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110"/>
  </p:notesMasterIdLst>
  <p:handoutMasterIdLst>
    <p:handoutMasterId r:id="rId111"/>
  </p:handoutMasterIdLst>
  <p:sldIdLst>
    <p:sldId id="513" r:id="rId3"/>
    <p:sldId id="494" r:id="rId4"/>
    <p:sldId id="764" r:id="rId5"/>
    <p:sldId id="492" r:id="rId6"/>
    <p:sldId id="603" r:id="rId7"/>
    <p:sldId id="522" r:id="rId8"/>
    <p:sldId id="421" r:id="rId9"/>
    <p:sldId id="706" r:id="rId10"/>
    <p:sldId id="707" r:id="rId11"/>
    <p:sldId id="755" r:id="rId12"/>
    <p:sldId id="766" r:id="rId13"/>
    <p:sldId id="624" r:id="rId14"/>
    <p:sldId id="647" r:id="rId15"/>
    <p:sldId id="661" r:id="rId16"/>
    <p:sldId id="653" r:id="rId17"/>
    <p:sldId id="652" r:id="rId18"/>
    <p:sldId id="663" r:id="rId19"/>
    <p:sldId id="699" r:id="rId20"/>
    <p:sldId id="702" r:id="rId21"/>
    <p:sldId id="655" r:id="rId22"/>
    <p:sldId id="656" r:id="rId23"/>
    <p:sldId id="676" r:id="rId24"/>
    <p:sldId id="626" r:id="rId25"/>
    <p:sldId id="671" r:id="rId26"/>
    <p:sldId id="610" r:id="rId27"/>
    <p:sldId id="658" r:id="rId28"/>
    <p:sldId id="705" r:id="rId29"/>
    <p:sldId id="259" r:id="rId30"/>
    <p:sldId id="407" r:id="rId31"/>
    <p:sldId id="397" r:id="rId32"/>
    <p:sldId id="627" r:id="rId33"/>
    <p:sldId id="440" r:id="rId34"/>
    <p:sldId id="348" r:id="rId35"/>
    <p:sldId id="302" r:id="rId36"/>
    <p:sldId id="496" r:id="rId37"/>
    <p:sldId id="463" r:id="rId38"/>
    <p:sldId id="721" r:id="rId39"/>
    <p:sldId id="724" r:id="rId40"/>
    <p:sldId id="763" r:id="rId41"/>
    <p:sldId id="740" r:id="rId42"/>
    <p:sldId id="383" r:id="rId43"/>
    <p:sldId id="720" r:id="rId44"/>
    <p:sldId id="385" r:id="rId45"/>
    <p:sldId id="409" r:id="rId46"/>
    <p:sldId id="585" r:id="rId47"/>
    <p:sldId id="772" r:id="rId48"/>
    <p:sldId id="640" r:id="rId49"/>
    <p:sldId id="519" r:id="rId50"/>
    <p:sldId id="620" r:id="rId51"/>
    <p:sldId id="734" r:id="rId52"/>
    <p:sldId id="533" r:id="rId53"/>
    <p:sldId id="534" r:id="rId54"/>
    <p:sldId id="535" r:id="rId55"/>
    <p:sldId id="750" r:id="rId56"/>
    <p:sldId id="542" r:id="rId57"/>
    <p:sldId id="537" r:id="rId58"/>
    <p:sldId id="538" r:id="rId59"/>
    <p:sldId id="539" r:id="rId60"/>
    <p:sldId id="731" r:id="rId61"/>
    <p:sldId id="771" r:id="rId62"/>
    <p:sldId id="767" r:id="rId63"/>
    <p:sldId id="768" r:id="rId64"/>
    <p:sldId id="769" r:id="rId65"/>
    <p:sldId id="770" r:id="rId66"/>
    <p:sldId id="733" r:id="rId67"/>
    <p:sldId id="732" r:id="rId68"/>
    <p:sldId id="540" r:id="rId69"/>
    <p:sldId id="541" r:id="rId70"/>
    <p:sldId id="543" r:id="rId71"/>
    <p:sldId id="544" r:id="rId72"/>
    <p:sldId id="545" r:id="rId73"/>
    <p:sldId id="546" r:id="rId74"/>
    <p:sldId id="547" r:id="rId75"/>
    <p:sldId id="548" r:id="rId76"/>
    <p:sldId id="530" r:id="rId77"/>
    <p:sldId id="529" r:id="rId78"/>
    <p:sldId id="642" r:id="rId79"/>
    <p:sldId id="371" r:id="rId80"/>
    <p:sldId id="520" r:id="rId81"/>
    <p:sldId id="604" r:id="rId82"/>
    <p:sldId id="708" r:id="rId83"/>
    <p:sldId id="713" r:id="rId84"/>
    <p:sldId id="780" r:id="rId85"/>
    <p:sldId id="781" r:id="rId86"/>
    <p:sldId id="782" r:id="rId87"/>
    <p:sldId id="783" r:id="rId88"/>
    <p:sldId id="784" r:id="rId89"/>
    <p:sldId id="785" r:id="rId90"/>
    <p:sldId id="756" r:id="rId91"/>
    <p:sldId id="757" r:id="rId92"/>
    <p:sldId id="758" r:id="rId93"/>
    <p:sldId id="759" r:id="rId94"/>
    <p:sldId id="728" r:id="rId95"/>
    <p:sldId id="729" r:id="rId96"/>
    <p:sldId id="741" r:id="rId97"/>
    <p:sldId id="761" r:id="rId98"/>
    <p:sldId id="760" r:id="rId99"/>
    <p:sldId id="464" r:id="rId100"/>
    <p:sldId id="730" r:id="rId101"/>
    <p:sldId id="727" r:id="rId102"/>
    <p:sldId id="773" r:id="rId103"/>
    <p:sldId id="774" r:id="rId104"/>
    <p:sldId id="775" r:id="rId105"/>
    <p:sldId id="776" r:id="rId106"/>
    <p:sldId id="777" r:id="rId107"/>
    <p:sldId id="778" r:id="rId108"/>
    <p:sldId id="779" r:id="rId109"/>
  </p:sldIdLst>
  <p:sldSz cx="9144000" cy="6858000" type="screen4x3"/>
  <p:notesSz cx="6858000" cy="9144000"/>
  <p:defaultTextStyle>
    <a:defPPr>
      <a:defRPr lang="pt-BR"/>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008000"/>
    <a:srgbClr val="FF33CC"/>
    <a:srgbClr val="FF66CC"/>
    <a:srgbClr val="1C1C1C"/>
    <a:srgbClr val="8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43" autoAdjust="0"/>
    <p:restoredTop sz="99398" autoAdjust="0"/>
  </p:normalViewPr>
  <p:slideViewPr>
    <p:cSldViewPr>
      <p:cViewPr>
        <p:scale>
          <a:sx n="90" d="100"/>
          <a:sy n="90" d="100"/>
        </p:scale>
        <p:origin x="1474" y="53"/>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38" d="100"/>
          <a:sy n="38" d="100"/>
        </p:scale>
        <p:origin x="-155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343707-2A1C-4555-AFEC-227B54361E4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pt-BR"/>
        </a:p>
      </dgm:t>
    </dgm:pt>
    <dgm:pt modelId="{996209FB-55E1-4232-B16E-4198AB7D0320}">
      <dgm:prSet phldrT="[Texto]"/>
      <dgm:spPr>
        <a:solidFill>
          <a:schemeClr val="accent1">
            <a:lumMod val="50000"/>
          </a:schemeClr>
        </a:solidFill>
      </dgm:spPr>
      <dgm:t>
        <a:bodyPr/>
        <a:lstStyle/>
        <a:p>
          <a:r>
            <a:rPr lang="pt-BR" dirty="0"/>
            <a:t>203 mi</a:t>
          </a:r>
        </a:p>
      </dgm:t>
    </dgm:pt>
    <dgm:pt modelId="{26F79A25-8487-4015-A0F2-1702E05171D2}" type="parTrans" cxnId="{2D401F50-6A70-4BBF-AC27-41E948D3535E}">
      <dgm:prSet/>
      <dgm:spPr/>
      <dgm:t>
        <a:bodyPr/>
        <a:lstStyle/>
        <a:p>
          <a:endParaRPr lang="pt-BR"/>
        </a:p>
      </dgm:t>
    </dgm:pt>
    <dgm:pt modelId="{7E8C253B-35F0-4B48-9479-BE656D670459}" type="sibTrans" cxnId="{2D401F50-6A70-4BBF-AC27-41E948D3535E}">
      <dgm:prSet/>
      <dgm:spPr/>
      <dgm:t>
        <a:bodyPr/>
        <a:lstStyle/>
        <a:p>
          <a:endParaRPr lang="pt-BR"/>
        </a:p>
      </dgm:t>
    </dgm:pt>
    <dgm:pt modelId="{5FA2A7A6-3C49-459E-ACE2-0254C92F98B0}">
      <dgm:prSet phldrT="[Texto]"/>
      <dgm:spPr>
        <a:solidFill>
          <a:schemeClr val="accent1">
            <a:lumMod val="50000"/>
          </a:schemeClr>
        </a:solidFill>
      </dgm:spPr>
      <dgm:t>
        <a:bodyPr/>
        <a:lstStyle/>
        <a:p>
          <a:r>
            <a:rPr lang="pt-BR" dirty="0"/>
            <a:t>30 mi</a:t>
          </a:r>
        </a:p>
        <a:p>
          <a:r>
            <a:rPr lang="pt-BR" dirty="0"/>
            <a:t>&lt;10 anos</a:t>
          </a:r>
        </a:p>
      </dgm:t>
    </dgm:pt>
    <dgm:pt modelId="{B7EE23A1-80C0-439B-8C8B-A349DB807341}" type="parTrans" cxnId="{08492AC0-419B-443C-BEBC-98E32E4BC46B}">
      <dgm:prSet/>
      <dgm:spPr/>
      <dgm:t>
        <a:bodyPr/>
        <a:lstStyle/>
        <a:p>
          <a:endParaRPr lang="pt-BR"/>
        </a:p>
      </dgm:t>
    </dgm:pt>
    <dgm:pt modelId="{6EABE15E-73E8-4F78-BDE9-BA0A14BCB73E}" type="sibTrans" cxnId="{08492AC0-419B-443C-BEBC-98E32E4BC46B}">
      <dgm:prSet/>
      <dgm:spPr/>
      <dgm:t>
        <a:bodyPr/>
        <a:lstStyle/>
        <a:p>
          <a:endParaRPr lang="pt-BR"/>
        </a:p>
      </dgm:t>
    </dgm:pt>
    <dgm:pt modelId="{37822461-0AA3-4528-A934-A8AF73D2F19C}">
      <dgm:prSet phldrT="[Texto]"/>
      <dgm:spPr>
        <a:solidFill>
          <a:schemeClr val="accent2">
            <a:lumMod val="75000"/>
          </a:schemeClr>
        </a:solidFill>
      </dgm:spPr>
      <dgm:t>
        <a:bodyPr/>
        <a:lstStyle/>
        <a:p>
          <a:r>
            <a:rPr lang="pt-BR"/>
            <a:t>104 mi</a:t>
          </a:r>
        </a:p>
        <a:p>
          <a:r>
            <a:rPr lang="pt-BR"/>
            <a:t>PEA</a:t>
          </a:r>
        </a:p>
      </dgm:t>
    </dgm:pt>
    <dgm:pt modelId="{BC32AC1E-1F3C-488D-9E94-31BCCD701982}" type="parTrans" cxnId="{58C48045-3A8A-435E-9EDD-FFEF2B5E8401}">
      <dgm:prSet/>
      <dgm:spPr/>
      <dgm:t>
        <a:bodyPr/>
        <a:lstStyle/>
        <a:p>
          <a:endParaRPr lang="pt-BR"/>
        </a:p>
      </dgm:t>
    </dgm:pt>
    <dgm:pt modelId="{CC8488E3-7A47-4E9E-890C-0CE018E8D5E9}" type="sibTrans" cxnId="{58C48045-3A8A-435E-9EDD-FFEF2B5E8401}">
      <dgm:prSet/>
      <dgm:spPr/>
      <dgm:t>
        <a:bodyPr/>
        <a:lstStyle/>
        <a:p>
          <a:endParaRPr lang="pt-BR"/>
        </a:p>
      </dgm:t>
    </dgm:pt>
    <dgm:pt modelId="{3FD2C860-1B5B-4C80-8BF7-232CA0966F17}">
      <dgm:prSet phldrT="[Texto]"/>
      <dgm:spPr>
        <a:solidFill>
          <a:schemeClr val="accent2">
            <a:lumMod val="75000"/>
          </a:schemeClr>
        </a:solidFill>
      </dgm:spPr>
      <dgm:t>
        <a:bodyPr/>
        <a:lstStyle/>
        <a:p>
          <a:r>
            <a:rPr lang="pt-BR"/>
            <a:t>97 mi</a:t>
          </a:r>
        </a:p>
        <a:p>
          <a:r>
            <a:rPr lang="pt-BR"/>
            <a:t>Ocupados</a:t>
          </a:r>
        </a:p>
      </dgm:t>
    </dgm:pt>
    <dgm:pt modelId="{4CB83D18-2C8E-490C-867C-ADE38FDCB85A}" type="parTrans" cxnId="{9FFE07AE-EB20-455E-B895-DEFA1F132A56}">
      <dgm:prSet/>
      <dgm:spPr/>
      <dgm:t>
        <a:bodyPr/>
        <a:lstStyle/>
        <a:p>
          <a:endParaRPr lang="pt-BR"/>
        </a:p>
      </dgm:t>
    </dgm:pt>
    <dgm:pt modelId="{296EBEDC-75C7-4496-A4F3-8E1BFD9B8B00}" type="sibTrans" cxnId="{9FFE07AE-EB20-455E-B895-DEFA1F132A56}">
      <dgm:prSet/>
      <dgm:spPr/>
      <dgm:t>
        <a:bodyPr/>
        <a:lstStyle/>
        <a:p>
          <a:endParaRPr lang="pt-BR"/>
        </a:p>
      </dgm:t>
    </dgm:pt>
    <dgm:pt modelId="{C8B90998-1339-4639-9569-F0C78E1C048A}">
      <dgm:prSet phldrT="[Texto]"/>
      <dgm:spPr>
        <a:solidFill>
          <a:schemeClr val="accent1">
            <a:lumMod val="50000"/>
          </a:schemeClr>
        </a:solidFill>
      </dgm:spPr>
      <dgm:t>
        <a:bodyPr/>
        <a:lstStyle/>
        <a:p>
          <a:r>
            <a:rPr lang="pt-BR" dirty="0"/>
            <a:t>69 mi</a:t>
          </a:r>
        </a:p>
        <a:p>
          <a:r>
            <a:rPr lang="pt-BR" dirty="0"/>
            <a:t>Inativos</a:t>
          </a:r>
        </a:p>
      </dgm:t>
    </dgm:pt>
    <dgm:pt modelId="{C11E98B6-A543-458F-8DAD-DCF6A6EF4DF9}" type="parTrans" cxnId="{034D81CA-C99D-4D58-9457-CF3CB13278C2}">
      <dgm:prSet/>
      <dgm:spPr/>
      <dgm:t>
        <a:bodyPr/>
        <a:lstStyle/>
        <a:p>
          <a:endParaRPr lang="pt-BR"/>
        </a:p>
      </dgm:t>
    </dgm:pt>
    <dgm:pt modelId="{32B33CAC-AE9E-4509-822F-971BC585A884}" type="sibTrans" cxnId="{034D81CA-C99D-4D58-9457-CF3CB13278C2}">
      <dgm:prSet/>
      <dgm:spPr/>
      <dgm:t>
        <a:bodyPr/>
        <a:lstStyle/>
        <a:p>
          <a:endParaRPr lang="pt-BR"/>
        </a:p>
      </dgm:t>
    </dgm:pt>
    <dgm:pt modelId="{4022CADC-09CF-4691-BB35-1F238613878C}">
      <dgm:prSet phldrT="[Texto]"/>
      <dgm:spPr>
        <a:solidFill>
          <a:schemeClr val="accent1">
            <a:lumMod val="50000"/>
          </a:schemeClr>
        </a:solidFill>
      </dgm:spPr>
      <dgm:t>
        <a:bodyPr/>
        <a:lstStyle/>
        <a:p>
          <a:r>
            <a:rPr lang="pt-BR" dirty="0"/>
            <a:t>7 mi</a:t>
          </a:r>
        </a:p>
        <a:p>
          <a:r>
            <a:rPr lang="pt-BR" dirty="0"/>
            <a:t>Procurando</a:t>
          </a:r>
        </a:p>
      </dgm:t>
    </dgm:pt>
    <dgm:pt modelId="{FFCF6388-1723-412A-ADAD-2867153EE808}" type="parTrans" cxnId="{F9A33373-4B6A-4771-B542-31A38BE86F4A}">
      <dgm:prSet/>
      <dgm:spPr/>
      <dgm:t>
        <a:bodyPr/>
        <a:lstStyle/>
        <a:p>
          <a:endParaRPr lang="pt-BR"/>
        </a:p>
      </dgm:t>
    </dgm:pt>
    <dgm:pt modelId="{DDC615A4-B175-4292-B15A-B04830FBEB35}" type="sibTrans" cxnId="{F9A33373-4B6A-4771-B542-31A38BE86F4A}">
      <dgm:prSet/>
      <dgm:spPr/>
      <dgm:t>
        <a:bodyPr/>
        <a:lstStyle/>
        <a:p>
          <a:endParaRPr lang="pt-BR"/>
        </a:p>
      </dgm:t>
    </dgm:pt>
    <dgm:pt modelId="{16FB9871-8704-4798-A062-C34714D0E21D}">
      <dgm:prSet/>
      <dgm:spPr>
        <a:solidFill>
          <a:schemeClr val="accent2">
            <a:lumMod val="75000"/>
          </a:schemeClr>
        </a:solidFill>
      </dgm:spPr>
      <dgm:t>
        <a:bodyPr/>
        <a:lstStyle/>
        <a:p>
          <a:r>
            <a:rPr lang="pt-BR"/>
            <a:t>3 mi Familiares Auxiliares</a:t>
          </a:r>
        </a:p>
      </dgm:t>
    </dgm:pt>
    <dgm:pt modelId="{ACB89CAC-FEE5-4FBE-90D4-239A8ABBC034}" type="parTrans" cxnId="{C0604F23-CE41-44EF-9B06-1085ABDCB213}">
      <dgm:prSet/>
      <dgm:spPr/>
      <dgm:t>
        <a:bodyPr/>
        <a:lstStyle/>
        <a:p>
          <a:endParaRPr lang="pt-BR"/>
        </a:p>
      </dgm:t>
    </dgm:pt>
    <dgm:pt modelId="{4B5F15E3-8749-47A7-836D-7B6B551967FC}" type="sibTrans" cxnId="{C0604F23-CE41-44EF-9B06-1085ABDCB213}">
      <dgm:prSet/>
      <dgm:spPr/>
      <dgm:t>
        <a:bodyPr/>
        <a:lstStyle/>
        <a:p>
          <a:endParaRPr lang="pt-BR"/>
        </a:p>
      </dgm:t>
    </dgm:pt>
    <dgm:pt modelId="{374EE26C-032E-42B1-B7F4-981E6ADF4CBB}">
      <dgm:prSet/>
      <dgm:spPr>
        <a:solidFill>
          <a:schemeClr val="accent2">
            <a:lumMod val="75000"/>
          </a:schemeClr>
        </a:solidFill>
      </dgm:spPr>
      <dgm:t>
        <a:bodyPr/>
        <a:lstStyle/>
        <a:p>
          <a:r>
            <a:rPr lang="pt-BR"/>
            <a:t>4 mi Empreendores</a:t>
          </a:r>
        </a:p>
      </dgm:t>
    </dgm:pt>
    <dgm:pt modelId="{C86B0314-149D-4CDC-9708-4E8CB9801AFE}" type="parTrans" cxnId="{59BB4FFC-51B8-493D-9432-A01F40FB0734}">
      <dgm:prSet/>
      <dgm:spPr/>
      <dgm:t>
        <a:bodyPr/>
        <a:lstStyle/>
        <a:p>
          <a:endParaRPr lang="pt-BR"/>
        </a:p>
      </dgm:t>
    </dgm:pt>
    <dgm:pt modelId="{68006FF2-BF9E-4C26-BADD-B80A3F4181ED}" type="sibTrans" cxnId="{59BB4FFC-51B8-493D-9432-A01F40FB0734}">
      <dgm:prSet/>
      <dgm:spPr/>
      <dgm:t>
        <a:bodyPr/>
        <a:lstStyle/>
        <a:p>
          <a:endParaRPr lang="pt-BR"/>
        </a:p>
      </dgm:t>
    </dgm:pt>
    <dgm:pt modelId="{69AEA141-7A6A-4E1C-91F3-B76C4C3C1287}">
      <dgm:prSet/>
      <dgm:spPr>
        <a:solidFill>
          <a:schemeClr val="accent2">
            <a:lumMod val="75000"/>
          </a:schemeClr>
        </a:solidFill>
      </dgm:spPr>
      <dgm:t>
        <a:bodyPr/>
        <a:lstStyle/>
        <a:p>
          <a:r>
            <a:rPr lang="pt-BR"/>
            <a:t>73 mi Empregados</a:t>
          </a:r>
        </a:p>
      </dgm:t>
    </dgm:pt>
    <dgm:pt modelId="{491D13AF-ACDC-478F-84AB-F450B91C5385}" type="parTrans" cxnId="{51D4E389-E5F0-4C38-9CF6-2EF9EC3F7631}">
      <dgm:prSet/>
      <dgm:spPr/>
      <dgm:t>
        <a:bodyPr/>
        <a:lstStyle/>
        <a:p>
          <a:endParaRPr lang="pt-BR"/>
        </a:p>
      </dgm:t>
    </dgm:pt>
    <dgm:pt modelId="{E4C211FF-AD4B-4314-BECF-60011077E403}" type="sibTrans" cxnId="{51D4E389-E5F0-4C38-9CF6-2EF9EC3F7631}">
      <dgm:prSet/>
      <dgm:spPr/>
      <dgm:t>
        <a:bodyPr/>
        <a:lstStyle/>
        <a:p>
          <a:endParaRPr lang="pt-BR"/>
        </a:p>
      </dgm:t>
    </dgm:pt>
    <dgm:pt modelId="{6DE06447-3AFC-48B7-A8B5-A5040170D58E}">
      <dgm:prSet/>
      <dgm:spPr>
        <a:solidFill>
          <a:schemeClr val="accent2">
            <a:lumMod val="75000"/>
          </a:schemeClr>
        </a:solidFill>
      </dgm:spPr>
      <dgm:t>
        <a:bodyPr/>
        <a:lstStyle/>
        <a:p>
          <a:r>
            <a:rPr lang="pt-BR"/>
            <a:t>24 mi   Informal</a:t>
          </a:r>
        </a:p>
      </dgm:t>
    </dgm:pt>
    <dgm:pt modelId="{1589032E-071F-4B6A-9508-B7ABB5FE992B}" type="parTrans" cxnId="{21C0C8A8-C2F0-4B55-94C1-74BEE488D494}">
      <dgm:prSet/>
      <dgm:spPr/>
      <dgm:t>
        <a:bodyPr/>
        <a:lstStyle/>
        <a:p>
          <a:endParaRPr lang="pt-BR"/>
        </a:p>
      </dgm:t>
    </dgm:pt>
    <dgm:pt modelId="{F1CB0768-8FF2-4B77-807B-7D45C44402EC}" type="sibTrans" cxnId="{21C0C8A8-C2F0-4B55-94C1-74BEE488D494}">
      <dgm:prSet/>
      <dgm:spPr/>
      <dgm:t>
        <a:bodyPr/>
        <a:lstStyle/>
        <a:p>
          <a:endParaRPr lang="pt-BR"/>
        </a:p>
      </dgm:t>
    </dgm:pt>
    <dgm:pt modelId="{1AF05E48-45D9-4A57-BC32-13239B48E656}">
      <dgm:prSet/>
      <dgm:spPr>
        <a:solidFill>
          <a:schemeClr val="accent2">
            <a:lumMod val="75000"/>
          </a:schemeClr>
        </a:solidFill>
      </dgm:spPr>
      <dgm:t>
        <a:bodyPr/>
        <a:lstStyle/>
        <a:p>
          <a:r>
            <a:rPr lang="pt-BR"/>
            <a:t>51 mi</a:t>
          </a:r>
        </a:p>
        <a:p>
          <a:r>
            <a:rPr lang="pt-BR"/>
            <a:t> Privado</a:t>
          </a:r>
        </a:p>
      </dgm:t>
    </dgm:pt>
    <dgm:pt modelId="{6F523765-30B4-45BC-B6C4-3B50C633AB6A}" type="parTrans" cxnId="{5EF90180-391A-4FE8-B251-83DF9097626A}">
      <dgm:prSet/>
      <dgm:spPr/>
      <dgm:t>
        <a:bodyPr/>
        <a:lstStyle/>
        <a:p>
          <a:endParaRPr lang="pt-BR"/>
        </a:p>
      </dgm:t>
    </dgm:pt>
    <dgm:pt modelId="{3158CE27-1CDA-4504-B79C-4DE35D07DD0B}" type="sibTrans" cxnId="{5EF90180-391A-4FE8-B251-83DF9097626A}">
      <dgm:prSet/>
      <dgm:spPr/>
      <dgm:t>
        <a:bodyPr/>
        <a:lstStyle/>
        <a:p>
          <a:endParaRPr lang="pt-BR"/>
        </a:p>
      </dgm:t>
    </dgm:pt>
    <dgm:pt modelId="{7581BC86-5580-4237-8150-659424A9B5A3}">
      <dgm:prSet/>
      <dgm:spPr>
        <a:solidFill>
          <a:schemeClr val="accent2">
            <a:lumMod val="75000"/>
          </a:schemeClr>
        </a:solidFill>
      </dgm:spPr>
      <dgm:t>
        <a:bodyPr/>
        <a:lstStyle/>
        <a:p>
          <a:r>
            <a:rPr lang="pt-BR"/>
            <a:t>15 mi</a:t>
          </a:r>
        </a:p>
        <a:p>
          <a:r>
            <a:rPr lang="pt-BR"/>
            <a:t> Setor Público</a:t>
          </a:r>
        </a:p>
      </dgm:t>
    </dgm:pt>
    <dgm:pt modelId="{65E3D795-FA4C-4CB1-874E-CBD1A95AEF03}" type="parTrans" cxnId="{D7FA5E9C-8F62-44B3-9CAB-FC444A897172}">
      <dgm:prSet/>
      <dgm:spPr/>
      <dgm:t>
        <a:bodyPr/>
        <a:lstStyle/>
        <a:p>
          <a:endParaRPr lang="pt-BR"/>
        </a:p>
      </dgm:t>
    </dgm:pt>
    <dgm:pt modelId="{629CE984-DD84-4146-80A3-ACD3245618C2}" type="sibTrans" cxnId="{D7FA5E9C-8F62-44B3-9CAB-FC444A897172}">
      <dgm:prSet/>
      <dgm:spPr/>
      <dgm:t>
        <a:bodyPr/>
        <a:lstStyle/>
        <a:p>
          <a:endParaRPr lang="pt-BR"/>
        </a:p>
      </dgm:t>
    </dgm:pt>
    <dgm:pt modelId="{C5B46CB2-A17B-40A5-A831-257AD7AC1032}">
      <dgm:prSet/>
      <dgm:spPr>
        <a:solidFill>
          <a:schemeClr val="accent2">
            <a:lumMod val="75000"/>
          </a:schemeClr>
        </a:solidFill>
      </dgm:spPr>
      <dgm:t>
        <a:bodyPr/>
        <a:lstStyle/>
        <a:p>
          <a:r>
            <a:rPr lang="pt-BR"/>
            <a:t>7 mi</a:t>
          </a:r>
        </a:p>
        <a:p>
          <a:r>
            <a:rPr lang="pt-BR"/>
            <a:t>Doméstico</a:t>
          </a:r>
        </a:p>
      </dgm:t>
    </dgm:pt>
    <dgm:pt modelId="{5B221623-E07B-4A85-8E5A-25EE06016C7F}" type="parTrans" cxnId="{5E90A253-77D2-4ED6-AC0F-ED33AEDC6125}">
      <dgm:prSet/>
      <dgm:spPr/>
      <dgm:t>
        <a:bodyPr/>
        <a:lstStyle/>
        <a:p>
          <a:endParaRPr lang="pt-BR"/>
        </a:p>
      </dgm:t>
    </dgm:pt>
    <dgm:pt modelId="{14C60561-89EB-4313-BCBB-D8FBCE8665EC}" type="sibTrans" cxnId="{5E90A253-77D2-4ED6-AC0F-ED33AEDC6125}">
      <dgm:prSet/>
      <dgm:spPr/>
      <dgm:t>
        <a:bodyPr/>
        <a:lstStyle/>
        <a:p>
          <a:endParaRPr lang="pt-BR"/>
        </a:p>
      </dgm:t>
    </dgm:pt>
    <dgm:pt modelId="{79BBF909-D993-498E-9EA4-13FAE1BDCDDE}">
      <dgm:prSet/>
      <dgm:spPr>
        <a:solidFill>
          <a:schemeClr val="accent1">
            <a:lumMod val="50000"/>
          </a:schemeClr>
        </a:solidFill>
      </dgm:spPr>
      <dgm:t>
        <a:bodyPr/>
        <a:lstStyle/>
        <a:p>
          <a:r>
            <a:rPr lang="pt-BR" dirty="0"/>
            <a:t>33 mi (48%) </a:t>
          </a:r>
          <a:r>
            <a:rPr lang="pt-BR" dirty="0" err="1"/>
            <a:t>Benefic</a:t>
          </a:r>
          <a:r>
            <a:rPr lang="pt-BR" dirty="0"/>
            <a:t> INSS</a:t>
          </a:r>
        </a:p>
      </dgm:t>
    </dgm:pt>
    <dgm:pt modelId="{F54074EF-FB1F-4D89-B37F-E35DDB1FF739}" type="parTrans" cxnId="{9AA6F8A7-270C-4358-A8B8-AC08F46D5641}">
      <dgm:prSet/>
      <dgm:spPr/>
      <dgm:t>
        <a:bodyPr/>
        <a:lstStyle/>
        <a:p>
          <a:endParaRPr lang="pt-BR"/>
        </a:p>
      </dgm:t>
    </dgm:pt>
    <dgm:pt modelId="{810B8A22-1EC8-43BE-838E-9923497E7E82}" type="sibTrans" cxnId="{9AA6F8A7-270C-4358-A8B8-AC08F46D5641}">
      <dgm:prSet/>
      <dgm:spPr/>
      <dgm:t>
        <a:bodyPr/>
        <a:lstStyle/>
        <a:p>
          <a:endParaRPr lang="pt-BR"/>
        </a:p>
      </dgm:t>
    </dgm:pt>
    <dgm:pt modelId="{0C20D529-8846-4E3C-BD18-272624B1FB20}" type="pres">
      <dgm:prSet presAssocID="{6A343707-2A1C-4555-AFEC-227B54361E4A}" presName="diagram" presStyleCnt="0">
        <dgm:presLayoutVars>
          <dgm:chPref val="1"/>
          <dgm:dir/>
          <dgm:animOne val="branch"/>
          <dgm:animLvl val="lvl"/>
          <dgm:resizeHandles val="exact"/>
        </dgm:presLayoutVars>
      </dgm:prSet>
      <dgm:spPr/>
    </dgm:pt>
    <dgm:pt modelId="{CCF5C0CD-7624-44A4-8FFB-E1B832C072D1}" type="pres">
      <dgm:prSet presAssocID="{996209FB-55E1-4232-B16E-4198AB7D0320}" presName="root1" presStyleCnt="0"/>
      <dgm:spPr/>
    </dgm:pt>
    <dgm:pt modelId="{85384E2C-544A-4B95-A6FB-52EC25F5CCCE}" type="pres">
      <dgm:prSet presAssocID="{996209FB-55E1-4232-B16E-4198AB7D0320}" presName="LevelOneTextNode" presStyleLbl="node0" presStyleIdx="0" presStyleCnt="1">
        <dgm:presLayoutVars>
          <dgm:chPref val="3"/>
        </dgm:presLayoutVars>
      </dgm:prSet>
      <dgm:spPr/>
    </dgm:pt>
    <dgm:pt modelId="{AF6B5693-77C6-435D-BD24-CF2500AA4E7F}" type="pres">
      <dgm:prSet presAssocID="{996209FB-55E1-4232-B16E-4198AB7D0320}" presName="level2hierChild" presStyleCnt="0"/>
      <dgm:spPr/>
    </dgm:pt>
    <dgm:pt modelId="{DA6FF3A9-B107-4D4F-B412-B2947F7B22E5}" type="pres">
      <dgm:prSet presAssocID="{B7EE23A1-80C0-439B-8C8B-A349DB807341}" presName="conn2-1" presStyleLbl="parChTrans1D2" presStyleIdx="0" presStyleCnt="3"/>
      <dgm:spPr/>
    </dgm:pt>
    <dgm:pt modelId="{DBD06B5F-BCB8-48B7-A004-9D63370423C5}" type="pres">
      <dgm:prSet presAssocID="{B7EE23A1-80C0-439B-8C8B-A349DB807341}" presName="connTx" presStyleLbl="parChTrans1D2" presStyleIdx="0" presStyleCnt="3"/>
      <dgm:spPr/>
    </dgm:pt>
    <dgm:pt modelId="{C37A2C82-04BF-4C72-964F-E59F0D1AE74D}" type="pres">
      <dgm:prSet presAssocID="{5FA2A7A6-3C49-459E-ACE2-0254C92F98B0}" presName="root2" presStyleCnt="0"/>
      <dgm:spPr/>
    </dgm:pt>
    <dgm:pt modelId="{929CF6AB-1511-4C5F-B046-83908DF7B714}" type="pres">
      <dgm:prSet presAssocID="{5FA2A7A6-3C49-459E-ACE2-0254C92F98B0}" presName="LevelTwoTextNode" presStyleLbl="node2" presStyleIdx="0" presStyleCnt="3">
        <dgm:presLayoutVars>
          <dgm:chPref val="3"/>
        </dgm:presLayoutVars>
      </dgm:prSet>
      <dgm:spPr/>
    </dgm:pt>
    <dgm:pt modelId="{B4915EE6-3B4C-47E0-951C-3296D32D249F}" type="pres">
      <dgm:prSet presAssocID="{5FA2A7A6-3C49-459E-ACE2-0254C92F98B0}" presName="level3hierChild" presStyleCnt="0"/>
      <dgm:spPr/>
    </dgm:pt>
    <dgm:pt modelId="{6A56805C-A393-40F5-96AE-194773FA3C61}" type="pres">
      <dgm:prSet presAssocID="{BC32AC1E-1F3C-488D-9E94-31BCCD701982}" presName="conn2-1" presStyleLbl="parChTrans1D2" presStyleIdx="1" presStyleCnt="3"/>
      <dgm:spPr/>
    </dgm:pt>
    <dgm:pt modelId="{DAAB34F7-AF77-4857-8821-67F34205B165}" type="pres">
      <dgm:prSet presAssocID="{BC32AC1E-1F3C-488D-9E94-31BCCD701982}" presName="connTx" presStyleLbl="parChTrans1D2" presStyleIdx="1" presStyleCnt="3"/>
      <dgm:spPr/>
    </dgm:pt>
    <dgm:pt modelId="{6E1F2741-1C96-437D-A86F-3075B8005128}" type="pres">
      <dgm:prSet presAssocID="{37822461-0AA3-4528-A934-A8AF73D2F19C}" presName="root2" presStyleCnt="0"/>
      <dgm:spPr/>
    </dgm:pt>
    <dgm:pt modelId="{C698113B-2F20-4565-AB66-294576D34F85}" type="pres">
      <dgm:prSet presAssocID="{37822461-0AA3-4528-A934-A8AF73D2F19C}" presName="LevelTwoTextNode" presStyleLbl="node2" presStyleIdx="1" presStyleCnt="3">
        <dgm:presLayoutVars>
          <dgm:chPref val="3"/>
        </dgm:presLayoutVars>
      </dgm:prSet>
      <dgm:spPr/>
    </dgm:pt>
    <dgm:pt modelId="{EF4FF483-F534-45FF-BC37-D2C175E50DE5}" type="pres">
      <dgm:prSet presAssocID="{37822461-0AA3-4528-A934-A8AF73D2F19C}" presName="level3hierChild" presStyleCnt="0"/>
      <dgm:spPr/>
    </dgm:pt>
    <dgm:pt modelId="{51BA5F03-7597-41AB-8ED2-E79ADA3DC57C}" type="pres">
      <dgm:prSet presAssocID="{4CB83D18-2C8E-490C-867C-ADE38FDCB85A}" presName="conn2-1" presStyleLbl="parChTrans1D3" presStyleIdx="0" presStyleCnt="3"/>
      <dgm:spPr/>
    </dgm:pt>
    <dgm:pt modelId="{3391A878-4786-4519-9775-87C48722540F}" type="pres">
      <dgm:prSet presAssocID="{4CB83D18-2C8E-490C-867C-ADE38FDCB85A}" presName="connTx" presStyleLbl="parChTrans1D3" presStyleIdx="0" presStyleCnt="3"/>
      <dgm:spPr/>
    </dgm:pt>
    <dgm:pt modelId="{87EAA8E1-8E84-4A03-8D16-39EBCD40B098}" type="pres">
      <dgm:prSet presAssocID="{3FD2C860-1B5B-4C80-8BF7-232CA0966F17}" presName="root2" presStyleCnt="0"/>
      <dgm:spPr/>
    </dgm:pt>
    <dgm:pt modelId="{8B0231A1-542B-4B2B-87CD-C24F9AD00956}" type="pres">
      <dgm:prSet presAssocID="{3FD2C860-1B5B-4C80-8BF7-232CA0966F17}" presName="LevelTwoTextNode" presStyleLbl="node3" presStyleIdx="0" presStyleCnt="3">
        <dgm:presLayoutVars>
          <dgm:chPref val="3"/>
        </dgm:presLayoutVars>
      </dgm:prSet>
      <dgm:spPr/>
    </dgm:pt>
    <dgm:pt modelId="{3A73828D-47FD-4882-B55C-D82B1A787F82}" type="pres">
      <dgm:prSet presAssocID="{3FD2C860-1B5B-4C80-8BF7-232CA0966F17}" presName="level3hierChild" presStyleCnt="0"/>
      <dgm:spPr/>
    </dgm:pt>
    <dgm:pt modelId="{38DE119C-F58A-4577-922E-3D819393DCC9}" type="pres">
      <dgm:prSet presAssocID="{ACB89CAC-FEE5-4FBE-90D4-239A8ABBC034}" presName="conn2-1" presStyleLbl="parChTrans1D4" presStyleIdx="0" presStyleCnt="7"/>
      <dgm:spPr/>
    </dgm:pt>
    <dgm:pt modelId="{C5DAB7E9-DC4D-4AA8-BE3A-68560219C77E}" type="pres">
      <dgm:prSet presAssocID="{ACB89CAC-FEE5-4FBE-90D4-239A8ABBC034}" presName="connTx" presStyleLbl="parChTrans1D4" presStyleIdx="0" presStyleCnt="7"/>
      <dgm:spPr/>
    </dgm:pt>
    <dgm:pt modelId="{0C032E72-0F1D-4242-A6A0-E22E506C8BD9}" type="pres">
      <dgm:prSet presAssocID="{16FB9871-8704-4798-A062-C34714D0E21D}" presName="root2" presStyleCnt="0"/>
      <dgm:spPr/>
    </dgm:pt>
    <dgm:pt modelId="{7AA8F5B2-2C6C-40DE-A13D-A8E105D57B47}" type="pres">
      <dgm:prSet presAssocID="{16FB9871-8704-4798-A062-C34714D0E21D}" presName="LevelTwoTextNode" presStyleLbl="node4" presStyleIdx="0" presStyleCnt="7">
        <dgm:presLayoutVars>
          <dgm:chPref val="3"/>
        </dgm:presLayoutVars>
      </dgm:prSet>
      <dgm:spPr/>
    </dgm:pt>
    <dgm:pt modelId="{3BA433DF-AE56-4E53-B902-B4D4CFB1CA38}" type="pres">
      <dgm:prSet presAssocID="{16FB9871-8704-4798-A062-C34714D0E21D}" presName="level3hierChild" presStyleCnt="0"/>
      <dgm:spPr/>
    </dgm:pt>
    <dgm:pt modelId="{E2642239-47D9-43B8-8BF3-50DBA7295543}" type="pres">
      <dgm:prSet presAssocID="{C86B0314-149D-4CDC-9708-4E8CB9801AFE}" presName="conn2-1" presStyleLbl="parChTrans1D4" presStyleIdx="1" presStyleCnt="7"/>
      <dgm:spPr/>
    </dgm:pt>
    <dgm:pt modelId="{06AA755C-26A2-488B-AC15-2929F1ECDDB0}" type="pres">
      <dgm:prSet presAssocID="{C86B0314-149D-4CDC-9708-4E8CB9801AFE}" presName="connTx" presStyleLbl="parChTrans1D4" presStyleIdx="1" presStyleCnt="7"/>
      <dgm:spPr/>
    </dgm:pt>
    <dgm:pt modelId="{2CA4B948-EE07-49FE-A1A8-0ED56798BC60}" type="pres">
      <dgm:prSet presAssocID="{374EE26C-032E-42B1-B7F4-981E6ADF4CBB}" presName="root2" presStyleCnt="0"/>
      <dgm:spPr/>
    </dgm:pt>
    <dgm:pt modelId="{1A97C1C6-38D8-4159-B160-1A70EC0A4B57}" type="pres">
      <dgm:prSet presAssocID="{374EE26C-032E-42B1-B7F4-981E6ADF4CBB}" presName="LevelTwoTextNode" presStyleLbl="node4" presStyleIdx="1" presStyleCnt="7">
        <dgm:presLayoutVars>
          <dgm:chPref val="3"/>
        </dgm:presLayoutVars>
      </dgm:prSet>
      <dgm:spPr/>
    </dgm:pt>
    <dgm:pt modelId="{D4A787A8-46E3-4D32-8EEC-51CF7C7189B0}" type="pres">
      <dgm:prSet presAssocID="{374EE26C-032E-42B1-B7F4-981E6ADF4CBB}" presName="level3hierChild" presStyleCnt="0"/>
      <dgm:spPr/>
    </dgm:pt>
    <dgm:pt modelId="{C3EC9172-A2B5-4990-B536-2AC0A4D0E343}" type="pres">
      <dgm:prSet presAssocID="{491D13AF-ACDC-478F-84AB-F450B91C5385}" presName="conn2-1" presStyleLbl="parChTrans1D4" presStyleIdx="2" presStyleCnt="7"/>
      <dgm:spPr/>
    </dgm:pt>
    <dgm:pt modelId="{72948DC4-566F-401C-A77E-C42490AF92EB}" type="pres">
      <dgm:prSet presAssocID="{491D13AF-ACDC-478F-84AB-F450B91C5385}" presName="connTx" presStyleLbl="parChTrans1D4" presStyleIdx="2" presStyleCnt="7"/>
      <dgm:spPr/>
    </dgm:pt>
    <dgm:pt modelId="{2FC69B42-6F7D-4322-85D4-3A005B92869E}" type="pres">
      <dgm:prSet presAssocID="{69AEA141-7A6A-4E1C-91F3-B76C4C3C1287}" presName="root2" presStyleCnt="0"/>
      <dgm:spPr/>
    </dgm:pt>
    <dgm:pt modelId="{9E7E3BB3-BBB2-419F-B0AD-4307072087DF}" type="pres">
      <dgm:prSet presAssocID="{69AEA141-7A6A-4E1C-91F3-B76C4C3C1287}" presName="LevelTwoTextNode" presStyleLbl="node4" presStyleIdx="2" presStyleCnt="7">
        <dgm:presLayoutVars>
          <dgm:chPref val="3"/>
        </dgm:presLayoutVars>
      </dgm:prSet>
      <dgm:spPr/>
    </dgm:pt>
    <dgm:pt modelId="{42E13F9F-0EFB-4F91-BBB3-F9E2A0DFBB36}" type="pres">
      <dgm:prSet presAssocID="{69AEA141-7A6A-4E1C-91F3-B76C4C3C1287}" presName="level3hierChild" presStyleCnt="0"/>
      <dgm:spPr/>
    </dgm:pt>
    <dgm:pt modelId="{63E1BB43-4FB0-415F-874B-6769B1AD54D3}" type="pres">
      <dgm:prSet presAssocID="{6F523765-30B4-45BC-B6C4-3B50C633AB6A}" presName="conn2-1" presStyleLbl="parChTrans1D4" presStyleIdx="3" presStyleCnt="7"/>
      <dgm:spPr/>
    </dgm:pt>
    <dgm:pt modelId="{34C2E0AC-B3E4-4226-B3AD-12258BCE4D13}" type="pres">
      <dgm:prSet presAssocID="{6F523765-30B4-45BC-B6C4-3B50C633AB6A}" presName="connTx" presStyleLbl="parChTrans1D4" presStyleIdx="3" presStyleCnt="7"/>
      <dgm:spPr/>
    </dgm:pt>
    <dgm:pt modelId="{28626DAC-F422-4CED-80D0-D11FCE2F50B1}" type="pres">
      <dgm:prSet presAssocID="{1AF05E48-45D9-4A57-BC32-13239B48E656}" presName="root2" presStyleCnt="0"/>
      <dgm:spPr/>
    </dgm:pt>
    <dgm:pt modelId="{CB0D65CC-4023-4D77-B9C9-1E78E39E5A1B}" type="pres">
      <dgm:prSet presAssocID="{1AF05E48-45D9-4A57-BC32-13239B48E656}" presName="LevelTwoTextNode" presStyleLbl="node4" presStyleIdx="3" presStyleCnt="7">
        <dgm:presLayoutVars>
          <dgm:chPref val="3"/>
        </dgm:presLayoutVars>
      </dgm:prSet>
      <dgm:spPr/>
    </dgm:pt>
    <dgm:pt modelId="{7972E6D1-6E46-4CFA-A94D-5350D9D3777E}" type="pres">
      <dgm:prSet presAssocID="{1AF05E48-45D9-4A57-BC32-13239B48E656}" presName="level3hierChild" presStyleCnt="0"/>
      <dgm:spPr/>
    </dgm:pt>
    <dgm:pt modelId="{8A9AF476-DE3C-4BD4-AE25-8C27EE193782}" type="pres">
      <dgm:prSet presAssocID="{65E3D795-FA4C-4CB1-874E-CBD1A95AEF03}" presName="conn2-1" presStyleLbl="parChTrans1D4" presStyleIdx="4" presStyleCnt="7"/>
      <dgm:spPr/>
    </dgm:pt>
    <dgm:pt modelId="{9103F8CB-F352-4130-9EEB-C6168CE0E62D}" type="pres">
      <dgm:prSet presAssocID="{65E3D795-FA4C-4CB1-874E-CBD1A95AEF03}" presName="connTx" presStyleLbl="parChTrans1D4" presStyleIdx="4" presStyleCnt="7"/>
      <dgm:spPr/>
    </dgm:pt>
    <dgm:pt modelId="{F421FC0F-699F-4FE7-BB04-485A48BACF42}" type="pres">
      <dgm:prSet presAssocID="{7581BC86-5580-4237-8150-659424A9B5A3}" presName="root2" presStyleCnt="0"/>
      <dgm:spPr/>
    </dgm:pt>
    <dgm:pt modelId="{8A6F7D9A-CADC-4166-BFA2-841629BF332F}" type="pres">
      <dgm:prSet presAssocID="{7581BC86-5580-4237-8150-659424A9B5A3}" presName="LevelTwoTextNode" presStyleLbl="node4" presStyleIdx="4" presStyleCnt="7">
        <dgm:presLayoutVars>
          <dgm:chPref val="3"/>
        </dgm:presLayoutVars>
      </dgm:prSet>
      <dgm:spPr/>
    </dgm:pt>
    <dgm:pt modelId="{602B1A81-C9CB-4717-BFA1-D9DCE170908B}" type="pres">
      <dgm:prSet presAssocID="{7581BC86-5580-4237-8150-659424A9B5A3}" presName="level3hierChild" presStyleCnt="0"/>
      <dgm:spPr/>
    </dgm:pt>
    <dgm:pt modelId="{4E2BA65F-FC77-4ED5-850B-6D59FA63EF51}" type="pres">
      <dgm:prSet presAssocID="{5B221623-E07B-4A85-8E5A-25EE06016C7F}" presName="conn2-1" presStyleLbl="parChTrans1D4" presStyleIdx="5" presStyleCnt="7"/>
      <dgm:spPr/>
    </dgm:pt>
    <dgm:pt modelId="{3099AD9E-ED29-4E53-95FB-5B973D772CE6}" type="pres">
      <dgm:prSet presAssocID="{5B221623-E07B-4A85-8E5A-25EE06016C7F}" presName="connTx" presStyleLbl="parChTrans1D4" presStyleIdx="5" presStyleCnt="7"/>
      <dgm:spPr/>
    </dgm:pt>
    <dgm:pt modelId="{25347BA2-20C2-4FFC-9B20-4C4D51821488}" type="pres">
      <dgm:prSet presAssocID="{C5B46CB2-A17B-40A5-A831-257AD7AC1032}" presName="root2" presStyleCnt="0"/>
      <dgm:spPr/>
    </dgm:pt>
    <dgm:pt modelId="{3C1FAA3E-DADC-4132-BF7B-B3EBBE233900}" type="pres">
      <dgm:prSet presAssocID="{C5B46CB2-A17B-40A5-A831-257AD7AC1032}" presName="LevelTwoTextNode" presStyleLbl="node4" presStyleIdx="5" presStyleCnt="7">
        <dgm:presLayoutVars>
          <dgm:chPref val="3"/>
        </dgm:presLayoutVars>
      </dgm:prSet>
      <dgm:spPr/>
    </dgm:pt>
    <dgm:pt modelId="{F2F1AC30-F46C-4038-A0B2-C6765C3D71DA}" type="pres">
      <dgm:prSet presAssocID="{C5B46CB2-A17B-40A5-A831-257AD7AC1032}" presName="level3hierChild" presStyleCnt="0"/>
      <dgm:spPr/>
    </dgm:pt>
    <dgm:pt modelId="{36781E7F-6EE3-4BA0-9317-2684850DD792}" type="pres">
      <dgm:prSet presAssocID="{1589032E-071F-4B6A-9508-B7ABB5FE992B}" presName="conn2-1" presStyleLbl="parChTrans1D4" presStyleIdx="6" presStyleCnt="7"/>
      <dgm:spPr/>
    </dgm:pt>
    <dgm:pt modelId="{97CDA7E4-F3AD-450E-9E16-F5F3A3255F72}" type="pres">
      <dgm:prSet presAssocID="{1589032E-071F-4B6A-9508-B7ABB5FE992B}" presName="connTx" presStyleLbl="parChTrans1D4" presStyleIdx="6" presStyleCnt="7"/>
      <dgm:spPr/>
    </dgm:pt>
    <dgm:pt modelId="{3F2636E8-EC21-4887-90A0-4DF1C7879ECE}" type="pres">
      <dgm:prSet presAssocID="{6DE06447-3AFC-48B7-A8B5-A5040170D58E}" presName="root2" presStyleCnt="0"/>
      <dgm:spPr/>
    </dgm:pt>
    <dgm:pt modelId="{E14A50C0-13A1-4093-AAF0-B7E84A1694F0}" type="pres">
      <dgm:prSet presAssocID="{6DE06447-3AFC-48B7-A8B5-A5040170D58E}" presName="LevelTwoTextNode" presStyleLbl="node4" presStyleIdx="6" presStyleCnt="7">
        <dgm:presLayoutVars>
          <dgm:chPref val="3"/>
        </dgm:presLayoutVars>
      </dgm:prSet>
      <dgm:spPr/>
    </dgm:pt>
    <dgm:pt modelId="{E498510B-3A20-4098-B4A8-F6A9D0FE731E}" type="pres">
      <dgm:prSet presAssocID="{6DE06447-3AFC-48B7-A8B5-A5040170D58E}" presName="level3hierChild" presStyleCnt="0"/>
      <dgm:spPr/>
    </dgm:pt>
    <dgm:pt modelId="{E2EDE33C-7362-45B4-8B2E-502BCF53ED3D}" type="pres">
      <dgm:prSet presAssocID="{FFCF6388-1723-412A-ADAD-2867153EE808}" presName="conn2-1" presStyleLbl="parChTrans1D3" presStyleIdx="1" presStyleCnt="3"/>
      <dgm:spPr/>
    </dgm:pt>
    <dgm:pt modelId="{9795C64A-D2F1-429C-B518-6D4ED8CB70ED}" type="pres">
      <dgm:prSet presAssocID="{FFCF6388-1723-412A-ADAD-2867153EE808}" presName="connTx" presStyleLbl="parChTrans1D3" presStyleIdx="1" presStyleCnt="3"/>
      <dgm:spPr/>
    </dgm:pt>
    <dgm:pt modelId="{A1B09C51-B9EB-4036-8C0C-4B00E6234E15}" type="pres">
      <dgm:prSet presAssocID="{4022CADC-09CF-4691-BB35-1F238613878C}" presName="root2" presStyleCnt="0"/>
      <dgm:spPr/>
    </dgm:pt>
    <dgm:pt modelId="{4B29DF9C-3CBE-46D5-AB1A-8E28F37332B2}" type="pres">
      <dgm:prSet presAssocID="{4022CADC-09CF-4691-BB35-1F238613878C}" presName="LevelTwoTextNode" presStyleLbl="node3" presStyleIdx="1" presStyleCnt="3" custLinFactNeighborY="-6705">
        <dgm:presLayoutVars>
          <dgm:chPref val="3"/>
        </dgm:presLayoutVars>
      </dgm:prSet>
      <dgm:spPr/>
    </dgm:pt>
    <dgm:pt modelId="{6DA3C5A7-5B3B-496B-9171-9BD9A434DFF5}" type="pres">
      <dgm:prSet presAssocID="{4022CADC-09CF-4691-BB35-1F238613878C}" presName="level3hierChild" presStyleCnt="0"/>
      <dgm:spPr/>
    </dgm:pt>
    <dgm:pt modelId="{F7BBBCD4-1F1C-4591-ABD2-DFFA3BF82335}" type="pres">
      <dgm:prSet presAssocID="{C11E98B6-A543-458F-8DAD-DCF6A6EF4DF9}" presName="conn2-1" presStyleLbl="parChTrans1D2" presStyleIdx="2" presStyleCnt="3"/>
      <dgm:spPr/>
    </dgm:pt>
    <dgm:pt modelId="{3FA5F029-456B-48FC-A2D3-5DB7FAEACA0E}" type="pres">
      <dgm:prSet presAssocID="{C11E98B6-A543-458F-8DAD-DCF6A6EF4DF9}" presName="connTx" presStyleLbl="parChTrans1D2" presStyleIdx="2" presStyleCnt="3"/>
      <dgm:spPr/>
    </dgm:pt>
    <dgm:pt modelId="{EE919BF5-DF9C-469C-9EAA-9BFC20BB0F2B}" type="pres">
      <dgm:prSet presAssocID="{C8B90998-1339-4639-9569-F0C78E1C048A}" presName="root2" presStyleCnt="0"/>
      <dgm:spPr/>
    </dgm:pt>
    <dgm:pt modelId="{84B1C199-E78A-422A-B3FD-CB532FC13B67}" type="pres">
      <dgm:prSet presAssocID="{C8B90998-1339-4639-9569-F0C78E1C048A}" presName="LevelTwoTextNode" presStyleLbl="node2" presStyleIdx="2" presStyleCnt="3">
        <dgm:presLayoutVars>
          <dgm:chPref val="3"/>
        </dgm:presLayoutVars>
      </dgm:prSet>
      <dgm:spPr/>
    </dgm:pt>
    <dgm:pt modelId="{D4EBBC6F-09F9-4A0A-9CFD-038ADF07F016}" type="pres">
      <dgm:prSet presAssocID="{C8B90998-1339-4639-9569-F0C78E1C048A}" presName="level3hierChild" presStyleCnt="0"/>
      <dgm:spPr/>
    </dgm:pt>
    <dgm:pt modelId="{94252988-62E3-4563-BEC2-F813933F5BF7}" type="pres">
      <dgm:prSet presAssocID="{F54074EF-FB1F-4D89-B37F-E35DDB1FF739}" presName="conn2-1" presStyleLbl="parChTrans1D3" presStyleIdx="2" presStyleCnt="3"/>
      <dgm:spPr/>
    </dgm:pt>
    <dgm:pt modelId="{5E73FEC3-CEF7-43EC-A112-2864C31C352A}" type="pres">
      <dgm:prSet presAssocID="{F54074EF-FB1F-4D89-B37F-E35DDB1FF739}" presName="connTx" presStyleLbl="parChTrans1D3" presStyleIdx="2" presStyleCnt="3"/>
      <dgm:spPr/>
    </dgm:pt>
    <dgm:pt modelId="{2A90415C-0CD3-4D0A-8793-AB0820A8ED9F}" type="pres">
      <dgm:prSet presAssocID="{79BBF909-D993-498E-9EA4-13FAE1BDCDDE}" presName="root2" presStyleCnt="0"/>
      <dgm:spPr/>
    </dgm:pt>
    <dgm:pt modelId="{C7E6E3A9-6560-4077-82CE-8999BB82C3FE}" type="pres">
      <dgm:prSet presAssocID="{79BBF909-D993-498E-9EA4-13FAE1BDCDDE}" presName="LevelTwoTextNode" presStyleLbl="node3" presStyleIdx="2" presStyleCnt="3">
        <dgm:presLayoutVars>
          <dgm:chPref val="3"/>
        </dgm:presLayoutVars>
      </dgm:prSet>
      <dgm:spPr/>
    </dgm:pt>
    <dgm:pt modelId="{E80D2C51-530A-40B8-AA5B-F8BBA76E37CE}" type="pres">
      <dgm:prSet presAssocID="{79BBF909-D993-498E-9EA4-13FAE1BDCDDE}" presName="level3hierChild" presStyleCnt="0"/>
      <dgm:spPr/>
    </dgm:pt>
  </dgm:ptLst>
  <dgm:cxnLst>
    <dgm:cxn modelId="{F40776E7-B9F9-4981-A60B-9E257BA7A115}" type="presOf" srcId="{5B221623-E07B-4A85-8E5A-25EE06016C7F}" destId="{4E2BA65F-FC77-4ED5-850B-6D59FA63EF51}" srcOrd="0" destOrd="0" presId="urn:microsoft.com/office/officeart/2005/8/layout/hierarchy2"/>
    <dgm:cxn modelId="{B62F2006-FFAA-4B46-A21A-6B25C1909BA8}" type="presOf" srcId="{65E3D795-FA4C-4CB1-874E-CBD1A95AEF03}" destId="{8A9AF476-DE3C-4BD4-AE25-8C27EE193782}" srcOrd="0" destOrd="0" presId="urn:microsoft.com/office/officeart/2005/8/layout/hierarchy2"/>
    <dgm:cxn modelId="{F7D05AB5-512B-4C21-A569-40534552985D}" type="presOf" srcId="{C5B46CB2-A17B-40A5-A831-257AD7AC1032}" destId="{3C1FAA3E-DADC-4132-BF7B-B3EBBE233900}" srcOrd="0" destOrd="0" presId="urn:microsoft.com/office/officeart/2005/8/layout/hierarchy2"/>
    <dgm:cxn modelId="{41BCE6BD-FA33-452C-AC1A-2860B50B1C26}" type="presOf" srcId="{16FB9871-8704-4798-A062-C34714D0E21D}" destId="{7AA8F5B2-2C6C-40DE-A13D-A8E105D57B47}" srcOrd="0" destOrd="0" presId="urn:microsoft.com/office/officeart/2005/8/layout/hierarchy2"/>
    <dgm:cxn modelId="{7E32B958-E78B-4B44-840D-C45C795E66BC}" type="presOf" srcId="{FFCF6388-1723-412A-ADAD-2867153EE808}" destId="{E2EDE33C-7362-45B4-8B2E-502BCF53ED3D}" srcOrd="0" destOrd="0" presId="urn:microsoft.com/office/officeart/2005/8/layout/hierarchy2"/>
    <dgm:cxn modelId="{D1EB48CC-3FA8-4B35-9A6F-ABC9999F4983}" type="presOf" srcId="{4CB83D18-2C8E-490C-867C-ADE38FDCB85A}" destId="{51BA5F03-7597-41AB-8ED2-E79ADA3DC57C}" srcOrd="0" destOrd="0" presId="urn:microsoft.com/office/officeart/2005/8/layout/hierarchy2"/>
    <dgm:cxn modelId="{0BBCC5D8-A3F2-49B2-AF54-AA41836761C2}" type="presOf" srcId="{5FA2A7A6-3C49-459E-ACE2-0254C92F98B0}" destId="{929CF6AB-1511-4C5F-B046-83908DF7B714}" srcOrd="0" destOrd="0" presId="urn:microsoft.com/office/officeart/2005/8/layout/hierarchy2"/>
    <dgm:cxn modelId="{51D4E389-E5F0-4C38-9CF6-2EF9EC3F7631}" srcId="{3FD2C860-1B5B-4C80-8BF7-232CA0966F17}" destId="{69AEA141-7A6A-4E1C-91F3-B76C4C3C1287}" srcOrd="2" destOrd="0" parTransId="{491D13AF-ACDC-478F-84AB-F450B91C5385}" sibTransId="{E4C211FF-AD4B-4314-BECF-60011077E403}"/>
    <dgm:cxn modelId="{034D81CA-C99D-4D58-9457-CF3CB13278C2}" srcId="{996209FB-55E1-4232-B16E-4198AB7D0320}" destId="{C8B90998-1339-4639-9569-F0C78E1C048A}" srcOrd="2" destOrd="0" parTransId="{C11E98B6-A543-458F-8DAD-DCF6A6EF4DF9}" sibTransId="{32B33CAC-AE9E-4509-822F-971BC585A884}"/>
    <dgm:cxn modelId="{7B03D473-D46D-405E-8292-957749DA0FBC}" type="presOf" srcId="{7581BC86-5580-4237-8150-659424A9B5A3}" destId="{8A6F7D9A-CADC-4166-BFA2-841629BF332F}" srcOrd="0" destOrd="0" presId="urn:microsoft.com/office/officeart/2005/8/layout/hierarchy2"/>
    <dgm:cxn modelId="{0CB57D32-5791-48C2-90D6-24B42B269131}" type="presOf" srcId="{1589032E-071F-4B6A-9508-B7ABB5FE992B}" destId="{97CDA7E4-F3AD-450E-9E16-F5F3A3255F72}" srcOrd="1" destOrd="0" presId="urn:microsoft.com/office/officeart/2005/8/layout/hierarchy2"/>
    <dgm:cxn modelId="{205CB869-6595-4C5D-809E-78BDD2CA5632}" type="presOf" srcId="{6F523765-30B4-45BC-B6C4-3B50C633AB6A}" destId="{63E1BB43-4FB0-415F-874B-6769B1AD54D3}" srcOrd="0" destOrd="0" presId="urn:microsoft.com/office/officeart/2005/8/layout/hierarchy2"/>
    <dgm:cxn modelId="{20357D28-0CD5-41D2-A04F-E1636E7C516D}" type="presOf" srcId="{ACB89CAC-FEE5-4FBE-90D4-239A8ABBC034}" destId="{C5DAB7E9-DC4D-4AA8-BE3A-68560219C77E}" srcOrd="1" destOrd="0" presId="urn:microsoft.com/office/officeart/2005/8/layout/hierarchy2"/>
    <dgm:cxn modelId="{7342089A-7CA3-4AD5-9EC7-D5B0099B40EC}" type="presOf" srcId="{491D13AF-ACDC-478F-84AB-F450B91C5385}" destId="{C3EC9172-A2B5-4990-B536-2AC0A4D0E343}" srcOrd="0" destOrd="0" presId="urn:microsoft.com/office/officeart/2005/8/layout/hierarchy2"/>
    <dgm:cxn modelId="{E768CA33-3A2F-43CE-9177-5643BA700CF0}" type="presOf" srcId="{4CB83D18-2C8E-490C-867C-ADE38FDCB85A}" destId="{3391A878-4786-4519-9775-87C48722540F}" srcOrd="1" destOrd="0" presId="urn:microsoft.com/office/officeart/2005/8/layout/hierarchy2"/>
    <dgm:cxn modelId="{58C48045-3A8A-435E-9EDD-FFEF2B5E8401}" srcId="{996209FB-55E1-4232-B16E-4198AB7D0320}" destId="{37822461-0AA3-4528-A934-A8AF73D2F19C}" srcOrd="1" destOrd="0" parTransId="{BC32AC1E-1F3C-488D-9E94-31BCCD701982}" sibTransId="{CC8488E3-7A47-4E9E-890C-0CE018E8D5E9}"/>
    <dgm:cxn modelId="{7FB47769-5C8E-4F17-84E1-67A0AB912776}" type="presOf" srcId="{C11E98B6-A543-458F-8DAD-DCF6A6EF4DF9}" destId="{3FA5F029-456B-48FC-A2D3-5DB7FAEACA0E}" srcOrd="1" destOrd="0" presId="urn:microsoft.com/office/officeart/2005/8/layout/hierarchy2"/>
    <dgm:cxn modelId="{8B0A488F-2FE9-4AE1-B190-8D879D58D3F5}" type="presOf" srcId="{1AF05E48-45D9-4A57-BC32-13239B48E656}" destId="{CB0D65CC-4023-4D77-B9C9-1E78E39E5A1B}" srcOrd="0" destOrd="0" presId="urn:microsoft.com/office/officeart/2005/8/layout/hierarchy2"/>
    <dgm:cxn modelId="{C0604F23-CE41-44EF-9B06-1085ABDCB213}" srcId="{3FD2C860-1B5B-4C80-8BF7-232CA0966F17}" destId="{16FB9871-8704-4798-A062-C34714D0E21D}" srcOrd="0" destOrd="0" parTransId="{ACB89CAC-FEE5-4FBE-90D4-239A8ABBC034}" sibTransId="{4B5F15E3-8749-47A7-836D-7B6B551967FC}"/>
    <dgm:cxn modelId="{F7EDEAA8-C10E-45B3-87AA-D357955583E7}" type="presOf" srcId="{C11E98B6-A543-458F-8DAD-DCF6A6EF4DF9}" destId="{F7BBBCD4-1F1C-4591-ABD2-DFFA3BF82335}" srcOrd="0" destOrd="0" presId="urn:microsoft.com/office/officeart/2005/8/layout/hierarchy2"/>
    <dgm:cxn modelId="{5F068D23-9339-484F-BA51-C96C5EC0C24C}" type="presOf" srcId="{FFCF6388-1723-412A-ADAD-2867153EE808}" destId="{9795C64A-D2F1-429C-B518-6D4ED8CB70ED}" srcOrd="1" destOrd="0" presId="urn:microsoft.com/office/officeart/2005/8/layout/hierarchy2"/>
    <dgm:cxn modelId="{2709925C-9CA7-46DE-8791-494077F99FB7}" type="presOf" srcId="{F54074EF-FB1F-4D89-B37F-E35DDB1FF739}" destId="{5E73FEC3-CEF7-43EC-A112-2864C31C352A}" srcOrd="1" destOrd="0" presId="urn:microsoft.com/office/officeart/2005/8/layout/hierarchy2"/>
    <dgm:cxn modelId="{C14BB524-AE89-4273-857E-39F24C744554}" type="presOf" srcId="{491D13AF-ACDC-478F-84AB-F450B91C5385}" destId="{72948DC4-566F-401C-A77E-C42490AF92EB}" srcOrd="1" destOrd="0" presId="urn:microsoft.com/office/officeart/2005/8/layout/hierarchy2"/>
    <dgm:cxn modelId="{9FFE07AE-EB20-455E-B895-DEFA1F132A56}" srcId="{37822461-0AA3-4528-A934-A8AF73D2F19C}" destId="{3FD2C860-1B5B-4C80-8BF7-232CA0966F17}" srcOrd="0" destOrd="0" parTransId="{4CB83D18-2C8E-490C-867C-ADE38FDCB85A}" sibTransId="{296EBEDC-75C7-4496-A4F3-8E1BFD9B8B00}"/>
    <dgm:cxn modelId="{2D401F50-6A70-4BBF-AC27-41E948D3535E}" srcId="{6A343707-2A1C-4555-AFEC-227B54361E4A}" destId="{996209FB-55E1-4232-B16E-4198AB7D0320}" srcOrd="0" destOrd="0" parTransId="{26F79A25-8487-4015-A0F2-1702E05171D2}" sibTransId="{7E8C253B-35F0-4B48-9479-BE656D670459}"/>
    <dgm:cxn modelId="{44393A85-41F0-437F-A045-C3ED65B235E3}" type="presOf" srcId="{F54074EF-FB1F-4D89-B37F-E35DDB1FF739}" destId="{94252988-62E3-4563-BEC2-F813933F5BF7}" srcOrd="0" destOrd="0" presId="urn:microsoft.com/office/officeart/2005/8/layout/hierarchy2"/>
    <dgm:cxn modelId="{08492AC0-419B-443C-BEBC-98E32E4BC46B}" srcId="{996209FB-55E1-4232-B16E-4198AB7D0320}" destId="{5FA2A7A6-3C49-459E-ACE2-0254C92F98B0}" srcOrd="0" destOrd="0" parTransId="{B7EE23A1-80C0-439B-8C8B-A349DB807341}" sibTransId="{6EABE15E-73E8-4F78-BDE9-BA0A14BCB73E}"/>
    <dgm:cxn modelId="{53A7B6CF-7BBA-4ABB-AA23-482BECC6440F}" type="presOf" srcId="{6F523765-30B4-45BC-B6C4-3B50C633AB6A}" destId="{34C2E0AC-B3E4-4226-B3AD-12258BCE4D13}" srcOrd="1" destOrd="0" presId="urn:microsoft.com/office/officeart/2005/8/layout/hierarchy2"/>
    <dgm:cxn modelId="{5EF90180-391A-4FE8-B251-83DF9097626A}" srcId="{69AEA141-7A6A-4E1C-91F3-B76C4C3C1287}" destId="{1AF05E48-45D9-4A57-BC32-13239B48E656}" srcOrd="0" destOrd="0" parTransId="{6F523765-30B4-45BC-B6C4-3B50C633AB6A}" sibTransId="{3158CE27-1CDA-4504-B79C-4DE35D07DD0B}"/>
    <dgm:cxn modelId="{21C0C8A8-C2F0-4B55-94C1-74BEE488D494}" srcId="{3FD2C860-1B5B-4C80-8BF7-232CA0966F17}" destId="{6DE06447-3AFC-48B7-A8B5-A5040170D58E}" srcOrd="3" destOrd="0" parTransId="{1589032E-071F-4B6A-9508-B7ABB5FE992B}" sibTransId="{F1CB0768-8FF2-4B77-807B-7D45C44402EC}"/>
    <dgm:cxn modelId="{175C20B3-0C6D-495B-8927-9AAC3B592314}" type="presOf" srcId="{BC32AC1E-1F3C-488D-9E94-31BCCD701982}" destId="{DAAB34F7-AF77-4857-8821-67F34205B165}" srcOrd="1" destOrd="0" presId="urn:microsoft.com/office/officeart/2005/8/layout/hierarchy2"/>
    <dgm:cxn modelId="{AD139FBD-3EE0-4156-8632-BB9CA508ED93}" type="presOf" srcId="{ACB89CAC-FEE5-4FBE-90D4-239A8ABBC034}" destId="{38DE119C-F58A-4577-922E-3D819393DCC9}" srcOrd="0" destOrd="0" presId="urn:microsoft.com/office/officeart/2005/8/layout/hierarchy2"/>
    <dgm:cxn modelId="{C4346190-2AE9-4A4E-9360-4D95AC90A022}" type="presOf" srcId="{B7EE23A1-80C0-439B-8C8B-A349DB807341}" destId="{DBD06B5F-BCB8-48B7-A004-9D63370423C5}" srcOrd="1" destOrd="0" presId="urn:microsoft.com/office/officeart/2005/8/layout/hierarchy2"/>
    <dgm:cxn modelId="{F9A33373-4B6A-4771-B542-31A38BE86F4A}" srcId="{37822461-0AA3-4528-A934-A8AF73D2F19C}" destId="{4022CADC-09CF-4691-BB35-1F238613878C}" srcOrd="1" destOrd="0" parTransId="{FFCF6388-1723-412A-ADAD-2867153EE808}" sibTransId="{DDC615A4-B175-4292-B15A-B04830FBEB35}"/>
    <dgm:cxn modelId="{6E7856C6-C56F-49C7-9AD7-AC9F7C35DB96}" type="presOf" srcId="{1589032E-071F-4B6A-9508-B7ABB5FE992B}" destId="{36781E7F-6EE3-4BA0-9317-2684850DD792}" srcOrd="0" destOrd="0" presId="urn:microsoft.com/office/officeart/2005/8/layout/hierarchy2"/>
    <dgm:cxn modelId="{3FB1390D-CE97-4322-BC0E-235FFA9C3AC2}" type="presOf" srcId="{C8B90998-1339-4639-9569-F0C78E1C048A}" destId="{84B1C199-E78A-422A-B3FD-CB532FC13B67}" srcOrd="0" destOrd="0" presId="urn:microsoft.com/office/officeart/2005/8/layout/hierarchy2"/>
    <dgm:cxn modelId="{1397FB6E-D02E-45AB-BF2F-E815EB076B06}" type="presOf" srcId="{6DE06447-3AFC-48B7-A8B5-A5040170D58E}" destId="{E14A50C0-13A1-4093-AAF0-B7E84A1694F0}" srcOrd="0" destOrd="0" presId="urn:microsoft.com/office/officeart/2005/8/layout/hierarchy2"/>
    <dgm:cxn modelId="{EC7E807A-1474-4978-B627-D2A57C63D5E4}" type="presOf" srcId="{69AEA141-7A6A-4E1C-91F3-B76C4C3C1287}" destId="{9E7E3BB3-BBB2-419F-B0AD-4307072087DF}" srcOrd="0" destOrd="0" presId="urn:microsoft.com/office/officeart/2005/8/layout/hierarchy2"/>
    <dgm:cxn modelId="{D7FA5E9C-8F62-44B3-9CAB-FC444A897172}" srcId="{69AEA141-7A6A-4E1C-91F3-B76C4C3C1287}" destId="{7581BC86-5580-4237-8150-659424A9B5A3}" srcOrd="1" destOrd="0" parTransId="{65E3D795-FA4C-4CB1-874E-CBD1A95AEF03}" sibTransId="{629CE984-DD84-4146-80A3-ACD3245618C2}"/>
    <dgm:cxn modelId="{7DEC3B72-625A-4D1D-A766-FE45D6A9AC4C}" type="presOf" srcId="{4022CADC-09CF-4691-BB35-1F238613878C}" destId="{4B29DF9C-3CBE-46D5-AB1A-8E28F37332B2}" srcOrd="0" destOrd="0" presId="urn:microsoft.com/office/officeart/2005/8/layout/hierarchy2"/>
    <dgm:cxn modelId="{E7BF0001-99EA-4D4A-9DA4-C22C28350194}" type="presOf" srcId="{3FD2C860-1B5B-4C80-8BF7-232CA0966F17}" destId="{8B0231A1-542B-4B2B-87CD-C24F9AD00956}" srcOrd="0" destOrd="0" presId="urn:microsoft.com/office/officeart/2005/8/layout/hierarchy2"/>
    <dgm:cxn modelId="{A040EDF7-0A4F-4A44-8129-6F711354C7D8}" type="presOf" srcId="{6A343707-2A1C-4555-AFEC-227B54361E4A}" destId="{0C20D529-8846-4E3C-BD18-272624B1FB20}" srcOrd="0" destOrd="0" presId="urn:microsoft.com/office/officeart/2005/8/layout/hierarchy2"/>
    <dgm:cxn modelId="{35939E2B-7C4F-4C87-9BDF-9814F7F1B99C}" type="presOf" srcId="{BC32AC1E-1F3C-488D-9E94-31BCCD701982}" destId="{6A56805C-A393-40F5-96AE-194773FA3C61}" srcOrd="0" destOrd="0" presId="urn:microsoft.com/office/officeart/2005/8/layout/hierarchy2"/>
    <dgm:cxn modelId="{9E3A1601-6AC2-4E71-B1B8-53BC1FF34357}" type="presOf" srcId="{374EE26C-032E-42B1-B7F4-981E6ADF4CBB}" destId="{1A97C1C6-38D8-4159-B160-1A70EC0A4B57}" srcOrd="0" destOrd="0" presId="urn:microsoft.com/office/officeart/2005/8/layout/hierarchy2"/>
    <dgm:cxn modelId="{A9301EC2-1F2E-43F0-8FE8-1C4224589ED6}" type="presOf" srcId="{79BBF909-D993-498E-9EA4-13FAE1BDCDDE}" destId="{C7E6E3A9-6560-4077-82CE-8999BB82C3FE}" srcOrd="0" destOrd="0" presId="urn:microsoft.com/office/officeart/2005/8/layout/hierarchy2"/>
    <dgm:cxn modelId="{05472F26-7B73-4434-A9BC-B266534FD848}" type="presOf" srcId="{996209FB-55E1-4232-B16E-4198AB7D0320}" destId="{85384E2C-544A-4B95-A6FB-52EC25F5CCCE}" srcOrd="0" destOrd="0" presId="urn:microsoft.com/office/officeart/2005/8/layout/hierarchy2"/>
    <dgm:cxn modelId="{5E90A253-77D2-4ED6-AC0F-ED33AEDC6125}" srcId="{69AEA141-7A6A-4E1C-91F3-B76C4C3C1287}" destId="{C5B46CB2-A17B-40A5-A831-257AD7AC1032}" srcOrd="2" destOrd="0" parTransId="{5B221623-E07B-4A85-8E5A-25EE06016C7F}" sibTransId="{14C60561-89EB-4313-BCBB-D8FBCE8665EC}"/>
    <dgm:cxn modelId="{8CF0F720-D504-4EAD-A8D9-1923A6948537}" type="presOf" srcId="{C86B0314-149D-4CDC-9708-4E8CB9801AFE}" destId="{E2642239-47D9-43B8-8BF3-50DBA7295543}" srcOrd="0" destOrd="0" presId="urn:microsoft.com/office/officeart/2005/8/layout/hierarchy2"/>
    <dgm:cxn modelId="{59BB4FFC-51B8-493D-9432-A01F40FB0734}" srcId="{3FD2C860-1B5B-4C80-8BF7-232CA0966F17}" destId="{374EE26C-032E-42B1-B7F4-981E6ADF4CBB}" srcOrd="1" destOrd="0" parTransId="{C86B0314-149D-4CDC-9708-4E8CB9801AFE}" sibTransId="{68006FF2-BF9E-4C26-BADD-B80A3F4181ED}"/>
    <dgm:cxn modelId="{103D1941-FE08-4A80-8C66-DAB014506DF5}" type="presOf" srcId="{B7EE23A1-80C0-439B-8C8B-A349DB807341}" destId="{DA6FF3A9-B107-4D4F-B412-B2947F7B22E5}" srcOrd="0" destOrd="0" presId="urn:microsoft.com/office/officeart/2005/8/layout/hierarchy2"/>
    <dgm:cxn modelId="{E9BAAF6A-5CAD-4233-B60C-B06E709EFB88}" type="presOf" srcId="{65E3D795-FA4C-4CB1-874E-CBD1A95AEF03}" destId="{9103F8CB-F352-4130-9EEB-C6168CE0E62D}" srcOrd="1" destOrd="0" presId="urn:microsoft.com/office/officeart/2005/8/layout/hierarchy2"/>
    <dgm:cxn modelId="{068E8489-3920-41B1-97E7-13B5B98BE790}" type="presOf" srcId="{37822461-0AA3-4528-A934-A8AF73D2F19C}" destId="{C698113B-2F20-4565-AB66-294576D34F85}" srcOrd="0" destOrd="0" presId="urn:microsoft.com/office/officeart/2005/8/layout/hierarchy2"/>
    <dgm:cxn modelId="{9AA6F8A7-270C-4358-A8B8-AC08F46D5641}" srcId="{C8B90998-1339-4639-9569-F0C78E1C048A}" destId="{79BBF909-D993-498E-9EA4-13FAE1BDCDDE}" srcOrd="0" destOrd="0" parTransId="{F54074EF-FB1F-4D89-B37F-E35DDB1FF739}" sibTransId="{810B8A22-1EC8-43BE-838E-9923497E7E82}"/>
    <dgm:cxn modelId="{EDDD4CEB-B19F-44B8-8166-5B8B86D0FB22}" type="presOf" srcId="{C86B0314-149D-4CDC-9708-4E8CB9801AFE}" destId="{06AA755C-26A2-488B-AC15-2929F1ECDDB0}" srcOrd="1" destOrd="0" presId="urn:microsoft.com/office/officeart/2005/8/layout/hierarchy2"/>
    <dgm:cxn modelId="{F65CC5FA-876D-45F2-980E-21EFC3CB49F5}" type="presOf" srcId="{5B221623-E07B-4A85-8E5A-25EE06016C7F}" destId="{3099AD9E-ED29-4E53-95FB-5B973D772CE6}" srcOrd="1" destOrd="0" presId="urn:microsoft.com/office/officeart/2005/8/layout/hierarchy2"/>
    <dgm:cxn modelId="{F74DD271-DC2A-4A45-95D8-DF0FE8470F6F}" type="presParOf" srcId="{0C20D529-8846-4E3C-BD18-272624B1FB20}" destId="{CCF5C0CD-7624-44A4-8FFB-E1B832C072D1}" srcOrd="0" destOrd="0" presId="urn:microsoft.com/office/officeart/2005/8/layout/hierarchy2"/>
    <dgm:cxn modelId="{48A17D6E-8A9B-4546-ABAB-5F0B012EE9E5}" type="presParOf" srcId="{CCF5C0CD-7624-44A4-8FFB-E1B832C072D1}" destId="{85384E2C-544A-4B95-A6FB-52EC25F5CCCE}" srcOrd="0" destOrd="0" presId="urn:microsoft.com/office/officeart/2005/8/layout/hierarchy2"/>
    <dgm:cxn modelId="{93D940A1-7B50-47E2-8872-7E9C945EAFB9}" type="presParOf" srcId="{CCF5C0CD-7624-44A4-8FFB-E1B832C072D1}" destId="{AF6B5693-77C6-435D-BD24-CF2500AA4E7F}" srcOrd="1" destOrd="0" presId="urn:microsoft.com/office/officeart/2005/8/layout/hierarchy2"/>
    <dgm:cxn modelId="{EB6E2927-521C-4A45-8073-8D7BFB3FE42F}" type="presParOf" srcId="{AF6B5693-77C6-435D-BD24-CF2500AA4E7F}" destId="{DA6FF3A9-B107-4D4F-B412-B2947F7B22E5}" srcOrd="0" destOrd="0" presId="urn:microsoft.com/office/officeart/2005/8/layout/hierarchy2"/>
    <dgm:cxn modelId="{23689D22-3C61-4603-B8A6-86A92A26FE46}" type="presParOf" srcId="{DA6FF3A9-B107-4D4F-B412-B2947F7B22E5}" destId="{DBD06B5F-BCB8-48B7-A004-9D63370423C5}" srcOrd="0" destOrd="0" presId="urn:microsoft.com/office/officeart/2005/8/layout/hierarchy2"/>
    <dgm:cxn modelId="{16D6BB78-3754-403B-9112-DF8A4941ADD1}" type="presParOf" srcId="{AF6B5693-77C6-435D-BD24-CF2500AA4E7F}" destId="{C37A2C82-04BF-4C72-964F-E59F0D1AE74D}" srcOrd="1" destOrd="0" presId="urn:microsoft.com/office/officeart/2005/8/layout/hierarchy2"/>
    <dgm:cxn modelId="{92C5EF37-077A-4C2F-B9A0-8F2DC2257B30}" type="presParOf" srcId="{C37A2C82-04BF-4C72-964F-E59F0D1AE74D}" destId="{929CF6AB-1511-4C5F-B046-83908DF7B714}" srcOrd="0" destOrd="0" presId="urn:microsoft.com/office/officeart/2005/8/layout/hierarchy2"/>
    <dgm:cxn modelId="{1F797D38-D43B-4317-BAC6-1132A584ACC8}" type="presParOf" srcId="{C37A2C82-04BF-4C72-964F-E59F0D1AE74D}" destId="{B4915EE6-3B4C-47E0-951C-3296D32D249F}" srcOrd="1" destOrd="0" presId="urn:microsoft.com/office/officeart/2005/8/layout/hierarchy2"/>
    <dgm:cxn modelId="{95C72F0B-7258-4009-9B79-726E8D0B3E64}" type="presParOf" srcId="{AF6B5693-77C6-435D-BD24-CF2500AA4E7F}" destId="{6A56805C-A393-40F5-96AE-194773FA3C61}" srcOrd="2" destOrd="0" presId="urn:microsoft.com/office/officeart/2005/8/layout/hierarchy2"/>
    <dgm:cxn modelId="{B972C0B9-F04D-4D0B-B57B-762BC4B88D19}" type="presParOf" srcId="{6A56805C-A393-40F5-96AE-194773FA3C61}" destId="{DAAB34F7-AF77-4857-8821-67F34205B165}" srcOrd="0" destOrd="0" presId="urn:microsoft.com/office/officeart/2005/8/layout/hierarchy2"/>
    <dgm:cxn modelId="{C7FE64B6-29EF-45A9-8F75-AC07FE1309DE}" type="presParOf" srcId="{AF6B5693-77C6-435D-BD24-CF2500AA4E7F}" destId="{6E1F2741-1C96-437D-A86F-3075B8005128}" srcOrd="3" destOrd="0" presId="urn:microsoft.com/office/officeart/2005/8/layout/hierarchy2"/>
    <dgm:cxn modelId="{F3FC70AB-3F80-42C9-BF47-4F9DA7533C04}" type="presParOf" srcId="{6E1F2741-1C96-437D-A86F-3075B8005128}" destId="{C698113B-2F20-4565-AB66-294576D34F85}" srcOrd="0" destOrd="0" presId="urn:microsoft.com/office/officeart/2005/8/layout/hierarchy2"/>
    <dgm:cxn modelId="{9D37C4E2-4FC1-4D6F-BA6F-BE4093BDA31B}" type="presParOf" srcId="{6E1F2741-1C96-437D-A86F-3075B8005128}" destId="{EF4FF483-F534-45FF-BC37-D2C175E50DE5}" srcOrd="1" destOrd="0" presId="urn:microsoft.com/office/officeart/2005/8/layout/hierarchy2"/>
    <dgm:cxn modelId="{FB9C38E4-A317-401F-8668-5526A9A037CE}" type="presParOf" srcId="{EF4FF483-F534-45FF-BC37-D2C175E50DE5}" destId="{51BA5F03-7597-41AB-8ED2-E79ADA3DC57C}" srcOrd="0" destOrd="0" presId="urn:microsoft.com/office/officeart/2005/8/layout/hierarchy2"/>
    <dgm:cxn modelId="{D3500193-107E-4A9A-8F8C-DD4C1D85A15C}" type="presParOf" srcId="{51BA5F03-7597-41AB-8ED2-E79ADA3DC57C}" destId="{3391A878-4786-4519-9775-87C48722540F}" srcOrd="0" destOrd="0" presId="urn:microsoft.com/office/officeart/2005/8/layout/hierarchy2"/>
    <dgm:cxn modelId="{65233098-708C-4987-BC87-110CED09D8AF}" type="presParOf" srcId="{EF4FF483-F534-45FF-BC37-D2C175E50DE5}" destId="{87EAA8E1-8E84-4A03-8D16-39EBCD40B098}" srcOrd="1" destOrd="0" presId="urn:microsoft.com/office/officeart/2005/8/layout/hierarchy2"/>
    <dgm:cxn modelId="{00DB3BDC-BAF8-4781-AE3B-83290171D7F8}" type="presParOf" srcId="{87EAA8E1-8E84-4A03-8D16-39EBCD40B098}" destId="{8B0231A1-542B-4B2B-87CD-C24F9AD00956}" srcOrd="0" destOrd="0" presId="urn:microsoft.com/office/officeart/2005/8/layout/hierarchy2"/>
    <dgm:cxn modelId="{68092AAF-0A4A-41E8-B92E-4A40DC9690C1}" type="presParOf" srcId="{87EAA8E1-8E84-4A03-8D16-39EBCD40B098}" destId="{3A73828D-47FD-4882-B55C-D82B1A787F82}" srcOrd="1" destOrd="0" presId="urn:microsoft.com/office/officeart/2005/8/layout/hierarchy2"/>
    <dgm:cxn modelId="{EA5DF03F-7A30-427C-9BFA-C4D4CB229E6F}" type="presParOf" srcId="{3A73828D-47FD-4882-B55C-D82B1A787F82}" destId="{38DE119C-F58A-4577-922E-3D819393DCC9}" srcOrd="0" destOrd="0" presId="urn:microsoft.com/office/officeart/2005/8/layout/hierarchy2"/>
    <dgm:cxn modelId="{89AED1B8-9CDE-42A8-BD10-F9721FC3837B}" type="presParOf" srcId="{38DE119C-F58A-4577-922E-3D819393DCC9}" destId="{C5DAB7E9-DC4D-4AA8-BE3A-68560219C77E}" srcOrd="0" destOrd="0" presId="urn:microsoft.com/office/officeart/2005/8/layout/hierarchy2"/>
    <dgm:cxn modelId="{811F2395-0706-47BF-ACB4-7A49E7CF6CBE}" type="presParOf" srcId="{3A73828D-47FD-4882-B55C-D82B1A787F82}" destId="{0C032E72-0F1D-4242-A6A0-E22E506C8BD9}" srcOrd="1" destOrd="0" presId="urn:microsoft.com/office/officeart/2005/8/layout/hierarchy2"/>
    <dgm:cxn modelId="{75F7CDDA-68CE-49EB-9C14-F48C6451C894}" type="presParOf" srcId="{0C032E72-0F1D-4242-A6A0-E22E506C8BD9}" destId="{7AA8F5B2-2C6C-40DE-A13D-A8E105D57B47}" srcOrd="0" destOrd="0" presId="urn:microsoft.com/office/officeart/2005/8/layout/hierarchy2"/>
    <dgm:cxn modelId="{855868B6-7867-47BD-A83F-35F7438CA8C4}" type="presParOf" srcId="{0C032E72-0F1D-4242-A6A0-E22E506C8BD9}" destId="{3BA433DF-AE56-4E53-B902-B4D4CFB1CA38}" srcOrd="1" destOrd="0" presId="urn:microsoft.com/office/officeart/2005/8/layout/hierarchy2"/>
    <dgm:cxn modelId="{8EAB6D7A-50C1-4E83-91A5-C3E416F310AE}" type="presParOf" srcId="{3A73828D-47FD-4882-B55C-D82B1A787F82}" destId="{E2642239-47D9-43B8-8BF3-50DBA7295543}" srcOrd="2" destOrd="0" presId="urn:microsoft.com/office/officeart/2005/8/layout/hierarchy2"/>
    <dgm:cxn modelId="{A4A2ECFA-5745-4E14-8A07-68B90843D628}" type="presParOf" srcId="{E2642239-47D9-43B8-8BF3-50DBA7295543}" destId="{06AA755C-26A2-488B-AC15-2929F1ECDDB0}" srcOrd="0" destOrd="0" presId="urn:microsoft.com/office/officeart/2005/8/layout/hierarchy2"/>
    <dgm:cxn modelId="{914FFFD6-2195-4403-A5A4-E1D164CBD420}" type="presParOf" srcId="{3A73828D-47FD-4882-B55C-D82B1A787F82}" destId="{2CA4B948-EE07-49FE-A1A8-0ED56798BC60}" srcOrd="3" destOrd="0" presId="urn:microsoft.com/office/officeart/2005/8/layout/hierarchy2"/>
    <dgm:cxn modelId="{F8A4EB78-5DD3-4CFF-A587-DE07E4819AAB}" type="presParOf" srcId="{2CA4B948-EE07-49FE-A1A8-0ED56798BC60}" destId="{1A97C1C6-38D8-4159-B160-1A70EC0A4B57}" srcOrd="0" destOrd="0" presId="urn:microsoft.com/office/officeart/2005/8/layout/hierarchy2"/>
    <dgm:cxn modelId="{26020A7B-C732-4B93-970A-6F0501F65C98}" type="presParOf" srcId="{2CA4B948-EE07-49FE-A1A8-0ED56798BC60}" destId="{D4A787A8-46E3-4D32-8EEC-51CF7C7189B0}" srcOrd="1" destOrd="0" presId="urn:microsoft.com/office/officeart/2005/8/layout/hierarchy2"/>
    <dgm:cxn modelId="{F066C452-DFB4-4F11-B8D5-F181AC130B6B}" type="presParOf" srcId="{3A73828D-47FD-4882-B55C-D82B1A787F82}" destId="{C3EC9172-A2B5-4990-B536-2AC0A4D0E343}" srcOrd="4" destOrd="0" presId="urn:microsoft.com/office/officeart/2005/8/layout/hierarchy2"/>
    <dgm:cxn modelId="{10807B69-E06D-498E-A373-E9B68EB286E1}" type="presParOf" srcId="{C3EC9172-A2B5-4990-B536-2AC0A4D0E343}" destId="{72948DC4-566F-401C-A77E-C42490AF92EB}" srcOrd="0" destOrd="0" presId="urn:microsoft.com/office/officeart/2005/8/layout/hierarchy2"/>
    <dgm:cxn modelId="{DC02682E-F639-4678-8FAB-FE62574FF250}" type="presParOf" srcId="{3A73828D-47FD-4882-B55C-D82B1A787F82}" destId="{2FC69B42-6F7D-4322-85D4-3A005B92869E}" srcOrd="5" destOrd="0" presId="urn:microsoft.com/office/officeart/2005/8/layout/hierarchy2"/>
    <dgm:cxn modelId="{CA31DE68-BE38-4AB5-90D6-9256695B573F}" type="presParOf" srcId="{2FC69B42-6F7D-4322-85D4-3A005B92869E}" destId="{9E7E3BB3-BBB2-419F-B0AD-4307072087DF}" srcOrd="0" destOrd="0" presId="urn:microsoft.com/office/officeart/2005/8/layout/hierarchy2"/>
    <dgm:cxn modelId="{B895DDFF-12A0-4FB3-A833-A86B6F9F887D}" type="presParOf" srcId="{2FC69B42-6F7D-4322-85D4-3A005B92869E}" destId="{42E13F9F-0EFB-4F91-BBB3-F9E2A0DFBB36}" srcOrd="1" destOrd="0" presId="urn:microsoft.com/office/officeart/2005/8/layout/hierarchy2"/>
    <dgm:cxn modelId="{B0DC3ABD-2443-49B2-B153-A1538FF91732}" type="presParOf" srcId="{42E13F9F-0EFB-4F91-BBB3-F9E2A0DFBB36}" destId="{63E1BB43-4FB0-415F-874B-6769B1AD54D3}" srcOrd="0" destOrd="0" presId="urn:microsoft.com/office/officeart/2005/8/layout/hierarchy2"/>
    <dgm:cxn modelId="{D2BDF775-5595-4C4D-ADF4-DECDA8ED8E7B}" type="presParOf" srcId="{63E1BB43-4FB0-415F-874B-6769B1AD54D3}" destId="{34C2E0AC-B3E4-4226-B3AD-12258BCE4D13}" srcOrd="0" destOrd="0" presId="urn:microsoft.com/office/officeart/2005/8/layout/hierarchy2"/>
    <dgm:cxn modelId="{67317A52-D0E2-46D0-B5A9-4FB1B3B8928D}" type="presParOf" srcId="{42E13F9F-0EFB-4F91-BBB3-F9E2A0DFBB36}" destId="{28626DAC-F422-4CED-80D0-D11FCE2F50B1}" srcOrd="1" destOrd="0" presId="urn:microsoft.com/office/officeart/2005/8/layout/hierarchy2"/>
    <dgm:cxn modelId="{11DAF984-87AD-44BA-90D4-F83F6CA1173C}" type="presParOf" srcId="{28626DAC-F422-4CED-80D0-D11FCE2F50B1}" destId="{CB0D65CC-4023-4D77-B9C9-1E78E39E5A1B}" srcOrd="0" destOrd="0" presId="urn:microsoft.com/office/officeart/2005/8/layout/hierarchy2"/>
    <dgm:cxn modelId="{652F6F22-1404-4E5E-95BE-AE426908FE45}" type="presParOf" srcId="{28626DAC-F422-4CED-80D0-D11FCE2F50B1}" destId="{7972E6D1-6E46-4CFA-A94D-5350D9D3777E}" srcOrd="1" destOrd="0" presId="urn:microsoft.com/office/officeart/2005/8/layout/hierarchy2"/>
    <dgm:cxn modelId="{E1A58539-B15F-408A-926B-9C0FC1BCBAEE}" type="presParOf" srcId="{42E13F9F-0EFB-4F91-BBB3-F9E2A0DFBB36}" destId="{8A9AF476-DE3C-4BD4-AE25-8C27EE193782}" srcOrd="2" destOrd="0" presId="urn:microsoft.com/office/officeart/2005/8/layout/hierarchy2"/>
    <dgm:cxn modelId="{AD2F1B00-CFC6-4AAD-907B-DAFB1096AA21}" type="presParOf" srcId="{8A9AF476-DE3C-4BD4-AE25-8C27EE193782}" destId="{9103F8CB-F352-4130-9EEB-C6168CE0E62D}" srcOrd="0" destOrd="0" presId="urn:microsoft.com/office/officeart/2005/8/layout/hierarchy2"/>
    <dgm:cxn modelId="{CAFB4E9B-1105-4F8D-8734-E6F64D478936}" type="presParOf" srcId="{42E13F9F-0EFB-4F91-BBB3-F9E2A0DFBB36}" destId="{F421FC0F-699F-4FE7-BB04-485A48BACF42}" srcOrd="3" destOrd="0" presId="urn:microsoft.com/office/officeart/2005/8/layout/hierarchy2"/>
    <dgm:cxn modelId="{70332275-A3A2-494C-9009-CBBAB835DCE4}" type="presParOf" srcId="{F421FC0F-699F-4FE7-BB04-485A48BACF42}" destId="{8A6F7D9A-CADC-4166-BFA2-841629BF332F}" srcOrd="0" destOrd="0" presId="urn:microsoft.com/office/officeart/2005/8/layout/hierarchy2"/>
    <dgm:cxn modelId="{A822A6E3-2C6D-4B0E-B9D2-ED48D94AD209}" type="presParOf" srcId="{F421FC0F-699F-4FE7-BB04-485A48BACF42}" destId="{602B1A81-C9CB-4717-BFA1-D9DCE170908B}" srcOrd="1" destOrd="0" presId="urn:microsoft.com/office/officeart/2005/8/layout/hierarchy2"/>
    <dgm:cxn modelId="{55A774E2-FF13-4FC8-97F9-6C0D523D8930}" type="presParOf" srcId="{42E13F9F-0EFB-4F91-BBB3-F9E2A0DFBB36}" destId="{4E2BA65F-FC77-4ED5-850B-6D59FA63EF51}" srcOrd="4" destOrd="0" presId="urn:microsoft.com/office/officeart/2005/8/layout/hierarchy2"/>
    <dgm:cxn modelId="{76B6E5F5-4D33-45B9-AF6E-C790DE5CD083}" type="presParOf" srcId="{4E2BA65F-FC77-4ED5-850B-6D59FA63EF51}" destId="{3099AD9E-ED29-4E53-95FB-5B973D772CE6}" srcOrd="0" destOrd="0" presId="urn:microsoft.com/office/officeart/2005/8/layout/hierarchy2"/>
    <dgm:cxn modelId="{38D82D65-E062-46B4-8A35-263BDF26347F}" type="presParOf" srcId="{42E13F9F-0EFB-4F91-BBB3-F9E2A0DFBB36}" destId="{25347BA2-20C2-4FFC-9B20-4C4D51821488}" srcOrd="5" destOrd="0" presId="urn:microsoft.com/office/officeart/2005/8/layout/hierarchy2"/>
    <dgm:cxn modelId="{ABC29964-60E7-43C1-9EAA-4B64C5E9FD53}" type="presParOf" srcId="{25347BA2-20C2-4FFC-9B20-4C4D51821488}" destId="{3C1FAA3E-DADC-4132-BF7B-B3EBBE233900}" srcOrd="0" destOrd="0" presId="urn:microsoft.com/office/officeart/2005/8/layout/hierarchy2"/>
    <dgm:cxn modelId="{FEDEE12F-9103-4958-8DAF-DA431F6DF3B0}" type="presParOf" srcId="{25347BA2-20C2-4FFC-9B20-4C4D51821488}" destId="{F2F1AC30-F46C-4038-A0B2-C6765C3D71DA}" srcOrd="1" destOrd="0" presId="urn:microsoft.com/office/officeart/2005/8/layout/hierarchy2"/>
    <dgm:cxn modelId="{4F8A749B-815E-4A67-B0F6-41ECF4FFB633}" type="presParOf" srcId="{3A73828D-47FD-4882-B55C-D82B1A787F82}" destId="{36781E7F-6EE3-4BA0-9317-2684850DD792}" srcOrd="6" destOrd="0" presId="urn:microsoft.com/office/officeart/2005/8/layout/hierarchy2"/>
    <dgm:cxn modelId="{71981809-D8E2-45BC-9A94-3C877D905590}" type="presParOf" srcId="{36781E7F-6EE3-4BA0-9317-2684850DD792}" destId="{97CDA7E4-F3AD-450E-9E16-F5F3A3255F72}" srcOrd="0" destOrd="0" presId="urn:microsoft.com/office/officeart/2005/8/layout/hierarchy2"/>
    <dgm:cxn modelId="{D762CF58-BD03-4312-8776-92CCCEC9EFA3}" type="presParOf" srcId="{3A73828D-47FD-4882-B55C-D82B1A787F82}" destId="{3F2636E8-EC21-4887-90A0-4DF1C7879ECE}" srcOrd="7" destOrd="0" presId="urn:microsoft.com/office/officeart/2005/8/layout/hierarchy2"/>
    <dgm:cxn modelId="{ECE8E091-EF79-4690-BB6B-568E1D3D7D91}" type="presParOf" srcId="{3F2636E8-EC21-4887-90A0-4DF1C7879ECE}" destId="{E14A50C0-13A1-4093-AAF0-B7E84A1694F0}" srcOrd="0" destOrd="0" presId="urn:microsoft.com/office/officeart/2005/8/layout/hierarchy2"/>
    <dgm:cxn modelId="{5A4EC6CC-C01F-4886-9323-4DD5FCF6485D}" type="presParOf" srcId="{3F2636E8-EC21-4887-90A0-4DF1C7879ECE}" destId="{E498510B-3A20-4098-B4A8-F6A9D0FE731E}" srcOrd="1" destOrd="0" presId="urn:microsoft.com/office/officeart/2005/8/layout/hierarchy2"/>
    <dgm:cxn modelId="{1CB18FB3-2153-4F04-9C74-4B1724086B36}" type="presParOf" srcId="{EF4FF483-F534-45FF-BC37-D2C175E50DE5}" destId="{E2EDE33C-7362-45B4-8B2E-502BCF53ED3D}" srcOrd="2" destOrd="0" presId="urn:microsoft.com/office/officeart/2005/8/layout/hierarchy2"/>
    <dgm:cxn modelId="{6C830621-D37D-4A81-8304-F406B16E6F84}" type="presParOf" srcId="{E2EDE33C-7362-45B4-8B2E-502BCF53ED3D}" destId="{9795C64A-D2F1-429C-B518-6D4ED8CB70ED}" srcOrd="0" destOrd="0" presId="urn:microsoft.com/office/officeart/2005/8/layout/hierarchy2"/>
    <dgm:cxn modelId="{2224BDFC-6C6A-4446-86E5-29363F82E385}" type="presParOf" srcId="{EF4FF483-F534-45FF-BC37-D2C175E50DE5}" destId="{A1B09C51-B9EB-4036-8C0C-4B00E6234E15}" srcOrd="3" destOrd="0" presId="urn:microsoft.com/office/officeart/2005/8/layout/hierarchy2"/>
    <dgm:cxn modelId="{BB349D28-A417-42A7-A7B8-A3FE02EB64A5}" type="presParOf" srcId="{A1B09C51-B9EB-4036-8C0C-4B00E6234E15}" destId="{4B29DF9C-3CBE-46D5-AB1A-8E28F37332B2}" srcOrd="0" destOrd="0" presId="urn:microsoft.com/office/officeart/2005/8/layout/hierarchy2"/>
    <dgm:cxn modelId="{DE7613D9-04F0-439A-97E0-8C03AFB8DAF1}" type="presParOf" srcId="{A1B09C51-B9EB-4036-8C0C-4B00E6234E15}" destId="{6DA3C5A7-5B3B-496B-9171-9BD9A434DFF5}" srcOrd="1" destOrd="0" presId="urn:microsoft.com/office/officeart/2005/8/layout/hierarchy2"/>
    <dgm:cxn modelId="{F023CA14-FF70-439E-8348-A2A80479C9B8}" type="presParOf" srcId="{AF6B5693-77C6-435D-BD24-CF2500AA4E7F}" destId="{F7BBBCD4-1F1C-4591-ABD2-DFFA3BF82335}" srcOrd="4" destOrd="0" presId="urn:microsoft.com/office/officeart/2005/8/layout/hierarchy2"/>
    <dgm:cxn modelId="{55ACAD50-EF2D-4FF0-B305-D9195E759250}" type="presParOf" srcId="{F7BBBCD4-1F1C-4591-ABD2-DFFA3BF82335}" destId="{3FA5F029-456B-48FC-A2D3-5DB7FAEACA0E}" srcOrd="0" destOrd="0" presId="urn:microsoft.com/office/officeart/2005/8/layout/hierarchy2"/>
    <dgm:cxn modelId="{4F494E98-B15B-4840-AABF-2C1429A514BE}" type="presParOf" srcId="{AF6B5693-77C6-435D-BD24-CF2500AA4E7F}" destId="{EE919BF5-DF9C-469C-9EAA-9BFC20BB0F2B}" srcOrd="5" destOrd="0" presId="urn:microsoft.com/office/officeart/2005/8/layout/hierarchy2"/>
    <dgm:cxn modelId="{3285CD91-3844-444D-808D-6776857D0282}" type="presParOf" srcId="{EE919BF5-DF9C-469C-9EAA-9BFC20BB0F2B}" destId="{84B1C199-E78A-422A-B3FD-CB532FC13B67}" srcOrd="0" destOrd="0" presId="urn:microsoft.com/office/officeart/2005/8/layout/hierarchy2"/>
    <dgm:cxn modelId="{E5258344-F08E-4D8D-A0CB-15813E517413}" type="presParOf" srcId="{EE919BF5-DF9C-469C-9EAA-9BFC20BB0F2B}" destId="{D4EBBC6F-09F9-4A0A-9CFD-038ADF07F016}" srcOrd="1" destOrd="0" presId="urn:microsoft.com/office/officeart/2005/8/layout/hierarchy2"/>
    <dgm:cxn modelId="{D8D139D5-C85B-42BE-9977-71DAD010AF75}" type="presParOf" srcId="{D4EBBC6F-09F9-4A0A-9CFD-038ADF07F016}" destId="{94252988-62E3-4563-BEC2-F813933F5BF7}" srcOrd="0" destOrd="0" presId="urn:microsoft.com/office/officeart/2005/8/layout/hierarchy2"/>
    <dgm:cxn modelId="{D80C49AA-E7E5-4DA7-AFE3-8FD65A66E264}" type="presParOf" srcId="{94252988-62E3-4563-BEC2-F813933F5BF7}" destId="{5E73FEC3-CEF7-43EC-A112-2864C31C352A}" srcOrd="0" destOrd="0" presId="urn:microsoft.com/office/officeart/2005/8/layout/hierarchy2"/>
    <dgm:cxn modelId="{4E3CEDF6-9EBD-470A-BE6F-A92E08C364A5}" type="presParOf" srcId="{D4EBBC6F-09F9-4A0A-9CFD-038ADF07F016}" destId="{2A90415C-0CD3-4D0A-8793-AB0820A8ED9F}" srcOrd="1" destOrd="0" presId="urn:microsoft.com/office/officeart/2005/8/layout/hierarchy2"/>
    <dgm:cxn modelId="{271CC6F1-D80E-4A2B-9D76-0048402A8318}" type="presParOf" srcId="{2A90415C-0CD3-4D0A-8793-AB0820A8ED9F}" destId="{C7E6E3A9-6560-4077-82CE-8999BB82C3FE}" srcOrd="0" destOrd="0" presId="urn:microsoft.com/office/officeart/2005/8/layout/hierarchy2"/>
    <dgm:cxn modelId="{3F565506-406E-412C-812B-3E305BDA034F}" type="presParOf" srcId="{2A90415C-0CD3-4D0A-8793-AB0820A8ED9F}" destId="{E80D2C51-530A-40B8-AA5B-F8BBA76E37CE}" srcOrd="1" destOrd="0" presId="urn:microsoft.com/office/officeart/2005/8/layout/hierarchy2"/>
  </dgm:cxnLst>
  <dgm:bg>
    <a:noFill/>
  </dgm:bg>
  <dgm:whole>
    <a:ln>
      <a:solidFill>
        <a:schemeClr val="accent1">
          <a:lumMod val="2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84E2C-544A-4B95-A6FB-52EC25F5CCCE}">
      <dsp:nvSpPr>
        <dsp:cNvPr id="0" name=""/>
        <dsp:cNvSpPr/>
      </dsp:nvSpPr>
      <dsp:spPr>
        <a:xfrm>
          <a:off x="210" y="1663136"/>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dirty="0"/>
            <a:t>203 mi</a:t>
          </a:r>
        </a:p>
      </dsp:txBody>
      <dsp:txXfrm>
        <a:off x="16986" y="1679912"/>
        <a:ext cx="1111965" cy="539206"/>
      </dsp:txXfrm>
    </dsp:sp>
    <dsp:sp modelId="{DA6FF3A9-B107-4D4F-B412-B2947F7B22E5}">
      <dsp:nvSpPr>
        <dsp:cNvPr id="0" name=""/>
        <dsp:cNvSpPr/>
      </dsp:nvSpPr>
      <dsp:spPr>
        <a:xfrm rot="17945813">
          <a:off x="903705" y="1521937"/>
          <a:ext cx="942254" cy="31816"/>
        </a:xfrm>
        <a:custGeom>
          <a:avLst/>
          <a:gdLst/>
          <a:ahLst/>
          <a:cxnLst/>
          <a:rect l="0" t="0" r="0" b="0"/>
          <a:pathLst>
            <a:path>
              <a:moveTo>
                <a:pt x="0" y="15908"/>
              </a:moveTo>
              <a:lnTo>
                <a:pt x="942254"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351276" y="1514289"/>
        <a:ext cx="47112" cy="47112"/>
      </dsp:txXfrm>
    </dsp:sp>
    <dsp:sp modelId="{929CF6AB-1511-4C5F-B046-83908DF7B714}">
      <dsp:nvSpPr>
        <dsp:cNvPr id="0" name=""/>
        <dsp:cNvSpPr/>
      </dsp:nvSpPr>
      <dsp:spPr>
        <a:xfrm>
          <a:off x="1603936" y="839795"/>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dirty="0"/>
            <a:t>30 mi</a:t>
          </a:r>
        </a:p>
        <a:p>
          <a:pPr marL="0" lvl="0" indent="0" algn="ctr" defTabSz="577850">
            <a:lnSpc>
              <a:spcPct val="90000"/>
            </a:lnSpc>
            <a:spcBef>
              <a:spcPct val="0"/>
            </a:spcBef>
            <a:spcAft>
              <a:spcPct val="35000"/>
            </a:spcAft>
            <a:buNone/>
          </a:pPr>
          <a:r>
            <a:rPr lang="pt-BR" sz="1300" kern="1200" dirty="0"/>
            <a:t>&lt;10 anos</a:t>
          </a:r>
        </a:p>
      </dsp:txBody>
      <dsp:txXfrm>
        <a:off x="1620712" y="856571"/>
        <a:ext cx="1111965" cy="539206"/>
      </dsp:txXfrm>
    </dsp:sp>
    <dsp:sp modelId="{6A56805C-A393-40F5-96AE-194773FA3C61}">
      <dsp:nvSpPr>
        <dsp:cNvPr id="0" name=""/>
        <dsp:cNvSpPr/>
      </dsp:nvSpPr>
      <dsp:spPr>
        <a:xfrm rot="20413970">
          <a:off x="1131383" y="1851274"/>
          <a:ext cx="486897" cy="31816"/>
        </a:xfrm>
        <a:custGeom>
          <a:avLst/>
          <a:gdLst/>
          <a:ahLst/>
          <a:cxnLst/>
          <a:rect l="0" t="0" r="0" b="0"/>
          <a:pathLst>
            <a:path>
              <a:moveTo>
                <a:pt x="0" y="15908"/>
              </a:moveTo>
              <a:lnTo>
                <a:pt x="486897"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362659" y="1855009"/>
        <a:ext cx="24344" cy="24344"/>
      </dsp:txXfrm>
    </dsp:sp>
    <dsp:sp modelId="{C698113B-2F20-4565-AB66-294576D34F85}">
      <dsp:nvSpPr>
        <dsp:cNvPr id="0" name=""/>
        <dsp:cNvSpPr/>
      </dsp:nvSpPr>
      <dsp:spPr>
        <a:xfrm>
          <a:off x="1603936"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104 mi</a:t>
          </a:r>
        </a:p>
        <a:p>
          <a:pPr marL="0" lvl="0" indent="0" algn="ctr" defTabSz="577850">
            <a:lnSpc>
              <a:spcPct val="90000"/>
            </a:lnSpc>
            <a:spcBef>
              <a:spcPct val="0"/>
            </a:spcBef>
            <a:spcAft>
              <a:spcPct val="35000"/>
            </a:spcAft>
            <a:buNone/>
          </a:pPr>
          <a:r>
            <a:rPr lang="pt-BR" sz="1300" kern="1200"/>
            <a:t>PEA</a:t>
          </a:r>
        </a:p>
      </dsp:txBody>
      <dsp:txXfrm>
        <a:off x="1620712" y="1515244"/>
        <a:ext cx="1111965" cy="539206"/>
      </dsp:txXfrm>
    </dsp:sp>
    <dsp:sp modelId="{51BA5F03-7597-41AB-8ED2-E79ADA3DC57C}">
      <dsp:nvSpPr>
        <dsp:cNvPr id="0" name=""/>
        <dsp:cNvSpPr/>
      </dsp:nvSpPr>
      <dsp:spPr>
        <a:xfrm rot="19457599">
          <a:off x="2696415" y="1604271"/>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964450" y="1606072"/>
        <a:ext cx="28214" cy="28214"/>
      </dsp:txXfrm>
    </dsp:sp>
    <dsp:sp modelId="{8B0231A1-542B-4B2B-87CD-C24F9AD00956}">
      <dsp:nvSpPr>
        <dsp:cNvPr id="0" name=""/>
        <dsp:cNvSpPr/>
      </dsp:nvSpPr>
      <dsp:spPr>
        <a:xfrm>
          <a:off x="3207661" y="1169132"/>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97 mi</a:t>
          </a:r>
        </a:p>
        <a:p>
          <a:pPr marL="0" lvl="0" indent="0" algn="ctr" defTabSz="577850">
            <a:lnSpc>
              <a:spcPct val="90000"/>
            </a:lnSpc>
            <a:spcBef>
              <a:spcPct val="0"/>
            </a:spcBef>
            <a:spcAft>
              <a:spcPct val="35000"/>
            </a:spcAft>
            <a:buNone/>
          </a:pPr>
          <a:r>
            <a:rPr lang="pt-BR" sz="1300" kern="1200"/>
            <a:t>Ocupados</a:t>
          </a:r>
        </a:p>
      </dsp:txBody>
      <dsp:txXfrm>
        <a:off x="3224437" y="1185908"/>
        <a:ext cx="1111965" cy="539206"/>
      </dsp:txXfrm>
    </dsp:sp>
    <dsp:sp modelId="{38DE119C-F58A-4577-922E-3D819393DCC9}">
      <dsp:nvSpPr>
        <dsp:cNvPr id="0" name=""/>
        <dsp:cNvSpPr/>
      </dsp:nvSpPr>
      <dsp:spPr>
        <a:xfrm rot="17692822">
          <a:off x="4037737" y="945599"/>
          <a:ext cx="1089089" cy="31816"/>
        </a:xfrm>
        <a:custGeom>
          <a:avLst/>
          <a:gdLst/>
          <a:ahLst/>
          <a:cxnLst/>
          <a:rect l="0" t="0" r="0" b="0"/>
          <a:pathLst>
            <a:path>
              <a:moveTo>
                <a:pt x="0" y="15908"/>
              </a:moveTo>
              <a:lnTo>
                <a:pt x="1089089"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555055" y="934279"/>
        <a:ext cx="54454" cy="54454"/>
      </dsp:txXfrm>
    </dsp:sp>
    <dsp:sp modelId="{7AA8F5B2-2C6C-40DE-A13D-A8E105D57B47}">
      <dsp:nvSpPr>
        <dsp:cNvPr id="0" name=""/>
        <dsp:cNvSpPr/>
      </dsp:nvSpPr>
      <dsp:spPr>
        <a:xfrm>
          <a:off x="4811386" y="181123"/>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3 mi Familiares Auxiliares</a:t>
          </a:r>
        </a:p>
      </dsp:txBody>
      <dsp:txXfrm>
        <a:off x="4828162" y="197899"/>
        <a:ext cx="1111965" cy="539206"/>
      </dsp:txXfrm>
    </dsp:sp>
    <dsp:sp modelId="{E2642239-47D9-43B8-8BF3-50DBA7295543}">
      <dsp:nvSpPr>
        <dsp:cNvPr id="0" name=""/>
        <dsp:cNvSpPr/>
      </dsp:nvSpPr>
      <dsp:spPr>
        <a:xfrm rot="19457599">
          <a:off x="4300140" y="1274935"/>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568175" y="1276736"/>
        <a:ext cx="28214" cy="28214"/>
      </dsp:txXfrm>
    </dsp:sp>
    <dsp:sp modelId="{1A97C1C6-38D8-4159-B160-1A70EC0A4B57}">
      <dsp:nvSpPr>
        <dsp:cNvPr id="0" name=""/>
        <dsp:cNvSpPr/>
      </dsp:nvSpPr>
      <dsp:spPr>
        <a:xfrm>
          <a:off x="4811386" y="839795"/>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4 mi Empreendores</a:t>
          </a:r>
        </a:p>
      </dsp:txBody>
      <dsp:txXfrm>
        <a:off x="4828162" y="856571"/>
        <a:ext cx="1111965" cy="539206"/>
      </dsp:txXfrm>
    </dsp:sp>
    <dsp:sp modelId="{C3EC9172-A2B5-4990-B536-2AC0A4D0E343}">
      <dsp:nvSpPr>
        <dsp:cNvPr id="0" name=""/>
        <dsp:cNvSpPr/>
      </dsp:nvSpPr>
      <dsp:spPr>
        <a:xfrm rot="2142401">
          <a:off x="4300140" y="1604271"/>
          <a:ext cx="564283" cy="31816"/>
        </a:xfrm>
        <a:custGeom>
          <a:avLst/>
          <a:gdLst/>
          <a:ahLst/>
          <a:cxnLst/>
          <a:rect l="0" t="0" r="0" b="0"/>
          <a:pathLst>
            <a:path>
              <a:moveTo>
                <a:pt x="0" y="15908"/>
              </a:moveTo>
              <a:lnTo>
                <a:pt x="56428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568175" y="1606072"/>
        <a:ext cx="28214" cy="28214"/>
      </dsp:txXfrm>
    </dsp:sp>
    <dsp:sp modelId="{9E7E3BB3-BBB2-419F-B0AD-4307072087DF}">
      <dsp:nvSpPr>
        <dsp:cNvPr id="0" name=""/>
        <dsp:cNvSpPr/>
      </dsp:nvSpPr>
      <dsp:spPr>
        <a:xfrm>
          <a:off x="4811386"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73 mi Empregados</a:t>
          </a:r>
        </a:p>
      </dsp:txBody>
      <dsp:txXfrm>
        <a:off x="4828162" y="1515244"/>
        <a:ext cx="1111965" cy="539206"/>
      </dsp:txXfrm>
    </dsp:sp>
    <dsp:sp modelId="{63E1BB43-4FB0-415F-874B-6769B1AD54D3}">
      <dsp:nvSpPr>
        <dsp:cNvPr id="0" name=""/>
        <dsp:cNvSpPr/>
      </dsp:nvSpPr>
      <dsp:spPr>
        <a:xfrm rot="18289469">
          <a:off x="5784820" y="1439603"/>
          <a:ext cx="802373" cy="31816"/>
        </a:xfrm>
        <a:custGeom>
          <a:avLst/>
          <a:gdLst/>
          <a:ahLst/>
          <a:cxnLst/>
          <a:rect l="0" t="0" r="0" b="0"/>
          <a:pathLst>
            <a:path>
              <a:moveTo>
                <a:pt x="0" y="15908"/>
              </a:moveTo>
              <a:lnTo>
                <a:pt x="80237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6165948" y="1435452"/>
        <a:ext cx="40118" cy="40118"/>
      </dsp:txXfrm>
    </dsp:sp>
    <dsp:sp modelId="{CB0D65CC-4023-4D77-B9C9-1E78E39E5A1B}">
      <dsp:nvSpPr>
        <dsp:cNvPr id="0" name=""/>
        <dsp:cNvSpPr/>
      </dsp:nvSpPr>
      <dsp:spPr>
        <a:xfrm>
          <a:off x="6415111" y="839795"/>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51 mi</a:t>
          </a:r>
        </a:p>
        <a:p>
          <a:pPr marL="0" lvl="0" indent="0" algn="ctr" defTabSz="577850">
            <a:lnSpc>
              <a:spcPct val="90000"/>
            </a:lnSpc>
            <a:spcBef>
              <a:spcPct val="0"/>
            </a:spcBef>
            <a:spcAft>
              <a:spcPct val="35000"/>
            </a:spcAft>
            <a:buNone/>
          </a:pPr>
          <a:r>
            <a:rPr lang="pt-BR" sz="1300" kern="1200"/>
            <a:t> Privado</a:t>
          </a:r>
        </a:p>
      </dsp:txBody>
      <dsp:txXfrm>
        <a:off x="6431887" y="856571"/>
        <a:ext cx="1111965" cy="539206"/>
      </dsp:txXfrm>
    </dsp:sp>
    <dsp:sp modelId="{8A9AF476-DE3C-4BD4-AE25-8C27EE193782}">
      <dsp:nvSpPr>
        <dsp:cNvPr id="0" name=""/>
        <dsp:cNvSpPr/>
      </dsp:nvSpPr>
      <dsp:spPr>
        <a:xfrm>
          <a:off x="5956903" y="1768939"/>
          <a:ext cx="458207" cy="31816"/>
        </a:xfrm>
        <a:custGeom>
          <a:avLst/>
          <a:gdLst/>
          <a:ahLst/>
          <a:cxnLst/>
          <a:rect l="0" t="0" r="0" b="0"/>
          <a:pathLst>
            <a:path>
              <a:moveTo>
                <a:pt x="0" y="15908"/>
              </a:moveTo>
              <a:lnTo>
                <a:pt x="458207"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6174552" y="1773393"/>
        <a:ext cx="22910" cy="22910"/>
      </dsp:txXfrm>
    </dsp:sp>
    <dsp:sp modelId="{8A6F7D9A-CADC-4166-BFA2-841629BF332F}">
      <dsp:nvSpPr>
        <dsp:cNvPr id="0" name=""/>
        <dsp:cNvSpPr/>
      </dsp:nvSpPr>
      <dsp:spPr>
        <a:xfrm>
          <a:off x="6415111" y="1498468"/>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15 mi</a:t>
          </a:r>
        </a:p>
        <a:p>
          <a:pPr marL="0" lvl="0" indent="0" algn="ctr" defTabSz="577850">
            <a:lnSpc>
              <a:spcPct val="90000"/>
            </a:lnSpc>
            <a:spcBef>
              <a:spcPct val="0"/>
            </a:spcBef>
            <a:spcAft>
              <a:spcPct val="35000"/>
            </a:spcAft>
            <a:buNone/>
          </a:pPr>
          <a:r>
            <a:rPr lang="pt-BR" sz="1300" kern="1200"/>
            <a:t> Setor Público</a:t>
          </a:r>
        </a:p>
      </dsp:txBody>
      <dsp:txXfrm>
        <a:off x="6431887" y="1515244"/>
        <a:ext cx="1111965" cy="539206"/>
      </dsp:txXfrm>
    </dsp:sp>
    <dsp:sp modelId="{4E2BA65F-FC77-4ED5-850B-6D59FA63EF51}">
      <dsp:nvSpPr>
        <dsp:cNvPr id="0" name=""/>
        <dsp:cNvSpPr/>
      </dsp:nvSpPr>
      <dsp:spPr>
        <a:xfrm rot="3310531">
          <a:off x="5784820" y="2098276"/>
          <a:ext cx="802373" cy="31816"/>
        </a:xfrm>
        <a:custGeom>
          <a:avLst/>
          <a:gdLst/>
          <a:ahLst/>
          <a:cxnLst/>
          <a:rect l="0" t="0" r="0" b="0"/>
          <a:pathLst>
            <a:path>
              <a:moveTo>
                <a:pt x="0" y="15908"/>
              </a:moveTo>
              <a:lnTo>
                <a:pt x="802373"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6165948" y="2094125"/>
        <a:ext cx="40118" cy="40118"/>
      </dsp:txXfrm>
    </dsp:sp>
    <dsp:sp modelId="{3C1FAA3E-DADC-4132-BF7B-B3EBBE233900}">
      <dsp:nvSpPr>
        <dsp:cNvPr id="0" name=""/>
        <dsp:cNvSpPr/>
      </dsp:nvSpPr>
      <dsp:spPr>
        <a:xfrm>
          <a:off x="6415111" y="2157141"/>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7 mi</a:t>
          </a:r>
        </a:p>
        <a:p>
          <a:pPr marL="0" lvl="0" indent="0" algn="ctr" defTabSz="577850">
            <a:lnSpc>
              <a:spcPct val="90000"/>
            </a:lnSpc>
            <a:spcBef>
              <a:spcPct val="0"/>
            </a:spcBef>
            <a:spcAft>
              <a:spcPct val="35000"/>
            </a:spcAft>
            <a:buNone/>
          </a:pPr>
          <a:r>
            <a:rPr lang="pt-BR" sz="1300" kern="1200"/>
            <a:t>Doméstico</a:t>
          </a:r>
        </a:p>
      </dsp:txBody>
      <dsp:txXfrm>
        <a:off x="6431887" y="2173917"/>
        <a:ext cx="1111965" cy="539206"/>
      </dsp:txXfrm>
    </dsp:sp>
    <dsp:sp modelId="{36781E7F-6EE3-4BA0-9317-2684850DD792}">
      <dsp:nvSpPr>
        <dsp:cNvPr id="0" name=""/>
        <dsp:cNvSpPr/>
      </dsp:nvSpPr>
      <dsp:spPr>
        <a:xfrm rot="3907178">
          <a:off x="4037737" y="1933608"/>
          <a:ext cx="1089089" cy="31816"/>
        </a:xfrm>
        <a:custGeom>
          <a:avLst/>
          <a:gdLst/>
          <a:ahLst/>
          <a:cxnLst/>
          <a:rect l="0" t="0" r="0" b="0"/>
          <a:pathLst>
            <a:path>
              <a:moveTo>
                <a:pt x="0" y="15908"/>
              </a:moveTo>
              <a:lnTo>
                <a:pt x="1089089"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555055" y="1922289"/>
        <a:ext cx="54454" cy="54454"/>
      </dsp:txXfrm>
    </dsp:sp>
    <dsp:sp modelId="{E14A50C0-13A1-4093-AAF0-B7E84A1694F0}">
      <dsp:nvSpPr>
        <dsp:cNvPr id="0" name=""/>
        <dsp:cNvSpPr/>
      </dsp:nvSpPr>
      <dsp:spPr>
        <a:xfrm>
          <a:off x="4811386" y="2157141"/>
          <a:ext cx="1145517" cy="572758"/>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a:t>24 mi   Informal</a:t>
          </a:r>
        </a:p>
      </dsp:txBody>
      <dsp:txXfrm>
        <a:off x="4828162" y="2173917"/>
        <a:ext cx="1111965" cy="539206"/>
      </dsp:txXfrm>
    </dsp:sp>
    <dsp:sp modelId="{E2EDE33C-7362-45B4-8B2E-502BCF53ED3D}">
      <dsp:nvSpPr>
        <dsp:cNvPr id="0" name=""/>
        <dsp:cNvSpPr/>
      </dsp:nvSpPr>
      <dsp:spPr>
        <a:xfrm rot="1944780">
          <a:off x="2707174" y="1914406"/>
          <a:ext cx="542766" cy="31816"/>
        </a:xfrm>
        <a:custGeom>
          <a:avLst/>
          <a:gdLst/>
          <a:ahLst/>
          <a:cxnLst/>
          <a:rect l="0" t="0" r="0" b="0"/>
          <a:pathLst>
            <a:path>
              <a:moveTo>
                <a:pt x="0" y="15908"/>
              </a:moveTo>
              <a:lnTo>
                <a:pt x="542766"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964988" y="1916745"/>
        <a:ext cx="27138" cy="27138"/>
      </dsp:txXfrm>
    </dsp:sp>
    <dsp:sp modelId="{4B29DF9C-3CBE-46D5-AB1A-8E28F37332B2}">
      <dsp:nvSpPr>
        <dsp:cNvPr id="0" name=""/>
        <dsp:cNvSpPr/>
      </dsp:nvSpPr>
      <dsp:spPr>
        <a:xfrm>
          <a:off x="3207661" y="1789401"/>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dirty="0"/>
            <a:t>7 mi</a:t>
          </a:r>
        </a:p>
        <a:p>
          <a:pPr marL="0" lvl="0" indent="0" algn="ctr" defTabSz="577850">
            <a:lnSpc>
              <a:spcPct val="90000"/>
            </a:lnSpc>
            <a:spcBef>
              <a:spcPct val="0"/>
            </a:spcBef>
            <a:spcAft>
              <a:spcPct val="35000"/>
            </a:spcAft>
            <a:buNone/>
          </a:pPr>
          <a:r>
            <a:rPr lang="pt-BR" sz="1300" kern="1200" dirty="0"/>
            <a:t>Procurando</a:t>
          </a:r>
        </a:p>
      </dsp:txBody>
      <dsp:txXfrm>
        <a:off x="3224437" y="1806177"/>
        <a:ext cx="1111965" cy="539206"/>
      </dsp:txXfrm>
    </dsp:sp>
    <dsp:sp modelId="{F7BBBCD4-1F1C-4591-ABD2-DFFA3BF82335}">
      <dsp:nvSpPr>
        <dsp:cNvPr id="0" name=""/>
        <dsp:cNvSpPr/>
      </dsp:nvSpPr>
      <dsp:spPr>
        <a:xfrm rot="3654187">
          <a:off x="903705" y="2345278"/>
          <a:ext cx="942254" cy="31816"/>
        </a:xfrm>
        <a:custGeom>
          <a:avLst/>
          <a:gdLst/>
          <a:ahLst/>
          <a:cxnLst/>
          <a:rect l="0" t="0" r="0" b="0"/>
          <a:pathLst>
            <a:path>
              <a:moveTo>
                <a:pt x="0" y="15908"/>
              </a:moveTo>
              <a:lnTo>
                <a:pt x="942254" y="15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351276" y="2337630"/>
        <a:ext cx="47112" cy="47112"/>
      </dsp:txXfrm>
    </dsp:sp>
    <dsp:sp modelId="{84B1C199-E78A-422A-B3FD-CB532FC13B67}">
      <dsp:nvSpPr>
        <dsp:cNvPr id="0" name=""/>
        <dsp:cNvSpPr/>
      </dsp:nvSpPr>
      <dsp:spPr>
        <a:xfrm>
          <a:off x="1603936" y="2486477"/>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dirty="0"/>
            <a:t>69 mi</a:t>
          </a:r>
        </a:p>
        <a:p>
          <a:pPr marL="0" lvl="0" indent="0" algn="ctr" defTabSz="577850">
            <a:lnSpc>
              <a:spcPct val="90000"/>
            </a:lnSpc>
            <a:spcBef>
              <a:spcPct val="0"/>
            </a:spcBef>
            <a:spcAft>
              <a:spcPct val="35000"/>
            </a:spcAft>
            <a:buNone/>
          </a:pPr>
          <a:r>
            <a:rPr lang="pt-BR" sz="1300" kern="1200" dirty="0"/>
            <a:t>Inativos</a:t>
          </a:r>
        </a:p>
      </dsp:txBody>
      <dsp:txXfrm>
        <a:off x="1620712" y="2503253"/>
        <a:ext cx="1111965" cy="539206"/>
      </dsp:txXfrm>
    </dsp:sp>
    <dsp:sp modelId="{94252988-62E3-4563-BEC2-F813933F5BF7}">
      <dsp:nvSpPr>
        <dsp:cNvPr id="0" name=""/>
        <dsp:cNvSpPr/>
      </dsp:nvSpPr>
      <dsp:spPr>
        <a:xfrm>
          <a:off x="2749453" y="2756949"/>
          <a:ext cx="458207" cy="31816"/>
        </a:xfrm>
        <a:custGeom>
          <a:avLst/>
          <a:gdLst/>
          <a:ahLst/>
          <a:cxnLst/>
          <a:rect l="0" t="0" r="0" b="0"/>
          <a:pathLst>
            <a:path>
              <a:moveTo>
                <a:pt x="0" y="15908"/>
              </a:moveTo>
              <a:lnTo>
                <a:pt x="458207" y="159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967102" y="2761402"/>
        <a:ext cx="22910" cy="22910"/>
      </dsp:txXfrm>
    </dsp:sp>
    <dsp:sp modelId="{C7E6E3A9-6560-4077-82CE-8999BB82C3FE}">
      <dsp:nvSpPr>
        <dsp:cNvPr id="0" name=""/>
        <dsp:cNvSpPr/>
      </dsp:nvSpPr>
      <dsp:spPr>
        <a:xfrm>
          <a:off x="3207661" y="2486477"/>
          <a:ext cx="1145517" cy="572758"/>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kern="1200" dirty="0"/>
            <a:t>33 mi (48%) </a:t>
          </a:r>
          <a:r>
            <a:rPr lang="pt-BR" sz="1300" kern="1200" dirty="0" err="1"/>
            <a:t>Benefic</a:t>
          </a:r>
          <a:r>
            <a:rPr lang="pt-BR" sz="1300" kern="1200" dirty="0"/>
            <a:t> INSS</a:t>
          </a:r>
        </a:p>
      </dsp:txBody>
      <dsp:txXfrm>
        <a:off x="3224437" y="2503253"/>
        <a:ext cx="1111965" cy="5392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044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1044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044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06893C-4507-4E6C-9624-AA7FEA45F6CC}" type="slidenum">
              <a:rPr lang="pt-BR"/>
              <a:pPr>
                <a:defRPr/>
              </a:pPr>
              <a:t>‹nº›</a:t>
            </a:fld>
            <a:endParaRPr lang="pt-BR"/>
          </a:p>
        </p:txBody>
      </p:sp>
    </p:spTree>
    <p:extLst>
      <p:ext uri="{BB962C8B-B14F-4D97-AF65-F5344CB8AC3E}">
        <p14:creationId xmlns:p14="http://schemas.microsoft.com/office/powerpoint/2010/main" val="371868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32A3E2-88F5-4C1E-9739-CC0E0C693BB9}" type="slidenum">
              <a:rPr lang="pt-BR"/>
              <a:pPr>
                <a:defRPr/>
              </a:pPr>
              <a:t>‹nº›</a:t>
            </a:fld>
            <a:endParaRPr lang="pt-BR"/>
          </a:p>
        </p:txBody>
      </p:sp>
    </p:spTree>
    <p:extLst>
      <p:ext uri="{BB962C8B-B14F-4D97-AF65-F5344CB8AC3E}">
        <p14:creationId xmlns:p14="http://schemas.microsoft.com/office/powerpoint/2010/main" val="386194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a:t>
            </a:fld>
            <a:endParaRPr lang="pt-BR"/>
          </a:p>
        </p:txBody>
      </p:sp>
    </p:spTree>
    <p:extLst>
      <p:ext uri="{BB962C8B-B14F-4D97-AF65-F5344CB8AC3E}">
        <p14:creationId xmlns:p14="http://schemas.microsoft.com/office/powerpoint/2010/main" val="766884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ço Reservado para Imagem de Slide 1"/>
          <p:cNvSpPr>
            <a:spLocks noGrp="1" noRot="1" noChangeAspect="1"/>
          </p:cNvSpPr>
          <p:nvPr>
            <p:ph type="sldImg"/>
          </p:nvPr>
        </p:nvSpPr>
        <p:spPr>
          <a:ln/>
        </p:spPr>
      </p:sp>
      <p:sp>
        <p:nvSpPr>
          <p:cNvPr id="66562" name="Espaço Reservado para Anotações 2"/>
          <p:cNvSpPr>
            <a:spLocks noGrp="1"/>
          </p:cNvSpPr>
          <p:nvPr>
            <p:ph type="body" idx="1"/>
          </p:nvPr>
        </p:nvSpPr>
        <p:spPr>
          <a:noFill/>
          <a:ln/>
        </p:spPr>
        <p:txBody>
          <a:bodyPr/>
          <a:lstStyle/>
          <a:p>
            <a:endParaRPr lang="en-US"/>
          </a:p>
        </p:txBody>
      </p:sp>
      <p:sp>
        <p:nvSpPr>
          <p:cNvPr id="66563" name="Espaço Reservado para Número de Slide 3"/>
          <p:cNvSpPr>
            <a:spLocks noGrp="1"/>
          </p:cNvSpPr>
          <p:nvPr>
            <p:ph type="sldNum" sz="quarter" idx="5"/>
          </p:nvPr>
        </p:nvSpPr>
        <p:spPr>
          <a:noFill/>
        </p:spPr>
        <p:txBody>
          <a:bodyPr/>
          <a:lstStyle/>
          <a:p>
            <a:fld id="{2016D873-9D79-4189-8905-37E6C210F9FC}" type="slidenum">
              <a:rPr lang="pt-BR" smtClean="0"/>
              <a:pPr/>
              <a:t>30</a:t>
            </a:fld>
            <a:endParaRPr lang="pt-BR"/>
          </a:p>
        </p:txBody>
      </p:sp>
    </p:spTree>
    <p:extLst>
      <p:ext uri="{BB962C8B-B14F-4D97-AF65-F5344CB8AC3E}">
        <p14:creationId xmlns:p14="http://schemas.microsoft.com/office/powerpoint/2010/main" val="404803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ço Reservado para Imagem de Slide 1"/>
          <p:cNvSpPr>
            <a:spLocks noGrp="1" noRot="1" noChangeAspect="1"/>
          </p:cNvSpPr>
          <p:nvPr>
            <p:ph type="sldImg"/>
          </p:nvPr>
        </p:nvSpPr>
        <p:spPr>
          <a:ln/>
        </p:spPr>
      </p:sp>
      <p:sp>
        <p:nvSpPr>
          <p:cNvPr id="70658" name="Espaço Reservado para Anotações 2"/>
          <p:cNvSpPr>
            <a:spLocks noGrp="1"/>
          </p:cNvSpPr>
          <p:nvPr>
            <p:ph type="body" idx="1"/>
          </p:nvPr>
        </p:nvSpPr>
        <p:spPr>
          <a:noFill/>
          <a:ln/>
        </p:spPr>
        <p:txBody>
          <a:bodyPr/>
          <a:lstStyle/>
          <a:p>
            <a:endParaRPr lang="en-US"/>
          </a:p>
        </p:txBody>
      </p:sp>
      <p:sp>
        <p:nvSpPr>
          <p:cNvPr id="70659" name="Espaço Reservado para Número de Slide 3"/>
          <p:cNvSpPr>
            <a:spLocks noGrp="1"/>
          </p:cNvSpPr>
          <p:nvPr>
            <p:ph type="sldNum" sz="quarter" idx="5"/>
          </p:nvPr>
        </p:nvSpPr>
        <p:spPr>
          <a:noFill/>
        </p:spPr>
        <p:txBody>
          <a:bodyPr/>
          <a:lstStyle/>
          <a:p>
            <a:fld id="{72298091-9626-4D2D-B724-3FF3FCA24B1F}" type="slidenum">
              <a:rPr lang="pt-BR" smtClean="0"/>
              <a:pPr/>
              <a:t>32</a:t>
            </a:fld>
            <a:endParaRPr lang="pt-BR"/>
          </a:p>
        </p:txBody>
      </p:sp>
    </p:spTree>
    <p:extLst>
      <p:ext uri="{BB962C8B-B14F-4D97-AF65-F5344CB8AC3E}">
        <p14:creationId xmlns:p14="http://schemas.microsoft.com/office/powerpoint/2010/main" val="383422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ço Reservado para Imagem de Slide 1"/>
          <p:cNvSpPr>
            <a:spLocks noGrp="1" noRot="1" noChangeAspect="1"/>
          </p:cNvSpPr>
          <p:nvPr>
            <p:ph type="sldImg"/>
          </p:nvPr>
        </p:nvSpPr>
        <p:spPr>
          <a:ln/>
        </p:spPr>
      </p:sp>
      <p:sp>
        <p:nvSpPr>
          <p:cNvPr id="72706" name="Espaço Reservado para Anotações 2"/>
          <p:cNvSpPr>
            <a:spLocks noGrp="1"/>
          </p:cNvSpPr>
          <p:nvPr>
            <p:ph type="body" idx="1"/>
          </p:nvPr>
        </p:nvSpPr>
        <p:spPr>
          <a:noFill/>
          <a:ln/>
        </p:spPr>
        <p:txBody>
          <a:bodyPr/>
          <a:lstStyle/>
          <a:p>
            <a:endParaRPr lang="en-US"/>
          </a:p>
        </p:txBody>
      </p:sp>
      <p:sp>
        <p:nvSpPr>
          <p:cNvPr id="72707" name="Espaço Reservado para Número de Slide 3"/>
          <p:cNvSpPr>
            <a:spLocks noGrp="1"/>
          </p:cNvSpPr>
          <p:nvPr>
            <p:ph type="sldNum" sz="quarter" idx="5"/>
          </p:nvPr>
        </p:nvSpPr>
        <p:spPr>
          <a:noFill/>
        </p:spPr>
        <p:txBody>
          <a:bodyPr/>
          <a:lstStyle/>
          <a:p>
            <a:fld id="{FCBC7833-1A7C-47BF-80A7-C0B17AE90350}" type="slidenum">
              <a:rPr lang="pt-BR" smtClean="0"/>
              <a:pPr/>
              <a:t>33</a:t>
            </a:fld>
            <a:endParaRPr lang="pt-BR"/>
          </a:p>
        </p:txBody>
      </p:sp>
    </p:spTree>
    <p:extLst>
      <p:ext uri="{BB962C8B-B14F-4D97-AF65-F5344CB8AC3E}">
        <p14:creationId xmlns:p14="http://schemas.microsoft.com/office/powerpoint/2010/main" val="2693877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p:cNvSpPr>
          <p:nvPr>
            <p:ph type="sldImg"/>
          </p:nvPr>
        </p:nvSpPr>
        <p:spPr>
          <a:ln/>
        </p:spPr>
      </p:sp>
      <p:sp>
        <p:nvSpPr>
          <p:cNvPr id="74754" name="Espaço Reservado para Anotações 2"/>
          <p:cNvSpPr>
            <a:spLocks noGrp="1"/>
          </p:cNvSpPr>
          <p:nvPr>
            <p:ph type="body" idx="1"/>
          </p:nvPr>
        </p:nvSpPr>
        <p:spPr>
          <a:noFill/>
          <a:ln/>
        </p:spPr>
        <p:txBody>
          <a:bodyPr/>
          <a:lstStyle/>
          <a:p>
            <a:endParaRPr lang="en-US"/>
          </a:p>
        </p:txBody>
      </p:sp>
      <p:sp>
        <p:nvSpPr>
          <p:cNvPr id="74755" name="Espaço Reservado para Número de Slide 3"/>
          <p:cNvSpPr>
            <a:spLocks noGrp="1"/>
          </p:cNvSpPr>
          <p:nvPr>
            <p:ph type="sldNum" sz="quarter" idx="5"/>
          </p:nvPr>
        </p:nvSpPr>
        <p:spPr>
          <a:noFill/>
        </p:spPr>
        <p:txBody>
          <a:bodyPr/>
          <a:lstStyle/>
          <a:p>
            <a:fld id="{416010A4-9F11-4D12-8EF6-D2A2D8BFDC77}" type="slidenum">
              <a:rPr lang="pt-BR" smtClean="0"/>
              <a:pPr/>
              <a:t>34</a:t>
            </a:fld>
            <a:endParaRPr lang="pt-BR"/>
          </a:p>
        </p:txBody>
      </p:sp>
    </p:spTree>
    <p:extLst>
      <p:ext uri="{BB962C8B-B14F-4D97-AF65-F5344CB8AC3E}">
        <p14:creationId xmlns:p14="http://schemas.microsoft.com/office/powerpoint/2010/main" val="159656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ço Reservado para Imagem de Slide 1"/>
          <p:cNvSpPr>
            <a:spLocks noGrp="1" noRot="1" noChangeAspect="1"/>
          </p:cNvSpPr>
          <p:nvPr>
            <p:ph type="sldImg"/>
          </p:nvPr>
        </p:nvSpPr>
        <p:spPr>
          <a:ln/>
        </p:spPr>
      </p:sp>
      <p:sp>
        <p:nvSpPr>
          <p:cNvPr id="76802" name="Espaço Reservado para Anotações 2"/>
          <p:cNvSpPr>
            <a:spLocks noGrp="1"/>
          </p:cNvSpPr>
          <p:nvPr>
            <p:ph type="body" idx="1"/>
          </p:nvPr>
        </p:nvSpPr>
        <p:spPr>
          <a:noFill/>
          <a:ln/>
        </p:spPr>
        <p:txBody>
          <a:bodyPr/>
          <a:lstStyle/>
          <a:p>
            <a:endParaRPr lang="en-US"/>
          </a:p>
        </p:txBody>
      </p:sp>
      <p:sp>
        <p:nvSpPr>
          <p:cNvPr id="76803" name="Espaço Reservado para Número de Slide 3"/>
          <p:cNvSpPr>
            <a:spLocks noGrp="1"/>
          </p:cNvSpPr>
          <p:nvPr>
            <p:ph type="sldNum" sz="quarter" idx="5"/>
          </p:nvPr>
        </p:nvSpPr>
        <p:spPr>
          <a:noFill/>
        </p:spPr>
        <p:txBody>
          <a:bodyPr/>
          <a:lstStyle/>
          <a:p>
            <a:fld id="{78E97748-3444-4E08-8A68-9AB2CF40CE73}" type="slidenum">
              <a:rPr lang="pt-BR" smtClean="0"/>
              <a:pPr/>
              <a:t>35</a:t>
            </a:fld>
            <a:endParaRPr lang="pt-BR"/>
          </a:p>
        </p:txBody>
      </p:sp>
    </p:spTree>
    <p:extLst>
      <p:ext uri="{BB962C8B-B14F-4D97-AF65-F5344CB8AC3E}">
        <p14:creationId xmlns:p14="http://schemas.microsoft.com/office/powerpoint/2010/main" val="2759266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p:cNvSpPr>
          <p:nvPr>
            <p:ph type="sldImg"/>
          </p:nvPr>
        </p:nvSpPr>
        <p:spPr>
          <a:ln/>
        </p:spPr>
      </p:sp>
      <p:sp>
        <p:nvSpPr>
          <p:cNvPr id="78850" name="Espaço Reservado para Anotações 2"/>
          <p:cNvSpPr>
            <a:spLocks noGrp="1"/>
          </p:cNvSpPr>
          <p:nvPr>
            <p:ph type="body" idx="1"/>
          </p:nvPr>
        </p:nvSpPr>
        <p:spPr>
          <a:noFill/>
          <a:ln/>
        </p:spPr>
        <p:txBody>
          <a:bodyPr/>
          <a:lstStyle/>
          <a:p>
            <a:endParaRPr lang="en-US"/>
          </a:p>
        </p:txBody>
      </p:sp>
      <p:sp>
        <p:nvSpPr>
          <p:cNvPr id="78851" name="Espaço Reservado para Número de Slide 3"/>
          <p:cNvSpPr>
            <a:spLocks noGrp="1"/>
          </p:cNvSpPr>
          <p:nvPr>
            <p:ph type="sldNum" sz="quarter" idx="5"/>
          </p:nvPr>
        </p:nvSpPr>
        <p:spPr>
          <a:noFill/>
        </p:spPr>
        <p:txBody>
          <a:bodyPr/>
          <a:lstStyle/>
          <a:p>
            <a:fld id="{BD17FE16-0D80-4849-A3FF-20F59711E3F9}" type="slidenum">
              <a:rPr lang="pt-BR" smtClean="0"/>
              <a:pPr/>
              <a:t>36</a:t>
            </a:fld>
            <a:endParaRPr lang="pt-BR"/>
          </a:p>
        </p:txBody>
      </p:sp>
    </p:spTree>
    <p:extLst>
      <p:ext uri="{BB962C8B-B14F-4D97-AF65-F5344CB8AC3E}">
        <p14:creationId xmlns:p14="http://schemas.microsoft.com/office/powerpoint/2010/main" val="329446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ço Reservado para Imagem de Slide 1"/>
          <p:cNvSpPr>
            <a:spLocks noGrp="1" noRot="1" noChangeAspect="1"/>
          </p:cNvSpPr>
          <p:nvPr>
            <p:ph type="sldImg"/>
          </p:nvPr>
        </p:nvSpPr>
        <p:spPr>
          <a:ln/>
        </p:spPr>
      </p:sp>
      <p:sp>
        <p:nvSpPr>
          <p:cNvPr id="87042" name="Espaço Reservado para Anotações 2"/>
          <p:cNvSpPr>
            <a:spLocks noGrp="1"/>
          </p:cNvSpPr>
          <p:nvPr>
            <p:ph type="body" idx="1"/>
          </p:nvPr>
        </p:nvSpPr>
        <p:spPr>
          <a:noFill/>
          <a:ln/>
        </p:spPr>
        <p:txBody>
          <a:bodyPr/>
          <a:lstStyle/>
          <a:p>
            <a:endParaRPr lang="en-US"/>
          </a:p>
        </p:txBody>
      </p:sp>
      <p:sp>
        <p:nvSpPr>
          <p:cNvPr id="87043" name="Espaço Reservado para Número de Slide 3"/>
          <p:cNvSpPr>
            <a:spLocks noGrp="1"/>
          </p:cNvSpPr>
          <p:nvPr>
            <p:ph type="sldNum" sz="quarter" idx="5"/>
          </p:nvPr>
        </p:nvSpPr>
        <p:spPr>
          <a:noFill/>
        </p:spPr>
        <p:txBody>
          <a:bodyPr/>
          <a:lstStyle/>
          <a:p>
            <a:fld id="{D898A67A-9F2A-4E19-85B7-AFB8BB4FD1B6}" type="slidenum">
              <a:rPr lang="pt-BR" smtClean="0"/>
              <a:pPr/>
              <a:t>41</a:t>
            </a:fld>
            <a:endParaRPr lang="pt-BR"/>
          </a:p>
        </p:txBody>
      </p:sp>
    </p:spTree>
    <p:extLst>
      <p:ext uri="{BB962C8B-B14F-4D97-AF65-F5344CB8AC3E}">
        <p14:creationId xmlns:p14="http://schemas.microsoft.com/office/powerpoint/2010/main" val="367122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ço Reservado para Imagem de Slide 1"/>
          <p:cNvSpPr>
            <a:spLocks noGrp="1" noRot="1" noChangeAspect="1"/>
          </p:cNvSpPr>
          <p:nvPr>
            <p:ph type="sldImg"/>
          </p:nvPr>
        </p:nvSpPr>
        <p:spPr>
          <a:ln/>
        </p:spPr>
      </p:sp>
      <p:sp>
        <p:nvSpPr>
          <p:cNvPr id="89090" name="Espaço Reservado para Anotações 2"/>
          <p:cNvSpPr>
            <a:spLocks noGrp="1"/>
          </p:cNvSpPr>
          <p:nvPr>
            <p:ph type="body" idx="1"/>
          </p:nvPr>
        </p:nvSpPr>
        <p:spPr>
          <a:noFill/>
          <a:ln/>
        </p:spPr>
        <p:txBody>
          <a:bodyPr/>
          <a:lstStyle/>
          <a:p>
            <a:endParaRPr lang="en-US"/>
          </a:p>
        </p:txBody>
      </p:sp>
      <p:sp>
        <p:nvSpPr>
          <p:cNvPr id="89091" name="Espaço Reservado para Número de Slide 3"/>
          <p:cNvSpPr>
            <a:spLocks noGrp="1"/>
          </p:cNvSpPr>
          <p:nvPr>
            <p:ph type="sldNum" sz="quarter" idx="5"/>
          </p:nvPr>
        </p:nvSpPr>
        <p:spPr>
          <a:noFill/>
        </p:spPr>
        <p:txBody>
          <a:bodyPr/>
          <a:lstStyle/>
          <a:p>
            <a:fld id="{43695C8A-A0FD-4FA9-974E-CA3800DF7BC3}" type="slidenum">
              <a:rPr lang="pt-BR" smtClean="0"/>
              <a:pPr/>
              <a:t>43</a:t>
            </a:fld>
            <a:endParaRPr lang="pt-BR"/>
          </a:p>
        </p:txBody>
      </p:sp>
    </p:spTree>
    <p:extLst>
      <p:ext uri="{BB962C8B-B14F-4D97-AF65-F5344CB8AC3E}">
        <p14:creationId xmlns:p14="http://schemas.microsoft.com/office/powerpoint/2010/main" val="1230732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ço Reservado para Imagem de Slide 1"/>
          <p:cNvSpPr>
            <a:spLocks noGrp="1" noRot="1" noChangeAspect="1"/>
          </p:cNvSpPr>
          <p:nvPr>
            <p:ph type="sldImg"/>
          </p:nvPr>
        </p:nvSpPr>
        <p:spPr>
          <a:ln/>
        </p:spPr>
      </p:sp>
      <p:sp>
        <p:nvSpPr>
          <p:cNvPr id="91138" name="Espaço Reservado para Anotações 2"/>
          <p:cNvSpPr>
            <a:spLocks noGrp="1"/>
          </p:cNvSpPr>
          <p:nvPr>
            <p:ph type="body" idx="1"/>
          </p:nvPr>
        </p:nvSpPr>
        <p:spPr>
          <a:noFill/>
          <a:ln/>
        </p:spPr>
        <p:txBody>
          <a:bodyPr/>
          <a:lstStyle/>
          <a:p>
            <a:endParaRPr lang="en-US"/>
          </a:p>
        </p:txBody>
      </p:sp>
      <p:sp>
        <p:nvSpPr>
          <p:cNvPr id="91139" name="Espaço Reservado para Número de Slide 3"/>
          <p:cNvSpPr>
            <a:spLocks noGrp="1"/>
          </p:cNvSpPr>
          <p:nvPr>
            <p:ph type="sldNum" sz="quarter" idx="5"/>
          </p:nvPr>
        </p:nvSpPr>
        <p:spPr>
          <a:noFill/>
        </p:spPr>
        <p:txBody>
          <a:bodyPr/>
          <a:lstStyle/>
          <a:p>
            <a:fld id="{7B4D3C03-4EA1-474F-8457-BBA8BED9BAE4}" type="slidenum">
              <a:rPr lang="pt-BR" smtClean="0"/>
              <a:pPr/>
              <a:t>44</a:t>
            </a:fld>
            <a:endParaRPr lang="pt-BR"/>
          </a:p>
        </p:txBody>
      </p:sp>
    </p:spTree>
    <p:extLst>
      <p:ext uri="{BB962C8B-B14F-4D97-AF65-F5344CB8AC3E}">
        <p14:creationId xmlns:p14="http://schemas.microsoft.com/office/powerpoint/2010/main" val="160257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ço Reservado para Imagem de Slide 1"/>
          <p:cNvSpPr>
            <a:spLocks noGrp="1" noRot="1" noChangeAspect="1"/>
          </p:cNvSpPr>
          <p:nvPr>
            <p:ph type="sldImg"/>
          </p:nvPr>
        </p:nvSpPr>
        <p:spPr>
          <a:ln/>
        </p:spPr>
      </p:sp>
      <p:sp>
        <p:nvSpPr>
          <p:cNvPr id="94210" name="Espaço Reservado para Anotações 2"/>
          <p:cNvSpPr>
            <a:spLocks noGrp="1"/>
          </p:cNvSpPr>
          <p:nvPr>
            <p:ph type="body" idx="1"/>
          </p:nvPr>
        </p:nvSpPr>
        <p:spPr>
          <a:noFill/>
          <a:ln/>
        </p:spPr>
        <p:txBody>
          <a:bodyPr/>
          <a:lstStyle/>
          <a:p>
            <a:endParaRPr lang="en-US"/>
          </a:p>
        </p:txBody>
      </p:sp>
      <p:sp>
        <p:nvSpPr>
          <p:cNvPr id="94211" name="Espaço Reservado para Número de Slide 3"/>
          <p:cNvSpPr>
            <a:spLocks noGrp="1"/>
          </p:cNvSpPr>
          <p:nvPr>
            <p:ph type="sldNum" sz="quarter" idx="5"/>
          </p:nvPr>
        </p:nvSpPr>
        <p:spPr>
          <a:noFill/>
        </p:spPr>
        <p:txBody>
          <a:bodyPr/>
          <a:lstStyle/>
          <a:p>
            <a:fld id="{41BFE14F-B1CD-4949-8E8E-EB750FB0509A}" type="slidenum">
              <a:rPr lang="pt-BR" smtClean="0"/>
              <a:pPr/>
              <a:t>45</a:t>
            </a:fld>
            <a:endParaRPr lang="pt-BR"/>
          </a:p>
        </p:txBody>
      </p:sp>
    </p:spTree>
    <p:extLst>
      <p:ext uri="{BB962C8B-B14F-4D97-AF65-F5344CB8AC3E}">
        <p14:creationId xmlns:p14="http://schemas.microsoft.com/office/powerpoint/2010/main" val="161220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ço Reservado para Imagem de Slide 1"/>
          <p:cNvSpPr>
            <a:spLocks noGrp="1" noRot="1" noChangeAspect="1"/>
          </p:cNvSpPr>
          <p:nvPr>
            <p:ph type="sldImg"/>
          </p:nvPr>
        </p:nvSpPr>
        <p:spPr>
          <a:ln/>
        </p:spPr>
      </p:sp>
      <p:sp>
        <p:nvSpPr>
          <p:cNvPr id="34818" name="Espaço Reservado para Anotações 2"/>
          <p:cNvSpPr>
            <a:spLocks noGrp="1"/>
          </p:cNvSpPr>
          <p:nvPr>
            <p:ph type="body" idx="1"/>
          </p:nvPr>
        </p:nvSpPr>
        <p:spPr>
          <a:noFill/>
          <a:ln/>
        </p:spPr>
        <p:txBody>
          <a:bodyPr/>
          <a:lstStyle/>
          <a:p>
            <a:endParaRPr lang="en-US"/>
          </a:p>
        </p:txBody>
      </p:sp>
      <p:sp>
        <p:nvSpPr>
          <p:cNvPr id="34819" name="Espaço Reservado para Número de Slide 3"/>
          <p:cNvSpPr>
            <a:spLocks noGrp="1"/>
          </p:cNvSpPr>
          <p:nvPr>
            <p:ph type="sldNum" sz="quarter" idx="5"/>
          </p:nvPr>
        </p:nvSpPr>
        <p:spPr>
          <a:noFill/>
        </p:spPr>
        <p:txBody>
          <a:bodyPr/>
          <a:lstStyle/>
          <a:p>
            <a:fld id="{46897E14-B28C-4DD8-9D51-21B47DDCE438}" type="slidenum">
              <a:rPr lang="pt-BR" smtClean="0"/>
              <a:pPr/>
              <a:t>2</a:t>
            </a:fld>
            <a:endParaRPr lang="pt-BR"/>
          </a:p>
        </p:txBody>
      </p:sp>
    </p:spTree>
    <p:extLst>
      <p:ext uri="{BB962C8B-B14F-4D97-AF65-F5344CB8AC3E}">
        <p14:creationId xmlns:p14="http://schemas.microsoft.com/office/powerpoint/2010/main" val="250182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ço Reservado para Imagem de Slide 1"/>
          <p:cNvSpPr>
            <a:spLocks noGrp="1" noRot="1" noChangeAspect="1"/>
          </p:cNvSpPr>
          <p:nvPr>
            <p:ph type="sldImg"/>
          </p:nvPr>
        </p:nvSpPr>
        <p:spPr>
          <a:ln/>
        </p:spPr>
      </p:sp>
      <p:sp>
        <p:nvSpPr>
          <p:cNvPr id="97282" name="Espaço Reservado para Anotações 2"/>
          <p:cNvSpPr>
            <a:spLocks noGrp="1"/>
          </p:cNvSpPr>
          <p:nvPr>
            <p:ph type="body" idx="1"/>
          </p:nvPr>
        </p:nvSpPr>
        <p:spPr>
          <a:noFill/>
          <a:ln/>
        </p:spPr>
        <p:txBody>
          <a:bodyPr/>
          <a:lstStyle/>
          <a:p>
            <a:endParaRPr lang="en-US"/>
          </a:p>
        </p:txBody>
      </p:sp>
      <p:sp>
        <p:nvSpPr>
          <p:cNvPr id="97283" name="Espaço Reservado para Número de Slide 3"/>
          <p:cNvSpPr>
            <a:spLocks noGrp="1"/>
          </p:cNvSpPr>
          <p:nvPr>
            <p:ph type="sldNum" sz="quarter" idx="5"/>
          </p:nvPr>
        </p:nvSpPr>
        <p:spPr>
          <a:noFill/>
        </p:spPr>
        <p:txBody>
          <a:bodyPr/>
          <a:lstStyle/>
          <a:p>
            <a:fld id="{EC07CF12-947D-443E-AD2F-1F11276FEA6A}" type="slidenum">
              <a:rPr lang="pt-BR" smtClean="0"/>
              <a:pPr/>
              <a:t>48</a:t>
            </a:fld>
            <a:endParaRPr lang="pt-BR"/>
          </a:p>
        </p:txBody>
      </p:sp>
    </p:spTree>
    <p:extLst>
      <p:ext uri="{BB962C8B-B14F-4D97-AF65-F5344CB8AC3E}">
        <p14:creationId xmlns:p14="http://schemas.microsoft.com/office/powerpoint/2010/main" val="2039422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ço Reservado para Imagem de Slide 1"/>
          <p:cNvSpPr>
            <a:spLocks noGrp="1" noRot="1" noChangeAspect="1"/>
          </p:cNvSpPr>
          <p:nvPr>
            <p:ph type="sldImg"/>
          </p:nvPr>
        </p:nvSpPr>
        <p:spPr>
          <a:ln/>
        </p:spPr>
      </p:sp>
      <p:sp>
        <p:nvSpPr>
          <p:cNvPr id="100354" name="Espaço Reservado para Anotações 2"/>
          <p:cNvSpPr>
            <a:spLocks noGrp="1"/>
          </p:cNvSpPr>
          <p:nvPr>
            <p:ph type="body" idx="1"/>
          </p:nvPr>
        </p:nvSpPr>
        <p:spPr>
          <a:noFill/>
          <a:ln/>
        </p:spPr>
        <p:txBody>
          <a:bodyPr/>
          <a:lstStyle/>
          <a:p>
            <a:endParaRPr lang="en-US"/>
          </a:p>
        </p:txBody>
      </p:sp>
      <p:sp>
        <p:nvSpPr>
          <p:cNvPr id="100355" name="Espaço Reservado para Número de Slide 3"/>
          <p:cNvSpPr>
            <a:spLocks noGrp="1"/>
          </p:cNvSpPr>
          <p:nvPr>
            <p:ph type="sldNum" sz="quarter" idx="5"/>
          </p:nvPr>
        </p:nvSpPr>
        <p:spPr>
          <a:noFill/>
        </p:spPr>
        <p:txBody>
          <a:bodyPr/>
          <a:lstStyle/>
          <a:p>
            <a:fld id="{62B8ED7C-2F4B-4205-B9CA-F6207AE48E05}" type="slidenum">
              <a:rPr lang="pt-BR" smtClean="0"/>
              <a:pPr/>
              <a:t>51</a:t>
            </a:fld>
            <a:endParaRPr lang="pt-BR"/>
          </a:p>
        </p:txBody>
      </p:sp>
    </p:spTree>
    <p:extLst>
      <p:ext uri="{BB962C8B-B14F-4D97-AF65-F5344CB8AC3E}">
        <p14:creationId xmlns:p14="http://schemas.microsoft.com/office/powerpoint/2010/main" val="355667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ço Reservado para Imagem de Slide 1"/>
          <p:cNvSpPr>
            <a:spLocks noGrp="1" noRot="1" noChangeAspect="1"/>
          </p:cNvSpPr>
          <p:nvPr>
            <p:ph type="sldImg"/>
          </p:nvPr>
        </p:nvSpPr>
        <p:spPr>
          <a:ln/>
        </p:spPr>
      </p:sp>
      <p:sp>
        <p:nvSpPr>
          <p:cNvPr id="102402" name="Espaço Reservado para Anotações 2"/>
          <p:cNvSpPr>
            <a:spLocks noGrp="1"/>
          </p:cNvSpPr>
          <p:nvPr>
            <p:ph type="body" idx="1"/>
          </p:nvPr>
        </p:nvSpPr>
        <p:spPr>
          <a:noFill/>
          <a:ln/>
        </p:spPr>
        <p:txBody>
          <a:bodyPr/>
          <a:lstStyle/>
          <a:p>
            <a:endParaRPr lang="en-US"/>
          </a:p>
        </p:txBody>
      </p:sp>
      <p:sp>
        <p:nvSpPr>
          <p:cNvPr id="102403" name="Espaço Reservado para Número de Slide 3"/>
          <p:cNvSpPr>
            <a:spLocks noGrp="1"/>
          </p:cNvSpPr>
          <p:nvPr>
            <p:ph type="sldNum" sz="quarter" idx="5"/>
          </p:nvPr>
        </p:nvSpPr>
        <p:spPr>
          <a:noFill/>
        </p:spPr>
        <p:txBody>
          <a:bodyPr/>
          <a:lstStyle/>
          <a:p>
            <a:fld id="{BDE346F2-8DFD-440E-ADCE-C830E3449B4E}" type="slidenum">
              <a:rPr lang="pt-BR" smtClean="0"/>
              <a:pPr/>
              <a:t>52</a:t>
            </a:fld>
            <a:endParaRPr lang="pt-BR"/>
          </a:p>
        </p:txBody>
      </p:sp>
    </p:spTree>
    <p:extLst>
      <p:ext uri="{BB962C8B-B14F-4D97-AF65-F5344CB8AC3E}">
        <p14:creationId xmlns:p14="http://schemas.microsoft.com/office/powerpoint/2010/main" val="72004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ço Reservado para Imagem de Slide 1"/>
          <p:cNvSpPr>
            <a:spLocks noGrp="1" noRot="1" noChangeAspect="1"/>
          </p:cNvSpPr>
          <p:nvPr>
            <p:ph type="sldImg"/>
          </p:nvPr>
        </p:nvSpPr>
        <p:spPr>
          <a:ln/>
        </p:spPr>
      </p:sp>
      <p:sp>
        <p:nvSpPr>
          <p:cNvPr id="104450" name="Espaço Reservado para Anotações 2"/>
          <p:cNvSpPr>
            <a:spLocks noGrp="1"/>
          </p:cNvSpPr>
          <p:nvPr>
            <p:ph type="body" idx="1"/>
          </p:nvPr>
        </p:nvSpPr>
        <p:spPr>
          <a:noFill/>
          <a:ln/>
        </p:spPr>
        <p:txBody>
          <a:bodyPr/>
          <a:lstStyle/>
          <a:p>
            <a:endParaRPr lang="en-US"/>
          </a:p>
        </p:txBody>
      </p:sp>
      <p:sp>
        <p:nvSpPr>
          <p:cNvPr id="104451" name="Espaço Reservado para Número de Slide 3"/>
          <p:cNvSpPr>
            <a:spLocks noGrp="1"/>
          </p:cNvSpPr>
          <p:nvPr>
            <p:ph type="sldNum" sz="quarter" idx="5"/>
          </p:nvPr>
        </p:nvSpPr>
        <p:spPr>
          <a:noFill/>
        </p:spPr>
        <p:txBody>
          <a:bodyPr/>
          <a:lstStyle/>
          <a:p>
            <a:fld id="{BC38E2EB-401F-450A-9BC9-920E2846F495}" type="slidenum">
              <a:rPr lang="pt-BR" smtClean="0"/>
              <a:pPr/>
              <a:t>53</a:t>
            </a:fld>
            <a:endParaRPr lang="pt-BR"/>
          </a:p>
        </p:txBody>
      </p:sp>
    </p:spTree>
    <p:extLst>
      <p:ext uri="{BB962C8B-B14F-4D97-AF65-F5344CB8AC3E}">
        <p14:creationId xmlns:p14="http://schemas.microsoft.com/office/powerpoint/2010/main" val="2209133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Imagem de Slide 1"/>
          <p:cNvSpPr>
            <a:spLocks noGrp="1" noRot="1" noChangeAspect="1"/>
          </p:cNvSpPr>
          <p:nvPr>
            <p:ph type="sldImg"/>
          </p:nvPr>
        </p:nvSpPr>
        <p:spPr>
          <a:ln/>
        </p:spPr>
      </p:sp>
      <p:sp>
        <p:nvSpPr>
          <p:cNvPr id="106498" name="Espaço Reservado para Anotações 2"/>
          <p:cNvSpPr>
            <a:spLocks noGrp="1"/>
          </p:cNvSpPr>
          <p:nvPr>
            <p:ph type="body" idx="1"/>
          </p:nvPr>
        </p:nvSpPr>
        <p:spPr>
          <a:noFill/>
          <a:ln/>
        </p:spPr>
        <p:txBody>
          <a:bodyPr/>
          <a:lstStyle/>
          <a:p>
            <a:endParaRPr lang="en-US"/>
          </a:p>
        </p:txBody>
      </p:sp>
      <p:sp>
        <p:nvSpPr>
          <p:cNvPr id="106499" name="Espaço Reservado para Número de Slide 3"/>
          <p:cNvSpPr>
            <a:spLocks noGrp="1"/>
          </p:cNvSpPr>
          <p:nvPr>
            <p:ph type="sldNum" sz="quarter" idx="5"/>
          </p:nvPr>
        </p:nvSpPr>
        <p:spPr>
          <a:noFill/>
        </p:spPr>
        <p:txBody>
          <a:bodyPr/>
          <a:lstStyle/>
          <a:p>
            <a:fld id="{E6A49A3A-21D7-413B-9869-C3787A47C07F}" type="slidenum">
              <a:rPr lang="pt-BR" smtClean="0"/>
              <a:pPr/>
              <a:t>55</a:t>
            </a:fld>
            <a:endParaRPr lang="pt-BR"/>
          </a:p>
        </p:txBody>
      </p:sp>
    </p:spTree>
    <p:extLst>
      <p:ext uri="{BB962C8B-B14F-4D97-AF65-F5344CB8AC3E}">
        <p14:creationId xmlns:p14="http://schemas.microsoft.com/office/powerpoint/2010/main" val="5340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ço Reservado para Imagem de Slide 1"/>
          <p:cNvSpPr>
            <a:spLocks noGrp="1" noRot="1" noChangeAspect="1"/>
          </p:cNvSpPr>
          <p:nvPr>
            <p:ph type="sldImg"/>
          </p:nvPr>
        </p:nvSpPr>
        <p:spPr>
          <a:ln/>
        </p:spPr>
      </p:sp>
      <p:sp>
        <p:nvSpPr>
          <p:cNvPr id="108546" name="Espaço Reservado para Anotações 2"/>
          <p:cNvSpPr>
            <a:spLocks noGrp="1"/>
          </p:cNvSpPr>
          <p:nvPr>
            <p:ph type="body" idx="1"/>
          </p:nvPr>
        </p:nvSpPr>
        <p:spPr>
          <a:noFill/>
          <a:ln/>
        </p:spPr>
        <p:txBody>
          <a:bodyPr/>
          <a:lstStyle/>
          <a:p>
            <a:endParaRPr lang="en-US"/>
          </a:p>
        </p:txBody>
      </p:sp>
      <p:sp>
        <p:nvSpPr>
          <p:cNvPr id="108547" name="Espaço Reservado para Número de Slide 3"/>
          <p:cNvSpPr>
            <a:spLocks noGrp="1"/>
          </p:cNvSpPr>
          <p:nvPr>
            <p:ph type="sldNum" sz="quarter" idx="5"/>
          </p:nvPr>
        </p:nvSpPr>
        <p:spPr>
          <a:noFill/>
        </p:spPr>
        <p:txBody>
          <a:bodyPr/>
          <a:lstStyle/>
          <a:p>
            <a:fld id="{2950F431-7898-41DB-AD88-CDD656222CD2}" type="slidenum">
              <a:rPr lang="pt-BR" smtClean="0"/>
              <a:pPr/>
              <a:t>56</a:t>
            </a:fld>
            <a:endParaRPr lang="pt-BR"/>
          </a:p>
        </p:txBody>
      </p:sp>
    </p:spTree>
    <p:extLst>
      <p:ext uri="{BB962C8B-B14F-4D97-AF65-F5344CB8AC3E}">
        <p14:creationId xmlns:p14="http://schemas.microsoft.com/office/powerpoint/2010/main" val="302254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p:cNvSpPr>
          <p:nvPr>
            <p:ph type="sldImg"/>
          </p:nvPr>
        </p:nvSpPr>
        <p:spPr>
          <a:ln/>
        </p:spPr>
      </p:sp>
      <p:sp>
        <p:nvSpPr>
          <p:cNvPr id="110594" name="Espaço Reservado para Anotações 2"/>
          <p:cNvSpPr>
            <a:spLocks noGrp="1"/>
          </p:cNvSpPr>
          <p:nvPr>
            <p:ph type="body" idx="1"/>
          </p:nvPr>
        </p:nvSpPr>
        <p:spPr>
          <a:noFill/>
          <a:ln/>
        </p:spPr>
        <p:txBody>
          <a:bodyPr/>
          <a:lstStyle/>
          <a:p>
            <a:endParaRPr lang="en-US"/>
          </a:p>
        </p:txBody>
      </p:sp>
      <p:sp>
        <p:nvSpPr>
          <p:cNvPr id="110595" name="Espaço Reservado para Número de Slide 3"/>
          <p:cNvSpPr>
            <a:spLocks noGrp="1"/>
          </p:cNvSpPr>
          <p:nvPr>
            <p:ph type="sldNum" sz="quarter" idx="5"/>
          </p:nvPr>
        </p:nvSpPr>
        <p:spPr>
          <a:noFill/>
        </p:spPr>
        <p:txBody>
          <a:bodyPr/>
          <a:lstStyle/>
          <a:p>
            <a:fld id="{CCEE719D-CF8C-454A-946A-9AED8C591963}" type="slidenum">
              <a:rPr lang="pt-BR" smtClean="0"/>
              <a:pPr/>
              <a:t>57</a:t>
            </a:fld>
            <a:endParaRPr lang="pt-BR"/>
          </a:p>
        </p:txBody>
      </p:sp>
    </p:spTree>
    <p:extLst>
      <p:ext uri="{BB962C8B-B14F-4D97-AF65-F5344CB8AC3E}">
        <p14:creationId xmlns:p14="http://schemas.microsoft.com/office/powerpoint/2010/main" val="86158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58</a:t>
            </a:fld>
            <a:endParaRPr lang="pt-BR"/>
          </a:p>
        </p:txBody>
      </p:sp>
    </p:spTree>
    <p:extLst>
      <p:ext uri="{BB962C8B-B14F-4D97-AF65-F5344CB8AC3E}">
        <p14:creationId xmlns:p14="http://schemas.microsoft.com/office/powerpoint/2010/main" val="2318040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59</a:t>
            </a:fld>
            <a:endParaRPr lang="pt-BR"/>
          </a:p>
        </p:txBody>
      </p:sp>
    </p:spTree>
    <p:extLst>
      <p:ext uri="{BB962C8B-B14F-4D97-AF65-F5344CB8AC3E}">
        <p14:creationId xmlns:p14="http://schemas.microsoft.com/office/powerpoint/2010/main" val="2120907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ço Reservado para Imagem de Slide 1"/>
          <p:cNvSpPr>
            <a:spLocks noGrp="1" noRot="1" noChangeAspect="1"/>
          </p:cNvSpPr>
          <p:nvPr>
            <p:ph type="sldImg"/>
          </p:nvPr>
        </p:nvSpPr>
        <p:spPr>
          <a:ln/>
        </p:spPr>
      </p:sp>
      <p:sp>
        <p:nvSpPr>
          <p:cNvPr id="84994" name="Espaço Reservado para Anotações 2"/>
          <p:cNvSpPr>
            <a:spLocks noGrp="1"/>
          </p:cNvSpPr>
          <p:nvPr>
            <p:ph type="body" idx="1"/>
          </p:nvPr>
        </p:nvSpPr>
        <p:spPr>
          <a:noFill/>
          <a:ln/>
        </p:spPr>
        <p:txBody>
          <a:bodyPr/>
          <a:lstStyle/>
          <a:p>
            <a:endParaRPr lang="en-US"/>
          </a:p>
        </p:txBody>
      </p:sp>
      <p:sp>
        <p:nvSpPr>
          <p:cNvPr id="84995" name="Espaço Reservado para Número de Slide 3"/>
          <p:cNvSpPr>
            <a:spLocks noGrp="1"/>
          </p:cNvSpPr>
          <p:nvPr>
            <p:ph type="sldNum" sz="quarter" idx="5"/>
          </p:nvPr>
        </p:nvSpPr>
        <p:spPr>
          <a:noFill/>
        </p:spPr>
        <p:txBody>
          <a:bodyPr/>
          <a:lstStyle/>
          <a:p>
            <a:fld id="{46A1407B-6A11-43AA-B1BF-C54003CD5A5D}" type="slidenum">
              <a:rPr lang="pt-BR" smtClean="0"/>
              <a:pPr/>
              <a:t>60</a:t>
            </a:fld>
            <a:endParaRPr lang="pt-BR"/>
          </a:p>
        </p:txBody>
      </p:sp>
    </p:spTree>
    <p:extLst>
      <p:ext uri="{BB962C8B-B14F-4D97-AF65-F5344CB8AC3E}">
        <p14:creationId xmlns:p14="http://schemas.microsoft.com/office/powerpoint/2010/main" val="87285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a:ln/>
        </p:spPr>
      </p:sp>
      <p:sp>
        <p:nvSpPr>
          <p:cNvPr id="36866" name="Espaço Reservado para Anotações 2"/>
          <p:cNvSpPr>
            <a:spLocks noGrp="1"/>
          </p:cNvSpPr>
          <p:nvPr>
            <p:ph type="body" idx="1"/>
          </p:nvPr>
        </p:nvSpPr>
        <p:spPr>
          <a:noFill/>
          <a:ln/>
        </p:spPr>
        <p:txBody>
          <a:bodyPr/>
          <a:lstStyle/>
          <a:p>
            <a:endParaRPr lang="en-US"/>
          </a:p>
        </p:txBody>
      </p:sp>
      <p:sp>
        <p:nvSpPr>
          <p:cNvPr id="36867" name="Espaço Reservado para Número de Slide 3"/>
          <p:cNvSpPr>
            <a:spLocks noGrp="1"/>
          </p:cNvSpPr>
          <p:nvPr>
            <p:ph type="sldNum" sz="quarter" idx="5"/>
          </p:nvPr>
        </p:nvSpPr>
        <p:spPr>
          <a:noFill/>
        </p:spPr>
        <p:txBody>
          <a:bodyPr/>
          <a:lstStyle/>
          <a:p>
            <a:fld id="{5F942B99-2C06-49A5-BB5D-AFBE904EB056}" type="slidenum">
              <a:rPr lang="pt-BR" smtClean="0"/>
              <a:pPr/>
              <a:t>4</a:t>
            </a:fld>
            <a:endParaRPr lang="pt-BR"/>
          </a:p>
        </p:txBody>
      </p:sp>
    </p:spTree>
    <p:extLst>
      <p:ext uri="{BB962C8B-B14F-4D97-AF65-F5344CB8AC3E}">
        <p14:creationId xmlns:p14="http://schemas.microsoft.com/office/powerpoint/2010/main" val="1337292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p:cNvSpPr>
            <a:spLocks noGrp="1" noRot="1" noChangeAspect="1"/>
          </p:cNvSpPr>
          <p:nvPr>
            <p:ph type="sldImg"/>
          </p:nvPr>
        </p:nvSpPr>
        <p:spPr>
          <a:ln/>
        </p:spPr>
      </p:sp>
      <p:sp>
        <p:nvSpPr>
          <p:cNvPr id="82946" name="Espaço Reservado para Anotações 2"/>
          <p:cNvSpPr>
            <a:spLocks noGrp="1"/>
          </p:cNvSpPr>
          <p:nvPr>
            <p:ph type="body" idx="1"/>
          </p:nvPr>
        </p:nvSpPr>
        <p:spPr>
          <a:noFill/>
          <a:ln/>
        </p:spPr>
        <p:txBody>
          <a:bodyPr/>
          <a:lstStyle/>
          <a:p>
            <a:endParaRPr lang="en-US"/>
          </a:p>
        </p:txBody>
      </p:sp>
      <p:sp>
        <p:nvSpPr>
          <p:cNvPr id="82947" name="Espaço Reservado para Número de Slide 3"/>
          <p:cNvSpPr>
            <a:spLocks noGrp="1"/>
          </p:cNvSpPr>
          <p:nvPr>
            <p:ph type="sldNum" sz="quarter" idx="5"/>
          </p:nvPr>
        </p:nvSpPr>
        <p:spPr>
          <a:noFill/>
        </p:spPr>
        <p:txBody>
          <a:bodyPr/>
          <a:lstStyle/>
          <a:p>
            <a:fld id="{811B21D0-1363-4F90-9AF8-BDBB3E9187F4}" type="slidenum">
              <a:rPr lang="pt-BR" smtClean="0"/>
              <a:pPr/>
              <a:t>64</a:t>
            </a:fld>
            <a:endParaRPr lang="pt-BR"/>
          </a:p>
        </p:txBody>
      </p:sp>
    </p:spTree>
    <p:extLst>
      <p:ext uri="{BB962C8B-B14F-4D97-AF65-F5344CB8AC3E}">
        <p14:creationId xmlns:p14="http://schemas.microsoft.com/office/powerpoint/2010/main" val="1334652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p:cNvSpPr>
          <p:nvPr>
            <p:ph type="sldImg"/>
          </p:nvPr>
        </p:nvSpPr>
        <p:spPr>
          <a:ln/>
        </p:spPr>
      </p:sp>
      <p:sp>
        <p:nvSpPr>
          <p:cNvPr id="114690" name="Espaço Reservado para Anotações 2"/>
          <p:cNvSpPr>
            <a:spLocks noGrp="1"/>
          </p:cNvSpPr>
          <p:nvPr>
            <p:ph type="body" idx="1"/>
          </p:nvPr>
        </p:nvSpPr>
        <p:spPr>
          <a:noFill/>
          <a:ln/>
        </p:spPr>
        <p:txBody>
          <a:bodyPr/>
          <a:lstStyle/>
          <a:p>
            <a:endParaRPr lang="en-US"/>
          </a:p>
        </p:txBody>
      </p:sp>
      <p:sp>
        <p:nvSpPr>
          <p:cNvPr id="114691" name="Espaço Reservado para Número de Slide 3"/>
          <p:cNvSpPr>
            <a:spLocks noGrp="1"/>
          </p:cNvSpPr>
          <p:nvPr>
            <p:ph type="sldNum" sz="quarter" idx="5"/>
          </p:nvPr>
        </p:nvSpPr>
        <p:spPr>
          <a:noFill/>
        </p:spPr>
        <p:txBody>
          <a:bodyPr/>
          <a:lstStyle/>
          <a:p>
            <a:fld id="{A3D4B088-2BE2-457A-A6B6-08C775AA7C6E}" type="slidenum">
              <a:rPr lang="pt-BR" smtClean="0"/>
              <a:pPr/>
              <a:t>67</a:t>
            </a:fld>
            <a:endParaRPr lang="pt-BR"/>
          </a:p>
        </p:txBody>
      </p:sp>
    </p:spTree>
    <p:extLst>
      <p:ext uri="{BB962C8B-B14F-4D97-AF65-F5344CB8AC3E}">
        <p14:creationId xmlns:p14="http://schemas.microsoft.com/office/powerpoint/2010/main" val="3527205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ço Reservado para Imagem de Slide 1"/>
          <p:cNvSpPr>
            <a:spLocks noGrp="1" noRot="1" noChangeAspect="1"/>
          </p:cNvSpPr>
          <p:nvPr>
            <p:ph type="sldImg"/>
          </p:nvPr>
        </p:nvSpPr>
        <p:spPr>
          <a:ln/>
        </p:spPr>
      </p:sp>
      <p:sp>
        <p:nvSpPr>
          <p:cNvPr id="116738" name="Espaço Reservado para Anotações 2"/>
          <p:cNvSpPr>
            <a:spLocks noGrp="1"/>
          </p:cNvSpPr>
          <p:nvPr>
            <p:ph type="body" idx="1"/>
          </p:nvPr>
        </p:nvSpPr>
        <p:spPr>
          <a:noFill/>
          <a:ln/>
        </p:spPr>
        <p:txBody>
          <a:bodyPr/>
          <a:lstStyle/>
          <a:p>
            <a:endParaRPr lang="en-US"/>
          </a:p>
        </p:txBody>
      </p:sp>
      <p:sp>
        <p:nvSpPr>
          <p:cNvPr id="116739" name="Espaço Reservado para Número de Slide 3"/>
          <p:cNvSpPr>
            <a:spLocks noGrp="1"/>
          </p:cNvSpPr>
          <p:nvPr>
            <p:ph type="sldNum" sz="quarter" idx="5"/>
          </p:nvPr>
        </p:nvSpPr>
        <p:spPr>
          <a:noFill/>
        </p:spPr>
        <p:txBody>
          <a:bodyPr/>
          <a:lstStyle/>
          <a:p>
            <a:fld id="{49B7B6B3-9965-4E1F-9503-B1CE306E083F}" type="slidenum">
              <a:rPr lang="pt-BR" smtClean="0"/>
              <a:pPr/>
              <a:t>68</a:t>
            </a:fld>
            <a:endParaRPr lang="pt-BR"/>
          </a:p>
        </p:txBody>
      </p:sp>
    </p:spTree>
    <p:extLst>
      <p:ext uri="{BB962C8B-B14F-4D97-AF65-F5344CB8AC3E}">
        <p14:creationId xmlns:p14="http://schemas.microsoft.com/office/powerpoint/2010/main" val="2216561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ço Reservado para Imagem de Slide 1"/>
          <p:cNvSpPr>
            <a:spLocks noGrp="1" noRot="1" noChangeAspect="1"/>
          </p:cNvSpPr>
          <p:nvPr>
            <p:ph type="sldImg"/>
          </p:nvPr>
        </p:nvSpPr>
        <p:spPr>
          <a:ln/>
        </p:spPr>
      </p:sp>
      <p:sp>
        <p:nvSpPr>
          <p:cNvPr id="118786" name="Espaço Reservado para Anotações 2"/>
          <p:cNvSpPr>
            <a:spLocks noGrp="1"/>
          </p:cNvSpPr>
          <p:nvPr>
            <p:ph type="body" idx="1"/>
          </p:nvPr>
        </p:nvSpPr>
        <p:spPr>
          <a:noFill/>
          <a:ln/>
        </p:spPr>
        <p:txBody>
          <a:bodyPr/>
          <a:lstStyle/>
          <a:p>
            <a:endParaRPr lang="en-US"/>
          </a:p>
        </p:txBody>
      </p:sp>
      <p:sp>
        <p:nvSpPr>
          <p:cNvPr id="118787" name="Espaço Reservado para Número de Slide 3"/>
          <p:cNvSpPr>
            <a:spLocks noGrp="1"/>
          </p:cNvSpPr>
          <p:nvPr>
            <p:ph type="sldNum" sz="quarter" idx="5"/>
          </p:nvPr>
        </p:nvSpPr>
        <p:spPr>
          <a:noFill/>
        </p:spPr>
        <p:txBody>
          <a:bodyPr/>
          <a:lstStyle/>
          <a:p>
            <a:fld id="{C5E2AA45-2C4E-48FC-9CAF-F041982A3641}" type="slidenum">
              <a:rPr lang="pt-BR" smtClean="0"/>
              <a:pPr/>
              <a:t>69</a:t>
            </a:fld>
            <a:endParaRPr lang="pt-BR"/>
          </a:p>
        </p:txBody>
      </p:sp>
    </p:spTree>
    <p:extLst>
      <p:ext uri="{BB962C8B-B14F-4D97-AF65-F5344CB8AC3E}">
        <p14:creationId xmlns:p14="http://schemas.microsoft.com/office/powerpoint/2010/main" val="349515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ço Reservado para Imagem de Slide 1"/>
          <p:cNvSpPr>
            <a:spLocks noGrp="1" noRot="1" noChangeAspect="1"/>
          </p:cNvSpPr>
          <p:nvPr>
            <p:ph type="sldImg"/>
          </p:nvPr>
        </p:nvSpPr>
        <p:spPr>
          <a:ln/>
        </p:spPr>
      </p:sp>
      <p:sp>
        <p:nvSpPr>
          <p:cNvPr id="120834" name="Espaço Reservado para Anotações 2"/>
          <p:cNvSpPr>
            <a:spLocks noGrp="1"/>
          </p:cNvSpPr>
          <p:nvPr>
            <p:ph type="body" idx="1"/>
          </p:nvPr>
        </p:nvSpPr>
        <p:spPr>
          <a:noFill/>
          <a:ln/>
        </p:spPr>
        <p:txBody>
          <a:bodyPr/>
          <a:lstStyle/>
          <a:p>
            <a:endParaRPr lang="en-US"/>
          </a:p>
        </p:txBody>
      </p:sp>
      <p:sp>
        <p:nvSpPr>
          <p:cNvPr id="120835" name="Espaço Reservado para Número de Slide 3"/>
          <p:cNvSpPr>
            <a:spLocks noGrp="1"/>
          </p:cNvSpPr>
          <p:nvPr>
            <p:ph type="sldNum" sz="quarter" idx="5"/>
          </p:nvPr>
        </p:nvSpPr>
        <p:spPr>
          <a:noFill/>
        </p:spPr>
        <p:txBody>
          <a:bodyPr/>
          <a:lstStyle/>
          <a:p>
            <a:fld id="{64EFBD98-C952-4414-B565-531B2C67782E}" type="slidenum">
              <a:rPr lang="pt-BR" smtClean="0"/>
              <a:pPr/>
              <a:t>70</a:t>
            </a:fld>
            <a:endParaRPr lang="pt-BR"/>
          </a:p>
        </p:txBody>
      </p:sp>
    </p:spTree>
    <p:extLst>
      <p:ext uri="{BB962C8B-B14F-4D97-AF65-F5344CB8AC3E}">
        <p14:creationId xmlns:p14="http://schemas.microsoft.com/office/powerpoint/2010/main" val="2638228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ço Reservado para Imagem de Slide 1"/>
          <p:cNvSpPr>
            <a:spLocks noGrp="1" noRot="1" noChangeAspect="1"/>
          </p:cNvSpPr>
          <p:nvPr>
            <p:ph type="sldImg"/>
          </p:nvPr>
        </p:nvSpPr>
        <p:spPr>
          <a:ln/>
        </p:spPr>
      </p:sp>
      <p:sp>
        <p:nvSpPr>
          <p:cNvPr id="122882" name="Espaço Reservado para Anotações 2"/>
          <p:cNvSpPr>
            <a:spLocks noGrp="1"/>
          </p:cNvSpPr>
          <p:nvPr>
            <p:ph type="body" idx="1"/>
          </p:nvPr>
        </p:nvSpPr>
        <p:spPr>
          <a:noFill/>
          <a:ln/>
        </p:spPr>
        <p:txBody>
          <a:bodyPr/>
          <a:lstStyle/>
          <a:p>
            <a:endParaRPr lang="en-US"/>
          </a:p>
        </p:txBody>
      </p:sp>
      <p:sp>
        <p:nvSpPr>
          <p:cNvPr id="122883" name="Espaço Reservado para Número de Slide 3"/>
          <p:cNvSpPr>
            <a:spLocks noGrp="1"/>
          </p:cNvSpPr>
          <p:nvPr>
            <p:ph type="sldNum" sz="quarter" idx="5"/>
          </p:nvPr>
        </p:nvSpPr>
        <p:spPr>
          <a:noFill/>
        </p:spPr>
        <p:txBody>
          <a:bodyPr/>
          <a:lstStyle/>
          <a:p>
            <a:fld id="{306092BA-C1DE-4D64-BD52-8C9394307047}" type="slidenum">
              <a:rPr lang="pt-BR" smtClean="0"/>
              <a:pPr/>
              <a:t>71</a:t>
            </a:fld>
            <a:endParaRPr lang="pt-BR"/>
          </a:p>
        </p:txBody>
      </p:sp>
    </p:spTree>
    <p:extLst>
      <p:ext uri="{BB962C8B-B14F-4D97-AF65-F5344CB8AC3E}">
        <p14:creationId xmlns:p14="http://schemas.microsoft.com/office/powerpoint/2010/main" val="1942241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ço Reservado para Imagem de Slide 1"/>
          <p:cNvSpPr>
            <a:spLocks noGrp="1" noRot="1" noChangeAspect="1"/>
          </p:cNvSpPr>
          <p:nvPr>
            <p:ph type="sldImg"/>
          </p:nvPr>
        </p:nvSpPr>
        <p:spPr>
          <a:ln/>
        </p:spPr>
      </p:sp>
      <p:sp>
        <p:nvSpPr>
          <p:cNvPr id="124930" name="Espaço Reservado para Anotações 2"/>
          <p:cNvSpPr>
            <a:spLocks noGrp="1"/>
          </p:cNvSpPr>
          <p:nvPr>
            <p:ph type="body" idx="1"/>
          </p:nvPr>
        </p:nvSpPr>
        <p:spPr>
          <a:noFill/>
          <a:ln/>
        </p:spPr>
        <p:txBody>
          <a:bodyPr/>
          <a:lstStyle/>
          <a:p>
            <a:endParaRPr lang="en-US"/>
          </a:p>
        </p:txBody>
      </p:sp>
      <p:sp>
        <p:nvSpPr>
          <p:cNvPr id="124931" name="Espaço Reservado para Número de Slide 3"/>
          <p:cNvSpPr>
            <a:spLocks noGrp="1"/>
          </p:cNvSpPr>
          <p:nvPr>
            <p:ph type="sldNum" sz="quarter" idx="5"/>
          </p:nvPr>
        </p:nvSpPr>
        <p:spPr>
          <a:noFill/>
        </p:spPr>
        <p:txBody>
          <a:bodyPr/>
          <a:lstStyle/>
          <a:p>
            <a:fld id="{7812D9C2-5833-425C-8600-18627F9BFD61}" type="slidenum">
              <a:rPr lang="pt-BR" smtClean="0"/>
              <a:pPr/>
              <a:t>72</a:t>
            </a:fld>
            <a:endParaRPr lang="pt-BR"/>
          </a:p>
        </p:txBody>
      </p:sp>
    </p:spTree>
    <p:extLst>
      <p:ext uri="{BB962C8B-B14F-4D97-AF65-F5344CB8AC3E}">
        <p14:creationId xmlns:p14="http://schemas.microsoft.com/office/powerpoint/2010/main" val="1190623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ço Reservado para Imagem de Slide 1"/>
          <p:cNvSpPr>
            <a:spLocks noGrp="1" noRot="1" noChangeAspect="1"/>
          </p:cNvSpPr>
          <p:nvPr>
            <p:ph type="sldImg"/>
          </p:nvPr>
        </p:nvSpPr>
        <p:spPr>
          <a:ln/>
        </p:spPr>
      </p:sp>
      <p:sp>
        <p:nvSpPr>
          <p:cNvPr id="126978" name="Espaço Reservado para Anotações 2"/>
          <p:cNvSpPr>
            <a:spLocks noGrp="1"/>
          </p:cNvSpPr>
          <p:nvPr>
            <p:ph type="body" idx="1"/>
          </p:nvPr>
        </p:nvSpPr>
        <p:spPr>
          <a:noFill/>
          <a:ln/>
        </p:spPr>
        <p:txBody>
          <a:bodyPr/>
          <a:lstStyle/>
          <a:p>
            <a:endParaRPr lang="en-US"/>
          </a:p>
        </p:txBody>
      </p:sp>
      <p:sp>
        <p:nvSpPr>
          <p:cNvPr id="126979" name="Espaço Reservado para Número de Slide 3"/>
          <p:cNvSpPr>
            <a:spLocks noGrp="1"/>
          </p:cNvSpPr>
          <p:nvPr>
            <p:ph type="sldNum" sz="quarter" idx="5"/>
          </p:nvPr>
        </p:nvSpPr>
        <p:spPr>
          <a:noFill/>
        </p:spPr>
        <p:txBody>
          <a:bodyPr/>
          <a:lstStyle/>
          <a:p>
            <a:fld id="{ECD102C1-69B5-40D4-9073-ACD25281234B}" type="slidenum">
              <a:rPr lang="pt-BR" smtClean="0"/>
              <a:pPr/>
              <a:t>73</a:t>
            </a:fld>
            <a:endParaRPr lang="pt-BR"/>
          </a:p>
        </p:txBody>
      </p:sp>
    </p:spTree>
    <p:extLst>
      <p:ext uri="{BB962C8B-B14F-4D97-AF65-F5344CB8AC3E}">
        <p14:creationId xmlns:p14="http://schemas.microsoft.com/office/powerpoint/2010/main" val="1457915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74</a:t>
            </a:fld>
            <a:endParaRPr lang="pt-BR"/>
          </a:p>
        </p:txBody>
      </p:sp>
    </p:spTree>
    <p:extLst>
      <p:ext uri="{BB962C8B-B14F-4D97-AF65-F5344CB8AC3E}">
        <p14:creationId xmlns:p14="http://schemas.microsoft.com/office/powerpoint/2010/main" val="856584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ço Reservado para Imagem de Slide 1"/>
          <p:cNvSpPr>
            <a:spLocks noGrp="1" noRot="1" noChangeAspect="1"/>
          </p:cNvSpPr>
          <p:nvPr>
            <p:ph type="sldImg"/>
          </p:nvPr>
        </p:nvSpPr>
        <p:spPr>
          <a:ln/>
        </p:spPr>
      </p:sp>
      <p:sp>
        <p:nvSpPr>
          <p:cNvPr id="133122" name="Espaço Reservado para Anotações 2"/>
          <p:cNvSpPr>
            <a:spLocks noGrp="1"/>
          </p:cNvSpPr>
          <p:nvPr>
            <p:ph type="body" idx="1"/>
          </p:nvPr>
        </p:nvSpPr>
        <p:spPr>
          <a:noFill/>
          <a:ln/>
        </p:spPr>
        <p:txBody>
          <a:bodyPr/>
          <a:lstStyle/>
          <a:p>
            <a:endParaRPr lang="en-US"/>
          </a:p>
        </p:txBody>
      </p:sp>
      <p:sp>
        <p:nvSpPr>
          <p:cNvPr id="133123" name="Espaço Reservado para Número de Slide 3"/>
          <p:cNvSpPr>
            <a:spLocks noGrp="1"/>
          </p:cNvSpPr>
          <p:nvPr>
            <p:ph type="sldNum" sz="quarter" idx="5"/>
          </p:nvPr>
        </p:nvSpPr>
        <p:spPr>
          <a:noFill/>
        </p:spPr>
        <p:txBody>
          <a:bodyPr/>
          <a:lstStyle/>
          <a:p>
            <a:fld id="{29E3BC21-0F5B-4EC5-8268-AE780E6DB333}" type="slidenum">
              <a:rPr lang="pt-BR" smtClean="0"/>
              <a:pPr/>
              <a:t>75</a:t>
            </a:fld>
            <a:endParaRPr lang="pt-BR"/>
          </a:p>
        </p:txBody>
      </p:sp>
    </p:spTree>
    <p:extLst>
      <p:ext uri="{BB962C8B-B14F-4D97-AF65-F5344CB8AC3E}">
        <p14:creationId xmlns:p14="http://schemas.microsoft.com/office/powerpoint/2010/main" val="317756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ço Reservado para Imagem de Slide 1"/>
          <p:cNvSpPr>
            <a:spLocks noGrp="1" noRot="1" noChangeAspect="1"/>
          </p:cNvSpPr>
          <p:nvPr>
            <p:ph type="sldImg"/>
          </p:nvPr>
        </p:nvSpPr>
        <p:spPr>
          <a:ln/>
        </p:spPr>
      </p:sp>
      <p:sp>
        <p:nvSpPr>
          <p:cNvPr id="38914" name="Espaço Reservado para Anotações 2"/>
          <p:cNvSpPr>
            <a:spLocks noGrp="1"/>
          </p:cNvSpPr>
          <p:nvPr>
            <p:ph type="body" idx="1"/>
          </p:nvPr>
        </p:nvSpPr>
        <p:spPr>
          <a:noFill/>
          <a:ln/>
        </p:spPr>
        <p:txBody>
          <a:bodyPr/>
          <a:lstStyle/>
          <a:p>
            <a:endParaRPr lang="en-US"/>
          </a:p>
        </p:txBody>
      </p:sp>
      <p:sp>
        <p:nvSpPr>
          <p:cNvPr id="38915" name="Espaço Reservado para Número de Slide 3"/>
          <p:cNvSpPr>
            <a:spLocks noGrp="1"/>
          </p:cNvSpPr>
          <p:nvPr>
            <p:ph type="sldNum" sz="quarter" idx="5"/>
          </p:nvPr>
        </p:nvSpPr>
        <p:spPr>
          <a:noFill/>
        </p:spPr>
        <p:txBody>
          <a:bodyPr/>
          <a:lstStyle/>
          <a:p>
            <a:fld id="{0D004C18-1779-42BB-9AD4-B798AFA245AF}" type="slidenum">
              <a:rPr lang="pt-BR" smtClean="0"/>
              <a:pPr/>
              <a:t>5</a:t>
            </a:fld>
            <a:endParaRPr lang="pt-BR"/>
          </a:p>
        </p:txBody>
      </p:sp>
    </p:spTree>
    <p:extLst>
      <p:ext uri="{BB962C8B-B14F-4D97-AF65-F5344CB8AC3E}">
        <p14:creationId xmlns:p14="http://schemas.microsoft.com/office/powerpoint/2010/main" val="547466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ço Reservado para Imagem de Slide 1"/>
          <p:cNvSpPr>
            <a:spLocks noGrp="1" noRot="1" noChangeAspect="1"/>
          </p:cNvSpPr>
          <p:nvPr>
            <p:ph type="sldImg"/>
          </p:nvPr>
        </p:nvSpPr>
        <p:spPr>
          <a:ln/>
        </p:spPr>
      </p:sp>
      <p:sp>
        <p:nvSpPr>
          <p:cNvPr id="136194" name="Espaço Reservado para Anotações 2"/>
          <p:cNvSpPr>
            <a:spLocks noGrp="1"/>
          </p:cNvSpPr>
          <p:nvPr>
            <p:ph type="body" idx="1"/>
          </p:nvPr>
        </p:nvSpPr>
        <p:spPr>
          <a:noFill/>
          <a:ln/>
        </p:spPr>
        <p:txBody>
          <a:bodyPr/>
          <a:lstStyle/>
          <a:p>
            <a:endParaRPr lang="en-US"/>
          </a:p>
        </p:txBody>
      </p:sp>
      <p:sp>
        <p:nvSpPr>
          <p:cNvPr id="136195" name="Espaço Reservado para Número de Slide 3"/>
          <p:cNvSpPr>
            <a:spLocks noGrp="1"/>
          </p:cNvSpPr>
          <p:nvPr>
            <p:ph type="sldNum" sz="quarter" idx="5"/>
          </p:nvPr>
        </p:nvSpPr>
        <p:spPr>
          <a:noFill/>
        </p:spPr>
        <p:txBody>
          <a:bodyPr/>
          <a:lstStyle/>
          <a:p>
            <a:fld id="{63D34589-676A-42A4-97AF-12ECCD70B3FF}" type="slidenum">
              <a:rPr lang="pt-BR" smtClean="0"/>
              <a:pPr/>
              <a:t>76</a:t>
            </a:fld>
            <a:endParaRPr lang="pt-BR"/>
          </a:p>
        </p:txBody>
      </p:sp>
    </p:spTree>
    <p:extLst>
      <p:ext uri="{BB962C8B-B14F-4D97-AF65-F5344CB8AC3E}">
        <p14:creationId xmlns:p14="http://schemas.microsoft.com/office/powerpoint/2010/main" val="1024895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ço Reservado para Imagem de Slide 1"/>
          <p:cNvSpPr>
            <a:spLocks noGrp="1" noRot="1" noChangeAspect="1"/>
          </p:cNvSpPr>
          <p:nvPr>
            <p:ph type="sldImg"/>
          </p:nvPr>
        </p:nvSpPr>
        <p:spPr>
          <a:ln/>
        </p:spPr>
      </p:sp>
      <p:sp>
        <p:nvSpPr>
          <p:cNvPr id="140290" name="Espaço Reservado para Anotações 2"/>
          <p:cNvSpPr>
            <a:spLocks noGrp="1"/>
          </p:cNvSpPr>
          <p:nvPr>
            <p:ph type="body" idx="1"/>
          </p:nvPr>
        </p:nvSpPr>
        <p:spPr>
          <a:noFill/>
          <a:ln/>
        </p:spPr>
        <p:txBody>
          <a:bodyPr/>
          <a:lstStyle/>
          <a:p>
            <a:endParaRPr lang="en-US"/>
          </a:p>
        </p:txBody>
      </p:sp>
      <p:sp>
        <p:nvSpPr>
          <p:cNvPr id="140291" name="Espaço Reservado para Número de Slide 3"/>
          <p:cNvSpPr>
            <a:spLocks noGrp="1"/>
          </p:cNvSpPr>
          <p:nvPr>
            <p:ph type="sldNum" sz="quarter" idx="5"/>
          </p:nvPr>
        </p:nvSpPr>
        <p:spPr>
          <a:noFill/>
        </p:spPr>
        <p:txBody>
          <a:bodyPr/>
          <a:lstStyle/>
          <a:p>
            <a:fld id="{0A4ABC30-793A-4324-8CB4-DBF6CA9AEDD8}" type="slidenum">
              <a:rPr lang="pt-BR" smtClean="0"/>
              <a:pPr/>
              <a:t>78</a:t>
            </a:fld>
            <a:endParaRPr lang="pt-BR"/>
          </a:p>
        </p:txBody>
      </p:sp>
    </p:spTree>
    <p:extLst>
      <p:ext uri="{BB962C8B-B14F-4D97-AF65-F5344CB8AC3E}">
        <p14:creationId xmlns:p14="http://schemas.microsoft.com/office/powerpoint/2010/main" val="1839617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Imagem de Slide 1"/>
          <p:cNvSpPr>
            <a:spLocks noGrp="1" noRot="1" noChangeAspect="1"/>
          </p:cNvSpPr>
          <p:nvPr>
            <p:ph type="sldImg"/>
          </p:nvPr>
        </p:nvSpPr>
        <p:spPr>
          <a:ln/>
        </p:spPr>
      </p:sp>
      <p:sp>
        <p:nvSpPr>
          <p:cNvPr id="142338" name="Espaço Reservado para Anotações 2"/>
          <p:cNvSpPr>
            <a:spLocks noGrp="1"/>
          </p:cNvSpPr>
          <p:nvPr>
            <p:ph type="body" idx="1"/>
          </p:nvPr>
        </p:nvSpPr>
        <p:spPr>
          <a:noFill/>
          <a:ln/>
        </p:spPr>
        <p:txBody>
          <a:bodyPr/>
          <a:lstStyle/>
          <a:p>
            <a:endParaRPr lang="en-US"/>
          </a:p>
        </p:txBody>
      </p:sp>
      <p:sp>
        <p:nvSpPr>
          <p:cNvPr id="142339" name="Espaço Reservado para Número de Slide 3"/>
          <p:cNvSpPr>
            <a:spLocks noGrp="1"/>
          </p:cNvSpPr>
          <p:nvPr>
            <p:ph type="sldNum" sz="quarter" idx="5"/>
          </p:nvPr>
        </p:nvSpPr>
        <p:spPr>
          <a:noFill/>
        </p:spPr>
        <p:txBody>
          <a:bodyPr/>
          <a:lstStyle/>
          <a:p>
            <a:fld id="{14E85538-FED4-404D-86E2-F04586F5BCBC}" type="slidenum">
              <a:rPr lang="pt-BR" smtClean="0"/>
              <a:pPr/>
              <a:t>79</a:t>
            </a:fld>
            <a:endParaRPr lang="pt-BR"/>
          </a:p>
        </p:txBody>
      </p:sp>
    </p:spTree>
    <p:extLst>
      <p:ext uri="{BB962C8B-B14F-4D97-AF65-F5344CB8AC3E}">
        <p14:creationId xmlns:p14="http://schemas.microsoft.com/office/powerpoint/2010/main" val="1067706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80</a:t>
            </a:fld>
            <a:endParaRPr lang="pt-BR"/>
          </a:p>
        </p:txBody>
      </p:sp>
    </p:spTree>
    <p:extLst>
      <p:ext uri="{BB962C8B-B14F-4D97-AF65-F5344CB8AC3E}">
        <p14:creationId xmlns:p14="http://schemas.microsoft.com/office/powerpoint/2010/main" val="2879149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Espaço Reservado para Imagem de Slide 1"/>
          <p:cNvSpPr>
            <a:spLocks noGrp="1" noRot="1" noChangeAspect="1"/>
          </p:cNvSpPr>
          <p:nvPr>
            <p:ph type="sldImg"/>
          </p:nvPr>
        </p:nvSpPr>
        <p:spPr>
          <a:ln/>
        </p:spPr>
      </p:sp>
      <p:sp>
        <p:nvSpPr>
          <p:cNvPr id="146434" name="Espaço Reservado para Anotações 2"/>
          <p:cNvSpPr>
            <a:spLocks noGrp="1"/>
          </p:cNvSpPr>
          <p:nvPr>
            <p:ph type="body" idx="1"/>
          </p:nvPr>
        </p:nvSpPr>
        <p:spPr>
          <a:noFill/>
          <a:ln/>
        </p:spPr>
        <p:txBody>
          <a:bodyPr/>
          <a:lstStyle/>
          <a:p>
            <a:endParaRPr lang="en-US"/>
          </a:p>
        </p:txBody>
      </p:sp>
      <p:sp>
        <p:nvSpPr>
          <p:cNvPr id="146435" name="Espaço Reservado para Número de Slide 3"/>
          <p:cNvSpPr>
            <a:spLocks noGrp="1"/>
          </p:cNvSpPr>
          <p:nvPr>
            <p:ph type="sldNum" sz="quarter" idx="5"/>
          </p:nvPr>
        </p:nvSpPr>
        <p:spPr>
          <a:noFill/>
        </p:spPr>
        <p:txBody>
          <a:bodyPr/>
          <a:lstStyle/>
          <a:p>
            <a:fld id="{DF44C5E4-66F0-427D-AB55-54A92AF356CE}" type="slidenum">
              <a:rPr lang="pt-BR" smtClean="0"/>
              <a:pPr/>
              <a:t>85</a:t>
            </a:fld>
            <a:endParaRPr lang="pt-BR"/>
          </a:p>
        </p:txBody>
      </p:sp>
    </p:spTree>
    <p:extLst>
      <p:ext uri="{BB962C8B-B14F-4D97-AF65-F5344CB8AC3E}">
        <p14:creationId xmlns:p14="http://schemas.microsoft.com/office/powerpoint/2010/main" val="3132097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Espaço Reservado para Imagem de Slide 1"/>
          <p:cNvSpPr>
            <a:spLocks noGrp="1" noRot="1" noChangeAspect="1"/>
          </p:cNvSpPr>
          <p:nvPr>
            <p:ph type="sldImg"/>
          </p:nvPr>
        </p:nvSpPr>
        <p:spPr>
          <a:ln/>
        </p:spPr>
      </p:sp>
      <p:sp>
        <p:nvSpPr>
          <p:cNvPr id="148482" name="Espaço Reservado para Anotações 2"/>
          <p:cNvSpPr>
            <a:spLocks noGrp="1"/>
          </p:cNvSpPr>
          <p:nvPr>
            <p:ph type="body" idx="1"/>
          </p:nvPr>
        </p:nvSpPr>
        <p:spPr>
          <a:noFill/>
          <a:ln/>
        </p:spPr>
        <p:txBody>
          <a:bodyPr/>
          <a:lstStyle/>
          <a:p>
            <a:endParaRPr lang="en-US"/>
          </a:p>
        </p:txBody>
      </p:sp>
      <p:sp>
        <p:nvSpPr>
          <p:cNvPr id="148483" name="Espaço Reservado para Número de Slide 3"/>
          <p:cNvSpPr>
            <a:spLocks noGrp="1"/>
          </p:cNvSpPr>
          <p:nvPr>
            <p:ph type="sldNum" sz="quarter" idx="5"/>
          </p:nvPr>
        </p:nvSpPr>
        <p:spPr>
          <a:noFill/>
        </p:spPr>
        <p:txBody>
          <a:bodyPr/>
          <a:lstStyle/>
          <a:p>
            <a:fld id="{B94815C7-ACE9-4970-8256-B24D58E1DE0C}" type="slidenum">
              <a:rPr lang="pt-BR" smtClean="0"/>
              <a:pPr/>
              <a:t>86</a:t>
            </a:fld>
            <a:endParaRPr lang="pt-BR"/>
          </a:p>
        </p:txBody>
      </p:sp>
    </p:spTree>
    <p:extLst>
      <p:ext uri="{BB962C8B-B14F-4D97-AF65-F5344CB8AC3E}">
        <p14:creationId xmlns:p14="http://schemas.microsoft.com/office/powerpoint/2010/main" val="3772095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ço Reservado para Imagem de Slide 1"/>
          <p:cNvSpPr>
            <a:spLocks noGrp="1" noRot="1" noChangeAspect="1"/>
          </p:cNvSpPr>
          <p:nvPr>
            <p:ph type="sldImg"/>
          </p:nvPr>
        </p:nvSpPr>
        <p:spPr>
          <a:ln/>
        </p:spPr>
      </p:sp>
      <p:sp>
        <p:nvSpPr>
          <p:cNvPr id="150530" name="Espaço Reservado para Anotações 2"/>
          <p:cNvSpPr>
            <a:spLocks noGrp="1"/>
          </p:cNvSpPr>
          <p:nvPr>
            <p:ph type="body" idx="1"/>
          </p:nvPr>
        </p:nvSpPr>
        <p:spPr>
          <a:noFill/>
          <a:ln/>
        </p:spPr>
        <p:txBody>
          <a:bodyPr/>
          <a:lstStyle/>
          <a:p>
            <a:endParaRPr lang="en-US"/>
          </a:p>
        </p:txBody>
      </p:sp>
      <p:sp>
        <p:nvSpPr>
          <p:cNvPr id="150531" name="Espaço Reservado para Número de Slide 3"/>
          <p:cNvSpPr>
            <a:spLocks noGrp="1"/>
          </p:cNvSpPr>
          <p:nvPr>
            <p:ph type="sldNum" sz="quarter" idx="5"/>
          </p:nvPr>
        </p:nvSpPr>
        <p:spPr>
          <a:noFill/>
        </p:spPr>
        <p:txBody>
          <a:bodyPr/>
          <a:lstStyle/>
          <a:p>
            <a:fld id="{DA99833C-550E-471B-81AB-76EC42B01AF9}" type="slidenum">
              <a:rPr lang="pt-BR" smtClean="0"/>
              <a:pPr/>
              <a:t>87</a:t>
            </a:fld>
            <a:endParaRPr lang="pt-BR"/>
          </a:p>
        </p:txBody>
      </p:sp>
    </p:spTree>
    <p:extLst>
      <p:ext uri="{BB962C8B-B14F-4D97-AF65-F5344CB8AC3E}">
        <p14:creationId xmlns:p14="http://schemas.microsoft.com/office/powerpoint/2010/main" val="1096695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ço Reservado para Imagem de Slide 1"/>
          <p:cNvSpPr>
            <a:spLocks noGrp="1" noRot="1" noChangeAspect="1"/>
          </p:cNvSpPr>
          <p:nvPr>
            <p:ph type="sldImg"/>
          </p:nvPr>
        </p:nvSpPr>
        <p:spPr>
          <a:ln/>
        </p:spPr>
      </p:sp>
      <p:sp>
        <p:nvSpPr>
          <p:cNvPr id="152578" name="Espaço Reservado para Anotações 2"/>
          <p:cNvSpPr>
            <a:spLocks noGrp="1"/>
          </p:cNvSpPr>
          <p:nvPr>
            <p:ph type="body" idx="1"/>
          </p:nvPr>
        </p:nvSpPr>
        <p:spPr>
          <a:noFill/>
          <a:ln/>
        </p:spPr>
        <p:txBody>
          <a:bodyPr/>
          <a:lstStyle/>
          <a:p>
            <a:endParaRPr lang="en-US"/>
          </a:p>
        </p:txBody>
      </p:sp>
      <p:sp>
        <p:nvSpPr>
          <p:cNvPr id="152579" name="Espaço Reservado para Número de Slide 3"/>
          <p:cNvSpPr>
            <a:spLocks noGrp="1"/>
          </p:cNvSpPr>
          <p:nvPr>
            <p:ph type="sldNum" sz="quarter" idx="5"/>
          </p:nvPr>
        </p:nvSpPr>
        <p:spPr>
          <a:noFill/>
        </p:spPr>
        <p:txBody>
          <a:bodyPr/>
          <a:lstStyle/>
          <a:p>
            <a:fld id="{47E31C6E-D72B-4319-AE61-80403DFE2279}" type="slidenum">
              <a:rPr lang="pt-BR" smtClean="0"/>
              <a:pPr/>
              <a:t>88</a:t>
            </a:fld>
            <a:endParaRPr lang="pt-BR"/>
          </a:p>
        </p:txBody>
      </p:sp>
    </p:spTree>
    <p:extLst>
      <p:ext uri="{BB962C8B-B14F-4D97-AF65-F5344CB8AC3E}">
        <p14:creationId xmlns:p14="http://schemas.microsoft.com/office/powerpoint/2010/main" val="4068507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ço Reservado para Imagem de Slide 1"/>
          <p:cNvSpPr>
            <a:spLocks noGrp="1" noRot="1" noChangeAspect="1" noTextEdit="1"/>
          </p:cNvSpPr>
          <p:nvPr>
            <p:ph type="sldImg"/>
          </p:nvPr>
        </p:nvSpPr>
        <p:spPr>
          <a:ln/>
        </p:spPr>
      </p:sp>
      <p:sp>
        <p:nvSpPr>
          <p:cNvPr id="155651" name="Espaço Reservado para Anotações 2"/>
          <p:cNvSpPr>
            <a:spLocks noGrp="1"/>
          </p:cNvSpPr>
          <p:nvPr>
            <p:ph type="body" idx="1"/>
          </p:nvPr>
        </p:nvSpPr>
        <p:spPr>
          <a:noFill/>
          <a:ln/>
        </p:spPr>
        <p:txBody>
          <a:bodyPr/>
          <a:lstStyle/>
          <a:p>
            <a:endParaRPr lang="en-US"/>
          </a:p>
        </p:txBody>
      </p:sp>
      <p:sp>
        <p:nvSpPr>
          <p:cNvPr id="155652" name="Espaço Reservado para Número de Slid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006FBF2-CB85-4277-9225-C6D2E2E1FC15}" type="slidenum">
              <a:rPr lang="pt-BR" sz="1200"/>
              <a:pPr algn="r"/>
              <a:t>91</a:t>
            </a:fld>
            <a:endParaRPr lang="pt-BR" sz="1200"/>
          </a:p>
        </p:txBody>
      </p:sp>
    </p:spTree>
    <p:extLst>
      <p:ext uri="{BB962C8B-B14F-4D97-AF65-F5344CB8AC3E}">
        <p14:creationId xmlns:p14="http://schemas.microsoft.com/office/powerpoint/2010/main" val="2756483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ço Reservado para Imagem de Slide 1"/>
          <p:cNvSpPr>
            <a:spLocks noGrp="1" noRot="1" noChangeAspect="1"/>
          </p:cNvSpPr>
          <p:nvPr>
            <p:ph type="sldImg"/>
          </p:nvPr>
        </p:nvSpPr>
        <p:spPr>
          <a:ln/>
        </p:spPr>
      </p:sp>
      <p:sp>
        <p:nvSpPr>
          <p:cNvPr id="80898" name="Espaço Reservado para Anotações 2"/>
          <p:cNvSpPr>
            <a:spLocks noGrp="1"/>
          </p:cNvSpPr>
          <p:nvPr>
            <p:ph type="body" idx="1"/>
          </p:nvPr>
        </p:nvSpPr>
        <p:spPr>
          <a:noFill/>
          <a:ln/>
        </p:spPr>
        <p:txBody>
          <a:bodyPr/>
          <a:lstStyle/>
          <a:p>
            <a:endParaRPr lang="en-US"/>
          </a:p>
        </p:txBody>
      </p:sp>
      <p:sp>
        <p:nvSpPr>
          <p:cNvPr id="80899" name="Espaço Reservado para Número de Slide 3"/>
          <p:cNvSpPr>
            <a:spLocks noGrp="1"/>
          </p:cNvSpPr>
          <p:nvPr>
            <p:ph type="sldNum" sz="quarter" idx="5"/>
          </p:nvPr>
        </p:nvSpPr>
        <p:spPr>
          <a:noFill/>
        </p:spPr>
        <p:txBody>
          <a:bodyPr/>
          <a:lstStyle/>
          <a:p>
            <a:fld id="{9E80AF26-BC88-4DE7-B616-E13BD3E6BB5C}" type="slidenum">
              <a:rPr lang="pt-BR" smtClean="0"/>
              <a:pPr/>
              <a:t>98</a:t>
            </a:fld>
            <a:endParaRPr lang="pt-BR"/>
          </a:p>
        </p:txBody>
      </p:sp>
    </p:spTree>
    <p:extLst>
      <p:ext uri="{BB962C8B-B14F-4D97-AF65-F5344CB8AC3E}">
        <p14:creationId xmlns:p14="http://schemas.microsoft.com/office/powerpoint/2010/main" val="128247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ço Reservado para Imagem de Slide 1"/>
          <p:cNvSpPr>
            <a:spLocks noGrp="1" noRot="1" noChangeAspect="1"/>
          </p:cNvSpPr>
          <p:nvPr>
            <p:ph type="sldImg"/>
          </p:nvPr>
        </p:nvSpPr>
        <p:spPr>
          <a:ln/>
        </p:spPr>
      </p:sp>
      <p:sp>
        <p:nvSpPr>
          <p:cNvPr id="40962" name="Espaço Reservado para Anotações 2"/>
          <p:cNvSpPr>
            <a:spLocks noGrp="1"/>
          </p:cNvSpPr>
          <p:nvPr>
            <p:ph type="body" idx="1"/>
          </p:nvPr>
        </p:nvSpPr>
        <p:spPr>
          <a:noFill/>
          <a:ln/>
        </p:spPr>
        <p:txBody>
          <a:bodyPr/>
          <a:lstStyle/>
          <a:p>
            <a:endParaRPr lang="en-US"/>
          </a:p>
        </p:txBody>
      </p:sp>
      <p:sp>
        <p:nvSpPr>
          <p:cNvPr id="40963" name="Espaço Reservado para Número de Slide 3"/>
          <p:cNvSpPr>
            <a:spLocks noGrp="1"/>
          </p:cNvSpPr>
          <p:nvPr>
            <p:ph type="sldNum" sz="quarter" idx="5"/>
          </p:nvPr>
        </p:nvSpPr>
        <p:spPr>
          <a:noFill/>
        </p:spPr>
        <p:txBody>
          <a:bodyPr/>
          <a:lstStyle/>
          <a:p>
            <a:fld id="{48A910E3-39A3-44C7-A051-C0B6C4114A29}" type="slidenum">
              <a:rPr lang="pt-BR" smtClean="0"/>
              <a:pPr/>
              <a:t>6</a:t>
            </a:fld>
            <a:endParaRPr lang="pt-BR"/>
          </a:p>
        </p:txBody>
      </p:sp>
    </p:spTree>
    <p:extLst>
      <p:ext uri="{BB962C8B-B14F-4D97-AF65-F5344CB8AC3E}">
        <p14:creationId xmlns:p14="http://schemas.microsoft.com/office/powerpoint/2010/main" val="84230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ço Reservado para Imagem de Slide 1"/>
          <p:cNvSpPr>
            <a:spLocks noGrp="1" noRot="1" noChangeAspect="1"/>
          </p:cNvSpPr>
          <p:nvPr>
            <p:ph type="sldImg"/>
          </p:nvPr>
        </p:nvSpPr>
        <p:spPr>
          <a:ln/>
        </p:spPr>
      </p:sp>
      <p:sp>
        <p:nvSpPr>
          <p:cNvPr id="44034" name="Espaço Reservado para Anotações 2"/>
          <p:cNvSpPr>
            <a:spLocks noGrp="1"/>
          </p:cNvSpPr>
          <p:nvPr>
            <p:ph type="body" idx="1"/>
          </p:nvPr>
        </p:nvSpPr>
        <p:spPr>
          <a:noFill/>
          <a:ln/>
        </p:spPr>
        <p:txBody>
          <a:bodyPr/>
          <a:lstStyle/>
          <a:p>
            <a:endParaRPr lang="en-US"/>
          </a:p>
        </p:txBody>
      </p:sp>
      <p:sp>
        <p:nvSpPr>
          <p:cNvPr id="44035" name="Espaço Reservado para Número de Slide 3"/>
          <p:cNvSpPr>
            <a:spLocks noGrp="1"/>
          </p:cNvSpPr>
          <p:nvPr>
            <p:ph type="sldNum" sz="quarter" idx="5"/>
          </p:nvPr>
        </p:nvSpPr>
        <p:spPr>
          <a:noFill/>
        </p:spPr>
        <p:txBody>
          <a:bodyPr/>
          <a:lstStyle/>
          <a:p>
            <a:fld id="{A6397E97-50F3-4A27-A28A-53C5ECF08311}" type="slidenum">
              <a:rPr lang="pt-BR" smtClean="0"/>
              <a:pPr/>
              <a:t>7</a:t>
            </a:fld>
            <a:endParaRPr lang="pt-BR"/>
          </a:p>
        </p:txBody>
      </p:sp>
    </p:spTree>
    <p:extLst>
      <p:ext uri="{BB962C8B-B14F-4D97-AF65-F5344CB8AC3E}">
        <p14:creationId xmlns:p14="http://schemas.microsoft.com/office/powerpoint/2010/main" val="420565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ço Reservado para Imagem de Slide 1"/>
          <p:cNvSpPr>
            <a:spLocks noGrp="1" noRot="1" noChangeAspect="1" noTextEdit="1"/>
          </p:cNvSpPr>
          <p:nvPr>
            <p:ph type="sldImg"/>
          </p:nvPr>
        </p:nvSpPr>
        <p:spPr>
          <a:xfrm>
            <a:off x="1143000" y="685800"/>
            <a:ext cx="4572000" cy="3429000"/>
          </a:xfrm>
          <a:ln/>
        </p:spPr>
      </p:sp>
      <p:sp>
        <p:nvSpPr>
          <p:cNvPr id="181251" name="Espaço Reservado para Anotações 2"/>
          <p:cNvSpPr>
            <a:spLocks noGrp="1"/>
          </p:cNvSpPr>
          <p:nvPr>
            <p:ph type="body" idx="1"/>
          </p:nvPr>
        </p:nvSpPr>
        <p:spPr/>
        <p:txBody>
          <a:bodyPr/>
          <a:lstStyle/>
          <a:p>
            <a:endParaRPr lang="en-US"/>
          </a:p>
        </p:txBody>
      </p:sp>
      <p:sp>
        <p:nvSpPr>
          <p:cNvPr id="181252" name="Espaço Reservado para Número de Slide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a:fld id="{06D2AF91-3CC8-40BA-8DF7-6AD65BD26E22}" type="slidenum">
              <a:rPr lang="pt-BR" sz="1200"/>
              <a:pPr algn="r"/>
              <a:t>14</a:t>
            </a:fld>
            <a:endParaRPr lang="pt-BR" sz="1200"/>
          </a:p>
        </p:txBody>
      </p:sp>
    </p:spTree>
    <p:extLst>
      <p:ext uri="{BB962C8B-B14F-4D97-AF65-F5344CB8AC3E}">
        <p14:creationId xmlns:p14="http://schemas.microsoft.com/office/powerpoint/2010/main" val="336589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a:ln/>
        </p:spPr>
      </p:sp>
      <p:sp>
        <p:nvSpPr>
          <p:cNvPr id="62466" name="Espaço Reservado para Anotações 2"/>
          <p:cNvSpPr>
            <a:spLocks noGrp="1"/>
          </p:cNvSpPr>
          <p:nvPr>
            <p:ph type="body" idx="1"/>
          </p:nvPr>
        </p:nvSpPr>
        <p:spPr>
          <a:noFill/>
          <a:ln/>
        </p:spPr>
        <p:txBody>
          <a:bodyPr/>
          <a:lstStyle/>
          <a:p>
            <a:endParaRPr lang="en-US"/>
          </a:p>
        </p:txBody>
      </p:sp>
      <p:sp>
        <p:nvSpPr>
          <p:cNvPr id="62467" name="Espaço Reservado para Número de Slide 3"/>
          <p:cNvSpPr>
            <a:spLocks noGrp="1"/>
          </p:cNvSpPr>
          <p:nvPr>
            <p:ph type="sldNum" sz="quarter" idx="5"/>
          </p:nvPr>
        </p:nvSpPr>
        <p:spPr>
          <a:noFill/>
        </p:spPr>
        <p:txBody>
          <a:bodyPr/>
          <a:lstStyle/>
          <a:p>
            <a:fld id="{031D786E-5D73-45D0-8CC8-BC26313E28C8}" type="slidenum">
              <a:rPr lang="pt-BR" smtClean="0"/>
              <a:pPr/>
              <a:t>28</a:t>
            </a:fld>
            <a:endParaRPr lang="pt-BR"/>
          </a:p>
        </p:txBody>
      </p:sp>
    </p:spTree>
    <p:extLst>
      <p:ext uri="{BB962C8B-B14F-4D97-AF65-F5344CB8AC3E}">
        <p14:creationId xmlns:p14="http://schemas.microsoft.com/office/powerpoint/2010/main" val="284169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ço Reservado para Imagem de Slide 1"/>
          <p:cNvSpPr>
            <a:spLocks noGrp="1" noRot="1" noChangeAspect="1"/>
          </p:cNvSpPr>
          <p:nvPr>
            <p:ph type="sldImg"/>
          </p:nvPr>
        </p:nvSpPr>
        <p:spPr>
          <a:ln/>
        </p:spPr>
      </p:sp>
      <p:sp>
        <p:nvSpPr>
          <p:cNvPr id="64514" name="Espaço Reservado para Anotações 2"/>
          <p:cNvSpPr>
            <a:spLocks noGrp="1"/>
          </p:cNvSpPr>
          <p:nvPr>
            <p:ph type="body" idx="1"/>
          </p:nvPr>
        </p:nvSpPr>
        <p:spPr>
          <a:noFill/>
          <a:ln/>
        </p:spPr>
        <p:txBody>
          <a:bodyPr/>
          <a:lstStyle/>
          <a:p>
            <a:endParaRPr lang="en-US"/>
          </a:p>
        </p:txBody>
      </p:sp>
      <p:sp>
        <p:nvSpPr>
          <p:cNvPr id="64515" name="Espaço Reservado para Número de Slide 3"/>
          <p:cNvSpPr>
            <a:spLocks noGrp="1"/>
          </p:cNvSpPr>
          <p:nvPr>
            <p:ph type="sldNum" sz="quarter" idx="5"/>
          </p:nvPr>
        </p:nvSpPr>
        <p:spPr>
          <a:noFill/>
        </p:spPr>
        <p:txBody>
          <a:bodyPr/>
          <a:lstStyle/>
          <a:p>
            <a:fld id="{C3FEBAA6-61A0-4D2F-B7C3-BA0F120F8134}" type="slidenum">
              <a:rPr lang="pt-BR" smtClean="0"/>
              <a:pPr/>
              <a:t>29</a:t>
            </a:fld>
            <a:endParaRPr lang="pt-BR"/>
          </a:p>
        </p:txBody>
      </p:sp>
    </p:spTree>
    <p:extLst>
      <p:ext uri="{BB962C8B-B14F-4D97-AF65-F5344CB8AC3E}">
        <p14:creationId xmlns:p14="http://schemas.microsoft.com/office/powerpoint/2010/main" val="313027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4834F702-D121-42C4-A8E3-FA630268153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3383190-525B-4156-AA9C-6A2D375AF3AB}"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F21D3E2-1600-429D-8307-A3ABCD06E59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2"/>
          <p:cNvSpPr>
            <a:spLocks noGrp="1" noChangeArrowheads="1"/>
          </p:cNvSpPr>
          <p:nvPr>
            <p:ph type="sldNum" sz="quarter" idx="10"/>
          </p:nvPr>
        </p:nvSpPr>
        <p:spPr>
          <a:ln/>
        </p:spPr>
        <p:txBody>
          <a:bodyPr/>
          <a:lstStyle>
            <a:lvl1pPr>
              <a:defRPr/>
            </a:lvl1pPr>
          </a:lstStyle>
          <a:p>
            <a:pPr>
              <a:defRPr/>
            </a:pPr>
            <a:fld id="{CA8E3300-2EBB-4E53-A60E-6402891677B0}"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22"/>
          <p:cNvSpPr>
            <a:spLocks noGrp="1" noChangeArrowheads="1"/>
          </p:cNvSpPr>
          <p:nvPr>
            <p:ph type="sldNum" sz="quarter" idx="10"/>
          </p:nvPr>
        </p:nvSpPr>
        <p:spPr>
          <a:ln/>
        </p:spPr>
        <p:txBody>
          <a:bodyPr/>
          <a:lstStyle>
            <a:lvl1pPr>
              <a:defRPr/>
            </a:lvl1pPr>
          </a:lstStyle>
          <a:p>
            <a:pPr>
              <a:defRPr/>
            </a:pPr>
            <a:fld id="{BC676153-65C9-4B15-9618-1409F6534A80}"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AC8528B-A2B4-4CE4-B642-95BDE4D4485F}" type="slidenum">
              <a:rPr lang="pt-BR"/>
              <a:pPr>
                <a:defRPr/>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DBEDE80-1A47-4D8F-AF17-B9345907DE44}"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F8B6899-5D40-4197-AF3F-99CEF102757A}"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5FB418A-5BBF-4DE5-A2C7-E02E68DDBC2B}"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A7A6ADF-3E58-40DA-900A-3ACB2B9387A5}"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42883248-DFB9-4637-846C-FAC163D8BEB6}"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4F38905D-4217-42CD-A62B-2F4EBBA38F4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90307F0-197D-4FCA-9C3A-30E886FD0813}"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A1AD731-9A51-4D77-A2E2-8C9943638907}"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3B1FDCB-953E-49A8-8414-F0148594E4A6}"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BFC7CF9-5A4B-4891-9EF0-C4EC0D84558A}"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C0CAAF6-5CEC-44BB-830A-01AA9E4B8FDC}"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5723EA2E-843A-47C6-8FA1-5EEC33287456}"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2"/>
          <p:cNvSpPr>
            <a:spLocks noGrp="1" noChangeArrowheads="1"/>
          </p:cNvSpPr>
          <p:nvPr>
            <p:ph type="sldNum" sz="quarter" idx="10"/>
          </p:nvPr>
        </p:nvSpPr>
        <p:spPr>
          <a:ln/>
        </p:spPr>
        <p:txBody>
          <a:bodyPr/>
          <a:lstStyle>
            <a:lvl1pPr>
              <a:defRPr/>
            </a:lvl1pPr>
          </a:lstStyle>
          <a:p>
            <a:pPr>
              <a:defRPr/>
            </a:pPr>
            <a:fld id="{B26CC659-6685-4F70-AE2F-A191AC2F03E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2"/>
          <p:cNvSpPr>
            <a:spLocks noGrp="1" noChangeArrowheads="1"/>
          </p:cNvSpPr>
          <p:nvPr>
            <p:ph type="sldNum" sz="quarter" idx="10"/>
          </p:nvPr>
        </p:nvSpPr>
        <p:spPr>
          <a:ln/>
        </p:spPr>
        <p:txBody>
          <a:bodyPr/>
          <a:lstStyle>
            <a:lvl1pPr>
              <a:defRPr/>
            </a:lvl1pPr>
          </a:lstStyle>
          <a:p>
            <a:pPr>
              <a:defRPr/>
            </a:pPr>
            <a:fld id="{2E13A5A4-E7A3-4FBB-88E0-EF441D86F30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Rectangle 22"/>
          <p:cNvSpPr>
            <a:spLocks noGrp="1" noChangeArrowheads="1"/>
          </p:cNvSpPr>
          <p:nvPr>
            <p:ph type="sldNum" sz="quarter" idx="10"/>
          </p:nvPr>
        </p:nvSpPr>
        <p:spPr>
          <a:ln/>
        </p:spPr>
        <p:txBody>
          <a:bodyPr/>
          <a:lstStyle>
            <a:lvl1pPr>
              <a:defRPr/>
            </a:lvl1pPr>
          </a:lstStyle>
          <a:p>
            <a:pPr>
              <a:defRPr/>
            </a:pPr>
            <a:fld id="{E02C3ACC-6936-40CB-83FC-C46DAD2A206A}"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1E0096A8-BFBA-44C3-A19B-C3363CA0002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02F99B1D-576A-4F6C-93D4-4869C76FE97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7A6A3FB9-2915-4D16-A6E6-7763E4D704C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5"/>
          <a:srcRect/>
          <a:stretch>
            <a:fillRect/>
          </a:stretch>
        </p:blipFill>
        <p:spPr bwMode="auto">
          <a:xfrm>
            <a:off x="50800" y="30163"/>
            <a:ext cx="1208088" cy="609600"/>
          </a:xfrm>
          <a:prstGeom prst="rect">
            <a:avLst/>
          </a:prstGeom>
          <a:noFill/>
          <a:ln w="9525">
            <a:noFill/>
            <a:miter lim="800000"/>
            <a:headEnd/>
            <a:tailEnd/>
          </a:ln>
        </p:spPr>
      </p:pic>
      <p:sp>
        <p:nvSpPr>
          <p:cNvPr id="1046" name="Rectangle 2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F0BEDC13-D60A-403C-9DDD-55FC3BA673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Lst>
  <p:hf hdr="0" ft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099B5649-7AE7-482D-A1D6-A35259DBF2B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rkassai@usp.br"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rudito.fea.usp.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50.png"/><Relationship Id="rId1" Type="http://schemas.openxmlformats.org/officeDocument/2006/relationships/slideLayout" Target="../slideLayouts/slideLayout12.xml"/><Relationship Id="rId5" Type="http://schemas.openxmlformats.org/officeDocument/2006/relationships/image" Target="../media/image251.png"/><Relationship Id="rId4" Type="http://schemas.openxmlformats.org/officeDocument/2006/relationships/image" Target="../media/image88.jpeg"/></Relationships>
</file>

<file path=ppt/slides/_rels/slide10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 Id="rId5" Type="http://schemas.openxmlformats.org/officeDocument/2006/relationships/image" Target="../media/image256.png"/><Relationship Id="rId4" Type="http://schemas.openxmlformats.org/officeDocument/2006/relationships/image" Target="../media/image255.png"/></Relationships>
</file>

<file path=ppt/slides/_rels/slide10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image" Target="../media/image259.png"/></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7.xml"/><Relationship Id="rId4" Type="http://schemas.openxmlformats.org/officeDocument/2006/relationships/image" Target="../media/image265.png"/></Relationships>
</file>

<file path=ppt/slides/_rels/slide107.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srl.noaa.gov/gmd/ccgg/trends/co2_data_mlo.html#mlo_data"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hyperlink" Target="http://www.answers.com/topic/newcomen-steam-engine"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files.gereports.com/wp-content/uploads/2010/10/GE-Bulletin-43950-Mercury-Arc-Rectifiers-1914.pdf" TargetMode="External"/><Relationship Id="rId5" Type="http://schemas.openxmlformats.org/officeDocument/2006/relationships/image" Target="../media/image43.jpeg"/><Relationship Id="rId4" Type="http://schemas.openxmlformats.org/officeDocument/2006/relationships/hyperlink" Target="http://files.gereports.com/wp-content/uploads/2010/10/GE-Bulletin-4772-Electric-Automobile-Appliances-1910.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hyperlink" Target="http://1.bp.blogspot.com/-GnH67zVCp0I/UJ8RS8d-qVI/AAAAAAAAASk/ijyLRH1rBfo/s1600/Estocolmo+1972.gif" TargetMode="External"/><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3.emf"/></Relationships>
</file>

<file path=ppt/slides/_rels/slide2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emf"/><Relationship Id="rId7" Type="http://schemas.openxmlformats.org/officeDocument/2006/relationships/image" Target="../media/image97.jpeg"/><Relationship Id="rId12"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hyperlink" Target="http://images.google.com.br/imgres?imgurl=http://www.fabriani.com/archives/fotos/Earth.gif&amp;imgrefurl=http://fabriani.com/?m=200405&amp;h=169&amp;w=169&amp;sz=22&amp;hl=pt-BR&amp;start=11&amp;tbnid=0VFyhqZMGMkeUM:&amp;tbnh=99&amp;tbnw=99&amp;prev=/images?q=earth.gif&amp;gbv=2&amp;svnum=10&amp;hl=pt-BR" TargetMode="External"/><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hyperlink" Target="http://images.google.com.br/imgres?imgurl=http://www.fabriani.com/archives/fotos/Earth.gif&amp;imgrefurl=http://fabriani.com/?m=200405&amp;h=169&amp;w=169&amp;sz=22&amp;hl=pt-BR&amp;start=11&amp;tbnid=0VFyhqZMGMkeUM:&amp;tbnh=99&amp;tbnw=99&amp;prev=/images?q=earth.gif&amp;gbv=2&amp;svnum=10&amp;hl=pt-BR" TargetMode="External"/><Relationship Id="rId3" Type="http://schemas.openxmlformats.org/officeDocument/2006/relationships/image" Target="../media/image128.emf"/><Relationship Id="rId7" Type="http://schemas.openxmlformats.org/officeDocument/2006/relationships/image" Target="../media/image132.jpeg"/><Relationship Id="rId12"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5.png"/><Relationship Id="rId5" Type="http://schemas.openxmlformats.org/officeDocument/2006/relationships/image" Target="../media/image130.jpeg"/><Relationship Id="rId10" Type="http://schemas.openxmlformats.org/officeDocument/2006/relationships/image" Target="../media/image102.png"/><Relationship Id="rId4" Type="http://schemas.openxmlformats.org/officeDocument/2006/relationships/image" Target="../media/image129.emf"/><Relationship Id="rId9" Type="http://schemas.openxmlformats.org/officeDocument/2006/relationships/image" Target="../media/image134.png"/><Relationship Id="rId1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4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6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2.emf"/><Relationship Id="rId5" Type="http://schemas.openxmlformats.org/officeDocument/2006/relationships/image" Target="../media/image190.emf"/><Relationship Id="rId4" Type="http://schemas.openxmlformats.org/officeDocument/2006/relationships/package" Target="../embeddings/Microsoft_Excel_Worksheet.xlsx"/></Relationships>
</file>

<file path=ppt/slides/_rels/slide7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3.png"/><Relationship Id="rId18" Type="http://schemas.openxmlformats.org/officeDocument/2006/relationships/image" Target="../media/image208.pn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2.png"/><Relationship Id="rId17" Type="http://schemas.openxmlformats.org/officeDocument/2006/relationships/image" Target="../media/image207.png"/><Relationship Id="rId2" Type="http://schemas.openxmlformats.org/officeDocument/2006/relationships/image" Target="../media/image193.jpeg"/><Relationship Id="rId16"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hyperlink" Target="http://www.biomagnetizer.com.br/index.html" TargetMode="External"/><Relationship Id="rId5" Type="http://schemas.openxmlformats.org/officeDocument/2006/relationships/image" Target="../media/image196.jpeg"/><Relationship Id="rId15" Type="http://schemas.openxmlformats.org/officeDocument/2006/relationships/image" Target="../media/image205.pn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4.png"/></Relationships>
</file>

<file path=ppt/slides/_rels/slide83.xml.rels><?xml version="1.0" encoding="UTF-8" standalone="yes"?>
<Relationships xmlns="http://schemas.openxmlformats.org/package/2006/relationships"><Relationship Id="rId3" Type="http://schemas.openxmlformats.org/officeDocument/2006/relationships/hyperlink" Target="http://www.sustent&#225;culos.pro.br/" TargetMode="External"/><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image" Target="../media/image210.png"/><Relationship Id="rId16"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08.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07.png"/></Relationships>
</file>

<file path=ppt/slides/_rels/slide8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86.xml.rels><?xml version="1.0" encoding="UTF-8" standalone="yes"?>
<Relationships xmlns="http://schemas.openxmlformats.org/package/2006/relationships"><Relationship Id="rId3" Type="http://schemas.openxmlformats.org/officeDocument/2006/relationships/hyperlink" Target="http://positivepsychologynews.com/ppnd_wp/wp-content/uploads/2011/03/Daniel-Kahneman.jp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25.jpeg"/></Relationships>
</file>

<file path=ppt/slides/_rels/slide8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8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hyperlink" Target="http://www.erudito.fea.usp.br/" TargetMode="External"/><Relationship Id="rId4" Type="http://schemas.openxmlformats.org/officeDocument/2006/relationships/hyperlink" Target="mailto:jrkassai@usp.br"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9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png"/><Relationship Id="rId4" Type="http://schemas.openxmlformats.org/officeDocument/2006/relationships/hyperlink" Target="http://www.theiirc.org/"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236.png"/></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237.png"/></Relationships>
</file>

<file path=ppt/slides/_rels/slide95.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1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9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47.png"/></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4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ço Reservado para Número de Slide 1"/>
          <p:cNvSpPr>
            <a:spLocks noGrp="1"/>
          </p:cNvSpPr>
          <p:nvPr>
            <p:ph type="sldNum" sz="quarter" idx="10"/>
          </p:nvPr>
        </p:nvSpPr>
        <p:spPr>
          <a:noFill/>
        </p:spPr>
        <p:txBody>
          <a:bodyPr/>
          <a:lstStyle/>
          <a:p>
            <a:fld id="{C8F48F79-8A3A-45F5-8BB1-54EBEE9988D9}" type="slidenum">
              <a:rPr lang="pt-BR" smtClean="0"/>
              <a:pPr/>
              <a:t>1</a:t>
            </a:fld>
            <a:endParaRPr lang="pt-BR" dirty="0"/>
          </a:p>
        </p:txBody>
      </p:sp>
      <p:sp>
        <p:nvSpPr>
          <p:cNvPr id="10" name="Rectangle 58"/>
          <p:cNvSpPr>
            <a:spLocks noChangeArrowheads="1"/>
          </p:cNvSpPr>
          <p:nvPr/>
        </p:nvSpPr>
        <p:spPr bwMode="auto">
          <a:xfrm>
            <a:off x="523999" y="1834946"/>
            <a:ext cx="8224465" cy="4801314"/>
          </a:xfrm>
          <a:prstGeom prst="rect">
            <a:avLst/>
          </a:prstGeom>
          <a:gradFill>
            <a:gsLst>
              <a:gs pos="0">
                <a:srgbClr val="5E9EFF"/>
              </a:gs>
              <a:gs pos="39999">
                <a:srgbClr val="85C2FF"/>
              </a:gs>
              <a:gs pos="70000">
                <a:srgbClr val="C4D6EB"/>
              </a:gs>
              <a:gs pos="100000">
                <a:srgbClr val="FFEBFA"/>
              </a:gs>
            </a:gsLst>
            <a:lin ang="5400000" scaled="0"/>
          </a:gradFill>
          <a:ln>
            <a:solidFill>
              <a:schemeClr val="accent1">
                <a:lumMod val="75000"/>
              </a:schemeClr>
            </a:solidFill>
          </a:ln>
          <a:extLst/>
        </p:spPr>
        <p:txBody>
          <a:bodyPr wrap="square">
            <a:spAutoFit/>
          </a:bodyPr>
          <a:lstStyle/>
          <a:p>
            <a:pPr algn="ctr"/>
            <a:endParaRPr lang="pt-BR" sz="4000" b="1" dirty="0">
              <a:solidFill>
                <a:schemeClr val="tx1">
                  <a:lumMod val="65000"/>
                  <a:lumOff val="35000"/>
                </a:schemeClr>
              </a:solidFill>
            </a:endParaRPr>
          </a:p>
          <a:p>
            <a:pPr algn="ctr"/>
            <a:r>
              <a:rPr lang="pt-BR" sz="4000" b="1" dirty="0">
                <a:solidFill>
                  <a:schemeClr val="tx1">
                    <a:lumMod val="65000"/>
                    <a:lumOff val="35000"/>
                  </a:schemeClr>
                </a:solidFill>
              </a:rPr>
              <a:t>SUSTENTABILIDADE:</a:t>
            </a:r>
          </a:p>
          <a:p>
            <a:pPr algn="ctr"/>
            <a:r>
              <a:rPr lang="pt-BR" sz="2800" b="1" dirty="0">
                <a:solidFill>
                  <a:srgbClr val="1C1C1C"/>
                </a:solidFill>
              </a:rPr>
              <a:t>Reflexões sobre o Futuro que Queremos </a:t>
            </a:r>
            <a:r>
              <a:rPr lang="pt-BR" sz="2800" b="1" i="1" dirty="0">
                <a:solidFill>
                  <a:srgbClr val="1C1C1C"/>
                </a:solidFill>
              </a:rPr>
              <a:t>(The Future </a:t>
            </a:r>
            <a:r>
              <a:rPr lang="pt-BR" sz="2800" b="1" i="1" dirty="0" err="1">
                <a:solidFill>
                  <a:srgbClr val="1C1C1C"/>
                </a:solidFill>
              </a:rPr>
              <a:t>We</a:t>
            </a:r>
            <a:r>
              <a:rPr lang="pt-BR" sz="2800" b="1" i="1" dirty="0">
                <a:solidFill>
                  <a:srgbClr val="1C1C1C"/>
                </a:solidFill>
              </a:rPr>
              <a:t> </a:t>
            </a:r>
            <a:r>
              <a:rPr lang="pt-BR" sz="2800" b="1" i="1" dirty="0" err="1">
                <a:solidFill>
                  <a:srgbClr val="1C1C1C"/>
                </a:solidFill>
              </a:rPr>
              <a:t>Want</a:t>
            </a:r>
            <a:r>
              <a:rPr lang="pt-BR" sz="2800" b="1" i="1" dirty="0">
                <a:solidFill>
                  <a:srgbClr val="1C1C1C"/>
                </a:solidFill>
              </a:rPr>
              <a:t> - RIO+20)</a:t>
            </a:r>
          </a:p>
          <a:p>
            <a:pPr algn="ctr"/>
            <a:endParaRPr lang="pt-BR" sz="1400" b="1" dirty="0">
              <a:solidFill>
                <a:srgbClr val="0000FF"/>
              </a:solidFill>
            </a:endParaRPr>
          </a:p>
          <a:p>
            <a:pPr algn="ctr"/>
            <a:r>
              <a:rPr lang="pt-BR" sz="1400" b="1" i="1" dirty="0">
                <a:solidFill>
                  <a:srgbClr val="0000FF"/>
                </a:solidFill>
              </a:rPr>
              <a:t>Prof. José Roberto Kassai</a:t>
            </a:r>
          </a:p>
          <a:p>
            <a:pPr algn="ctr"/>
            <a:r>
              <a:rPr lang="pt-BR" sz="1400" b="1" dirty="0">
                <a:solidFill>
                  <a:srgbClr val="0000FF"/>
                </a:solidFill>
                <a:hlinkClick r:id="rId3"/>
              </a:rPr>
              <a:t>jrkassai@usp.br</a:t>
            </a:r>
            <a:r>
              <a:rPr lang="pt-BR" sz="1400" b="1" dirty="0">
                <a:solidFill>
                  <a:srgbClr val="0000FF"/>
                </a:solidFill>
              </a:rPr>
              <a:t> </a:t>
            </a:r>
          </a:p>
          <a:p>
            <a:pPr algn="ctr"/>
            <a:endParaRPr lang="pt-BR" sz="1600" b="1" dirty="0">
              <a:solidFill>
                <a:srgbClr val="262673"/>
              </a:solidFill>
            </a:endParaRPr>
          </a:p>
          <a:p>
            <a:pPr algn="ctr"/>
            <a:r>
              <a:rPr lang="pt-BR" sz="1600" b="1" i="1" dirty="0">
                <a:solidFill>
                  <a:srgbClr val="1C1C1C"/>
                </a:solidFill>
              </a:rPr>
              <a:t>Núcleo de Estudos em Contabilidade e Meio Ambiente (NECMA/USP)</a:t>
            </a:r>
          </a:p>
          <a:p>
            <a:pPr algn="ctr"/>
            <a:r>
              <a:rPr lang="pt-BR" sz="1600" b="1" i="1" dirty="0">
                <a:solidFill>
                  <a:srgbClr val="1C1C1C"/>
                </a:solidFill>
              </a:rPr>
              <a:t>Instituto de Pesquisas da Civilização Yoko (IPCY)</a:t>
            </a:r>
          </a:p>
          <a:p>
            <a:pPr algn="ctr"/>
            <a:endParaRPr lang="pt-BR" sz="1600" b="1" i="1" dirty="0">
              <a:solidFill>
                <a:schemeClr val="bg1">
                  <a:lumMod val="50000"/>
                </a:schemeClr>
              </a:solidFill>
            </a:endParaRPr>
          </a:p>
          <a:p>
            <a:pPr algn="ctr"/>
            <a:r>
              <a:rPr lang="pt-BR" sz="1600" b="1" i="1" dirty="0">
                <a:solidFill>
                  <a:schemeClr val="bg1">
                    <a:lumMod val="50000"/>
                  </a:schemeClr>
                </a:solidFill>
              </a:rPr>
              <a:t>06 de Abril de 2016</a:t>
            </a:r>
          </a:p>
          <a:p>
            <a:pPr algn="ctr"/>
            <a:endParaRPr lang="pt-BR" sz="1600" b="1" i="1" dirty="0">
              <a:solidFill>
                <a:schemeClr val="bg1">
                  <a:lumMod val="50000"/>
                </a:schemeClr>
              </a:solidFill>
            </a:endParaRPr>
          </a:p>
          <a:p>
            <a:pPr algn="ctr"/>
            <a:r>
              <a:rPr lang="pt-BR" sz="1600" b="1" i="1" dirty="0">
                <a:solidFill>
                  <a:schemeClr val="accent1">
                    <a:lumMod val="25000"/>
                  </a:schemeClr>
                </a:solidFill>
              </a:rPr>
              <a:t>Biblioteca Online NECMA/USP - </a:t>
            </a:r>
            <a:r>
              <a:rPr lang="pt-BR" sz="1600" b="1" i="1" dirty="0">
                <a:solidFill>
                  <a:schemeClr val="accent1">
                    <a:lumMod val="25000"/>
                  </a:schemeClr>
                </a:solidFill>
                <a:hlinkClick r:id="rId4"/>
              </a:rPr>
              <a:t>www.erudito.fea.usp.br</a:t>
            </a:r>
            <a:endParaRPr lang="pt-BR" sz="1600" b="1" i="1" dirty="0">
              <a:solidFill>
                <a:schemeClr val="accent1">
                  <a:lumMod val="25000"/>
                </a:schemeClr>
              </a:solidFill>
            </a:endParaRPr>
          </a:p>
          <a:p>
            <a:pPr algn="ctr"/>
            <a:endParaRPr lang="pt-BR" sz="1600" b="1" dirty="0">
              <a:solidFill>
                <a:schemeClr val="accent1">
                  <a:lumMod val="25000"/>
                </a:schemeClr>
              </a:solidFill>
            </a:endParaRPr>
          </a:p>
        </p:txBody>
      </p:sp>
      <p:pic>
        <p:nvPicPr>
          <p:cNvPr id="59402" name="Picture 10"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Picture 13"/>
          <p:cNvPicPr>
            <a:picLocks noChangeAspect="1" noChangeArrowheads="1"/>
          </p:cNvPicPr>
          <p:nvPr/>
        </p:nvPicPr>
        <p:blipFill>
          <a:blip r:embed="rId6"/>
          <a:srcRect/>
          <a:stretch>
            <a:fillRect/>
          </a:stretch>
        </p:blipFill>
        <p:spPr bwMode="auto">
          <a:xfrm>
            <a:off x="4802633" y="413019"/>
            <a:ext cx="3945831" cy="1215781"/>
          </a:xfrm>
          <a:prstGeom prst="rect">
            <a:avLst/>
          </a:prstGeom>
          <a:noFill/>
          <a:ln w="9525">
            <a:noFill/>
            <a:miter lim="800000"/>
            <a:headEnd/>
            <a:tailEnd/>
          </a:ln>
        </p:spPr>
      </p:pic>
      <p:pic>
        <p:nvPicPr>
          <p:cNvPr id="2" name="Imagem 1"/>
          <p:cNvPicPr>
            <a:picLocks noChangeAspect="1"/>
          </p:cNvPicPr>
          <p:nvPr/>
        </p:nvPicPr>
        <p:blipFill>
          <a:blip r:embed="rId7"/>
          <a:stretch>
            <a:fillRect/>
          </a:stretch>
        </p:blipFill>
        <p:spPr>
          <a:xfrm>
            <a:off x="564160" y="620688"/>
            <a:ext cx="2711696" cy="9982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a:t>
            </a:fld>
            <a:endParaRPr lang="pt-BR"/>
          </a:p>
        </p:txBody>
      </p:sp>
      <p:pic>
        <p:nvPicPr>
          <p:cNvPr id="5" name="Imagem 4"/>
          <p:cNvPicPr>
            <a:picLocks noChangeAspect="1"/>
          </p:cNvPicPr>
          <p:nvPr/>
        </p:nvPicPr>
        <p:blipFill>
          <a:blip r:embed="rId2"/>
          <a:stretch>
            <a:fillRect/>
          </a:stretch>
        </p:blipFill>
        <p:spPr>
          <a:xfrm>
            <a:off x="251520" y="3879298"/>
            <a:ext cx="4228800" cy="2592288"/>
          </a:xfrm>
          <a:prstGeom prst="rect">
            <a:avLst/>
          </a:prstGeom>
        </p:spPr>
      </p:pic>
      <p:pic>
        <p:nvPicPr>
          <p:cNvPr id="6" name="Imagem 5"/>
          <p:cNvPicPr>
            <a:picLocks noChangeAspect="1"/>
          </p:cNvPicPr>
          <p:nvPr/>
        </p:nvPicPr>
        <p:blipFill>
          <a:blip r:embed="rId3"/>
          <a:stretch>
            <a:fillRect/>
          </a:stretch>
        </p:blipFill>
        <p:spPr>
          <a:xfrm>
            <a:off x="251520" y="258206"/>
            <a:ext cx="4719134" cy="3247875"/>
          </a:xfrm>
          <a:prstGeom prst="rect">
            <a:avLst/>
          </a:prstGeom>
        </p:spPr>
      </p:pic>
      <p:pic>
        <p:nvPicPr>
          <p:cNvPr id="7" name="Imagem 6"/>
          <p:cNvPicPr>
            <a:picLocks noChangeAspect="1"/>
          </p:cNvPicPr>
          <p:nvPr/>
        </p:nvPicPr>
        <p:blipFill>
          <a:blip r:embed="rId4"/>
          <a:stretch>
            <a:fillRect/>
          </a:stretch>
        </p:blipFill>
        <p:spPr>
          <a:xfrm>
            <a:off x="5652120" y="258206"/>
            <a:ext cx="2520280" cy="3244080"/>
          </a:xfrm>
          <a:prstGeom prst="rect">
            <a:avLst/>
          </a:prstGeom>
        </p:spPr>
      </p:pic>
      <p:pic>
        <p:nvPicPr>
          <p:cNvPr id="8" name="Imagem 7"/>
          <p:cNvPicPr>
            <a:picLocks noChangeAspect="1"/>
          </p:cNvPicPr>
          <p:nvPr/>
        </p:nvPicPr>
        <p:blipFill>
          <a:blip r:embed="rId5"/>
          <a:stretch>
            <a:fillRect/>
          </a:stretch>
        </p:blipFill>
        <p:spPr>
          <a:xfrm>
            <a:off x="4860032" y="3753533"/>
            <a:ext cx="4053106" cy="2843819"/>
          </a:xfrm>
          <a:prstGeom prst="rect">
            <a:avLst/>
          </a:prstGeom>
        </p:spPr>
      </p:pic>
    </p:spTree>
    <p:extLst>
      <p:ext uri="{BB962C8B-B14F-4D97-AF65-F5344CB8AC3E}">
        <p14:creationId xmlns:p14="http://schemas.microsoft.com/office/powerpoint/2010/main" val="2281075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100</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 name="Imagem 1"/>
          <p:cNvPicPr>
            <a:picLocks noChangeAspect="1"/>
          </p:cNvPicPr>
          <p:nvPr/>
        </p:nvPicPr>
        <p:blipFill>
          <a:blip r:embed="rId2"/>
          <a:stretch>
            <a:fillRect/>
          </a:stretch>
        </p:blipFill>
        <p:spPr>
          <a:xfrm>
            <a:off x="755575" y="692696"/>
            <a:ext cx="4411148" cy="3240360"/>
          </a:xfrm>
          <a:prstGeom prst="rect">
            <a:avLst/>
          </a:prstGeom>
        </p:spPr>
      </p:pic>
      <p:pic>
        <p:nvPicPr>
          <p:cNvPr id="22645" name="Picture 18" descr="ANd9GcT64Z-IlwjBxA28B_vI2tcJfPTlQv4yXVzP81XrG1dJqyWg7AI&amp;t=1&amp;usg=__b_NR12D4-O0SOC6J6PIt__mFs-w="/>
          <p:cNvPicPr>
            <a:picLocks noChangeAspect="1" noChangeArrowheads="1"/>
          </p:cNvPicPr>
          <p:nvPr/>
        </p:nvPicPr>
        <p:blipFill>
          <a:blip r:embed="rId3"/>
          <a:srcRect/>
          <a:stretch>
            <a:fillRect/>
          </a:stretch>
        </p:blipFill>
        <p:spPr bwMode="auto">
          <a:xfrm>
            <a:off x="1135152" y="4429125"/>
            <a:ext cx="2312250" cy="688501"/>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4"/>
          <a:srcRect/>
          <a:stretch>
            <a:fillRect/>
          </a:stretch>
        </p:blipFill>
        <p:spPr bwMode="auto">
          <a:xfrm>
            <a:off x="7971780" y="205305"/>
            <a:ext cx="1058565" cy="814940"/>
          </a:xfrm>
          <a:prstGeom prst="rect">
            <a:avLst/>
          </a:prstGeom>
          <a:noFill/>
        </p:spPr>
      </p:pic>
      <p:pic>
        <p:nvPicPr>
          <p:cNvPr id="5" name="Imagem 4"/>
          <p:cNvPicPr>
            <a:picLocks noChangeAspect="1"/>
          </p:cNvPicPr>
          <p:nvPr/>
        </p:nvPicPr>
        <p:blipFill>
          <a:blip r:embed="rId5"/>
          <a:stretch>
            <a:fillRect/>
          </a:stretch>
        </p:blipFill>
        <p:spPr>
          <a:xfrm>
            <a:off x="4572000" y="2353189"/>
            <a:ext cx="4258246" cy="4275591"/>
          </a:xfrm>
          <a:prstGeom prst="rect">
            <a:avLst/>
          </a:prstGeom>
        </p:spPr>
      </p:pic>
    </p:spTree>
    <p:extLst>
      <p:ext uri="{BB962C8B-B14F-4D97-AF65-F5344CB8AC3E}">
        <p14:creationId xmlns:p14="http://schemas.microsoft.com/office/powerpoint/2010/main" val="4052016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101</a:t>
            </a:fld>
            <a:endParaRPr lang="pt-BR"/>
          </a:p>
        </p:txBody>
      </p:sp>
      <p:pic>
        <p:nvPicPr>
          <p:cNvPr id="3" name="Imagem 2"/>
          <p:cNvPicPr>
            <a:picLocks noChangeAspect="1"/>
          </p:cNvPicPr>
          <p:nvPr/>
        </p:nvPicPr>
        <p:blipFill>
          <a:blip r:embed="rId2"/>
          <a:stretch>
            <a:fillRect/>
          </a:stretch>
        </p:blipFill>
        <p:spPr>
          <a:xfrm>
            <a:off x="2187536" y="188640"/>
            <a:ext cx="4343375" cy="6474394"/>
          </a:xfrm>
          <a:prstGeom prst="rect">
            <a:avLst/>
          </a:prstGeom>
        </p:spPr>
      </p:pic>
    </p:spTree>
    <p:extLst>
      <p:ext uri="{BB962C8B-B14F-4D97-AF65-F5344CB8AC3E}">
        <p14:creationId xmlns:p14="http://schemas.microsoft.com/office/powerpoint/2010/main" val="3047585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102</a:t>
            </a:fld>
            <a:endParaRPr lang="pt-BR"/>
          </a:p>
        </p:txBody>
      </p:sp>
      <p:pic>
        <p:nvPicPr>
          <p:cNvPr id="3" name="Imagem 2"/>
          <p:cNvPicPr>
            <a:picLocks noChangeAspect="1"/>
          </p:cNvPicPr>
          <p:nvPr/>
        </p:nvPicPr>
        <p:blipFill>
          <a:blip r:embed="rId2"/>
          <a:stretch>
            <a:fillRect/>
          </a:stretch>
        </p:blipFill>
        <p:spPr>
          <a:xfrm>
            <a:off x="4833544" y="188640"/>
            <a:ext cx="3986927" cy="2992233"/>
          </a:xfrm>
          <a:prstGeom prst="rect">
            <a:avLst/>
          </a:prstGeom>
        </p:spPr>
      </p:pic>
      <p:pic>
        <p:nvPicPr>
          <p:cNvPr id="4" name="Imagem 3"/>
          <p:cNvPicPr>
            <a:picLocks noChangeAspect="1"/>
          </p:cNvPicPr>
          <p:nvPr/>
        </p:nvPicPr>
        <p:blipFill>
          <a:blip r:embed="rId3"/>
          <a:stretch>
            <a:fillRect/>
          </a:stretch>
        </p:blipFill>
        <p:spPr>
          <a:xfrm>
            <a:off x="448843" y="260648"/>
            <a:ext cx="4006326" cy="3018071"/>
          </a:xfrm>
          <a:prstGeom prst="rect">
            <a:avLst/>
          </a:prstGeom>
        </p:spPr>
      </p:pic>
      <p:pic>
        <p:nvPicPr>
          <p:cNvPr id="5" name="Imagem 4"/>
          <p:cNvPicPr>
            <a:picLocks noChangeAspect="1"/>
          </p:cNvPicPr>
          <p:nvPr/>
        </p:nvPicPr>
        <p:blipFill>
          <a:blip r:embed="rId4"/>
          <a:stretch>
            <a:fillRect/>
          </a:stretch>
        </p:blipFill>
        <p:spPr>
          <a:xfrm>
            <a:off x="467544" y="3562656"/>
            <a:ext cx="4366001" cy="2746664"/>
          </a:xfrm>
          <a:prstGeom prst="rect">
            <a:avLst/>
          </a:prstGeom>
        </p:spPr>
      </p:pic>
      <p:pic>
        <p:nvPicPr>
          <p:cNvPr id="6" name="Imagem 5"/>
          <p:cNvPicPr>
            <a:picLocks noChangeAspect="1"/>
          </p:cNvPicPr>
          <p:nvPr/>
        </p:nvPicPr>
        <p:blipFill>
          <a:blip r:embed="rId5"/>
          <a:stretch>
            <a:fillRect/>
          </a:stretch>
        </p:blipFill>
        <p:spPr>
          <a:xfrm>
            <a:off x="4915557" y="3515651"/>
            <a:ext cx="3904915" cy="2947709"/>
          </a:xfrm>
          <a:prstGeom prst="rect">
            <a:avLst/>
          </a:prstGeom>
        </p:spPr>
      </p:pic>
    </p:spTree>
    <p:extLst>
      <p:ext uri="{BB962C8B-B14F-4D97-AF65-F5344CB8AC3E}">
        <p14:creationId xmlns:p14="http://schemas.microsoft.com/office/powerpoint/2010/main" val="276979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103</a:t>
            </a:fld>
            <a:endParaRPr lang="pt-BR"/>
          </a:p>
        </p:txBody>
      </p:sp>
      <p:pic>
        <p:nvPicPr>
          <p:cNvPr id="4" name="Imagem 3"/>
          <p:cNvPicPr>
            <a:picLocks noChangeAspect="1"/>
          </p:cNvPicPr>
          <p:nvPr/>
        </p:nvPicPr>
        <p:blipFill>
          <a:blip r:embed="rId2"/>
          <a:stretch>
            <a:fillRect/>
          </a:stretch>
        </p:blipFill>
        <p:spPr>
          <a:xfrm>
            <a:off x="323528" y="692696"/>
            <a:ext cx="4143072" cy="2592288"/>
          </a:xfrm>
          <a:prstGeom prst="rect">
            <a:avLst/>
          </a:prstGeom>
        </p:spPr>
      </p:pic>
      <p:pic>
        <p:nvPicPr>
          <p:cNvPr id="5" name="Imagem 4"/>
          <p:cNvPicPr>
            <a:picLocks noChangeAspect="1"/>
          </p:cNvPicPr>
          <p:nvPr/>
        </p:nvPicPr>
        <p:blipFill>
          <a:blip r:embed="rId3"/>
          <a:stretch>
            <a:fillRect/>
          </a:stretch>
        </p:blipFill>
        <p:spPr>
          <a:xfrm>
            <a:off x="4634669" y="332656"/>
            <a:ext cx="3837062" cy="2877797"/>
          </a:xfrm>
          <a:prstGeom prst="rect">
            <a:avLst/>
          </a:prstGeom>
        </p:spPr>
      </p:pic>
      <p:pic>
        <p:nvPicPr>
          <p:cNvPr id="6" name="Imagem 5"/>
          <p:cNvPicPr>
            <a:picLocks noChangeAspect="1"/>
          </p:cNvPicPr>
          <p:nvPr/>
        </p:nvPicPr>
        <p:blipFill>
          <a:blip r:embed="rId4"/>
          <a:stretch>
            <a:fillRect/>
          </a:stretch>
        </p:blipFill>
        <p:spPr>
          <a:xfrm>
            <a:off x="323528" y="3429000"/>
            <a:ext cx="4143072" cy="3124283"/>
          </a:xfrm>
          <a:prstGeom prst="rect">
            <a:avLst/>
          </a:prstGeom>
        </p:spPr>
      </p:pic>
      <p:pic>
        <p:nvPicPr>
          <p:cNvPr id="7" name="Imagem 6"/>
          <p:cNvPicPr>
            <a:picLocks noChangeAspect="1"/>
          </p:cNvPicPr>
          <p:nvPr/>
        </p:nvPicPr>
        <p:blipFill>
          <a:blip r:embed="rId5"/>
          <a:stretch>
            <a:fillRect/>
          </a:stretch>
        </p:blipFill>
        <p:spPr>
          <a:xfrm>
            <a:off x="4634669" y="3428999"/>
            <a:ext cx="4118182" cy="3124283"/>
          </a:xfrm>
          <a:prstGeom prst="rect">
            <a:avLst/>
          </a:prstGeom>
        </p:spPr>
      </p:pic>
    </p:spTree>
    <p:extLst>
      <p:ext uri="{BB962C8B-B14F-4D97-AF65-F5344CB8AC3E}">
        <p14:creationId xmlns:p14="http://schemas.microsoft.com/office/powerpoint/2010/main" val="39229646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lstStyle/>
          <a:p>
            <a:r>
              <a:rPr lang="pt-BR" dirty="0"/>
              <a:t>População Economicamente Ativa (PEA)</a:t>
            </a:r>
            <a:br>
              <a:rPr lang="pt-BR" dirty="0"/>
            </a:br>
            <a:r>
              <a:rPr lang="pt-BR" dirty="0"/>
              <a:t>no Brasil</a:t>
            </a:r>
          </a:p>
        </p:txBody>
      </p:sp>
      <p:sp>
        <p:nvSpPr>
          <p:cNvPr id="6" name="Espaço Reservado para Número de Slide 5"/>
          <p:cNvSpPr>
            <a:spLocks noGrp="1"/>
          </p:cNvSpPr>
          <p:nvPr>
            <p:ph type="sldNum" sz="quarter" idx="10"/>
          </p:nvPr>
        </p:nvSpPr>
        <p:spPr/>
        <p:txBody>
          <a:bodyPr/>
          <a:lstStyle/>
          <a:p>
            <a:pPr>
              <a:defRPr/>
            </a:pPr>
            <a:fld id="{BC676153-65C9-4B15-9618-1409F6534A80}" type="slidenum">
              <a:rPr lang="pt-BR" smtClean="0"/>
              <a:pPr>
                <a:defRPr/>
              </a:pPr>
              <a:t>104</a:t>
            </a:fld>
            <a:endParaRPr lang="pt-BR"/>
          </a:p>
        </p:txBody>
      </p:sp>
      <p:graphicFrame>
        <p:nvGraphicFramePr>
          <p:cNvPr id="9" name="Diagrama 8"/>
          <p:cNvGraphicFramePr/>
          <p:nvPr>
            <p:extLst/>
          </p:nvPr>
        </p:nvGraphicFramePr>
        <p:xfrm>
          <a:off x="899592" y="901957"/>
          <a:ext cx="7560840"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ixaDeTexto 9"/>
          <p:cNvSpPr txBox="1"/>
          <p:nvPr/>
        </p:nvSpPr>
        <p:spPr>
          <a:xfrm>
            <a:off x="3419872" y="4429343"/>
            <a:ext cx="3672408" cy="2123658"/>
          </a:xfrm>
          <a:prstGeom prst="rect">
            <a:avLst/>
          </a:prstGeom>
          <a:noFill/>
        </p:spPr>
        <p:txBody>
          <a:bodyPr wrap="square" rtlCol="0">
            <a:spAutoFit/>
          </a:bodyPr>
          <a:lstStyle/>
          <a:p>
            <a:r>
              <a:rPr lang="pt-BR" sz="1800" dirty="0"/>
              <a:t>Bolsa Família......	46 mi </a:t>
            </a:r>
            <a:r>
              <a:rPr lang="pt-BR" sz="1100" dirty="0"/>
              <a:t>(22.7%)</a:t>
            </a:r>
          </a:p>
          <a:p>
            <a:r>
              <a:rPr lang="pt-BR" sz="1800" dirty="0"/>
              <a:t>Crianças.............	30 mi </a:t>
            </a:r>
            <a:r>
              <a:rPr lang="pt-BR" sz="1100" dirty="0"/>
              <a:t>(14.8%)</a:t>
            </a:r>
          </a:p>
          <a:p>
            <a:r>
              <a:rPr lang="pt-BR" sz="1800" dirty="0"/>
              <a:t>Inativos............... 	69 mi </a:t>
            </a:r>
            <a:r>
              <a:rPr lang="pt-BR" sz="1100" dirty="0"/>
              <a:t>(34 %)</a:t>
            </a:r>
          </a:p>
          <a:p>
            <a:r>
              <a:rPr lang="pt-BR" sz="1800" b="1" dirty="0"/>
              <a:t>TOTAL................145 mi </a:t>
            </a:r>
            <a:r>
              <a:rPr lang="pt-BR" sz="1100" b="1" dirty="0"/>
              <a:t>(71.4%)</a:t>
            </a:r>
          </a:p>
          <a:p>
            <a:endParaRPr lang="pt-BR" sz="1100" dirty="0"/>
          </a:p>
          <a:p>
            <a:r>
              <a:rPr lang="pt-BR" sz="1800" dirty="0"/>
              <a:t>Aposentados...... 	33 mi </a:t>
            </a:r>
            <a:r>
              <a:rPr lang="pt-BR" sz="1000" dirty="0"/>
              <a:t>(16.3%)</a:t>
            </a:r>
          </a:p>
          <a:p>
            <a:endParaRPr lang="pt-BR" sz="1000" dirty="0"/>
          </a:p>
          <a:p>
            <a:r>
              <a:rPr lang="pt-BR" sz="1000" i="1" u="sng" dirty="0"/>
              <a:t>FONTE: IBGE, GOV, Paterson Blog, NECMA/USP (2014)</a:t>
            </a:r>
          </a:p>
          <a:p>
            <a:endParaRPr lang="pt-BR" sz="1100" dirty="0"/>
          </a:p>
        </p:txBody>
      </p:sp>
    </p:spTree>
    <p:extLst>
      <p:ext uri="{BB962C8B-B14F-4D97-AF65-F5344CB8AC3E}">
        <p14:creationId xmlns:p14="http://schemas.microsoft.com/office/powerpoint/2010/main" val="13011847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105</a:t>
            </a:fld>
            <a:endParaRPr lang="pt-BR"/>
          </a:p>
        </p:txBody>
      </p:sp>
      <p:pic>
        <p:nvPicPr>
          <p:cNvPr id="4" name="Imagem 3"/>
          <p:cNvPicPr>
            <a:picLocks noChangeAspect="1"/>
          </p:cNvPicPr>
          <p:nvPr/>
        </p:nvPicPr>
        <p:blipFill>
          <a:blip r:embed="rId2"/>
          <a:stretch>
            <a:fillRect/>
          </a:stretch>
        </p:blipFill>
        <p:spPr>
          <a:xfrm>
            <a:off x="542528" y="620688"/>
            <a:ext cx="7773888" cy="5787545"/>
          </a:xfrm>
          <a:prstGeom prst="rect">
            <a:avLst/>
          </a:prstGeom>
        </p:spPr>
      </p:pic>
      <p:pic>
        <p:nvPicPr>
          <p:cNvPr id="5" name="Imagem 4"/>
          <p:cNvPicPr>
            <a:picLocks noChangeAspect="1"/>
          </p:cNvPicPr>
          <p:nvPr/>
        </p:nvPicPr>
        <p:blipFill>
          <a:blip r:embed="rId3"/>
          <a:stretch>
            <a:fillRect/>
          </a:stretch>
        </p:blipFill>
        <p:spPr>
          <a:xfrm>
            <a:off x="251520" y="2996952"/>
            <a:ext cx="1431404" cy="792088"/>
          </a:xfrm>
          <a:prstGeom prst="rect">
            <a:avLst/>
          </a:prstGeom>
        </p:spPr>
      </p:pic>
    </p:spTree>
    <p:extLst>
      <p:ext uri="{BB962C8B-B14F-4D97-AF65-F5344CB8AC3E}">
        <p14:creationId xmlns:p14="http://schemas.microsoft.com/office/powerpoint/2010/main" val="2354035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106</a:t>
            </a:fld>
            <a:endParaRPr lang="pt-BR"/>
          </a:p>
        </p:txBody>
      </p:sp>
      <p:pic>
        <p:nvPicPr>
          <p:cNvPr id="3" name="Imagem 2"/>
          <p:cNvPicPr>
            <a:picLocks noChangeAspect="1"/>
          </p:cNvPicPr>
          <p:nvPr/>
        </p:nvPicPr>
        <p:blipFill>
          <a:blip r:embed="rId2"/>
          <a:stretch>
            <a:fillRect/>
          </a:stretch>
        </p:blipFill>
        <p:spPr>
          <a:xfrm>
            <a:off x="683568" y="1930400"/>
            <a:ext cx="4991100" cy="4314825"/>
          </a:xfrm>
          <a:prstGeom prst="rect">
            <a:avLst/>
          </a:prstGeom>
        </p:spPr>
      </p:pic>
      <p:pic>
        <p:nvPicPr>
          <p:cNvPr id="4" name="Imagem 3"/>
          <p:cNvPicPr>
            <a:picLocks noChangeAspect="1"/>
          </p:cNvPicPr>
          <p:nvPr/>
        </p:nvPicPr>
        <p:blipFill>
          <a:blip r:embed="rId3"/>
          <a:stretch>
            <a:fillRect/>
          </a:stretch>
        </p:blipFill>
        <p:spPr>
          <a:xfrm>
            <a:off x="3347864" y="260648"/>
            <a:ext cx="4792175" cy="1350640"/>
          </a:xfrm>
          <a:prstGeom prst="rect">
            <a:avLst/>
          </a:prstGeom>
        </p:spPr>
      </p:pic>
      <p:pic>
        <p:nvPicPr>
          <p:cNvPr id="5" name="Imagem 4"/>
          <p:cNvPicPr>
            <a:picLocks noChangeAspect="1"/>
          </p:cNvPicPr>
          <p:nvPr/>
        </p:nvPicPr>
        <p:blipFill>
          <a:blip r:embed="rId4"/>
          <a:stretch>
            <a:fillRect/>
          </a:stretch>
        </p:blipFill>
        <p:spPr>
          <a:xfrm>
            <a:off x="323528" y="189694"/>
            <a:ext cx="2647950" cy="1581150"/>
          </a:xfrm>
          <a:prstGeom prst="rect">
            <a:avLst/>
          </a:prstGeom>
        </p:spPr>
      </p:pic>
    </p:spTree>
    <p:extLst>
      <p:ext uri="{BB962C8B-B14F-4D97-AF65-F5344CB8AC3E}">
        <p14:creationId xmlns:p14="http://schemas.microsoft.com/office/powerpoint/2010/main" val="31019768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107</a:t>
            </a:fld>
            <a:endParaRPr lang="pt-BR"/>
          </a:p>
        </p:txBody>
      </p:sp>
      <p:pic>
        <p:nvPicPr>
          <p:cNvPr id="3" name="Imagem 2"/>
          <p:cNvPicPr>
            <a:picLocks noChangeAspect="1"/>
          </p:cNvPicPr>
          <p:nvPr/>
        </p:nvPicPr>
        <p:blipFill>
          <a:blip r:embed="rId2"/>
          <a:stretch>
            <a:fillRect/>
          </a:stretch>
        </p:blipFill>
        <p:spPr>
          <a:xfrm>
            <a:off x="2276475" y="620688"/>
            <a:ext cx="3950598" cy="5843935"/>
          </a:xfrm>
          <a:prstGeom prst="rect">
            <a:avLst/>
          </a:prstGeom>
        </p:spPr>
      </p:pic>
    </p:spTree>
    <p:extLst>
      <p:ext uri="{BB962C8B-B14F-4D97-AF65-F5344CB8AC3E}">
        <p14:creationId xmlns:p14="http://schemas.microsoft.com/office/powerpoint/2010/main" val="1791939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11</a:t>
            </a:fld>
            <a:endParaRPr lang="pt-BR"/>
          </a:p>
        </p:txBody>
      </p:sp>
      <p:pic>
        <p:nvPicPr>
          <p:cNvPr id="3" name="Imagem 2"/>
          <p:cNvPicPr>
            <a:picLocks noChangeAspect="1"/>
          </p:cNvPicPr>
          <p:nvPr/>
        </p:nvPicPr>
        <p:blipFill>
          <a:blip r:embed="rId2"/>
          <a:stretch>
            <a:fillRect/>
          </a:stretch>
        </p:blipFill>
        <p:spPr>
          <a:xfrm>
            <a:off x="395287" y="519112"/>
            <a:ext cx="8353425" cy="5819775"/>
          </a:xfrm>
          <a:prstGeom prst="rect">
            <a:avLst/>
          </a:prstGeom>
        </p:spPr>
      </p:pic>
    </p:spTree>
    <p:extLst>
      <p:ext uri="{BB962C8B-B14F-4D97-AF65-F5344CB8AC3E}">
        <p14:creationId xmlns:p14="http://schemas.microsoft.com/office/powerpoint/2010/main" val="2133523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ço Reservado para Número de Slide 1"/>
          <p:cNvSpPr>
            <a:spLocks noGrp="1"/>
          </p:cNvSpPr>
          <p:nvPr>
            <p:ph type="sldNum" sz="quarter" idx="10"/>
          </p:nvPr>
        </p:nvSpPr>
        <p:spPr>
          <a:noFill/>
        </p:spPr>
        <p:txBody>
          <a:bodyPr/>
          <a:lstStyle/>
          <a:p>
            <a:fld id="{8D862219-C363-4941-A06D-27BD1504BD0A}" type="slidenum">
              <a:rPr lang="pt-BR" smtClean="0"/>
              <a:pPr/>
              <a:t>12</a:t>
            </a:fld>
            <a:endParaRPr lang="pt-BR"/>
          </a:p>
        </p:txBody>
      </p:sp>
      <p:sp>
        <p:nvSpPr>
          <p:cNvPr id="45058" name="Retângulo 2"/>
          <p:cNvSpPr>
            <a:spLocks noChangeArrowheads="1"/>
          </p:cNvSpPr>
          <p:nvPr/>
        </p:nvSpPr>
        <p:spPr bwMode="auto">
          <a:xfrm>
            <a:off x="1547813" y="6135688"/>
            <a:ext cx="6607175" cy="307975"/>
          </a:xfrm>
          <a:prstGeom prst="rect">
            <a:avLst/>
          </a:prstGeom>
          <a:noFill/>
          <a:ln w="9525">
            <a:noFill/>
            <a:miter lim="800000"/>
            <a:headEnd/>
            <a:tailEnd/>
          </a:ln>
        </p:spPr>
        <p:txBody>
          <a:bodyPr>
            <a:spAutoFit/>
          </a:bodyPr>
          <a:lstStyle/>
          <a:p>
            <a:r>
              <a:rPr lang="pt-BR" sz="1400" dirty="0"/>
              <a:t>Fonte: </a:t>
            </a:r>
            <a:r>
              <a:rPr lang="pt-BR" sz="1400" dirty="0">
                <a:hlinkClick r:id="rId2"/>
              </a:rPr>
              <a:t>http://www.esrl.noaa.gov/gmd/ccgg/trends/co2_data_mlo.html#mlo_data</a:t>
            </a:r>
            <a:r>
              <a:rPr lang="pt-BR" sz="1400" dirty="0"/>
              <a:t> </a:t>
            </a:r>
          </a:p>
        </p:txBody>
      </p:sp>
      <p:pic>
        <p:nvPicPr>
          <p:cNvPr id="4" name="Imagem 3"/>
          <p:cNvPicPr>
            <a:picLocks noChangeAspect="1"/>
          </p:cNvPicPr>
          <p:nvPr/>
        </p:nvPicPr>
        <p:blipFill>
          <a:blip r:embed="rId3"/>
          <a:stretch>
            <a:fillRect/>
          </a:stretch>
        </p:blipFill>
        <p:spPr>
          <a:xfrm>
            <a:off x="942975" y="166687"/>
            <a:ext cx="7258050" cy="6524625"/>
          </a:xfrm>
          <a:prstGeom prst="rect">
            <a:avLst/>
          </a:prstGeom>
        </p:spPr>
      </p:pic>
      <p:pic>
        <p:nvPicPr>
          <p:cNvPr id="7" name="Imagem 6"/>
          <p:cNvPicPr>
            <a:picLocks noChangeAspect="1"/>
          </p:cNvPicPr>
          <p:nvPr/>
        </p:nvPicPr>
        <p:blipFill>
          <a:blip r:embed="rId4"/>
          <a:stretch>
            <a:fillRect/>
          </a:stretch>
        </p:blipFill>
        <p:spPr>
          <a:xfrm>
            <a:off x="6282847" y="908720"/>
            <a:ext cx="2674305" cy="742380"/>
          </a:xfrm>
          <a:prstGeom prst="rect">
            <a:avLst/>
          </a:prstGeom>
        </p:spPr>
      </p:pic>
    </p:spTree>
    <p:extLst>
      <p:ext uri="{BB962C8B-B14F-4D97-AF65-F5344CB8AC3E}">
        <p14:creationId xmlns:p14="http://schemas.microsoft.com/office/powerpoint/2010/main" val="232990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ço Reservado para Número de Slide 1"/>
          <p:cNvSpPr>
            <a:spLocks noGrp="1"/>
          </p:cNvSpPr>
          <p:nvPr>
            <p:ph type="sldNum" sz="quarter" idx="10"/>
          </p:nvPr>
        </p:nvSpPr>
        <p:spPr>
          <a:noFill/>
        </p:spPr>
        <p:txBody>
          <a:bodyPr/>
          <a:lstStyle/>
          <a:p>
            <a:fld id="{B16472D2-379F-4611-AFBB-D96307C115EE}" type="slidenum">
              <a:rPr lang="pt-BR" smtClean="0"/>
              <a:pPr/>
              <a:t>13</a:t>
            </a:fld>
            <a:endParaRPr lang="pt-BR"/>
          </a:p>
        </p:txBody>
      </p:sp>
      <p:pic>
        <p:nvPicPr>
          <p:cNvPr id="43010" name="Picture 2" descr="malthus.gif"/>
          <p:cNvPicPr>
            <a:picLocks noChangeAspect="1" noChangeArrowheads="1"/>
          </p:cNvPicPr>
          <p:nvPr/>
        </p:nvPicPr>
        <p:blipFill>
          <a:blip r:embed="rId2"/>
          <a:srcRect/>
          <a:stretch>
            <a:fillRect/>
          </a:stretch>
        </p:blipFill>
        <p:spPr bwMode="auto">
          <a:xfrm>
            <a:off x="1966913" y="2060575"/>
            <a:ext cx="6850062" cy="4764088"/>
          </a:xfrm>
          <a:prstGeom prst="rect">
            <a:avLst/>
          </a:prstGeom>
          <a:noFill/>
          <a:ln w="9525">
            <a:noFill/>
            <a:miter lim="800000"/>
            <a:headEnd/>
            <a:tailEnd/>
          </a:ln>
        </p:spPr>
      </p:pic>
      <p:pic>
        <p:nvPicPr>
          <p:cNvPr id="43011" name="Picture 4" descr="malthus_population.jpg"/>
          <p:cNvPicPr>
            <a:picLocks noChangeAspect="1" noChangeArrowheads="1"/>
          </p:cNvPicPr>
          <p:nvPr/>
        </p:nvPicPr>
        <p:blipFill>
          <a:blip r:embed="rId3"/>
          <a:srcRect/>
          <a:stretch>
            <a:fillRect/>
          </a:stretch>
        </p:blipFill>
        <p:spPr bwMode="auto">
          <a:xfrm>
            <a:off x="458788" y="4581128"/>
            <a:ext cx="1383033" cy="2170943"/>
          </a:xfrm>
          <a:prstGeom prst="rect">
            <a:avLst/>
          </a:prstGeom>
          <a:noFill/>
          <a:ln w="9525">
            <a:noFill/>
            <a:miter lim="800000"/>
            <a:headEnd/>
            <a:tailEnd/>
          </a:ln>
        </p:spPr>
      </p:pic>
      <p:pic>
        <p:nvPicPr>
          <p:cNvPr id="43013" name="Picture 7"/>
          <p:cNvPicPr>
            <a:picLocks noChangeAspect="1" noChangeArrowheads="1"/>
          </p:cNvPicPr>
          <p:nvPr/>
        </p:nvPicPr>
        <p:blipFill>
          <a:blip r:embed="rId4"/>
          <a:srcRect/>
          <a:stretch>
            <a:fillRect/>
          </a:stretch>
        </p:blipFill>
        <p:spPr bwMode="auto">
          <a:xfrm>
            <a:off x="6817076" y="631479"/>
            <a:ext cx="2029878" cy="1759699"/>
          </a:xfrm>
          <a:prstGeom prst="rect">
            <a:avLst/>
          </a:prstGeom>
          <a:noFill/>
          <a:ln w="9525">
            <a:noFill/>
            <a:miter lim="800000"/>
            <a:headEnd/>
            <a:tailEnd/>
          </a:ln>
        </p:spPr>
      </p:pic>
      <p:sp>
        <p:nvSpPr>
          <p:cNvPr id="2" name="CaixaDeTexto 1"/>
          <p:cNvSpPr txBox="1"/>
          <p:nvPr/>
        </p:nvSpPr>
        <p:spPr>
          <a:xfrm>
            <a:off x="1691680" y="44624"/>
            <a:ext cx="6048673" cy="400110"/>
          </a:xfrm>
          <a:prstGeom prst="rect">
            <a:avLst/>
          </a:prstGeom>
          <a:noFill/>
        </p:spPr>
        <p:txBody>
          <a:bodyPr wrap="square" rtlCol="0">
            <a:spAutoFit/>
          </a:bodyPr>
          <a:lstStyle/>
          <a:p>
            <a:r>
              <a:rPr lang="pt-BR" sz="2000" b="1" dirty="0">
                <a:solidFill>
                  <a:srgbClr val="FF0000"/>
                </a:solidFill>
              </a:rPr>
              <a:t>THOMAS R. MALTHUS (1766-1834) 68 anos”</a:t>
            </a:r>
            <a:endParaRPr lang="en-US" b="1"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5229200"/>
            <a:ext cx="1828800"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29682"/>
            <a:ext cx="2745904" cy="351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201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tângulo de cantos arredondados 184"/>
          <p:cNvSpPr>
            <a:spLocks noChangeArrowheads="1"/>
          </p:cNvSpPr>
          <p:nvPr/>
        </p:nvSpPr>
        <p:spPr bwMode="auto">
          <a:xfrm>
            <a:off x="285750" y="2243138"/>
            <a:ext cx="6518275" cy="4210050"/>
          </a:xfrm>
          <a:prstGeom prst="roundRect">
            <a:avLst>
              <a:gd name="adj" fmla="val 4940"/>
            </a:avLst>
          </a:prstGeom>
          <a:solidFill>
            <a:srgbClr val="FFFF00">
              <a:alpha val="90195"/>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pPr algn="ctr">
              <a:defRPr/>
            </a:pPr>
            <a:endParaRPr lang="pt-BR">
              <a:solidFill>
                <a:schemeClr val="lt1"/>
              </a:solidFill>
              <a:latin typeface="+mn-lt"/>
            </a:endParaRPr>
          </a:p>
        </p:txBody>
      </p:sp>
      <p:sp>
        <p:nvSpPr>
          <p:cNvPr id="186" name="Forma livre 185"/>
          <p:cNvSpPr/>
          <p:nvPr/>
        </p:nvSpPr>
        <p:spPr bwMode="auto">
          <a:xfrm>
            <a:off x="1390650" y="328930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7" name="Forma livre 186"/>
          <p:cNvSpPr/>
          <p:nvPr/>
        </p:nvSpPr>
        <p:spPr bwMode="auto">
          <a:xfrm>
            <a:off x="1390650" y="3905250"/>
            <a:ext cx="4741863" cy="12700"/>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8" name="Forma livre 187"/>
          <p:cNvSpPr/>
          <p:nvPr/>
        </p:nvSpPr>
        <p:spPr bwMode="auto">
          <a:xfrm>
            <a:off x="1387475" y="4524375"/>
            <a:ext cx="4738688" cy="11113"/>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89" name="Forma livre 188"/>
          <p:cNvSpPr/>
          <p:nvPr/>
        </p:nvSpPr>
        <p:spPr bwMode="auto">
          <a:xfrm>
            <a:off x="1387475" y="5141913"/>
            <a:ext cx="4738688" cy="11112"/>
          </a:xfrm>
          <a:custGeom>
            <a:avLst/>
            <a:gdLst>
              <a:gd name="connsiteX0" fmla="*/ 0 w 1985962"/>
              <a:gd name="connsiteY0" fmla="*/ 2381 h 2381"/>
              <a:gd name="connsiteX1" fmla="*/ 1985962 w 1985962"/>
              <a:gd name="connsiteY1" fmla="*/ 0 h 2381"/>
              <a:gd name="connsiteX0" fmla="*/ 0 w 1985962"/>
              <a:gd name="connsiteY0" fmla="*/ 2381 h 2381"/>
              <a:gd name="connsiteX1" fmla="*/ 1814512 w 1985962"/>
              <a:gd name="connsiteY1" fmla="*/ 0 h 2381"/>
              <a:gd name="connsiteX2" fmla="*/ 1985962 w 1985962"/>
              <a:gd name="connsiteY2" fmla="*/ 0 h 2381"/>
              <a:gd name="connsiteX0" fmla="*/ 0 w 1985962"/>
              <a:gd name="connsiteY0" fmla="*/ 2381 h 2381"/>
              <a:gd name="connsiteX1" fmla="*/ 1178718 w 1985962"/>
              <a:gd name="connsiteY1" fmla="*/ 0 h 2381"/>
              <a:gd name="connsiteX2" fmla="*/ 1814512 w 1985962"/>
              <a:gd name="connsiteY2" fmla="*/ 0 h 2381"/>
              <a:gd name="connsiteX3" fmla="*/ 1985962 w 1985962"/>
              <a:gd name="connsiteY3" fmla="*/ 0 h 2381"/>
              <a:gd name="connsiteX0" fmla="*/ 0 w 2128806"/>
              <a:gd name="connsiteY0" fmla="*/ 2381 h 2381"/>
              <a:gd name="connsiteX1" fmla="*/ 1178718 w 2128806"/>
              <a:gd name="connsiteY1" fmla="*/ 0 h 2381"/>
              <a:gd name="connsiteX2" fmla="*/ 1814512 w 2128806"/>
              <a:gd name="connsiteY2" fmla="*/ 0 h 2381"/>
              <a:gd name="connsiteX3" fmla="*/ 2128806 w 2128806"/>
              <a:gd name="connsiteY3" fmla="*/ 0 h 2381"/>
              <a:gd name="connsiteX0" fmla="*/ 0 w 2162937"/>
              <a:gd name="connsiteY0" fmla="*/ 4762 h 4762"/>
              <a:gd name="connsiteX1" fmla="*/ 1178718 w 2162937"/>
              <a:gd name="connsiteY1" fmla="*/ 2381 h 4762"/>
              <a:gd name="connsiteX2" fmla="*/ 1814512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1178718 w 2162937"/>
              <a:gd name="connsiteY1" fmla="*/ 2381 h 4762"/>
              <a:gd name="connsiteX2" fmla="*/ 1178718 w 2162937"/>
              <a:gd name="connsiteY2" fmla="*/ 2381 h 4762"/>
              <a:gd name="connsiteX3" fmla="*/ 2128806 w 2162937"/>
              <a:gd name="connsiteY3" fmla="*/ 2381 h 4762"/>
              <a:gd name="connsiteX4" fmla="*/ 2019300 w 2162937"/>
              <a:gd name="connsiteY4" fmla="*/ 0 h 4762"/>
              <a:gd name="connsiteX0" fmla="*/ 0 w 2162937"/>
              <a:gd name="connsiteY0" fmla="*/ 4762 h 4762"/>
              <a:gd name="connsiteX1" fmla="*/ 1178718 w 2162937"/>
              <a:gd name="connsiteY1" fmla="*/ 2381 h 4762"/>
              <a:gd name="connsiteX2" fmla="*/ 2128806 w 2162937"/>
              <a:gd name="connsiteY2" fmla="*/ 2381 h 4762"/>
              <a:gd name="connsiteX3" fmla="*/ 2019300 w 2162937"/>
              <a:gd name="connsiteY3" fmla="*/ 0 h 4762"/>
              <a:gd name="connsiteX0" fmla="*/ 0 w 2162937"/>
              <a:gd name="connsiteY0" fmla="*/ 4762 h 4762"/>
              <a:gd name="connsiteX1" fmla="*/ 2128806 w 2162937"/>
              <a:gd name="connsiteY1" fmla="*/ 2381 h 4762"/>
              <a:gd name="connsiteX2" fmla="*/ 2019300 w 2162937"/>
              <a:gd name="connsiteY2" fmla="*/ 0 h 4762"/>
              <a:gd name="connsiteX0" fmla="*/ 0 w 2019300"/>
              <a:gd name="connsiteY0" fmla="*/ 4762 h 4762"/>
              <a:gd name="connsiteX1" fmla="*/ 2019300 w 2019300"/>
              <a:gd name="connsiteY1" fmla="*/ 0 h 4762"/>
            </a:gdLst>
            <a:ahLst/>
            <a:cxnLst>
              <a:cxn ang="0">
                <a:pos x="connsiteX0" y="connsiteY0"/>
              </a:cxn>
              <a:cxn ang="0">
                <a:pos x="connsiteX1" y="connsiteY1"/>
              </a:cxn>
            </a:cxnLst>
            <a:rect l="l" t="t" r="r" b="b"/>
            <a:pathLst>
              <a:path w="2019300" h="4762">
                <a:moveTo>
                  <a:pt x="0" y="4762"/>
                </a:moveTo>
                <a:lnTo>
                  <a:pt x="2019300" y="0"/>
                </a:lnTo>
              </a:path>
            </a:pathLst>
          </a:custGeom>
          <a:ln w="6350">
            <a:solidFill>
              <a:srgbClr val="0033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0" name="Forma livre 189"/>
          <p:cNvSpPr/>
          <p:nvPr/>
        </p:nvSpPr>
        <p:spPr bwMode="auto">
          <a:xfrm>
            <a:off x="13874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1" name="Forma livre 190"/>
          <p:cNvSpPr/>
          <p:nvPr/>
        </p:nvSpPr>
        <p:spPr bwMode="auto">
          <a:xfrm>
            <a:off x="147955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2" name="Forma livre 191"/>
          <p:cNvSpPr/>
          <p:nvPr/>
        </p:nvSpPr>
        <p:spPr bwMode="auto">
          <a:xfrm>
            <a:off x="1570038"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3" name="Forma livre 192"/>
          <p:cNvSpPr/>
          <p:nvPr/>
        </p:nvSpPr>
        <p:spPr bwMode="auto">
          <a:xfrm>
            <a:off x="1677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4" name="Forma livre 193"/>
          <p:cNvSpPr/>
          <p:nvPr/>
        </p:nvSpPr>
        <p:spPr bwMode="auto">
          <a:xfrm>
            <a:off x="1779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5" name="Forma livre 194"/>
          <p:cNvSpPr/>
          <p:nvPr/>
        </p:nvSpPr>
        <p:spPr bwMode="auto">
          <a:xfrm>
            <a:off x="1879600"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6" name="Forma livre 195"/>
          <p:cNvSpPr/>
          <p:nvPr/>
        </p:nvSpPr>
        <p:spPr bwMode="auto">
          <a:xfrm>
            <a:off x="19716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7" name="Forma livre 196"/>
          <p:cNvSpPr/>
          <p:nvPr/>
        </p:nvSpPr>
        <p:spPr bwMode="auto">
          <a:xfrm>
            <a:off x="2073275" y="57626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8" name="Forma livre 197"/>
          <p:cNvSpPr/>
          <p:nvPr/>
        </p:nvSpPr>
        <p:spPr bwMode="auto">
          <a:xfrm>
            <a:off x="21748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199" name="Forma livre 198"/>
          <p:cNvSpPr/>
          <p:nvPr/>
        </p:nvSpPr>
        <p:spPr bwMode="auto">
          <a:xfrm>
            <a:off x="227171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0" name="Forma livre 199"/>
          <p:cNvSpPr/>
          <p:nvPr/>
        </p:nvSpPr>
        <p:spPr bwMode="auto">
          <a:xfrm>
            <a:off x="23749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1" name="Forma livre 200"/>
          <p:cNvSpPr/>
          <p:nvPr/>
        </p:nvSpPr>
        <p:spPr bwMode="auto">
          <a:xfrm>
            <a:off x="2476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2" name="Forma livre 201"/>
          <p:cNvSpPr/>
          <p:nvPr/>
        </p:nvSpPr>
        <p:spPr bwMode="auto">
          <a:xfrm>
            <a:off x="25654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3" name="Forma livre 202"/>
          <p:cNvSpPr/>
          <p:nvPr/>
        </p:nvSpPr>
        <p:spPr bwMode="auto">
          <a:xfrm>
            <a:off x="267335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4" name="Forma livre 203"/>
          <p:cNvSpPr/>
          <p:nvPr/>
        </p:nvSpPr>
        <p:spPr bwMode="auto">
          <a:xfrm>
            <a:off x="276542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5" name="Forma livre 204"/>
          <p:cNvSpPr/>
          <p:nvPr/>
        </p:nvSpPr>
        <p:spPr bwMode="auto">
          <a:xfrm>
            <a:off x="28638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6" name="Forma livre 205"/>
          <p:cNvSpPr/>
          <p:nvPr/>
        </p:nvSpPr>
        <p:spPr bwMode="auto">
          <a:xfrm>
            <a:off x="29686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7" name="Forma livre 206"/>
          <p:cNvSpPr/>
          <p:nvPr/>
        </p:nvSpPr>
        <p:spPr bwMode="auto">
          <a:xfrm>
            <a:off x="3068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8" name="Forma livre 207"/>
          <p:cNvSpPr/>
          <p:nvPr/>
        </p:nvSpPr>
        <p:spPr bwMode="auto">
          <a:xfrm>
            <a:off x="31591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09" name="Forma livre 208"/>
          <p:cNvSpPr/>
          <p:nvPr/>
        </p:nvSpPr>
        <p:spPr bwMode="auto">
          <a:xfrm>
            <a:off x="3257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0" name="Forma livre 209"/>
          <p:cNvSpPr/>
          <p:nvPr/>
        </p:nvSpPr>
        <p:spPr bwMode="auto">
          <a:xfrm>
            <a:off x="33655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1" name="Forma livre 210"/>
          <p:cNvSpPr/>
          <p:nvPr/>
        </p:nvSpPr>
        <p:spPr bwMode="auto">
          <a:xfrm>
            <a:off x="34559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2" name="Forma livre 211"/>
          <p:cNvSpPr/>
          <p:nvPr/>
        </p:nvSpPr>
        <p:spPr bwMode="auto">
          <a:xfrm>
            <a:off x="355758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3" name="Forma livre 212"/>
          <p:cNvSpPr/>
          <p:nvPr/>
        </p:nvSpPr>
        <p:spPr bwMode="auto">
          <a:xfrm>
            <a:off x="36623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4" name="Forma livre 213"/>
          <p:cNvSpPr/>
          <p:nvPr/>
        </p:nvSpPr>
        <p:spPr bwMode="auto">
          <a:xfrm>
            <a:off x="37607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5" name="Forma livre 214"/>
          <p:cNvSpPr/>
          <p:nvPr/>
        </p:nvSpPr>
        <p:spPr bwMode="auto">
          <a:xfrm>
            <a:off x="38560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6" name="Forma livre 215"/>
          <p:cNvSpPr/>
          <p:nvPr/>
        </p:nvSpPr>
        <p:spPr bwMode="auto">
          <a:xfrm>
            <a:off x="3957638"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7" name="Forma livre 216"/>
          <p:cNvSpPr/>
          <p:nvPr/>
        </p:nvSpPr>
        <p:spPr bwMode="auto">
          <a:xfrm>
            <a:off x="4056063"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8" name="Forma livre 217"/>
          <p:cNvSpPr/>
          <p:nvPr/>
        </p:nvSpPr>
        <p:spPr bwMode="auto">
          <a:xfrm>
            <a:off x="41449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19" name="Forma livre 218"/>
          <p:cNvSpPr/>
          <p:nvPr/>
        </p:nvSpPr>
        <p:spPr bwMode="auto">
          <a:xfrm>
            <a:off x="42545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0" name="Forma livre 219"/>
          <p:cNvSpPr/>
          <p:nvPr/>
        </p:nvSpPr>
        <p:spPr bwMode="auto">
          <a:xfrm>
            <a:off x="4354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1" name="Forma livre 220"/>
          <p:cNvSpPr/>
          <p:nvPr/>
        </p:nvSpPr>
        <p:spPr bwMode="auto">
          <a:xfrm>
            <a:off x="444976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2" name="Forma livre 221"/>
          <p:cNvSpPr/>
          <p:nvPr/>
        </p:nvSpPr>
        <p:spPr bwMode="auto">
          <a:xfrm>
            <a:off x="4546600"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3" name="Forma livre 222"/>
          <p:cNvSpPr/>
          <p:nvPr/>
        </p:nvSpPr>
        <p:spPr bwMode="auto">
          <a:xfrm>
            <a:off x="46497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4" name="Forma livre 223"/>
          <p:cNvSpPr/>
          <p:nvPr/>
        </p:nvSpPr>
        <p:spPr bwMode="auto">
          <a:xfrm>
            <a:off x="4738688" y="5780088"/>
            <a:ext cx="0" cy="131762"/>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5" name="Forma livre 224"/>
          <p:cNvSpPr/>
          <p:nvPr/>
        </p:nvSpPr>
        <p:spPr bwMode="auto">
          <a:xfrm>
            <a:off x="48466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6" name="Forma livre 225"/>
          <p:cNvSpPr/>
          <p:nvPr/>
        </p:nvSpPr>
        <p:spPr bwMode="auto">
          <a:xfrm>
            <a:off x="49482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7" name="Forma livre 226"/>
          <p:cNvSpPr/>
          <p:nvPr/>
        </p:nvSpPr>
        <p:spPr bwMode="auto">
          <a:xfrm>
            <a:off x="50403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8" name="Forma livre 227"/>
          <p:cNvSpPr/>
          <p:nvPr/>
        </p:nvSpPr>
        <p:spPr bwMode="auto">
          <a:xfrm>
            <a:off x="513873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29" name="Forma livre 228"/>
          <p:cNvSpPr/>
          <p:nvPr/>
        </p:nvSpPr>
        <p:spPr bwMode="auto">
          <a:xfrm>
            <a:off x="5243513"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0" name="Forma livre 229"/>
          <p:cNvSpPr/>
          <p:nvPr/>
        </p:nvSpPr>
        <p:spPr bwMode="auto">
          <a:xfrm>
            <a:off x="535622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1" name="Forma livre 230"/>
          <p:cNvSpPr/>
          <p:nvPr/>
        </p:nvSpPr>
        <p:spPr bwMode="auto">
          <a:xfrm>
            <a:off x="54514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2" name="Forma livre 231"/>
          <p:cNvSpPr/>
          <p:nvPr/>
        </p:nvSpPr>
        <p:spPr bwMode="auto">
          <a:xfrm>
            <a:off x="55435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3" name="Forma livre 232"/>
          <p:cNvSpPr/>
          <p:nvPr/>
        </p:nvSpPr>
        <p:spPr bwMode="auto">
          <a:xfrm>
            <a:off x="56530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4" name="Forma livre 233"/>
          <p:cNvSpPr/>
          <p:nvPr/>
        </p:nvSpPr>
        <p:spPr bwMode="auto">
          <a:xfrm>
            <a:off x="5741988"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5" name="Forma livre 234"/>
          <p:cNvSpPr/>
          <p:nvPr/>
        </p:nvSpPr>
        <p:spPr bwMode="auto">
          <a:xfrm>
            <a:off x="584835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28575">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6" name="Forma livre 235"/>
          <p:cNvSpPr/>
          <p:nvPr/>
        </p:nvSpPr>
        <p:spPr bwMode="auto">
          <a:xfrm>
            <a:off x="5946775"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7" name="Forma livre 236"/>
          <p:cNvSpPr/>
          <p:nvPr/>
        </p:nvSpPr>
        <p:spPr bwMode="auto">
          <a:xfrm>
            <a:off x="6045200" y="5768975"/>
            <a:ext cx="0" cy="131763"/>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8" name="Forma livre 237"/>
          <p:cNvSpPr/>
          <p:nvPr/>
        </p:nvSpPr>
        <p:spPr bwMode="auto">
          <a:xfrm>
            <a:off x="6137275" y="5775325"/>
            <a:ext cx="0" cy="133350"/>
          </a:xfrm>
          <a:custGeom>
            <a:avLst/>
            <a:gdLst>
              <a:gd name="connsiteX0" fmla="*/ 0 w 0"/>
              <a:gd name="connsiteY0" fmla="*/ 0 h 52388"/>
              <a:gd name="connsiteX1" fmla="*/ 0 w 0"/>
              <a:gd name="connsiteY1" fmla="*/ 52388 h 52388"/>
            </a:gdLst>
            <a:ahLst/>
            <a:cxnLst>
              <a:cxn ang="0">
                <a:pos x="connsiteX0" y="connsiteY0"/>
              </a:cxn>
              <a:cxn ang="0">
                <a:pos x="connsiteX1" y="connsiteY1"/>
              </a:cxn>
            </a:cxnLst>
            <a:rect l="l" t="t" r="r" b="b"/>
            <a:pathLst>
              <a:path h="52388">
                <a:moveTo>
                  <a:pt x="0" y="0"/>
                </a:moveTo>
                <a:lnTo>
                  <a:pt x="0" y="52388"/>
                </a:lnTo>
              </a:path>
            </a:pathLst>
          </a:custGeom>
          <a:ln w="635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39" name="Forma livre 238"/>
          <p:cNvSpPr>
            <a:spLocks noChangeArrowheads="1"/>
          </p:cNvSpPr>
          <p:nvPr/>
        </p:nvSpPr>
        <p:spPr bwMode="auto">
          <a:xfrm rot="5400000">
            <a:off x="6199188"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0" name="Forma livre 239"/>
          <p:cNvSpPr>
            <a:spLocks noChangeArrowheads="1"/>
          </p:cNvSpPr>
          <p:nvPr/>
        </p:nvSpPr>
        <p:spPr bwMode="auto">
          <a:xfrm rot="5400000">
            <a:off x="6199188" y="52609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1" name="Forma livre 240"/>
          <p:cNvSpPr>
            <a:spLocks noChangeArrowheads="1"/>
          </p:cNvSpPr>
          <p:nvPr/>
        </p:nvSpPr>
        <p:spPr bwMode="auto">
          <a:xfrm rot="5400000">
            <a:off x="6207126" y="48148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2" name="Forma livre 241"/>
          <p:cNvSpPr>
            <a:spLocks noChangeArrowheads="1"/>
          </p:cNvSpPr>
          <p:nvPr/>
        </p:nvSpPr>
        <p:spPr bwMode="auto">
          <a:xfrm rot="5400000">
            <a:off x="6207126" y="43830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3" name="Forma livre 242"/>
          <p:cNvSpPr>
            <a:spLocks noChangeArrowheads="1"/>
          </p:cNvSpPr>
          <p:nvPr/>
        </p:nvSpPr>
        <p:spPr bwMode="auto">
          <a:xfrm rot="5400000">
            <a:off x="6199188" y="394493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4" name="Forma livre 243"/>
          <p:cNvSpPr>
            <a:spLocks noChangeArrowheads="1"/>
          </p:cNvSpPr>
          <p:nvPr/>
        </p:nvSpPr>
        <p:spPr bwMode="auto">
          <a:xfrm rot="5400000">
            <a:off x="6199188" y="350361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5" name="Forma livre 244"/>
          <p:cNvSpPr>
            <a:spLocks noChangeArrowheads="1"/>
          </p:cNvSpPr>
          <p:nvPr/>
        </p:nvSpPr>
        <p:spPr bwMode="auto">
          <a:xfrm rot="5400000">
            <a:off x="6207126" y="3062287"/>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6" name="Forma livre 245"/>
          <p:cNvSpPr>
            <a:spLocks noChangeArrowheads="1"/>
          </p:cNvSpPr>
          <p:nvPr/>
        </p:nvSpPr>
        <p:spPr bwMode="auto">
          <a:xfrm rot="5400000">
            <a:off x="6207126" y="262572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7" name="Forma livre 246"/>
          <p:cNvSpPr>
            <a:spLocks noChangeArrowheads="1"/>
          </p:cNvSpPr>
          <p:nvPr/>
        </p:nvSpPr>
        <p:spPr bwMode="auto">
          <a:xfrm rot="5400000">
            <a:off x="1317625" y="3235325"/>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8" name="Forma livre 247"/>
          <p:cNvSpPr>
            <a:spLocks noChangeArrowheads="1"/>
          </p:cNvSpPr>
          <p:nvPr/>
        </p:nvSpPr>
        <p:spPr bwMode="auto">
          <a:xfrm rot="5400000">
            <a:off x="1317625" y="2617788"/>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49" name="Forma livre 248"/>
          <p:cNvSpPr>
            <a:spLocks noChangeArrowheads="1"/>
          </p:cNvSpPr>
          <p:nvPr/>
        </p:nvSpPr>
        <p:spPr bwMode="auto">
          <a:xfrm rot="5400000">
            <a:off x="1317625" y="4468813"/>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0" name="Forma livre 249"/>
          <p:cNvSpPr>
            <a:spLocks noChangeArrowheads="1"/>
          </p:cNvSpPr>
          <p:nvPr/>
        </p:nvSpPr>
        <p:spPr bwMode="auto">
          <a:xfrm rot="5400000">
            <a:off x="1317625" y="3854450"/>
            <a:ext cx="0" cy="120650"/>
          </a:xfrm>
          <a:custGeom>
            <a:avLst/>
            <a:gdLst>
              <a:gd name="T0" fmla="*/ 0 h 52388"/>
              <a:gd name="T1" fmla="*/ 120650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1" name="Forma livre 250"/>
          <p:cNvSpPr>
            <a:spLocks noChangeArrowheads="1"/>
          </p:cNvSpPr>
          <p:nvPr/>
        </p:nvSpPr>
        <p:spPr bwMode="auto">
          <a:xfrm rot="5400000">
            <a:off x="1325563" y="5707062"/>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2" name="Forma livre 251"/>
          <p:cNvSpPr>
            <a:spLocks noChangeArrowheads="1"/>
          </p:cNvSpPr>
          <p:nvPr/>
        </p:nvSpPr>
        <p:spPr bwMode="auto">
          <a:xfrm rot="5400000">
            <a:off x="1325563" y="5083175"/>
            <a:ext cx="0" cy="123825"/>
          </a:xfrm>
          <a:custGeom>
            <a:avLst/>
            <a:gdLst>
              <a:gd name="T0" fmla="*/ 0 h 52388"/>
              <a:gd name="T1" fmla="*/ 123825 h 52388"/>
              <a:gd name="T2" fmla="*/ 0 60000 65536"/>
              <a:gd name="T3" fmla="*/ 0 60000 65536"/>
              <a:gd name="T4" fmla="*/ 0 h 52388"/>
              <a:gd name="T5" fmla="*/ 52388 h 52388"/>
            </a:gdLst>
            <a:ahLst/>
            <a:cxnLst>
              <a:cxn ang="T2">
                <a:pos x="0" y="T0"/>
              </a:cxn>
              <a:cxn ang="T3">
                <a:pos x="0" y="T1"/>
              </a:cxn>
            </a:cxnLst>
            <a:rect l="0" t="T4" r="0" b="T5"/>
            <a:pathLst>
              <a:path h="52388">
                <a:moveTo>
                  <a:pt x="0" y="0"/>
                </a:moveTo>
                <a:lnTo>
                  <a:pt x="0" y="52388"/>
                </a:lnTo>
              </a:path>
            </a:pathLst>
          </a:custGeom>
          <a:noFill/>
          <a:ln w="6350"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a:defRPr/>
            </a:pPr>
            <a:endParaRPr lang="pt-BR">
              <a:latin typeface="+mn-lt"/>
            </a:endParaRPr>
          </a:p>
        </p:txBody>
      </p:sp>
      <p:sp>
        <p:nvSpPr>
          <p:cNvPr id="253" name="CaixaDeTexto 252"/>
          <p:cNvSpPr txBox="1"/>
          <p:nvPr/>
        </p:nvSpPr>
        <p:spPr bwMode="auto">
          <a:xfrm rot="16200000">
            <a:off x="-1538287" y="4073010"/>
            <a:ext cx="4105275" cy="369332"/>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800" b="1" dirty="0">
                <a:solidFill>
                  <a:srgbClr val="003300"/>
                </a:solidFill>
                <a:latin typeface="Comic Sans MS" pitchFamily="66" charset="0"/>
              </a:rPr>
              <a:t>Emissão de</a:t>
            </a:r>
            <a:r>
              <a:rPr lang="pt-BR" sz="1800" dirty="0">
                <a:latin typeface="Comic Sans MS" pitchFamily="66" charset="0"/>
              </a:rPr>
              <a:t> </a:t>
            </a:r>
            <a:r>
              <a:rPr lang="pt-BR" sz="1800" b="1" dirty="0">
                <a:solidFill>
                  <a:srgbClr val="003300"/>
                </a:solidFill>
                <a:latin typeface="Comic Sans MS" pitchFamily="66" charset="0"/>
              </a:rPr>
              <a:t>CO</a:t>
            </a:r>
            <a:r>
              <a:rPr lang="pt-BR" sz="1800" b="1" baseline="-25000" dirty="0">
                <a:solidFill>
                  <a:srgbClr val="003300"/>
                </a:solidFill>
                <a:latin typeface="Comic Sans MS" pitchFamily="66" charset="0"/>
              </a:rPr>
              <a:t>2</a:t>
            </a:r>
            <a:r>
              <a:rPr lang="pt-BR" sz="1800" b="1" dirty="0">
                <a:solidFill>
                  <a:srgbClr val="003300"/>
                </a:solidFill>
                <a:latin typeface="Comic Sans MS" pitchFamily="66" charset="0"/>
              </a:rPr>
              <a:t> (</a:t>
            </a:r>
            <a:r>
              <a:rPr lang="pt-BR" sz="1800" b="1" dirty="0" err="1">
                <a:solidFill>
                  <a:srgbClr val="003300"/>
                </a:solidFill>
                <a:latin typeface="Comic Sans MS" pitchFamily="66" charset="0"/>
              </a:rPr>
              <a:t>Megatoneladas</a:t>
            </a:r>
            <a:r>
              <a:rPr lang="pt-BR" sz="1800" b="1" dirty="0">
                <a:solidFill>
                  <a:srgbClr val="003300"/>
                </a:solidFill>
                <a:latin typeface="Comic Sans MS" pitchFamily="66" charset="0"/>
              </a:rPr>
              <a:t>)</a:t>
            </a:r>
          </a:p>
        </p:txBody>
      </p:sp>
      <p:sp>
        <p:nvSpPr>
          <p:cNvPr id="254" name="CaixaDeTexto 253"/>
          <p:cNvSpPr txBox="1"/>
          <p:nvPr/>
        </p:nvSpPr>
        <p:spPr bwMode="auto">
          <a:xfrm>
            <a:off x="728663" y="5022850"/>
            <a:ext cx="595312" cy="260350"/>
          </a:xfrm>
          <a:prstGeom prst="rect">
            <a:avLst/>
          </a:prstGeom>
          <a:noFill/>
        </p:spPr>
        <p:txBody>
          <a:bodyPr>
            <a:spAutoFit/>
          </a:bodyPr>
          <a:lstStyle/>
          <a:p>
            <a:pPr algn="r">
              <a:defRPr/>
            </a:pPr>
            <a:r>
              <a:rPr lang="pt-BR" sz="1100" b="1" dirty="0">
                <a:solidFill>
                  <a:srgbClr val="003300"/>
                </a:solidFill>
                <a:latin typeface="+mn-lt"/>
              </a:rPr>
              <a:t>5,000</a:t>
            </a:r>
          </a:p>
        </p:txBody>
      </p:sp>
      <p:sp>
        <p:nvSpPr>
          <p:cNvPr id="255" name="CaixaDeTexto 254"/>
          <p:cNvSpPr txBox="1"/>
          <p:nvPr/>
        </p:nvSpPr>
        <p:spPr bwMode="auto">
          <a:xfrm>
            <a:off x="1109663" y="5883275"/>
            <a:ext cx="606425" cy="260350"/>
          </a:xfrm>
          <a:prstGeom prst="rect">
            <a:avLst/>
          </a:prstGeom>
          <a:noFill/>
        </p:spPr>
        <p:txBody>
          <a:bodyPr>
            <a:spAutoFit/>
          </a:bodyPr>
          <a:lstStyle/>
          <a:p>
            <a:pPr>
              <a:defRPr/>
            </a:pPr>
            <a:r>
              <a:rPr lang="pt-BR" sz="1100" b="1" dirty="0">
                <a:solidFill>
                  <a:srgbClr val="003300"/>
                </a:solidFill>
                <a:latin typeface="+mn-lt"/>
              </a:rPr>
              <a:t>1950</a:t>
            </a:r>
          </a:p>
        </p:txBody>
      </p:sp>
      <p:sp>
        <p:nvSpPr>
          <p:cNvPr id="256" name="CaixaDeTexto 255"/>
          <p:cNvSpPr txBox="1"/>
          <p:nvPr/>
        </p:nvSpPr>
        <p:spPr bwMode="auto">
          <a:xfrm>
            <a:off x="963613" y="5632450"/>
            <a:ext cx="354012" cy="260350"/>
          </a:xfrm>
          <a:prstGeom prst="rect">
            <a:avLst/>
          </a:prstGeom>
          <a:noFill/>
        </p:spPr>
        <p:txBody>
          <a:bodyPr>
            <a:spAutoFit/>
          </a:bodyPr>
          <a:lstStyle/>
          <a:p>
            <a:pPr algn="r">
              <a:defRPr/>
            </a:pPr>
            <a:r>
              <a:rPr lang="pt-BR" sz="1100" b="1" dirty="0">
                <a:solidFill>
                  <a:srgbClr val="003300"/>
                </a:solidFill>
                <a:latin typeface="+mn-lt"/>
              </a:rPr>
              <a:t>0</a:t>
            </a:r>
          </a:p>
        </p:txBody>
      </p:sp>
      <p:sp>
        <p:nvSpPr>
          <p:cNvPr id="257" name="CaixaDeTexto 256"/>
          <p:cNvSpPr txBox="1"/>
          <p:nvPr/>
        </p:nvSpPr>
        <p:spPr bwMode="auto">
          <a:xfrm>
            <a:off x="1701800" y="5884863"/>
            <a:ext cx="673100" cy="260350"/>
          </a:xfrm>
          <a:prstGeom prst="rect">
            <a:avLst/>
          </a:prstGeom>
          <a:noFill/>
        </p:spPr>
        <p:txBody>
          <a:bodyPr>
            <a:spAutoFit/>
          </a:bodyPr>
          <a:lstStyle/>
          <a:p>
            <a:pPr>
              <a:defRPr/>
            </a:pPr>
            <a:r>
              <a:rPr lang="pt-BR" sz="1100" b="1" dirty="0">
                <a:solidFill>
                  <a:srgbClr val="003300"/>
                </a:solidFill>
                <a:latin typeface="+mn-lt"/>
              </a:rPr>
              <a:t>55</a:t>
            </a:r>
          </a:p>
        </p:txBody>
      </p:sp>
      <p:sp>
        <p:nvSpPr>
          <p:cNvPr id="258" name="CaixaDeTexto 257"/>
          <p:cNvSpPr txBox="1"/>
          <p:nvPr/>
        </p:nvSpPr>
        <p:spPr bwMode="auto">
          <a:xfrm>
            <a:off x="2198688" y="5884863"/>
            <a:ext cx="677862" cy="260350"/>
          </a:xfrm>
          <a:prstGeom prst="rect">
            <a:avLst/>
          </a:prstGeom>
          <a:noFill/>
        </p:spPr>
        <p:txBody>
          <a:bodyPr>
            <a:spAutoFit/>
          </a:bodyPr>
          <a:lstStyle/>
          <a:p>
            <a:pPr>
              <a:defRPr/>
            </a:pPr>
            <a:r>
              <a:rPr lang="pt-BR" sz="1100" b="1" dirty="0">
                <a:solidFill>
                  <a:srgbClr val="003300"/>
                </a:solidFill>
                <a:latin typeface="+mn-lt"/>
              </a:rPr>
              <a:t>60</a:t>
            </a:r>
          </a:p>
        </p:txBody>
      </p:sp>
      <p:sp>
        <p:nvSpPr>
          <p:cNvPr id="259" name="CaixaDeTexto 258"/>
          <p:cNvSpPr txBox="1"/>
          <p:nvPr/>
        </p:nvSpPr>
        <p:spPr bwMode="auto">
          <a:xfrm>
            <a:off x="2686050" y="5884863"/>
            <a:ext cx="673100" cy="260350"/>
          </a:xfrm>
          <a:prstGeom prst="rect">
            <a:avLst/>
          </a:prstGeom>
          <a:noFill/>
        </p:spPr>
        <p:txBody>
          <a:bodyPr>
            <a:spAutoFit/>
          </a:bodyPr>
          <a:lstStyle/>
          <a:p>
            <a:pPr>
              <a:defRPr/>
            </a:pPr>
            <a:r>
              <a:rPr lang="pt-BR" sz="1100" b="1" dirty="0">
                <a:solidFill>
                  <a:srgbClr val="003300"/>
                </a:solidFill>
                <a:latin typeface="+mn-lt"/>
              </a:rPr>
              <a:t>65</a:t>
            </a:r>
          </a:p>
        </p:txBody>
      </p:sp>
      <p:sp>
        <p:nvSpPr>
          <p:cNvPr id="260" name="CaixaDeTexto 259"/>
          <p:cNvSpPr txBox="1"/>
          <p:nvPr/>
        </p:nvSpPr>
        <p:spPr bwMode="auto">
          <a:xfrm>
            <a:off x="3178175" y="5884863"/>
            <a:ext cx="673100" cy="260350"/>
          </a:xfrm>
          <a:prstGeom prst="rect">
            <a:avLst/>
          </a:prstGeom>
          <a:noFill/>
        </p:spPr>
        <p:txBody>
          <a:bodyPr>
            <a:spAutoFit/>
          </a:bodyPr>
          <a:lstStyle/>
          <a:p>
            <a:pPr>
              <a:defRPr/>
            </a:pPr>
            <a:r>
              <a:rPr lang="pt-BR" sz="1100" b="1" dirty="0">
                <a:solidFill>
                  <a:srgbClr val="003300"/>
                </a:solidFill>
                <a:latin typeface="+mn-lt"/>
              </a:rPr>
              <a:t>70</a:t>
            </a:r>
          </a:p>
        </p:txBody>
      </p:sp>
      <p:sp>
        <p:nvSpPr>
          <p:cNvPr id="261" name="CaixaDeTexto 260"/>
          <p:cNvSpPr txBox="1"/>
          <p:nvPr/>
        </p:nvSpPr>
        <p:spPr bwMode="auto">
          <a:xfrm>
            <a:off x="3675063" y="5880100"/>
            <a:ext cx="673100" cy="260350"/>
          </a:xfrm>
          <a:prstGeom prst="rect">
            <a:avLst/>
          </a:prstGeom>
          <a:noFill/>
        </p:spPr>
        <p:txBody>
          <a:bodyPr>
            <a:spAutoFit/>
          </a:bodyPr>
          <a:lstStyle/>
          <a:p>
            <a:pPr>
              <a:defRPr/>
            </a:pPr>
            <a:r>
              <a:rPr lang="pt-BR" sz="1100" b="1" dirty="0">
                <a:solidFill>
                  <a:srgbClr val="003300"/>
                </a:solidFill>
                <a:latin typeface="+mn-lt"/>
              </a:rPr>
              <a:t>75</a:t>
            </a:r>
          </a:p>
        </p:txBody>
      </p:sp>
      <p:sp>
        <p:nvSpPr>
          <p:cNvPr id="262" name="CaixaDeTexto 261"/>
          <p:cNvSpPr txBox="1"/>
          <p:nvPr/>
        </p:nvSpPr>
        <p:spPr bwMode="auto">
          <a:xfrm>
            <a:off x="4168775" y="5880100"/>
            <a:ext cx="679450" cy="260350"/>
          </a:xfrm>
          <a:prstGeom prst="rect">
            <a:avLst/>
          </a:prstGeom>
          <a:noFill/>
        </p:spPr>
        <p:txBody>
          <a:bodyPr>
            <a:spAutoFit/>
          </a:bodyPr>
          <a:lstStyle/>
          <a:p>
            <a:pPr>
              <a:defRPr/>
            </a:pPr>
            <a:r>
              <a:rPr lang="pt-BR" sz="1100" b="1" dirty="0">
                <a:solidFill>
                  <a:srgbClr val="003300"/>
                </a:solidFill>
                <a:latin typeface="+mn-lt"/>
              </a:rPr>
              <a:t>80</a:t>
            </a:r>
          </a:p>
        </p:txBody>
      </p:sp>
      <p:sp>
        <p:nvSpPr>
          <p:cNvPr id="263" name="CaixaDeTexto 262"/>
          <p:cNvSpPr txBox="1"/>
          <p:nvPr/>
        </p:nvSpPr>
        <p:spPr bwMode="auto">
          <a:xfrm>
            <a:off x="4660900" y="5880100"/>
            <a:ext cx="679450" cy="260350"/>
          </a:xfrm>
          <a:prstGeom prst="rect">
            <a:avLst/>
          </a:prstGeom>
          <a:noFill/>
        </p:spPr>
        <p:txBody>
          <a:bodyPr>
            <a:spAutoFit/>
          </a:bodyPr>
          <a:lstStyle/>
          <a:p>
            <a:pPr>
              <a:defRPr/>
            </a:pPr>
            <a:r>
              <a:rPr lang="pt-BR" sz="1100" b="1" dirty="0">
                <a:solidFill>
                  <a:srgbClr val="003300"/>
                </a:solidFill>
                <a:latin typeface="+mn-lt"/>
              </a:rPr>
              <a:t>85</a:t>
            </a:r>
          </a:p>
        </p:txBody>
      </p:sp>
      <p:sp>
        <p:nvSpPr>
          <p:cNvPr id="265" name="CaixaDeTexto 264"/>
          <p:cNvSpPr txBox="1"/>
          <p:nvPr/>
        </p:nvSpPr>
        <p:spPr bwMode="auto">
          <a:xfrm>
            <a:off x="5172075" y="5880100"/>
            <a:ext cx="676275" cy="260350"/>
          </a:xfrm>
          <a:prstGeom prst="rect">
            <a:avLst/>
          </a:prstGeom>
          <a:noFill/>
        </p:spPr>
        <p:txBody>
          <a:bodyPr>
            <a:spAutoFit/>
          </a:bodyPr>
          <a:lstStyle/>
          <a:p>
            <a:pPr>
              <a:defRPr/>
            </a:pPr>
            <a:r>
              <a:rPr lang="pt-BR" sz="1100" b="1" dirty="0">
                <a:solidFill>
                  <a:srgbClr val="003300"/>
                </a:solidFill>
                <a:latin typeface="+mn-lt"/>
              </a:rPr>
              <a:t>90</a:t>
            </a:r>
          </a:p>
        </p:txBody>
      </p:sp>
      <p:sp>
        <p:nvSpPr>
          <p:cNvPr id="266" name="CaixaDeTexto 265"/>
          <p:cNvSpPr txBox="1"/>
          <p:nvPr/>
        </p:nvSpPr>
        <p:spPr bwMode="auto">
          <a:xfrm>
            <a:off x="5664200" y="5884863"/>
            <a:ext cx="676275" cy="260350"/>
          </a:xfrm>
          <a:prstGeom prst="rect">
            <a:avLst/>
          </a:prstGeom>
          <a:noFill/>
        </p:spPr>
        <p:txBody>
          <a:bodyPr>
            <a:spAutoFit/>
          </a:bodyPr>
          <a:lstStyle/>
          <a:p>
            <a:pPr>
              <a:defRPr/>
            </a:pPr>
            <a:r>
              <a:rPr lang="pt-BR" sz="1100" b="1" dirty="0">
                <a:solidFill>
                  <a:srgbClr val="003300"/>
                </a:solidFill>
                <a:latin typeface="+mn-lt"/>
              </a:rPr>
              <a:t>95</a:t>
            </a:r>
          </a:p>
        </p:txBody>
      </p:sp>
      <p:sp>
        <p:nvSpPr>
          <p:cNvPr id="267" name="CaixaDeTexto 266"/>
          <p:cNvSpPr txBox="1"/>
          <p:nvPr/>
        </p:nvSpPr>
        <p:spPr bwMode="auto">
          <a:xfrm>
            <a:off x="6196013" y="2549525"/>
            <a:ext cx="679450" cy="260350"/>
          </a:xfrm>
          <a:prstGeom prst="rect">
            <a:avLst/>
          </a:prstGeom>
          <a:noFill/>
        </p:spPr>
        <p:txBody>
          <a:bodyPr>
            <a:spAutoFit/>
          </a:bodyPr>
          <a:lstStyle/>
          <a:p>
            <a:pPr>
              <a:defRPr/>
            </a:pPr>
            <a:r>
              <a:rPr lang="pt-BR" sz="1100" b="1" dirty="0">
                <a:solidFill>
                  <a:srgbClr val="003300"/>
                </a:solidFill>
                <a:latin typeface="+mn-lt"/>
              </a:rPr>
              <a:t>35</a:t>
            </a:r>
          </a:p>
        </p:txBody>
      </p:sp>
      <p:sp>
        <p:nvSpPr>
          <p:cNvPr id="268" name="CaixaDeTexto 267"/>
          <p:cNvSpPr txBox="1"/>
          <p:nvPr/>
        </p:nvSpPr>
        <p:spPr bwMode="auto">
          <a:xfrm>
            <a:off x="6202363" y="2995613"/>
            <a:ext cx="676275" cy="260350"/>
          </a:xfrm>
          <a:prstGeom prst="rect">
            <a:avLst/>
          </a:prstGeom>
          <a:noFill/>
        </p:spPr>
        <p:txBody>
          <a:bodyPr>
            <a:spAutoFit/>
          </a:bodyPr>
          <a:lstStyle/>
          <a:p>
            <a:pPr>
              <a:defRPr/>
            </a:pPr>
            <a:r>
              <a:rPr lang="pt-BR" sz="1100" b="1" dirty="0">
                <a:solidFill>
                  <a:srgbClr val="003300"/>
                </a:solidFill>
                <a:latin typeface="+mn-lt"/>
              </a:rPr>
              <a:t>30</a:t>
            </a:r>
          </a:p>
        </p:txBody>
      </p:sp>
      <p:sp>
        <p:nvSpPr>
          <p:cNvPr id="269" name="CaixaDeTexto 268"/>
          <p:cNvSpPr txBox="1"/>
          <p:nvPr/>
        </p:nvSpPr>
        <p:spPr bwMode="auto">
          <a:xfrm>
            <a:off x="6202363" y="3422650"/>
            <a:ext cx="676275" cy="260350"/>
          </a:xfrm>
          <a:prstGeom prst="rect">
            <a:avLst/>
          </a:prstGeom>
          <a:noFill/>
        </p:spPr>
        <p:txBody>
          <a:bodyPr>
            <a:spAutoFit/>
          </a:bodyPr>
          <a:lstStyle/>
          <a:p>
            <a:pPr>
              <a:defRPr/>
            </a:pPr>
            <a:r>
              <a:rPr lang="pt-BR" sz="1100" b="1" dirty="0">
                <a:solidFill>
                  <a:srgbClr val="003300"/>
                </a:solidFill>
                <a:latin typeface="+mn-lt"/>
              </a:rPr>
              <a:t>25</a:t>
            </a:r>
          </a:p>
        </p:txBody>
      </p:sp>
      <p:sp>
        <p:nvSpPr>
          <p:cNvPr id="270" name="CaixaDeTexto 269"/>
          <p:cNvSpPr txBox="1"/>
          <p:nvPr/>
        </p:nvSpPr>
        <p:spPr bwMode="auto">
          <a:xfrm>
            <a:off x="6207125" y="3868738"/>
            <a:ext cx="679450" cy="260350"/>
          </a:xfrm>
          <a:prstGeom prst="rect">
            <a:avLst/>
          </a:prstGeom>
          <a:noFill/>
        </p:spPr>
        <p:txBody>
          <a:bodyPr>
            <a:spAutoFit/>
          </a:bodyPr>
          <a:lstStyle/>
          <a:p>
            <a:pPr>
              <a:defRPr/>
            </a:pPr>
            <a:r>
              <a:rPr lang="pt-BR" sz="1100" b="1" dirty="0">
                <a:solidFill>
                  <a:srgbClr val="003300"/>
                </a:solidFill>
                <a:latin typeface="+mn-lt"/>
              </a:rPr>
              <a:t>20</a:t>
            </a:r>
          </a:p>
        </p:txBody>
      </p:sp>
      <p:sp>
        <p:nvSpPr>
          <p:cNvPr id="271" name="CaixaDeTexto 270"/>
          <p:cNvSpPr txBox="1"/>
          <p:nvPr/>
        </p:nvSpPr>
        <p:spPr bwMode="auto">
          <a:xfrm>
            <a:off x="6215063" y="4302125"/>
            <a:ext cx="673100" cy="260350"/>
          </a:xfrm>
          <a:prstGeom prst="rect">
            <a:avLst/>
          </a:prstGeom>
          <a:noFill/>
        </p:spPr>
        <p:txBody>
          <a:bodyPr>
            <a:spAutoFit/>
          </a:bodyPr>
          <a:lstStyle/>
          <a:p>
            <a:pPr>
              <a:defRPr/>
            </a:pPr>
            <a:r>
              <a:rPr lang="pt-BR" sz="1100" b="1" dirty="0">
                <a:solidFill>
                  <a:srgbClr val="003300"/>
                </a:solidFill>
                <a:latin typeface="+mn-lt"/>
              </a:rPr>
              <a:t>15</a:t>
            </a:r>
          </a:p>
        </p:txBody>
      </p:sp>
      <p:sp>
        <p:nvSpPr>
          <p:cNvPr id="272" name="CaixaDeTexto 271"/>
          <p:cNvSpPr txBox="1"/>
          <p:nvPr/>
        </p:nvSpPr>
        <p:spPr bwMode="auto">
          <a:xfrm>
            <a:off x="6219825" y="4748213"/>
            <a:ext cx="677863" cy="260350"/>
          </a:xfrm>
          <a:prstGeom prst="rect">
            <a:avLst/>
          </a:prstGeom>
          <a:noFill/>
        </p:spPr>
        <p:txBody>
          <a:bodyPr>
            <a:spAutoFit/>
          </a:bodyPr>
          <a:lstStyle/>
          <a:p>
            <a:pPr>
              <a:defRPr/>
            </a:pPr>
            <a:r>
              <a:rPr lang="pt-BR" sz="1100" b="1" dirty="0">
                <a:solidFill>
                  <a:srgbClr val="003300"/>
                </a:solidFill>
                <a:latin typeface="+mn-lt"/>
              </a:rPr>
              <a:t>10</a:t>
            </a:r>
          </a:p>
        </p:txBody>
      </p:sp>
      <p:sp>
        <p:nvSpPr>
          <p:cNvPr id="273" name="CaixaDeTexto 272"/>
          <p:cNvSpPr txBox="1"/>
          <p:nvPr/>
        </p:nvSpPr>
        <p:spPr bwMode="auto">
          <a:xfrm>
            <a:off x="6227763" y="5178425"/>
            <a:ext cx="504825" cy="260350"/>
          </a:xfrm>
          <a:prstGeom prst="rect">
            <a:avLst/>
          </a:prstGeom>
          <a:noFill/>
        </p:spPr>
        <p:txBody>
          <a:bodyPr>
            <a:spAutoFit/>
          </a:bodyPr>
          <a:lstStyle/>
          <a:p>
            <a:pPr>
              <a:defRPr/>
            </a:pPr>
            <a:r>
              <a:rPr lang="pt-BR" sz="1100" b="1" dirty="0">
                <a:solidFill>
                  <a:srgbClr val="003300"/>
                </a:solidFill>
                <a:latin typeface="+mn-lt"/>
              </a:rPr>
              <a:t>5</a:t>
            </a:r>
          </a:p>
        </p:txBody>
      </p:sp>
      <p:sp>
        <p:nvSpPr>
          <p:cNvPr id="274" name="CaixaDeTexto 273"/>
          <p:cNvSpPr txBox="1"/>
          <p:nvPr/>
        </p:nvSpPr>
        <p:spPr bwMode="auto">
          <a:xfrm>
            <a:off x="6215063" y="5635625"/>
            <a:ext cx="503237" cy="260350"/>
          </a:xfrm>
          <a:prstGeom prst="rect">
            <a:avLst/>
          </a:prstGeom>
          <a:noFill/>
        </p:spPr>
        <p:txBody>
          <a:bodyPr>
            <a:spAutoFit/>
          </a:bodyPr>
          <a:lstStyle/>
          <a:p>
            <a:pPr>
              <a:defRPr/>
            </a:pPr>
            <a:r>
              <a:rPr lang="pt-BR" sz="1100" b="1" dirty="0">
                <a:solidFill>
                  <a:srgbClr val="003300"/>
                </a:solidFill>
                <a:latin typeface="+mn-lt"/>
              </a:rPr>
              <a:t>0</a:t>
            </a:r>
          </a:p>
        </p:txBody>
      </p:sp>
      <p:sp>
        <p:nvSpPr>
          <p:cNvPr id="275" name="CaixaDeTexto 274"/>
          <p:cNvSpPr txBox="1"/>
          <p:nvPr/>
        </p:nvSpPr>
        <p:spPr bwMode="auto">
          <a:xfrm rot="16200000">
            <a:off x="5012532" y="4099719"/>
            <a:ext cx="329406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1400" b="1">
                <a:solidFill>
                  <a:srgbClr val="003300"/>
                </a:solidFill>
                <a:latin typeface="Comic Sans MS" pitchFamily="66" charset="0"/>
              </a:rPr>
              <a:t>GWP 1995 (Trilhões de US$)</a:t>
            </a:r>
          </a:p>
        </p:txBody>
      </p:sp>
      <p:sp>
        <p:nvSpPr>
          <p:cNvPr id="276" name="CaixaDeTexto 275"/>
          <p:cNvSpPr txBox="1"/>
          <p:nvPr/>
        </p:nvSpPr>
        <p:spPr bwMode="auto">
          <a:xfrm>
            <a:off x="1141413" y="6172200"/>
            <a:ext cx="4654550" cy="244475"/>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000" b="1" dirty="0">
                <a:solidFill>
                  <a:srgbClr val="7F7F7F"/>
                </a:solidFill>
                <a:latin typeface="Comic Sans MS" pitchFamily="66" charset="0"/>
              </a:rPr>
              <a:t>Fonte de dados: </a:t>
            </a:r>
            <a:r>
              <a:rPr lang="en-US" sz="1000" b="1" dirty="0">
                <a:solidFill>
                  <a:srgbClr val="7F7F7F"/>
                </a:solidFill>
                <a:latin typeface="Comic Sans MS" pitchFamily="66" charset="0"/>
              </a:rPr>
              <a:t>Canada Environment Indicators Website</a:t>
            </a:r>
          </a:p>
        </p:txBody>
      </p:sp>
      <p:sp>
        <p:nvSpPr>
          <p:cNvPr id="277" name="Forma livre 276"/>
          <p:cNvSpPr/>
          <p:nvPr/>
        </p:nvSpPr>
        <p:spPr bwMode="auto">
          <a:xfrm>
            <a:off x="1366838" y="2676525"/>
            <a:ext cx="4765675" cy="3092450"/>
          </a:xfrm>
          <a:custGeom>
            <a:avLst/>
            <a:gdLst>
              <a:gd name="connsiteX0" fmla="*/ 0 w 2028825"/>
              <a:gd name="connsiteY0" fmla="*/ 0 h 1223963"/>
              <a:gd name="connsiteX1" fmla="*/ 2028825 w 2028825"/>
              <a:gd name="connsiteY1" fmla="*/ 0 h 1223963"/>
              <a:gd name="connsiteX2" fmla="*/ 2028825 w 2028825"/>
              <a:gd name="connsiteY2" fmla="*/ 1223963 h 1223963"/>
              <a:gd name="connsiteX3" fmla="*/ 4762 w 2028825"/>
              <a:gd name="connsiteY3" fmla="*/ 1223963 h 1223963"/>
              <a:gd name="connsiteX4" fmla="*/ 0 w 2028825"/>
              <a:gd name="connsiteY4" fmla="*/ 0 h 12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825" h="1223963">
                <a:moveTo>
                  <a:pt x="0" y="0"/>
                </a:moveTo>
                <a:lnTo>
                  <a:pt x="2028825" y="0"/>
                </a:lnTo>
                <a:lnTo>
                  <a:pt x="2028825" y="1223963"/>
                </a:lnTo>
                <a:lnTo>
                  <a:pt x="4762" y="1223963"/>
                </a:lnTo>
                <a:cubicBezTo>
                  <a:pt x="3175" y="815975"/>
                  <a:pt x="1587" y="407988"/>
                  <a:pt x="0" y="0"/>
                </a:cubicBezTo>
                <a:close/>
              </a:path>
            </a:pathLst>
          </a:custGeom>
          <a:solidFill>
            <a:srgbClr val="FFC000">
              <a:alpha val="80000"/>
            </a:srgbClr>
          </a:solidFill>
          <a:ln w="285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78" name="Forma livre 277"/>
          <p:cNvSpPr/>
          <p:nvPr/>
        </p:nvSpPr>
        <p:spPr bwMode="auto">
          <a:xfrm>
            <a:off x="1431925" y="5006975"/>
            <a:ext cx="0" cy="736600"/>
          </a:xfrm>
          <a:custGeom>
            <a:avLst/>
            <a:gdLst>
              <a:gd name="connsiteX0" fmla="*/ 0 w 0"/>
              <a:gd name="connsiteY0" fmla="*/ 0 h 290513"/>
              <a:gd name="connsiteX1" fmla="*/ 0 w 0"/>
              <a:gd name="connsiteY1" fmla="*/ 290513 h 290513"/>
            </a:gdLst>
            <a:ahLst/>
            <a:cxnLst>
              <a:cxn ang="0">
                <a:pos x="connsiteX0" y="connsiteY0"/>
              </a:cxn>
              <a:cxn ang="0">
                <a:pos x="connsiteX1" y="connsiteY1"/>
              </a:cxn>
            </a:cxnLst>
            <a:rect l="l" t="t" r="r" b="b"/>
            <a:pathLst>
              <a:path h="290513">
                <a:moveTo>
                  <a:pt x="0" y="0"/>
                </a:moveTo>
                <a:lnTo>
                  <a:pt x="0" y="29051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79" name="Forma livre 278"/>
          <p:cNvSpPr/>
          <p:nvPr/>
        </p:nvSpPr>
        <p:spPr bwMode="auto">
          <a:xfrm>
            <a:off x="1520825" y="4949825"/>
            <a:ext cx="4763" cy="793750"/>
          </a:xfrm>
          <a:custGeom>
            <a:avLst/>
            <a:gdLst>
              <a:gd name="connsiteX0" fmla="*/ 0 w 2382"/>
              <a:gd name="connsiteY0" fmla="*/ 0 h 314325"/>
              <a:gd name="connsiteX1" fmla="*/ 2382 w 2382"/>
              <a:gd name="connsiteY1" fmla="*/ 314325 h 314325"/>
            </a:gdLst>
            <a:ahLst/>
            <a:cxnLst>
              <a:cxn ang="0">
                <a:pos x="connsiteX0" y="connsiteY0"/>
              </a:cxn>
              <a:cxn ang="0">
                <a:pos x="connsiteX1" y="connsiteY1"/>
              </a:cxn>
            </a:cxnLst>
            <a:rect l="l" t="t" r="r" b="b"/>
            <a:pathLst>
              <a:path w="2382" h="314325">
                <a:moveTo>
                  <a:pt x="0" y="0"/>
                </a:moveTo>
                <a:lnTo>
                  <a:pt x="2382" y="31432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0" name="Forma livre 279"/>
          <p:cNvSpPr/>
          <p:nvPr/>
        </p:nvSpPr>
        <p:spPr bwMode="auto">
          <a:xfrm>
            <a:off x="1612900" y="4930775"/>
            <a:ext cx="0" cy="803275"/>
          </a:xfrm>
          <a:custGeom>
            <a:avLst/>
            <a:gdLst>
              <a:gd name="connsiteX0" fmla="*/ 0 w 0"/>
              <a:gd name="connsiteY0" fmla="*/ 0 h 319087"/>
              <a:gd name="connsiteX1" fmla="*/ 0 w 0"/>
              <a:gd name="connsiteY1" fmla="*/ 319087 h 319087"/>
            </a:gdLst>
            <a:ahLst/>
            <a:cxnLst>
              <a:cxn ang="0">
                <a:pos x="connsiteX0" y="connsiteY0"/>
              </a:cxn>
              <a:cxn ang="0">
                <a:pos x="connsiteX1" y="connsiteY1"/>
              </a:cxn>
            </a:cxnLst>
            <a:rect l="l" t="t" r="r" b="b"/>
            <a:pathLst>
              <a:path h="319087">
                <a:moveTo>
                  <a:pt x="0" y="0"/>
                </a:moveTo>
                <a:lnTo>
                  <a:pt x="0" y="31908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1" name="Forma livre 280"/>
          <p:cNvSpPr/>
          <p:nvPr/>
        </p:nvSpPr>
        <p:spPr bwMode="auto">
          <a:xfrm>
            <a:off x="1714500" y="4908550"/>
            <a:ext cx="6350" cy="825500"/>
          </a:xfrm>
          <a:custGeom>
            <a:avLst/>
            <a:gdLst>
              <a:gd name="connsiteX0" fmla="*/ 2381 w 2381"/>
              <a:gd name="connsiteY0" fmla="*/ 0 h 328612"/>
              <a:gd name="connsiteX1" fmla="*/ 0 w 2381"/>
              <a:gd name="connsiteY1" fmla="*/ 328612 h 328612"/>
            </a:gdLst>
            <a:ahLst/>
            <a:cxnLst>
              <a:cxn ang="0">
                <a:pos x="connsiteX0" y="connsiteY0"/>
              </a:cxn>
              <a:cxn ang="0">
                <a:pos x="connsiteX1" y="connsiteY1"/>
              </a:cxn>
            </a:cxnLst>
            <a:rect l="l" t="t" r="r" b="b"/>
            <a:pathLst>
              <a:path w="2381" h="328612">
                <a:moveTo>
                  <a:pt x="2381" y="0"/>
                </a:moveTo>
                <a:cubicBezTo>
                  <a:pt x="1587" y="109537"/>
                  <a:pt x="794" y="219075"/>
                  <a:pt x="0" y="32861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2" name="Forma livre 281"/>
          <p:cNvSpPr/>
          <p:nvPr/>
        </p:nvSpPr>
        <p:spPr bwMode="auto">
          <a:xfrm>
            <a:off x="1816100" y="4895850"/>
            <a:ext cx="0" cy="847725"/>
          </a:xfrm>
          <a:custGeom>
            <a:avLst/>
            <a:gdLst>
              <a:gd name="connsiteX0" fmla="*/ 0 w 0"/>
              <a:gd name="connsiteY0" fmla="*/ 0 h 335757"/>
              <a:gd name="connsiteX1" fmla="*/ 0 w 0"/>
              <a:gd name="connsiteY1" fmla="*/ 335757 h 335757"/>
            </a:gdLst>
            <a:ahLst/>
            <a:cxnLst>
              <a:cxn ang="0">
                <a:pos x="connsiteX0" y="connsiteY0"/>
              </a:cxn>
              <a:cxn ang="0">
                <a:pos x="connsiteX1" y="connsiteY1"/>
              </a:cxn>
            </a:cxnLst>
            <a:rect l="l" t="t" r="r" b="b"/>
            <a:pathLst>
              <a:path h="335757">
                <a:moveTo>
                  <a:pt x="0" y="0"/>
                </a:moveTo>
                <a:lnTo>
                  <a:pt x="0" y="3357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3" name="Forma livre 282"/>
          <p:cNvSpPr/>
          <p:nvPr/>
        </p:nvSpPr>
        <p:spPr bwMode="auto">
          <a:xfrm>
            <a:off x="1912938" y="4814888"/>
            <a:ext cx="0" cy="919162"/>
          </a:xfrm>
          <a:custGeom>
            <a:avLst/>
            <a:gdLst>
              <a:gd name="connsiteX0" fmla="*/ 0 w 0"/>
              <a:gd name="connsiteY0" fmla="*/ 0 h 364331"/>
              <a:gd name="connsiteX1" fmla="*/ 0 w 0"/>
              <a:gd name="connsiteY1" fmla="*/ 364331 h 364331"/>
            </a:gdLst>
            <a:ahLst/>
            <a:cxnLst>
              <a:cxn ang="0">
                <a:pos x="connsiteX0" y="connsiteY0"/>
              </a:cxn>
              <a:cxn ang="0">
                <a:pos x="connsiteX1" y="connsiteY1"/>
              </a:cxn>
            </a:cxnLst>
            <a:rect l="l" t="t" r="r" b="b"/>
            <a:pathLst>
              <a:path h="364331">
                <a:moveTo>
                  <a:pt x="0" y="0"/>
                </a:moveTo>
                <a:lnTo>
                  <a:pt x="0" y="3643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4" name="Forma livre 283"/>
          <p:cNvSpPr/>
          <p:nvPr/>
        </p:nvSpPr>
        <p:spPr bwMode="auto">
          <a:xfrm>
            <a:off x="2017713" y="4756150"/>
            <a:ext cx="0" cy="977900"/>
          </a:xfrm>
          <a:custGeom>
            <a:avLst/>
            <a:gdLst>
              <a:gd name="connsiteX0" fmla="*/ 0 w 0"/>
              <a:gd name="connsiteY0" fmla="*/ 0 h 388143"/>
              <a:gd name="connsiteX1" fmla="*/ 0 w 0"/>
              <a:gd name="connsiteY1" fmla="*/ 388143 h 388143"/>
            </a:gdLst>
            <a:ahLst/>
            <a:cxnLst>
              <a:cxn ang="0">
                <a:pos x="connsiteX0" y="connsiteY0"/>
              </a:cxn>
              <a:cxn ang="0">
                <a:pos x="connsiteX1" y="connsiteY1"/>
              </a:cxn>
            </a:cxnLst>
            <a:rect l="l" t="t" r="r" b="b"/>
            <a:pathLst>
              <a:path h="388143">
                <a:moveTo>
                  <a:pt x="0" y="0"/>
                </a:moveTo>
                <a:lnTo>
                  <a:pt x="0" y="38814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5" name="Forma livre 284"/>
          <p:cNvSpPr/>
          <p:nvPr/>
        </p:nvSpPr>
        <p:spPr bwMode="auto">
          <a:xfrm>
            <a:off x="2117725" y="4706938"/>
            <a:ext cx="0" cy="1027112"/>
          </a:xfrm>
          <a:custGeom>
            <a:avLst/>
            <a:gdLst>
              <a:gd name="connsiteX0" fmla="*/ 0 w 0"/>
              <a:gd name="connsiteY0" fmla="*/ 0 h 407193"/>
              <a:gd name="connsiteX1" fmla="*/ 0 w 0"/>
              <a:gd name="connsiteY1" fmla="*/ 407193 h 407193"/>
            </a:gdLst>
            <a:ahLst/>
            <a:cxnLst>
              <a:cxn ang="0">
                <a:pos x="connsiteX0" y="connsiteY0"/>
              </a:cxn>
              <a:cxn ang="0">
                <a:pos x="connsiteX1" y="connsiteY1"/>
              </a:cxn>
            </a:cxnLst>
            <a:rect l="l" t="t" r="r" b="b"/>
            <a:pathLst>
              <a:path h="407193">
                <a:moveTo>
                  <a:pt x="0" y="0"/>
                </a:moveTo>
                <a:lnTo>
                  <a:pt x="0" y="4071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6" name="Forma livre 285"/>
          <p:cNvSpPr/>
          <p:nvPr/>
        </p:nvSpPr>
        <p:spPr bwMode="auto">
          <a:xfrm>
            <a:off x="2212975" y="4691063"/>
            <a:ext cx="0" cy="1038225"/>
          </a:xfrm>
          <a:custGeom>
            <a:avLst/>
            <a:gdLst>
              <a:gd name="connsiteX0" fmla="*/ 0 w 0"/>
              <a:gd name="connsiteY0" fmla="*/ 0 h 411956"/>
              <a:gd name="connsiteX1" fmla="*/ 0 w 0"/>
              <a:gd name="connsiteY1" fmla="*/ 411956 h 411956"/>
            </a:gdLst>
            <a:ahLst/>
            <a:cxnLst>
              <a:cxn ang="0">
                <a:pos x="connsiteX0" y="connsiteY0"/>
              </a:cxn>
              <a:cxn ang="0">
                <a:pos x="connsiteX1" y="connsiteY1"/>
              </a:cxn>
            </a:cxnLst>
            <a:rect l="l" t="t" r="r" b="b"/>
            <a:pathLst>
              <a:path h="411956">
                <a:moveTo>
                  <a:pt x="0" y="0"/>
                </a:moveTo>
                <a:lnTo>
                  <a:pt x="0" y="4119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8" name="Forma livre 287"/>
          <p:cNvSpPr/>
          <p:nvPr/>
        </p:nvSpPr>
        <p:spPr bwMode="auto">
          <a:xfrm>
            <a:off x="2308225" y="4632325"/>
            <a:ext cx="0" cy="1101725"/>
          </a:xfrm>
          <a:custGeom>
            <a:avLst/>
            <a:gdLst>
              <a:gd name="connsiteX0" fmla="*/ 0 w 0"/>
              <a:gd name="connsiteY0" fmla="*/ 0 h 438150"/>
              <a:gd name="connsiteX1" fmla="*/ 0 w 0"/>
              <a:gd name="connsiteY1" fmla="*/ 438150 h 438150"/>
            </a:gdLst>
            <a:ahLst/>
            <a:cxnLst>
              <a:cxn ang="0">
                <a:pos x="connsiteX0" y="connsiteY0"/>
              </a:cxn>
              <a:cxn ang="0">
                <a:pos x="connsiteX1" y="connsiteY1"/>
              </a:cxn>
            </a:cxnLst>
            <a:rect l="l" t="t" r="r" b="b"/>
            <a:pathLst>
              <a:path h="438150">
                <a:moveTo>
                  <a:pt x="0" y="0"/>
                </a:moveTo>
                <a:lnTo>
                  <a:pt x="0" y="4381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89" name="Forma livre 288"/>
          <p:cNvSpPr/>
          <p:nvPr/>
        </p:nvSpPr>
        <p:spPr bwMode="auto">
          <a:xfrm>
            <a:off x="2416175" y="4581525"/>
            <a:ext cx="0" cy="1152525"/>
          </a:xfrm>
          <a:custGeom>
            <a:avLst/>
            <a:gdLst>
              <a:gd name="connsiteX0" fmla="*/ 0 w 0"/>
              <a:gd name="connsiteY0" fmla="*/ 0 h 457200"/>
              <a:gd name="connsiteX1" fmla="*/ 0 w 0"/>
              <a:gd name="connsiteY1" fmla="*/ 457200 h 457200"/>
            </a:gdLst>
            <a:ahLst/>
            <a:cxnLst>
              <a:cxn ang="0">
                <a:pos x="connsiteX0" y="connsiteY0"/>
              </a:cxn>
              <a:cxn ang="0">
                <a:pos x="connsiteX1" y="connsiteY1"/>
              </a:cxn>
            </a:cxnLst>
            <a:rect l="l" t="t" r="r" b="b"/>
            <a:pathLst>
              <a:path h="457200">
                <a:moveTo>
                  <a:pt x="0" y="0"/>
                </a:moveTo>
                <a:lnTo>
                  <a:pt x="0" y="45720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0" name="Forma livre 289"/>
          <p:cNvSpPr/>
          <p:nvPr/>
        </p:nvSpPr>
        <p:spPr bwMode="auto">
          <a:xfrm>
            <a:off x="2509838" y="4562475"/>
            <a:ext cx="7937" cy="1181100"/>
          </a:xfrm>
          <a:custGeom>
            <a:avLst/>
            <a:gdLst>
              <a:gd name="connsiteX0" fmla="*/ 0 w 2381"/>
              <a:gd name="connsiteY0" fmla="*/ 0 h 466725"/>
              <a:gd name="connsiteX1" fmla="*/ 2381 w 2381"/>
              <a:gd name="connsiteY1" fmla="*/ 466725 h 466725"/>
            </a:gdLst>
            <a:ahLst/>
            <a:cxnLst>
              <a:cxn ang="0">
                <a:pos x="connsiteX0" y="connsiteY0"/>
              </a:cxn>
              <a:cxn ang="0">
                <a:pos x="connsiteX1" y="connsiteY1"/>
              </a:cxn>
            </a:cxnLst>
            <a:rect l="l" t="t" r="r" b="b"/>
            <a:pathLst>
              <a:path w="2381" h="466725">
                <a:moveTo>
                  <a:pt x="0" y="0"/>
                </a:moveTo>
                <a:cubicBezTo>
                  <a:pt x="794" y="155575"/>
                  <a:pt x="1587" y="311150"/>
                  <a:pt x="2381" y="46672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1" name="Forma livre 290"/>
          <p:cNvSpPr/>
          <p:nvPr/>
        </p:nvSpPr>
        <p:spPr bwMode="auto">
          <a:xfrm>
            <a:off x="2606675" y="4522788"/>
            <a:ext cx="3175" cy="1220787"/>
          </a:xfrm>
          <a:custGeom>
            <a:avLst/>
            <a:gdLst>
              <a:gd name="connsiteX0" fmla="*/ 0 w 2381"/>
              <a:gd name="connsiteY0" fmla="*/ 0 h 483394"/>
              <a:gd name="connsiteX1" fmla="*/ 2381 w 2381"/>
              <a:gd name="connsiteY1" fmla="*/ 483394 h 483394"/>
            </a:gdLst>
            <a:ahLst/>
            <a:cxnLst>
              <a:cxn ang="0">
                <a:pos x="connsiteX0" y="connsiteY0"/>
              </a:cxn>
              <a:cxn ang="0">
                <a:pos x="connsiteX1" y="connsiteY1"/>
              </a:cxn>
            </a:cxnLst>
            <a:rect l="l" t="t" r="r" b="b"/>
            <a:pathLst>
              <a:path w="2381" h="483394">
                <a:moveTo>
                  <a:pt x="0" y="0"/>
                </a:moveTo>
                <a:cubicBezTo>
                  <a:pt x="794" y="161131"/>
                  <a:pt x="1587" y="322263"/>
                  <a:pt x="2381" y="483394"/>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2" name="Forma livre 291"/>
          <p:cNvSpPr/>
          <p:nvPr/>
        </p:nvSpPr>
        <p:spPr bwMode="auto">
          <a:xfrm>
            <a:off x="2705100" y="4454525"/>
            <a:ext cx="4763" cy="1279525"/>
          </a:xfrm>
          <a:custGeom>
            <a:avLst/>
            <a:gdLst>
              <a:gd name="connsiteX0" fmla="*/ 2382 w 2382"/>
              <a:gd name="connsiteY0" fmla="*/ 0 h 507206"/>
              <a:gd name="connsiteX1" fmla="*/ 0 w 2382"/>
              <a:gd name="connsiteY1" fmla="*/ 507206 h 507206"/>
            </a:gdLst>
            <a:ahLst/>
            <a:cxnLst>
              <a:cxn ang="0">
                <a:pos x="connsiteX0" y="connsiteY0"/>
              </a:cxn>
              <a:cxn ang="0">
                <a:pos x="connsiteX1" y="connsiteY1"/>
              </a:cxn>
            </a:cxnLst>
            <a:rect l="l" t="t" r="r" b="b"/>
            <a:pathLst>
              <a:path w="2382" h="507206">
                <a:moveTo>
                  <a:pt x="2382" y="0"/>
                </a:moveTo>
                <a:lnTo>
                  <a:pt x="0" y="5072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3" name="Forma livre 292"/>
          <p:cNvSpPr/>
          <p:nvPr/>
        </p:nvSpPr>
        <p:spPr bwMode="auto">
          <a:xfrm>
            <a:off x="2806700" y="4381500"/>
            <a:ext cx="0" cy="1352550"/>
          </a:xfrm>
          <a:custGeom>
            <a:avLst/>
            <a:gdLst>
              <a:gd name="connsiteX0" fmla="*/ 0 w 0"/>
              <a:gd name="connsiteY0" fmla="*/ 0 h 535781"/>
              <a:gd name="connsiteX1" fmla="*/ 0 w 0"/>
              <a:gd name="connsiteY1" fmla="*/ 535781 h 535781"/>
            </a:gdLst>
            <a:ahLst/>
            <a:cxnLst>
              <a:cxn ang="0">
                <a:pos x="connsiteX0" y="connsiteY0"/>
              </a:cxn>
              <a:cxn ang="0">
                <a:pos x="connsiteX1" y="connsiteY1"/>
              </a:cxn>
            </a:cxnLst>
            <a:rect l="l" t="t" r="r" b="b"/>
            <a:pathLst>
              <a:path h="535781">
                <a:moveTo>
                  <a:pt x="0" y="0"/>
                </a:moveTo>
                <a:lnTo>
                  <a:pt x="0" y="53578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4" name="Forma livre 293"/>
          <p:cNvSpPr/>
          <p:nvPr/>
        </p:nvSpPr>
        <p:spPr bwMode="auto">
          <a:xfrm>
            <a:off x="2901950" y="4318000"/>
            <a:ext cx="0" cy="1425575"/>
          </a:xfrm>
          <a:custGeom>
            <a:avLst/>
            <a:gdLst>
              <a:gd name="connsiteX0" fmla="*/ 0 w 0"/>
              <a:gd name="connsiteY0" fmla="*/ 0 h 564357"/>
              <a:gd name="connsiteX1" fmla="*/ 0 w 0"/>
              <a:gd name="connsiteY1" fmla="*/ 564357 h 564357"/>
            </a:gdLst>
            <a:ahLst/>
            <a:cxnLst>
              <a:cxn ang="0">
                <a:pos x="connsiteX0" y="connsiteY0"/>
              </a:cxn>
              <a:cxn ang="0">
                <a:pos x="connsiteX1" y="connsiteY1"/>
              </a:cxn>
            </a:cxnLst>
            <a:rect l="l" t="t" r="r" b="b"/>
            <a:pathLst>
              <a:path h="564357">
                <a:moveTo>
                  <a:pt x="0" y="0"/>
                </a:moveTo>
                <a:lnTo>
                  <a:pt x="0" y="56435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5" name="Forma livre 294"/>
          <p:cNvSpPr/>
          <p:nvPr/>
        </p:nvSpPr>
        <p:spPr bwMode="auto">
          <a:xfrm>
            <a:off x="3009900" y="4251325"/>
            <a:ext cx="0" cy="1482725"/>
          </a:xfrm>
          <a:custGeom>
            <a:avLst/>
            <a:gdLst>
              <a:gd name="connsiteX0" fmla="*/ 0 w 0"/>
              <a:gd name="connsiteY0" fmla="*/ 0 h 588168"/>
              <a:gd name="connsiteX1" fmla="*/ 0 w 0"/>
              <a:gd name="connsiteY1" fmla="*/ 588168 h 588168"/>
            </a:gdLst>
            <a:ahLst/>
            <a:cxnLst>
              <a:cxn ang="0">
                <a:pos x="connsiteX0" y="connsiteY0"/>
              </a:cxn>
              <a:cxn ang="0">
                <a:pos x="connsiteX1" y="connsiteY1"/>
              </a:cxn>
            </a:cxnLst>
            <a:rect l="l" t="t" r="r" b="b"/>
            <a:pathLst>
              <a:path h="588168">
                <a:moveTo>
                  <a:pt x="0" y="0"/>
                </a:moveTo>
                <a:lnTo>
                  <a:pt x="0" y="5881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6" name="Forma livre 295"/>
          <p:cNvSpPr/>
          <p:nvPr/>
        </p:nvSpPr>
        <p:spPr bwMode="auto">
          <a:xfrm>
            <a:off x="3101975" y="4198938"/>
            <a:ext cx="0" cy="1530350"/>
          </a:xfrm>
          <a:custGeom>
            <a:avLst/>
            <a:gdLst>
              <a:gd name="connsiteX0" fmla="*/ 0 w 0"/>
              <a:gd name="connsiteY0" fmla="*/ 0 h 607219"/>
              <a:gd name="connsiteX1" fmla="*/ 0 w 0"/>
              <a:gd name="connsiteY1" fmla="*/ 607219 h 607219"/>
            </a:gdLst>
            <a:ahLst/>
            <a:cxnLst>
              <a:cxn ang="0">
                <a:pos x="connsiteX0" y="connsiteY0"/>
              </a:cxn>
              <a:cxn ang="0">
                <a:pos x="connsiteX1" y="connsiteY1"/>
              </a:cxn>
            </a:cxnLst>
            <a:rect l="l" t="t" r="r" b="b"/>
            <a:pathLst>
              <a:path h="607219">
                <a:moveTo>
                  <a:pt x="0" y="0"/>
                </a:moveTo>
                <a:lnTo>
                  <a:pt x="0" y="6072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7" name="Forma livre 296"/>
          <p:cNvSpPr/>
          <p:nvPr/>
        </p:nvSpPr>
        <p:spPr bwMode="auto">
          <a:xfrm>
            <a:off x="3198813" y="4114800"/>
            <a:ext cx="3175" cy="1628775"/>
          </a:xfrm>
          <a:custGeom>
            <a:avLst/>
            <a:gdLst>
              <a:gd name="connsiteX0" fmla="*/ 0 w 2382"/>
              <a:gd name="connsiteY0" fmla="*/ 0 h 645319"/>
              <a:gd name="connsiteX1" fmla="*/ 2382 w 2382"/>
              <a:gd name="connsiteY1" fmla="*/ 645319 h 645319"/>
            </a:gdLst>
            <a:ahLst/>
            <a:cxnLst>
              <a:cxn ang="0">
                <a:pos x="connsiteX0" y="connsiteY0"/>
              </a:cxn>
              <a:cxn ang="0">
                <a:pos x="connsiteX1" y="connsiteY1"/>
              </a:cxn>
            </a:cxnLst>
            <a:rect l="l" t="t" r="r" b="b"/>
            <a:pathLst>
              <a:path w="2382" h="645319">
                <a:moveTo>
                  <a:pt x="0" y="0"/>
                </a:moveTo>
                <a:lnTo>
                  <a:pt x="2382" y="6453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8" name="Forma livre 297"/>
          <p:cNvSpPr/>
          <p:nvPr/>
        </p:nvSpPr>
        <p:spPr bwMode="auto">
          <a:xfrm>
            <a:off x="3298825" y="4017963"/>
            <a:ext cx="0" cy="1725612"/>
          </a:xfrm>
          <a:custGeom>
            <a:avLst/>
            <a:gdLst>
              <a:gd name="connsiteX0" fmla="*/ 0 w 0"/>
              <a:gd name="connsiteY0" fmla="*/ 0 h 683419"/>
              <a:gd name="connsiteX1" fmla="*/ 0 w 0"/>
              <a:gd name="connsiteY1" fmla="*/ 683419 h 683419"/>
            </a:gdLst>
            <a:ahLst/>
            <a:cxnLst>
              <a:cxn ang="0">
                <a:pos x="connsiteX0" y="connsiteY0"/>
              </a:cxn>
              <a:cxn ang="0">
                <a:pos x="connsiteX1" y="connsiteY1"/>
              </a:cxn>
            </a:cxnLst>
            <a:rect l="l" t="t" r="r" b="b"/>
            <a:pathLst>
              <a:path h="683419">
                <a:moveTo>
                  <a:pt x="0" y="0"/>
                </a:moveTo>
                <a:lnTo>
                  <a:pt x="0" y="6834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299" name="Forma livre 298"/>
          <p:cNvSpPr/>
          <p:nvPr/>
        </p:nvSpPr>
        <p:spPr bwMode="auto">
          <a:xfrm>
            <a:off x="3394075" y="3897313"/>
            <a:ext cx="6350" cy="1836737"/>
          </a:xfrm>
          <a:custGeom>
            <a:avLst/>
            <a:gdLst>
              <a:gd name="connsiteX0" fmla="*/ 0 w 2381"/>
              <a:gd name="connsiteY0" fmla="*/ 0 h 728662"/>
              <a:gd name="connsiteX1" fmla="*/ 2381 w 2381"/>
              <a:gd name="connsiteY1" fmla="*/ 728662 h 728662"/>
            </a:gdLst>
            <a:ahLst/>
            <a:cxnLst>
              <a:cxn ang="0">
                <a:pos x="connsiteX0" y="connsiteY0"/>
              </a:cxn>
              <a:cxn ang="0">
                <a:pos x="connsiteX1" y="connsiteY1"/>
              </a:cxn>
            </a:cxnLst>
            <a:rect l="l" t="t" r="r" b="b"/>
            <a:pathLst>
              <a:path w="2381" h="728662">
                <a:moveTo>
                  <a:pt x="0" y="0"/>
                </a:moveTo>
                <a:cubicBezTo>
                  <a:pt x="794" y="242887"/>
                  <a:pt x="1587" y="485775"/>
                  <a:pt x="2381" y="728662"/>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0" name="Forma livre 299"/>
          <p:cNvSpPr/>
          <p:nvPr/>
        </p:nvSpPr>
        <p:spPr bwMode="auto">
          <a:xfrm>
            <a:off x="3502025" y="3827463"/>
            <a:ext cx="0" cy="1906587"/>
          </a:xfrm>
          <a:custGeom>
            <a:avLst/>
            <a:gdLst>
              <a:gd name="connsiteX0" fmla="*/ 0 w 0"/>
              <a:gd name="connsiteY0" fmla="*/ 0 h 754856"/>
              <a:gd name="connsiteX1" fmla="*/ 0 w 0"/>
              <a:gd name="connsiteY1" fmla="*/ 754856 h 754856"/>
            </a:gdLst>
            <a:ahLst/>
            <a:cxnLst>
              <a:cxn ang="0">
                <a:pos x="connsiteX0" y="connsiteY0"/>
              </a:cxn>
              <a:cxn ang="0">
                <a:pos x="connsiteX1" y="connsiteY1"/>
              </a:cxn>
            </a:cxnLst>
            <a:rect l="l" t="t" r="r" b="b"/>
            <a:pathLst>
              <a:path h="754856">
                <a:moveTo>
                  <a:pt x="0" y="0"/>
                </a:moveTo>
                <a:lnTo>
                  <a:pt x="0" y="7548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1" name="Forma livre 300"/>
          <p:cNvSpPr/>
          <p:nvPr/>
        </p:nvSpPr>
        <p:spPr bwMode="auto">
          <a:xfrm>
            <a:off x="3594100" y="3756025"/>
            <a:ext cx="9525" cy="1978025"/>
          </a:xfrm>
          <a:custGeom>
            <a:avLst/>
            <a:gdLst>
              <a:gd name="connsiteX0" fmla="*/ 2381 w 2381"/>
              <a:gd name="connsiteY0" fmla="*/ 0 h 783431"/>
              <a:gd name="connsiteX1" fmla="*/ 0 w 2381"/>
              <a:gd name="connsiteY1" fmla="*/ 783431 h 783431"/>
            </a:gdLst>
            <a:ahLst/>
            <a:cxnLst>
              <a:cxn ang="0">
                <a:pos x="connsiteX0" y="connsiteY0"/>
              </a:cxn>
              <a:cxn ang="0">
                <a:pos x="connsiteX1" y="connsiteY1"/>
              </a:cxn>
            </a:cxnLst>
            <a:rect l="l" t="t" r="r" b="b"/>
            <a:pathLst>
              <a:path w="2381" h="783431">
                <a:moveTo>
                  <a:pt x="2381" y="0"/>
                </a:moveTo>
                <a:cubicBezTo>
                  <a:pt x="1587" y="261144"/>
                  <a:pt x="794" y="522287"/>
                  <a:pt x="0" y="783431"/>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2" name="Forma livre 301"/>
          <p:cNvSpPr/>
          <p:nvPr/>
        </p:nvSpPr>
        <p:spPr bwMode="auto">
          <a:xfrm>
            <a:off x="3698875" y="3646488"/>
            <a:ext cx="0" cy="2087562"/>
          </a:xfrm>
          <a:custGeom>
            <a:avLst/>
            <a:gdLst>
              <a:gd name="connsiteX0" fmla="*/ 0 w 0"/>
              <a:gd name="connsiteY0" fmla="*/ 0 h 826293"/>
              <a:gd name="connsiteX1" fmla="*/ 0 w 0"/>
              <a:gd name="connsiteY1" fmla="*/ 826293 h 826293"/>
            </a:gdLst>
            <a:ahLst/>
            <a:cxnLst>
              <a:cxn ang="0">
                <a:pos x="connsiteX0" y="connsiteY0"/>
              </a:cxn>
              <a:cxn ang="0">
                <a:pos x="connsiteX1" y="connsiteY1"/>
              </a:cxn>
            </a:cxnLst>
            <a:rect l="l" t="t" r="r" b="b"/>
            <a:pathLst>
              <a:path h="826293">
                <a:moveTo>
                  <a:pt x="0" y="0"/>
                </a:moveTo>
                <a:lnTo>
                  <a:pt x="0" y="82629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3" name="Forma livre 302"/>
          <p:cNvSpPr/>
          <p:nvPr/>
        </p:nvSpPr>
        <p:spPr bwMode="auto">
          <a:xfrm>
            <a:off x="3795713" y="3638550"/>
            <a:ext cx="0" cy="2105025"/>
          </a:xfrm>
          <a:custGeom>
            <a:avLst/>
            <a:gdLst>
              <a:gd name="connsiteX0" fmla="*/ 0 w 0"/>
              <a:gd name="connsiteY0" fmla="*/ 0 h 833438"/>
              <a:gd name="connsiteX1" fmla="*/ 0 w 0"/>
              <a:gd name="connsiteY1" fmla="*/ 833438 h 833438"/>
            </a:gdLst>
            <a:ahLst/>
            <a:cxnLst>
              <a:cxn ang="0">
                <a:pos x="connsiteX0" y="connsiteY0"/>
              </a:cxn>
              <a:cxn ang="0">
                <a:pos x="connsiteX1" y="connsiteY1"/>
              </a:cxn>
            </a:cxnLst>
            <a:rect l="l" t="t" r="r" b="b"/>
            <a:pathLst>
              <a:path h="833438">
                <a:moveTo>
                  <a:pt x="0" y="0"/>
                </a:moveTo>
                <a:lnTo>
                  <a:pt x="0" y="83343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4" name="Forma livre 303"/>
          <p:cNvSpPr/>
          <p:nvPr/>
        </p:nvSpPr>
        <p:spPr bwMode="auto">
          <a:xfrm>
            <a:off x="3897313" y="3660775"/>
            <a:ext cx="0" cy="2073275"/>
          </a:xfrm>
          <a:custGeom>
            <a:avLst/>
            <a:gdLst>
              <a:gd name="connsiteX0" fmla="*/ 0 w 0"/>
              <a:gd name="connsiteY0" fmla="*/ 0 h 821531"/>
              <a:gd name="connsiteX1" fmla="*/ 0 w 0"/>
              <a:gd name="connsiteY1" fmla="*/ 821531 h 821531"/>
            </a:gdLst>
            <a:ahLst/>
            <a:cxnLst>
              <a:cxn ang="0">
                <a:pos x="connsiteX0" y="connsiteY0"/>
              </a:cxn>
              <a:cxn ang="0">
                <a:pos x="connsiteX1" y="connsiteY1"/>
              </a:cxn>
            </a:cxnLst>
            <a:rect l="l" t="t" r="r" b="b"/>
            <a:pathLst>
              <a:path h="821531">
                <a:moveTo>
                  <a:pt x="0" y="0"/>
                </a:moveTo>
                <a:lnTo>
                  <a:pt x="0" y="821531"/>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5" name="Forma livre 304"/>
          <p:cNvSpPr/>
          <p:nvPr/>
        </p:nvSpPr>
        <p:spPr bwMode="auto">
          <a:xfrm>
            <a:off x="3995738" y="3535363"/>
            <a:ext cx="0" cy="2198687"/>
          </a:xfrm>
          <a:custGeom>
            <a:avLst/>
            <a:gdLst>
              <a:gd name="connsiteX0" fmla="*/ 0 w 0"/>
              <a:gd name="connsiteY0" fmla="*/ 0 h 871537"/>
              <a:gd name="connsiteX1" fmla="*/ 0 w 0"/>
              <a:gd name="connsiteY1" fmla="*/ 871537 h 871537"/>
            </a:gdLst>
            <a:ahLst/>
            <a:cxnLst>
              <a:cxn ang="0">
                <a:pos x="connsiteX0" y="connsiteY0"/>
              </a:cxn>
              <a:cxn ang="0">
                <a:pos x="connsiteX1" y="connsiteY1"/>
              </a:cxn>
            </a:cxnLst>
            <a:rect l="l" t="t" r="r" b="b"/>
            <a:pathLst>
              <a:path h="871537">
                <a:moveTo>
                  <a:pt x="0" y="0"/>
                </a:moveTo>
                <a:lnTo>
                  <a:pt x="0" y="8715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6" name="Forma livre 305"/>
          <p:cNvSpPr/>
          <p:nvPr/>
        </p:nvSpPr>
        <p:spPr bwMode="auto">
          <a:xfrm>
            <a:off x="4097338" y="3478213"/>
            <a:ext cx="0" cy="2255837"/>
          </a:xfrm>
          <a:custGeom>
            <a:avLst/>
            <a:gdLst>
              <a:gd name="connsiteX0" fmla="*/ 0 w 0"/>
              <a:gd name="connsiteY0" fmla="*/ 0 h 892968"/>
              <a:gd name="connsiteX1" fmla="*/ 0 w 0"/>
              <a:gd name="connsiteY1" fmla="*/ 892968 h 892968"/>
            </a:gdLst>
            <a:ahLst/>
            <a:cxnLst>
              <a:cxn ang="0">
                <a:pos x="connsiteX0" y="connsiteY0"/>
              </a:cxn>
              <a:cxn ang="0">
                <a:pos x="connsiteX1" y="connsiteY1"/>
              </a:cxn>
            </a:cxnLst>
            <a:rect l="l" t="t" r="r" b="b"/>
            <a:pathLst>
              <a:path h="892968">
                <a:moveTo>
                  <a:pt x="0" y="0"/>
                </a:moveTo>
                <a:lnTo>
                  <a:pt x="0" y="8929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7" name="Forma livre 306"/>
          <p:cNvSpPr/>
          <p:nvPr/>
        </p:nvSpPr>
        <p:spPr bwMode="auto">
          <a:xfrm>
            <a:off x="4191000" y="3444875"/>
            <a:ext cx="0" cy="2289175"/>
          </a:xfrm>
          <a:custGeom>
            <a:avLst/>
            <a:gdLst>
              <a:gd name="connsiteX0" fmla="*/ 0 w 0"/>
              <a:gd name="connsiteY0" fmla="*/ 0 h 907256"/>
              <a:gd name="connsiteX1" fmla="*/ 0 w 0"/>
              <a:gd name="connsiteY1" fmla="*/ 907256 h 907256"/>
            </a:gdLst>
            <a:ahLst/>
            <a:cxnLst>
              <a:cxn ang="0">
                <a:pos x="connsiteX0" y="connsiteY0"/>
              </a:cxn>
              <a:cxn ang="0">
                <a:pos x="connsiteX1" y="connsiteY1"/>
              </a:cxn>
            </a:cxnLst>
            <a:rect l="l" t="t" r="r" b="b"/>
            <a:pathLst>
              <a:path h="907256">
                <a:moveTo>
                  <a:pt x="0" y="0"/>
                </a:moveTo>
                <a:lnTo>
                  <a:pt x="0" y="9072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8" name="Forma livre 307"/>
          <p:cNvSpPr/>
          <p:nvPr/>
        </p:nvSpPr>
        <p:spPr bwMode="auto">
          <a:xfrm>
            <a:off x="4292600" y="3317875"/>
            <a:ext cx="0" cy="2416175"/>
          </a:xfrm>
          <a:custGeom>
            <a:avLst/>
            <a:gdLst>
              <a:gd name="connsiteX0" fmla="*/ 0 w 0"/>
              <a:gd name="connsiteY0" fmla="*/ 0 h 957262"/>
              <a:gd name="connsiteX1" fmla="*/ 0 w 0"/>
              <a:gd name="connsiteY1" fmla="*/ 957262 h 957262"/>
            </a:gdLst>
            <a:ahLst/>
            <a:cxnLst>
              <a:cxn ang="0">
                <a:pos x="connsiteX0" y="connsiteY0"/>
              </a:cxn>
              <a:cxn ang="0">
                <a:pos x="connsiteX1" y="connsiteY1"/>
              </a:cxn>
            </a:cxnLst>
            <a:rect l="l" t="t" r="r" b="b"/>
            <a:pathLst>
              <a:path h="957262">
                <a:moveTo>
                  <a:pt x="0" y="0"/>
                </a:moveTo>
                <a:lnTo>
                  <a:pt x="0" y="9572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09" name="Forma livre 308"/>
          <p:cNvSpPr/>
          <p:nvPr/>
        </p:nvSpPr>
        <p:spPr bwMode="auto">
          <a:xfrm>
            <a:off x="4389438" y="3341688"/>
            <a:ext cx="0" cy="2392362"/>
          </a:xfrm>
          <a:custGeom>
            <a:avLst/>
            <a:gdLst>
              <a:gd name="connsiteX0" fmla="*/ 0 w 0"/>
              <a:gd name="connsiteY0" fmla="*/ 0 h 947737"/>
              <a:gd name="connsiteX1" fmla="*/ 0 w 0"/>
              <a:gd name="connsiteY1" fmla="*/ 947737 h 947737"/>
            </a:gdLst>
            <a:ahLst/>
            <a:cxnLst>
              <a:cxn ang="0">
                <a:pos x="connsiteX0" y="connsiteY0"/>
              </a:cxn>
              <a:cxn ang="0">
                <a:pos x="connsiteX1" y="connsiteY1"/>
              </a:cxn>
            </a:cxnLst>
            <a:rect l="l" t="t" r="r" b="b"/>
            <a:pathLst>
              <a:path h="947737">
                <a:moveTo>
                  <a:pt x="0" y="0"/>
                </a:moveTo>
                <a:lnTo>
                  <a:pt x="0" y="947737"/>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0" name="Forma livre 309"/>
          <p:cNvSpPr/>
          <p:nvPr/>
        </p:nvSpPr>
        <p:spPr bwMode="auto">
          <a:xfrm>
            <a:off x="4481513" y="3427413"/>
            <a:ext cx="6350" cy="2306637"/>
          </a:xfrm>
          <a:custGeom>
            <a:avLst/>
            <a:gdLst>
              <a:gd name="connsiteX0" fmla="*/ 0 w 2381"/>
              <a:gd name="connsiteY0" fmla="*/ 0 h 914400"/>
              <a:gd name="connsiteX1" fmla="*/ 2381 w 2381"/>
              <a:gd name="connsiteY1" fmla="*/ 914400 h 914400"/>
            </a:gdLst>
            <a:ahLst/>
            <a:cxnLst>
              <a:cxn ang="0">
                <a:pos x="connsiteX0" y="connsiteY0"/>
              </a:cxn>
              <a:cxn ang="0">
                <a:pos x="connsiteX1" y="connsiteY1"/>
              </a:cxn>
            </a:cxnLst>
            <a:rect l="l" t="t" r="r" b="b"/>
            <a:pathLst>
              <a:path w="2381" h="914400">
                <a:moveTo>
                  <a:pt x="0" y="0"/>
                </a:moveTo>
                <a:cubicBezTo>
                  <a:pt x="794" y="304800"/>
                  <a:pt x="1587" y="609600"/>
                  <a:pt x="2381" y="91440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1" name="Forma livre 310"/>
          <p:cNvSpPr/>
          <p:nvPr/>
        </p:nvSpPr>
        <p:spPr bwMode="auto">
          <a:xfrm>
            <a:off x="4589463" y="3440113"/>
            <a:ext cx="0" cy="2303462"/>
          </a:xfrm>
          <a:custGeom>
            <a:avLst/>
            <a:gdLst>
              <a:gd name="connsiteX0" fmla="*/ 0 w 0"/>
              <a:gd name="connsiteY0" fmla="*/ 0 h 912019"/>
              <a:gd name="connsiteX1" fmla="*/ 0 w 0"/>
              <a:gd name="connsiteY1" fmla="*/ 912019 h 912019"/>
            </a:gdLst>
            <a:ahLst/>
            <a:cxnLst>
              <a:cxn ang="0">
                <a:pos x="connsiteX0" y="connsiteY0"/>
              </a:cxn>
              <a:cxn ang="0">
                <a:pos x="connsiteX1" y="connsiteY1"/>
              </a:cxn>
            </a:cxnLst>
            <a:rect l="l" t="t" r="r" b="b"/>
            <a:pathLst>
              <a:path h="912019">
                <a:moveTo>
                  <a:pt x="0" y="0"/>
                </a:moveTo>
                <a:lnTo>
                  <a:pt x="0" y="9120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2" name="Forma livre 311"/>
          <p:cNvSpPr/>
          <p:nvPr/>
        </p:nvSpPr>
        <p:spPr bwMode="auto">
          <a:xfrm>
            <a:off x="4691063" y="3457575"/>
            <a:ext cx="0" cy="2286000"/>
          </a:xfrm>
          <a:custGeom>
            <a:avLst/>
            <a:gdLst>
              <a:gd name="connsiteX0" fmla="*/ 0 w 0"/>
              <a:gd name="connsiteY0" fmla="*/ 0 h 904875"/>
              <a:gd name="connsiteX1" fmla="*/ 0 w 0"/>
              <a:gd name="connsiteY1" fmla="*/ 904875 h 904875"/>
            </a:gdLst>
            <a:ahLst/>
            <a:cxnLst>
              <a:cxn ang="0">
                <a:pos x="connsiteX0" y="connsiteY0"/>
              </a:cxn>
              <a:cxn ang="0">
                <a:pos x="connsiteX1" y="connsiteY1"/>
              </a:cxn>
            </a:cxnLst>
            <a:rect l="l" t="t" r="r" b="b"/>
            <a:pathLst>
              <a:path h="904875">
                <a:moveTo>
                  <a:pt x="0" y="0"/>
                </a:moveTo>
                <a:lnTo>
                  <a:pt x="0" y="904875"/>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3" name="Forma livre 312"/>
          <p:cNvSpPr/>
          <p:nvPr/>
        </p:nvSpPr>
        <p:spPr bwMode="auto">
          <a:xfrm>
            <a:off x="4784725" y="3379788"/>
            <a:ext cx="0" cy="2354262"/>
          </a:xfrm>
          <a:custGeom>
            <a:avLst/>
            <a:gdLst>
              <a:gd name="connsiteX0" fmla="*/ 0 w 0"/>
              <a:gd name="connsiteY0" fmla="*/ 0 h 933450"/>
              <a:gd name="connsiteX1" fmla="*/ 0 w 0"/>
              <a:gd name="connsiteY1" fmla="*/ 933450 h 933450"/>
            </a:gdLst>
            <a:ahLst/>
            <a:cxnLst>
              <a:cxn ang="0">
                <a:pos x="connsiteX0" y="connsiteY0"/>
              </a:cxn>
              <a:cxn ang="0">
                <a:pos x="connsiteX1" y="connsiteY1"/>
              </a:cxn>
            </a:cxnLst>
            <a:rect l="l" t="t" r="r" b="b"/>
            <a:pathLst>
              <a:path h="933450">
                <a:moveTo>
                  <a:pt x="0" y="0"/>
                </a:moveTo>
                <a:lnTo>
                  <a:pt x="0" y="933450"/>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4" name="Forma livre 313"/>
          <p:cNvSpPr/>
          <p:nvPr/>
        </p:nvSpPr>
        <p:spPr bwMode="auto">
          <a:xfrm>
            <a:off x="4884738" y="3297238"/>
            <a:ext cx="0" cy="2436812"/>
          </a:xfrm>
          <a:custGeom>
            <a:avLst/>
            <a:gdLst>
              <a:gd name="connsiteX0" fmla="*/ 0 w 0"/>
              <a:gd name="connsiteY0" fmla="*/ 0 h 964406"/>
              <a:gd name="connsiteX1" fmla="*/ 0 w 0"/>
              <a:gd name="connsiteY1" fmla="*/ 964406 h 964406"/>
            </a:gdLst>
            <a:ahLst/>
            <a:cxnLst>
              <a:cxn ang="0">
                <a:pos x="connsiteX0" y="connsiteY0"/>
              </a:cxn>
              <a:cxn ang="0">
                <a:pos x="connsiteX1" y="connsiteY1"/>
              </a:cxn>
            </a:cxnLst>
            <a:rect l="l" t="t" r="r" b="b"/>
            <a:pathLst>
              <a:path h="964406">
                <a:moveTo>
                  <a:pt x="0" y="0"/>
                </a:moveTo>
                <a:lnTo>
                  <a:pt x="0" y="96440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316" name="Forma livre 315"/>
          <p:cNvSpPr/>
          <p:nvPr/>
        </p:nvSpPr>
        <p:spPr bwMode="auto">
          <a:xfrm>
            <a:off x="4979988" y="3214688"/>
            <a:ext cx="0" cy="2514600"/>
          </a:xfrm>
          <a:custGeom>
            <a:avLst/>
            <a:gdLst>
              <a:gd name="connsiteX0" fmla="*/ 0 w 0"/>
              <a:gd name="connsiteY0" fmla="*/ 0 h 995362"/>
              <a:gd name="connsiteX1" fmla="*/ 0 w 0"/>
              <a:gd name="connsiteY1" fmla="*/ 995362 h 995362"/>
            </a:gdLst>
            <a:ahLst/>
            <a:cxnLst>
              <a:cxn ang="0">
                <a:pos x="connsiteX0" y="connsiteY0"/>
              </a:cxn>
              <a:cxn ang="0">
                <a:pos x="connsiteX1" y="connsiteY1"/>
              </a:cxn>
            </a:cxnLst>
            <a:rect l="l" t="t" r="r" b="b"/>
            <a:pathLst>
              <a:path h="995362">
                <a:moveTo>
                  <a:pt x="0" y="0"/>
                </a:moveTo>
                <a:lnTo>
                  <a:pt x="0" y="99536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3" name="Forma livre 492"/>
          <p:cNvSpPr/>
          <p:nvPr/>
        </p:nvSpPr>
        <p:spPr bwMode="auto">
          <a:xfrm>
            <a:off x="5081588" y="3154363"/>
            <a:ext cx="0" cy="2579687"/>
          </a:xfrm>
          <a:custGeom>
            <a:avLst/>
            <a:gdLst>
              <a:gd name="connsiteX0" fmla="*/ 0 w 0"/>
              <a:gd name="connsiteY0" fmla="*/ 0 h 1021556"/>
              <a:gd name="connsiteX1" fmla="*/ 0 w 0"/>
              <a:gd name="connsiteY1" fmla="*/ 1021556 h 1021556"/>
            </a:gdLst>
            <a:ahLst/>
            <a:cxnLst>
              <a:cxn ang="0">
                <a:pos x="connsiteX0" y="connsiteY0"/>
              </a:cxn>
              <a:cxn ang="0">
                <a:pos x="connsiteX1" y="connsiteY1"/>
              </a:cxn>
            </a:cxnLst>
            <a:rect l="l" t="t" r="r" b="b"/>
            <a:pathLst>
              <a:path h="1021556">
                <a:moveTo>
                  <a:pt x="0" y="0"/>
                </a:moveTo>
                <a:lnTo>
                  <a:pt x="0" y="1021556"/>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4" name="Forma livre 493"/>
          <p:cNvSpPr/>
          <p:nvPr/>
        </p:nvSpPr>
        <p:spPr bwMode="auto">
          <a:xfrm>
            <a:off x="5183188" y="3044825"/>
            <a:ext cx="0" cy="2689225"/>
          </a:xfrm>
          <a:custGeom>
            <a:avLst/>
            <a:gdLst>
              <a:gd name="connsiteX0" fmla="*/ 0 w 0"/>
              <a:gd name="connsiteY0" fmla="*/ 0 h 1064418"/>
              <a:gd name="connsiteX1" fmla="*/ 0 w 0"/>
              <a:gd name="connsiteY1" fmla="*/ 1064418 h 1064418"/>
            </a:gdLst>
            <a:ahLst/>
            <a:cxnLst>
              <a:cxn ang="0">
                <a:pos x="connsiteX0" y="connsiteY0"/>
              </a:cxn>
              <a:cxn ang="0">
                <a:pos x="connsiteX1" y="connsiteY1"/>
              </a:cxn>
            </a:cxnLst>
            <a:rect l="l" t="t" r="r" b="b"/>
            <a:pathLst>
              <a:path h="1064418">
                <a:moveTo>
                  <a:pt x="0" y="0"/>
                </a:moveTo>
                <a:lnTo>
                  <a:pt x="0" y="106441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5" name="Forma livre 494"/>
          <p:cNvSpPr/>
          <p:nvPr/>
        </p:nvSpPr>
        <p:spPr bwMode="auto">
          <a:xfrm>
            <a:off x="5284788" y="2998788"/>
            <a:ext cx="0" cy="2735262"/>
          </a:xfrm>
          <a:custGeom>
            <a:avLst/>
            <a:gdLst>
              <a:gd name="connsiteX0" fmla="*/ 0 w 0"/>
              <a:gd name="connsiteY0" fmla="*/ 0 h 1083468"/>
              <a:gd name="connsiteX1" fmla="*/ 0 w 0"/>
              <a:gd name="connsiteY1" fmla="*/ 1083468 h 1083468"/>
            </a:gdLst>
            <a:ahLst/>
            <a:cxnLst>
              <a:cxn ang="0">
                <a:pos x="connsiteX0" y="connsiteY0"/>
              </a:cxn>
              <a:cxn ang="0">
                <a:pos x="connsiteX1" y="connsiteY1"/>
              </a:cxn>
            </a:cxnLst>
            <a:rect l="l" t="t" r="r" b="b"/>
            <a:pathLst>
              <a:path h="1083468">
                <a:moveTo>
                  <a:pt x="0" y="0"/>
                </a:moveTo>
                <a:lnTo>
                  <a:pt x="0" y="1083468"/>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6" name="Forma livre 495"/>
          <p:cNvSpPr/>
          <p:nvPr/>
        </p:nvSpPr>
        <p:spPr bwMode="auto">
          <a:xfrm>
            <a:off x="5376863" y="2994025"/>
            <a:ext cx="7937" cy="2740025"/>
          </a:xfrm>
          <a:custGeom>
            <a:avLst/>
            <a:gdLst>
              <a:gd name="connsiteX0" fmla="*/ 0 w 2381"/>
              <a:gd name="connsiteY0" fmla="*/ 0 h 1085850"/>
              <a:gd name="connsiteX1" fmla="*/ 2381 w 2381"/>
              <a:gd name="connsiteY1" fmla="*/ 1085850 h 1085850"/>
            </a:gdLst>
            <a:ahLst/>
            <a:cxnLst>
              <a:cxn ang="0">
                <a:pos x="connsiteX0" y="connsiteY0"/>
              </a:cxn>
              <a:cxn ang="0">
                <a:pos x="connsiteX1" y="connsiteY1"/>
              </a:cxn>
            </a:cxnLst>
            <a:rect l="l" t="t" r="r" b="b"/>
            <a:pathLst>
              <a:path w="2381" h="1085850">
                <a:moveTo>
                  <a:pt x="0" y="0"/>
                </a:moveTo>
                <a:cubicBezTo>
                  <a:pt x="794" y="361950"/>
                  <a:pt x="1587" y="723900"/>
                  <a:pt x="2381" y="108585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7" name="Forma livre 496"/>
          <p:cNvSpPr/>
          <p:nvPr/>
        </p:nvSpPr>
        <p:spPr bwMode="auto">
          <a:xfrm>
            <a:off x="5476875" y="2946400"/>
            <a:ext cx="7938" cy="2797175"/>
          </a:xfrm>
          <a:custGeom>
            <a:avLst/>
            <a:gdLst>
              <a:gd name="connsiteX0" fmla="*/ 0 w 2382"/>
              <a:gd name="connsiteY0" fmla="*/ 0 h 1107282"/>
              <a:gd name="connsiteX1" fmla="*/ 2382 w 2382"/>
              <a:gd name="connsiteY1" fmla="*/ 1107282 h 1107282"/>
            </a:gdLst>
            <a:ahLst/>
            <a:cxnLst>
              <a:cxn ang="0">
                <a:pos x="connsiteX0" y="connsiteY0"/>
              </a:cxn>
              <a:cxn ang="0">
                <a:pos x="connsiteX1" y="connsiteY1"/>
              </a:cxn>
            </a:cxnLst>
            <a:rect l="l" t="t" r="r" b="b"/>
            <a:pathLst>
              <a:path w="2382" h="1107282">
                <a:moveTo>
                  <a:pt x="0" y="0"/>
                </a:moveTo>
                <a:lnTo>
                  <a:pt x="2382" y="1107282"/>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8" name="Forma livre 497"/>
          <p:cNvSpPr/>
          <p:nvPr/>
        </p:nvSpPr>
        <p:spPr bwMode="auto">
          <a:xfrm>
            <a:off x="5578475" y="3006725"/>
            <a:ext cx="6350" cy="2736850"/>
          </a:xfrm>
          <a:custGeom>
            <a:avLst/>
            <a:gdLst>
              <a:gd name="connsiteX0" fmla="*/ 0 w 2381"/>
              <a:gd name="connsiteY0" fmla="*/ 0 h 1083469"/>
              <a:gd name="connsiteX1" fmla="*/ 2381 w 2381"/>
              <a:gd name="connsiteY1" fmla="*/ 1083469 h 1083469"/>
            </a:gdLst>
            <a:ahLst/>
            <a:cxnLst>
              <a:cxn ang="0">
                <a:pos x="connsiteX0" y="connsiteY0"/>
              </a:cxn>
              <a:cxn ang="0">
                <a:pos x="connsiteX1" y="connsiteY1"/>
              </a:cxn>
            </a:cxnLst>
            <a:rect l="l" t="t" r="r" b="b"/>
            <a:pathLst>
              <a:path w="2381" h="1083469">
                <a:moveTo>
                  <a:pt x="0" y="0"/>
                </a:moveTo>
                <a:cubicBezTo>
                  <a:pt x="794" y="361156"/>
                  <a:pt x="1587" y="722313"/>
                  <a:pt x="2381" y="1083469"/>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499" name="Forma livre 498"/>
          <p:cNvSpPr/>
          <p:nvPr/>
        </p:nvSpPr>
        <p:spPr bwMode="auto">
          <a:xfrm>
            <a:off x="5680075" y="3011488"/>
            <a:ext cx="0" cy="2733675"/>
          </a:xfrm>
          <a:custGeom>
            <a:avLst/>
            <a:gdLst>
              <a:gd name="connsiteX0" fmla="*/ 0 w 0"/>
              <a:gd name="connsiteY0" fmla="*/ 0 h 1083469"/>
              <a:gd name="connsiteX1" fmla="*/ 0 w 0"/>
              <a:gd name="connsiteY1" fmla="*/ 1083469 h 1083469"/>
            </a:gdLst>
            <a:ahLst/>
            <a:cxnLst>
              <a:cxn ang="0">
                <a:pos x="connsiteX0" y="connsiteY0"/>
              </a:cxn>
              <a:cxn ang="0">
                <a:pos x="connsiteX1" y="connsiteY1"/>
              </a:cxn>
            </a:cxnLst>
            <a:rect l="l" t="t" r="r" b="b"/>
            <a:pathLst>
              <a:path h="1083469">
                <a:moveTo>
                  <a:pt x="0" y="0"/>
                </a:moveTo>
                <a:lnTo>
                  <a:pt x="0" y="108346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0" name="Forma livre 499"/>
          <p:cNvSpPr/>
          <p:nvPr/>
        </p:nvSpPr>
        <p:spPr bwMode="auto">
          <a:xfrm>
            <a:off x="5776913" y="2938463"/>
            <a:ext cx="0" cy="2805112"/>
          </a:xfrm>
          <a:custGeom>
            <a:avLst/>
            <a:gdLst>
              <a:gd name="connsiteX0" fmla="*/ 0 w 0"/>
              <a:gd name="connsiteY0" fmla="*/ 0 h 1109663"/>
              <a:gd name="connsiteX1" fmla="*/ 0 w 0"/>
              <a:gd name="connsiteY1" fmla="*/ 1109663 h 1109663"/>
            </a:gdLst>
            <a:ahLst/>
            <a:cxnLst>
              <a:cxn ang="0">
                <a:pos x="connsiteX0" y="connsiteY0"/>
              </a:cxn>
              <a:cxn ang="0">
                <a:pos x="connsiteX1" y="connsiteY1"/>
              </a:cxn>
            </a:cxnLst>
            <a:rect l="l" t="t" r="r" b="b"/>
            <a:pathLst>
              <a:path h="1109663">
                <a:moveTo>
                  <a:pt x="0" y="0"/>
                </a:moveTo>
                <a:lnTo>
                  <a:pt x="0" y="1109663"/>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1" name="Forma livre 500"/>
          <p:cNvSpPr/>
          <p:nvPr/>
        </p:nvSpPr>
        <p:spPr bwMode="auto">
          <a:xfrm>
            <a:off x="5867400" y="2852738"/>
            <a:ext cx="0" cy="2881312"/>
          </a:xfrm>
          <a:custGeom>
            <a:avLst/>
            <a:gdLst>
              <a:gd name="connsiteX0" fmla="*/ 0 w 0"/>
              <a:gd name="connsiteY0" fmla="*/ 0 h 1140619"/>
              <a:gd name="connsiteX1" fmla="*/ 0 w 0"/>
              <a:gd name="connsiteY1" fmla="*/ 1140619 h 1140619"/>
            </a:gdLst>
            <a:ahLst/>
            <a:cxnLst>
              <a:cxn ang="0">
                <a:pos x="connsiteX0" y="connsiteY0"/>
              </a:cxn>
              <a:cxn ang="0">
                <a:pos x="connsiteX1" y="connsiteY1"/>
              </a:cxn>
            </a:cxnLst>
            <a:rect l="l" t="t" r="r" b="b"/>
            <a:pathLst>
              <a:path h="1140619">
                <a:moveTo>
                  <a:pt x="0" y="0"/>
                </a:moveTo>
                <a:lnTo>
                  <a:pt x="0" y="1140619"/>
                </a:ln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2" name="Forma livre 501"/>
          <p:cNvSpPr/>
          <p:nvPr/>
        </p:nvSpPr>
        <p:spPr bwMode="auto">
          <a:xfrm>
            <a:off x="5969000" y="2819400"/>
            <a:ext cx="7938" cy="2943225"/>
          </a:xfrm>
          <a:custGeom>
            <a:avLst/>
            <a:gdLst>
              <a:gd name="connsiteX0" fmla="*/ 0 w 2382"/>
              <a:gd name="connsiteY0" fmla="*/ 0 h 1147763"/>
              <a:gd name="connsiteX1" fmla="*/ 2382 w 2382"/>
              <a:gd name="connsiteY1" fmla="*/ 1147763 h 1147763"/>
              <a:gd name="connsiteX0" fmla="*/ 0 w 2382"/>
              <a:gd name="connsiteY0" fmla="*/ 0 h 1219177"/>
              <a:gd name="connsiteX1" fmla="*/ 2382 w 2382"/>
              <a:gd name="connsiteY1" fmla="*/ 1219177 h 1219177"/>
              <a:gd name="connsiteX0" fmla="*/ 0 w 2382"/>
              <a:gd name="connsiteY0" fmla="*/ 0 h 1219177"/>
              <a:gd name="connsiteX1" fmla="*/ 0 w 2382"/>
              <a:gd name="connsiteY1" fmla="*/ 54732 h 1219177"/>
              <a:gd name="connsiteX2" fmla="*/ 2382 w 2382"/>
              <a:gd name="connsiteY2" fmla="*/ 1219177 h 1219177"/>
              <a:gd name="connsiteX0" fmla="*/ 0 w 2382"/>
              <a:gd name="connsiteY0" fmla="*/ 0 h 1164445"/>
              <a:gd name="connsiteX1" fmla="*/ 2382 w 2382"/>
              <a:gd name="connsiteY1" fmla="*/ 1164445 h 1164445"/>
            </a:gdLst>
            <a:ahLst/>
            <a:cxnLst>
              <a:cxn ang="0">
                <a:pos x="connsiteX0" y="connsiteY0"/>
              </a:cxn>
              <a:cxn ang="0">
                <a:pos x="connsiteX1" y="connsiteY1"/>
              </a:cxn>
            </a:cxnLst>
            <a:rect l="l" t="t" r="r" b="b"/>
            <a:pathLst>
              <a:path w="2382" h="1164445">
                <a:moveTo>
                  <a:pt x="0" y="0"/>
                </a:moveTo>
                <a:cubicBezTo>
                  <a:pt x="794" y="351660"/>
                  <a:pt x="1588" y="758053"/>
                  <a:pt x="2382" y="1164445"/>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3" name="Forma livre 502"/>
          <p:cNvSpPr/>
          <p:nvPr/>
        </p:nvSpPr>
        <p:spPr bwMode="auto">
          <a:xfrm>
            <a:off x="6065838" y="2784475"/>
            <a:ext cx="4762" cy="2974975"/>
          </a:xfrm>
          <a:custGeom>
            <a:avLst/>
            <a:gdLst>
              <a:gd name="connsiteX0" fmla="*/ 0 w 0"/>
              <a:gd name="connsiteY0" fmla="*/ 1171575 h 1171575"/>
              <a:gd name="connsiteX1" fmla="*/ 0 w 0"/>
              <a:gd name="connsiteY1" fmla="*/ 0 h 1171575"/>
              <a:gd name="connsiteX0" fmla="*/ 0 w 0"/>
              <a:gd name="connsiteY0" fmla="*/ 1171575 h 1171575"/>
              <a:gd name="connsiteX1" fmla="*/ 0 w 0"/>
              <a:gd name="connsiteY1" fmla="*/ 0 h 1171575"/>
              <a:gd name="connsiteX0" fmla="*/ 0 w 0"/>
              <a:gd name="connsiteY0" fmla="*/ 1171575 h 1171575"/>
              <a:gd name="connsiteX1" fmla="*/ 0 w 0"/>
              <a:gd name="connsiteY1" fmla="*/ 1169193 h 1171575"/>
              <a:gd name="connsiteX2" fmla="*/ 0 w 0"/>
              <a:gd name="connsiteY2" fmla="*/ 0 h 1171575"/>
              <a:gd name="connsiteX0" fmla="*/ 28581 w 28581"/>
              <a:gd name="connsiteY0" fmla="*/ 1171575 h 1181890"/>
              <a:gd name="connsiteX1" fmla="*/ 28581 w 28581"/>
              <a:gd name="connsiteY1" fmla="*/ 1169193 h 1181890"/>
              <a:gd name="connsiteX2" fmla="*/ 28581 w 28581"/>
              <a:gd name="connsiteY2" fmla="*/ 0 h 1181890"/>
              <a:gd name="connsiteX0" fmla="*/ 0 w 0"/>
              <a:gd name="connsiteY0" fmla="*/ 1171575 h 1171575"/>
              <a:gd name="connsiteX1" fmla="*/ 0 w 0"/>
              <a:gd name="connsiteY1" fmla="*/ 0 h 1171575"/>
              <a:gd name="connsiteX0" fmla="*/ 0 w 0"/>
              <a:gd name="connsiteY0" fmla="*/ 1242989 h 1242989"/>
              <a:gd name="connsiteX1" fmla="*/ 0 w 0"/>
              <a:gd name="connsiteY1" fmla="*/ 0 h 1242989"/>
              <a:gd name="connsiteX0" fmla="*/ 2381 w 2381"/>
              <a:gd name="connsiteY0" fmla="*/ 1242989 h 1242989"/>
              <a:gd name="connsiteX1" fmla="*/ 0 w 2381"/>
              <a:gd name="connsiteY1" fmla="*/ 1178718 h 1242989"/>
              <a:gd name="connsiteX2" fmla="*/ 2381 w 2381"/>
              <a:gd name="connsiteY2" fmla="*/ 0 h 1242989"/>
              <a:gd name="connsiteX0" fmla="*/ 0 w 2381"/>
              <a:gd name="connsiteY0" fmla="*/ 1178718 h 1178718"/>
              <a:gd name="connsiteX1" fmla="*/ 2381 w 2381"/>
              <a:gd name="connsiteY1" fmla="*/ 0 h 1178718"/>
            </a:gdLst>
            <a:ahLst/>
            <a:cxnLst>
              <a:cxn ang="0">
                <a:pos x="connsiteX0" y="connsiteY0"/>
              </a:cxn>
              <a:cxn ang="0">
                <a:pos x="connsiteX1" y="connsiteY1"/>
              </a:cxn>
            </a:cxnLst>
            <a:rect l="l" t="t" r="r" b="b"/>
            <a:pathLst>
              <a:path w="2381" h="1178718">
                <a:moveTo>
                  <a:pt x="0" y="1178718"/>
                </a:moveTo>
                <a:cubicBezTo>
                  <a:pt x="2381" y="828659"/>
                  <a:pt x="2381" y="414330"/>
                  <a:pt x="2381" y="0"/>
                </a:cubicBezTo>
              </a:path>
            </a:pathLst>
          </a:custGeom>
          <a:ln w="3810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4" name="CaixaDeTexto 503"/>
          <p:cNvSpPr txBox="1"/>
          <p:nvPr/>
        </p:nvSpPr>
        <p:spPr bwMode="auto">
          <a:xfrm>
            <a:off x="1611313" y="2997200"/>
            <a:ext cx="3392487"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990000"/>
                </a:solidFill>
                <a:latin typeface="Comic Sans MS" pitchFamily="66" charset="0"/>
              </a:rPr>
              <a:t>Emissões de Dióxido de carbono </a:t>
            </a:r>
            <a:endParaRPr lang="pt-BR"/>
          </a:p>
        </p:txBody>
      </p:sp>
      <p:sp>
        <p:nvSpPr>
          <p:cNvPr id="505" name="CaixaDeTexto 504"/>
          <p:cNvSpPr txBox="1"/>
          <p:nvPr/>
        </p:nvSpPr>
        <p:spPr bwMode="auto">
          <a:xfrm>
            <a:off x="1601788" y="2708275"/>
            <a:ext cx="2970212" cy="30480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b="1">
                <a:solidFill>
                  <a:srgbClr val="FF0000"/>
                </a:solidFill>
                <a:latin typeface="Comic Sans MS" pitchFamily="66" charset="0"/>
              </a:rPr>
              <a:t>Produto Mundial Bruto (GWP)</a:t>
            </a:r>
          </a:p>
        </p:txBody>
      </p:sp>
      <p:sp>
        <p:nvSpPr>
          <p:cNvPr id="506" name="Forma livre 505"/>
          <p:cNvSpPr/>
          <p:nvPr/>
        </p:nvSpPr>
        <p:spPr bwMode="auto">
          <a:xfrm>
            <a:off x="1465263" y="3141663"/>
            <a:ext cx="168275" cy="0"/>
          </a:xfrm>
          <a:custGeom>
            <a:avLst/>
            <a:gdLst>
              <a:gd name="connsiteX0" fmla="*/ 0 w 71438"/>
              <a:gd name="connsiteY0" fmla="*/ 0 h 0"/>
              <a:gd name="connsiteX1" fmla="*/ 71438 w 71438"/>
              <a:gd name="connsiteY1" fmla="*/ 0 h 0"/>
            </a:gdLst>
            <a:ahLst/>
            <a:cxnLst>
              <a:cxn ang="0">
                <a:pos x="connsiteX0" y="connsiteY0"/>
              </a:cxn>
              <a:cxn ang="0">
                <a:pos x="connsiteX1" y="connsiteY1"/>
              </a:cxn>
            </a:cxnLst>
            <a:rect l="l" t="t" r="r" b="b"/>
            <a:pathLst>
              <a:path w="71438">
                <a:moveTo>
                  <a:pt x="0" y="0"/>
                </a:moveTo>
                <a:lnTo>
                  <a:pt x="71438" y="0"/>
                </a:lnTo>
              </a:path>
            </a:pathLst>
          </a:custGeom>
          <a:ln w="1905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BR"/>
          </a:p>
        </p:txBody>
      </p:sp>
      <p:sp>
        <p:nvSpPr>
          <p:cNvPr id="507" name="Triângulo isósceles 506"/>
          <p:cNvSpPr/>
          <p:nvPr/>
        </p:nvSpPr>
        <p:spPr bwMode="auto">
          <a:xfrm>
            <a:off x="1503363" y="2781300"/>
            <a:ext cx="107950" cy="1174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8" name="Triângulo isósceles 507"/>
          <p:cNvSpPr/>
          <p:nvPr/>
        </p:nvSpPr>
        <p:spPr bwMode="auto">
          <a:xfrm>
            <a:off x="1377950" y="5273675"/>
            <a:ext cx="109538"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09" name="Triângulo isósceles 508"/>
          <p:cNvSpPr/>
          <p:nvPr/>
        </p:nvSpPr>
        <p:spPr bwMode="auto">
          <a:xfrm>
            <a:off x="1874838" y="515302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0" name="Triângulo isósceles 509"/>
          <p:cNvSpPr/>
          <p:nvPr/>
        </p:nvSpPr>
        <p:spPr bwMode="auto">
          <a:xfrm>
            <a:off x="2363788" y="49974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1" name="Triângulo isósceles 510"/>
          <p:cNvSpPr/>
          <p:nvPr/>
        </p:nvSpPr>
        <p:spPr bwMode="auto">
          <a:xfrm>
            <a:off x="2863850" y="4805363"/>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2" name="Triângulo isósceles 511"/>
          <p:cNvSpPr/>
          <p:nvPr/>
        </p:nvSpPr>
        <p:spPr bwMode="auto">
          <a:xfrm>
            <a:off x="2955925" y="4754563"/>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3" name="Triângulo isósceles 512"/>
          <p:cNvSpPr/>
          <p:nvPr/>
        </p:nvSpPr>
        <p:spPr bwMode="auto">
          <a:xfrm>
            <a:off x="3063875" y="4721225"/>
            <a:ext cx="106363"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4" name="Triângulo isósceles 513"/>
          <p:cNvSpPr/>
          <p:nvPr/>
        </p:nvSpPr>
        <p:spPr bwMode="auto">
          <a:xfrm>
            <a:off x="3159125" y="465137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5" name="Triângulo isósceles 514"/>
          <p:cNvSpPr/>
          <p:nvPr/>
        </p:nvSpPr>
        <p:spPr bwMode="auto">
          <a:xfrm>
            <a:off x="3257550" y="4592638"/>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6" name="Triângulo isósceles 515"/>
          <p:cNvSpPr/>
          <p:nvPr/>
        </p:nvSpPr>
        <p:spPr bwMode="auto">
          <a:xfrm>
            <a:off x="3359150" y="45561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7" name="Triângulo isósceles 516"/>
          <p:cNvSpPr/>
          <p:nvPr/>
        </p:nvSpPr>
        <p:spPr bwMode="auto">
          <a:xfrm>
            <a:off x="3460750" y="4497388"/>
            <a:ext cx="103188" cy="119062"/>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8" name="Triângulo isósceles 517"/>
          <p:cNvSpPr/>
          <p:nvPr/>
        </p:nvSpPr>
        <p:spPr bwMode="auto">
          <a:xfrm>
            <a:off x="3557588" y="4459288"/>
            <a:ext cx="104775"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19" name="Triângulo isósceles 518"/>
          <p:cNvSpPr/>
          <p:nvPr/>
        </p:nvSpPr>
        <p:spPr bwMode="auto">
          <a:xfrm>
            <a:off x="3652838" y="4368800"/>
            <a:ext cx="107950"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0" name="Triângulo isósceles 519"/>
          <p:cNvSpPr/>
          <p:nvPr/>
        </p:nvSpPr>
        <p:spPr bwMode="auto">
          <a:xfrm>
            <a:off x="3749675" y="4341813"/>
            <a:ext cx="106363"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1" name="Triângulo isósceles 520"/>
          <p:cNvSpPr/>
          <p:nvPr/>
        </p:nvSpPr>
        <p:spPr bwMode="auto">
          <a:xfrm>
            <a:off x="3856038" y="43354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2" name="Triângulo isósceles 521"/>
          <p:cNvSpPr/>
          <p:nvPr/>
        </p:nvSpPr>
        <p:spPr bwMode="auto">
          <a:xfrm>
            <a:off x="3952875" y="4264025"/>
            <a:ext cx="103188"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3" name="Triângulo isósceles 522"/>
          <p:cNvSpPr/>
          <p:nvPr/>
        </p:nvSpPr>
        <p:spPr bwMode="auto">
          <a:xfrm>
            <a:off x="4049713" y="42148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4" name="Triângulo isósceles 523"/>
          <p:cNvSpPr/>
          <p:nvPr/>
        </p:nvSpPr>
        <p:spPr bwMode="auto">
          <a:xfrm>
            <a:off x="4149725" y="4154488"/>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5" name="Triângulo isósceles 524"/>
          <p:cNvSpPr/>
          <p:nvPr/>
        </p:nvSpPr>
        <p:spPr bwMode="auto">
          <a:xfrm>
            <a:off x="4251325" y="4098925"/>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6" name="Triângulo isósceles 525"/>
          <p:cNvSpPr/>
          <p:nvPr/>
        </p:nvSpPr>
        <p:spPr bwMode="auto">
          <a:xfrm>
            <a:off x="4348163" y="408305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7" name="Triângulo isósceles 526"/>
          <p:cNvSpPr/>
          <p:nvPr/>
        </p:nvSpPr>
        <p:spPr bwMode="auto">
          <a:xfrm>
            <a:off x="4445000" y="4065588"/>
            <a:ext cx="107950" cy="114300"/>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8" name="Triângulo isósceles 527"/>
          <p:cNvSpPr/>
          <p:nvPr/>
        </p:nvSpPr>
        <p:spPr bwMode="auto">
          <a:xfrm>
            <a:off x="4546600" y="40544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29" name="Triângulo isósceles 528"/>
          <p:cNvSpPr/>
          <p:nvPr/>
        </p:nvSpPr>
        <p:spPr bwMode="auto">
          <a:xfrm>
            <a:off x="4646613" y="400050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0" name="Triângulo isósceles 529"/>
          <p:cNvSpPr/>
          <p:nvPr/>
        </p:nvSpPr>
        <p:spPr bwMode="auto">
          <a:xfrm>
            <a:off x="4746625" y="3949700"/>
            <a:ext cx="107950"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1" name="Triângulo isósceles 530"/>
          <p:cNvSpPr/>
          <p:nvPr/>
        </p:nvSpPr>
        <p:spPr bwMode="auto">
          <a:xfrm>
            <a:off x="4835525" y="3863975"/>
            <a:ext cx="106363" cy="11906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2" name="Triângulo isósceles 531"/>
          <p:cNvSpPr/>
          <p:nvPr/>
        </p:nvSpPr>
        <p:spPr bwMode="auto">
          <a:xfrm>
            <a:off x="4941888" y="3825875"/>
            <a:ext cx="107950" cy="11271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3" name="Triângulo isósceles 532"/>
          <p:cNvSpPr/>
          <p:nvPr/>
        </p:nvSpPr>
        <p:spPr bwMode="auto">
          <a:xfrm>
            <a:off x="5049838" y="376237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4" name="Triângulo isósceles 533"/>
          <p:cNvSpPr/>
          <p:nvPr/>
        </p:nvSpPr>
        <p:spPr bwMode="auto">
          <a:xfrm>
            <a:off x="5138738" y="3663950"/>
            <a:ext cx="10953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5" name="Triângulo isósceles 534"/>
          <p:cNvSpPr/>
          <p:nvPr/>
        </p:nvSpPr>
        <p:spPr bwMode="auto">
          <a:xfrm>
            <a:off x="5238750" y="3600450"/>
            <a:ext cx="104775"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6" name="Triângulo isósceles 535"/>
          <p:cNvSpPr/>
          <p:nvPr/>
        </p:nvSpPr>
        <p:spPr bwMode="auto">
          <a:xfrm>
            <a:off x="5332413" y="35544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7" name="Triângulo isósceles 536"/>
          <p:cNvSpPr/>
          <p:nvPr/>
        </p:nvSpPr>
        <p:spPr bwMode="auto">
          <a:xfrm>
            <a:off x="5440363" y="3565525"/>
            <a:ext cx="103187" cy="11112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8" name="Triângulo isósceles 537"/>
          <p:cNvSpPr/>
          <p:nvPr/>
        </p:nvSpPr>
        <p:spPr bwMode="auto">
          <a:xfrm>
            <a:off x="5532438" y="351631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39" name="Triângulo isósceles 538"/>
          <p:cNvSpPr/>
          <p:nvPr/>
        </p:nvSpPr>
        <p:spPr bwMode="auto">
          <a:xfrm>
            <a:off x="5638800" y="3471863"/>
            <a:ext cx="107950" cy="115887"/>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0" name="Triângulo isósceles 539"/>
          <p:cNvSpPr/>
          <p:nvPr/>
        </p:nvSpPr>
        <p:spPr bwMode="auto">
          <a:xfrm>
            <a:off x="5740400" y="3406775"/>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1" name="Triângulo isósceles 540"/>
          <p:cNvSpPr/>
          <p:nvPr/>
        </p:nvSpPr>
        <p:spPr bwMode="auto">
          <a:xfrm>
            <a:off x="5829300" y="3321050"/>
            <a:ext cx="107950" cy="1174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2" name="Triângulo isósceles 541"/>
          <p:cNvSpPr/>
          <p:nvPr/>
        </p:nvSpPr>
        <p:spPr bwMode="auto">
          <a:xfrm>
            <a:off x="6034088" y="3133725"/>
            <a:ext cx="103187" cy="115888"/>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43" name="CaixaDeTexto 542"/>
          <p:cNvSpPr txBox="1"/>
          <p:nvPr/>
        </p:nvSpPr>
        <p:spPr bwMode="auto">
          <a:xfrm>
            <a:off x="495300" y="4410075"/>
            <a:ext cx="833438" cy="261938"/>
          </a:xfrm>
          <a:prstGeom prst="rect">
            <a:avLst/>
          </a:prstGeom>
          <a:noFill/>
        </p:spPr>
        <p:txBody>
          <a:bodyPr>
            <a:spAutoFit/>
          </a:bodyPr>
          <a:lstStyle/>
          <a:p>
            <a:pPr algn="r">
              <a:defRPr/>
            </a:pPr>
            <a:r>
              <a:rPr lang="pt-BR" sz="1100" b="1" dirty="0">
                <a:solidFill>
                  <a:srgbClr val="003300"/>
                </a:solidFill>
                <a:latin typeface="+mn-lt"/>
              </a:rPr>
              <a:t>10,000</a:t>
            </a:r>
          </a:p>
        </p:txBody>
      </p:sp>
      <p:sp>
        <p:nvSpPr>
          <p:cNvPr id="544" name="CaixaDeTexto 543"/>
          <p:cNvSpPr txBox="1"/>
          <p:nvPr/>
        </p:nvSpPr>
        <p:spPr bwMode="auto">
          <a:xfrm>
            <a:off x="571500" y="3813175"/>
            <a:ext cx="738188" cy="261938"/>
          </a:xfrm>
          <a:prstGeom prst="rect">
            <a:avLst/>
          </a:prstGeom>
          <a:noFill/>
        </p:spPr>
        <p:txBody>
          <a:bodyPr>
            <a:spAutoFit/>
          </a:bodyPr>
          <a:lstStyle/>
          <a:p>
            <a:pPr algn="r">
              <a:defRPr/>
            </a:pPr>
            <a:r>
              <a:rPr lang="pt-BR" sz="1100" b="1" dirty="0">
                <a:solidFill>
                  <a:srgbClr val="003300"/>
                </a:solidFill>
                <a:latin typeface="+mn-lt"/>
              </a:rPr>
              <a:t>15,000</a:t>
            </a:r>
          </a:p>
        </p:txBody>
      </p:sp>
      <p:sp>
        <p:nvSpPr>
          <p:cNvPr id="545" name="CaixaDeTexto 544"/>
          <p:cNvSpPr txBox="1"/>
          <p:nvPr/>
        </p:nvSpPr>
        <p:spPr bwMode="auto">
          <a:xfrm>
            <a:off x="485775" y="3186113"/>
            <a:ext cx="833438" cy="261937"/>
          </a:xfrm>
          <a:prstGeom prst="rect">
            <a:avLst/>
          </a:prstGeom>
          <a:noFill/>
        </p:spPr>
        <p:txBody>
          <a:bodyPr>
            <a:spAutoFit/>
          </a:bodyPr>
          <a:lstStyle/>
          <a:p>
            <a:pPr algn="r">
              <a:defRPr/>
            </a:pPr>
            <a:r>
              <a:rPr lang="pt-BR" sz="1100" b="1" dirty="0">
                <a:solidFill>
                  <a:srgbClr val="003300"/>
                </a:solidFill>
                <a:latin typeface="+mn-lt"/>
              </a:rPr>
              <a:t>20,000</a:t>
            </a:r>
          </a:p>
        </p:txBody>
      </p:sp>
      <p:sp>
        <p:nvSpPr>
          <p:cNvPr id="546" name="CaixaDeTexto 545"/>
          <p:cNvSpPr txBox="1"/>
          <p:nvPr/>
        </p:nvSpPr>
        <p:spPr bwMode="auto">
          <a:xfrm>
            <a:off x="500063" y="2571750"/>
            <a:ext cx="833437" cy="261938"/>
          </a:xfrm>
          <a:prstGeom prst="rect">
            <a:avLst/>
          </a:prstGeom>
          <a:noFill/>
        </p:spPr>
        <p:txBody>
          <a:bodyPr>
            <a:spAutoFit/>
          </a:bodyPr>
          <a:lstStyle/>
          <a:p>
            <a:pPr algn="r">
              <a:defRPr/>
            </a:pPr>
            <a:r>
              <a:rPr lang="pt-BR" sz="1100" b="1" dirty="0">
                <a:solidFill>
                  <a:srgbClr val="003300"/>
                </a:solidFill>
                <a:latin typeface="+mn-lt"/>
              </a:rPr>
              <a:t>25,000</a:t>
            </a:r>
          </a:p>
        </p:txBody>
      </p:sp>
      <p:sp>
        <p:nvSpPr>
          <p:cNvPr id="180413" name="Rectangle 9"/>
          <p:cNvSpPr>
            <a:spLocks noChangeArrowheads="1"/>
          </p:cNvSpPr>
          <p:nvPr/>
        </p:nvSpPr>
        <p:spPr bwMode="auto">
          <a:xfrm>
            <a:off x="144463" y="331788"/>
            <a:ext cx="5003800" cy="18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pt-BR" sz="2000" b="1" dirty="0">
                <a:solidFill>
                  <a:schemeClr val="tx1">
                    <a:lumMod val="65000"/>
                    <a:lumOff val="35000"/>
                  </a:schemeClr>
                </a:solidFill>
                <a:latin typeface="Comic Sans MS" pitchFamily="66" charset="0"/>
              </a:rPr>
              <a:t>Revolução Industrial : </a:t>
            </a:r>
          </a:p>
          <a:p>
            <a:pPr algn="ctr"/>
            <a:r>
              <a:rPr lang="pt-BR" sz="2000" b="1" dirty="0">
                <a:solidFill>
                  <a:schemeClr val="tx1">
                    <a:lumMod val="65000"/>
                    <a:lumOff val="35000"/>
                  </a:schemeClr>
                </a:solidFill>
                <a:latin typeface="Comic Sans MS" pitchFamily="66" charset="0"/>
              </a:rPr>
              <a:t>Desde 1712 queimando combustíveis fósseis </a:t>
            </a:r>
          </a:p>
          <a:p>
            <a:pPr algn="ctr"/>
            <a:r>
              <a:rPr lang="pt-BR" sz="2000" b="1" dirty="0" err="1">
                <a:solidFill>
                  <a:schemeClr val="tx1">
                    <a:lumMod val="65000"/>
                    <a:lumOff val="35000"/>
                  </a:schemeClr>
                </a:solidFill>
                <a:latin typeface="Comic Sans MS" pitchFamily="66" charset="0"/>
              </a:rPr>
              <a:t>Co-produtos</a:t>
            </a:r>
            <a:r>
              <a:rPr lang="pt-BR" sz="2000" b="1" dirty="0">
                <a:solidFill>
                  <a:schemeClr val="tx1">
                    <a:lumMod val="65000"/>
                    <a:lumOff val="35000"/>
                  </a:schemeClr>
                </a:solidFill>
                <a:latin typeface="Comic Sans MS" pitchFamily="66" charset="0"/>
              </a:rPr>
              <a:t>: CO2, CH4, N20..</a:t>
            </a:r>
          </a:p>
        </p:txBody>
      </p:sp>
      <p:pic>
        <p:nvPicPr>
          <p:cNvPr id="180414" name="Picture 190" descr="Rhomas Newc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88913"/>
            <a:ext cx="17049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80416" name="Picture 117" descr="newc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88913"/>
            <a:ext cx="2044700" cy="264636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0417" name="Picture 193" descr="steam engine diagram">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2924175"/>
            <a:ext cx="2087562"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265"/>
          <p:cNvSpPr txBox="1"/>
          <p:nvPr/>
        </p:nvSpPr>
        <p:spPr bwMode="auto">
          <a:xfrm>
            <a:off x="5880100" y="5883275"/>
            <a:ext cx="676275" cy="260350"/>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1">
                <a:solidFill>
                  <a:srgbClr val="003300"/>
                </a:solidFill>
                <a:latin typeface="Comic Sans MS" pitchFamily="66" charset="0"/>
              </a:rPr>
              <a:t>2000</a:t>
            </a:r>
          </a:p>
        </p:txBody>
      </p:sp>
    </p:spTree>
    <p:extLst>
      <p:ext uri="{BB962C8B-B14F-4D97-AF65-F5344CB8AC3E}">
        <p14:creationId xmlns:p14="http://schemas.microsoft.com/office/powerpoint/2010/main" val="153593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Espaço Reservado para Número de Slide 2"/>
          <p:cNvSpPr>
            <a:spLocks noGrp="1"/>
          </p:cNvSpPr>
          <p:nvPr>
            <p:ph type="sldNum" sz="quarter" idx="10"/>
          </p:nvPr>
        </p:nvSpPr>
        <p:spPr>
          <a:noFill/>
        </p:spPr>
        <p:txBody>
          <a:bodyPr/>
          <a:lstStyle/>
          <a:p>
            <a:fld id="{192B1909-E44D-431D-B23F-236549B6A9EC}" type="slidenum">
              <a:rPr lang="pt-BR" smtClean="0"/>
              <a:pPr/>
              <a:t>15</a:t>
            </a:fld>
            <a:endParaRPr lang="pt-BR"/>
          </a:p>
        </p:txBody>
      </p:sp>
      <p:sp>
        <p:nvSpPr>
          <p:cNvPr id="41988" name="Text Box 3"/>
          <p:cNvSpPr txBox="1">
            <a:spLocks noChangeArrowheads="1"/>
          </p:cNvSpPr>
          <p:nvPr/>
        </p:nvSpPr>
        <p:spPr bwMode="auto">
          <a:xfrm>
            <a:off x="1619672" y="48781"/>
            <a:ext cx="5832623"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Henry Ford (1863-1947) 84 anos</a:t>
            </a:r>
          </a:p>
        </p:txBody>
      </p:sp>
      <p:sp>
        <p:nvSpPr>
          <p:cNvPr id="41990" name="Line 7"/>
          <p:cNvSpPr>
            <a:spLocks noChangeShapeType="1"/>
          </p:cNvSpPr>
          <p:nvPr/>
        </p:nvSpPr>
        <p:spPr bwMode="auto">
          <a:xfrm flipV="1">
            <a:off x="2238375" y="3357563"/>
            <a:ext cx="360363" cy="215900"/>
          </a:xfrm>
          <a:prstGeom prst="line">
            <a:avLst/>
          </a:prstGeom>
          <a:noFill/>
          <a:ln w="28575">
            <a:solidFill>
              <a:srgbClr val="FF0000"/>
            </a:solidFill>
            <a:round/>
            <a:headEnd/>
            <a:tailEnd type="triangle" w="med" len="lg"/>
          </a:ln>
        </p:spPr>
        <p:txBody>
          <a:bodyPr/>
          <a:lstStyle/>
          <a:p>
            <a:endParaRPr lang="pt-BR"/>
          </a:p>
        </p:txBody>
      </p:sp>
      <p:pic>
        <p:nvPicPr>
          <p:cNvPr id="41991" name="Picture 8"/>
          <p:cNvPicPr>
            <a:picLocks noChangeAspect="1" noChangeArrowheads="1"/>
          </p:cNvPicPr>
          <p:nvPr/>
        </p:nvPicPr>
        <p:blipFill>
          <a:blip r:embed="rId2"/>
          <a:srcRect/>
          <a:stretch>
            <a:fillRect/>
          </a:stretch>
        </p:blipFill>
        <p:spPr bwMode="auto">
          <a:xfrm>
            <a:off x="3851920" y="2470634"/>
            <a:ext cx="5128881" cy="3910694"/>
          </a:xfrm>
          <a:prstGeom prst="rect">
            <a:avLst/>
          </a:prstGeom>
          <a:noFill/>
          <a:ln w="57150">
            <a:solidFill>
              <a:schemeClr val="tx1"/>
            </a:solidFill>
            <a:miter lim="800000"/>
            <a:headEnd/>
            <a:tailEnd/>
          </a:ln>
        </p:spPr>
      </p:pic>
      <p:sp>
        <p:nvSpPr>
          <p:cNvPr id="41992" name="Rectangle 9"/>
          <p:cNvSpPr>
            <a:spLocks noChangeArrowheads="1"/>
          </p:cNvSpPr>
          <p:nvPr/>
        </p:nvSpPr>
        <p:spPr bwMode="auto">
          <a:xfrm>
            <a:off x="2268538" y="4292600"/>
            <a:ext cx="215900" cy="1081088"/>
          </a:xfrm>
          <a:prstGeom prst="rect">
            <a:avLst/>
          </a:prstGeom>
          <a:solidFill>
            <a:schemeClr val="bg1"/>
          </a:solidFill>
          <a:ln w="9525">
            <a:noFill/>
            <a:miter lim="800000"/>
            <a:headEnd/>
            <a:tailEnd/>
          </a:ln>
        </p:spPr>
        <p:txBody>
          <a:bodyPr wrap="none" anchor="ctr"/>
          <a:lstStyle/>
          <a:p>
            <a:endParaRPr lang="pt-B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79052"/>
            <a:ext cx="3331686" cy="325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993743"/>
            <a:ext cx="2304256" cy="12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31" y="4581128"/>
            <a:ext cx="303961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690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6" y="908720"/>
            <a:ext cx="866311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96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Número de Slide 1"/>
          <p:cNvSpPr>
            <a:spLocks noGrp="1"/>
          </p:cNvSpPr>
          <p:nvPr>
            <p:ph type="sldNum" sz="quarter" idx="10"/>
          </p:nvPr>
        </p:nvSpPr>
        <p:spPr>
          <a:noFill/>
        </p:spPr>
        <p:txBody>
          <a:bodyPr/>
          <a:lstStyle/>
          <a:p>
            <a:fld id="{02CA763E-3DFD-418F-8ECA-D07086FD8E1E}" type="slidenum">
              <a:rPr lang="pt-BR" smtClean="0"/>
              <a:pPr/>
              <a:t>17</a:t>
            </a:fld>
            <a:endParaRPr lang="pt-BR"/>
          </a:p>
        </p:txBody>
      </p:sp>
      <p:pic>
        <p:nvPicPr>
          <p:cNvPr id="49154" name="Picture 2" descr="Edison e seu carregador de baterias de carros elétricos"/>
          <p:cNvPicPr>
            <a:picLocks noChangeAspect="1" noChangeArrowheads="1"/>
          </p:cNvPicPr>
          <p:nvPr/>
        </p:nvPicPr>
        <p:blipFill>
          <a:blip r:embed="rId2"/>
          <a:srcRect/>
          <a:stretch>
            <a:fillRect/>
          </a:stretch>
        </p:blipFill>
        <p:spPr bwMode="auto">
          <a:xfrm>
            <a:off x="4932363" y="4005263"/>
            <a:ext cx="3455987" cy="2419350"/>
          </a:xfrm>
          <a:prstGeom prst="rect">
            <a:avLst/>
          </a:prstGeom>
          <a:noFill/>
          <a:ln w="9525">
            <a:noFill/>
            <a:miter lim="800000"/>
            <a:headEnd/>
            <a:tailEnd/>
          </a:ln>
        </p:spPr>
      </p:pic>
      <p:pic>
        <p:nvPicPr>
          <p:cNvPr id="49155" name="Picture 4" descr="Mulher com carregador e carro elétrico - 1912"/>
          <p:cNvPicPr>
            <a:picLocks noChangeAspect="1" noChangeArrowheads="1"/>
          </p:cNvPicPr>
          <p:nvPr/>
        </p:nvPicPr>
        <p:blipFill>
          <a:blip r:embed="rId3"/>
          <a:srcRect/>
          <a:stretch>
            <a:fillRect/>
          </a:stretch>
        </p:blipFill>
        <p:spPr bwMode="auto">
          <a:xfrm>
            <a:off x="1042988" y="115888"/>
            <a:ext cx="4065587" cy="3313112"/>
          </a:xfrm>
          <a:prstGeom prst="rect">
            <a:avLst/>
          </a:prstGeom>
          <a:noFill/>
          <a:ln w="9525">
            <a:noFill/>
            <a:miter lim="800000"/>
            <a:headEnd/>
            <a:tailEnd/>
          </a:ln>
        </p:spPr>
      </p:pic>
      <p:pic>
        <p:nvPicPr>
          <p:cNvPr id="49156" name="Picture 6" descr="Boletim GE de 1910">
            <a:hlinkClick r:id="rId4"/>
          </p:cNvPr>
          <p:cNvPicPr>
            <a:picLocks noChangeAspect="1" noChangeArrowheads="1"/>
          </p:cNvPicPr>
          <p:nvPr/>
        </p:nvPicPr>
        <p:blipFill>
          <a:blip r:embed="rId5"/>
          <a:srcRect/>
          <a:stretch>
            <a:fillRect/>
          </a:stretch>
        </p:blipFill>
        <p:spPr bwMode="auto">
          <a:xfrm>
            <a:off x="539750" y="3475038"/>
            <a:ext cx="2143125" cy="3219450"/>
          </a:xfrm>
          <a:prstGeom prst="rect">
            <a:avLst/>
          </a:prstGeom>
          <a:noFill/>
          <a:ln w="9525">
            <a:noFill/>
            <a:miter lim="800000"/>
            <a:headEnd/>
            <a:tailEnd/>
          </a:ln>
        </p:spPr>
      </p:pic>
      <p:pic>
        <p:nvPicPr>
          <p:cNvPr id="49157" name="Picture 8" descr="Boletim GE de 1914">
            <a:hlinkClick r:id="rId6"/>
          </p:cNvPr>
          <p:cNvPicPr>
            <a:picLocks noChangeAspect="1" noChangeArrowheads="1"/>
          </p:cNvPicPr>
          <p:nvPr/>
        </p:nvPicPr>
        <p:blipFill>
          <a:blip r:embed="rId7"/>
          <a:srcRect/>
          <a:stretch>
            <a:fillRect/>
          </a:stretch>
        </p:blipFill>
        <p:spPr bwMode="auto">
          <a:xfrm>
            <a:off x="6156325" y="549275"/>
            <a:ext cx="2143125" cy="3219450"/>
          </a:xfrm>
          <a:prstGeom prst="rect">
            <a:avLst/>
          </a:prstGeom>
          <a:noFill/>
          <a:ln w="9525">
            <a:noFill/>
            <a:miter lim="800000"/>
            <a:headEnd/>
            <a:tailEnd/>
          </a:ln>
        </p:spPr>
      </p:pic>
    </p:spTree>
    <p:extLst>
      <p:ext uri="{BB962C8B-B14F-4D97-AF65-F5344CB8AC3E}">
        <p14:creationId xmlns:p14="http://schemas.microsoft.com/office/powerpoint/2010/main" val="486901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9" name="Picture 10"/>
          <p:cNvPicPr>
            <a:picLocks noChangeAspect="1" noChangeArrowheads="1"/>
          </p:cNvPicPr>
          <p:nvPr/>
        </p:nvPicPr>
        <p:blipFill>
          <a:blip r:embed="rId2"/>
          <a:srcRect/>
          <a:stretch>
            <a:fillRect/>
          </a:stretch>
        </p:blipFill>
        <p:spPr bwMode="auto">
          <a:xfrm>
            <a:off x="3563888" y="765774"/>
            <a:ext cx="5437188" cy="5343525"/>
          </a:xfrm>
          <a:prstGeom prst="rect">
            <a:avLst/>
          </a:prstGeom>
          <a:noFill/>
          <a:ln w="9525">
            <a:noFill/>
            <a:miter lim="800000"/>
            <a:headEnd/>
            <a:tailEnd/>
          </a:ln>
        </p:spPr>
      </p:pic>
      <p:sp>
        <p:nvSpPr>
          <p:cNvPr id="40964" name="Text Box 3"/>
          <p:cNvSpPr txBox="1">
            <a:spLocks noChangeArrowheads="1"/>
          </p:cNvSpPr>
          <p:nvPr/>
        </p:nvSpPr>
        <p:spPr bwMode="auto">
          <a:xfrm>
            <a:off x="179512" y="41275"/>
            <a:ext cx="8821564" cy="400110"/>
          </a:xfrm>
          <a:prstGeom prst="rect">
            <a:avLst/>
          </a:prstGeom>
          <a:noFill/>
          <a:ln w="9525">
            <a:noFill/>
            <a:miter lim="800000"/>
            <a:headEnd/>
            <a:tailEnd/>
          </a:ln>
        </p:spPr>
        <p:txBody>
          <a:bodyPr wrap="square">
            <a:spAutoFit/>
          </a:bodyPr>
          <a:lstStyle/>
          <a:p>
            <a:pPr algn="ctr">
              <a:spcBef>
                <a:spcPct val="50000"/>
              </a:spcBef>
            </a:pPr>
            <a:r>
              <a:rPr lang="pt-BR" sz="2000" b="1" dirty="0">
                <a:solidFill>
                  <a:srgbClr val="FF0000"/>
                </a:solidFill>
              </a:rPr>
              <a:t>EDWIN LAURENTINE DRAKE (1819-1880) 61 anos</a:t>
            </a:r>
          </a:p>
        </p:txBody>
      </p:sp>
      <p:sp>
        <p:nvSpPr>
          <p:cNvPr id="40967" name="Rectangle 8"/>
          <p:cNvSpPr>
            <a:spLocks noChangeArrowheads="1"/>
          </p:cNvSpPr>
          <p:nvPr/>
        </p:nvSpPr>
        <p:spPr bwMode="auto">
          <a:xfrm>
            <a:off x="1403350" y="4365625"/>
            <a:ext cx="215900" cy="647700"/>
          </a:xfrm>
          <a:prstGeom prst="rect">
            <a:avLst/>
          </a:prstGeom>
          <a:solidFill>
            <a:schemeClr val="bg1"/>
          </a:solidFill>
          <a:ln w="9525">
            <a:noFill/>
            <a:miter lim="800000"/>
            <a:headEnd/>
            <a:tailEnd/>
          </a:ln>
        </p:spPr>
        <p:txBody>
          <a:bodyPr wrap="none" anchor="ctr"/>
          <a:lstStyle/>
          <a:p>
            <a:endParaRPr lang="pt-BR"/>
          </a:p>
        </p:txBody>
      </p:sp>
      <p:pic>
        <p:nvPicPr>
          <p:cNvPr id="40968" name="Picture 9"/>
          <p:cNvPicPr>
            <a:picLocks noChangeAspect="1" noChangeArrowheads="1"/>
          </p:cNvPicPr>
          <p:nvPr/>
        </p:nvPicPr>
        <p:blipFill>
          <a:blip r:embed="rId3"/>
          <a:srcRect/>
          <a:stretch>
            <a:fillRect/>
          </a:stretch>
        </p:blipFill>
        <p:spPr bwMode="auto">
          <a:xfrm>
            <a:off x="5508104" y="5569239"/>
            <a:ext cx="850763" cy="108012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2337"/>
            <a:ext cx="3312368" cy="50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041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19</a:t>
            </a:fld>
            <a:endParaRPr lang="pt-B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6632"/>
            <a:ext cx="4320480" cy="324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573016"/>
            <a:ext cx="6992988" cy="303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5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srcRect/>
          <a:stretch>
            <a:fillRect/>
          </a:stretch>
        </p:blipFill>
        <p:spPr bwMode="auto">
          <a:xfrm>
            <a:off x="173038" y="73025"/>
            <a:ext cx="8770937" cy="6713538"/>
          </a:xfrm>
          <a:prstGeom prst="rect">
            <a:avLst/>
          </a:prstGeom>
          <a:noFill/>
          <a:ln w="9525">
            <a:noFill/>
            <a:miter lim="800000"/>
            <a:headEnd/>
            <a:tailEnd/>
          </a:ln>
        </p:spPr>
      </p:pic>
      <p:sp>
        <p:nvSpPr>
          <p:cNvPr id="33794" name="CaixaDeTexto 1"/>
          <p:cNvSpPr txBox="1">
            <a:spLocks noChangeArrowheads="1"/>
          </p:cNvSpPr>
          <p:nvPr/>
        </p:nvSpPr>
        <p:spPr bwMode="auto">
          <a:xfrm rot="-667402">
            <a:off x="3899936" y="351508"/>
            <a:ext cx="4256088" cy="584200"/>
          </a:xfrm>
          <a:prstGeom prst="rect">
            <a:avLst/>
          </a:prstGeom>
          <a:noFill/>
          <a:ln w="9525">
            <a:noFill/>
            <a:miter lim="800000"/>
            <a:headEnd/>
            <a:tailEnd/>
          </a:ln>
        </p:spPr>
        <p:txBody>
          <a:bodyPr>
            <a:spAutoFit/>
          </a:bodyPr>
          <a:lstStyle/>
          <a:p>
            <a:r>
              <a:rPr lang="pt-BR" sz="3200" i="1" dirty="0">
                <a:solidFill>
                  <a:srgbClr val="990000"/>
                </a:solidFill>
              </a:rPr>
              <a:t>Realidade ou Ficção?</a:t>
            </a:r>
          </a:p>
        </p:txBody>
      </p:sp>
      <p:sp>
        <p:nvSpPr>
          <p:cNvPr id="33795" name="Retângulo 4"/>
          <p:cNvSpPr>
            <a:spLocks noChangeArrowheads="1"/>
          </p:cNvSpPr>
          <p:nvPr/>
        </p:nvSpPr>
        <p:spPr bwMode="auto">
          <a:xfrm>
            <a:off x="1619250" y="73025"/>
            <a:ext cx="5035550" cy="461963"/>
          </a:xfrm>
          <a:prstGeom prst="rect">
            <a:avLst/>
          </a:prstGeom>
          <a:noFill/>
          <a:ln w="9525">
            <a:noFill/>
            <a:miter lim="800000"/>
            <a:headEnd/>
            <a:tailEnd/>
          </a:ln>
        </p:spPr>
        <p:txBody>
          <a:bodyPr>
            <a:spAutoFit/>
          </a:bodyPr>
          <a:lstStyle/>
          <a:p>
            <a:r>
              <a:rPr lang="pt-BR" sz="2400" u="sng">
                <a:solidFill>
                  <a:srgbClr val="0000FF"/>
                </a:solidFill>
              </a:rPr>
              <a:t>http://www.unicamp.br/fea/ortega/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Espaço Reservado para Número de Slide 2"/>
          <p:cNvSpPr>
            <a:spLocks noGrp="1"/>
          </p:cNvSpPr>
          <p:nvPr>
            <p:ph type="sldNum" sz="quarter" idx="10"/>
          </p:nvPr>
        </p:nvSpPr>
        <p:spPr>
          <a:noFill/>
        </p:spPr>
        <p:txBody>
          <a:bodyPr/>
          <a:lstStyle/>
          <a:p>
            <a:fld id="{44040C12-04FD-4786-893F-0970F3659E93}" type="slidenum">
              <a:rPr lang="pt-BR" smtClean="0"/>
              <a:pPr/>
              <a:t>20</a:t>
            </a:fld>
            <a:endParaRPr lang="pt-BR"/>
          </a:p>
        </p:txBody>
      </p:sp>
      <p:pic>
        <p:nvPicPr>
          <p:cNvPr id="44037" name="Picture 7"/>
          <p:cNvPicPr>
            <a:picLocks noChangeAspect="1" noChangeArrowheads="1"/>
          </p:cNvPicPr>
          <p:nvPr/>
        </p:nvPicPr>
        <p:blipFill>
          <a:blip r:embed="rId2"/>
          <a:srcRect/>
          <a:stretch>
            <a:fillRect/>
          </a:stretch>
        </p:blipFill>
        <p:spPr bwMode="auto">
          <a:xfrm>
            <a:off x="3779912" y="3803922"/>
            <a:ext cx="3575689" cy="2721422"/>
          </a:xfrm>
          <a:prstGeom prst="rect">
            <a:avLst/>
          </a:prstGeom>
          <a:noFill/>
          <a:ln w="76200">
            <a:solidFill>
              <a:srgbClr val="FFFFCC"/>
            </a:solidFill>
            <a:miter lim="800000"/>
            <a:headEnd/>
            <a:tailEnd/>
          </a:ln>
        </p:spPr>
      </p:pic>
      <p:pic>
        <p:nvPicPr>
          <p:cNvPr id="44038" name="Picture 8" descr="keeling"/>
          <p:cNvPicPr>
            <a:picLocks noChangeAspect="1" noChangeArrowheads="1"/>
          </p:cNvPicPr>
          <p:nvPr/>
        </p:nvPicPr>
        <p:blipFill>
          <a:blip r:embed="rId3"/>
          <a:srcRect/>
          <a:stretch>
            <a:fillRect/>
          </a:stretch>
        </p:blipFill>
        <p:spPr bwMode="auto">
          <a:xfrm>
            <a:off x="60438" y="57717"/>
            <a:ext cx="6527786" cy="2147147"/>
          </a:xfrm>
          <a:prstGeom prst="rect">
            <a:avLst/>
          </a:prstGeom>
          <a:noFill/>
          <a:ln w="9525">
            <a:noFill/>
            <a:miter lim="800000"/>
            <a:headEnd/>
            <a:tailEnd/>
          </a:ln>
        </p:spPr>
      </p:pic>
      <p:pic>
        <p:nvPicPr>
          <p:cNvPr id="44039" name="Picture 9" descr="Keeling"/>
          <p:cNvPicPr>
            <a:picLocks noChangeAspect="1" noChangeArrowheads="1"/>
          </p:cNvPicPr>
          <p:nvPr/>
        </p:nvPicPr>
        <p:blipFill>
          <a:blip r:embed="rId4"/>
          <a:srcRect/>
          <a:stretch>
            <a:fillRect/>
          </a:stretch>
        </p:blipFill>
        <p:spPr bwMode="auto">
          <a:xfrm>
            <a:off x="251520" y="3573016"/>
            <a:ext cx="2786910" cy="2721422"/>
          </a:xfrm>
          <a:prstGeom prst="rect">
            <a:avLst/>
          </a:prstGeom>
          <a:noFill/>
          <a:ln w="9525">
            <a:noFill/>
            <a:miter lim="800000"/>
            <a:headEnd/>
            <a:tailEnd/>
          </a:ln>
        </p:spPr>
      </p:pic>
      <p:sp>
        <p:nvSpPr>
          <p:cNvPr id="44041" name="Line 13"/>
          <p:cNvSpPr>
            <a:spLocks noChangeShapeType="1"/>
          </p:cNvSpPr>
          <p:nvPr/>
        </p:nvSpPr>
        <p:spPr bwMode="auto">
          <a:xfrm flipV="1">
            <a:off x="3059113" y="3068638"/>
            <a:ext cx="144462" cy="431800"/>
          </a:xfrm>
          <a:prstGeom prst="line">
            <a:avLst/>
          </a:prstGeom>
          <a:noFill/>
          <a:ln w="28575">
            <a:solidFill>
              <a:srgbClr val="FF0000"/>
            </a:solidFill>
            <a:round/>
            <a:headEnd/>
            <a:tailEnd type="triangle" w="med" len="lg"/>
          </a:ln>
        </p:spPr>
        <p:txBody>
          <a:bodyPr/>
          <a:lstStyle/>
          <a:p>
            <a:endParaRPr lang="pt-BR"/>
          </a:p>
        </p:txBody>
      </p:sp>
      <p:pic>
        <p:nvPicPr>
          <p:cNvPr id="44042" name="Picture 14"/>
          <p:cNvPicPr>
            <a:picLocks noChangeAspect="1" noChangeArrowheads="1"/>
          </p:cNvPicPr>
          <p:nvPr/>
        </p:nvPicPr>
        <p:blipFill>
          <a:blip r:embed="rId5"/>
          <a:srcRect/>
          <a:stretch>
            <a:fillRect/>
          </a:stretch>
        </p:blipFill>
        <p:spPr bwMode="auto">
          <a:xfrm>
            <a:off x="90609" y="2838451"/>
            <a:ext cx="3097212" cy="661987"/>
          </a:xfrm>
          <a:prstGeom prst="rect">
            <a:avLst/>
          </a:prstGeom>
          <a:noFill/>
          <a:ln w="9525">
            <a:noFill/>
            <a:miter lim="800000"/>
            <a:headEnd/>
            <a:tailEnd/>
          </a:ln>
        </p:spPr>
      </p:pic>
      <p:pic>
        <p:nvPicPr>
          <p:cNvPr id="44043" name="Picture 5" descr="Ralph Keeling with Al Gore"/>
          <p:cNvPicPr>
            <a:picLocks noChangeAspect="1" noChangeArrowheads="1"/>
          </p:cNvPicPr>
          <p:nvPr/>
        </p:nvPicPr>
        <p:blipFill>
          <a:blip r:embed="rId6"/>
          <a:srcRect/>
          <a:stretch>
            <a:fillRect/>
          </a:stretch>
        </p:blipFill>
        <p:spPr bwMode="auto">
          <a:xfrm>
            <a:off x="5363789" y="1801813"/>
            <a:ext cx="3572689" cy="1915219"/>
          </a:xfrm>
          <a:prstGeom prst="rect">
            <a:avLst/>
          </a:prstGeom>
          <a:noFill/>
          <a:ln w="9525">
            <a:noFill/>
            <a:miter lim="800000"/>
            <a:headEnd/>
            <a:tailEnd/>
          </a:ln>
        </p:spPr>
      </p:pic>
      <p:sp>
        <p:nvSpPr>
          <p:cNvPr id="44036" name="Text Box 3"/>
          <p:cNvSpPr txBox="1">
            <a:spLocks noChangeArrowheads="1"/>
          </p:cNvSpPr>
          <p:nvPr/>
        </p:nvSpPr>
        <p:spPr bwMode="auto">
          <a:xfrm>
            <a:off x="6120680" y="260648"/>
            <a:ext cx="2915816" cy="584775"/>
          </a:xfrm>
          <a:prstGeom prst="rect">
            <a:avLst/>
          </a:prstGeom>
          <a:noFill/>
          <a:ln w="9525">
            <a:noFill/>
            <a:miter lim="800000"/>
            <a:headEnd/>
            <a:tailEnd/>
          </a:ln>
        </p:spPr>
        <p:txBody>
          <a:bodyPr wrap="square">
            <a:spAutoFit/>
          </a:bodyPr>
          <a:lstStyle/>
          <a:p>
            <a:pPr algn="ctr">
              <a:spcBef>
                <a:spcPct val="50000"/>
              </a:spcBef>
            </a:pPr>
            <a:r>
              <a:rPr lang="pt-BR" sz="3200" b="1" dirty="0"/>
              <a:t>1928-2005)</a:t>
            </a:r>
            <a:r>
              <a:rPr lang="pt-BR" sz="1600" b="1" dirty="0"/>
              <a:t> 77 anos</a:t>
            </a:r>
          </a:p>
        </p:txBody>
      </p:sp>
    </p:spTree>
    <p:extLst>
      <p:ext uri="{BB962C8B-B14F-4D97-AF65-F5344CB8AC3E}">
        <p14:creationId xmlns:p14="http://schemas.microsoft.com/office/powerpoint/2010/main" val="343911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Espaço Reservado para Número de Slide 2"/>
          <p:cNvSpPr>
            <a:spLocks noGrp="1"/>
          </p:cNvSpPr>
          <p:nvPr>
            <p:ph type="sldNum" sz="quarter" idx="10"/>
          </p:nvPr>
        </p:nvSpPr>
        <p:spPr>
          <a:noFill/>
        </p:spPr>
        <p:txBody>
          <a:bodyPr/>
          <a:lstStyle/>
          <a:p>
            <a:fld id="{65087FBC-95ED-4BF8-AEF7-8545F98DA88B}" type="slidenum">
              <a:rPr lang="pt-BR" smtClean="0"/>
              <a:pPr/>
              <a:t>21</a:t>
            </a:fld>
            <a:endParaRPr lang="pt-BR"/>
          </a:p>
        </p:txBody>
      </p:sp>
      <p:pic>
        <p:nvPicPr>
          <p:cNvPr id="46084" name="Picture 11" descr="Lake%20Vostok%20Schematic"/>
          <p:cNvPicPr>
            <a:picLocks noChangeAspect="1" noChangeArrowheads="1"/>
          </p:cNvPicPr>
          <p:nvPr/>
        </p:nvPicPr>
        <p:blipFill>
          <a:blip r:embed="rId2"/>
          <a:srcRect/>
          <a:stretch>
            <a:fillRect/>
          </a:stretch>
        </p:blipFill>
        <p:spPr bwMode="auto">
          <a:xfrm>
            <a:off x="3843355" y="674653"/>
            <a:ext cx="5049125" cy="2970371"/>
          </a:xfrm>
          <a:prstGeom prst="rect">
            <a:avLst/>
          </a:prstGeom>
          <a:noFill/>
          <a:ln w="9525">
            <a:noFill/>
            <a:miter lim="800000"/>
            <a:headEnd/>
            <a:tailEnd/>
          </a:ln>
        </p:spPr>
      </p:pic>
      <p:pic>
        <p:nvPicPr>
          <p:cNvPr id="46085" name="Picture 14" descr="Ice-core1"/>
          <p:cNvPicPr>
            <a:picLocks noChangeAspect="1" noChangeArrowheads="1"/>
          </p:cNvPicPr>
          <p:nvPr/>
        </p:nvPicPr>
        <p:blipFill>
          <a:blip r:embed="rId3"/>
          <a:srcRect/>
          <a:stretch>
            <a:fillRect/>
          </a:stretch>
        </p:blipFill>
        <p:spPr bwMode="auto">
          <a:xfrm>
            <a:off x="6000453" y="3982381"/>
            <a:ext cx="2864544" cy="2758987"/>
          </a:xfrm>
          <a:prstGeom prst="rect">
            <a:avLst/>
          </a:prstGeom>
          <a:noFill/>
          <a:ln w="9525">
            <a:noFill/>
            <a:miter lim="800000"/>
            <a:headEnd/>
            <a:tailEnd/>
          </a:ln>
        </p:spPr>
      </p:pic>
      <p:pic>
        <p:nvPicPr>
          <p:cNvPr id="46087" name="Picture 21" descr="Photographs of Greenland cores"/>
          <p:cNvPicPr>
            <a:picLocks noChangeAspect="1" noChangeArrowheads="1"/>
          </p:cNvPicPr>
          <p:nvPr/>
        </p:nvPicPr>
        <p:blipFill>
          <a:blip r:embed="rId4"/>
          <a:srcRect/>
          <a:stretch>
            <a:fillRect/>
          </a:stretch>
        </p:blipFill>
        <p:spPr bwMode="auto">
          <a:xfrm>
            <a:off x="2915816" y="3929800"/>
            <a:ext cx="2808288" cy="819150"/>
          </a:xfrm>
          <a:prstGeom prst="rect">
            <a:avLst/>
          </a:prstGeom>
          <a:noFill/>
          <a:ln w="9525">
            <a:noFill/>
            <a:miter lim="800000"/>
            <a:headEnd/>
            <a:tailEnd/>
          </a:ln>
        </p:spPr>
      </p:pic>
      <p:pic>
        <p:nvPicPr>
          <p:cNvPr id="46088" name="Picture 23" descr="Richard B Alley3"/>
          <p:cNvPicPr>
            <a:picLocks noChangeAspect="1" noChangeArrowheads="1"/>
          </p:cNvPicPr>
          <p:nvPr/>
        </p:nvPicPr>
        <p:blipFill>
          <a:blip r:embed="rId5"/>
          <a:srcRect/>
          <a:stretch>
            <a:fillRect/>
          </a:stretch>
        </p:blipFill>
        <p:spPr bwMode="auto">
          <a:xfrm>
            <a:off x="6934658" y="47615"/>
            <a:ext cx="1022503" cy="692531"/>
          </a:xfrm>
          <a:prstGeom prst="rect">
            <a:avLst/>
          </a:prstGeom>
          <a:noFill/>
          <a:ln w="9525">
            <a:noFill/>
            <a:miter lim="800000"/>
            <a:headEnd/>
            <a:tailEnd/>
          </a:ln>
        </p:spPr>
      </p:pic>
      <p:pic>
        <p:nvPicPr>
          <p:cNvPr id="46089" name="Picture 24"/>
          <p:cNvPicPr>
            <a:picLocks noChangeAspect="1" noChangeArrowheads="1"/>
          </p:cNvPicPr>
          <p:nvPr/>
        </p:nvPicPr>
        <p:blipFill>
          <a:blip r:embed="rId6"/>
          <a:srcRect/>
          <a:stretch>
            <a:fillRect/>
          </a:stretch>
        </p:blipFill>
        <p:spPr bwMode="auto">
          <a:xfrm>
            <a:off x="8028384" y="44624"/>
            <a:ext cx="877766" cy="869702"/>
          </a:xfrm>
          <a:prstGeom prst="rect">
            <a:avLst/>
          </a:prstGeom>
          <a:noFill/>
          <a:ln w="9525">
            <a:noFill/>
            <a:miter lim="800000"/>
            <a:headEnd/>
            <a:tailEnd/>
          </a:ln>
        </p:spPr>
      </p:pic>
      <p:pic>
        <p:nvPicPr>
          <p:cNvPr id="46090" name="Picture 2"/>
          <p:cNvPicPr>
            <a:picLocks noChangeAspect="1" noChangeArrowheads="1"/>
          </p:cNvPicPr>
          <p:nvPr/>
        </p:nvPicPr>
        <p:blipFill>
          <a:blip r:embed="rId7"/>
          <a:srcRect/>
          <a:stretch>
            <a:fillRect/>
          </a:stretch>
        </p:blipFill>
        <p:spPr bwMode="auto">
          <a:xfrm>
            <a:off x="2915816" y="4972958"/>
            <a:ext cx="2854325" cy="1754188"/>
          </a:xfrm>
          <a:prstGeom prst="rect">
            <a:avLst/>
          </a:prstGeom>
          <a:noFill/>
          <a:ln w="9525">
            <a:noFill/>
            <a:miter lim="800000"/>
            <a:headEnd/>
            <a:tailEnd/>
          </a:ln>
        </p:spPr>
      </p:pic>
      <p:sp>
        <p:nvSpPr>
          <p:cNvPr id="46083" name="Text Box 3"/>
          <p:cNvSpPr txBox="1">
            <a:spLocks noChangeArrowheads="1"/>
          </p:cNvSpPr>
          <p:nvPr/>
        </p:nvSpPr>
        <p:spPr bwMode="auto">
          <a:xfrm>
            <a:off x="1331640" y="-13851"/>
            <a:ext cx="5400600"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RICHARD B. ALLEY (1957-     )</a:t>
            </a:r>
          </a:p>
        </p:txBody>
      </p:sp>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969" y="4395186"/>
            <a:ext cx="2446513" cy="233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 y="565587"/>
            <a:ext cx="28860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5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1"/>
          <p:cNvSpPr>
            <a:spLocks noGrp="1"/>
          </p:cNvSpPr>
          <p:nvPr>
            <p:ph type="sldNum" sz="quarter" idx="10"/>
          </p:nvPr>
        </p:nvSpPr>
        <p:spPr>
          <a:noFill/>
        </p:spPr>
        <p:txBody>
          <a:bodyPr/>
          <a:lstStyle/>
          <a:p>
            <a:fld id="{D30D8765-A759-4E45-A4E7-7D88DE2196F0}" type="slidenum">
              <a:rPr lang="pt-BR" smtClean="0"/>
              <a:pPr/>
              <a:t>22</a:t>
            </a:fld>
            <a:endParaRPr lang="pt-BR"/>
          </a:p>
        </p:txBody>
      </p:sp>
      <p:pic>
        <p:nvPicPr>
          <p:cNvPr id="73730" name="Picture 2" descr="http://i0.ig.com/bancodeimagens/dr/w3/y4/drw3y439yaveg7uafoyzioo7s.jpg"/>
          <p:cNvPicPr>
            <a:picLocks noChangeAspect="1" noChangeArrowheads="1"/>
          </p:cNvPicPr>
          <p:nvPr/>
        </p:nvPicPr>
        <p:blipFill>
          <a:blip r:embed="rId2"/>
          <a:srcRect/>
          <a:stretch>
            <a:fillRect/>
          </a:stretch>
        </p:blipFill>
        <p:spPr bwMode="auto">
          <a:xfrm>
            <a:off x="3419475" y="2489200"/>
            <a:ext cx="4560888" cy="3405188"/>
          </a:xfrm>
          <a:prstGeom prst="rect">
            <a:avLst/>
          </a:prstGeom>
          <a:noFill/>
          <a:ln w="9525">
            <a:noFill/>
            <a:miter lim="800000"/>
            <a:headEnd/>
            <a:tailEnd/>
          </a:ln>
        </p:spPr>
      </p:pic>
      <p:pic>
        <p:nvPicPr>
          <p:cNvPr id="73731" name="Picture 4" descr="http://1.bp.blogspot.com/-GnH67zVCp0I/UJ8RS8d-qVI/AAAAAAAAASk/ijyLRH1rBfo/s1600/Estocolmo+1972.gif">
            <a:hlinkClick r:id="rId3"/>
          </p:cNvPr>
          <p:cNvPicPr>
            <a:picLocks noChangeAspect="1" noChangeArrowheads="1"/>
          </p:cNvPicPr>
          <p:nvPr/>
        </p:nvPicPr>
        <p:blipFill>
          <a:blip r:embed="rId4"/>
          <a:srcRect/>
          <a:stretch>
            <a:fillRect/>
          </a:stretch>
        </p:blipFill>
        <p:spPr bwMode="auto">
          <a:xfrm>
            <a:off x="971550" y="2336800"/>
            <a:ext cx="1800225" cy="2752725"/>
          </a:xfrm>
          <a:prstGeom prst="rect">
            <a:avLst/>
          </a:prstGeom>
          <a:noFill/>
          <a:ln w="9525">
            <a:noFill/>
            <a:miter lim="800000"/>
            <a:headEnd/>
            <a:tailEnd/>
          </a:ln>
        </p:spPr>
      </p:pic>
    </p:spTree>
    <p:extLst>
      <p:ext uri="{BB962C8B-B14F-4D97-AF65-F5344CB8AC3E}">
        <p14:creationId xmlns:p14="http://schemas.microsoft.com/office/powerpoint/2010/main" val="3644335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Espaço Reservado para Número de Slide 2"/>
          <p:cNvSpPr>
            <a:spLocks noGrp="1"/>
          </p:cNvSpPr>
          <p:nvPr>
            <p:ph type="sldNum" sz="quarter" idx="10"/>
          </p:nvPr>
        </p:nvSpPr>
        <p:spPr>
          <a:noFill/>
        </p:spPr>
        <p:txBody>
          <a:bodyPr/>
          <a:lstStyle/>
          <a:p>
            <a:fld id="{553297E5-A547-4CC4-B8B3-D60665976C31}" type="slidenum">
              <a:rPr lang="pt-BR" smtClean="0"/>
              <a:pPr/>
              <a:t>23</a:t>
            </a:fld>
            <a:endParaRPr lang="pt-BR"/>
          </a:p>
        </p:txBody>
      </p:sp>
      <p:pic>
        <p:nvPicPr>
          <p:cNvPr id="48131" name="Picture 8" descr="rock_rio"/>
          <p:cNvPicPr>
            <a:picLocks noChangeAspect="1" noChangeArrowheads="1"/>
          </p:cNvPicPr>
          <p:nvPr/>
        </p:nvPicPr>
        <p:blipFill>
          <a:blip r:embed="rId2"/>
          <a:srcRect/>
          <a:stretch>
            <a:fillRect/>
          </a:stretch>
        </p:blipFill>
        <p:spPr bwMode="auto">
          <a:xfrm>
            <a:off x="152400" y="74613"/>
            <a:ext cx="8812213" cy="6594475"/>
          </a:xfrm>
          <a:prstGeom prst="rect">
            <a:avLst/>
          </a:prstGeom>
          <a:noFill/>
          <a:ln w="9525">
            <a:noFill/>
            <a:miter lim="800000"/>
            <a:headEnd/>
            <a:tailEnd/>
          </a:ln>
        </p:spPr>
      </p:pic>
      <p:sp>
        <p:nvSpPr>
          <p:cNvPr id="48132" name="AutoShape 10"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48133" name="AutoShape 12"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pic>
        <p:nvPicPr>
          <p:cNvPr id="48134" name="Picture 16" descr="ANd9GcQBOK3CU1-W_IHV4LwhLrUTG-BAz0y0ZMIiD5LC6vE2h69MgDY&amp;t=1&amp;usg=__RlIbD00GeHRp_6NOMm-UREYSvi8="/>
          <p:cNvPicPr>
            <a:picLocks noChangeAspect="1" noChangeArrowheads="1"/>
          </p:cNvPicPr>
          <p:nvPr/>
        </p:nvPicPr>
        <p:blipFill>
          <a:blip r:embed="rId3"/>
          <a:srcRect/>
          <a:stretch>
            <a:fillRect/>
          </a:stretch>
        </p:blipFill>
        <p:spPr bwMode="auto">
          <a:xfrm>
            <a:off x="4716463" y="4006850"/>
            <a:ext cx="4300537" cy="2851150"/>
          </a:xfrm>
          <a:prstGeom prst="rect">
            <a:avLst/>
          </a:prstGeom>
          <a:noFill/>
          <a:ln w="9525">
            <a:noFill/>
            <a:miter lim="800000"/>
            <a:headEnd/>
            <a:tailEnd/>
          </a:ln>
        </p:spPr>
      </p:pic>
      <p:sp>
        <p:nvSpPr>
          <p:cNvPr id="48135" name="AutoShape 25"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48136" name="AutoShape 2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pic>
        <p:nvPicPr>
          <p:cNvPr id="48137" name="Picture 2"/>
          <p:cNvPicPr>
            <a:picLocks noChangeAspect="1" noChangeArrowheads="1"/>
          </p:cNvPicPr>
          <p:nvPr/>
        </p:nvPicPr>
        <p:blipFill>
          <a:blip r:embed="rId4"/>
          <a:srcRect/>
          <a:stretch>
            <a:fillRect/>
          </a:stretch>
        </p:blipFill>
        <p:spPr bwMode="auto">
          <a:xfrm>
            <a:off x="361950" y="260350"/>
            <a:ext cx="1925638" cy="858838"/>
          </a:xfrm>
          <a:prstGeom prst="rect">
            <a:avLst/>
          </a:prstGeom>
          <a:noFill/>
          <a:ln w="9525">
            <a:noFill/>
            <a:miter lim="800000"/>
            <a:headEnd/>
            <a:tailEnd/>
          </a:ln>
        </p:spPr>
      </p:pic>
      <p:pic>
        <p:nvPicPr>
          <p:cNvPr id="48138" name="Picture 3"/>
          <p:cNvPicPr>
            <a:picLocks noChangeAspect="1" noChangeArrowheads="1"/>
          </p:cNvPicPr>
          <p:nvPr/>
        </p:nvPicPr>
        <p:blipFill>
          <a:blip r:embed="rId5"/>
          <a:srcRect/>
          <a:stretch>
            <a:fillRect/>
          </a:stretch>
        </p:blipFill>
        <p:spPr bwMode="auto">
          <a:xfrm>
            <a:off x="2195513" y="123825"/>
            <a:ext cx="1008062" cy="995363"/>
          </a:xfrm>
          <a:prstGeom prst="rect">
            <a:avLst/>
          </a:prstGeom>
          <a:noFill/>
          <a:ln w="9525">
            <a:noFill/>
            <a:miter lim="800000"/>
            <a:headEnd/>
            <a:tailEnd/>
          </a:ln>
        </p:spPr>
      </p:pic>
      <p:pic>
        <p:nvPicPr>
          <p:cNvPr id="48139" name="Picture 4"/>
          <p:cNvPicPr>
            <a:picLocks noChangeAspect="1" noChangeArrowheads="1"/>
          </p:cNvPicPr>
          <p:nvPr/>
        </p:nvPicPr>
        <p:blipFill>
          <a:blip r:embed="rId6"/>
          <a:srcRect/>
          <a:stretch>
            <a:fillRect/>
          </a:stretch>
        </p:blipFill>
        <p:spPr bwMode="auto">
          <a:xfrm>
            <a:off x="6588125" y="165100"/>
            <a:ext cx="2176463" cy="1687513"/>
          </a:xfrm>
          <a:prstGeom prst="rect">
            <a:avLst/>
          </a:prstGeom>
          <a:noFill/>
          <a:ln w="9525">
            <a:noFill/>
            <a:miter lim="800000"/>
            <a:headEnd/>
            <a:tailEnd/>
          </a:ln>
        </p:spPr>
      </p:pic>
    </p:spTree>
    <p:extLst>
      <p:ext uri="{BB962C8B-B14F-4D97-AF65-F5344CB8AC3E}">
        <p14:creationId xmlns:p14="http://schemas.microsoft.com/office/powerpoint/2010/main" val="137659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ço Reservado para Número de Slide 1"/>
          <p:cNvSpPr>
            <a:spLocks noGrp="1"/>
          </p:cNvSpPr>
          <p:nvPr>
            <p:ph type="sldNum" sz="quarter" idx="10"/>
          </p:nvPr>
        </p:nvSpPr>
        <p:spPr>
          <a:xfrm>
            <a:off x="6445250" y="6186488"/>
            <a:ext cx="2133600" cy="476250"/>
          </a:xfrm>
          <a:noFill/>
        </p:spPr>
        <p:txBody>
          <a:bodyPr/>
          <a:lstStyle/>
          <a:p>
            <a:fld id="{5879E58A-E5FC-435D-8B28-F4FE0ACF7611}" type="slidenum">
              <a:rPr lang="pt-BR" smtClean="0"/>
              <a:pPr/>
              <a:t>24</a:t>
            </a:fld>
            <a:endParaRPr lang="pt-BR"/>
          </a:p>
        </p:txBody>
      </p:sp>
      <p:pic>
        <p:nvPicPr>
          <p:cNvPr id="68610" name="Picture 2" descr="https://encrypted-tbn1.gstatic.com/images?q=tbn:ANd9GcQmHf7YikgTn_pwKsva1DjfDqXsEwBsFRLf04nhMTT3RC6ZQIP0"/>
          <p:cNvPicPr>
            <a:picLocks noChangeAspect="1" noChangeArrowheads="1"/>
          </p:cNvPicPr>
          <p:nvPr/>
        </p:nvPicPr>
        <p:blipFill>
          <a:blip r:embed="rId2"/>
          <a:srcRect/>
          <a:stretch>
            <a:fillRect/>
          </a:stretch>
        </p:blipFill>
        <p:spPr bwMode="auto">
          <a:xfrm>
            <a:off x="6227763" y="2019300"/>
            <a:ext cx="2847975" cy="1600200"/>
          </a:xfrm>
          <a:prstGeom prst="rect">
            <a:avLst/>
          </a:prstGeom>
          <a:noFill/>
          <a:ln w="9525">
            <a:noFill/>
            <a:miter lim="800000"/>
            <a:headEnd/>
            <a:tailEnd/>
          </a:ln>
        </p:spPr>
      </p:pic>
      <p:pic>
        <p:nvPicPr>
          <p:cNvPr id="68611" name="Picture 4" descr="https://encrypted-tbn0.gstatic.com/images?q=tbn:ANd9GcTX6wKzEL1qLATGCpqKhjkzS-ohLeDFq2gVxg5D2067kMhM0fGc"/>
          <p:cNvPicPr>
            <a:picLocks noChangeAspect="1" noChangeArrowheads="1"/>
          </p:cNvPicPr>
          <p:nvPr/>
        </p:nvPicPr>
        <p:blipFill>
          <a:blip r:embed="rId3"/>
          <a:srcRect/>
          <a:stretch>
            <a:fillRect/>
          </a:stretch>
        </p:blipFill>
        <p:spPr bwMode="auto">
          <a:xfrm>
            <a:off x="323850" y="0"/>
            <a:ext cx="2581275" cy="1771650"/>
          </a:xfrm>
          <a:prstGeom prst="rect">
            <a:avLst/>
          </a:prstGeom>
          <a:noFill/>
          <a:ln w="9525">
            <a:noFill/>
            <a:miter lim="800000"/>
            <a:headEnd/>
            <a:tailEnd/>
          </a:ln>
        </p:spPr>
      </p:pic>
      <p:pic>
        <p:nvPicPr>
          <p:cNvPr id="68612" name="Picture 8" descr="https://encrypted-tbn2.gstatic.com/images?q=tbn:ANd9GcTZnUthyTsMQzxoXX6Yjd_UiUmotwQqHVBzAkera_MiMlduxfPZtg"/>
          <p:cNvPicPr>
            <a:picLocks noChangeAspect="1" noChangeArrowheads="1"/>
          </p:cNvPicPr>
          <p:nvPr/>
        </p:nvPicPr>
        <p:blipFill>
          <a:blip r:embed="rId4"/>
          <a:srcRect/>
          <a:stretch>
            <a:fillRect/>
          </a:stretch>
        </p:blipFill>
        <p:spPr bwMode="auto">
          <a:xfrm>
            <a:off x="31750" y="4991100"/>
            <a:ext cx="2705100" cy="1685925"/>
          </a:xfrm>
          <a:prstGeom prst="rect">
            <a:avLst/>
          </a:prstGeom>
          <a:noFill/>
          <a:ln w="9525">
            <a:noFill/>
            <a:miter lim="800000"/>
            <a:headEnd/>
            <a:tailEnd/>
          </a:ln>
        </p:spPr>
      </p:pic>
      <p:pic>
        <p:nvPicPr>
          <p:cNvPr id="68613" name="Picture 14" descr="https://encrypted-tbn0.gstatic.com/images?q=tbn:ANd9GcTlEE0czsW4xgut7JRcVbQ6RgAnbLdy4MeIub6tstltEi3qEYp_LA"/>
          <p:cNvPicPr>
            <a:picLocks noChangeAspect="1" noChangeArrowheads="1"/>
          </p:cNvPicPr>
          <p:nvPr/>
        </p:nvPicPr>
        <p:blipFill>
          <a:blip r:embed="rId5"/>
          <a:srcRect/>
          <a:stretch>
            <a:fillRect/>
          </a:stretch>
        </p:blipFill>
        <p:spPr bwMode="auto">
          <a:xfrm>
            <a:off x="2646363" y="4462463"/>
            <a:ext cx="3970337" cy="2230437"/>
          </a:xfrm>
          <a:prstGeom prst="rect">
            <a:avLst/>
          </a:prstGeom>
          <a:noFill/>
          <a:ln w="9525">
            <a:noFill/>
            <a:miter lim="800000"/>
            <a:headEnd/>
            <a:tailEnd/>
          </a:ln>
        </p:spPr>
      </p:pic>
      <p:pic>
        <p:nvPicPr>
          <p:cNvPr id="68614" name="Picture 16" descr="https://encrypted-tbn2.gstatic.com/images?q=tbn:ANd9GcRo7cm1qRH6tpVfIAO5BL1ZXLCtgL4AzMVX-rztOTry5Ed7ddZU"/>
          <p:cNvPicPr>
            <a:picLocks noChangeAspect="1" noChangeArrowheads="1"/>
          </p:cNvPicPr>
          <p:nvPr/>
        </p:nvPicPr>
        <p:blipFill>
          <a:blip r:embed="rId6"/>
          <a:srcRect/>
          <a:stretch>
            <a:fillRect/>
          </a:stretch>
        </p:blipFill>
        <p:spPr bwMode="auto">
          <a:xfrm>
            <a:off x="6540500" y="4897438"/>
            <a:ext cx="2619375" cy="1743075"/>
          </a:xfrm>
          <a:prstGeom prst="rect">
            <a:avLst/>
          </a:prstGeom>
          <a:noFill/>
          <a:ln w="9525">
            <a:noFill/>
            <a:miter lim="800000"/>
            <a:headEnd/>
            <a:tailEnd/>
          </a:ln>
        </p:spPr>
      </p:pic>
      <p:pic>
        <p:nvPicPr>
          <p:cNvPr id="68615" name="Picture 18" descr="https://encrypted-tbn0.gstatic.com/images?q=tbn:ANd9GcR1DJb7j21uNlJNsvrKcqfC5TFPAiTeOZdMs5042U7QEtyBsarxIg"/>
          <p:cNvPicPr>
            <a:picLocks noChangeAspect="1" noChangeArrowheads="1"/>
          </p:cNvPicPr>
          <p:nvPr/>
        </p:nvPicPr>
        <p:blipFill>
          <a:blip r:embed="rId7"/>
          <a:srcRect/>
          <a:stretch>
            <a:fillRect/>
          </a:stretch>
        </p:blipFill>
        <p:spPr bwMode="auto">
          <a:xfrm>
            <a:off x="179388" y="1771650"/>
            <a:ext cx="2466975" cy="1847850"/>
          </a:xfrm>
          <a:prstGeom prst="rect">
            <a:avLst/>
          </a:prstGeom>
          <a:noFill/>
          <a:ln w="9525">
            <a:noFill/>
            <a:miter lim="800000"/>
            <a:headEnd/>
            <a:tailEnd/>
          </a:ln>
        </p:spPr>
      </p:pic>
      <p:pic>
        <p:nvPicPr>
          <p:cNvPr id="68616" name="Picture 20" descr="https://encrypted-tbn1.gstatic.com/images?q=tbn:ANd9GcSyUAR6mfB_TdvXRHPiMGzLMkvIQb8FpE8hq63sJ4EQkD6U1vdtpQ"/>
          <p:cNvPicPr>
            <a:picLocks noChangeAspect="1" noChangeArrowheads="1"/>
          </p:cNvPicPr>
          <p:nvPr/>
        </p:nvPicPr>
        <p:blipFill>
          <a:blip r:embed="rId8"/>
          <a:srcRect/>
          <a:stretch>
            <a:fillRect/>
          </a:stretch>
        </p:blipFill>
        <p:spPr bwMode="auto">
          <a:xfrm>
            <a:off x="3132138" y="39688"/>
            <a:ext cx="2466975" cy="1847850"/>
          </a:xfrm>
          <a:prstGeom prst="rect">
            <a:avLst/>
          </a:prstGeom>
          <a:noFill/>
          <a:ln w="9525">
            <a:noFill/>
            <a:miter lim="800000"/>
            <a:headEnd/>
            <a:tailEnd/>
          </a:ln>
        </p:spPr>
      </p:pic>
      <p:pic>
        <p:nvPicPr>
          <p:cNvPr id="68617" name="Picture 22" descr="https://encrypted-tbn2.gstatic.com/images?q=tbn:ANd9GcS7VtxvYaNKRENi26II_sqSAPQDHwqSpu54Oja3z67bR76SWWrX"/>
          <p:cNvPicPr>
            <a:picLocks noChangeAspect="1" noChangeArrowheads="1"/>
          </p:cNvPicPr>
          <p:nvPr/>
        </p:nvPicPr>
        <p:blipFill>
          <a:blip r:embed="rId9"/>
          <a:srcRect/>
          <a:stretch>
            <a:fillRect/>
          </a:stretch>
        </p:blipFill>
        <p:spPr bwMode="auto">
          <a:xfrm>
            <a:off x="6227763" y="284163"/>
            <a:ext cx="1582737" cy="1603375"/>
          </a:xfrm>
          <a:prstGeom prst="rect">
            <a:avLst/>
          </a:prstGeom>
          <a:noFill/>
          <a:ln w="9525">
            <a:noFill/>
            <a:miter lim="800000"/>
            <a:headEnd/>
            <a:tailEnd/>
          </a:ln>
        </p:spPr>
      </p:pic>
      <p:sp>
        <p:nvSpPr>
          <p:cNvPr id="68618" name="AutoShape 24"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63500" y="-889000"/>
            <a:ext cx="2495550" cy="1828800"/>
          </a:xfrm>
          <a:prstGeom prst="rect">
            <a:avLst/>
          </a:prstGeom>
          <a:noFill/>
          <a:ln w="9525">
            <a:noFill/>
            <a:miter lim="800000"/>
            <a:headEnd/>
            <a:tailEnd/>
          </a:ln>
        </p:spPr>
        <p:txBody>
          <a:bodyPr/>
          <a:lstStyle/>
          <a:p>
            <a:endParaRPr lang="pt-BR"/>
          </a:p>
        </p:txBody>
      </p:sp>
      <p:sp>
        <p:nvSpPr>
          <p:cNvPr id="68619" name="AutoShape 26"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215900" y="-736600"/>
            <a:ext cx="2495550" cy="1828800"/>
          </a:xfrm>
          <a:prstGeom prst="rect">
            <a:avLst/>
          </a:prstGeom>
          <a:noFill/>
          <a:ln w="9525">
            <a:noFill/>
            <a:miter lim="800000"/>
            <a:headEnd/>
            <a:tailEnd/>
          </a:ln>
        </p:spPr>
        <p:txBody>
          <a:bodyPr/>
          <a:lstStyle/>
          <a:p>
            <a:endParaRPr lang="pt-BR"/>
          </a:p>
        </p:txBody>
      </p:sp>
      <p:sp>
        <p:nvSpPr>
          <p:cNvPr id="68620" name="AutoShape 28" descr="data:image/jpeg;base64,/9j/4AAQSkZJRgABAQAAAQABAAD/2wCEAAkGBhQSERUUEhQTFBUWFh8ZGRcXGSMWGBgbGB8YGhcZGBgaHiYeGRojGRYYHy8gIycpLCwsHB4xNTAqNScrLCkBCQoKDgwOGg8PGjIkHyQsLCwsLDQsLC0sLCosLCwqLCwsLCwsKSwsLCwsLCwsLCwsLCwsLCwsLCwsLCksLCosLP/AABEIAMABBgMBIgACEQEDEQH/xAAbAAABBQEBAAAAAAAAAAAAAAAFAAIDBAYHAf/EAFEQAAEDAgMFBQMHCAQLCQEAAAECAxEAIQQSMQUTIkFRBhQyYXGBkZIVI0JSobHSByRTVGLB0/AzcoKyFjQ1Q0Rjg6LC0fElc3R1k7PD4eKj/8QAGgEAAwEBAQEAAAAAAAAAAAAAAAECAwQFBv/EADoRAAIBAgIDDAkFAAMAAAAAAAABAgMREiEEMUEFE1FSYZGhorHh4vAGFBUWIlOBwdEyQkNxksLS8f/aAAwDAQACEQMRAD8Ab26bV8oYiArxjkfqpqBrBYfu0qcd3+YHJu1aTBTm8MEXzazaOvYsYeNXrQTb3ahnBpBeUZPhQm61ecTYeZIFeetAxzdne/J3n1MfSRwpQp4LYbZqWuytn8LyflnM14Jm5C3RrA3araxJj0+2kcCyJ+cdNrfNqF5/eLX0ma06PyrpJvhnsn1goEgdYgD7a1mx9utYpGdleYaEGyknopPL7jymrnuVKmry7O8cfShyyUX/AKX/AEOOvMEKISFlM2JBBI6xypm5V0V7jXdMx6mlmPU1zez1xujvOlelT+V1vCcL3KuivcaW5V0V7jXZdt7aRhGFvulWRABOW6jJCQACRJkjnVXavapDAYOV904id2lpOdRhIXpmH0TPvo9nLjdHeHvU/k9bwnJNyror3GluVdFe411xvtSgqShSH21qYW/lWnKpKG1ZVBQzWVNwOnOlhu1bLicKpBWRiyQ3bQpSVqC78JGUi03Hto9nLjdHeHvU/k9bwnI9yror3GluVdFe412LB9oG3MS9hklW8ZCSufDCwCIM3iRNudSbG2ynFMpebz5VFQGax4VKQbAnmk0ezlxujvD3qfyet4TjO5V0V7jS3Kuivca7XtDaKGGluuqyobSVKOsAeXM+VUNjdqEYham92+y4lAcyPJyKUhRgLTBIIm3UUezlxujvD3qfyet4Tke5V0V7jS3Kuivca6ttjtm3h3FIKMQ4W0Bx0tIzpZQqYU4ZHIEwJMCaut9oG1PFpJUVBgYiR4S2okJgzM2mI0o9nLjdHeHvU/k9bwnHNyror3GluldFe411FfbtrLh1IbxTveWy62ltvOvKkgEqTmtqNJoljdvJZwpxLiXUoSgLUkphwAwIKSbKE3E0ezlxujvD3qfyet4Tjm6V0V7jS3Kuivca612X2m46he9TiUqCyZeb3QhZUUpbEmUoSAmTfnzqwjtA2cWrCSrepaDp+rlJAiZnNcGI0o9nLjdHeHvU/k9bwnHdyror3GluVdFe411/bXaRvClAcDhK5jIM3hieY601rtS0osBJWe8EhBjQpMEKk2v61HqMb2x9HedK9IK7gprR8nezxcF7/t5HzHIt0ror3Go1NK+qr3Gut4Ttmw48GklySopSsiEKUOQMz9nMdRRl7EBCVKUYSkEk9ABJPuqo6DF5qXR3kVfSKtTajOhZvV8XhOFblXRXuNO7uror3Gut4Htky6lxUuIDaM5zpglH1kwTN4HtFRtduGC064d6kNJClJUnjIUQEZQCc2YkAX5j1pLQ4vVPoKnu7pEE3LR8la+fhOU7hXRXuNRlpf1Ve412jY23k4jeAIeacaUErbdGVacwzJNiQQRcEHrRHMepq/Z643Qcr9KW/wCLreE4Lul9Fe415uVfVV7jXcdp7VRh2y46opSn1JuQAABcmTXMtr/lOxLhIZhlHKOJdwNVG0ggwQBrzroo7kSq/peRlP0rw66XW7jOBhf1Ve409OHX0V7jRVHbvHNqB35XzhQBGoJGlhaLaAkCK3PZLt4nFnduDdvRoCcq41KZ8PKxJNEtyJYN8jK65EaT9J5Uqjp1KNpLZi/COcMsqnRWnQ0q7jmPU0q51oC43R3jfpQ3/F1vCS4w8avWuNhsY104hxTgK1rHCcqW0o3ZSMxSQkBtZ5i49TXZMZ41etcPfwCcHiXmn0ggDgJTmkSChQtzT9xFe/ossKk0rvg28p8PW2FpWBwp+nII8S3bg/OJPCLmFJRYpFiD1mxsfHt4baLRw6vmXSEKTxTlWqE5sw1EoVPketDnMckuIU22uEiMwRBAEgAXggzeeVqudmMIcZjmSEkJZCVOE/sEkekqgAevSupVJyTxxajZ3u/sYReasddpUqVeQd5kvyjYlsNYdp5QQ27iUBZOgQ2FLVMeYSPbWfwmNdcY2IpndqdG9QN4SES20WzmKeLRJNvKt/idkpW+y+SrMwF5UiMsuAJKjaZAEC/M0Ow3ZNlpbSg4v5p919KSUxOI4Vp0nICq3OTcmmAL2tm7+nPlz/JT2bLOXNmTmyzeJmJvWX7KhTT2zMOqSlRGJaP7L+HUHE/2XkqP9uuiYzZTLj+/U5CtwrDwFJy5XSFE3vmuIvzFr1WRsHDJ7n86M2ETDSs6ZUlSd0M3UExERxC3SgDJ9ktrNq2tnSsFeIcxKVp5hKFNlieV0NKitN+Tj/JzX9Z3/wB1yn4bYWGbRg0JfH5ovO2StGZZUFg5+oVnOkeVVtjbDbYCm2cc6tIQqGS42EAvBRSoFKJBlWYEE35HSgCz+UX/ACXi/wDu/wDiRUaf8sJ/8v8A/mFXzgWnMF3d91LqSwEOLzjiASkKczT1hWY8yJqtsjZLWHdU65i1Pu5N1ndWgZG0EKKAEgDUgkm+nW4AH2h/Tba/8I3/AOw9XmwP8aT/AOTM/wB40Q2/2YYxK3F96WzvkBt5La0ZXQ1cBWYGFJBuRy1pPdmmju8mNW04hju6nG1NguNiISpJBSCCRBSARIoAzWwg9/2R3cshzuDv9KFFES3PgIM1q/yif5LxX/df8SKY92XYJwwZxLmHOHaLTe6WjMUKyTOdKs0nLcfWHUVe2js9p/CKwzr+YLQEqcK0bxXhOY2yyYHKL0AW9kB7d/nBZK5tugoJywInOSc2vlpWAwu1W/lveBY3isU5hynnu0soQg9I3zaq2ux20sA5sarEZiMu9cbMRyRkCZmR10FVEdnsPuWmg/4MR3pK86Myl51rJ0goOZQkDQa0AU+2iljE4QtgFfHlBMAnh1NCNjx/2XBJ43Jm18wn2VrdoYbDvOtOKeQFNEkAOJg5rGZv9HlHOqeF2FhmixD893WopBWg3XxQuBpwKPKwPSuWVOTk352fg+goafRho0aT1pPZwqov+S52ZXYv+g/+MX/8Fa7At4lTmIGK3e4Ig+LLGS+7n6Oubz0qPA9lcM2+HEuk7tRWlorSUoVzMa2ga9BMxRjGKadaWgupCVoglK0yAsGCDpcTHWnTptLPzkRpun0qs1g1NZtrNXliy5UY5WGz4XF4oJyNqaDTKejTakiTPUp++rGw8Gh3FOIdSFIOEw5IM/RDKhpeykg+yiWE7P4dtC0KxK1trbKClbqcqRIMpFgkiNas7C7PtMbwodW6pQCCoqBKQAMqRGkCDfy5Uo05XT87S62nUXSqQUr3yjls+Hsw58LG9lsKoh3EugpcxSw5kIgttpGVlBBvmCLq81EcqO1XwGF3TSG863MiQnOs5lqgRmUeajzNWK6T585p27xK8RjQwhOdDCc6kZgmdC4ZVEEJIGp69aEYjYJGUHCLBJIMOg3CFKIsT1Sr3C83sdtdiuL2g7GXiSlYKlZQRCUwCuxIPIWGnKKqYDYmQHeIwzknVT2WNREJEnrb/p71K0acbPZ52nDLOTuTo7PkDKrCEqGvz6eRAJN4Ak+6Ok1Sx+y3MOltxLRaWkpVn3gXcAEcPIg30iiCtlDJZnCJUTmEvTEhMJgi4sDCiYzKFpoTiezLjaVKK2SE3s4CSBNwNeQtrcW1rSLu8355yWjsuxtoB9hp0fTQDEzB5iYEwZGlKqvZPCqbwTCVSFBsSDMibwQq4iYjlytSrwJpKTS4TuWoOYzxq9aD7b7PM4tIS8iY8KhZSZ6K/cZHlRraOFWVEtlAM3zgkRHLKReqfcsR9Zj4V/ipKTi7obV1mYwfkpYzSp59SenDPxR+6tXsrZDWGb3bKAhOp5knqom5NWO5Yj6zHwr/ABUu5Yj6zHwr/FVzrTmrSZKhGOpElKo+5Yj6zHwr/FS7liPrMfCv8VZFjcXid2gqyqVcDKkSSVEJED1NZ3HbXYclTjT/AICiBY5ZnwhXNSRxRqBetJ3LEfWY+Ff4qXdMR9Zj4V/ioAyqe6hNmngIjxWiEpuSqEjLlSRaIg6GliWsIpGbcvlIsQCRAbBMqvpGIWmZvKvKtV3TEfWY+Ff4qXc8R9Zj4V/iouBkU7GwCUkJZVwwuytCFrby5iqBdxRIPJQNV0bM2eQAph4CRAUVTqEZozTATck8p1Ou37niPrMfCv8AFS7liPrMfCv8VFwMhkwasylNvytsoXmVxZVKbCpRmuc0EkD6BPIVH8kYFxwAsuEqiDvCf6UnMCc2ogEgEqlZ5gxs+54j6zHwr/FXicDiBYKYH9lft+l1ouBkG9nYJ0Jb3ToSpRMZoAL5CVXSq8FKLCYkdDES8BgHAczL5zJMpUop1OZQ8UBUtJIy3JUmJKpra9yxP1mPhX+KvDgcQdVMfCvUafSouBkWMHhFHNunEKClLlLn00jeykg3iVZVRETpaonsFgFKALDtl5gZhMlS1hQObiEqVAHQACwradzxH1mPhX+KvO6Yj6zHwr/FRcDJYTZmBCSpLLngSkhSrlISuAeK0BCheD7INeDD4NVi0+ClBAlUZhK1quFcc53L9CqImtccHiPrMfCv8VI4PEfWY+Ff4qLgZXaGzsGjgU08sIgygyIO9UIv4YedsNB6CvW9n4NAALLiA0tEJzE3zOAGAriSAtyZtlJEVqe54j6zHwr/ABUu54j6zHwr/FRcDJbNwmEzAIafRmAaOZcWKQyQsZioyIE3lQJmxNQnZ2CUhSe7vKQspCipRAJBOhKvEYzQNbaVtO54j6zHwr/FXnc8R9Zj4V/iouBkHdj4GArcvEhKVAhRJAd4SEmfo2JGglJ9Luy8Vh8Mklpt1CVGCCZAgKUJlRyxxGDyUToRWi7niPrMfCv8VLumI+sx8K/xUXA9aczJBHMT/wDVrSNKfUfcsR9Zj4V/ipdxxH1mPhX+KgDO9tuyXfGwUZQ8jwk2CgTdKjBIGpHn61yN/CKbXkcQUKBEpUIImDcehFd+7jiPrMfCv8VVsdsBbwh1OFWL+JtRiYmDmkaDTpXbQ0t044HmuwylTTkpI4W+2nll9labsX2JViFpddRlYBBuP6TmAARdBggmuiYfsalCsyGcEDMzulWuFWlVoIERpyiifcsR9bD/AAr/ABULS3Cngi2+V6zXSMNaq6mFR5FqyHpFe1Jh8GuPnCiZ+gCBH9okzSriAtbQSSlYT4ikx6xb7az7uDcPhS4BkgSdOLTW17x0rSvams5tHauJS+pDQwikhtKoW5kUCQqZE5olJ1AEFME8Uc9WiqjzZLjckwGGdDiSoL0VJOl94SNepR7h0qPuLsJACgd2mTeAqTM31uJ9tQNbZxilJ/xDIU5jleJOQlIzjqAD6EkelExinoRBYWotieLKFOWzZbkxe2uvpWfqkbWu/NvwLAU0YV2PC4F8N5tGUW9QqfT20xGEeAslcZSI5id6E87RmH2Vecxj+qNweK2ZQ8PFBlJ6ZfcesiRb2JJ4EslMmCVE5k3y6WBjL7Z9q9UjwsWAk2XhykEqzAlKQQeoFz9sW6VepjROUZoCoEgaTzjymn10wioKyLSsKvDXteK0qxgvbTKl4UpQlSickpGqkhSCsaiZSDbnWcwmy8RnQXG3SkKaKp4p4eK2YTBF+hvetc9vN0N1lzwmM/h5TMeU1XU5iuSGNBqo68/5++tI1HFWOepQVSWJszmA2PiQ0+laVypCEpBM6OFShr0UZ8qY9sbEhRSEuKCXEEKnxBtC0EjilJOVJvOoN60yl4qDwsgzYyYjivE/1f50kwq8QV/OJbCI1SZM+3l5/wAit+Zn6pGyV3l3/kzWI2K4nRpwozLlKVQSN69kgzbhLRB5AA8qixGw8SUuqSF5iMqRN1S4tZM5oAASnl9IVuKVG/Mb0SL2lDZGDyBZ4hncK4VeJgc+sT7av0qVZN3dzpjFRVkKlSpUihUqVKgDE7V2i9K4CiQo9TBKiEgAXTAj7Dej2yXlKQuSVAOJAJM80ZhPr95q+7s5tSipSASRBOhPu+/WvVMhCAlICQCmANBxJrWU01axzU6UozxNk9e15XorI6TPdsm1uMANStW80QoZpyOBPMTCygxygHlQEYPEZgQlcb5SvGLpOZII4rgpeJHoelMZwKQ6pSiwtJcfMb1tOoVMm5GUEEqHEJ8oqDukZTmw4ytoMB1tOjkpmFZQpSYVI4ZmOlUdsVhVgkxgnNxiElCySGZlYJVkKd8gAKggJB6GFZToKJdlmFtqc3oUJaaJWtYMkJCVRxEFMic3KSL2oLtHZaishG4TmXiU5d4hJKngRliYKgN3I5SKq/JogqnDkFpRTDzf0VpVlEmFBBTJB4TETegGsStfX5+x0mlUGC/om/D4E+EynQeE809D0ip6k4hUqVKgBYkxmkSI01m1Z/HYbBOnO6yFEgCVJ6JBEAGxylI9gHIRonUySOtqotbGacTKV50zYpUCJACdRzhIrKoqn8diXfYVNn4DCpltppIBCpAScphUKmTzUj2wKtJ2MyCkhtMpVmGtj1F9bfzNWMPsVKDKSq06mRxRP3fzarXdj1q4Kdvj1jV9oKGwMP8AokdeusdT5CrjLIQkJSIA0H2/eas92PWq7r6EZc7iEFRhIUoJzHoJNz6VdmMfSqXu3nS7t50WYEVeK0qbu3nUbqIpWAbg9E/1R91ZYbWWCht7GLZRvMSkvHdoUosuIS0gqUjIDkUtUBIJyeRnU4RUBP8AVH3VWOygG1IbedazOrcKkhJVLhUogZ0KAEqsYmwvVIDPnbjxw2DxG9fCnN0FZW093IU4lLinSUFTeZKj9IQYjnRnHbUWl1aQ8yAIORQJUAACRYXJAUYubivXuzyChtoPOpYQEDcjKUqDZBGZZQXLkCeK8eZmbEYVanFKzNZSCAC3KvDFyR9b7Lc7WmlrM5xclkD8Jt5xRviMMQDxcKxEATEx0Ub9R1Fe/Lbn6zg+uitPf051ZODevxsA5YBDWhlMm+oIGn/Wofk18WC8MRc3ai5IOkeRv6a03JbCY03b4n2njO3FjLmxGGIkAwlUkSiY5EwrWIkj2X9qbXbbYL85kJSTKQVTFrZQTraeWulR4PAqCiXiysQYAbAIuIvF+Y93rV19CSMoAykEERa+tvOTUSdzSMbFfYO0k4hpDyAQlaZAUCCJiRcDQ2nQ6i1UnNtOgkbzBjjUIUsyACYmDrpV3Z2LQFboAIUhIGTSEiySkc0WgEaaGCIqo7s90rKh3bU5Tu762k87AA/eObhZiq44akMd245Ah7BaSeImTfQA6QJ6yCPOkrbToMb3Ba6FR6wZPK4I/m7fkx68HCD/AGXTlpp/zNxUjmzHLhJw6dP81odZFtZ6z7Ku0eExx1ODzzia2m+qEJcwhcOUiCbghSj6yADbl76J7Q0Hqn+8mnN4doEEIQFAWISARaLGOlqZjlyLdU/3k1nK2w3jfaKvQaqY3GlvLDbjgMzkElMRFvOevI1EjaxJA3GIEqi6LCeZM6edQUAHOyz5bCAWQQl5OYqUokO5ykQUQAFKBtdMKgnMRXuN7HOEONtqSEKKSCpZzSlCkqkBEXUsmRytAo45tgiIw+IMibI+wybUwbdJEjDYnUjwDUT+11EU7s3U56wGeyD5XJW1CnlOG6rZlNKMCLn5oDUa+VP2d2UebyzufAsKgkmSkhuMyIkKCVBUSmViFTRn5bV+rYn4RPsv+8UjtxX6tibT9Acp0E30HvFF2PHO1giwwEJShIhKQEgdABA+wVJQtzbSpITh8QqCROWAYJEg3m4qbB7SK1ZSy6ixMqTCbRaepnpyNIxcXrL1KlSoJJD4/bQzsqgBOIAAAGKdsLDUUTPj9tD8MvEJT4ESTJ8IkknMeFQ/Z66nWIKlPC9TJbsGaVCEYvEkWQ2bagyJnTxeo9h9Knwzr+cBaE5TMkEWsIi83M9daSrJ7HzCxBCs32p3bjYw+VtT2IQtCSoA7tswHXTOiUgi3NRQOcjSUB2pgN4tMssvQiwcShRkqNuK4EdLTVznhV7DbsHG0wAOg9adQgYt4HLDWsC4ECTBjNoE5ba3pd7xAF0NzFpIuYk2z9fuNZ7+uB8wsQXqtiv3VIh2EgrhJiVXsLSb+VR4r91at3RRScKw0N2AV5UwFacpn2TVLvOLgfNNTz4vM9D0irjmIS22FLUUpASJvzgDTzNU19osOASHCqM1gFSSkAkXHmI68qSi3qRMpxjrZ6MTiry02ekKjmP2tMs/zamd5xlvmmha/F/+vIe89Ksr2sylWVSylXDIOYEZ8gSD0kuJ9/kYje24wkqCnCCgkKHFYggHle5i3n0NPC+AHUgtqI14nF2hprnMq9Yji6QfX3h3ecVf5ps2txRfoeI2j+eVTYvajTRhayOHN9I2mOQPPlrr0qywtK05kqJBm8nkSD9oNKz1jUk3ZMHOYnF/RabGmqh0v9Lr/J528C68Sd6hKbWIM3vPM8o+2rWTzPvNLJ5n3mkUU9q7IRiEgKzJUkyhxByrQeqVDTzGh51mMbtbaOB/pEIxbI/zgBSoD9vL4T5kEedbPJ5n3mkEeZ95qJRvqdjroaVvawzipR4H9nrXnI5htf8AKE5icqGwthEEuFBzOGJJhQAypjpf2UFRs9OYH87BnXJBn+tMg16MPGIeQpDilhxYUUry2mCIJE8+dWG2XL8D6p0h646zedLH05XFcLbk7yPuqdOlQjhorCv7Wd+V5v6mk7E9sFl7ur6lLkkNLWIXaSEr6yBabza8iNziPD/aT/eTXHtm4c9+w6QlYc3qCoqVmNiCTbQQCb12B5PDz8SdTP0k11UJNqzPlt26FOlVjKmrYldrl4fqeuPhJA4iSJhKSq3WwtQwbORe+KuI+n+GKIPtLnMgpnKRxAxOoNj1odidprClhDmEgH6S7pHCkyNJzZtfIVueGI7LbkmcXcyYKwL/ANnSkdmN9cV/v+7w6ae4V43tZfDK8LcmYUdLFPtjMb+UUw7SfvCsGY1GcyLgGb2i9A0rj/kpvriv98xaLSmnO7PQomTitSbZxE9OG2tQDazv6TBG+mc9RPuTPrbpTztZwjhXgybTxmPCJ/8A6T7POmPDyjjspu98UJ6Zx9uWTVtIgJCN9YpFwoCARMyAnwz/ANaoq2s6FEbzCa2lZBIVBTPLwmbTyqxsvaK1rKVrwxEW3SiVEwk6HlBUbeXnSCwUr2lSoJJFeP20CGEET3Z6bpjMDznX1UfhHSx1Xi9tZsbLCQPzVcSLKfgSbekX+3Sh04z/AFK4mky3gVKaJKcM7JEGVA2FxEDqfSx9pfBYxSyoKaU3lMAm+YSbj3fbWfGzrwcMq55vyCOZIJlUT9pqbB7NSHEksKSkcWfe5spBJg3uJSn31UYqKtFAlY0tAtooBcT8y45YcSYCRdXXp+8e05NAtq4DOtKtytwhMBSXMgFzaPtn00olFSyaC1x2A2WhQ4m3G4CIzEXMIPLmCkJ9lWR2fbiOL39M0cv2jbShHyWYH5q5Y6b+9jr0mLz5AVcwWwG1glxpTZkiN4VSLXJBuZn0rPeKfFFhRaPZ1r9r3+RHToYq3iv3U7B4NLScqJiSbmdabiv3VSpxh+lWBJIG47DIcw5S4cqCgFR6BMKn7KCubKwwTm7yUofCyCSkJUkgKI4kxlSEg39tF9ppJwxAcS0SkDOoZkjNAIIPWY9tBXMCoMMtHuWKDZIJdgJQmITlTMKVAVcxMeprSLtHJmUoKU845W1+WS43A4Rwl1WJSmYBUFoSOANkTOkQlUftdCKZjNm4RSlqOJSkunNZaNXClQIF5EZb9IPnQzDYZ0tg912WnRUFYUcykpmTJEnKRMyQAeVSOYd5dxhdmHJzKklJTCkNgq1SRkaEacgeSTHJbRuhTetBPGtYNcpGJbQCMuVKkGCVBZVN4USkTNoAonhtqYdCBD7OW8ErSP2zzFwFgn1BOtZ8YAlahuNm5Av5sgpKgApsaG2bd7wzaDlHrC7hXDAUxsm5komQoq3YJnlwwdL8PtltvJlqEYu6RuKVZdva2MkhRwOpIIcIOWVZbG0QBe/M3oxgNoktp35ZQ7HElCwpMixKSbxII9lSWEKVQJxzZ0cQeXiGp0GtT0AZDtV2ID7u/aSlS4421HKlyBCSFclC3kYFxzyaOzWIzR8nqnrnIHxZo18663XlYyoxbuexo+7FejBQ1pZK98uZoynZDsX3ZZedy70yEoTdLYOoBPiVFp6TrM1p8R4f7Sf7yalqLEeH+0n+8mtIxUVZHn6RpFTSJ75Ud35yJCag7q1fhbvrYXnWmYlAzhRRnGQjQKgyDoTzFU+9pBIOFXHIhsH3iLH0kaXqjnI07MUFE5cJ5cEGZ1PLQkddPY07MdvBwgkfo9Drb29egtVhGJSYnCrEqj+jFtLnyv8AYahTtIc8G8L/AKJPUD7jPsOvNjSb1HqdnLzAkYQjQ8EHL0FranrTTs50xPc5i/zcwfL7PdTm8eI4sG4CEzAbSoSOQNpPsFeObTSkEnBuwAT/AESeXt50DwMlw+CXm+cGGKYghKYPkL2Ii0W/dUww6WyFJSyOIDhRlVxEJsZ1hXSq3ygP1N2J/Rp6kadLT6GreHeQQlW6KCSNWwCkkwAY0MmkJxaLte0qVAh6zxUPPZ/CwBurDzPl+15Cr7upptO9gKY2Hh805DMz4jrzOvp7qhe2Zg0lKFAAqJypKzKioAGBmk2RFW8di0tNrcV4UJKj7OXqdK4r2gccfSt5wnOpWbyCRaBe0A2rOdXC0uE0hTck2dnZ2Nh0KCktwQZBk69daINvwIrEfkz7ULxeHUl1RU60spKjqpNiknqoAwTzseZq9t/t/g8IrK64VLGqGxvFJ/rRZJ8iZrS5nY1feB50u8Dzrj+2fyxuKJ7o2lKBopwZlnrwzlH+9QnAflWxyXkrdUhxrNxNhCUGDrCgJkC49L1O+IrAzu3eB51C+ufdQzY3aBjFozsOJWOY0UnyUk3SfWiB0p3uSUsYqGQZbTGW7ng+jr+7zoNh8hSQe5xyhJuEgnwxyzn2250ZxmJS2wFOJzJARIjNqUiYgzEz7KoNbYwh8CUkeEkNERMDKQUgwQTpIppN6geSuVULgCU4LKq5CUuXIBB+jyUYvyPmJSk9e53EZdM/1cySJHEE69BpBmxidt4dCsqmVEiyTupSeY4ohPiNuUmvBt7CKCcobc0TCUpWUpMgEATwgmPKZqXJLWNppXIELTwn8xnN5nWc0ecrBkHmZpFIBv3AgjhOhIskaeSTUW0e2OBaUApAIKZkNiwnKoKCgCIgGOfLzlPajBhxxpSUpdbUUBKkePKtQlBAPCVSbgQdetGJXaFsT2MaFAgGcBECLEHLa1zw3ER5VOzhVLjdpwSgmxABMXMQRpqq3makf21g0FJO6gqgqyeEwSnNw28JE8rVC/2uwmHf3GUhSgkpLTeZKgskJEo0ObMIP76baSuxuLWwsDZTgIhvBiDbhVKYuINuYB5e2rX51lP9BmtB4o/amheG7f4dYcy7wraEuJy+EZ0oJzeE3Va4mDpTsV2/wqIJUSiSCsCySDEKzEawdJNtLijbYIxc44oq6CSu9TbcEW1zdL/7331cwgXl+cKSr9nT+dT7aEMdssOtzdgqzm6AUkBYKA4khUWlKhY/bUjvathKc0rhJAWA2slOYEgxlvy06zSuPC7pWzeoM1FiPD/aT/eTQVPbVgoC/nchH1CFWKgoFJuIyz6elFy8FtpUm4VkUPQlJH2GkpJuyKnSnBXkrITilFeUKyjLmNp5gc9BTRMkb0SLHhTYjUVI/hULELSlQgi4mx1FCMfhRvOFplWXiBW5BCrqPDm0ElUWFz1qjMKZFfpR8KaWVX6UfCmgDmEHFDOG8RF3olKgoHMc2uUx7dByYnZCYP5vhzJOr8nmdZ/aNp50DVtpoRNvnRfThTf066j30pP6ZNvJPPT7xQLuGXKrcYXhMpJeIEyFEgkx4gDF9fekbPQAE7jDE5oADv8AWSdVTIgD/pZj+EOgkxDyTOlk39Ouor0skwC5IkGIAnKQofcKznyWkf6PhbCRLxOkRYqiwSm80S2ThE7wktMpKQAChe8VICU36DLA91ITtsDNe0qVAhzupqntHaTTCCt5xDaRzUY9w1J8hehu3sVh8QnIMduOKSph9CFGxGUqM2vNo0FZFX5PdmFWY45xSuqn2lH3lE0nJcJrvFTivmZS7aflKRiGi1hkqCSoS6vhCouAlOsTBkwbC1YTE7efUMsoCdOFNo9smujr/J5swmTjVH/bNfgpD8nWy/1xX/rNfgrJpN3djRU6iVknzM51gMe6y2sIWtO8svJYxbWOtrSJimbtqOE8WUk5rEdIERqa6cvsNs4/6aoejzI/4KYOwOzbfny7f65rn/YqJRlLO5ahJftfMc7wrSVNz0H22mq7jH7jXT2+w2zUggY031+eZ/BTT2D2b+uq9jzP4Kz3uSetGvxW/S+Y5fxtOBxtSkKFwpJKSD5EV2bsB21GMa3TpAxLY4hpvANFpHWPEBob6Gwv/AfZ366r/wBZn8FS7M7HbPw7yHm8aQ4jwkuskXBTcZL2JrWGJa2jKpTctUXzG1xGGStpKFpCknJKSJBunUVXZ2Dh0KISy2AriIiZMi99PZVZW0Gj/p6PiY5X+pXnyg1r8oI+Jj8FdCnbJM53o83+18xZf2Jh1la1MMqXJOdTaSqQLHMRNoEeleubCw/D8wzc3hCRMBREwOoB9lPTglkWxDhCryEt3B5g7unHAOW/OHLfsN+Y/R+dO7Zmsk1w6zzC7JZbJCGkABIAtMXWbEydaG43shhXTvVtDeBZXIUU5lBRMqAMKv1FE+4OTPeHPgb5T/q/OvPk5cR3hyP6jfO/6OkKy1EQ7PsJVAQIVMgknSY1M/SV76jY7L4YO7wsoU4hQKVqGZSY4hBPQkkdKtHAuTPeHPgb/h0hgXP1hy/7Df8ADpWRcpykrSdyFrYzCW4Sy0AvJnhAGfiSeKBxXvepkbMaDiSG0SlKoOUSJIJg8p8q8+TlwB3hyBH0G+Wn+b8q97g5M94c6eBv+H5UyU2skO7oj5xeROclUqyjMbR4tdLVXa2Fh0ZcjDScxGaEATlSqJteDUvyeuCO8OX14G+f+zr04Bdvzhy37Dfp+j86pSa1MVkeL2QypRCmmyAkWyiNVTaKsuNgICUiACkAAWACk2A6ACq/cHJnvDnwN8p/1fnXvcnP1hz4G/4dRZXuW5NqzeRcqs7stpRKlISVHU6G8g3HqaZ3Jz9Yc+Bv+HS7k5+sOfA3/Dpkno2Oz+iR7q8+RmIjdIgco6iPutS7k5+sOfA3/Dpdyc/WHPgb/h0Ae/JLMRu0wJibxMTE9YE+lI7JZzZt2iZmY5153Jz9Yc+Bv+HS7k5+sOfA3/DoAXyMzM7pFojyjSpMPs1psyhCUkCLWta3pYe4VH3Jz9Yc+Bv+HS7k5+sOfA3/AA6ALtKosO0UiFLKzOpCQfThAH2UqAOHtdncStOZDDykmYIQSLEg8uRBFaRWyOIK7jiDBnLuMoPElQSYJsEoyExfMT1np+JGUKypBIBITpJuY9p5+dDjj3hH5upUgXBygazOaY0FuU3M2rnWjpbT6Kpu/UqW+Bc7Oa/4OrC1HumKKS1lSN1BSuAAvUybE8rmp2tlKyjNs9/MEpg7rUpTxZrQcyidZ0EzoN+rab8f4qqbfSHOJi3qJ6x5w9W0nZA7ssyBPEITJULnL5A20n0k3hcJD3cqPXHpZz35JWSfzJ4a5T3cGOJ43Fs3AppNz9GeUl3yUdDs9+MpuGoMlU+6ABrzOnPfHaj4A/NVkwbBXMRziLz9h9Kt4XEuKWsLaKEjwqJnNeNIt193rT3hcIvbc+L0s52dkqHCcJiF5VEyGIQqcmYBuYTKW4B5FxRgEVVa2I4Ggk4J8rDZBO4+lAGup4gVZ9RoK6uox9n3ihru0XgpQThysBREpWBYERIuZKeKLch50nRRdPderLJRX+rdrRz5rYygkZsDiFKCUz8zlTKZzCxk5puZmwPQByNknNfAPlIPCNyJA3mfiIjMcqUo9Cr27obXfyhRwihKZu4kRYmDIEaD30Rw75KJcTujJ4VKBsDAMi1xB9tJUk//AAqe6taObivpK/Yzma9kKykJwL6TlgSwFZVZSJKjdVyNRbLOpqttHY7yv6PAupTmBjdZTAKrSkc05ft1N660HEkwCknpIm2tOinvCe0hbt1Iu+DpZ42qQCAQCBYiCPIjlHSnU0nT1/50Mwm031RmwykzzCwQLpB9SASfZHpvex4cabndrtS7QrSoOnaeJyk91IIgwVxbIpR1GoUAn2+VSI2q6VAd2WJIBOdPCCYmPLp9tLEi3o81wf6X5ClKqWzcY44FbxlTRGkkKmZ6aQIn1qbFPKSklCCsiISDBMmDfyF/ZTvtM3BqWF6/7XbqJ6VCTtd7nhHZ6Z0z9GY+In+ydKTO1H1BR7su10yqAoSkRe4MKJuB4dKWJGvq8+T/AFH8halQr5VezJHdXACYJzpsJAmOlyfYaK007mc6bhr7U+wVKo3nCBIGYwYGkkAkCeUm1DTtR/6OFWdL5gAfCTltPMxPQTzgbsEKUp6rc6XawtSoSNqvzfCORaOMTzmfSBp19BS+VnsoPdXJkjxJi2S89CVK+E9aWJF+rz5P9R/IWpVQ2djnHDC2FN8OaSoKE2ta/Uz0FX6adzKcHB2fan2CpVBi3lJSSlOYgTlmJukG58iT7KHDbD36qvUCM6eZjXyv/wAqTaRcKUpq6tzpdrDFKhCdsO2nDLv0WmB++rOBxy1qUFsqbA8KiQQq5A05wAfbRiQ5UJxV3bnX5L1KlSqjEbjxKViFHhNk2UbGyT16VmVYBM2w2JPK6zHDcQCNPdafbp8W3mCkyRIIkaiREjzFCj2eTb51+37ev2fzNMAc2xwgd2xWhkFUDiyTcgfUEW6+z1zZyZADGJIBnxW6XkXjUC/soknYKRMOPAkEeOdQUzpc3+ym/wCDqLguPEKBBBXMzHlyi3SgCkjDpTmIYxRmURObhIVcSPKPdqIl2z3NyeFjEkqSBxmZCTFhEDWeXLzq8Ngoy5czpE81T0sARA8IgxI0mCRV7DMBCAgSQkQJjl6ACkB6FykGCJgwdRMWPnQTFbOwynFZi3mUokguKTJJA8Mgapi3n1o45p7R94oHiHeNYzYJPGfGOLhNiZiVSNeUGlZPWXCpODvF2IFbLwlwVM85+dVN80850UdOtSjZ+GEnM0M6SD86q4JJIueoI9kcqjRAIM7PgnijmOf2fcPOvGlAk5jgRAAgJgiRMDMDqCeRHkb0YY8Bo9JrP9752W8Lh8M04khTaVXiFk3MzM2mFnzg0UaxqFKypUCYm3S0EHQi40oFvCoWXgOsxcecHnYa0SwDrZupWHLmaJbi82AveTBHsp2S1GU5ym7ydwgrUev7jWUTs2An80fMZbB2wMgwAdMp52HDyEVql8vX9xoCnEGJDmCVAuSmJI1EDz5jW1qlxubUa7pXtt5WuxopfJIIA7o+JAmXvQQTr9EW6a9Kt4Ls604DnZeaiIzOSTKbmx1Ex7Kfv1a5sDGWdOsBJ8hJHvqxs54KXCjg1TMBu6pERrqMsz7KW9o2lp1Rqyy+svuyzs/YrbKlKRmlQvmUVc558/On7TbQptYcOVEAkyUwAZ1FxcVaSkAQAAOgtVbaC4Qs8HhHjEpuYuBrrVJLUcjqTlLE3nwgYYPC5cudqBKp3iswzZM15kTkT9vWkdlYbXeN68njE+UHW9epctdeAmxkRGpn+6kC/KZ0piBJgLwEnSACSowAI6aC1GGPAaes1l+584VwmPaQkJ3rOVICRxybQBJJvV1jEJWnMhQUDzBmhPyc9zTg9PqEx0Gg/kmizDISkAJSnySIE86Zi3fNjMWmUkEFUpUIBgmUmwPInSsyjZfEB3V7LCACHoIkJJkSPCSR7OQ00+KPCYgGFXNwOE3I6UGOLUP87gj0kEE+oBsbi33VLjc3o6RKkmlt5Wuxor4LZA3qZYcQAQc5eJgpCFpBGiuPhsYMdKvDsvhwAIXA0Gc+X/IVD3xYKuPBmIEAGxJTB0kjjF/SvDjVQZdwQP2aGbeuX7Z6UKCKnpdWTum19X92ydvsuwJu5c/XNtCBbkI9fOjNBmt8ucpwhgwcqSY8ud/uq3hxiMw3hZy3nLmnS0TbW/8AN2klqMZ1Z1P1u47aaUFCt5ZOW5PqiNAeccjQYbLwck/MkzN3SdJNhHnPsHSjW0VwgkFCSBYr8IOZEE+37YoKh8CcysBlnkIIECYEdPWjCnrHCtUgrRk19Rw2fhYRxNEJIAl0kEpjKDa8BMD29aLbM2WhhJSgQP6xVpPUdSffQcZiDx4A8QMx5f8A0eupvRvZ76lpKiptYmxbMjRMgnrmzeyKMKQSr1JLDKTa/stUqVKmZDndTTac7qabQAqVKlQAqVKlQAxzT2j7xQDHO5Vqk4WM5IzoUSDMGSlMSMw6mTc3FaBQn7PvBoW/s9xSlnLh4JlJKZMTfNI9vrQBSSkqBI7lAEElsjmnXMORIt1Ir0gkE5sAfRMzYxzP1TpyBqf5MeI8OFFx9ExlGoNuoHu1r0bNdg8OGBtGVNvpTMoP1o9pPkWBXdUIOVWByyYJjnJAMQNJ9ffSZUcwDasBPKBzkRAHOSefOr+A2WQSXUsmIy5UARrNoEa/zebicE2IhCBBkQkWPUWpAPEwmYm09Jgz7JrOpWITxYGZ6QIMZRESDc9NfOtIoaev/OgrOxnADKcKVHmG7zzNxA0FgL+WoAIgogcasFoBIAAMiRMjSySAOQOnLxrEELBCsBYTmTYgCcwB8hf3+dFG9loKAHG2lKtMJESNOQ5RyFTfJ7f6Nvp4R6dOhoAdhHsyEnMlVrlOhIsqPbNqjxw4F3QmwusApF9SDY+3nFTtNJSISAkdAIHuFR4tkqSoJyyQIzXFjN5BH2G/KgAB3k5jxYCxAkgg5gYMjWQP5tUqHCCSVYMQOSChQiMpGbUSR5aRU3cHzMowfrlPFMSecSZ1k6VInAvFQKk4UifqEkDoDGsUwG4dx9ajleYIGuQZiJvBtzAMG2vlRdEwJ1gTGk849tCU4TEp8Bw6Ba2XznkByJH28zVzCtvBR3ikqTFoEGbRoB50gJsTOUwQDCoJ0HCYJ8qBzEAHAXFrXP0bRA8refSjr6CQYAJgwDoSQQAfKaGI2e79JvCdLJOkpnl0K7dY86AKzTwIVx4IwIkCLJKYmZ4RHmPDGlRKbAPGrBkiYEJFwLTCQevv51dTs14CyMLpqUG/LkABzpydnvSZThb3kIMzI1kG0ZvbGl6AKrWNUlJyOYJGa4KZGpSAT7M0yOnnV5hx9eUhWHKZuUyqRMGPYDz19Lx4XZas43jeFyRcIRBn22I9elFG2wkQkADoBFAEOP8ACboFvp3TqnX+dYoGACU5u4ZZJHQ+EAjzvBmxkdKPYtkqSQMsxzuNUk6gjQHkbxQtWzHjfLhNP0ZtEwR/MeVAFdE/SVgYUAqMsSmYmT6kCZ9tWcJj15gN5g8vDmyEzeArKJjxEAE9RUrGz15k7xGGKQI4UQQIMBMi3EesRV4YFv8ARo+EcoI5ciB7hQBPSpUqAP/Z"/>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endParaRPr lang="pt-BR"/>
          </a:p>
        </p:txBody>
      </p:sp>
      <p:pic>
        <p:nvPicPr>
          <p:cNvPr id="68621" name="Picture 29"/>
          <p:cNvPicPr>
            <a:picLocks noChangeAspect="1" noChangeArrowheads="1"/>
          </p:cNvPicPr>
          <p:nvPr/>
        </p:nvPicPr>
        <p:blipFill>
          <a:blip r:embed="rId10"/>
          <a:srcRect/>
          <a:stretch>
            <a:fillRect/>
          </a:stretch>
        </p:blipFill>
        <p:spPr bwMode="auto">
          <a:xfrm>
            <a:off x="3132138" y="2205038"/>
            <a:ext cx="2879725" cy="2111375"/>
          </a:xfrm>
          <a:prstGeom prst="rect">
            <a:avLst/>
          </a:prstGeom>
          <a:noFill/>
          <a:ln w="9525">
            <a:noFill/>
            <a:miter lim="800000"/>
            <a:headEnd/>
            <a:tailEnd/>
          </a:ln>
        </p:spPr>
      </p:pic>
    </p:spTree>
    <p:extLst>
      <p:ext uri="{BB962C8B-B14F-4D97-AF65-F5344CB8AC3E}">
        <p14:creationId xmlns:p14="http://schemas.microsoft.com/office/powerpoint/2010/main" val="189926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ço Reservado para Número de Slide 2"/>
          <p:cNvSpPr>
            <a:spLocks noGrp="1"/>
          </p:cNvSpPr>
          <p:nvPr>
            <p:ph type="sldNum" sz="quarter" idx="10"/>
          </p:nvPr>
        </p:nvSpPr>
        <p:spPr>
          <a:noFill/>
        </p:spPr>
        <p:txBody>
          <a:bodyPr/>
          <a:lstStyle/>
          <a:p>
            <a:fld id="{DE740C81-D2F7-41C0-99D9-0FDF7F9D3F80}" type="slidenum">
              <a:rPr lang="pt-BR" smtClean="0"/>
              <a:pPr/>
              <a:t>25</a:t>
            </a:fld>
            <a:endParaRPr lang="pt-BR"/>
          </a:p>
        </p:txBody>
      </p:sp>
      <p:pic>
        <p:nvPicPr>
          <p:cNvPr id="53250" name="Picture 2" descr="O atraso de uma carta que salvou as baleias da extinção"/>
          <p:cNvPicPr>
            <a:picLocks noChangeAspect="1" noChangeArrowheads="1"/>
          </p:cNvPicPr>
          <p:nvPr/>
        </p:nvPicPr>
        <p:blipFill>
          <a:blip r:embed="rId2"/>
          <a:srcRect/>
          <a:stretch>
            <a:fillRect/>
          </a:stretch>
        </p:blipFill>
        <p:spPr bwMode="auto">
          <a:xfrm>
            <a:off x="2339975" y="404813"/>
            <a:ext cx="5303838" cy="3829050"/>
          </a:xfrm>
          <a:prstGeom prst="rect">
            <a:avLst/>
          </a:prstGeom>
          <a:noFill/>
          <a:ln w="9525">
            <a:noFill/>
            <a:miter lim="800000"/>
            <a:headEnd/>
            <a:tailEnd/>
          </a:ln>
        </p:spPr>
      </p:pic>
      <p:sp>
        <p:nvSpPr>
          <p:cNvPr id="53251" name="Retângulo 4"/>
          <p:cNvSpPr>
            <a:spLocks noChangeArrowheads="1"/>
          </p:cNvSpPr>
          <p:nvPr/>
        </p:nvSpPr>
        <p:spPr bwMode="auto">
          <a:xfrm>
            <a:off x="755650" y="5157788"/>
            <a:ext cx="7488238" cy="1200150"/>
          </a:xfrm>
          <a:prstGeom prst="rect">
            <a:avLst/>
          </a:prstGeom>
          <a:noFill/>
          <a:ln w="9525">
            <a:noFill/>
            <a:miter lim="800000"/>
            <a:headEnd/>
            <a:tailEnd/>
          </a:ln>
        </p:spPr>
        <p:txBody>
          <a:bodyPr>
            <a:spAutoFit/>
          </a:bodyPr>
          <a:lstStyle/>
          <a:p>
            <a:r>
              <a:rPr lang="pt-BR" sz="1200" b="1"/>
              <a:t>SÉCULO XIX – ILUMINAÇÃO COM ÓLEO DE BALEIA</a:t>
            </a:r>
            <a:r>
              <a:rPr lang="pt-BR" sz="1200"/>
              <a:t> – Caça às baleias em busca do “Espermacete”.</a:t>
            </a:r>
          </a:p>
          <a:p>
            <a:endParaRPr lang="pt-BR" sz="1200"/>
          </a:p>
          <a:p>
            <a:r>
              <a:rPr lang="pt-BR" sz="1200"/>
              <a:t>Em 1846 apareceu </a:t>
            </a:r>
            <a:r>
              <a:rPr lang="pt-BR" sz="1200" b="1"/>
              <a:t>Abraham Gesner</a:t>
            </a:r>
            <a:r>
              <a:rPr lang="pt-BR" sz="1200"/>
              <a:t>, um médico da Nova Escócia, cujo fanatismo com a geologia permitiu-lhe </a:t>
            </a:r>
            <a:r>
              <a:rPr lang="pt-BR" sz="1200" b="1"/>
              <a:t>descobrir um processo para extrair do carvão um novo produto: o querosene</a:t>
            </a:r>
            <a:r>
              <a:rPr lang="pt-BR" sz="1200"/>
              <a:t>, também chamado óleo de carvão, que queimava melhor e era mais barato que o óleo de baleia.</a:t>
            </a:r>
            <a:br>
              <a:rPr lang="pt-BR" sz="1200"/>
            </a:br>
            <a:endParaRPr lang="pt-BR" sz="1200"/>
          </a:p>
        </p:txBody>
      </p:sp>
      <p:pic>
        <p:nvPicPr>
          <p:cNvPr id="53252" name="Picture 4" descr="http://2.bp.blogspot.com/_5lm4fr8-Yi4/TEtqHo9KB-I/AAAAAAAAAYY/HYKj07CFtQA/s1600/oillamp.jpg"/>
          <p:cNvPicPr>
            <a:picLocks noChangeAspect="1" noChangeArrowheads="1"/>
          </p:cNvPicPr>
          <p:nvPr/>
        </p:nvPicPr>
        <p:blipFill>
          <a:blip r:embed="rId3"/>
          <a:srcRect/>
          <a:stretch>
            <a:fillRect/>
          </a:stretch>
        </p:blipFill>
        <p:spPr bwMode="auto">
          <a:xfrm>
            <a:off x="250825" y="892175"/>
            <a:ext cx="1779588" cy="2852738"/>
          </a:xfrm>
          <a:prstGeom prst="rect">
            <a:avLst/>
          </a:prstGeom>
          <a:noFill/>
          <a:ln w="9525">
            <a:noFill/>
            <a:miter lim="800000"/>
            <a:headEnd/>
            <a:tailEnd/>
          </a:ln>
        </p:spPr>
      </p:pic>
      <p:pic>
        <p:nvPicPr>
          <p:cNvPr id="53253" name="Picture 11"/>
          <p:cNvPicPr>
            <a:picLocks noChangeAspect="1" noChangeArrowheads="1"/>
          </p:cNvPicPr>
          <p:nvPr/>
        </p:nvPicPr>
        <p:blipFill>
          <a:blip r:embed="rId4"/>
          <a:srcRect/>
          <a:stretch>
            <a:fillRect/>
          </a:stretch>
        </p:blipFill>
        <p:spPr bwMode="auto">
          <a:xfrm>
            <a:off x="7885113" y="2649538"/>
            <a:ext cx="1028700" cy="21907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26</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1516" name="Picture 14" descr="ANd9GcS_eaCTg3ElFaedP-18yEDgm7Z8PRKvJErXXLKUvGTkm_kQeUE&amp;t=1&amp;usg=__FiCguwZEqguvhG03WyuhfFykDX4="/>
          <p:cNvPicPr>
            <a:picLocks noChangeAspect="1" noChangeArrowheads="1"/>
          </p:cNvPicPr>
          <p:nvPr/>
        </p:nvPicPr>
        <p:blipFill>
          <a:blip r:embed="rId2"/>
          <a:srcRect/>
          <a:stretch>
            <a:fillRect/>
          </a:stretch>
        </p:blipFill>
        <p:spPr bwMode="auto">
          <a:xfrm>
            <a:off x="418442" y="836712"/>
            <a:ext cx="1201230" cy="1031491"/>
          </a:xfrm>
          <a:prstGeom prst="rect">
            <a:avLst/>
          </a:prstGeom>
          <a:noFill/>
          <a:ln w="254000">
            <a:solidFill>
              <a:schemeClr val="tx1">
                <a:lumMod val="50000"/>
                <a:lumOff val="50000"/>
              </a:schemeClr>
            </a:solidFill>
            <a:miter lim="800000"/>
            <a:headEnd/>
            <a:tailEnd/>
          </a:ln>
          <a:extLst/>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2411760" y="836710"/>
            <a:ext cx="2808287" cy="1684337"/>
          </a:xfrm>
          <a:prstGeom prst="rect">
            <a:avLst/>
          </a:prstGeom>
          <a:noFill/>
          <a:ln w="254000">
            <a:solidFill>
              <a:schemeClr val="tx2">
                <a:lumMod val="50000"/>
                <a:lumOff val="50000"/>
              </a:schemeClr>
            </a:solidFill>
            <a:miter lim="800000"/>
            <a:headEnd/>
            <a:tailEnd/>
          </a:ln>
          <a:extLst/>
        </p:spPr>
      </p:pic>
      <p:pic>
        <p:nvPicPr>
          <p:cNvPr id="22645" name="Picture 18" descr="ANd9GcT64Z-IlwjBxA28B_vI2tcJfPTlQv4yXVzP81XrG1dJqyWg7AI&amp;t=1&amp;usg=__b_NR12D4-O0SOC6J6PIt__mFs-w="/>
          <p:cNvPicPr>
            <a:picLocks noChangeAspect="1" noChangeArrowheads="1"/>
          </p:cNvPicPr>
          <p:nvPr/>
        </p:nvPicPr>
        <p:blipFill>
          <a:blip r:embed="rId4"/>
          <a:srcRect/>
          <a:stretch>
            <a:fillRect/>
          </a:stretch>
        </p:blipFill>
        <p:spPr bwMode="auto">
          <a:xfrm>
            <a:off x="489698" y="5085184"/>
            <a:ext cx="4836612" cy="1440160"/>
          </a:xfrm>
          <a:prstGeom prst="rect">
            <a:avLst/>
          </a:prstGeom>
          <a:noFill/>
          <a:ln w="254000">
            <a:solidFill>
              <a:srgbClr val="008000"/>
            </a:solidFill>
            <a:miter lim="800000"/>
            <a:headEnd/>
            <a:tailEnd/>
          </a:ln>
        </p:spPr>
      </p:pic>
      <p:sp>
        <p:nvSpPr>
          <p:cNvPr id="3" name="Retângulo 2"/>
          <p:cNvSpPr/>
          <p:nvPr/>
        </p:nvSpPr>
        <p:spPr>
          <a:xfrm>
            <a:off x="1266481" y="2999899"/>
            <a:ext cx="7326560" cy="1477328"/>
          </a:xfrm>
          <a:prstGeom prst="rect">
            <a:avLst/>
          </a:prstGeom>
          <a:solidFill>
            <a:schemeClr val="tx2">
              <a:lumMod val="40000"/>
              <a:lumOff val="60000"/>
            </a:schemeClr>
          </a:solidFill>
        </p:spPr>
        <p:txBody>
          <a:bodyPr wrap="square">
            <a:spAutoFit/>
          </a:bodyPr>
          <a:lstStyle/>
          <a:p>
            <a:r>
              <a:rPr lang="en-US" sz="1800" dirty="0"/>
              <a:t>"Climate change is a result of the greatest market failure the world has seen. The evidence on the seriousness of the risks from inaction or delayed action is now overwhelming.. The problem of climate change involves a fundamental failure of markets: those who damage others by emitting greenhouse gases generally do not pay.."</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9" y="605522"/>
            <a:ext cx="1231776" cy="182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241" y="1384803"/>
            <a:ext cx="8122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204" y="43608"/>
            <a:ext cx="94890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5" descr="0,,14366174,00"/>
          <p:cNvPicPr>
            <a:picLocks noChangeAspect="1" noChangeArrowheads="1"/>
          </p:cNvPicPr>
          <p:nvPr/>
        </p:nvPicPr>
        <p:blipFill>
          <a:blip r:embed="rId8"/>
          <a:srcRect/>
          <a:stretch>
            <a:fillRect/>
          </a:stretch>
        </p:blipFill>
        <p:spPr bwMode="auto">
          <a:xfrm>
            <a:off x="6753795" y="4863231"/>
            <a:ext cx="2159000" cy="1662113"/>
          </a:xfrm>
          <a:prstGeom prst="rect">
            <a:avLst/>
          </a:prstGeom>
          <a:noFill/>
        </p:spPr>
      </p:pic>
      <p:pic>
        <p:nvPicPr>
          <p:cNvPr id="1026" name="Picture 2" descr="http://img1.mlstatic.com/para-mudar-o-futuro-jacques-marcovitch_MLB-O-211104162_46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032854"/>
            <a:ext cx="947737" cy="12636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to 3"/>
          <p:cNvCxnSpPr/>
          <p:nvPr/>
        </p:nvCxnSpPr>
        <p:spPr>
          <a:xfrm>
            <a:off x="5715000" y="4149080"/>
            <a:ext cx="26734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ector reto 5"/>
          <p:cNvCxnSpPr/>
          <p:nvPr/>
        </p:nvCxnSpPr>
        <p:spPr>
          <a:xfrm>
            <a:off x="1331640" y="4429125"/>
            <a:ext cx="53310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0744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ço Reservado para Número de Slide 3"/>
          <p:cNvSpPr>
            <a:spLocks noGrp="1"/>
          </p:cNvSpPr>
          <p:nvPr>
            <p:ph type="sldNum" sz="quarter" idx="10"/>
          </p:nvPr>
        </p:nvSpPr>
        <p:spPr>
          <a:noFill/>
        </p:spPr>
        <p:txBody>
          <a:bodyPr/>
          <a:lstStyle/>
          <a:p>
            <a:fld id="{9940EFB4-80E9-42C3-AE64-5712D4E99DB5}" type="slidenum">
              <a:rPr lang="pt-BR" smtClean="0"/>
              <a:pPr/>
              <a:t>27</a:t>
            </a:fld>
            <a:endParaRPr lang="pt-BR"/>
          </a:p>
        </p:txBody>
      </p:sp>
      <p:pic>
        <p:nvPicPr>
          <p:cNvPr id="51202" name="Picture 3"/>
          <p:cNvPicPr>
            <a:picLocks noChangeAspect="1" noChangeArrowheads="1"/>
          </p:cNvPicPr>
          <p:nvPr/>
        </p:nvPicPr>
        <p:blipFill>
          <a:blip r:embed="rId2"/>
          <a:srcRect/>
          <a:stretch>
            <a:fillRect/>
          </a:stretch>
        </p:blipFill>
        <p:spPr bwMode="auto">
          <a:xfrm>
            <a:off x="250825" y="765175"/>
            <a:ext cx="8785225" cy="4792663"/>
          </a:xfrm>
          <a:prstGeom prst="rect">
            <a:avLst/>
          </a:prstGeom>
          <a:noFill/>
          <a:ln w="9525">
            <a:noFill/>
            <a:miter lim="800000"/>
            <a:headEnd/>
            <a:tailEnd/>
          </a:ln>
        </p:spPr>
      </p:pic>
      <p:sp>
        <p:nvSpPr>
          <p:cNvPr id="51203" name="Text Box 4"/>
          <p:cNvSpPr txBox="1">
            <a:spLocks noChangeArrowheads="1"/>
          </p:cNvSpPr>
          <p:nvPr/>
        </p:nvSpPr>
        <p:spPr bwMode="auto">
          <a:xfrm>
            <a:off x="5435600" y="4238625"/>
            <a:ext cx="3384550" cy="1017588"/>
          </a:xfrm>
          <a:prstGeom prst="rect">
            <a:avLst/>
          </a:prstGeom>
          <a:noFill/>
          <a:ln w="12700">
            <a:solidFill>
              <a:srgbClr val="C0C0C0"/>
            </a:solidFill>
            <a:miter lim="800000"/>
            <a:headEnd/>
            <a:tailEnd/>
          </a:ln>
        </p:spPr>
        <p:txBody>
          <a:bodyPr>
            <a:spAutoFit/>
          </a:bodyPr>
          <a:lstStyle/>
          <a:p>
            <a:pPr algn="ctr">
              <a:spcBef>
                <a:spcPct val="50000"/>
              </a:spcBef>
            </a:pPr>
            <a:r>
              <a:rPr lang="pt-BR" sz="2400" b="1" i="1">
                <a:solidFill>
                  <a:schemeClr val="bg1"/>
                </a:solidFill>
              </a:rPr>
              <a:t>Balanço Contábil</a:t>
            </a:r>
            <a:endParaRPr lang="pt-BR" sz="2400" b="1" i="1">
              <a:solidFill>
                <a:srgbClr val="FF0000"/>
              </a:solidFill>
            </a:endParaRPr>
          </a:p>
          <a:p>
            <a:pPr>
              <a:spcBef>
                <a:spcPct val="50000"/>
              </a:spcBef>
            </a:pPr>
            <a:r>
              <a:rPr lang="pt-BR" sz="2400" b="1" i="1">
                <a:solidFill>
                  <a:srgbClr val="FF0000"/>
                </a:solidFill>
              </a:rPr>
              <a:t>Ativo - Passivo = PL</a:t>
            </a:r>
          </a:p>
        </p:txBody>
      </p:sp>
      <p:sp>
        <p:nvSpPr>
          <p:cNvPr id="51204" name="Text Box 5"/>
          <p:cNvSpPr txBox="1">
            <a:spLocks noChangeArrowheads="1"/>
          </p:cNvSpPr>
          <p:nvPr/>
        </p:nvSpPr>
        <p:spPr bwMode="auto">
          <a:xfrm>
            <a:off x="250825" y="765175"/>
            <a:ext cx="3744913" cy="1004888"/>
          </a:xfrm>
          <a:prstGeom prst="rect">
            <a:avLst/>
          </a:prstGeom>
          <a:noFill/>
          <a:ln w="9525">
            <a:noFill/>
            <a:miter lim="800000"/>
            <a:headEnd/>
            <a:tailEnd/>
          </a:ln>
        </p:spPr>
        <p:txBody>
          <a:bodyPr>
            <a:spAutoFit/>
          </a:bodyPr>
          <a:lstStyle/>
          <a:p>
            <a:pPr>
              <a:spcBef>
                <a:spcPct val="50000"/>
              </a:spcBef>
            </a:pPr>
            <a:r>
              <a:rPr lang="pt-BR" sz="2400" b="1" i="1">
                <a:solidFill>
                  <a:schemeClr val="bg1"/>
                </a:solidFill>
              </a:rPr>
              <a:t>Biomimetismo:</a:t>
            </a:r>
          </a:p>
          <a:p>
            <a:pPr>
              <a:spcBef>
                <a:spcPct val="50000"/>
              </a:spcBef>
            </a:pPr>
            <a:r>
              <a:rPr lang="pt-BR" sz="2400" b="1" i="1">
                <a:solidFill>
                  <a:schemeClr val="bg1"/>
                </a:solidFill>
              </a:rPr>
              <a:t>Balanço de Radiações</a:t>
            </a:r>
            <a:endParaRPr lang="pt-BR" sz="2400" b="1" i="1">
              <a:solidFill>
                <a:srgbClr val="FF0000"/>
              </a:solidFill>
            </a:endParaRPr>
          </a:p>
        </p:txBody>
      </p:sp>
      <p:sp>
        <p:nvSpPr>
          <p:cNvPr id="51205" name="Rectangle 7"/>
          <p:cNvSpPr>
            <a:spLocks noGrp="1" noChangeArrowheads="1"/>
          </p:cNvSpPr>
          <p:nvPr>
            <p:ph type="title"/>
          </p:nvPr>
        </p:nvSpPr>
        <p:spPr bwMode="auto">
          <a:xfrm>
            <a:off x="1979613" y="131763"/>
            <a:ext cx="6192837" cy="417512"/>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2400" b="1">
                <a:solidFill>
                  <a:schemeClr val="bg2"/>
                </a:solidFill>
              </a:rPr>
              <a:t>BALANÇO CONTÁBIL DAS NAÇÕES</a:t>
            </a:r>
          </a:p>
        </p:txBody>
      </p:sp>
      <p:sp>
        <p:nvSpPr>
          <p:cNvPr id="51206" name="Rectangle 8"/>
          <p:cNvSpPr>
            <a:spLocks noChangeArrowheads="1"/>
          </p:cNvSpPr>
          <p:nvPr/>
        </p:nvSpPr>
        <p:spPr bwMode="auto">
          <a:xfrm>
            <a:off x="468313" y="5805488"/>
            <a:ext cx="8135937" cy="719137"/>
          </a:xfrm>
          <a:prstGeom prst="rect">
            <a:avLst/>
          </a:prstGeom>
          <a:noFill/>
          <a:ln w="9525">
            <a:noFill/>
            <a:miter lim="800000"/>
            <a:headEnd/>
            <a:tailEnd/>
          </a:ln>
        </p:spPr>
        <p:txBody>
          <a:bodyPr tIns="0" bIns="0"/>
          <a:lstStyle/>
          <a:p>
            <a:r>
              <a:rPr lang="pt-BR" sz="2000" b="1">
                <a:solidFill>
                  <a:schemeClr val="bg2"/>
                </a:solidFill>
              </a:rPr>
              <a:t>BCN – Balanço Contábil das Nações </a:t>
            </a:r>
            <a:br>
              <a:rPr lang="pt-BR" sz="2000" b="1">
                <a:solidFill>
                  <a:schemeClr val="bg2"/>
                </a:solidFill>
              </a:rPr>
            </a:br>
            <a:r>
              <a:rPr lang="pt-BR" sz="2000" b="1">
                <a:solidFill>
                  <a:schemeClr val="bg2"/>
                </a:solidFill>
              </a:rPr>
              <a:t>Compêndio de Sustentabilidade das Nações – (LOUETTE, 2009)</a:t>
            </a:r>
          </a:p>
        </p:txBody>
      </p:sp>
      <p:pic>
        <p:nvPicPr>
          <p:cNvPr id="2" name="Imagem 1"/>
          <p:cNvPicPr>
            <a:picLocks noChangeAspect="1"/>
          </p:cNvPicPr>
          <p:nvPr/>
        </p:nvPicPr>
        <p:blipFill>
          <a:blip r:embed="rId3"/>
          <a:stretch>
            <a:fillRect/>
          </a:stretch>
        </p:blipFill>
        <p:spPr>
          <a:xfrm>
            <a:off x="4413250" y="3084826"/>
            <a:ext cx="4191000" cy="923925"/>
          </a:xfrm>
          <a:prstGeom prst="rect">
            <a:avLst/>
          </a:prstGeom>
        </p:spPr>
      </p:pic>
    </p:spTree>
    <p:extLst>
      <p:ext uri="{BB962C8B-B14F-4D97-AF65-F5344CB8AC3E}">
        <p14:creationId xmlns:p14="http://schemas.microsoft.com/office/powerpoint/2010/main" val="1979039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Número de Slide 2"/>
          <p:cNvSpPr>
            <a:spLocks noGrp="1"/>
          </p:cNvSpPr>
          <p:nvPr>
            <p:ph type="sldNum" sz="quarter" idx="10"/>
          </p:nvPr>
        </p:nvSpPr>
        <p:spPr>
          <a:noFill/>
        </p:spPr>
        <p:txBody>
          <a:bodyPr/>
          <a:lstStyle/>
          <a:p>
            <a:fld id="{6DAC2FA6-15D2-448D-9118-FE5BB4F94B8D}" type="slidenum">
              <a:rPr lang="pt-BR" smtClean="0"/>
              <a:pPr/>
              <a:t>28</a:t>
            </a:fld>
            <a:endParaRPr lang="pt-BR"/>
          </a:p>
        </p:txBody>
      </p:sp>
      <p:pic>
        <p:nvPicPr>
          <p:cNvPr id="61442" name="Picture 10"/>
          <p:cNvPicPr>
            <a:picLocks noChangeAspect="1" noChangeArrowheads="1"/>
          </p:cNvPicPr>
          <p:nvPr/>
        </p:nvPicPr>
        <p:blipFill>
          <a:blip r:embed="rId3"/>
          <a:srcRect/>
          <a:stretch>
            <a:fillRect/>
          </a:stretch>
        </p:blipFill>
        <p:spPr bwMode="auto">
          <a:xfrm>
            <a:off x="468313" y="4797425"/>
            <a:ext cx="8404225" cy="1727200"/>
          </a:xfrm>
          <a:prstGeom prst="rect">
            <a:avLst/>
          </a:prstGeom>
          <a:noFill/>
          <a:ln w="9525">
            <a:noFill/>
            <a:miter lim="800000"/>
            <a:headEnd/>
            <a:tailEnd/>
          </a:ln>
        </p:spPr>
      </p:pic>
      <p:pic>
        <p:nvPicPr>
          <p:cNvPr id="61443" name="Picture 11"/>
          <p:cNvPicPr>
            <a:picLocks noChangeAspect="1" noChangeArrowheads="1"/>
          </p:cNvPicPr>
          <p:nvPr/>
        </p:nvPicPr>
        <p:blipFill>
          <a:blip r:embed="rId4"/>
          <a:srcRect/>
          <a:stretch>
            <a:fillRect/>
          </a:stretch>
        </p:blipFill>
        <p:spPr bwMode="auto">
          <a:xfrm>
            <a:off x="608013" y="620713"/>
            <a:ext cx="7996237" cy="38830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ço Reservado para Número de Slide 2"/>
          <p:cNvSpPr>
            <a:spLocks noGrp="1"/>
          </p:cNvSpPr>
          <p:nvPr>
            <p:ph type="sldNum" sz="quarter" idx="10"/>
          </p:nvPr>
        </p:nvSpPr>
        <p:spPr>
          <a:noFill/>
        </p:spPr>
        <p:txBody>
          <a:bodyPr/>
          <a:lstStyle/>
          <a:p>
            <a:fld id="{951624A8-BF8E-42E3-9498-0713E2C5C893}" type="slidenum">
              <a:rPr lang="pt-BR" smtClean="0"/>
              <a:pPr/>
              <a:t>29</a:t>
            </a:fld>
            <a:endParaRPr lang="pt-BR"/>
          </a:p>
        </p:txBody>
      </p:sp>
      <p:pic>
        <p:nvPicPr>
          <p:cNvPr id="63490" name="Picture 2"/>
          <p:cNvPicPr>
            <a:picLocks noChangeAspect="1" noChangeArrowheads="1"/>
          </p:cNvPicPr>
          <p:nvPr/>
        </p:nvPicPr>
        <p:blipFill>
          <a:blip r:embed="rId3"/>
          <a:srcRect/>
          <a:stretch>
            <a:fillRect/>
          </a:stretch>
        </p:blipFill>
        <p:spPr bwMode="auto">
          <a:xfrm>
            <a:off x="539750" y="879475"/>
            <a:ext cx="8316913" cy="3341688"/>
          </a:xfrm>
          <a:prstGeom prst="rect">
            <a:avLst/>
          </a:prstGeom>
          <a:noFill/>
          <a:ln w="9525">
            <a:noFill/>
            <a:miter lim="800000"/>
            <a:headEnd/>
            <a:tailEnd/>
          </a:ln>
        </p:spPr>
      </p:pic>
      <p:sp>
        <p:nvSpPr>
          <p:cNvPr id="63491" name="Text Box 3"/>
          <p:cNvSpPr txBox="1">
            <a:spLocks noChangeArrowheads="1"/>
          </p:cNvSpPr>
          <p:nvPr/>
        </p:nvSpPr>
        <p:spPr bwMode="auto">
          <a:xfrm>
            <a:off x="539750" y="4295775"/>
            <a:ext cx="7416800" cy="2347913"/>
          </a:xfrm>
          <a:prstGeom prst="rect">
            <a:avLst/>
          </a:prstGeom>
          <a:solidFill>
            <a:srgbClr val="4A7F92"/>
          </a:solidFill>
          <a:ln w="9525">
            <a:noFill/>
            <a:miter lim="800000"/>
            <a:headEnd/>
            <a:tailEnd/>
          </a:ln>
        </p:spPr>
        <p:txBody>
          <a:bodyPr>
            <a:spAutoFit/>
          </a:bodyPr>
          <a:lstStyle/>
          <a:p>
            <a:pPr>
              <a:spcBef>
                <a:spcPct val="50000"/>
              </a:spcBef>
              <a:buFontTx/>
              <a:buChar char="•"/>
            </a:pPr>
            <a:r>
              <a:rPr lang="pt-BR" sz="1800">
                <a:solidFill>
                  <a:schemeClr val="bg1"/>
                </a:solidFill>
              </a:rPr>
              <a:t> 7 países (BRIC + EUA + Alemanha + Japão)</a:t>
            </a:r>
          </a:p>
          <a:p>
            <a:pPr>
              <a:spcBef>
                <a:spcPct val="20000"/>
              </a:spcBef>
              <a:buFontTx/>
              <a:buChar char="•"/>
            </a:pPr>
            <a:r>
              <a:rPr lang="pt-BR" sz="1800" b="1">
                <a:solidFill>
                  <a:schemeClr val="bg1"/>
                </a:solidFill>
              </a:rPr>
              <a:t> 32% área emersa do planeta</a:t>
            </a:r>
            <a:r>
              <a:rPr lang="pt-BR" sz="1800">
                <a:solidFill>
                  <a:schemeClr val="bg1"/>
                </a:solidFill>
              </a:rPr>
              <a:t>, </a:t>
            </a:r>
          </a:p>
          <a:p>
            <a:pPr>
              <a:spcBef>
                <a:spcPct val="20000"/>
              </a:spcBef>
              <a:buFontTx/>
              <a:buChar char="•"/>
            </a:pPr>
            <a:r>
              <a:rPr lang="pt-BR" sz="1800">
                <a:solidFill>
                  <a:schemeClr val="bg1"/>
                </a:solidFill>
              </a:rPr>
              <a:t> 48% do consumo energético mundial, </a:t>
            </a:r>
          </a:p>
          <a:p>
            <a:pPr>
              <a:spcBef>
                <a:spcPct val="20000"/>
              </a:spcBef>
              <a:buFontTx/>
              <a:buChar char="•"/>
            </a:pPr>
            <a:r>
              <a:rPr lang="pt-BR" sz="1800">
                <a:solidFill>
                  <a:schemeClr val="bg1"/>
                </a:solidFill>
              </a:rPr>
              <a:t> 50% da população mundial, </a:t>
            </a:r>
          </a:p>
          <a:p>
            <a:pPr>
              <a:spcBef>
                <a:spcPct val="20000"/>
              </a:spcBef>
              <a:buFontTx/>
              <a:buChar char="•"/>
            </a:pPr>
            <a:r>
              <a:rPr lang="pt-BR" sz="1800" b="1">
                <a:solidFill>
                  <a:schemeClr val="bg1"/>
                </a:solidFill>
              </a:rPr>
              <a:t> 68% do PIB Mundial</a:t>
            </a:r>
            <a:r>
              <a:rPr lang="pt-BR" sz="1800">
                <a:solidFill>
                  <a:schemeClr val="bg1"/>
                </a:solidFill>
              </a:rPr>
              <a:t>, </a:t>
            </a:r>
          </a:p>
          <a:p>
            <a:pPr>
              <a:spcBef>
                <a:spcPct val="20000"/>
              </a:spcBef>
              <a:buFontTx/>
              <a:buChar char="•"/>
            </a:pPr>
            <a:r>
              <a:rPr lang="pt-BR" sz="1800">
                <a:solidFill>
                  <a:schemeClr val="bg1"/>
                </a:solidFill>
              </a:rPr>
              <a:t> principais blocos econômicos (EU, Mercosul, APEC, NAFTA, ALCA), </a:t>
            </a:r>
          </a:p>
          <a:p>
            <a:pPr>
              <a:spcBef>
                <a:spcPct val="20000"/>
              </a:spcBef>
              <a:buFontTx/>
              <a:buChar char="•"/>
            </a:pPr>
            <a:r>
              <a:rPr lang="pt-BR" sz="1800" b="1">
                <a:solidFill>
                  <a:schemeClr val="bg1"/>
                </a:solidFill>
              </a:rPr>
              <a:t> Contém os 5 “Monster Countries” (KENNAN,1994).</a:t>
            </a:r>
          </a:p>
        </p:txBody>
      </p:sp>
      <p:pic>
        <p:nvPicPr>
          <p:cNvPr id="63492" name="Picture 4" descr="Earth">
            <a:hlinkClick r:id="rId4"/>
          </p:cNvPr>
          <p:cNvPicPr>
            <a:picLocks noChangeAspect="1" noChangeArrowheads="1"/>
          </p:cNvPicPr>
          <p:nvPr/>
        </p:nvPicPr>
        <p:blipFill>
          <a:blip r:embed="rId5"/>
          <a:srcRect/>
          <a:stretch>
            <a:fillRect/>
          </a:stretch>
        </p:blipFill>
        <p:spPr bwMode="auto">
          <a:xfrm>
            <a:off x="6486525" y="4471988"/>
            <a:ext cx="1296988" cy="1296987"/>
          </a:xfrm>
          <a:prstGeom prst="rect">
            <a:avLst/>
          </a:prstGeom>
          <a:noFill/>
          <a:ln w="9525">
            <a:noFill/>
            <a:miter lim="800000"/>
            <a:headEnd/>
            <a:tailEnd/>
          </a:ln>
        </p:spPr>
      </p:pic>
      <p:pic>
        <p:nvPicPr>
          <p:cNvPr id="198661" name="Picture 5" descr="Bandeira Brasil"/>
          <p:cNvPicPr>
            <a:picLocks noChangeAspect="1" noChangeArrowheads="1"/>
          </p:cNvPicPr>
          <p:nvPr/>
        </p:nvPicPr>
        <p:blipFill>
          <a:blip r:embed="rId6"/>
          <a:srcRect/>
          <a:stretch>
            <a:fillRect/>
          </a:stretch>
        </p:blipFill>
        <p:spPr bwMode="auto">
          <a:xfrm>
            <a:off x="1192213" y="2924175"/>
            <a:ext cx="576262" cy="409575"/>
          </a:xfrm>
          <a:prstGeom prst="rect">
            <a:avLst/>
          </a:prstGeom>
          <a:noFill/>
          <a:ln w="9525">
            <a:noFill/>
            <a:miter lim="800000"/>
            <a:headEnd/>
            <a:tailEnd/>
          </a:ln>
        </p:spPr>
      </p:pic>
      <p:pic>
        <p:nvPicPr>
          <p:cNvPr id="198662" name="Picture 6" descr="Bandeira Japao"/>
          <p:cNvPicPr>
            <a:picLocks noChangeAspect="1" noChangeArrowheads="1"/>
          </p:cNvPicPr>
          <p:nvPr/>
        </p:nvPicPr>
        <p:blipFill>
          <a:blip r:embed="rId7"/>
          <a:srcRect/>
          <a:stretch>
            <a:fillRect/>
          </a:stretch>
        </p:blipFill>
        <p:spPr bwMode="auto">
          <a:xfrm>
            <a:off x="6600825" y="2420938"/>
            <a:ext cx="576263" cy="407987"/>
          </a:xfrm>
          <a:prstGeom prst="rect">
            <a:avLst/>
          </a:prstGeom>
          <a:noFill/>
          <a:ln w="9525">
            <a:solidFill>
              <a:schemeClr val="tx1"/>
            </a:solidFill>
            <a:miter lim="800000"/>
            <a:headEnd/>
            <a:tailEnd/>
          </a:ln>
        </p:spPr>
      </p:pic>
      <p:pic>
        <p:nvPicPr>
          <p:cNvPr id="198663" name="Picture 7" descr="Bandeira EUA"/>
          <p:cNvPicPr>
            <a:picLocks noChangeAspect="1" noChangeArrowheads="1"/>
          </p:cNvPicPr>
          <p:nvPr/>
        </p:nvPicPr>
        <p:blipFill>
          <a:blip r:embed="rId8"/>
          <a:srcRect/>
          <a:stretch>
            <a:fillRect/>
          </a:stretch>
        </p:blipFill>
        <p:spPr bwMode="auto">
          <a:xfrm>
            <a:off x="263525" y="1700213"/>
            <a:ext cx="720725" cy="381000"/>
          </a:xfrm>
          <a:prstGeom prst="rect">
            <a:avLst/>
          </a:prstGeom>
          <a:noFill/>
          <a:ln w="9525">
            <a:noFill/>
            <a:miter lim="800000"/>
            <a:headEnd/>
            <a:tailEnd/>
          </a:ln>
        </p:spPr>
      </p:pic>
      <p:pic>
        <p:nvPicPr>
          <p:cNvPr id="198664" name="Picture 8"/>
          <p:cNvPicPr>
            <a:picLocks noChangeAspect="1" noChangeArrowheads="1"/>
          </p:cNvPicPr>
          <p:nvPr/>
        </p:nvPicPr>
        <p:blipFill>
          <a:blip r:embed="rId9"/>
          <a:srcRect/>
          <a:stretch>
            <a:fillRect/>
          </a:stretch>
        </p:blipFill>
        <p:spPr bwMode="auto">
          <a:xfrm>
            <a:off x="4572000" y="684213"/>
            <a:ext cx="574675" cy="392112"/>
          </a:xfrm>
          <a:prstGeom prst="rect">
            <a:avLst/>
          </a:prstGeom>
          <a:noFill/>
          <a:ln w="9525">
            <a:solidFill>
              <a:schemeClr val="tx1"/>
            </a:solidFill>
            <a:miter lim="800000"/>
            <a:headEnd/>
            <a:tailEnd/>
          </a:ln>
        </p:spPr>
      </p:pic>
      <p:pic>
        <p:nvPicPr>
          <p:cNvPr id="198665" name="Picture 9"/>
          <p:cNvPicPr>
            <a:picLocks noChangeAspect="1" noChangeArrowheads="1"/>
          </p:cNvPicPr>
          <p:nvPr/>
        </p:nvPicPr>
        <p:blipFill>
          <a:blip r:embed="rId10"/>
          <a:srcRect/>
          <a:stretch>
            <a:fillRect/>
          </a:stretch>
        </p:blipFill>
        <p:spPr bwMode="auto">
          <a:xfrm>
            <a:off x="5076825" y="2708275"/>
            <a:ext cx="576263" cy="403225"/>
          </a:xfrm>
          <a:prstGeom prst="rect">
            <a:avLst/>
          </a:prstGeom>
          <a:noFill/>
          <a:ln w="9525">
            <a:noFill/>
            <a:miter lim="800000"/>
            <a:headEnd/>
            <a:tailEnd/>
          </a:ln>
        </p:spPr>
      </p:pic>
      <p:pic>
        <p:nvPicPr>
          <p:cNvPr id="198666" name="Picture 10"/>
          <p:cNvPicPr>
            <a:picLocks noChangeAspect="1" noChangeArrowheads="1"/>
          </p:cNvPicPr>
          <p:nvPr/>
        </p:nvPicPr>
        <p:blipFill>
          <a:blip r:embed="rId11"/>
          <a:srcRect/>
          <a:stretch>
            <a:fillRect/>
          </a:stretch>
        </p:blipFill>
        <p:spPr bwMode="auto">
          <a:xfrm>
            <a:off x="6156325" y="1844675"/>
            <a:ext cx="581025" cy="396875"/>
          </a:xfrm>
          <a:prstGeom prst="rect">
            <a:avLst/>
          </a:prstGeom>
          <a:noFill/>
          <a:ln w="9525">
            <a:noFill/>
            <a:miter lim="800000"/>
            <a:headEnd/>
            <a:tailEnd/>
          </a:ln>
        </p:spPr>
      </p:pic>
      <p:pic>
        <p:nvPicPr>
          <p:cNvPr id="198667" name="Picture 11"/>
          <p:cNvPicPr>
            <a:picLocks noChangeAspect="1" noChangeArrowheads="1"/>
          </p:cNvPicPr>
          <p:nvPr/>
        </p:nvPicPr>
        <p:blipFill>
          <a:blip r:embed="rId12"/>
          <a:srcRect/>
          <a:stretch>
            <a:fillRect/>
          </a:stretch>
        </p:blipFill>
        <p:spPr bwMode="auto">
          <a:xfrm>
            <a:off x="3132138" y="1069975"/>
            <a:ext cx="655637" cy="438150"/>
          </a:xfrm>
          <a:prstGeom prst="rect">
            <a:avLst/>
          </a:prstGeom>
          <a:noFill/>
          <a:ln w="9525">
            <a:noFill/>
            <a:miter lim="800000"/>
            <a:headEnd/>
            <a:tailEnd/>
          </a:ln>
        </p:spPr>
      </p:pic>
      <p:sp>
        <p:nvSpPr>
          <p:cNvPr id="63500" name="Rectangle 12"/>
          <p:cNvSpPr>
            <a:spLocks noGrp="1" noChangeArrowheads="1"/>
          </p:cNvSpPr>
          <p:nvPr>
            <p:ph type="title"/>
          </p:nvPr>
        </p:nvSpPr>
        <p:spPr bwMode="auto">
          <a:xfrm>
            <a:off x="1979613" y="131763"/>
            <a:ext cx="6192837" cy="417512"/>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3600" b="1">
                <a:solidFill>
                  <a:schemeClr val="bg2"/>
                </a:solidFill>
              </a:rPr>
              <a:t>Amostra do Estudo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198661"/>
                                        </p:tgtEl>
                                        <p:attrNameLst>
                                          <p:attrName>style.visibility</p:attrName>
                                        </p:attrNameLst>
                                      </p:cBhvr>
                                      <p:to>
                                        <p:strVal val="visible"/>
                                      </p:to>
                                    </p:set>
                                    <p:anim calcmode="lin" valueType="num">
                                      <p:cBhvr additive="base">
                                        <p:cTn id="7" dur="5000" fill="hold"/>
                                        <p:tgtEl>
                                          <p:spTgt spid="198661"/>
                                        </p:tgtEl>
                                        <p:attrNameLst>
                                          <p:attrName>ppt_x</p:attrName>
                                        </p:attrNameLst>
                                      </p:cBhvr>
                                      <p:tavLst>
                                        <p:tav tm="0">
                                          <p:val>
                                            <p:strVal val="#ppt_x"/>
                                          </p:val>
                                        </p:tav>
                                        <p:tav tm="100000">
                                          <p:val>
                                            <p:strVal val="#ppt_x"/>
                                          </p:val>
                                        </p:tav>
                                      </p:tavLst>
                                    </p:anim>
                                    <p:anim calcmode="lin" valueType="num">
                                      <p:cBhvr additive="base">
                                        <p:cTn id="8" dur="5000" fill="hold"/>
                                        <p:tgtEl>
                                          <p:spTgt spid="198661"/>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98662"/>
                                        </p:tgtEl>
                                        <p:attrNameLst>
                                          <p:attrName>style.visibility</p:attrName>
                                        </p:attrNameLst>
                                      </p:cBhvr>
                                      <p:to>
                                        <p:strVal val="visible"/>
                                      </p:to>
                                    </p:set>
                                    <p:anim calcmode="lin" valueType="num">
                                      <p:cBhvr additive="base">
                                        <p:cTn id="11" dur="5000" fill="hold"/>
                                        <p:tgtEl>
                                          <p:spTgt spid="198662"/>
                                        </p:tgtEl>
                                        <p:attrNameLst>
                                          <p:attrName>ppt_x</p:attrName>
                                        </p:attrNameLst>
                                      </p:cBhvr>
                                      <p:tavLst>
                                        <p:tav tm="0">
                                          <p:val>
                                            <p:strVal val="#ppt_x"/>
                                          </p:val>
                                        </p:tav>
                                        <p:tav tm="100000">
                                          <p:val>
                                            <p:strVal val="#ppt_x"/>
                                          </p:val>
                                        </p:tav>
                                      </p:tavLst>
                                    </p:anim>
                                    <p:anim calcmode="lin" valueType="num">
                                      <p:cBhvr additive="base">
                                        <p:cTn id="12" dur="5000" fill="hold"/>
                                        <p:tgtEl>
                                          <p:spTgt spid="19866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98663"/>
                                        </p:tgtEl>
                                        <p:attrNameLst>
                                          <p:attrName>style.visibility</p:attrName>
                                        </p:attrNameLst>
                                      </p:cBhvr>
                                      <p:to>
                                        <p:strVal val="visible"/>
                                      </p:to>
                                    </p:set>
                                    <p:anim calcmode="lin" valueType="num">
                                      <p:cBhvr additive="base">
                                        <p:cTn id="15" dur="5000" fill="hold"/>
                                        <p:tgtEl>
                                          <p:spTgt spid="198663"/>
                                        </p:tgtEl>
                                        <p:attrNameLst>
                                          <p:attrName>ppt_x</p:attrName>
                                        </p:attrNameLst>
                                      </p:cBhvr>
                                      <p:tavLst>
                                        <p:tav tm="0">
                                          <p:val>
                                            <p:strVal val="#ppt_x"/>
                                          </p:val>
                                        </p:tav>
                                        <p:tav tm="100000">
                                          <p:val>
                                            <p:strVal val="#ppt_x"/>
                                          </p:val>
                                        </p:tav>
                                      </p:tavLst>
                                    </p:anim>
                                    <p:anim calcmode="lin" valueType="num">
                                      <p:cBhvr additive="base">
                                        <p:cTn id="16" dur="5000" fill="hold"/>
                                        <p:tgtEl>
                                          <p:spTgt spid="19866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98664"/>
                                        </p:tgtEl>
                                        <p:attrNameLst>
                                          <p:attrName>style.visibility</p:attrName>
                                        </p:attrNameLst>
                                      </p:cBhvr>
                                      <p:to>
                                        <p:strVal val="visible"/>
                                      </p:to>
                                    </p:set>
                                    <p:anim calcmode="lin" valueType="num">
                                      <p:cBhvr additive="base">
                                        <p:cTn id="19" dur="5000" fill="hold"/>
                                        <p:tgtEl>
                                          <p:spTgt spid="198664"/>
                                        </p:tgtEl>
                                        <p:attrNameLst>
                                          <p:attrName>ppt_x</p:attrName>
                                        </p:attrNameLst>
                                      </p:cBhvr>
                                      <p:tavLst>
                                        <p:tav tm="0">
                                          <p:val>
                                            <p:strVal val="#ppt_x"/>
                                          </p:val>
                                        </p:tav>
                                        <p:tav tm="100000">
                                          <p:val>
                                            <p:strVal val="#ppt_x"/>
                                          </p:val>
                                        </p:tav>
                                      </p:tavLst>
                                    </p:anim>
                                    <p:anim calcmode="lin" valueType="num">
                                      <p:cBhvr additive="base">
                                        <p:cTn id="20" dur="5000" fill="hold"/>
                                        <p:tgtEl>
                                          <p:spTgt spid="198664"/>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98665"/>
                                        </p:tgtEl>
                                        <p:attrNameLst>
                                          <p:attrName>style.visibility</p:attrName>
                                        </p:attrNameLst>
                                      </p:cBhvr>
                                      <p:to>
                                        <p:strVal val="visible"/>
                                      </p:to>
                                    </p:set>
                                    <p:anim calcmode="lin" valueType="num">
                                      <p:cBhvr additive="base">
                                        <p:cTn id="23" dur="5000" fill="hold"/>
                                        <p:tgtEl>
                                          <p:spTgt spid="198665"/>
                                        </p:tgtEl>
                                        <p:attrNameLst>
                                          <p:attrName>ppt_x</p:attrName>
                                        </p:attrNameLst>
                                      </p:cBhvr>
                                      <p:tavLst>
                                        <p:tav tm="0">
                                          <p:val>
                                            <p:strVal val="#ppt_x"/>
                                          </p:val>
                                        </p:tav>
                                        <p:tav tm="100000">
                                          <p:val>
                                            <p:strVal val="#ppt_x"/>
                                          </p:val>
                                        </p:tav>
                                      </p:tavLst>
                                    </p:anim>
                                    <p:anim calcmode="lin" valueType="num">
                                      <p:cBhvr additive="base">
                                        <p:cTn id="24" dur="5000" fill="hold"/>
                                        <p:tgtEl>
                                          <p:spTgt spid="198665"/>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98666"/>
                                        </p:tgtEl>
                                        <p:attrNameLst>
                                          <p:attrName>style.visibility</p:attrName>
                                        </p:attrNameLst>
                                      </p:cBhvr>
                                      <p:to>
                                        <p:strVal val="visible"/>
                                      </p:to>
                                    </p:set>
                                    <p:anim calcmode="lin" valueType="num">
                                      <p:cBhvr additive="base">
                                        <p:cTn id="27" dur="5000" fill="hold"/>
                                        <p:tgtEl>
                                          <p:spTgt spid="198666"/>
                                        </p:tgtEl>
                                        <p:attrNameLst>
                                          <p:attrName>ppt_x</p:attrName>
                                        </p:attrNameLst>
                                      </p:cBhvr>
                                      <p:tavLst>
                                        <p:tav tm="0">
                                          <p:val>
                                            <p:strVal val="#ppt_x"/>
                                          </p:val>
                                        </p:tav>
                                        <p:tav tm="100000">
                                          <p:val>
                                            <p:strVal val="#ppt_x"/>
                                          </p:val>
                                        </p:tav>
                                      </p:tavLst>
                                    </p:anim>
                                    <p:anim calcmode="lin" valueType="num">
                                      <p:cBhvr additive="base">
                                        <p:cTn id="28" dur="5000" fill="hold"/>
                                        <p:tgtEl>
                                          <p:spTgt spid="198666"/>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98667"/>
                                        </p:tgtEl>
                                        <p:attrNameLst>
                                          <p:attrName>style.visibility</p:attrName>
                                        </p:attrNameLst>
                                      </p:cBhvr>
                                      <p:to>
                                        <p:strVal val="visible"/>
                                      </p:to>
                                    </p:set>
                                    <p:anim calcmode="lin" valueType="num">
                                      <p:cBhvr additive="base">
                                        <p:cTn id="31" dur="5000" fill="hold"/>
                                        <p:tgtEl>
                                          <p:spTgt spid="198667"/>
                                        </p:tgtEl>
                                        <p:attrNameLst>
                                          <p:attrName>ppt_x</p:attrName>
                                        </p:attrNameLst>
                                      </p:cBhvr>
                                      <p:tavLst>
                                        <p:tav tm="0">
                                          <p:val>
                                            <p:strVal val="#ppt_x"/>
                                          </p:val>
                                        </p:tav>
                                        <p:tav tm="100000">
                                          <p:val>
                                            <p:strVal val="#ppt_x"/>
                                          </p:val>
                                        </p:tav>
                                      </p:tavLst>
                                    </p:anim>
                                    <p:anim calcmode="lin" valueType="num">
                                      <p:cBhvr additive="base">
                                        <p:cTn id="32" dur="5000" fill="hold"/>
                                        <p:tgtEl>
                                          <p:spTgt spid="198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a:xfrm>
            <a:off x="6553200" y="4824958"/>
            <a:ext cx="2133600" cy="476250"/>
          </a:xfrm>
        </p:spPr>
        <p:txBody>
          <a:bodyPr/>
          <a:lstStyle/>
          <a:p>
            <a:pPr>
              <a:defRPr/>
            </a:pPr>
            <a:fld id="{1E0096A8-BFBA-44C3-A19B-C3363CA00020}" type="slidenum">
              <a:rPr lang="pt-BR" smtClean="0"/>
              <a:pPr>
                <a:defRPr/>
              </a:pPr>
              <a:t>3</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3143765"/>
            <a:ext cx="4464496" cy="3597603"/>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80541"/>
            <a:ext cx="4582406" cy="5020667"/>
          </a:xfrm>
          <a:prstGeom prst="rect">
            <a:avLst/>
          </a:prstGeom>
        </p:spPr>
      </p:pic>
      <p:sp>
        <p:nvSpPr>
          <p:cNvPr id="5" name="Seta para a Direita 4"/>
          <p:cNvSpPr/>
          <p:nvPr/>
        </p:nvSpPr>
        <p:spPr>
          <a:xfrm>
            <a:off x="3890961" y="784597"/>
            <a:ext cx="432048" cy="216024"/>
          </a:xfrm>
          <a:prstGeom prst="rightArrow">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Direita 5"/>
          <p:cNvSpPr/>
          <p:nvPr/>
        </p:nvSpPr>
        <p:spPr>
          <a:xfrm>
            <a:off x="3890961" y="1504040"/>
            <a:ext cx="432048" cy="216024"/>
          </a:xfrm>
          <a:prstGeom prst="rightArrow">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a:off x="3890961" y="1916832"/>
            <a:ext cx="432048" cy="216024"/>
          </a:xfrm>
          <a:prstGeom prst="rightArrow">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64885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ço Reservado para Número de Slide 2"/>
          <p:cNvSpPr>
            <a:spLocks noGrp="1"/>
          </p:cNvSpPr>
          <p:nvPr>
            <p:ph type="sldNum" sz="quarter" idx="10"/>
          </p:nvPr>
        </p:nvSpPr>
        <p:spPr>
          <a:noFill/>
        </p:spPr>
        <p:txBody>
          <a:bodyPr/>
          <a:lstStyle/>
          <a:p>
            <a:fld id="{B08D7B04-D02B-4CB7-A44E-BC1155B22502}" type="slidenum">
              <a:rPr lang="pt-BR" smtClean="0"/>
              <a:pPr/>
              <a:t>30</a:t>
            </a:fld>
            <a:endParaRPr lang="pt-BR"/>
          </a:p>
        </p:txBody>
      </p:sp>
      <p:sp>
        <p:nvSpPr>
          <p:cNvPr id="65538" name="Rectangle 9"/>
          <p:cNvSpPr>
            <a:spLocks noGrp="1" noChangeArrowheads="1"/>
          </p:cNvSpPr>
          <p:nvPr>
            <p:ph type="title"/>
          </p:nvPr>
        </p:nvSpPr>
        <p:spPr bwMode="auto">
          <a:xfrm>
            <a:off x="1979613" y="131763"/>
            <a:ext cx="6192837" cy="560387"/>
          </a:xfrm>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3200" b="1" i="1">
                <a:solidFill>
                  <a:schemeClr val="bg2"/>
                </a:solidFill>
              </a:rPr>
              <a:t>Monster-Countries</a:t>
            </a:r>
          </a:p>
        </p:txBody>
      </p:sp>
      <p:pic>
        <p:nvPicPr>
          <p:cNvPr id="65539" name="Picture 11"/>
          <p:cNvPicPr>
            <a:picLocks noChangeAspect="1" noChangeArrowheads="1"/>
          </p:cNvPicPr>
          <p:nvPr/>
        </p:nvPicPr>
        <p:blipFill>
          <a:blip r:embed="rId3"/>
          <a:srcRect/>
          <a:stretch>
            <a:fillRect/>
          </a:stretch>
        </p:blipFill>
        <p:spPr bwMode="auto">
          <a:xfrm>
            <a:off x="3203575" y="542925"/>
            <a:ext cx="3600450" cy="1662113"/>
          </a:xfrm>
          <a:prstGeom prst="rect">
            <a:avLst/>
          </a:prstGeom>
          <a:noFill/>
          <a:ln w="9525">
            <a:noFill/>
            <a:miter lim="800000"/>
            <a:headEnd/>
            <a:tailEnd/>
          </a:ln>
        </p:spPr>
      </p:pic>
      <p:sp>
        <p:nvSpPr>
          <p:cNvPr id="65540" name="Text Box 25"/>
          <p:cNvSpPr txBox="1">
            <a:spLocks noChangeArrowheads="1"/>
          </p:cNvSpPr>
          <p:nvPr/>
        </p:nvSpPr>
        <p:spPr bwMode="auto">
          <a:xfrm>
            <a:off x="1042988" y="6021388"/>
            <a:ext cx="4968875" cy="366712"/>
          </a:xfrm>
          <a:prstGeom prst="rect">
            <a:avLst/>
          </a:prstGeom>
          <a:noFill/>
          <a:ln w="9525">
            <a:noFill/>
            <a:miter lim="800000"/>
            <a:headEnd/>
            <a:tailEnd/>
          </a:ln>
        </p:spPr>
        <p:txBody>
          <a:bodyPr>
            <a:spAutoFit/>
          </a:bodyPr>
          <a:lstStyle/>
          <a:p>
            <a:pPr>
              <a:spcBef>
                <a:spcPct val="50000"/>
              </a:spcBef>
            </a:pPr>
            <a:r>
              <a:rPr lang="pt-BR" sz="1800"/>
              <a:t>B28% - R17% - In59% - CH10% - EUA13%</a:t>
            </a:r>
          </a:p>
        </p:txBody>
      </p:sp>
      <p:pic>
        <p:nvPicPr>
          <p:cNvPr id="65541" name="Picture 21"/>
          <p:cNvPicPr>
            <a:picLocks noChangeAspect="1" noChangeArrowheads="1"/>
          </p:cNvPicPr>
          <p:nvPr/>
        </p:nvPicPr>
        <p:blipFill>
          <a:blip r:embed="rId4"/>
          <a:srcRect/>
          <a:stretch>
            <a:fillRect/>
          </a:stretch>
        </p:blipFill>
        <p:spPr bwMode="auto">
          <a:xfrm>
            <a:off x="166688" y="2276475"/>
            <a:ext cx="8869362" cy="345598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Número de Slide 2"/>
          <p:cNvSpPr>
            <a:spLocks noGrp="1"/>
          </p:cNvSpPr>
          <p:nvPr>
            <p:ph type="sldNum" sz="quarter" idx="10"/>
          </p:nvPr>
        </p:nvSpPr>
        <p:spPr>
          <a:noFill/>
        </p:spPr>
        <p:txBody>
          <a:bodyPr/>
          <a:lstStyle/>
          <a:p>
            <a:fld id="{F73AE00D-28DA-4864-8F05-08EEC74A7C6F}" type="slidenum">
              <a:rPr lang="pt-BR" smtClean="0"/>
              <a:pPr/>
              <a:t>31</a:t>
            </a:fld>
            <a:endParaRPr lang="pt-BR"/>
          </a:p>
        </p:txBody>
      </p:sp>
      <p:pic>
        <p:nvPicPr>
          <p:cNvPr id="55298" name="Picture 3"/>
          <p:cNvPicPr>
            <a:picLocks noChangeAspect="1" noChangeArrowheads="1"/>
          </p:cNvPicPr>
          <p:nvPr/>
        </p:nvPicPr>
        <p:blipFill>
          <a:blip r:embed="rId2"/>
          <a:srcRect/>
          <a:stretch>
            <a:fillRect/>
          </a:stretch>
        </p:blipFill>
        <p:spPr bwMode="auto">
          <a:xfrm>
            <a:off x="827088" y="476250"/>
            <a:ext cx="7632700" cy="2160588"/>
          </a:xfrm>
          <a:prstGeom prst="rect">
            <a:avLst/>
          </a:prstGeom>
          <a:noFill/>
          <a:ln w="9525">
            <a:noFill/>
            <a:miter lim="800000"/>
            <a:headEnd/>
            <a:tailEnd/>
          </a:ln>
        </p:spPr>
      </p:pic>
      <p:sp>
        <p:nvSpPr>
          <p:cNvPr id="55299" name="Oval 4"/>
          <p:cNvSpPr>
            <a:spLocks noChangeArrowheads="1"/>
          </p:cNvSpPr>
          <p:nvPr/>
        </p:nvSpPr>
        <p:spPr bwMode="auto">
          <a:xfrm>
            <a:off x="2312988" y="692150"/>
            <a:ext cx="617537" cy="865188"/>
          </a:xfrm>
          <a:prstGeom prst="ellipse">
            <a:avLst/>
          </a:prstGeom>
          <a:noFill/>
          <a:ln w="9525">
            <a:solidFill>
              <a:srgbClr val="339966"/>
            </a:solidFill>
            <a:round/>
            <a:headEnd/>
            <a:tailEnd/>
          </a:ln>
        </p:spPr>
        <p:txBody>
          <a:bodyPr wrap="none" anchor="ctr"/>
          <a:lstStyle/>
          <a:p>
            <a:endParaRPr lang="pt-BR"/>
          </a:p>
        </p:txBody>
      </p:sp>
      <p:sp>
        <p:nvSpPr>
          <p:cNvPr id="55300" name="Oval 5"/>
          <p:cNvSpPr>
            <a:spLocks noChangeArrowheads="1"/>
          </p:cNvSpPr>
          <p:nvPr/>
        </p:nvSpPr>
        <p:spPr bwMode="auto">
          <a:xfrm>
            <a:off x="5837238" y="722313"/>
            <a:ext cx="592137" cy="835025"/>
          </a:xfrm>
          <a:prstGeom prst="ellipse">
            <a:avLst/>
          </a:prstGeom>
          <a:noFill/>
          <a:ln w="9525">
            <a:solidFill>
              <a:srgbClr val="339966"/>
            </a:solidFill>
            <a:round/>
            <a:headEnd/>
            <a:tailEnd/>
          </a:ln>
        </p:spPr>
        <p:txBody>
          <a:bodyPr wrap="none" anchor="ctr"/>
          <a:lstStyle/>
          <a:p>
            <a:endParaRPr lang="pt-BR"/>
          </a:p>
        </p:txBody>
      </p:sp>
      <p:pic>
        <p:nvPicPr>
          <p:cNvPr id="55301" name="Picture 6"/>
          <p:cNvPicPr>
            <a:picLocks noChangeAspect="1" noChangeArrowheads="1"/>
          </p:cNvPicPr>
          <p:nvPr/>
        </p:nvPicPr>
        <p:blipFill>
          <a:blip r:embed="rId3"/>
          <a:srcRect/>
          <a:stretch>
            <a:fillRect/>
          </a:stretch>
        </p:blipFill>
        <p:spPr bwMode="auto">
          <a:xfrm>
            <a:off x="250825" y="2157413"/>
            <a:ext cx="8834438" cy="4560887"/>
          </a:xfrm>
          <a:prstGeom prst="rect">
            <a:avLst/>
          </a:prstGeom>
          <a:noFill/>
          <a:ln w="9525">
            <a:noFill/>
            <a:miter lim="800000"/>
            <a:headEnd/>
            <a:tailEnd/>
          </a:ln>
        </p:spPr>
      </p:pic>
      <p:sp>
        <p:nvSpPr>
          <p:cNvPr id="55302" name="Oval 7"/>
          <p:cNvSpPr>
            <a:spLocks noChangeArrowheads="1"/>
          </p:cNvSpPr>
          <p:nvPr/>
        </p:nvSpPr>
        <p:spPr bwMode="auto">
          <a:xfrm>
            <a:off x="1979613" y="3213100"/>
            <a:ext cx="647700" cy="863600"/>
          </a:xfrm>
          <a:prstGeom prst="ellipse">
            <a:avLst/>
          </a:prstGeom>
          <a:noFill/>
          <a:ln w="9525">
            <a:solidFill>
              <a:srgbClr val="FF00FF"/>
            </a:solidFill>
            <a:round/>
            <a:headEnd/>
            <a:tailEnd/>
          </a:ln>
        </p:spPr>
        <p:txBody>
          <a:bodyPr wrap="none" anchor="ctr"/>
          <a:lstStyle/>
          <a:p>
            <a:endParaRPr lang="pt-BR"/>
          </a:p>
        </p:txBody>
      </p:sp>
      <p:sp>
        <p:nvSpPr>
          <p:cNvPr id="55303" name="Oval 8"/>
          <p:cNvSpPr>
            <a:spLocks noChangeArrowheads="1"/>
          </p:cNvSpPr>
          <p:nvPr/>
        </p:nvSpPr>
        <p:spPr bwMode="auto">
          <a:xfrm>
            <a:off x="6084888" y="3213100"/>
            <a:ext cx="647700" cy="863600"/>
          </a:xfrm>
          <a:prstGeom prst="ellipse">
            <a:avLst/>
          </a:prstGeom>
          <a:noFill/>
          <a:ln w="9525">
            <a:solidFill>
              <a:srgbClr val="FF00FF"/>
            </a:solidFill>
            <a:round/>
            <a:headEnd/>
            <a:tailEnd/>
          </a:ln>
        </p:spPr>
        <p:txBody>
          <a:bodyPr wrap="none" anchor="ctr"/>
          <a:lstStyle/>
          <a:p>
            <a:endParaRPr lang="pt-BR"/>
          </a:p>
        </p:txBody>
      </p:sp>
    </p:spTree>
    <p:extLst>
      <p:ext uri="{BB962C8B-B14F-4D97-AF65-F5344CB8AC3E}">
        <p14:creationId xmlns:p14="http://schemas.microsoft.com/office/powerpoint/2010/main" val="371761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Número de Slide 2"/>
          <p:cNvSpPr>
            <a:spLocks noGrp="1"/>
          </p:cNvSpPr>
          <p:nvPr>
            <p:ph type="sldNum" sz="quarter" idx="10"/>
          </p:nvPr>
        </p:nvSpPr>
        <p:spPr>
          <a:noFill/>
        </p:spPr>
        <p:txBody>
          <a:bodyPr/>
          <a:lstStyle/>
          <a:p>
            <a:fld id="{31430E7D-6203-41BC-BCA6-22BD5BD09A58}" type="slidenum">
              <a:rPr lang="pt-BR" smtClean="0"/>
              <a:pPr/>
              <a:t>32</a:t>
            </a:fld>
            <a:endParaRPr lang="pt-BR"/>
          </a:p>
        </p:txBody>
      </p:sp>
      <p:pic>
        <p:nvPicPr>
          <p:cNvPr id="69634" name="Picture 4"/>
          <p:cNvPicPr>
            <a:picLocks noChangeAspect="1" noChangeArrowheads="1"/>
          </p:cNvPicPr>
          <p:nvPr/>
        </p:nvPicPr>
        <p:blipFill>
          <a:blip r:embed="rId3"/>
          <a:srcRect/>
          <a:stretch>
            <a:fillRect/>
          </a:stretch>
        </p:blipFill>
        <p:spPr bwMode="auto">
          <a:xfrm>
            <a:off x="539750" y="477838"/>
            <a:ext cx="8064500" cy="6008687"/>
          </a:xfrm>
          <a:prstGeom prst="rect">
            <a:avLst/>
          </a:prstGeom>
          <a:noFill/>
          <a:ln w="9525">
            <a:noFill/>
            <a:miter lim="800000"/>
            <a:headEnd/>
            <a:tailEnd/>
          </a:ln>
        </p:spPr>
      </p:pic>
      <p:sp>
        <p:nvSpPr>
          <p:cNvPr id="69635" name="Oval 5"/>
          <p:cNvSpPr>
            <a:spLocks noChangeArrowheads="1"/>
          </p:cNvSpPr>
          <p:nvPr/>
        </p:nvSpPr>
        <p:spPr bwMode="auto">
          <a:xfrm>
            <a:off x="2484438" y="2781300"/>
            <a:ext cx="431800" cy="287338"/>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sp>
        <p:nvSpPr>
          <p:cNvPr id="69636" name="Oval 6"/>
          <p:cNvSpPr>
            <a:spLocks noChangeArrowheads="1"/>
          </p:cNvSpPr>
          <p:nvPr/>
        </p:nvSpPr>
        <p:spPr bwMode="auto">
          <a:xfrm>
            <a:off x="5508625" y="1700213"/>
            <a:ext cx="935038" cy="433387"/>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pic>
        <p:nvPicPr>
          <p:cNvPr id="69637" name="Picture 7"/>
          <p:cNvPicPr>
            <a:picLocks noChangeAspect="1" noChangeArrowheads="1"/>
          </p:cNvPicPr>
          <p:nvPr/>
        </p:nvPicPr>
        <p:blipFill>
          <a:blip r:embed="rId4"/>
          <a:srcRect/>
          <a:stretch>
            <a:fillRect/>
          </a:stretch>
        </p:blipFill>
        <p:spPr bwMode="auto">
          <a:xfrm>
            <a:off x="4643438" y="3573463"/>
            <a:ext cx="2724150" cy="2028825"/>
          </a:xfrm>
          <a:prstGeom prst="rect">
            <a:avLst/>
          </a:prstGeom>
          <a:noFill/>
          <a:ln w="9525">
            <a:noFill/>
            <a:miter lim="800000"/>
            <a:headEnd/>
            <a:tailEnd/>
          </a:ln>
        </p:spPr>
      </p:pic>
      <p:sp>
        <p:nvSpPr>
          <p:cNvPr id="69638" name="Oval 8"/>
          <p:cNvSpPr>
            <a:spLocks noChangeArrowheads="1"/>
          </p:cNvSpPr>
          <p:nvPr/>
        </p:nvSpPr>
        <p:spPr bwMode="auto">
          <a:xfrm>
            <a:off x="1851025" y="1628775"/>
            <a:ext cx="719138" cy="576263"/>
          </a:xfrm>
          <a:prstGeom prst="ellipse">
            <a:avLst/>
          </a:prstGeom>
          <a:solidFill>
            <a:srgbClr val="FF99CC"/>
          </a:solidFill>
          <a:ln w="9525">
            <a:solidFill>
              <a:schemeClr val="tx1"/>
            </a:solidFill>
            <a:round/>
            <a:headEnd/>
            <a:tailEnd/>
          </a:ln>
        </p:spPr>
        <p:txBody>
          <a:bodyPr wrap="none" anchor="ctr"/>
          <a:lstStyle/>
          <a:p>
            <a:endParaRPr lang="pt-B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Número de Slide 3"/>
          <p:cNvSpPr>
            <a:spLocks noGrp="1"/>
          </p:cNvSpPr>
          <p:nvPr>
            <p:ph type="sldNum" sz="quarter" idx="10"/>
          </p:nvPr>
        </p:nvSpPr>
        <p:spPr>
          <a:xfrm>
            <a:off x="6553200" y="6193110"/>
            <a:ext cx="2133600" cy="476250"/>
          </a:xfrm>
          <a:noFill/>
        </p:spPr>
        <p:txBody>
          <a:bodyPr/>
          <a:lstStyle/>
          <a:p>
            <a:fld id="{DE7DA895-E221-449E-A760-13DFE7486DAB}" type="slidenum">
              <a:rPr lang="pt-BR" smtClean="0"/>
              <a:pPr/>
              <a:t>33</a:t>
            </a:fld>
            <a:endParaRPr lang="pt-BR" dirty="0"/>
          </a:p>
        </p:txBody>
      </p:sp>
      <p:sp>
        <p:nvSpPr>
          <p:cNvPr id="71682" name="Rectangle 2"/>
          <p:cNvSpPr>
            <a:spLocks noChangeArrowheads="1"/>
          </p:cNvSpPr>
          <p:nvPr/>
        </p:nvSpPr>
        <p:spPr bwMode="auto">
          <a:xfrm>
            <a:off x="971550" y="549275"/>
            <a:ext cx="7200900" cy="647700"/>
          </a:xfrm>
          <a:prstGeom prst="rect">
            <a:avLst/>
          </a:prstGeom>
          <a:noFill/>
          <a:ln w="9525">
            <a:noFill/>
            <a:miter lim="800000"/>
            <a:headEnd/>
            <a:tailEnd/>
          </a:ln>
        </p:spPr>
        <p:txBody>
          <a:bodyPr/>
          <a:lstStyle/>
          <a:p>
            <a:r>
              <a:rPr lang="pt-BR">
                <a:solidFill>
                  <a:srgbClr val="FF0000"/>
                </a:solidFill>
              </a:rPr>
              <a:t>Consumo de Energia per capita</a:t>
            </a:r>
          </a:p>
        </p:txBody>
      </p:sp>
      <p:sp>
        <p:nvSpPr>
          <p:cNvPr id="29700" name="AutoShape 3"/>
          <p:cNvSpPr>
            <a:spLocks noChangeAspect="1" noChangeArrowheads="1"/>
          </p:cNvSpPr>
          <p:nvPr/>
        </p:nvSpPr>
        <p:spPr bwMode="auto">
          <a:xfrm>
            <a:off x="884238" y="1332830"/>
            <a:ext cx="4183062" cy="1239838"/>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1" name="AutoShape 4"/>
          <p:cNvSpPr>
            <a:spLocks noChangeAspect="1" noChangeArrowheads="1"/>
          </p:cNvSpPr>
          <p:nvPr/>
        </p:nvSpPr>
        <p:spPr bwMode="auto">
          <a:xfrm>
            <a:off x="877888" y="1351880"/>
            <a:ext cx="4183062" cy="1239838"/>
          </a:xfrm>
          <a:prstGeom prst="homePlate">
            <a:avLst>
              <a:gd name="adj" fmla="val 67665"/>
            </a:avLst>
          </a:prstGeom>
          <a:solidFill>
            <a:srgbClr val="487992"/>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2" name="AutoShape 5"/>
          <p:cNvSpPr>
            <a:spLocks noChangeAspect="1" noChangeArrowheads="1"/>
          </p:cNvSpPr>
          <p:nvPr/>
        </p:nvSpPr>
        <p:spPr bwMode="auto">
          <a:xfrm flipH="1">
            <a:off x="4262438" y="1959893"/>
            <a:ext cx="4183062" cy="1239837"/>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120840" name="AutoShape 8"/>
          <p:cNvSpPr>
            <a:spLocks noChangeAspect="1" noChangeArrowheads="1"/>
          </p:cNvSpPr>
          <p:nvPr/>
        </p:nvSpPr>
        <p:spPr bwMode="auto">
          <a:xfrm flipH="1">
            <a:off x="3578225" y="3520405"/>
            <a:ext cx="4881563" cy="2232025"/>
          </a:xfrm>
          <a:prstGeom prst="homePlate">
            <a:avLst>
              <a:gd name="adj" fmla="val 56548"/>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71687" name="Rectangle 9"/>
          <p:cNvSpPr>
            <a:spLocks noChangeArrowheads="1"/>
          </p:cNvSpPr>
          <p:nvPr/>
        </p:nvSpPr>
        <p:spPr bwMode="auto">
          <a:xfrm>
            <a:off x="971550" y="1621755"/>
            <a:ext cx="3600450" cy="576263"/>
          </a:xfrm>
          <a:prstGeom prst="rect">
            <a:avLst/>
          </a:prstGeom>
          <a:noFill/>
          <a:ln w="9525">
            <a:noFill/>
            <a:miter lim="800000"/>
            <a:headEnd/>
            <a:tailEnd/>
          </a:ln>
        </p:spPr>
        <p:txBody>
          <a:bodyPr/>
          <a:lstStyle/>
          <a:p>
            <a:r>
              <a:rPr lang="pt-BR" sz="2000">
                <a:solidFill>
                  <a:schemeClr val="bg1"/>
                </a:solidFill>
              </a:rPr>
              <a:t>Lenha, carvão vegetal, carvão mineral, petróleo,SecXXI?</a:t>
            </a:r>
          </a:p>
        </p:txBody>
      </p:sp>
      <p:sp>
        <p:nvSpPr>
          <p:cNvPr id="71688" name="Rectangle 10"/>
          <p:cNvSpPr>
            <a:spLocks noChangeArrowheads="1"/>
          </p:cNvSpPr>
          <p:nvPr/>
        </p:nvSpPr>
        <p:spPr bwMode="auto">
          <a:xfrm>
            <a:off x="4930775" y="2196430"/>
            <a:ext cx="3457575" cy="576263"/>
          </a:xfrm>
          <a:prstGeom prst="rect">
            <a:avLst/>
          </a:prstGeom>
          <a:noFill/>
          <a:ln w="9525">
            <a:noFill/>
            <a:miter lim="800000"/>
            <a:headEnd/>
            <a:tailEnd/>
          </a:ln>
        </p:spPr>
        <p:txBody>
          <a:bodyPr/>
          <a:lstStyle/>
          <a:p>
            <a:r>
              <a:rPr lang="pt-BR" sz="2000">
                <a:solidFill>
                  <a:schemeClr val="bg1"/>
                </a:solidFill>
              </a:rPr>
              <a:t>Consumo médio mundial </a:t>
            </a:r>
            <a:r>
              <a:rPr lang="pt-BR" sz="2800">
                <a:solidFill>
                  <a:srgbClr val="FF0000"/>
                </a:solidFill>
              </a:rPr>
              <a:t>1,69 TEP</a:t>
            </a:r>
            <a:br>
              <a:rPr lang="pt-BR" sz="2000">
                <a:solidFill>
                  <a:schemeClr val="bg1"/>
                </a:solidFill>
              </a:rPr>
            </a:br>
            <a:endParaRPr lang="pt-BR" sz="2000">
              <a:solidFill>
                <a:schemeClr val="bg1"/>
              </a:solidFill>
            </a:endParaRPr>
          </a:p>
        </p:txBody>
      </p:sp>
      <p:grpSp>
        <p:nvGrpSpPr>
          <p:cNvPr id="71689" name="Group 15"/>
          <p:cNvGrpSpPr>
            <a:grpSpLocks/>
          </p:cNvGrpSpPr>
          <p:nvPr/>
        </p:nvGrpSpPr>
        <p:grpSpPr bwMode="auto">
          <a:xfrm>
            <a:off x="893763" y="2590130"/>
            <a:ext cx="4183062" cy="1239838"/>
            <a:chOff x="563" y="2118"/>
            <a:chExt cx="2635" cy="781"/>
          </a:xfrm>
        </p:grpSpPr>
        <p:sp>
          <p:nvSpPr>
            <p:cNvPr id="29708" name="AutoShape 6"/>
            <p:cNvSpPr>
              <a:spLocks noChangeAspect="1" noChangeArrowheads="1"/>
            </p:cNvSpPr>
            <p:nvPr/>
          </p:nvSpPr>
          <p:spPr bwMode="auto">
            <a:xfrm>
              <a:off x="563" y="2118"/>
              <a:ext cx="2635" cy="781"/>
            </a:xfrm>
            <a:prstGeom prst="homePlate">
              <a:avLst>
                <a:gd name="adj" fmla="val 67665"/>
              </a:avLst>
            </a:prstGeom>
            <a:solidFill>
              <a:srgbClr val="3A88A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71692" name="Rectangle 11"/>
            <p:cNvSpPr>
              <a:spLocks noChangeArrowheads="1"/>
            </p:cNvSpPr>
            <p:nvPr/>
          </p:nvSpPr>
          <p:spPr bwMode="auto">
            <a:xfrm>
              <a:off x="567" y="2334"/>
              <a:ext cx="2449" cy="272"/>
            </a:xfrm>
            <a:prstGeom prst="rect">
              <a:avLst/>
            </a:prstGeom>
            <a:noFill/>
            <a:ln w="9525">
              <a:noFill/>
              <a:miter lim="800000"/>
              <a:headEnd/>
              <a:tailEnd/>
            </a:ln>
          </p:spPr>
          <p:txBody>
            <a:bodyPr/>
            <a:lstStyle/>
            <a:p>
              <a:r>
                <a:rPr lang="pt-BR" sz="2000">
                  <a:solidFill>
                    <a:schemeClr val="bg1"/>
                  </a:solidFill>
                </a:rPr>
                <a:t>Corresponde = </a:t>
              </a:r>
              <a:r>
                <a:rPr lang="pt-BR" sz="2000">
                  <a:solidFill>
                    <a:srgbClr val="FF3300"/>
                  </a:solidFill>
                </a:rPr>
                <a:t>46.300 Kcal / dia</a:t>
              </a:r>
              <a:br>
                <a:rPr lang="pt-BR" sz="2000">
                  <a:solidFill>
                    <a:schemeClr val="bg1"/>
                  </a:solidFill>
                </a:rPr>
              </a:br>
              <a:endParaRPr lang="pt-BR" sz="2000">
                <a:solidFill>
                  <a:schemeClr val="bg1"/>
                </a:solidFill>
              </a:endParaRPr>
            </a:p>
          </p:txBody>
        </p:sp>
      </p:grpSp>
      <p:sp>
        <p:nvSpPr>
          <p:cNvPr id="71690" name="Rectangle 13"/>
          <p:cNvSpPr>
            <a:spLocks noChangeArrowheads="1"/>
          </p:cNvSpPr>
          <p:nvPr/>
        </p:nvSpPr>
        <p:spPr bwMode="auto">
          <a:xfrm>
            <a:off x="5362824" y="3619301"/>
            <a:ext cx="2881584" cy="2061840"/>
          </a:xfrm>
          <a:prstGeom prst="rect">
            <a:avLst/>
          </a:prstGeom>
          <a:noFill/>
          <a:ln w="9525">
            <a:noFill/>
            <a:miter lim="800000"/>
            <a:headEnd/>
            <a:tailEnd/>
          </a:ln>
        </p:spPr>
        <p:txBody>
          <a:bodyPr/>
          <a:lstStyle/>
          <a:p>
            <a:r>
              <a:rPr lang="pt-BR" sz="2000" dirty="0">
                <a:solidFill>
                  <a:schemeClr val="bg1"/>
                </a:solidFill>
              </a:rPr>
              <a:t>Brasil = </a:t>
            </a:r>
            <a:r>
              <a:rPr lang="pt-BR" sz="2000" b="1" dirty="0">
                <a:solidFill>
                  <a:schemeClr val="bg1"/>
                </a:solidFill>
              </a:rPr>
              <a:t>?</a:t>
            </a:r>
          </a:p>
          <a:p>
            <a:r>
              <a:rPr lang="pt-BR" sz="2000" dirty="0">
                <a:solidFill>
                  <a:schemeClr val="bg1"/>
                </a:solidFill>
              </a:rPr>
              <a:t>EUA = </a:t>
            </a:r>
            <a:r>
              <a:rPr lang="pt-BR" sz="2000" b="1" dirty="0">
                <a:solidFill>
                  <a:schemeClr val="bg1"/>
                </a:solidFill>
              </a:rPr>
              <a:t>?</a:t>
            </a:r>
            <a:br>
              <a:rPr lang="pt-BR" sz="2000" dirty="0">
                <a:solidFill>
                  <a:schemeClr val="bg1"/>
                </a:solidFill>
              </a:rPr>
            </a:br>
            <a:r>
              <a:rPr lang="pt-BR" sz="2000" dirty="0">
                <a:solidFill>
                  <a:schemeClr val="bg1"/>
                </a:solidFill>
              </a:rPr>
              <a:t>Bangladesh = </a:t>
            </a:r>
            <a:r>
              <a:rPr lang="pt-BR" sz="2000" b="1" dirty="0">
                <a:solidFill>
                  <a:schemeClr val="bg1"/>
                </a:solidFill>
              </a:rPr>
              <a:t>?</a:t>
            </a:r>
            <a:br>
              <a:rPr lang="pt-BR" sz="2000" b="1" dirty="0">
                <a:solidFill>
                  <a:schemeClr val="bg1"/>
                </a:solidFill>
              </a:rPr>
            </a:br>
            <a:r>
              <a:rPr lang="pt-BR" sz="2000" b="1" dirty="0">
                <a:solidFill>
                  <a:schemeClr val="bg1"/>
                </a:solidFill>
              </a:rPr>
              <a:t>SP</a:t>
            </a:r>
            <a:r>
              <a:rPr lang="pt-BR" sz="2000" b="1" dirty="0">
                <a:solidFill>
                  <a:srgbClr val="FFFFFF"/>
                </a:solidFill>
              </a:rPr>
              <a:t> </a:t>
            </a:r>
            <a:r>
              <a:rPr lang="pt-BR" sz="2000" b="1" dirty="0">
                <a:solidFill>
                  <a:schemeClr val="bg1"/>
                </a:solidFill>
              </a:rPr>
              <a:t>= ?</a:t>
            </a:r>
          </a:p>
          <a:p>
            <a:r>
              <a:rPr lang="pt-BR" sz="2000" b="1" dirty="0">
                <a:solidFill>
                  <a:schemeClr val="bg1"/>
                </a:solidFill>
              </a:rPr>
              <a:t>Jundiaí = ?</a:t>
            </a:r>
          </a:p>
          <a:p>
            <a:r>
              <a:rPr lang="pt-BR" sz="2000" b="1" dirty="0">
                <a:solidFill>
                  <a:schemeClr val="bg1"/>
                </a:solidFill>
              </a:rPr>
              <a:t>Você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fade">
                                      <p:cBhvr>
                                        <p:cTn id="7"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2"/>
          <p:cNvSpPr>
            <a:spLocks noGrp="1"/>
          </p:cNvSpPr>
          <p:nvPr>
            <p:ph type="sldNum" sz="quarter" idx="10"/>
          </p:nvPr>
        </p:nvSpPr>
        <p:spPr>
          <a:noFill/>
        </p:spPr>
        <p:txBody>
          <a:bodyPr/>
          <a:lstStyle/>
          <a:p>
            <a:fld id="{5589C73C-44E6-4550-B9E9-DF95CFCF7170}" type="slidenum">
              <a:rPr lang="pt-BR" smtClean="0"/>
              <a:pPr/>
              <a:t>34</a:t>
            </a:fld>
            <a:endParaRPr lang="pt-BR"/>
          </a:p>
        </p:txBody>
      </p:sp>
      <p:pic>
        <p:nvPicPr>
          <p:cNvPr id="73730" name="Picture 3"/>
          <p:cNvPicPr>
            <a:picLocks noChangeAspect="1" noChangeArrowheads="1"/>
          </p:cNvPicPr>
          <p:nvPr/>
        </p:nvPicPr>
        <p:blipFill>
          <a:blip r:embed="rId3"/>
          <a:srcRect/>
          <a:stretch>
            <a:fillRect/>
          </a:stretch>
        </p:blipFill>
        <p:spPr bwMode="auto">
          <a:xfrm>
            <a:off x="285750" y="470470"/>
            <a:ext cx="8642350" cy="3030538"/>
          </a:xfrm>
          <a:prstGeom prst="rect">
            <a:avLst/>
          </a:prstGeom>
          <a:noFill/>
          <a:ln w="9525">
            <a:noFill/>
            <a:miter lim="800000"/>
            <a:headEnd/>
            <a:tailEnd/>
          </a:ln>
        </p:spPr>
      </p:pic>
      <p:sp>
        <p:nvSpPr>
          <p:cNvPr id="73731" name="Oval 6"/>
          <p:cNvSpPr>
            <a:spLocks noChangeArrowheads="1"/>
          </p:cNvSpPr>
          <p:nvPr/>
        </p:nvSpPr>
        <p:spPr bwMode="auto">
          <a:xfrm>
            <a:off x="5595938" y="2069640"/>
            <a:ext cx="463550" cy="358775"/>
          </a:xfrm>
          <a:prstGeom prst="ellipse">
            <a:avLst/>
          </a:prstGeom>
          <a:noFill/>
          <a:ln w="9525">
            <a:solidFill>
              <a:schemeClr val="accent2"/>
            </a:solidFill>
            <a:round/>
            <a:headEnd/>
            <a:tailEnd/>
          </a:ln>
        </p:spPr>
        <p:txBody>
          <a:bodyPr wrap="none" anchor="ctr"/>
          <a:lstStyle/>
          <a:p>
            <a:endParaRPr lang="pt-BR"/>
          </a:p>
        </p:txBody>
      </p:sp>
      <p:sp>
        <p:nvSpPr>
          <p:cNvPr id="73732" name="Oval 7"/>
          <p:cNvSpPr>
            <a:spLocks noChangeArrowheads="1"/>
          </p:cNvSpPr>
          <p:nvPr/>
        </p:nvSpPr>
        <p:spPr bwMode="auto">
          <a:xfrm>
            <a:off x="6215063" y="2298653"/>
            <a:ext cx="541337" cy="320675"/>
          </a:xfrm>
          <a:prstGeom prst="ellipse">
            <a:avLst/>
          </a:prstGeom>
          <a:noFill/>
          <a:ln w="9525">
            <a:solidFill>
              <a:srgbClr val="FF0000"/>
            </a:solidFill>
            <a:round/>
            <a:headEnd/>
            <a:tailEnd/>
          </a:ln>
        </p:spPr>
        <p:txBody>
          <a:bodyPr wrap="none" anchor="ctr"/>
          <a:lstStyle/>
          <a:p>
            <a:endParaRPr lang="pt-BR"/>
          </a:p>
        </p:txBody>
      </p:sp>
      <p:sp>
        <p:nvSpPr>
          <p:cNvPr id="73733" name="Oval 8"/>
          <p:cNvSpPr>
            <a:spLocks noChangeArrowheads="1"/>
          </p:cNvSpPr>
          <p:nvPr/>
        </p:nvSpPr>
        <p:spPr bwMode="auto">
          <a:xfrm>
            <a:off x="2352675" y="1380133"/>
            <a:ext cx="541338" cy="320675"/>
          </a:xfrm>
          <a:prstGeom prst="ellipse">
            <a:avLst/>
          </a:prstGeom>
          <a:noFill/>
          <a:ln w="9525">
            <a:solidFill>
              <a:srgbClr val="FF0000"/>
            </a:solidFill>
            <a:round/>
            <a:headEnd/>
            <a:tailEnd/>
          </a:ln>
        </p:spPr>
        <p:txBody>
          <a:bodyPr wrap="none" anchor="ctr"/>
          <a:lstStyle/>
          <a:p>
            <a:endParaRPr lang="pt-BR"/>
          </a:p>
        </p:txBody>
      </p:sp>
      <p:sp>
        <p:nvSpPr>
          <p:cNvPr id="73734" name="Oval 9"/>
          <p:cNvSpPr>
            <a:spLocks noChangeArrowheads="1"/>
          </p:cNvSpPr>
          <p:nvPr/>
        </p:nvSpPr>
        <p:spPr bwMode="auto">
          <a:xfrm>
            <a:off x="1030288" y="2172221"/>
            <a:ext cx="541337" cy="320675"/>
          </a:xfrm>
          <a:prstGeom prst="ellipse">
            <a:avLst/>
          </a:prstGeom>
          <a:noFill/>
          <a:ln w="9525">
            <a:solidFill>
              <a:srgbClr val="FF0000"/>
            </a:solidFill>
            <a:round/>
            <a:headEnd/>
            <a:tailEnd/>
          </a:ln>
        </p:spPr>
        <p:txBody>
          <a:bodyPr wrap="none" anchor="ctr"/>
          <a:lstStyle/>
          <a:p>
            <a:endParaRPr lang="pt-BR"/>
          </a:p>
        </p:txBody>
      </p:sp>
      <p:sp>
        <p:nvSpPr>
          <p:cNvPr id="73735" name="Rectangle 10"/>
          <p:cNvSpPr>
            <a:spLocks noChangeArrowheads="1"/>
          </p:cNvSpPr>
          <p:nvPr/>
        </p:nvSpPr>
        <p:spPr bwMode="auto">
          <a:xfrm>
            <a:off x="342585" y="2852936"/>
            <a:ext cx="4517447" cy="216024"/>
          </a:xfrm>
          <a:prstGeom prst="rect">
            <a:avLst/>
          </a:prstGeom>
          <a:noFill/>
          <a:ln w="9525">
            <a:solidFill>
              <a:srgbClr val="FF0000"/>
            </a:solidFill>
            <a:prstDash val="dashDot"/>
            <a:miter lim="800000"/>
            <a:headEnd/>
            <a:tailEnd/>
          </a:ln>
        </p:spPr>
        <p:txBody>
          <a:bodyPr wrap="none" anchor="ctr"/>
          <a:lstStyle/>
          <a:p>
            <a:pPr algn="ctr"/>
            <a:endParaRPr lang="pt-BR" b="1"/>
          </a:p>
        </p:txBody>
      </p:sp>
      <p:sp>
        <p:nvSpPr>
          <p:cNvPr id="2" name="CaixaDeTexto 1"/>
          <p:cNvSpPr txBox="1"/>
          <p:nvPr/>
        </p:nvSpPr>
        <p:spPr>
          <a:xfrm>
            <a:off x="3328620" y="6320353"/>
            <a:ext cx="1891452" cy="276999"/>
          </a:xfrm>
          <a:prstGeom prst="rect">
            <a:avLst/>
          </a:prstGeom>
          <a:noFill/>
        </p:spPr>
        <p:txBody>
          <a:bodyPr wrap="square" rtlCol="0">
            <a:spAutoFit/>
          </a:bodyPr>
          <a:lstStyle/>
          <a:p>
            <a:r>
              <a:rPr lang="pt-BR" sz="1200" b="1" dirty="0">
                <a:solidFill>
                  <a:srgbClr val="FF0000"/>
                </a:solidFill>
              </a:rPr>
              <a:t>Jundiaí = 78,3 mil Kcal</a:t>
            </a:r>
          </a:p>
        </p:txBody>
      </p:sp>
      <p:pic>
        <p:nvPicPr>
          <p:cNvPr id="10" name="Picture 4"/>
          <p:cNvPicPr>
            <a:picLocks noChangeAspect="1" noChangeArrowheads="1"/>
          </p:cNvPicPr>
          <p:nvPr/>
        </p:nvPicPr>
        <p:blipFill>
          <a:blip r:embed="rId4"/>
          <a:srcRect/>
          <a:stretch>
            <a:fillRect/>
          </a:stretch>
        </p:blipFill>
        <p:spPr bwMode="auto">
          <a:xfrm>
            <a:off x="316208" y="3579833"/>
            <a:ext cx="8585515" cy="258547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3"/>
          <a:srcRect/>
          <a:stretch>
            <a:fillRect/>
          </a:stretch>
        </p:blipFill>
        <p:spPr bwMode="auto">
          <a:xfrm>
            <a:off x="4794250" y="68263"/>
            <a:ext cx="4348163" cy="2928937"/>
          </a:xfrm>
          <a:prstGeom prst="rect">
            <a:avLst/>
          </a:prstGeom>
          <a:noFill/>
          <a:ln w="9525">
            <a:noFill/>
            <a:miter lim="800000"/>
            <a:headEnd/>
            <a:tailEnd/>
          </a:ln>
        </p:spPr>
      </p:pic>
      <p:sp>
        <p:nvSpPr>
          <p:cNvPr id="75778" name="Espaço Reservado para Número de Slide 1"/>
          <p:cNvSpPr>
            <a:spLocks noGrp="1"/>
          </p:cNvSpPr>
          <p:nvPr>
            <p:ph type="sldNum" sz="quarter" idx="10"/>
          </p:nvPr>
        </p:nvSpPr>
        <p:spPr>
          <a:noFill/>
        </p:spPr>
        <p:txBody>
          <a:bodyPr/>
          <a:lstStyle/>
          <a:p>
            <a:fld id="{47CB08B1-97FB-40F1-8ADF-DB1F3B9D3B78}" type="slidenum">
              <a:rPr lang="pt-BR" smtClean="0"/>
              <a:pPr/>
              <a:t>35</a:t>
            </a:fld>
            <a:endParaRPr lang="pt-BR"/>
          </a:p>
        </p:txBody>
      </p:sp>
      <p:pic>
        <p:nvPicPr>
          <p:cNvPr id="75779" name="Picture 2"/>
          <p:cNvPicPr>
            <a:picLocks noChangeAspect="1" noChangeArrowheads="1"/>
          </p:cNvPicPr>
          <p:nvPr/>
        </p:nvPicPr>
        <p:blipFill>
          <a:blip r:embed="rId4"/>
          <a:srcRect/>
          <a:stretch>
            <a:fillRect/>
          </a:stretch>
        </p:blipFill>
        <p:spPr bwMode="auto">
          <a:xfrm>
            <a:off x="11113" y="1341438"/>
            <a:ext cx="5224462" cy="4302125"/>
          </a:xfrm>
          <a:prstGeom prst="rect">
            <a:avLst/>
          </a:prstGeom>
          <a:noFill/>
          <a:ln w="9525">
            <a:noFill/>
            <a:miter lim="800000"/>
            <a:headEnd/>
            <a:tailEnd/>
          </a:ln>
        </p:spPr>
      </p:pic>
      <p:pic>
        <p:nvPicPr>
          <p:cNvPr id="75780" name="Picture 3"/>
          <p:cNvPicPr>
            <a:picLocks noChangeAspect="1" noChangeArrowheads="1"/>
          </p:cNvPicPr>
          <p:nvPr/>
        </p:nvPicPr>
        <p:blipFill>
          <a:blip r:embed="rId5"/>
          <a:srcRect/>
          <a:stretch>
            <a:fillRect/>
          </a:stretch>
        </p:blipFill>
        <p:spPr bwMode="auto">
          <a:xfrm>
            <a:off x="3911600" y="3117850"/>
            <a:ext cx="5124450" cy="362426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Número de Slide 3"/>
          <p:cNvSpPr>
            <a:spLocks noGrp="1"/>
          </p:cNvSpPr>
          <p:nvPr>
            <p:ph type="sldNum" sz="quarter" idx="10"/>
          </p:nvPr>
        </p:nvSpPr>
        <p:spPr>
          <a:noFill/>
        </p:spPr>
        <p:txBody>
          <a:bodyPr/>
          <a:lstStyle/>
          <a:p>
            <a:fld id="{697BF7D9-474E-4FBB-A3B9-5F78EB2D283A}" type="slidenum">
              <a:rPr lang="pt-BR" smtClean="0"/>
              <a:pPr/>
              <a:t>36</a:t>
            </a:fld>
            <a:endParaRPr lang="pt-BR"/>
          </a:p>
        </p:txBody>
      </p:sp>
      <p:pic>
        <p:nvPicPr>
          <p:cNvPr id="77826" name="Picture 2"/>
          <p:cNvPicPr>
            <a:picLocks noChangeAspect="1" noChangeArrowheads="1"/>
          </p:cNvPicPr>
          <p:nvPr/>
        </p:nvPicPr>
        <p:blipFill>
          <a:blip r:embed="rId3"/>
          <a:srcRect/>
          <a:stretch>
            <a:fillRect/>
          </a:stretch>
        </p:blipFill>
        <p:spPr bwMode="auto">
          <a:xfrm>
            <a:off x="295275" y="2732088"/>
            <a:ext cx="5500688" cy="3414712"/>
          </a:xfrm>
          <a:prstGeom prst="rect">
            <a:avLst/>
          </a:prstGeom>
          <a:noFill/>
          <a:ln w="9525">
            <a:noFill/>
            <a:miter lim="800000"/>
            <a:headEnd/>
            <a:tailEnd/>
          </a:ln>
        </p:spPr>
      </p:pic>
      <p:sp>
        <p:nvSpPr>
          <p:cNvPr id="77827" name="Text Box 3"/>
          <p:cNvSpPr txBox="1">
            <a:spLocks noChangeArrowheads="1"/>
          </p:cNvSpPr>
          <p:nvPr/>
        </p:nvSpPr>
        <p:spPr bwMode="auto">
          <a:xfrm>
            <a:off x="4356100" y="6381750"/>
            <a:ext cx="2879725" cy="304800"/>
          </a:xfrm>
          <a:prstGeom prst="rect">
            <a:avLst/>
          </a:prstGeom>
          <a:noFill/>
          <a:ln w="9525">
            <a:noFill/>
            <a:miter lim="800000"/>
            <a:headEnd/>
            <a:tailEnd/>
          </a:ln>
        </p:spPr>
        <p:txBody>
          <a:bodyPr>
            <a:spAutoFit/>
          </a:bodyPr>
          <a:lstStyle/>
          <a:p>
            <a:pPr>
              <a:spcBef>
                <a:spcPct val="50000"/>
              </a:spcBef>
            </a:pPr>
            <a:r>
              <a:rPr lang="pt-BR" sz="1400"/>
              <a:t>Fonte: Goldemberg, 2008.</a:t>
            </a:r>
          </a:p>
        </p:txBody>
      </p:sp>
      <p:sp>
        <p:nvSpPr>
          <p:cNvPr id="77828" name="Text Box 4"/>
          <p:cNvSpPr txBox="1">
            <a:spLocks noChangeArrowheads="1"/>
          </p:cNvSpPr>
          <p:nvPr/>
        </p:nvSpPr>
        <p:spPr bwMode="auto">
          <a:xfrm>
            <a:off x="1874838" y="3087688"/>
            <a:ext cx="2951162" cy="338137"/>
          </a:xfrm>
          <a:prstGeom prst="rect">
            <a:avLst/>
          </a:prstGeom>
          <a:noFill/>
          <a:ln w="9525">
            <a:noFill/>
            <a:miter lim="800000"/>
            <a:headEnd/>
            <a:tailEnd/>
          </a:ln>
        </p:spPr>
        <p:txBody>
          <a:bodyPr>
            <a:spAutoFit/>
          </a:bodyPr>
          <a:lstStyle/>
          <a:p>
            <a:pPr>
              <a:spcBef>
                <a:spcPct val="50000"/>
              </a:spcBef>
            </a:pPr>
            <a:r>
              <a:rPr lang="pt-BR" sz="1600">
                <a:solidFill>
                  <a:srgbClr val="FF3300"/>
                </a:solidFill>
              </a:rPr>
              <a:t>86,39% não-renováveis</a:t>
            </a:r>
          </a:p>
        </p:txBody>
      </p:sp>
      <p:pic>
        <p:nvPicPr>
          <p:cNvPr id="77829" name="Picture 2"/>
          <p:cNvPicPr>
            <a:picLocks noChangeAspect="1" noChangeArrowheads="1"/>
          </p:cNvPicPr>
          <p:nvPr/>
        </p:nvPicPr>
        <p:blipFill>
          <a:blip r:embed="rId4"/>
          <a:srcRect/>
          <a:stretch>
            <a:fillRect/>
          </a:stretch>
        </p:blipFill>
        <p:spPr bwMode="auto">
          <a:xfrm>
            <a:off x="2787650" y="115888"/>
            <a:ext cx="5876925" cy="2616200"/>
          </a:xfrm>
          <a:prstGeom prst="rect">
            <a:avLst/>
          </a:prstGeom>
          <a:noFill/>
          <a:ln w="9525">
            <a:noFill/>
            <a:miter lim="800000"/>
            <a:headEnd/>
            <a:tailEnd/>
          </a:ln>
        </p:spPr>
      </p:pic>
      <p:pic>
        <p:nvPicPr>
          <p:cNvPr id="77830" name="Picture 2"/>
          <p:cNvPicPr>
            <a:picLocks noChangeAspect="1" noChangeArrowheads="1"/>
          </p:cNvPicPr>
          <p:nvPr/>
        </p:nvPicPr>
        <p:blipFill>
          <a:blip r:embed="rId5"/>
          <a:srcRect/>
          <a:stretch>
            <a:fillRect/>
          </a:stretch>
        </p:blipFill>
        <p:spPr bwMode="auto">
          <a:xfrm>
            <a:off x="5454650" y="2876550"/>
            <a:ext cx="3562350" cy="31257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37</a:t>
            </a:fld>
            <a:endParaRPr lang="pt-BR"/>
          </a:p>
        </p:txBody>
      </p:sp>
      <p:pic>
        <p:nvPicPr>
          <p:cNvPr id="5" name="Imagem 4"/>
          <p:cNvPicPr>
            <a:picLocks noChangeAspect="1"/>
          </p:cNvPicPr>
          <p:nvPr/>
        </p:nvPicPr>
        <p:blipFill>
          <a:blip r:embed="rId2"/>
          <a:stretch>
            <a:fillRect/>
          </a:stretch>
        </p:blipFill>
        <p:spPr>
          <a:xfrm>
            <a:off x="4352925" y="188640"/>
            <a:ext cx="4400550" cy="6448425"/>
          </a:xfrm>
          <a:prstGeom prst="rect">
            <a:avLst/>
          </a:prstGeom>
        </p:spPr>
      </p:pic>
      <p:sp>
        <p:nvSpPr>
          <p:cNvPr id="6" name="Oval 17"/>
          <p:cNvSpPr>
            <a:spLocks noChangeArrowheads="1"/>
          </p:cNvSpPr>
          <p:nvPr/>
        </p:nvSpPr>
        <p:spPr bwMode="auto">
          <a:xfrm>
            <a:off x="4469174" y="5276494"/>
            <a:ext cx="360363" cy="352425"/>
          </a:xfrm>
          <a:prstGeom prst="ellipse">
            <a:avLst/>
          </a:prstGeom>
          <a:noFill/>
          <a:ln w="9525">
            <a:solidFill>
              <a:srgbClr val="FF0000"/>
            </a:solidFill>
            <a:round/>
            <a:headEnd/>
            <a:tailEnd/>
          </a:ln>
        </p:spPr>
        <p:txBody>
          <a:bodyPr wrap="none" anchor="ctr"/>
          <a:lstStyle/>
          <a:p>
            <a:endParaRPr lang="pt-BR"/>
          </a:p>
        </p:txBody>
      </p:sp>
      <p:pic>
        <p:nvPicPr>
          <p:cNvPr id="2" name="Imagem 1"/>
          <p:cNvPicPr>
            <a:picLocks noChangeAspect="1"/>
          </p:cNvPicPr>
          <p:nvPr/>
        </p:nvPicPr>
        <p:blipFill>
          <a:blip r:embed="rId3"/>
          <a:stretch>
            <a:fillRect/>
          </a:stretch>
        </p:blipFill>
        <p:spPr>
          <a:xfrm>
            <a:off x="107504" y="692696"/>
            <a:ext cx="4201175" cy="2808312"/>
          </a:xfrm>
          <a:prstGeom prst="rect">
            <a:avLst/>
          </a:prstGeom>
        </p:spPr>
      </p:pic>
      <p:pic>
        <p:nvPicPr>
          <p:cNvPr id="3" name="Imagem 2"/>
          <p:cNvPicPr>
            <a:picLocks noChangeAspect="1"/>
          </p:cNvPicPr>
          <p:nvPr/>
        </p:nvPicPr>
        <p:blipFill>
          <a:blip r:embed="rId4"/>
          <a:stretch>
            <a:fillRect/>
          </a:stretch>
        </p:blipFill>
        <p:spPr>
          <a:xfrm>
            <a:off x="254139" y="4149080"/>
            <a:ext cx="3907904" cy="1922639"/>
          </a:xfrm>
          <a:prstGeom prst="rect">
            <a:avLst/>
          </a:prstGeom>
        </p:spPr>
      </p:pic>
    </p:spTree>
    <p:extLst>
      <p:ext uri="{BB962C8B-B14F-4D97-AF65-F5344CB8AC3E}">
        <p14:creationId xmlns:p14="http://schemas.microsoft.com/office/powerpoint/2010/main" val="776858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1017116" y="3427714"/>
            <a:ext cx="7967447" cy="3305792"/>
          </a:xfrm>
          <a:prstGeom prst="rect">
            <a:avLst/>
          </a:prstGeom>
        </p:spPr>
      </p:pic>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38</a:t>
            </a:fld>
            <a:endParaRPr lang="pt-BR"/>
          </a:p>
        </p:txBody>
      </p:sp>
      <p:pic>
        <p:nvPicPr>
          <p:cNvPr id="4" name="Imagem 3"/>
          <p:cNvPicPr>
            <a:picLocks noChangeAspect="1"/>
          </p:cNvPicPr>
          <p:nvPr/>
        </p:nvPicPr>
        <p:blipFill>
          <a:blip r:embed="rId3"/>
          <a:stretch>
            <a:fillRect/>
          </a:stretch>
        </p:blipFill>
        <p:spPr>
          <a:xfrm>
            <a:off x="971600" y="76310"/>
            <a:ext cx="7995878" cy="3208674"/>
          </a:xfrm>
          <a:prstGeom prst="rect">
            <a:avLst/>
          </a:prstGeom>
        </p:spPr>
      </p:pic>
      <p:sp>
        <p:nvSpPr>
          <p:cNvPr id="5" name="Oval 17"/>
          <p:cNvSpPr>
            <a:spLocks noChangeArrowheads="1"/>
          </p:cNvSpPr>
          <p:nvPr/>
        </p:nvSpPr>
        <p:spPr bwMode="auto">
          <a:xfrm>
            <a:off x="4932040" y="2420888"/>
            <a:ext cx="360363" cy="432048"/>
          </a:xfrm>
          <a:prstGeom prst="ellipse">
            <a:avLst/>
          </a:prstGeom>
          <a:noFill/>
          <a:ln w="9525">
            <a:solidFill>
              <a:srgbClr val="FF0000"/>
            </a:solidFill>
            <a:round/>
            <a:headEnd/>
            <a:tailEnd/>
          </a:ln>
        </p:spPr>
        <p:txBody>
          <a:bodyPr wrap="none" anchor="ctr"/>
          <a:lstStyle/>
          <a:p>
            <a:endParaRPr lang="pt-BR"/>
          </a:p>
        </p:txBody>
      </p:sp>
      <p:sp>
        <p:nvSpPr>
          <p:cNvPr id="7" name="Oval 17"/>
          <p:cNvSpPr>
            <a:spLocks noChangeArrowheads="1"/>
          </p:cNvSpPr>
          <p:nvPr/>
        </p:nvSpPr>
        <p:spPr bwMode="auto">
          <a:xfrm>
            <a:off x="4967629" y="5721224"/>
            <a:ext cx="360363" cy="432048"/>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35572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89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39</a:t>
            </a:fld>
            <a:endParaRPr lang="pt-BR"/>
          </a:p>
        </p:txBody>
      </p:sp>
      <p:pic>
        <p:nvPicPr>
          <p:cNvPr id="3" name="Imagem 2"/>
          <p:cNvPicPr>
            <a:picLocks noChangeAspect="1"/>
          </p:cNvPicPr>
          <p:nvPr/>
        </p:nvPicPr>
        <p:blipFill>
          <a:blip r:embed="rId2"/>
          <a:stretch>
            <a:fillRect/>
          </a:stretch>
        </p:blipFill>
        <p:spPr>
          <a:xfrm>
            <a:off x="1519237" y="695325"/>
            <a:ext cx="6105525" cy="5467350"/>
          </a:xfrm>
          <a:prstGeom prst="rect">
            <a:avLst/>
          </a:prstGeom>
        </p:spPr>
      </p:pic>
    </p:spTree>
    <p:extLst>
      <p:ext uri="{BB962C8B-B14F-4D97-AF65-F5344CB8AC3E}">
        <p14:creationId xmlns:p14="http://schemas.microsoft.com/office/powerpoint/2010/main" val="143503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3"/>
          <p:cNvPicPr>
            <a:picLocks noChangeAspect="1" noChangeArrowheads="1"/>
          </p:cNvPicPr>
          <p:nvPr/>
        </p:nvPicPr>
        <p:blipFill>
          <a:blip r:embed="rId3"/>
          <a:srcRect/>
          <a:stretch>
            <a:fillRect/>
          </a:stretch>
        </p:blipFill>
        <p:spPr bwMode="auto">
          <a:xfrm>
            <a:off x="690563" y="657225"/>
            <a:ext cx="7762875" cy="5219700"/>
          </a:xfrm>
          <a:prstGeom prst="rect">
            <a:avLst/>
          </a:prstGeom>
          <a:noFill/>
          <a:ln w="9525">
            <a:noFill/>
            <a:miter lim="800000"/>
            <a:headEnd/>
            <a:tailEnd/>
          </a:ln>
        </p:spPr>
      </p:pic>
      <p:sp>
        <p:nvSpPr>
          <p:cNvPr id="35842"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4980D1B-75C9-4D63-B18E-E79AD6754409}" type="slidenum">
              <a:rPr lang="pt-BR" sz="1400" b="1"/>
              <a:pPr algn="r"/>
              <a:t>4</a:t>
            </a:fld>
            <a:endParaRPr lang="pt-BR" sz="1400" b="1"/>
          </a:p>
        </p:txBody>
      </p:sp>
      <p:pic>
        <p:nvPicPr>
          <p:cNvPr id="24581" name="Picture 5"/>
          <p:cNvPicPr>
            <a:picLocks noChangeAspect="1" noChangeArrowheads="1"/>
          </p:cNvPicPr>
          <p:nvPr/>
        </p:nvPicPr>
        <p:blipFill>
          <a:blip r:embed="rId4"/>
          <a:srcRect/>
          <a:stretch>
            <a:fillRect/>
          </a:stretch>
        </p:blipFill>
        <p:spPr bwMode="auto">
          <a:xfrm>
            <a:off x="909638" y="2119313"/>
            <a:ext cx="1295400" cy="1957387"/>
          </a:xfrm>
          <a:prstGeom prst="rect">
            <a:avLst/>
          </a:prstGeom>
          <a:noFill/>
          <a:ln w="9525">
            <a:noFill/>
            <a:miter lim="800000"/>
            <a:headEnd/>
            <a:tailEnd/>
          </a:ln>
        </p:spPr>
      </p:pic>
      <p:pic>
        <p:nvPicPr>
          <p:cNvPr id="24583" name="Picture 7"/>
          <p:cNvPicPr>
            <a:picLocks noChangeAspect="1" noChangeArrowheads="1"/>
          </p:cNvPicPr>
          <p:nvPr/>
        </p:nvPicPr>
        <p:blipFill>
          <a:blip r:embed="rId5"/>
          <a:srcRect/>
          <a:stretch>
            <a:fillRect/>
          </a:stretch>
        </p:blipFill>
        <p:spPr bwMode="auto">
          <a:xfrm>
            <a:off x="2401888" y="82550"/>
            <a:ext cx="1344612" cy="1612900"/>
          </a:xfrm>
          <a:prstGeom prst="rect">
            <a:avLst/>
          </a:prstGeom>
          <a:noFill/>
          <a:ln w="9525">
            <a:noFill/>
            <a:miter lim="800000"/>
            <a:headEnd/>
            <a:tailEnd/>
          </a:ln>
        </p:spPr>
      </p:pic>
      <p:pic>
        <p:nvPicPr>
          <p:cNvPr id="24584" name="Picture 8"/>
          <p:cNvPicPr>
            <a:picLocks noChangeAspect="1" noChangeArrowheads="1"/>
          </p:cNvPicPr>
          <p:nvPr/>
        </p:nvPicPr>
        <p:blipFill>
          <a:blip r:embed="rId6"/>
          <a:srcRect/>
          <a:stretch>
            <a:fillRect/>
          </a:stretch>
        </p:blipFill>
        <p:spPr bwMode="auto">
          <a:xfrm>
            <a:off x="5359400" y="889000"/>
            <a:ext cx="1568450" cy="1504950"/>
          </a:xfrm>
          <a:prstGeom prst="rect">
            <a:avLst/>
          </a:prstGeom>
          <a:noFill/>
          <a:ln w="9525">
            <a:noFill/>
            <a:miter lim="800000"/>
            <a:headEnd/>
            <a:tailEnd/>
          </a:ln>
        </p:spPr>
      </p:pic>
      <p:pic>
        <p:nvPicPr>
          <p:cNvPr id="24586" name="Picture 10"/>
          <p:cNvPicPr>
            <a:picLocks noChangeAspect="1" noChangeArrowheads="1"/>
          </p:cNvPicPr>
          <p:nvPr/>
        </p:nvPicPr>
        <p:blipFill>
          <a:blip r:embed="rId7"/>
          <a:srcRect/>
          <a:stretch>
            <a:fillRect/>
          </a:stretch>
        </p:blipFill>
        <p:spPr bwMode="auto">
          <a:xfrm>
            <a:off x="6948488" y="2119313"/>
            <a:ext cx="1311275" cy="1716087"/>
          </a:xfrm>
          <a:prstGeom prst="rect">
            <a:avLst/>
          </a:prstGeom>
          <a:noFill/>
          <a:ln w="9525">
            <a:noFill/>
            <a:miter lim="800000"/>
            <a:headEnd/>
            <a:tailEnd/>
          </a:ln>
        </p:spPr>
      </p:pic>
      <p:pic>
        <p:nvPicPr>
          <p:cNvPr id="24587" name="Picture 11"/>
          <p:cNvPicPr>
            <a:picLocks noChangeAspect="1" noChangeArrowheads="1"/>
          </p:cNvPicPr>
          <p:nvPr/>
        </p:nvPicPr>
        <p:blipFill>
          <a:blip r:embed="rId8"/>
          <a:srcRect/>
          <a:stretch>
            <a:fillRect/>
          </a:stretch>
        </p:blipFill>
        <p:spPr bwMode="auto">
          <a:xfrm>
            <a:off x="3940175" y="1576388"/>
            <a:ext cx="1323975" cy="1512887"/>
          </a:xfrm>
          <a:prstGeom prst="rect">
            <a:avLst/>
          </a:prstGeom>
          <a:noFill/>
          <a:ln w="9525">
            <a:noFill/>
            <a:miter lim="800000"/>
            <a:headEnd/>
            <a:tailEnd/>
          </a:ln>
        </p:spPr>
      </p:pic>
      <p:sp>
        <p:nvSpPr>
          <p:cNvPr id="2" name="CaixaDeTexto 1"/>
          <p:cNvSpPr txBox="1"/>
          <p:nvPr/>
        </p:nvSpPr>
        <p:spPr>
          <a:xfrm>
            <a:off x="323528" y="6021288"/>
            <a:ext cx="7992888" cy="646331"/>
          </a:xfrm>
          <a:prstGeom prst="rect">
            <a:avLst/>
          </a:prstGeom>
          <a:noFill/>
        </p:spPr>
        <p:txBody>
          <a:bodyPr wrap="square" rtlCol="0">
            <a:spAutoFit/>
          </a:bodyPr>
          <a:lstStyle/>
          <a:p>
            <a:pPr algn="ctr"/>
            <a:r>
              <a:rPr lang="pt-BR" sz="1800" i="1" dirty="0"/>
              <a:t>“The Future </a:t>
            </a:r>
            <a:r>
              <a:rPr lang="pt-BR" sz="1800" i="1" dirty="0" err="1"/>
              <a:t>We</a:t>
            </a:r>
            <a:r>
              <a:rPr lang="pt-BR" sz="1800" i="1" dirty="0"/>
              <a:t> </a:t>
            </a:r>
            <a:r>
              <a:rPr lang="pt-BR" sz="1800" i="1" dirty="0" err="1"/>
              <a:t>Want</a:t>
            </a:r>
            <a:r>
              <a:rPr lang="pt-BR" sz="1800" i="1" dirty="0"/>
              <a:t>” – Declaração Final da Conferência da ONU sobre o Desenvolvimento Sustentável – RIO+20</a:t>
            </a:r>
            <a:r>
              <a:rPr lang="pt-BR" sz="1200" i="1" dirty="0"/>
              <a:t> (55 páginas na versão em português)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0"/>
          </p:nvPr>
        </p:nvSpPr>
        <p:spPr/>
        <p:txBody>
          <a:bodyPr/>
          <a:lstStyle/>
          <a:p>
            <a:pPr>
              <a:defRPr/>
            </a:pPr>
            <a:fld id="{BC676153-65C9-4B15-9618-1409F6534A80}" type="slidenum">
              <a:rPr lang="pt-BR" smtClean="0"/>
              <a:pPr>
                <a:defRPr/>
              </a:pPr>
              <a:t>40</a:t>
            </a:fld>
            <a:endParaRPr lang="pt-BR"/>
          </a:p>
        </p:txBody>
      </p:sp>
      <p:pic>
        <p:nvPicPr>
          <p:cNvPr id="11" name="Imagem 10"/>
          <p:cNvPicPr>
            <a:picLocks noChangeAspect="1"/>
          </p:cNvPicPr>
          <p:nvPr/>
        </p:nvPicPr>
        <p:blipFill>
          <a:blip r:embed="rId2"/>
          <a:stretch>
            <a:fillRect/>
          </a:stretch>
        </p:blipFill>
        <p:spPr>
          <a:xfrm>
            <a:off x="1175745" y="116632"/>
            <a:ext cx="4867275" cy="3000375"/>
          </a:xfrm>
          <a:prstGeom prst="rect">
            <a:avLst/>
          </a:prstGeom>
        </p:spPr>
      </p:pic>
      <p:pic>
        <p:nvPicPr>
          <p:cNvPr id="12" name="Imagem 11"/>
          <p:cNvPicPr>
            <a:picLocks noChangeAspect="1"/>
          </p:cNvPicPr>
          <p:nvPr/>
        </p:nvPicPr>
        <p:blipFill>
          <a:blip r:embed="rId3"/>
          <a:stretch>
            <a:fillRect/>
          </a:stretch>
        </p:blipFill>
        <p:spPr>
          <a:xfrm>
            <a:off x="1331640" y="3214554"/>
            <a:ext cx="6897436" cy="1886478"/>
          </a:xfrm>
          <a:prstGeom prst="rect">
            <a:avLst/>
          </a:prstGeom>
        </p:spPr>
      </p:pic>
      <p:pic>
        <p:nvPicPr>
          <p:cNvPr id="13" name="Imagem 12"/>
          <p:cNvPicPr>
            <a:picLocks noChangeAspect="1"/>
          </p:cNvPicPr>
          <p:nvPr/>
        </p:nvPicPr>
        <p:blipFill>
          <a:blip r:embed="rId4"/>
          <a:stretch>
            <a:fillRect/>
          </a:stretch>
        </p:blipFill>
        <p:spPr>
          <a:xfrm>
            <a:off x="6267858" y="764704"/>
            <a:ext cx="2712950" cy="1877753"/>
          </a:xfrm>
          <a:prstGeom prst="rect">
            <a:avLst/>
          </a:prstGeom>
        </p:spPr>
      </p:pic>
      <p:pic>
        <p:nvPicPr>
          <p:cNvPr id="15" name="Imagem 14"/>
          <p:cNvPicPr>
            <a:picLocks noChangeAspect="1"/>
          </p:cNvPicPr>
          <p:nvPr/>
        </p:nvPicPr>
        <p:blipFill>
          <a:blip r:embed="rId5"/>
          <a:stretch>
            <a:fillRect/>
          </a:stretch>
        </p:blipFill>
        <p:spPr>
          <a:xfrm>
            <a:off x="1342538" y="5198579"/>
            <a:ext cx="3528300" cy="1426073"/>
          </a:xfrm>
          <a:prstGeom prst="rect">
            <a:avLst/>
          </a:prstGeom>
        </p:spPr>
      </p:pic>
      <p:pic>
        <p:nvPicPr>
          <p:cNvPr id="16" name="Imagem 15"/>
          <p:cNvPicPr>
            <a:picLocks noChangeAspect="1"/>
          </p:cNvPicPr>
          <p:nvPr/>
        </p:nvPicPr>
        <p:blipFill>
          <a:blip r:embed="rId6"/>
          <a:stretch>
            <a:fillRect/>
          </a:stretch>
        </p:blipFill>
        <p:spPr>
          <a:xfrm>
            <a:off x="5149852" y="5247163"/>
            <a:ext cx="2806524" cy="1400988"/>
          </a:xfrm>
          <a:prstGeom prst="rect">
            <a:avLst/>
          </a:prstGeom>
        </p:spPr>
      </p:pic>
    </p:spTree>
    <p:extLst>
      <p:ext uri="{BB962C8B-B14F-4D97-AF65-F5344CB8AC3E}">
        <p14:creationId xmlns:p14="http://schemas.microsoft.com/office/powerpoint/2010/main" val="67072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ço Reservado para Número de Slide 3"/>
          <p:cNvSpPr>
            <a:spLocks noGrp="1"/>
          </p:cNvSpPr>
          <p:nvPr>
            <p:ph type="sldNum" sz="quarter" idx="10"/>
          </p:nvPr>
        </p:nvSpPr>
        <p:spPr>
          <a:noFill/>
        </p:spPr>
        <p:txBody>
          <a:bodyPr/>
          <a:lstStyle/>
          <a:p>
            <a:fld id="{E129BD04-7FBE-4C53-9A91-1F6D9B915852}" type="slidenum">
              <a:rPr lang="pt-BR" smtClean="0"/>
              <a:pPr/>
              <a:t>41</a:t>
            </a:fld>
            <a:endParaRPr lang="pt-BR"/>
          </a:p>
        </p:txBody>
      </p:sp>
      <p:pic>
        <p:nvPicPr>
          <p:cNvPr id="86018" name="Picture 31"/>
          <p:cNvPicPr>
            <a:picLocks noChangeAspect="1" noChangeArrowheads="1"/>
          </p:cNvPicPr>
          <p:nvPr/>
        </p:nvPicPr>
        <p:blipFill>
          <a:blip r:embed="rId3"/>
          <a:srcRect/>
          <a:stretch>
            <a:fillRect/>
          </a:stretch>
        </p:blipFill>
        <p:spPr bwMode="auto">
          <a:xfrm>
            <a:off x="1508125" y="3948113"/>
            <a:ext cx="6126163" cy="2217737"/>
          </a:xfrm>
          <a:prstGeom prst="rect">
            <a:avLst/>
          </a:prstGeom>
          <a:noFill/>
          <a:ln w="9525">
            <a:noFill/>
            <a:miter lim="800000"/>
            <a:headEnd/>
            <a:tailEnd/>
          </a:ln>
        </p:spPr>
      </p:pic>
      <p:pic>
        <p:nvPicPr>
          <p:cNvPr id="86019" name="Picture 30"/>
          <p:cNvPicPr>
            <a:picLocks noChangeAspect="1" noChangeArrowheads="1"/>
          </p:cNvPicPr>
          <p:nvPr/>
        </p:nvPicPr>
        <p:blipFill>
          <a:blip r:embed="rId4"/>
          <a:srcRect/>
          <a:stretch>
            <a:fillRect/>
          </a:stretch>
        </p:blipFill>
        <p:spPr bwMode="auto">
          <a:xfrm>
            <a:off x="1504950" y="952500"/>
            <a:ext cx="6134100" cy="2705100"/>
          </a:xfrm>
          <a:prstGeom prst="rect">
            <a:avLst/>
          </a:prstGeom>
          <a:noFill/>
          <a:ln w="9525">
            <a:noFill/>
            <a:miter lim="800000"/>
            <a:headEnd/>
            <a:tailEnd/>
          </a:ln>
        </p:spPr>
      </p:pic>
      <p:sp>
        <p:nvSpPr>
          <p:cNvPr id="86020" name="Rectangle 3"/>
          <p:cNvSpPr>
            <a:spLocks noGrp="1" noChangeArrowheads="1"/>
          </p:cNvSpPr>
          <p:nvPr>
            <p:ph type="title"/>
          </p:nvPr>
        </p:nvSpPr>
        <p:spPr bwMode="auto">
          <a:noFill/>
          <a:ln>
            <a:miter lim="800000"/>
            <a:headEnd/>
            <a:tailEnd/>
          </a:ln>
        </p:spPr>
        <p:txBody>
          <a:bodyPr vert="horz" wrap="square" lIns="91440" tIns="0" rIns="91440" bIns="0" numCol="1" anchor="t" anchorCtr="0" compatLnSpc="1">
            <a:prstTxWarp prst="textNoShape">
              <a:avLst/>
            </a:prstTxWarp>
          </a:bodyPr>
          <a:lstStyle/>
          <a:p>
            <a:pPr eaLnBrk="1" hangingPunct="1"/>
            <a:r>
              <a:rPr lang="pt-BR" sz="2000" b="1" dirty="0">
                <a:solidFill>
                  <a:schemeClr val="bg2"/>
                </a:solidFill>
              </a:rPr>
              <a:t>BALANÇO PATRIMONIAL AMBIENTAL</a:t>
            </a:r>
            <a:br>
              <a:rPr lang="pt-BR" sz="2000" b="1" dirty="0">
                <a:solidFill>
                  <a:schemeClr val="bg2"/>
                </a:solidFill>
              </a:rPr>
            </a:br>
            <a:r>
              <a:rPr lang="pt-BR" sz="2000" b="1" dirty="0">
                <a:solidFill>
                  <a:schemeClr val="bg2"/>
                </a:solidFill>
              </a:rPr>
              <a:t>Conversão do PIB PPP em Equivalente de Energia</a:t>
            </a:r>
          </a:p>
        </p:txBody>
      </p:sp>
      <p:pic>
        <p:nvPicPr>
          <p:cNvPr id="86021" name="Picture 10" descr="Bandeira Brasil"/>
          <p:cNvPicPr>
            <a:picLocks noChangeAspect="1" noChangeArrowheads="1"/>
          </p:cNvPicPr>
          <p:nvPr/>
        </p:nvPicPr>
        <p:blipFill>
          <a:blip r:embed="rId5"/>
          <a:srcRect/>
          <a:stretch>
            <a:fillRect/>
          </a:stretch>
        </p:blipFill>
        <p:spPr bwMode="auto">
          <a:xfrm>
            <a:off x="5480050" y="2933700"/>
            <a:ext cx="355600" cy="252413"/>
          </a:xfrm>
          <a:prstGeom prst="rect">
            <a:avLst/>
          </a:prstGeom>
          <a:noFill/>
          <a:ln w="9525">
            <a:noFill/>
            <a:miter lim="800000"/>
            <a:headEnd/>
            <a:tailEnd/>
          </a:ln>
        </p:spPr>
      </p:pic>
      <p:pic>
        <p:nvPicPr>
          <p:cNvPr id="86022" name="Picture 11" descr="Bandeira Japao"/>
          <p:cNvPicPr>
            <a:picLocks noChangeAspect="1" noChangeArrowheads="1"/>
          </p:cNvPicPr>
          <p:nvPr/>
        </p:nvPicPr>
        <p:blipFill>
          <a:blip r:embed="rId6"/>
          <a:srcRect/>
          <a:stretch>
            <a:fillRect/>
          </a:stretch>
        </p:blipFill>
        <p:spPr bwMode="auto">
          <a:xfrm>
            <a:off x="3287713" y="2901950"/>
            <a:ext cx="355600" cy="252413"/>
          </a:xfrm>
          <a:prstGeom prst="rect">
            <a:avLst/>
          </a:prstGeom>
          <a:noFill/>
          <a:ln w="9525">
            <a:solidFill>
              <a:schemeClr val="tx1"/>
            </a:solidFill>
            <a:miter lim="800000"/>
            <a:headEnd/>
            <a:tailEnd/>
          </a:ln>
        </p:spPr>
      </p:pic>
      <p:pic>
        <p:nvPicPr>
          <p:cNvPr id="86023" name="Picture 12" descr="Bandeira EUA"/>
          <p:cNvPicPr>
            <a:picLocks noChangeAspect="1" noChangeArrowheads="1"/>
          </p:cNvPicPr>
          <p:nvPr/>
        </p:nvPicPr>
        <p:blipFill>
          <a:blip r:embed="rId7"/>
          <a:srcRect/>
          <a:stretch>
            <a:fillRect/>
          </a:stretch>
        </p:blipFill>
        <p:spPr bwMode="auto">
          <a:xfrm>
            <a:off x="1778000" y="2930525"/>
            <a:ext cx="444500" cy="234950"/>
          </a:xfrm>
          <a:prstGeom prst="rect">
            <a:avLst/>
          </a:prstGeom>
          <a:noFill/>
          <a:ln w="9525">
            <a:noFill/>
            <a:miter lim="800000"/>
            <a:headEnd/>
            <a:tailEnd/>
          </a:ln>
        </p:spPr>
      </p:pic>
      <p:pic>
        <p:nvPicPr>
          <p:cNvPr id="86024" name="Picture 14"/>
          <p:cNvPicPr>
            <a:picLocks noChangeAspect="1" noChangeArrowheads="1"/>
          </p:cNvPicPr>
          <p:nvPr/>
        </p:nvPicPr>
        <p:blipFill>
          <a:blip r:embed="rId8"/>
          <a:srcRect/>
          <a:stretch>
            <a:fillRect/>
          </a:stretch>
        </p:blipFill>
        <p:spPr bwMode="auto">
          <a:xfrm>
            <a:off x="6959600" y="3132138"/>
            <a:ext cx="355600" cy="249237"/>
          </a:xfrm>
          <a:prstGeom prst="rect">
            <a:avLst/>
          </a:prstGeom>
          <a:noFill/>
          <a:ln w="9525">
            <a:noFill/>
            <a:miter lim="800000"/>
            <a:headEnd/>
            <a:tailEnd/>
          </a:ln>
        </p:spPr>
      </p:pic>
      <p:pic>
        <p:nvPicPr>
          <p:cNvPr id="86025" name="Picture 15"/>
          <p:cNvPicPr>
            <a:picLocks noChangeAspect="1" noChangeArrowheads="1"/>
          </p:cNvPicPr>
          <p:nvPr/>
        </p:nvPicPr>
        <p:blipFill>
          <a:blip r:embed="rId9"/>
          <a:srcRect/>
          <a:stretch>
            <a:fillRect/>
          </a:stretch>
        </p:blipFill>
        <p:spPr bwMode="auto">
          <a:xfrm>
            <a:off x="6237288" y="3048000"/>
            <a:ext cx="279400" cy="190500"/>
          </a:xfrm>
          <a:prstGeom prst="rect">
            <a:avLst/>
          </a:prstGeom>
          <a:noFill/>
          <a:ln w="9525">
            <a:noFill/>
            <a:miter lim="800000"/>
            <a:headEnd/>
            <a:tailEnd/>
          </a:ln>
        </p:spPr>
      </p:pic>
      <p:pic>
        <p:nvPicPr>
          <p:cNvPr id="86026" name="Picture 16"/>
          <p:cNvPicPr>
            <a:picLocks noChangeAspect="1" noChangeArrowheads="1"/>
          </p:cNvPicPr>
          <p:nvPr/>
        </p:nvPicPr>
        <p:blipFill>
          <a:blip r:embed="rId10"/>
          <a:srcRect/>
          <a:stretch>
            <a:fillRect/>
          </a:stretch>
        </p:blipFill>
        <p:spPr bwMode="auto">
          <a:xfrm>
            <a:off x="2544763" y="2895600"/>
            <a:ext cx="404812" cy="269875"/>
          </a:xfrm>
          <a:prstGeom prst="rect">
            <a:avLst/>
          </a:prstGeom>
          <a:noFill/>
          <a:ln w="9525">
            <a:noFill/>
            <a:miter lim="800000"/>
            <a:headEnd/>
            <a:tailEnd/>
          </a:ln>
        </p:spPr>
      </p:pic>
      <p:pic>
        <p:nvPicPr>
          <p:cNvPr id="165905" name="Picture 17" descr="Bandeira Brasil"/>
          <p:cNvPicPr>
            <a:picLocks noChangeAspect="1" noChangeArrowheads="1"/>
          </p:cNvPicPr>
          <p:nvPr/>
        </p:nvPicPr>
        <p:blipFill>
          <a:blip r:embed="rId5"/>
          <a:srcRect/>
          <a:stretch>
            <a:fillRect/>
          </a:stretch>
        </p:blipFill>
        <p:spPr bwMode="auto">
          <a:xfrm>
            <a:off x="1839913" y="5451475"/>
            <a:ext cx="355600" cy="252413"/>
          </a:xfrm>
          <a:prstGeom prst="rect">
            <a:avLst/>
          </a:prstGeom>
          <a:noFill/>
          <a:ln w="9525">
            <a:noFill/>
            <a:miter lim="800000"/>
            <a:headEnd/>
            <a:tailEnd/>
          </a:ln>
        </p:spPr>
      </p:pic>
      <p:pic>
        <p:nvPicPr>
          <p:cNvPr id="165906" name="Picture 18" descr="Bandeira EUA"/>
          <p:cNvPicPr>
            <a:picLocks noChangeAspect="1" noChangeArrowheads="1"/>
          </p:cNvPicPr>
          <p:nvPr/>
        </p:nvPicPr>
        <p:blipFill>
          <a:blip r:embed="rId7"/>
          <a:srcRect/>
          <a:stretch>
            <a:fillRect/>
          </a:stretch>
        </p:blipFill>
        <p:spPr bwMode="auto">
          <a:xfrm>
            <a:off x="6156325" y="5462588"/>
            <a:ext cx="444500" cy="234950"/>
          </a:xfrm>
          <a:prstGeom prst="rect">
            <a:avLst/>
          </a:prstGeom>
          <a:noFill/>
          <a:ln w="9525">
            <a:noFill/>
            <a:miter lim="800000"/>
            <a:headEnd/>
            <a:tailEnd/>
          </a:ln>
        </p:spPr>
      </p:pic>
      <p:pic>
        <p:nvPicPr>
          <p:cNvPr id="165907" name="Picture 19"/>
          <p:cNvPicPr>
            <a:picLocks noChangeAspect="1" noChangeArrowheads="1"/>
          </p:cNvPicPr>
          <p:nvPr/>
        </p:nvPicPr>
        <p:blipFill>
          <a:blip r:embed="rId10"/>
          <a:srcRect/>
          <a:stretch>
            <a:fillRect/>
          </a:stretch>
        </p:blipFill>
        <p:spPr bwMode="auto">
          <a:xfrm>
            <a:off x="4710113" y="5432425"/>
            <a:ext cx="404812" cy="269875"/>
          </a:xfrm>
          <a:prstGeom prst="rect">
            <a:avLst/>
          </a:prstGeom>
          <a:noFill/>
          <a:ln w="9525">
            <a:noFill/>
            <a:miter lim="800000"/>
            <a:headEnd/>
            <a:tailEnd/>
          </a:ln>
        </p:spPr>
      </p:pic>
      <p:pic>
        <p:nvPicPr>
          <p:cNvPr id="165908" name="Picture 20" descr="Bandeira Japao"/>
          <p:cNvPicPr>
            <a:picLocks noChangeAspect="1" noChangeArrowheads="1"/>
          </p:cNvPicPr>
          <p:nvPr/>
        </p:nvPicPr>
        <p:blipFill>
          <a:blip r:embed="rId6"/>
          <a:srcRect/>
          <a:stretch>
            <a:fillRect/>
          </a:stretch>
        </p:blipFill>
        <p:spPr bwMode="auto">
          <a:xfrm>
            <a:off x="4016375" y="5445125"/>
            <a:ext cx="355600" cy="252413"/>
          </a:xfrm>
          <a:prstGeom prst="rect">
            <a:avLst/>
          </a:prstGeom>
          <a:noFill/>
          <a:ln w="9525">
            <a:solidFill>
              <a:schemeClr val="tx1"/>
            </a:solidFill>
            <a:miter lim="800000"/>
            <a:headEnd/>
            <a:tailEnd/>
          </a:ln>
        </p:spPr>
      </p:pic>
      <p:pic>
        <p:nvPicPr>
          <p:cNvPr id="86031" name="Picture 21"/>
          <p:cNvPicPr>
            <a:picLocks noChangeAspect="1" noChangeArrowheads="1"/>
          </p:cNvPicPr>
          <p:nvPr/>
        </p:nvPicPr>
        <p:blipFill>
          <a:blip r:embed="rId11"/>
          <a:srcRect/>
          <a:stretch>
            <a:fillRect/>
          </a:stretch>
        </p:blipFill>
        <p:spPr bwMode="auto">
          <a:xfrm>
            <a:off x="4035425" y="2916238"/>
            <a:ext cx="354013" cy="241300"/>
          </a:xfrm>
          <a:prstGeom prst="rect">
            <a:avLst/>
          </a:prstGeom>
          <a:noFill/>
          <a:ln w="9525">
            <a:solidFill>
              <a:schemeClr val="tx1"/>
            </a:solidFill>
            <a:miter lim="800000"/>
            <a:headEnd/>
            <a:tailEnd/>
          </a:ln>
        </p:spPr>
      </p:pic>
      <p:pic>
        <p:nvPicPr>
          <p:cNvPr id="165910" name="Picture 22"/>
          <p:cNvPicPr>
            <a:picLocks noChangeAspect="1" noChangeArrowheads="1"/>
          </p:cNvPicPr>
          <p:nvPr/>
        </p:nvPicPr>
        <p:blipFill>
          <a:blip r:embed="rId11"/>
          <a:srcRect/>
          <a:stretch>
            <a:fillRect/>
          </a:stretch>
        </p:blipFill>
        <p:spPr bwMode="auto">
          <a:xfrm>
            <a:off x="6948488" y="5459413"/>
            <a:ext cx="354012" cy="241300"/>
          </a:xfrm>
          <a:prstGeom prst="rect">
            <a:avLst/>
          </a:prstGeom>
          <a:noFill/>
          <a:ln w="9525">
            <a:solidFill>
              <a:schemeClr val="tx1"/>
            </a:solidFill>
            <a:miter lim="800000"/>
            <a:headEnd/>
            <a:tailEnd/>
          </a:ln>
        </p:spPr>
      </p:pic>
      <p:pic>
        <p:nvPicPr>
          <p:cNvPr id="165911" name="Picture 23"/>
          <p:cNvPicPr>
            <a:picLocks noChangeAspect="1" noChangeArrowheads="1"/>
          </p:cNvPicPr>
          <p:nvPr/>
        </p:nvPicPr>
        <p:blipFill>
          <a:blip r:embed="rId12"/>
          <a:srcRect/>
          <a:stretch>
            <a:fillRect/>
          </a:stretch>
        </p:blipFill>
        <p:spPr bwMode="auto">
          <a:xfrm>
            <a:off x="3292475" y="5461000"/>
            <a:ext cx="358775" cy="244475"/>
          </a:xfrm>
          <a:prstGeom prst="rect">
            <a:avLst/>
          </a:prstGeom>
          <a:noFill/>
          <a:ln w="9525">
            <a:noFill/>
            <a:miter lim="800000"/>
            <a:headEnd/>
            <a:tailEnd/>
          </a:ln>
        </p:spPr>
      </p:pic>
      <p:pic>
        <p:nvPicPr>
          <p:cNvPr id="165912" name="Picture 24"/>
          <p:cNvPicPr>
            <a:picLocks noChangeAspect="1" noChangeArrowheads="1"/>
          </p:cNvPicPr>
          <p:nvPr/>
        </p:nvPicPr>
        <p:blipFill>
          <a:blip r:embed="rId8"/>
          <a:srcRect/>
          <a:stretch>
            <a:fillRect/>
          </a:stretch>
        </p:blipFill>
        <p:spPr bwMode="auto">
          <a:xfrm>
            <a:off x="2560638" y="5464175"/>
            <a:ext cx="355600" cy="249238"/>
          </a:xfrm>
          <a:prstGeom prst="rect">
            <a:avLst/>
          </a:prstGeom>
          <a:noFill/>
          <a:ln w="9525">
            <a:noFill/>
            <a:miter lim="800000"/>
            <a:headEnd/>
            <a:tailEnd/>
          </a:ln>
        </p:spPr>
      </p:pic>
      <p:pic>
        <p:nvPicPr>
          <p:cNvPr id="86035" name="Picture 25" descr="Earth">
            <a:hlinkClick r:id="rId13"/>
          </p:cNvPr>
          <p:cNvPicPr>
            <a:picLocks noChangeAspect="1" noChangeArrowheads="1"/>
          </p:cNvPicPr>
          <p:nvPr/>
        </p:nvPicPr>
        <p:blipFill>
          <a:blip r:embed="rId14"/>
          <a:srcRect/>
          <a:stretch>
            <a:fillRect/>
          </a:stretch>
        </p:blipFill>
        <p:spPr bwMode="auto">
          <a:xfrm>
            <a:off x="5497513" y="5394325"/>
            <a:ext cx="317500" cy="317500"/>
          </a:xfrm>
          <a:prstGeom prst="rect">
            <a:avLst/>
          </a:prstGeom>
          <a:noFill/>
          <a:ln w="9525">
            <a:noFill/>
            <a:miter lim="800000"/>
            <a:headEnd/>
            <a:tailEnd/>
          </a:ln>
        </p:spPr>
      </p:pic>
      <p:pic>
        <p:nvPicPr>
          <p:cNvPr id="86036" name="Picture 26" descr="Earth">
            <a:hlinkClick r:id="rId13"/>
          </p:cNvPr>
          <p:cNvPicPr>
            <a:picLocks noChangeAspect="1" noChangeArrowheads="1"/>
          </p:cNvPicPr>
          <p:nvPr/>
        </p:nvPicPr>
        <p:blipFill>
          <a:blip r:embed="rId14"/>
          <a:srcRect/>
          <a:stretch>
            <a:fillRect/>
          </a:stretch>
        </p:blipFill>
        <p:spPr bwMode="auto">
          <a:xfrm>
            <a:off x="4781550" y="2897188"/>
            <a:ext cx="317500" cy="317500"/>
          </a:xfrm>
          <a:prstGeom prst="rect">
            <a:avLst/>
          </a:prstGeom>
          <a:noFill/>
          <a:ln w="9525">
            <a:noFill/>
            <a:miter lim="800000"/>
            <a:headEnd/>
            <a:tailEnd/>
          </a:ln>
        </p:spPr>
      </p:pic>
      <p:sp>
        <p:nvSpPr>
          <p:cNvPr id="86037" name="Retângulo 1"/>
          <p:cNvSpPr>
            <a:spLocks noChangeArrowheads="1"/>
          </p:cNvSpPr>
          <p:nvPr/>
        </p:nvSpPr>
        <p:spPr bwMode="auto">
          <a:xfrm>
            <a:off x="1778000" y="6229350"/>
            <a:ext cx="6249988" cy="369332"/>
          </a:xfrm>
          <a:prstGeom prst="rect">
            <a:avLst/>
          </a:prstGeom>
          <a:noFill/>
          <a:ln w="9525">
            <a:noFill/>
            <a:miter lim="800000"/>
            <a:headEnd/>
            <a:tailEnd/>
          </a:ln>
        </p:spPr>
        <p:txBody>
          <a:bodyPr>
            <a:spAutoFit/>
          </a:bodyPr>
          <a:lstStyle/>
          <a:p>
            <a:r>
              <a:rPr lang="pt-BR" sz="1800" dirty="0">
                <a:solidFill>
                  <a:srgbClr val="FF0000"/>
                </a:solidFill>
              </a:rPr>
              <a:t>(-) Depreciação Ambiental-</a:t>
            </a:r>
            <a:r>
              <a:rPr lang="pt-BR" sz="1800" i="1" dirty="0" err="1">
                <a:solidFill>
                  <a:srgbClr val="FF0000"/>
                </a:solidFill>
              </a:rPr>
              <a:t>Impairment</a:t>
            </a:r>
            <a:r>
              <a:rPr lang="pt-BR" sz="1800" dirty="0">
                <a:solidFill>
                  <a:srgbClr val="FF0000"/>
                </a:solidFill>
              </a:rPr>
              <a:t> - Externalidades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5906"/>
                                        </p:tgtEl>
                                        <p:attrNameLst>
                                          <p:attrName>style.visibility</p:attrName>
                                        </p:attrNameLst>
                                      </p:cBhvr>
                                      <p:to>
                                        <p:strVal val="visible"/>
                                      </p:to>
                                    </p:set>
                                    <p:animEffect transition="in" filter="wipe(down)">
                                      <p:cBhvr>
                                        <p:cTn id="7" dur="1450">
                                          <p:stCondLst>
                                            <p:cond delay="0"/>
                                          </p:stCondLst>
                                        </p:cTn>
                                        <p:tgtEl>
                                          <p:spTgt spid="165906"/>
                                        </p:tgtEl>
                                      </p:cBhvr>
                                    </p:animEffect>
                                    <p:anim calcmode="lin" valueType="num">
                                      <p:cBhvr>
                                        <p:cTn id="8" dur="4555" tmFilter="0,0; 0.14,0.36; 0.43,0.73; 0.71,0.91; 1.0,1.0">
                                          <p:stCondLst>
                                            <p:cond delay="0"/>
                                          </p:stCondLst>
                                        </p:cTn>
                                        <p:tgtEl>
                                          <p:spTgt spid="165906"/>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165906"/>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165906"/>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165906"/>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165906"/>
                                        </p:tgtEl>
                                        <p:attrNameLst>
                                          <p:attrName>ppt_y</p:attrName>
                                        </p:attrNameLst>
                                      </p:cBhvr>
                                      <p:tavLst>
                                        <p:tav tm="0" fmla="#ppt_y-sin(pi*$)/81">
                                          <p:val>
                                            <p:fltVal val="0"/>
                                          </p:val>
                                        </p:tav>
                                        <p:tav tm="100000">
                                          <p:val>
                                            <p:fltVal val="1"/>
                                          </p:val>
                                        </p:tav>
                                      </p:tavLst>
                                    </p:anim>
                                    <p:animScale>
                                      <p:cBhvr>
                                        <p:cTn id="13" dur="65">
                                          <p:stCondLst>
                                            <p:cond delay="1625"/>
                                          </p:stCondLst>
                                        </p:cTn>
                                        <p:tgtEl>
                                          <p:spTgt spid="165906"/>
                                        </p:tgtEl>
                                      </p:cBhvr>
                                      <p:to x="100000" y="60000"/>
                                    </p:animScale>
                                    <p:animScale>
                                      <p:cBhvr>
                                        <p:cTn id="14" dur="415" decel="50000">
                                          <p:stCondLst>
                                            <p:cond delay="1690"/>
                                          </p:stCondLst>
                                        </p:cTn>
                                        <p:tgtEl>
                                          <p:spTgt spid="165906"/>
                                        </p:tgtEl>
                                      </p:cBhvr>
                                      <p:to x="100000" y="100000"/>
                                    </p:animScale>
                                    <p:animScale>
                                      <p:cBhvr>
                                        <p:cTn id="15" dur="65">
                                          <p:stCondLst>
                                            <p:cond delay="3280"/>
                                          </p:stCondLst>
                                        </p:cTn>
                                        <p:tgtEl>
                                          <p:spTgt spid="165906"/>
                                        </p:tgtEl>
                                      </p:cBhvr>
                                      <p:to x="100000" y="80000"/>
                                    </p:animScale>
                                    <p:animScale>
                                      <p:cBhvr>
                                        <p:cTn id="16" dur="415" decel="50000">
                                          <p:stCondLst>
                                            <p:cond delay="3345"/>
                                          </p:stCondLst>
                                        </p:cTn>
                                        <p:tgtEl>
                                          <p:spTgt spid="165906"/>
                                        </p:tgtEl>
                                      </p:cBhvr>
                                      <p:to x="100000" y="100000"/>
                                    </p:animScale>
                                    <p:animScale>
                                      <p:cBhvr>
                                        <p:cTn id="17" dur="65">
                                          <p:stCondLst>
                                            <p:cond delay="4105"/>
                                          </p:stCondLst>
                                        </p:cTn>
                                        <p:tgtEl>
                                          <p:spTgt spid="165906"/>
                                        </p:tgtEl>
                                      </p:cBhvr>
                                      <p:to x="100000" y="90000"/>
                                    </p:animScale>
                                    <p:animScale>
                                      <p:cBhvr>
                                        <p:cTn id="18" dur="415" decel="50000">
                                          <p:stCondLst>
                                            <p:cond delay="4170"/>
                                          </p:stCondLst>
                                        </p:cTn>
                                        <p:tgtEl>
                                          <p:spTgt spid="165906"/>
                                        </p:tgtEl>
                                      </p:cBhvr>
                                      <p:to x="100000" y="100000"/>
                                    </p:animScale>
                                    <p:animScale>
                                      <p:cBhvr>
                                        <p:cTn id="19" dur="65">
                                          <p:stCondLst>
                                            <p:cond delay="4520"/>
                                          </p:stCondLst>
                                        </p:cTn>
                                        <p:tgtEl>
                                          <p:spTgt spid="165906"/>
                                        </p:tgtEl>
                                      </p:cBhvr>
                                      <p:to x="100000" y="95000"/>
                                    </p:animScale>
                                    <p:animScale>
                                      <p:cBhvr>
                                        <p:cTn id="20" dur="415" decel="50000">
                                          <p:stCondLst>
                                            <p:cond delay="4585"/>
                                          </p:stCondLst>
                                        </p:cTn>
                                        <p:tgtEl>
                                          <p:spTgt spid="165906"/>
                                        </p:tgtEl>
                                      </p:cBhvr>
                                      <p:to x="100000" y="100000"/>
                                    </p:animScale>
                                  </p:childTnLst>
                                </p:cTn>
                              </p:par>
                            </p:childTnLst>
                          </p:cTn>
                        </p:par>
                        <p:par>
                          <p:cTn id="21" fill="hold" nodeType="afterGroup">
                            <p:stCondLst>
                              <p:cond delay="5000"/>
                            </p:stCondLst>
                            <p:childTnLst>
                              <p:par>
                                <p:cTn id="22" presetID="26" presetClass="entr" presetSubtype="0" fill="hold" nodeType="afterEffect">
                                  <p:stCondLst>
                                    <p:cond delay="0"/>
                                  </p:stCondLst>
                                  <p:childTnLst>
                                    <p:set>
                                      <p:cBhvr>
                                        <p:cTn id="23" dur="1" fill="hold">
                                          <p:stCondLst>
                                            <p:cond delay="0"/>
                                          </p:stCondLst>
                                        </p:cTn>
                                        <p:tgtEl>
                                          <p:spTgt spid="165907"/>
                                        </p:tgtEl>
                                        <p:attrNameLst>
                                          <p:attrName>style.visibility</p:attrName>
                                        </p:attrNameLst>
                                      </p:cBhvr>
                                      <p:to>
                                        <p:strVal val="visible"/>
                                      </p:to>
                                    </p:set>
                                    <p:animEffect transition="in" filter="wipe(down)">
                                      <p:cBhvr>
                                        <p:cTn id="24" dur="1450">
                                          <p:stCondLst>
                                            <p:cond delay="0"/>
                                          </p:stCondLst>
                                        </p:cTn>
                                        <p:tgtEl>
                                          <p:spTgt spid="165907"/>
                                        </p:tgtEl>
                                      </p:cBhvr>
                                    </p:animEffect>
                                    <p:anim calcmode="lin" valueType="num">
                                      <p:cBhvr>
                                        <p:cTn id="25" dur="4555" tmFilter="0,0; 0.14,0.36; 0.43,0.73; 0.71,0.91; 1.0,1.0">
                                          <p:stCondLst>
                                            <p:cond delay="0"/>
                                          </p:stCondLst>
                                        </p:cTn>
                                        <p:tgtEl>
                                          <p:spTgt spid="165907"/>
                                        </p:tgtEl>
                                        <p:attrNameLst>
                                          <p:attrName>ppt_x</p:attrName>
                                        </p:attrNameLst>
                                      </p:cBhvr>
                                      <p:tavLst>
                                        <p:tav tm="0">
                                          <p:val>
                                            <p:strVal val="#ppt_x-0.25"/>
                                          </p:val>
                                        </p:tav>
                                        <p:tav tm="100000">
                                          <p:val>
                                            <p:strVal val="#ppt_x"/>
                                          </p:val>
                                        </p:tav>
                                      </p:tavLst>
                                    </p:anim>
                                    <p:anim calcmode="lin" valueType="num">
                                      <p:cBhvr>
                                        <p:cTn id="26" dur="1660" tmFilter="0.0,0.0; 0.25,0.07; 0.50,0.2; 0.75,0.467; 1.0,1.0">
                                          <p:stCondLst>
                                            <p:cond delay="0"/>
                                          </p:stCondLst>
                                        </p:cTn>
                                        <p:tgtEl>
                                          <p:spTgt spid="165907"/>
                                        </p:tgtEl>
                                        <p:attrNameLst>
                                          <p:attrName>ppt_y</p:attrName>
                                        </p:attrNameLst>
                                      </p:cBhvr>
                                      <p:tavLst>
                                        <p:tav tm="0" fmla="#ppt_y-sin(pi*$)/3">
                                          <p:val>
                                            <p:fltVal val="0.5"/>
                                          </p:val>
                                        </p:tav>
                                        <p:tav tm="100000">
                                          <p:val>
                                            <p:fltVal val="1"/>
                                          </p:val>
                                        </p:tav>
                                      </p:tavLst>
                                    </p:anim>
                                    <p:anim calcmode="lin" valueType="num">
                                      <p:cBhvr>
                                        <p:cTn id="27" dur="1660" tmFilter="0, 0; 0.125,0.2665; 0.25,0.4; 0.375,0.465; 0.5,0.5;  0.625,0.535; 0.75,0.6; 0.875,0.7335; 1,1">
                                          <p:stCondLst>
                                            <p:cond delay="1660"/>
                                          </p:stCondLst>
                                        </p:cTn>
                                        <p:tgtEl>
                                          <p:spTgt spid="165907"/>
                                        </p:tgtEl>
                                        <p:attrNameLst>
                                          <p:attrName>ppt_y</p:attrName>
                                        </p:attrNameLst>
                                      </p:cBhvr>
                                      <p:tavLst>
                                        <p:tav tm="0" fmla="#ppt_y-sin(pi*$)/9">
                                          <p:val>
                                            <p:fltVal val="0"/>
                                          </p:val>
                                        </p:tav>
                                        <p:tav tm="100000">
                                          <p:val>
                                            <p:fltVal val="1"/>
                                          </p:val>
                                        </p:tav>
                                      </p:tavLst>
                                    </p:anim>
                                    <p:anim calcmode="lin" valueType="num">
                                      <p:cBhvr>
                                        <p:cTn id="28" dur="830" tmFilter="0, 0; 0.125,0.2665; 0.25,0.4; 0.375,0.465; 0.5,0.5;  0.625,0.535; 0.75,0.6; 0.875,0.7335; 1,1">
                                          <p:stCondLst>
                                            <p:cond delay="3310"/>
                                          </p:stCondLst>
                                        </p:cTn>
                                        <p:tgtEl>
                                          <p:spTgt spid="165907"/>
                                        </p:tgtEl>
                                        <p:attrNameLst>
                                          <p:attrName>ppt_y</p:attrName>
                                        </p:attrNameLst>
                                      </p:cBhvr>
                                      <p:tavLst>
                                        <p:tav tm="0" fmla="#ppt_y-sin(pi*$)/27">
                                          <p:val>
                                            <p:fltVal val="0"/>
                                          </p:val>
                                        </p:tav>
                                        <p:tav tm="100000">
                                          <p:val>
                                            <p:fltVal val="1"/>
                                          </p:val>
                                        </p:tav>
                                      </p:tavLst>
                                    </p:anim>
                                    <p:anim calcmode="lin" valueType="num">
                                      <p:cBhvr>
                                        <p:cTn id="29" dur="410" tmFilter="0, 0; 0.125,0.2665; 0.25,0.4; 0.375,0.465; 0.5,0.5;  0.625,0.535; 0.75,0.6; 0.875,0.7335; 1,1">
                                          <p:stCondLst>
                                            <p:cond delay="4140"/>
                                          </p:stCondLst>
                                        </p:cTn>
                                        <p:tgtEl>
                                          <p:spTgt spid="165907"/>
                                        </p:tgtEl>
                                        <p:attrNameLst>
                                          <p:attrName>ppt_y</p:attrName>
                                        </p:attrNameLst>
                                      </p:cBhvr>
                                      <p:tavLst>
                                        <p:tav tm="0" fmla="#ppt_y-sin(pi*$)/81">
                                          <p:val>
                                            <p:fltVal val="0"/>
                                          </p:val>
                                        </p:tav>
                                        <p:tav tm="100000">
                                          <p:val>
                                            <p:fltVal val="1"/>
                                          </p:val>
                                        </p:tav>
                                      </p:tavLst>
                                    </p:anim>
                                    <p:animScale>
                                      <p:cBhvr>
                                        <p:cTn id="30" dur="65">
                                          <p:stCondLst>
                                            <p:cond delay="1625"/>
                                          </p:stCondLst>
                                        </p:cTn>
                                        <p:tgtEl>
                                          <p:spTgt spid="165907"/>
                                        </p:tgtEl>
                                      </p:cBhvr>
                                      <p:to x="100000" y="60000"/>
                                    </p:animScale>
                                    <p:animScale>
                                      <p:cBhvr>
                                        <p:cTn id="31" dur="415" decel="50000">
                                          <p:stCondLst>
                                            <p:cond delay="1690"/>
                                          </p:stCondLst>
                                        </p:cTn>
                                        <p:tgtEl>
                                          <p:spTgt spid="165907"/>
                                        </p:tgtEl>
                                      </p:cBhvr>
                                      <p:to x="100000" y="100000"/>
                                    </p:animScale>
                                    <p:animScale>
                                      <p:cBhvr>
                                        <p:cTn id="32" dur="65">
                                          <p:stCondLst>
                                            <p:cond delay="3280"/>
                                          </p:stCondLst>
                                        </p:cTn>
                                        <p:tgtEl>
                                          <p:spTgt spid="165907"/>
                                        </p:tgtEl>
                                      </p:cBhvr>
                                      <p:to x="100000" y="80000"/>
                                    </p:animScale>
                                    <p:animScale>
                                      <p:cBhvr>
                                        <p:cTn id="33" dur="415" decel="50000">
                                          <p:stCondLst>
                                            <p:cond delay="3345"/>
                                          </p:stCondLst>
                                        </p:cTn>
                                        <p:tgtEl>
                                          <p:spTgt spid="165907"/>
                                        </p:tgtEl>
                                      </p:cBhvr>
                                      <p:to x="100000" y="100000"/>
                                    </p:animScale>
                                    <p:animScale>
                                      <p:cBhvr>
                                        <p:cTn id="34" dur="65">
                                          <p:stCondLst>
                                            <p:cond delay="4105"/>
                                          </p:stCondLst>
                                        </p:cTn>
                                        <p:tgtEl>
                                          <p:spTgt spid="165907"/>
                                        </p:tgtEl>
                                      </p:cBhvr>
                                      <p:to x="100000" y="90000"/>
                                    </p:animScale>
                                    <p:animScale>
                                      <p:cBhvr>
                                        <p:cTn id="35" dur="415" decel="50000">
                                          <p:stCondLst>
                                            <p:cond delay="4170"/>
                                          </p:stCondLst>
                                        </p:cTn>
                                        <p:tgtEl>
                                          <p:spTgt spid="165907"/>
                                        </p:tgtEl>
                                      </p:cBhvr>
                                      <p:to x="100000" y="100000"/>
                                    </p:animScale>
                                    <p:animScale>
                                      <p:cBhvr>
                                        <p:cTn id="36" dur="65">
                                          <p:stCondLst>
                                            <p:cond delay="4520"/>
                                          </p:stCondLst>
                                        </p:cTn>
                                        <p:tgtEl>
                                          <p:spTgt spid="165907"/>
                                        </p:tgtEl>
                                      </p:cBhvr>
                                      <p:to x="100000" y="95000"/>
                                    </p:animScale>
                                    <p:animScale>
                                      <p:cBhvr>
                                        <p:cTn id="37" dur="415" decel="50000">
                                          <p:stCondLst>
                                            <p:cond delay="4585"/>
                                          </p:stCondLst>
                                        </p:cTn>
                                        <p:tgtEl>
                                          <p:spTgt spid="165907"/>
                                        </p:tgtEl>
                                      </p:cBhvr>
                                      <p:to x="100000" y="100000"/>
                                    </p:animScale>
                                  </p:childTnLst>
                                </p:cTn>
                              </p:par>
                            </p:childTnLst>
                          </p:cTn>
                        </p:par>
                        <p:par>
                          <p:cTn id="38" fill="hold" nodeType="afterGroup">
                            <p:stCondLst>
                              <p:cond delay="10000"/>
                            </p:stCondLst>
                            <p:childTnLst>
                              <p:par>
                                <p:cTn id="39" presetID="26" presetClass="entr" presetSubtype="0" fill="hold" nodeType="afterEffect">
                                  <p:stCondLst>
                                    <p:cond delay="0"/>
                                  </p:stCondLst>
                                  <p:childTnLst>
                                    <p:set>
                                      <p:cBhvr>
                                        <p:cTn id="40" dur="1" fill="hold">
                                          <p:stCondLst>
                                            <p:cond delay="0"/>
                                          </p:stCondLst>
                                        </p:cTn>
                                        <p:tgtEl>
                                          <p:spTgt spid="165908"/>
                                        </p:tgtEl>
                                        <p:attrNameLst>
                                          <p:attrName>style.visibility</p:attrName>
                                        </p:attrNameLst>
                                      </p:cBhvr>
                                      <p:to>
                                        <p:strVal val="visible"/>
                                      </p:to>
                                    </p:set>
                                    <p:animEffect transition="in" filter="wipe(down)">
                                      <p:cBhvr>
                                        <p:cTn id="41" dur="1450">
                                          <p:stCondLst>
                                            <p:cond delay="0"/>
                                          </p:stCondLst>
                                        </p:cTn>
                                        <p:tgtEl>
                                          <p:spTgt spid="165908"/>
                                        </p:tgtEl>
                                      </p:cBhvr>
                                    </p:animEffect>
                                    <p:anim calcmode="lin" valueType="num">
                                      <p:cBhvr>
                                        <p:cTn id="42" dur="4555" tmFilter="0,0; 0.14,0.36; 0.43,0.73; 0.71,0.91; 1.0,1.0">
                                          <p:stCondLst>
                                            <p:cond delay="0"/>
                                          </p:stCondLst>
                                        </p:cTn>
                                        <p:tgtEl>
                                          <p:spTgt spid="165908"/>
                                        </p:tgtEl>
                                        <p:attrNameLst>
                                          <p:attrName>ppt_x</p:attrName>
                                        </p:attrNameLst>
                                      </p:cBhvr>
                                      <p:tavLst>
                                        <p:tav tm="0">
                                          <p:val>
                                            <p:strVal val="#ppt_x-0.25"/>
                                          </p:val>
                                        </p:tav>
                                        <p:tav tm="100000">
                                          <p:val>
                                            <p:strVal val="#ppt_x"/>
                                          </p:val>
                                        </p:tav>
                                      </p:tavLst>
                                    </p:anim>
                                    <p:anim calcmode="lin" valueType="num">
                                      <p:cBhvr>
                                        <p:cTn id="43" dur="1660" tmFilter="0.0,0.0; 0.25,0.07; 0.50,0.2; 0.75,0.467; 1.0,1.0">
                                          <p:stCondLst>
                                            <p:cond delay="0"/>
                                          </p:stCondLst>
                                        </p:cTn>
                                        <p:tgtEl>
                                          <p:spTgt spid="165908"/>
                                        </p:tgtEl>
                                        <p:attrNameLst>
                                          <p:attrName>ppt_y</p:attrName>
                                        </p:attrNameLst>
                                      </p:cBhvr>
                                      <p:tavLst>
                                        <p:tav tm="0" fmla="#ppt_y-sin(pi*$)/3">
                                          <p:val>
                                            <p:fltVal val="0.5"/>
                                          </p:val>
                                        </p:tav>
                                        <p:tav tm="100000">
                                          <p:val>
                                            <p:fltVal val="1"/>
                                          </p:val>
                                        </p:tav>
                                      </p:tavLst>
                                    </p:anim>
                                    <p:anim calcmode="lin" valueType="num">
                                      <p:cBhvr>
                                        <p:cTn id="44" dur="1660" tmFilter="0, 0; 0.125,0.2665; 0.25,0.4; 0.375,0.465; 0.5,0.5;  0.625,0.535; 0.75,0.6; 0.875,0.7335; 1,1">
                                          <p:stCondLst>
                                            <p:cond delay="1660"/>
                                          </p:stCondLst>
                                        </p:cTn>
                                        <p:tgtEl>
                                          <p:spTgt spid="165908"/>
                                        </p:tgtEl>
                                        <p:attrNameLst>
                                          <p:attrName>ppt_y</p:attrName>
                                        </p:attrNameLst>
                                      </p:cBhvr>
                                      <p:tavLst>
                                        <p:tav tm="0" fmla="#ppt_y-sin(pi*$)/9">
                                          <p:val>
                                            <p:fltVal val="0"/>
                                          </p:val>
                                        </p:tav>
                                        <p:tav tm="100000">
                                          <p:val>
                                            <p:fltVal val="1"/>
                                          </p:val>
                                        </p:tav>
                                      </p:tavLst>
                                    </p:anim>
                                    <p:anim calcmode="lin" valueType="num">
                                      <p:cBhvr>
                                        <p:cTn id="45" dur="830" tmFilter="0, 0; 0.125,0.2665; 0.25,0.4; 0.375,0.465; 0.5,0.5;  0.625,0.535; 0.75,0.6; 0.875,0.7335; 1,1">
                                          <p:stCondLst>
                                            <p:cond delay="3310"/>
                                          </p:stCondLst>
                                        </p:cTn>
                                        <p:tgtEl>
                                          <p:spTgt spid="165908"/>
                                        </p:tgtEl>
                                        <p:attrNameLst>
                                          <p:attrName>ppt_y</p:attrName>
                                        </p:attrNameLst>
                                      </p:cBhvr>
                                      <p:tavLst>
                                        <p:tav tm="0" fmla="#ppt_y-sin(pi*$)/27">
                                          <p:val>
                                            <p:fltVal val="0"/>
                                          </p:val>
                                        </p:tav>
                                        <p:tav tm="100000">
                                          <p:val>
                                            <p:fltVal val="1"/>
                                          </p:val>
                                        </p:tav>
                                      </p:tavLst>
                                    </p:anim>
                                    <p:anim calcmode="lin" valueType="num">
                                      <p:cBhvr>
                                        <p:cTn id="46" dur="410" tmFilter="0, 0; 0.125,0.2665; 0.25,0.4; 0.375,0.465; 0.5,0.5;  0.625,0.535; 0.75,0.6; 0.875,0.7335; 1,1">
                                          <p:stCondLst>
                                            <p:cond delay="4140"/>
                                          </p:stCondLst>
                                        </p:cTn>
                                        <p:tgtEl>
                                          <p:spTgt spid="165908"/>
                                        </p:tgtEl>
                                        <p:attrNameLst>
                                          <p:attrName>ppt_y</p:attrName>
                                        </p:attrNameLst>
                                      </p:cBhvr>
                                      <p:tavLst>
                                        <p:tav tm="0" fmla="#ppt_y-sin(pi*$)/81">
                                          <p:val>
                                            <p:fltVal val="0"/>
                                          </p:val>
                                        </p:tav>
                                        <p:tav tm="100000">
                                          <p:val>
                                            <p:fltVal val="1"/>
                                          </p:val>
                                        </p:tav>
                                      </p:tavLst>
                                    </p:anim>
                                    <p:animScale>
                                      <p:cBhvr>
                                        <p:cTn id="47" dur="65">
                                          <p:stCondLst>
                                            <p:cond delay="1625"/>
                                          </p:stCondLst>
                                        </p:cTn>
                                        <p:tgtEl>
                                          <p:spTgt spid="165908"/>
                                        </p:tgtEl>
                                      </p:cBhvr>
                                      <p:to x="100000" y="60000"/>
                                    </p:animScale>
                                    <p:animScale>
                                      <p:cBhvr>
                                        <p:cTn id="48" dur="415" decel="50000">
                                          <p:stCondLst>
                                            <p:cond delay="1690"/>
                                          </p:stCondLst>
                                        </p:cTn>
                                        <p:tgtEl>
                                          <p:spTgt spid="165908"/>
                                        </p:tgtEl>
                                      </p:cBhvr>
                                      <p:to x="100000" y="100000"/>
                                    </p:animScale>
                                    <p:animScale>
                                      <p:cBhvr>
                                        <p:cTn id="49" dur="65">
                                          <p:stCondLst>
                                            <p:cond delay="3280"/>
                                          </p:stCondLst>
                                        </p:cTn>
                                        <p:tgtEl>
                                          <p:spTgt spid="165908"/>
                                        </p:tgtEl>
                                      </p:cBhvr>
                                      <p:to x="100000" y="80000"/>
                                    </p:animScale>
                                    <p:animScale>
                                      <p:cBhvr>
                                        <p:cTn id="50" dur="415" decel="50000">
                                          <p:stCondLst>
                                            <p:cond delay="3345"/>
                                          </p:stCondLst>
                                        </p:cTn>
                                        <p:tgtEl>
                                          <p:spTgt spid="165908"/>
                                        </p:tgtEl>
                                      </p:cBhvr>
                                      <p:to x="100000" y="100000"/>
                                    </p:animScale>
                                    <p:animScale>
                                      <p:cBhvr>
                                        <p:cTn id="51" dur="65">
                                          <p:stCondLst>
                                            <p:cond delay="4105"/>
                                          </p:stCondLst>
                                        </p:cTn>
                                        <p:tgtEl>
                                          <p:spTgt spid="165908"/>
                                        </p:tgtEl>
                                      </p:cBhvr>
                                      <p:to x="100000" y="90000"/>
                                    </p:animScale>
                                    <p:animScale>
                                      <p:cBhvr>
                                        <p:cTn id="52" dur="415" decel="50000">
                                          <p:stCondLst>
                                            <p:cond delay="4170"/>
                                          </p:stCondLst>
                                        </p:cTn>
                                        <p:tgtEl>
                                          <p:spTgt spid="165908"/>
                                        </p:tgtEl>
                                      </p:cBhvr>
                                      <p:to x="100000" y="100000"/>
                                    </p:animScale>
                                    <p:animScale>
                                      <p:cBhvr>
                                        <p:cTn id="53" dur="65">
                                          <p:stCondLst>
                                            <p:cond delay="4520"/>
                                          </p:stCondLst>
                                        </p:cTn>
                                        <p:tgtEl>
                                          <p:spTgt spid="165908"/>
                                        </p:tgtEl>
                                      </p:cBhvr>
                                      <p:to x="100000" y="95000"/>
                                    </p:animScale>
                                    <p:animScale>
                                      <p:cBhvr>
                                        <p:cTn id="54" dur="415" decel="50000">
                                          <p:stCondLst>
                                            <p:cond delay="4585"/>
                                          </p:stCondLst>
                                        </p:cTn>
                                        <p:tgtEl>
                                          <p:spTgt spid="165908"/>
                                        </p:tgtEl>
                                      </p:cBhvr>
                                      <p:to x="100000" y="100000"/>
                                    </p:animScale>
                                  </p:childTnLst>
                                </p:cTn>
                              </p:par>
                            </p:childTnLst>
                          </p:cTn>
                        </p:par>
                        <p:par>
                          <p:cTn id="55" fill="hold" nodeType="afterGroup">
                            <p:stCondLst>
                              <p:cond delay="15000"/>
                            </p:stCondLst>
                            <p:childTnLst>
                              <p:par>
                                <p:cTn id="56" presetID="26" presetClass="entr" presetSubtype="0" fill="hold" nodeType="afterEffect">
                                  <p:stCondLst>
                                    <p:cond delay="0"/>
                                  </p:stCondLst>
                                  <p:childTnLst>
                                    <p:set>
                                      <p:cBhvr>
                                        <p:cTn id="57" dur="1" fill="hold">
                                          <p:stCondLst>
                                            <p:cond delay="0"/>
                                          </p:stCondLst>
                                        </p:cTn>
                                        <p:tgtEl>
                                          <p:spTgt spid="165910"/>
                                        </p:tgtEl>
                                        <p:attrNameLst>
                                          <p:attrName>style.visibility</p:attrName>
                                        </p:attrNameLst>
                                      </p:cBhvr>
                                      <p:to>
                                        <p:strVal val="visible"/>
                                      </p:to>
                                    </p:set>
                                    <p:animEffect transition="in" filter="wipe(down)">
                                      <p:cBhvr>
                                        <p:cTn id="58" dur="1450">
                                          <p:stCondLst>
                                            <p:cond delay="0"/>
                                          </p:stCondLst>
                                        </p:cTn>
                                        <p:tgtEl>
                                          <p:spTgt spid="165910"/>
                                        </p:tgtEl>
                                      </p:cBhvr>
                                    </p:animEffect>
                                    <p:anim calcmode="lin" valueType="num">
                                      <p:cBhvr>
                                        <p:cTn id="59" dur="4555" tmFilter="0,0; 0.14,0.36; 0.43,0.73; 0.71,0.91; 1.0,1.0">
                                          <p:stCondLst>
                                            <p:cond delay="0"/>
                                          </p:stCondLst>
                                        </p:cTn>
                                        <p:tgtEl>
                                          <p:spTgt spid="165910"/>
                                        </p:tgtEl>
                                        <p:attrNameLst>
                                          <p:attrName>ppt_x</p:attrName>
                                        </p:attrNameLst>
                                      </p:cBhvr>
                                      <p:tavLst>
                                        <p:tav tm="0">
                                          <p:val>
                                            <p:strVal val="#ppt_x-0.25"/>
                                          </p:val>
                                        </p:tav>
                                        <p:tav tm="100000">
                                          <p:val>
                                            <p:strVal val="#ppt_x"/>
                                          </p:val>
                                        </p:tav>
                                      </p:tavLst>
                                    </p:anim>
                                    <p:anim calcmode="lin" valueType="num">
                                      <p:cBhvr>
                                        <p:cTn id="60" dur="1660" tmFilter="0.0,0.0; 0.25,0.07; 0.50,0.2; 0.75,0.467; 1.0,1.0">
                                          <p:stCondLst>
                                            <p:cond delay="0"/>
                                          </p:stCondLst>
                                        </p:cTn>
                                        <p:tgtEl>
                                          <p:spTgt spid="165910"/>
                                        </p:tgtEl>
                                        <p:attrNameLst>
                                          <p:attrName>ppt_y</p:attrName>
                                        </p:attrNameLst>
                                      </p:cBhvr>
                                      <p:tavLst>
                                        <p:tav tm="0" fmla="#ppt_y-sin(pi*$)/3">
                                          <p:val>
                                            <p:fltVal val="0.5"/>
                                          </p:val>
                                        </p:tav>
                                        <p:tav tm="100000">
                                          <p:val>
                                            <p:fltVal val="1"/>
                                          </p:val>
                                        </p:tav>
                                      </p:tavLst>
                                    </p:anim>
                                    <p:anim calcmode="lin" valueType="num">
                                      <p:cBhvr>
                                        <p:cTn id="61" dur="1660" tmFilter="0, 0; 0.125,0.2665; 0.25,0.4; 0.375,0.465; 0.5,0.5;  0.625,0.535; 0.75,0.6; 0.875,0.7335; 1,1">
                                          <p:stCondLst>
                                            <p:cond delay="1660"/>
                                          </p:stCondLst>
                                        </p:cTn>
                                        <p:tgtEl>
                                          <p:spTgt spid="165910"/>
                                        </p:tgtEl>
                                        <p:attrNameLst>
                                          <p:attrName>ppt_y</p:attrName>
                                        </p:attrNameLst>
                                      </p:cBhvr>
                                      <p:tavLst>
                                        <p:tav tm="0" fmla="#ppt_y-sin(pi*$)/9">
                                          <p:val>
                                            <p:fltVal val="0"/>
                                          </p:val>
                                        </p:tav>
                                        <p:tav tm="100000">
                                          <p:val>
                                            <p:fltVal val="1"/>
                                          </p:val>
                                        </p:tav>
                                      </p:tavLst>
                                    </p:anim>
                                    <p:anim calcmode="lin" valueType="num">
                                      <p:cBhvr>
                                        <p:cTn id="62" dur="830" tmFilter="0, 0; 0.125,0.2665; 0.25,0.4; 0.375,0.465; 0.5,0.5;  0.625,0.535; 0.75,0.6; 0.875,0.7335; 1,1">
                                          <p:stCondLst>
                                            <p:cond delay="3310"/>
                                          </p:stCondLst>
                                        </p:cTn>
                                        <p:tgtEl>
                                          <p:spTgt spid="165910"/>
                                        </p:tgtEl>
                                        <p:attrNameLst>
                                          <p:attrName>ppt_y</p:attrName>
                                        </p:attrNameLst>
                                      </p:cBhvr>
                                      <p:tavLst>
                                        <p:tav tm="0" fmla="#ppt_y-sin(pi*$)/27">
                                          <p:val>
                                            <p:fltVal val="0"/>
                                          </p:val>
                                        </p:tav>
                                        <p:tav tm="100000">
                                          <p:val>
                                            <p:fltVal val="1"/>
                                          </p:val>
                                        </p:tav>
                                      </p:tavLst>
                                    </p:anim>
                                    <p:anim calcmode="lin" valueType="num">
                                      <p:cBhvr>
                                        <p:cTn id="63" dur="410" tmFilter="0, 0; 0.125,0.2665; 0.25,0.4; 0.375,0.465; 0.5,0.5;  0.625,0.535; 0.75,0.6; 0.875,0.7335; 1,1">
                                          <p:stCondLst>
                                            <p:cond delay="4140"/>
                                          </p:stCondLst>
                                        </p:cTn>
                                        <p:tgtEl>
                                          <p:spTgt spid="165910"/>
                                        </p:tgtEl>
                                        <p:attrNameLst>
                                          <p:attrName>ppt_y</p:attrName>
                                        </p:attrNameLst>
                                      </p:cBhvr>
                                      <p:tavLst>
                                        <p:tav tm="0" fmla="#ppt_y-sin(pi*$)/81">
                                          <p:val>
                                            <p:fltVal val="0"/>
                                          </p:val>
                                        </p:tav>
                                        <p:tav tm="100000">
                                          <p:val>
                                            <p:fltVal val="1"/>
                                          </p:val>
                                        </p:tav>
                                      </p:tavLst>
                                    </p:anim>
                                    <p:animScale>
                                      <p:cBhvr>
                                        <p:cTn id="64" dur="65">
                                          <p:stCondLst>
                                            <p:cond delay="1625"/>
                                          </p:stCondLst>
                                        </p:cTn>
                                        <p:tgtEl>
                                          <p:spTgt spid="165910"/>
                                        </p:tgtEl>
                                      </p:cBhvr>
                                      <p:to x="100000" y="60000"/>
                                    </p:animScale>
                                    <p:animScale>
                                      <p:cBhvr>
                                        <p:cTn id="65" dur="415" decel="50000">
                                          <p:stCondLst>
                                            <p:cond delay="1690"/>
                                          </p:stCondLst>
                                        </p:cTn>
                                        <p:tgtEl>
                                          <p:spTgt spid="165910"/>
                                        </p:tgtEl>
                                      </p:cBhvr>
                                      <p:to x="100000" y="100000"/>
                                    </p:animScale>
                                    <p:animScale>
                                      <p:cBhvr>
                                        <p:cTn id="66" dur="65">
                                          <p:stCondLst>
                                            <p:cond delay="3280"/>
                                          </p:stCondLst>
                                        </p:cTn>
                                        <p:tgtEl>
                                          <p:spTgt spid="165910"/>
                                        </p:tgtEl>
                                      </p:cBhvr>
                                      <p:to x="100000" y="80000"/>
                                    </p:animScale>
                                    <p:animScale>
                                      <p:cBhvr>
                                        <p:cTn id="67" dur="415" decel="50000">
                                          <p:stCondLst>
                                            <p:cond delay="3345"/>
                                          </p:stCondLst>
                                        </p:cTn>
                                        <p:tgtEl>
                                          <p:spTgt spid="165910"/>
                                        </p:tgtEl>
                                      </p:cBhvr>
                                      <p:to x="100000" y="100000"/>
                                    </p:animScale>
                                    <p:animScale>
                                      <p:cBhvr>
                                        <p:cTn id="68" dur="65">
                                          <p:stCondLst>
                                            <p:cond delay="4105"/>
                                          </p:stCondLst>
                                        </p:cTn>
                                        <p:tgtEl>
                                          <p:spTgt spid="165910"/>
                                        </p:tgtEl>
                                      </p:cBhvr>
                                      <p:to x="100000" y="90000"/>
                                    </p:animScale>
                                    <p:animScale>
                                      <p:cBhvr>
                                        <p:cTn id="69" dur="415" decel="50000">
                                          <p:stCondLst>
                                            <p:cond delay="4170"/>
                                          </p:stCondLst>
                                        </p:cTn>
                                        <p:tgtEl>
                                          <p:spTgt spid="165910"/>
                                        </p:tgtEl>
                                      </p:cBhvr>
                                      <p:to x="100000" y="100000"/>
                                    </p:animScale>
                                    <p:animScale>
                                      <p:cBhvr>
                                        <p:cTn id="70" dur="65">
                                          <p:stCondLst>
                                            <p:cond delay="4520"/>
                                          </p:stCondLst>
                                        </p:cTn>
                                        <p:tgtEl>
                                          <p:spTgt spid="165910"/>
                                        </p:tgtEl>
                                      </p:cBhvr>
                                      <p:to x="100000" y="95000"/>
                                    </p:animScale>
                                    <p:animScale>
                                      <p:cBhvr>
                                        <p:cTn id="71" dur="415" decel="50000">
                                          <p:stCondLst>
                                            <p:cond delay="4585"/>
                                          </p:stCondLst>
                                        </p:cTn>
                                        <p:tgtEl>
                                          <p:spTgt spid="165910"/>
                                        </p:tgtEl>
                                      </p:cBhvr>
                                      <p:to x="100000" y="100000"/>
                                    </p:animScale>
                                  </p:childTnLst>
                                </p:cTn>
                              </p:par>
                            </p:childTnLst>
                          </p:cTn>
                        </p:par>
                        <p:par>
                          <p:cTn id="72" fill="hold" nodeType="afterGroup">
                            <p:stCondLst>
                              <p:cond delay="20000"/>
                            </p:stCondLst>
                            <p:childTnLst>
                              <p:par>
                                <p:cTn id="73" presetID="26" presetClass="entr" presetSubtype="0" fill="hold" nodeType="afterEffect">
                                  <p:stCondLst>
                                    <p:cond delay="0"/>
                                  </p:stCondLst>
                                  <p:childTnLst>
                                    <p:set>
                                      <p:cBhvr>
                                        <p:cTn id="74" dur="1" fill="hold">
                                          <p:stCondLst>
                                            <p:cond delay="0"/>
                                          </p:stCondLst>
                                        </p:cTn>
                                        <p:tgtEl>
                                          <p:spTgt spid="165905"/>
                                        </p:tgtEl>
                                        <p:attrNameLst>
                                          <p:attrName>style.visibility</p:attrName>
                                        </p:attrNameLst>
                                      </p:cBhvr>
                                      <p:to>
                                        <p:strVal val="visible"/>
                                      </p:to>
                                    </p:set>
                                    <p:animEffect transition="in" filter="wipe(down)">
                                      <p:cBhvr>
                                        <p:cTn id="75" dur="1450">
                                          <p:stCondLst>
                                            <p:cond delay="0"/>
                                          </p:stCondLst>
                                        </p:cTn>
                                        <p:tgtEl>
                                          <p:spTgt spid="165905"/>
                                        </p:tgtEl>
                                      </p:cBhvr>
                                    </p:animEffect>
                                    <p:anim calcmode="lin" valueType="num">
                                      <p:cBhvr>
                                        <p:cTn id="76" dur="4555" tmFilter="0,0; 0.14,0.36; 0.43,0.73; 0.71,0.91; 1.0,1.0">
                                          <p:stCondLst>
                                            <p:cond delay="0"/>
                                          </p:stCondLst>
                                        </p:cTn>
                                        <p:tgtEl>
                                          <p:spTgt spid="165905"/>
                                        </p:tgtEl>
                                        <p:attrNameLst>
                                          <p:attrName>ppt_x</p:attrName>
                                        </p:attrNameLst>
                                      </p:cBhvr>
                                      <p:tavLst>
                                        <p:tav tm="0">
                                          <p:val>
                                            <p:strVal val="#ppt_x-0.25"/>
                                          </p:val>
                                        </p:tav>
                                        <p:tav tm="100000">
                                          <p:val>
                                            <p:strVal val="#ppt_x"/>
                                          </p:val>
                                        </p:tav>
                                      </p:tavLst>
                                    </p:anim>
                                    <p:anim calcmode="lin" valueType="num">
                                      <p:cBhvr>
                                        <p:cTn id="77" dur="1660" tmFilter="0.0,0.0; 0.25,0.07; 0.50,0.2; 0.75,0.467; 1.0,1.0">
                                          <p:stCondLst>
                                            <p:cond delay="0"/>
                                          </p:stCondLst>
                                        </p:cTn>
                                        <p:tgtEl>
                                          <p:spTgt spid="165905"/>
                                        </p:tgtEl>
                                        <p:attrNameLst>
                                          <p:attrName>ppt_y</p:attrName>
                                        </p:attrNameLst>
                                      </p:cBhvr>
                                      <p:tavLst>
                                        <p:tav tm="0" fmla="#ppt_y-sin(pi*$)/3">
                                          <p:val>
                                            <p:fltVal val="0.5"/>
                                          </p:val>
                                        </p:tav>
                                        <p:tav tm="100000">
                                          <p:val>
                                            <p:fltVal val="1"/>
                                          </p:val>
                                        </p:tav>
                                      </p:tavLst>
                                    </p:anim>
                                    <p:anim calcmode="lin" valueType="num">
                                      <p:cBhvr>
                                        <p:cTn id="78" dur="1660" tmFilter="0, 0; 0.125,0.2665; 0.25,0.4; 0.375,0.465; 0.5,0.5;  0.625,0.535; 0.75,0.6; 0.875,0.7335; 1,1">
                                          <p:stCondLst>
                                            <p:cond delay="1660"/>
                                          </p:stCondLst>
                                        </p:cTn>
                                        <p:tgtEl>
                                          <p:spTgt spid="165905"/>
                                        </p:tgtEl>
                                        <p:attrNameLst>
                                          <p:attrName>ppt_y</p:attrName>
                                        </p:attrNameLst>
                                      </p:cBhvr>
                                      <p:tavLst>
                                        <p:tav tm="0" fmla="#ppt_y-sin(pi*$)/9">
                                          <p:val>
                                            <p:fltVal val="0"/>
                                          </p:val>
                                        </p:tav>
                                        <p:tav tm="100000">
                                          <p:val>
                                            <p:fltVal val="1"/>
                                          </p:val>
                                        </p:tav>
                                      </p:tavLst>
                                    </p:anim>
                                    <p:anim calcmode="lin" valueType="num">
                                      <p:cBhvr>
                                        <p:cTn id="79" dur="830" tmFilter="0, 0; 0.125,0.2665; 0.25,0.4; 0.375,0.465; 0.5,0.5;  0.625,0.535; 0.75,0.6; 0.875,0.7335; 1,1">
                                          <p:stCondLst>
                                            <p:cond delay="3310"/>
                                          </p:stCondLst>
                                        </p:cTn>
                                        <p:tgtEl>
                                          <p:spTgt spid="165905"/>
                                        </p:tgtEl>
                                        <p:attrNameLst>
                                          <p:attrName>ppt_y</p:attrName>
                                        </p:attrNameLst>
                                      </p:cBhvr>
                                      <p:tavLst>
                                        <p:tav tm="0" fmla="#ppt_y-sin(pi*$)/27">
                                          <p:val>
                                            <p:fltVal val="0"/>
                                          </p:val>
                                        </p:tav>
                                        <p:tav tm="100000">
                                          <p:val>
                                            <p:fltVal val="1"/>
                                          </p:val>
                                        </p:tav>
                                      </p:tavLst>
                                    </p:anim>
                                    <p:anim calcmode="lin" valueType="num">
                                      <p:cBhvr>
                                        <p:cTn id="80" dur="410" tmFilter="0, 0; 0.125,0.2665; 0.25,0.4; 0.375,0.465; 0.5,0.5;  0.625,0.535; 0.75,0.6; 0.875,0.7335; 1,1">
                                          <p:stCondLst>
                                            <p:cond delay="4140"/>
                                          </p:stCondLst>
                                        </p:cTn>
                                        <p:tgtEl>
                                          <p:spTgt spid="165905"/>
                                        </p:tgtEl>
                                        <p:attrNameLst>
                                          <p:attrName>ppt_y</p:attrName>
                                        </p:attrNameLst>
                                      </p:cBhvr>
                                      <p:tavLst>
                                        <p:tav tm="0" fmla="#ppt_y-sin(pi*$)/81">
                                          <p:val>
                                            <p:fltVal val="0"/>
                                          </p:val>
                                        </p:tav>
                                        <p:tav tm="100000">
                                          <p:val>
                                            <p:fltVal val="1"/>
                                          </p:val>
                                        </p:tav>
                                      </p:tavLst>
                                    </p:anim>
                                    <p:animScale>
                                      <p:cBhvr>
                                        <p:cTn id="81" dur="65">
                                          <p:stCondLst>
                                            <p:cond delay="1625"/>
                                          </p:stCondLst>
                                        </p:cTn>
                                        <p:tgtEl>
                                          <p:spTgt spid="165905"/>
                                        </p:tgtEl>
                                      </p:cBhvr>
                                      <p:to x="100000" y="60000"/>
                                    </p:animScale>
                                    <p:animScale>
                                      <p:cBhvr>
                                        <p:cTn id="82" dur="415" decel="50000">
                                          <p:stCondLst>
                                            <p:cond delay="1690"/>
                                          </p:stCondLst>
                                        </p:cTn>
                                        <p:tgtEl>
                                          <p:spTgt spid="165905"/>
                                        </p:tgtEl>
                                      </p:cBhvr>
                                      <p:to x="100000" y="100000"/>
                                    </p:animScale>
                                    <p:animScale>
                                      <p:cBhvr>
                                        <p:cTn id="83" dur="65">
                                          <p:stCondLst>
                                            <p:cond delay="3280"/>
                                          </p:stCondLst>
                                        </p:cTn>
                                        <p:tgtEl>
                                          <p:spTgt spid="165905"/>
                                        </p:tgtEl>
                                      </p:cBhvr>
                                      <p:to x="100000" y="80000"/>
                                    </p:animScale>
                                    <p:animScale>
                                      <p:cBhvr>
                                        <p:cTn id="84" dur="415" decel="50000">
                                          <p:stCondLst>
                                            <p:cond delay="3345"/>
                                          </p:stCondLst>
                                        </p:cTn>
                                        <p:tgtEl>
                                          <p:spTgt spid="165905"/>
                                        </p:tgtEl>
                                      </p:cBhvr>
                                      <p:to x="100000" y="100000"/>
                                    </p:animScale>
                                    <p:animScale>
                                      <p:cBhvr>
                                        <p:cTn id="85" dur="65">
                                          <p:stCondLst>
                                            <p:cond delay="4105"/>
                                          </p:stCondLst>
                                        </p:cTn>
                                        <p:tgtEl>
                                          <p:spTgt spid="165905"/>
                                        </p:tgtEl>
                                      </p:cBhvr>
                                      <p:to x="100000" y="90000"/>
                                    </p:animScale>
                                    <p:animScale>
                                      <p:cBhvr>
                                        <p:cTn id="86" dur="415" decel="50000">
                                          <p:stCondLst>
                                            <p:cond delay="4170"/>
                                          </p:stCondLst>
                                        </p:cTn>
                                        <p:tgtEl>
                                          <p:spTgt spid="165905"/>
                                        </p:tgtEl>
                                      </p:cBhvr>
                                      <p:to x="100000" y="100000"/>
                                    </p:animScale>
                                    <p:animScale>
                                      <p:cBhvr>
                                        <p:cTn id="87" dur="65">
                                          <p:stCondLst>
                                            <p:cond delay="4520"/>
                                          </p:stCondLst>
                                        </p:cTn>
                                        <p:tgtEl>
                                          <p:spTgt spid="165905"/>
                                        </p:tgtEl>
                                      </p:cBhvr>
                                      <p:to x="100000" y="95000"/>
                                    </p:animScale>
                                    <p:animScale>
                                      <p:cBhvr>
                                        <p:cTn id="88" dur="415" decel="50000">
                                          <p:stCondLst>
                                            <p:cond delay="4585"/>
                                          </p:stCondLst>
                                        </p:cTn>
                                        <p:tgtEl>
                                          <p:spTgt spid="165905"/>
                                        </p:tgtEl>
                                      </p:cBhvr>
                                      <p:to x="100000" y="100000"/>
                                    </p:animScale>
                                  </p:childTnLst>
                                </p:cTn>
                              </p:par>
                            </p:childTnLst>
                          </p:cTn>
                        </p:par>
                        <p:par>
                          <p:cTn id="89" fill="hold" nodeType="afterGroup">
                            <p:stCondLst>
                              <p:cond delay="25000"/>
                            </p:stCondLst>
                            <p:childTnLst>
                              <p:par>
                                <p:cTn id="90" presetID="26" presetClass="entr" presetSubtype="0" fill="hold" nodeType="afterEffect">
                                  <p:stCondLst>
                                    <p:cond delay="0"/>
                                  </p:stCondLst>
                                  <p:childTnLst>
                                    <p:set>
                                      <p:cBhvr>
                                        <p:cTn id="91" dur="1" fill="hold">
                                          <p:stCondLst>
                                            <p:cond delay="0"/>
                                          </p:stCondLst>
                                        </p:cTn>
                                        <p:tgtEl>
                                          <p:spTgt spid="165911"/>
                                        </p:tgtEl>
                                        <p:attrNameLst>
                                          <p:attrName>style.visibility</p:attrName>
                                        </p:attrNameLst>
                                      </p:cBhvr>
                                      <p:to>
                                        <p:strVal val="visible"/>
                                      </p:to>
                                    </p:set>
                                    <p:animEffect transition="in" filter="wipe(down)">
                                      <p:cBhvr>
                                        <p:cTn id="92" dur="1450">
                                          <p:stCondLst>
                                            <p:cond delay="0"/>
                                          </p:stCondLst>
                                        </p:cTn>
                                        <p:tgtEl>
                                          <p:spTgt spid="165911"/>
                                        </p:tgtEl>
                                      </p:cBhvr>
                                    </p:animEffect>
                                    <p:anim calcmode="lin" valueType="num">
                                      <p:cBhvr>
                                        <p:cTn id="93" dur="4555" tmFilter="0,0; 0.14,0.36; 0.43,0.73; 0.71,0.91; 1.0,1.0">
                                          <p:stCondLst>
                                            <p:cond delay="0"/>
                                          </p:stCondLst>
                                        </p:cTn>
                                        <p:tgtEl>
                                          <p:spTgt spid="165911"/>
                                        </p:tgtEl>
                                        <p:attrNameLst>
                                          <p:attrName>ppt_x</p:attrName>
                                        </p:attrNameLst>
                                      </p:cBhvr>
                                      <p:tavLst>
                                        <p:tav tm="0">
                                          <p:val>
                                            <p:strVal val="#ppt_x-0.25"/>
                                          </p:val>
                                        </p:tav>
                                        <p:tav tm="100000">
                                          <p:val>
                                            <p:strVal val="#ppt_x"/>
                                          </p:val>
                                        </p:tav>
                                      </p:tavLst>
                                    </p:anim>
                                    <p:anim calcmode="lin" valueType="num">
                                      <p:cBhvr>
                                        <p:cTn id="94" dur="1660" tmFilter="0.0,0.0; 0.25,0.07; 0.50,0.2; 0.75,0.467; 1.0,1.0">
                                          <p:stCondLst>
                                            <p:cond delay="0"/>
                                          </p:stCondLst>
                                        </p:cTn>
                                        <p:tgtEl>
                                          <p:spTgt spid="165911"/>
                                        </p:tgtEl>
                                        <p:attrNameLst>
                                          <p:attrName>ppt_y</p:attrName>
                                        </p:attrNameLst>
                                      </p:cBhvr>
                                      <p:tavLst>
                                        <p:tav tm="0" fmla="#ppt_y-sin(pi*$)/3">
                                          <p:val>
                                            <p:fltVal val="0.5"/>
                                          </p:val>
                                        </p:tav>
                                        <p:tav tm="100000">
                                          <p:val>
                                            <p:fltVal val="1"/>
                                          </p:val>
                                        </p:tav>
                                      </p:tavLst>
                                    </p:anim>
                                    <p:anim calcmode="lin" valueType="num">
                                      <p:cBhvr>
                                        <p:cTn id="95" dur="1660" tmFilter="0, 0; 0.125,0.2665; 0.25,0.4; 0.375,0.465; 0.5,0.5;  0.625,0.535; 0.75,0.6; 0.875,0.7335; 1,1">
                                          <p:stCondLst>
                                            <p:cond delay="1660"/>
                                          </p:stCondLst>
                                        </p:cTn>
                                        <p:tgtEl>
                                          <p:spTgt spid="165911"/>
                                        </p:tgtEl>
                                        <p:attrNameLst>
                                          <p:attrName>ppt_y</p:attrName>
                                        </p:attrNameLst>
                                      </p:cBhvr>
                                      <p:tavLst>
                                        <p:tav tm="0" fmla="#ppt_y-sin(pi*$)/9">
                                          <p:val>
                                            <p:fltVal val="0"/>
                                          </p:val>
                                        </p:tav>
                                        <p:tav tm="100000">
                                          <p:val>
                                            <p:fltVal val="1"/>
                                          </p:val>
                                        </p:tav>
                                      </p:tavLst>
                                    </p:anim>
                                    <p:anim calcmode="lin" valueType="num">
                                      <p:cBhvr>
                                        <p:cTn id="96" dur="830" tmFilter="0, 0; 0.125,0.2665; 0.25,0.4; 0.375,0.465; 0.5,0.5;  0.625,0.535; 0.75,0.6; 0.875,0.7335; 1,1">
                                          <p:stCondLst>
                                            <p:cond delay="3310"/>
                                          </p:stCondLst>
                                        </p:cTn>
                                        <p:tgtEl>
                                          <p:spTgt spid="165911"/>
                                        </p:tgtEl>
                                        <p:attrNameLst>
                                          <p:attrName>ppt_y</p:attrName>
                                        </p:attrNameLst>
                                      </p:cBhvr>
                                      <p:tavLst>
                                        <p:tav tm="0" fmla="#ppt_y-sin(pi*$)/27">
                                          <p:val>
                                            <p:fltVal val="0"/>
                                          </p:val>
                                        </p:tav>
                                        <p:tav tm="100000">
                                          <p:val>
                                            <p:fltVal val="1"/>
                                          </p:val>
                                        </p:tav>
                                      </p:tavLst>
                                    </p:anim>
                                    <p:anim calcmode="lin" valueType="num">
                                      <p:cBhvr>
                                        <p:cTn id="97" dur="410" tmFilter="0, 0; 0.125,0.2665; 0.25,0.4; 0.375,0.465; 0.5,0.5;  0.625,0.535; 0.75,0.6; 0.875,0.7335; 1,1">
                                          <p:stCondLst>
                                            <p:cond delay="4140"/>
                                          </p:stCondLst>
                                        </p:cTn>
                                        <p:tgtEl>
                                          <p:spTgt spid="165911"/>
                                        </p:tgtEl>
                                        <p:attrNameLst>
                                          <p:attrName>ppt_y</p:attrName>
                                        </p:attrNameLst>
                                      </p:cBhvr>
                                      <p:tavLst>
                                        <p:tav tm="0" fmla="#ppt_y-sin(pi*$)/81">
                                          <p:val>
                                            <p:fltVal val="0"/>
                                          </p:val>
                                        </p:tav>
                                        <p:tav tm="100000">
                                          <p:val>
                                            <p:fltVal val="1"/>
                                          </p:val>
                                        </p:tav>
                                      </p:tavLst>
                                    </p:anim>
                                    <p:animScale>
                                      <p:cBhvr>
                                        <p:cTn id="98" dur="65">
                                          <p:stCondLst>
                                            <p:cond delay="1625"/>
                                          </p:stCondLst>
                                        </p:cTn>
                                        <p:tgtEl>
                                          <p:spTgt spid="165911"/>
                                        </p:tgtEl>
                                      </p:cBhvr>
                                      <p:to x="100000" y="60000"/>
                                    </p:animScale>
                                    <p:animScale>
                                      <p:cBhvr>
                                        <p:cTn id="99" dur="415" decel="50000">
                                          <p:stCondLst>
                                            <p:cond delay="1690"/>
                                          </p:stCondLst>
                                        </p:cTn>
                                        <p:tgtEl>
                                          <p:spTgt spid="165911"/>
                                        </p:tgtEl>
                                      </p:cBhvr>
                                      <p:to x="100000" y="100000"/>
                                    </p:animScale>
                                    <p:animScale>
                                      <p:cBhvr>
                                        <p:cTn id="100" dur="65">
                                          <p:stCondLst>
                                            <p:cond delay="3280"/>
                                          </p:stCondLst>
                                        </p:cTn>
                                        <p:tgtEl>
                                          <p:spTgt spid="165911"/>
                                        </p:tgtEl>
                                      </p:cBhvr>
                                      <p:to x="100000" y="80000"/>
                                    </p:animScale>
                                    <p:animScale>
                                      <p:cBhvr>
                                        <p:cTn id="101" dur="415" decel="50000">
                                          <p:stCondLst>
                                            <p:cond delay="3345"/>
                                          </p:stCondLst>
                                        </p:cTn>
                                        <p:tgtEl>
                                          <p:spTgt spid="165911"/>
                                        </p:tgtEl>
                                      </p:cBhvr>
                                      <p:to x="100000" y="100000"/>
                                    </p:animScale>
                                    <p:animScale>
                                      <p:cBhvr>
                                        <p:cTn id="102" dur="65">
                                          <p:stCondLst>
                                            <p:cond delay="4105"/>
                                          </p:stCondLst>
                                        </p:cTn>
                                        <p:tgtEl>
                                          <p:spTgt spid="165911"/>
                                        </p:tgtEl>
                                      </p:cBhvr>
                                      <p:to x="100000" y="90000"/>
                                    </p:animScale>
                                    <p:animScale>
                                      <p:cBhvr>
                                        <p:cTn id="103" dur="415" decel="50000">
                                          <p:stCondLst>
                                            <p:cond delay="4170"/>
                                          </p:stCondLst>
                                        </p:cTn>
                                        <p:tgtEl>
                                          <p:spTgt spid="165911"/>
                                        </p:tgtEl>
                                      </p:cBhvr>
                                      <p:to x="100000" y="100000"/>
                                    </p:animScale>
                                    <p:animScale>
                                      <p:cBhvr>
                                        <p:cTn id="104" dur="65">
                                          <p:stCondLst>
                                            <p:cond delay="4520"/>
                                          </p:stCondLst>
                                        </p:cTn>
                                        <p:tgtEl>
                                          <p:spTgt spid="165911"/>
                                        </p:tgtEl>
                                      </p:cBhvr>
                                      <p:to x="100000" y="95000"/>
                                    </p:animScale>
                                    <p:animScale>
                                      <p:cBhvr>
                                        <p:cTn id="105" dur="415" decel="50000">
                                          <p:stCondLst>
                                            <p:cond delay="4585"/>
                                          </p:stCondLst>
                                        </p:cTn>
                                        <p:tgtEl>
                                          <p:spTgt spid="165911"/>
                                        </p:tgtEl>
                                      </p:cBhvr>
                                      <p:to x="100000" y="100000"/>
                                    </p:animScale>
                                  </p:childTnLst>
                                </p:cTn>
                              </p:par>
                            </p:childTnLst>
                          </p:cTn>
                        </p:par>
                        <p:par>
                          <p:cTn id="106" fill="hold" nodeType="afterGroup">
                            <p:stCondLst>
                              <p:cond delay="30000"/>
                            </p:stCondLst>
                            <p:childTnLst>
                              <p:par>
                                <p:cTn id="107" presetID="26" presetClass="entr" presetSubtype="0" fill="hold" nodeType="afterEffect">
                                  <p:stCondLst>
                                    <p:cond delay="0"/>
                                  </p:stCondLst>
                                  <p:childTnLst>
                                    <p:set>
                                      <p:cBhvr>
                                        <p:cTn id="108" dur="1" fill="hold">
                                          <p:stCondLst>
                                            <p:cond delay="0"/>
                                          </p:stCondLst>
                                        </p:cTn>
                                        <p:tgtEl>
                                          <p:spTgt spid="165912"/>
                                        </p:tgtEl>
                                        <p:attrNameLst>
                                          <p:attrName>style.visibility</p:attrName>
                                        </p:attrNameLst>
                                      </p:cBhvr>
                                      <p:to>
                                        <p:strVal val="visible"/>
                                      </p:to>
                                    </p:set>
                                    <p:animEffect transition="in" filter="wipe(down)">
                                      <p:cBhvr>
                                        <p:cTn id="109" dur="1450">
                                          <p:stCondLst>
                                            <p:cond delay="0"/>
                                          </p:stCondLst>
                                        </p:cTn>
                                        <p:tgtEl>
                                          <p:spTgt spid="165912"/>
                                        </p:tgtEl>
                                      </p:cBhvr>
                                    </p:animEffect>
                                    <p:anim calcmode="lin" valueType="num">
                                      <p:cBhvr>
                                        <p:cTn id="110" dur="4555" tmFilter="0,0; 0.14,0.36; 0.43,0.73; 0.71,0.91; 1.0,1.0">
                                          <p:stCondLst>
                                            <p:cond delay="0"/>
                                          </p:stCondLst>
                                        </p:cTn>
                                        <p:tgtEl>
                                          <p:spTgt spid="165912"/>
                                        </p:tgtEl>
                                        <p:attrNameLst>
                                          <p:attrName>ppt_x</p:attrName>
                                        </p:attrNameLst>
                                      </p:cBhvr>
                                      <p:tavLst>
                                        <p:tav tm="0">
                                          <p:val>
                                            <p:strVal val="#ppt_x-0.25"/>
                                          </p:val>
                                        </p:tav>
                                        <p:tav tm="100000">
                                          <p:val>
                                            <p:strVal val="#ppt_x"/>
                                          </p:val>
                                        </p:tav>
                                      </p:tavLst>
                                    </p:anim>
                                    <p:anim calcmode="lin" valueType="num">
                                      <p:cBhvr>
                                        <p:cTn id="111" dur="1660" tmFilter="0.0,0.0; 0.25,0.07; 0.50,0.2; 0.75,0.467; 1.0,1.0">
                                          <p:stCondLst>
                                            <p:cond delay="0"/>
                                          </p:stCondLst>
                                        </p:cTn>
                                        <p:tgtEl>
                                          <p:spTgt spid="165912"/>
                                        </p:tgtEl>
                                        <p:attrNameLst>
                                          <p:attrName>ppt_y</p:attrName>
                                        </p:attrNameLst>
                                      </p:cBhvr>
                                      <p:tavLst>
                                        <p:tav tm="0" fmla="#ppt_y-sin(pi*$)/3">
                                          <p:val>
                                            <p:fltVal val="0.5"/>
                                          </p:val>
                                        </p:tav>
                                        <p:tav tm="100000">
                                          <p:val>
                                            <p:fltVal val="1"/>
                                          </p:val>
                                        </p:tav>
                                      </p:tavLst>
                                    </p:anim>
                                    <p:anim calcmode="lin" valueType="num">
                                      <p:cBhvr>
                                        <p:cTn id="112" dur="1660" tmFilter="0, 0; 0.125,0.2665; 0.25,0.4; 0.375,0.465; 0.5,0.5;  0.625,0.535; 0.75,0.6; 0.875,0.7335; 1,1">
                                          <p:stCondLst>
                                            <p:cond delay="1660"/>
                                          </p:stCondLst>
                                        </p:cTn>
                                        <p:tgtEl>
                                          <p:spTgt spid="165912"/>
                                        </p:tgtEl>
                                        <p:attrNameLst>
                                          <p:attrName>ppt_y</p:attrName>
                                        </p:attrNameLst>
                                      </p:cBhvr>
                                      <p:tavLst>
                                        <p:tav tm="0" fmla="#ppt_y-sin(pi*$)/9">
                                          <p:val>
                                            <p:fltVal val="0"/>
                                          </p:val>
                                        </p:tav>
                                        <p:tav tm="100000">
                                          <p:val>
                                            <p:fltVal val="1"/>
                                          </p:val>
                                        </p:tav>
                                      </p:tavLst>
                                    </p:anim>
                                    <p:anim calcmode="lin" valueType="num">
                                      <p:cBhvr>
                                        <p:cTn id="113" dur="830" tmFilter="0, 0; 0.125,0.2665; 0.25,0.4; 0.375,0.465; 0.5,0.5;  0.625,0.535; 0.75,0.6; 0.875,0.7335; 1,1">
                                          <p:stCondLst>
                                            <p:cond delay="3310"/>
                                          </p:stCondLst>
                                        </p:cTn>
                                        <p:tgtEl>
                                          <p:spTgt spid="165912"/>
                                        </p:tgtEl>
                                        <p:attrNameLst>
                                          <p:attrName>ppt_y</p:attrName>
                                        </p:attrNameLst>
                                      </p:cBhvr>
                                      <p:tavLst>
                                        <p:tav tm="0" fmla="#ppt_y-sin(pi*$)/27">
                                          <p:val>
                                            <p:fltVal val="0"/>
                                          </p:val>
                                        </p:tav>
                                        <p:tav tm="100000">
                                          <p:val>
                                            <p:fltVal val="1"/>
                                          </p:val>
                                        </p:tav>
                                      </p:tavLst>
                                    </p:anim>
                                    <p:anim calcmode="lin" valueType="num">
                                      <p:cBhvr>
                                        <p:cTn id="114" dur="410" tmFilter="0, 0; 0.125,0.2665; 0.25,0.4; 0.375,0.465; 0.5,0.5;  0.625,0.535; 0.75,0.6; 0.875,0.7335; 1,1">
                                          <p:stCondLst>
                                            <p:cond delay="4140"/>
                                          </p:stCondLst>
                                        </p:cTn>
                                        <p:tgtEl>
                                          <p:spTgt spid="165912"/>
                                        </p:tgtEl>
                                        <p:attrNameLst>
                                          <p:attrName>ppt_y</p:attrName>
                                        </p:attrNameLst>
                                      </p:cBhvr>
                                      <p:tavLst>
                                        <p:tav tm="0" fmla="#ppt_y-sin(pi*$)/81">
                                          <p:val>
                                            <p:fltVal val="0"/>
                                          </p:val>
                                        </p:tav>
                                        <p:tav tm="100000">
                                          <p:val>
                                            <p:fltVal val="1"/>
                                          </p:val>
                                        </p:tav>
                                      </p:tavLst>
                                    </p:anim>
                                    <p:animScale>
                                      <p:cBhvr>
                                        <p:cTn id="115" dur="65">
                                          <p:stCondLst>
                                            <p:cond delay="1625"/>
                                          </p:stCondLst>
                                        </p:cTn>
                                        <p:tgtEl>
                                          <p:spTgt spid="165912"/>
                                        </p:tgtEl>
                                      </p:cBhvr>
                                      <p:to x="100000" y="60000"/>
                                    </p:animScale>
                                    <p:animScale>
                                      <p:cBhvr>
                                        <p:cTn id="116" dur="415" decel="50000">
                                          <p:stCondLst>
                                            <p:cond delay="1690"/>
                                          </p:stCondLst>
                                        </p:cTn>
                                        <p:tgtEl>
                                          <p:spTgt spid="165912"/>
                                        </p:tgtEl>
                                      </p:cBhvr>
                                      <p:to x="100000" y="100000"/>
                                    </p:animScale>
                                    <p:animScale>
                                      <p:cBhvr>
                                        <p:cTn id="117" dur="65">
                                          <p:stCondLst>
                                            <p:cond delay="3280"/>
                                          </p:stCondLst>
                                        </p:cTn>
                                        <p:tgtEl>
                                          <p:spTgt spid="165912"/>
                                        </p:tgtEl>
                                      </p:cBhvr>
                                      <p:to x="100000" y="80000"/>
                                    </p:animScale>
                                    <p:animScale>
                                      <p:cBhvr>
                                        <p:cTn id="118" dur="415" decel="50000">
                                          <p:stCondLst>
                                            <p:cond delay="3345"/>
                                          </p:stCondLst>
                                        </p:cTn>
                                        <p:tgtEl>
                                          <p:spTgt spid="165912"/>
                                        </p:tgtEl>
                                      </p:cBhvr>
                                      <p:to x="100000" y="100000"/>
                                    </p:animScale>
                                    <p:animScale>
                                      <p:cBhvr>
                                        <p:cTn id="119" dur="65">
                                          <p:stCondLst>
                                            <p:cond delay="4105"/>
                                          </p:stCondLst>
                                        </p:cTn>
                                        <p:tgtEl>
                                          <p:spTgt spid="165912"/>
                                        </p:tgtEl>
                                      </p:cBhvr>
                                      <p:to x="100000" y="90000"/>
                                    </p:animScale>
                                    <p:animScale>
                                      <p:cBhvr>
                                        <p:cTn id="120" dur="415" decel="50000">
                                          <p:stCondLst>
                                            <p:cond delay="4170"/>
                                          </p:stCondLst>
                                        </p:cTn>
                                        <p:tgtEl>
                                          <p:spTgt spid="165912"/>
                                        </p:tgtEl>
                                      </p:cBhvr>
                                      <p:to x="100000" y="100000"/>
                                    </p:animScale>
                                    <p:animScale>
                                      <p:cBhvr>
                                        <p:cTn id="121" dur="65">
                                          <p:stCondLst>
                                            <p:cond delay="4520"/>
                                          </p:stCondLst>
                                        </p:cTn>
                                        <p:tgtEl>
                                          <p:spTgt spid="165912"/>
                                        </p:tgtEl>
                                      </p:cBhvr>
                                      <p:to x="100000" y="95000"/>
                                    </p:animScale>
                                    <p:animScale>
                                      <p:cBhvr>
                                        <p:cTn id="122" dur="415" decel="50000">
                                          <p:stCondLst>
                                            <p:cond delay="4585"/>
                                          </p:stCondLst>
                                        </p:cTn>
                                        <p:tgtEl>
                                          <p:spTgt spid="1659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ço Reservado para Número de Slide 2"/>
          <p:cNvSpPr>
            <a:spLocks noGrp="1"/>
          </p:cNvSpPr>
          <p:nvPr>
            <p:ph type="sldNum" sz="quarter" idx="10"/>
          </p:nvPr>
        </p:nvSpPr>
        <p:spPr>
          <a:noFill/>
        </p:spPr>
        <p:txBody>
          <a:bodyPr/>
          <a:lstStyle/>
          <a:p>
            <a:fld id="{61784A8E-09AE-49E9-8C42-1CF36137DD51}" type="slidenum">
              <a:rPr lang="pt-BR" smtClean="0"/>
              <a:pPr/>
              <a:t>42</a:t>
            </a:fld>
            <a:endParaRPr lang="pt-BR"/>
          </a:p>
        </p:txBody>
      </p:sp>
      <p:pic>
        <p:nvPicPr>
          <p:cNvPr id="96259" name="Picture 2"/>
          <p:cNvPicPr>
            <a:picLocks noChangeAspect="1" noChangeArrowheads="1"/>
          </p:cNvPicPr>
          <p:nvPr/>
        </p:nvPicPr>
        <p:blipFill>
          <a:blip r:embed="rId2"/>
          <a:srcRect/>
          <a:stretch>
            <a:fillRect/>
          </a:stretch>
        </p:blipFill>
        <p:spPr bwMode="auto">
          <a:xfrm>
            <a:off x="87313" y="114300"/>
            <a:ext cx="5997575" cy="3502025"/>
          </a:xfrm>
          <a:prstGeom prst="rect">
            <a:avLst/>
          </a:prstGeom>
          <a:noFill/>
          <a:ln w="9525">
            <a:noFill/>
            <a:miter lim="800000"/>
            <a:headEnd/>
            <a:tailEnd/>
          </a:ln>
        </p:spPr>
      </p:pic>
      <p:pic>
        <p:nvPicPr>
          <p:cNvPr id="96260" name="Picture 5"/>
          <p:cNvPicPr>
            <a:picLocks noChangeAspect="1" noChangeArrowheads="1"/>
          </p:cNvPicPr>
          <p:nvPr/>
        </p:nvPicPr>
        <p:blipFill>
          <a:blip r:embed="rId3"/>
          <a:srcRect/>
          <a:stretch>
            <a:fillRect/>
          </a:stretch>
        </p:blipFill>
        <p:spPr bwMode="auto">
          <a:xfrm>
            <a:off x="3708400" y="4402138"/>
            <a:ext cx="5327650" cy="2347912"/>
          </a:xfrm>
          <a:prstGeom prst="rect">
            <a:avLst/>
          </a:prstGeom>
          <a:noFill/>
          <a:ln w="9525">
            <a:noFill/>
            <a:miter lim="800000"/>
            <a:headEnd/>
            <a:tailEnd/>
          </a:ln>
        </p:spPr>
      </p:pic>
      <p:sp>
        <p:nvSpPr>
          <p:cNvPr id="2" name="CaixaDeTexto 1"/>
          <p:cNvSpPr txBox="1"/>
          <p:nvPr/>
        </p:nvSpPr>
        <p:spPr>
          <a:xfrm>
            <a:off x="6504200" y="114856"/>
            <a:ext cx="2448272" cy="1384995"/>
          </a:xfrm>
          <a:prstGeom prst="rect">
            <a:avLst/>
          </a:prstGeom>
          <a:solidFill>
            <a:srgbClr val="FF3300"/>
          </a:solidFill>
          <a:ln>
            <a:solidFill>
              <a:srgbClr val="FF0000"/>
            </a:solidFill>
          </a:ln>
        </p:spPr>
        <p:txBody>
          <a:bodyPr>
            <a:spAutoFit/>
          </a:bodyPr>
          <a:lstStyle/>
          <a:p>
            <a:pPr algn="ctr">
              <a:defRPr/>
            </a:pPr>
            <a:r>
              <a:rPr lang="pt-BR" sz="2800" dirty="0">
                <a:ln w="18415" cmpd="sng">
                  <a:solidFill>
                    <a:srgbClr val="FFFFFF"/>
                  </a:solidFill>
                  <a:prstDash val="solid"/>
                </a:ln>
                <a:solidFill>
                  <a:schemeClr val="bg1">
                    <a:lumMod val="95000"/>
                  </a:schemeClr>
                </a:solidFill>
                <a:effectLst>
                  <a:outerShdw blurRad="63500" dir="3600000" algn="tl" rotWithShape="0">
                    <a:srgbClr val="000000">
                      <a:alpha val="70000"/>
                    </a:srgbClr>
                  </a:outerShdw>
                </a:effectLst>
              </a:rPr>
              <a:t>Depreciação Ambiental</a:t>
            </a:r>
          </a:p>
          <a:p>
            <a:pPr algn="ctr">
              <a:defRPr/>
            </a:pPr>
            <a:r>
              <a:rPr lang="pt-BR" sz="2800" dirty="0">
                <a:ln w="18415" cmpd="sng">
                  <a:solidFill>
                    <a:srgbClr val="FFFFFF"/>
                  </a:solidFill>
                  <a:prstDash val="solid"/>
                </a:ln>
                <a:solidFill>
                  <a:schemeClr val="bg1">
                    <a:lumMod val="95000"/>
                  </a:schemeClr>
                </a:solidFill>
                <a:effectLst>
                  <a:outerShdw blurRad="63500" dir="3600000" algn="tl" rotWithShape="0">
                    <a:srgbClr val="000000">
                      <a:alpha val="70000"/>
                    </a:srgbClr>
                  </a:outerShdw>
                </a:effectLst>
              </a:rPr>
              <a:t>BCN</a:t>
            </a:r>
          </a:p>
        </p:txBody>
      </p:sp>
      <p:pic>
        <p:nvPicPr>
          <p:cNvPr id="96262" name="Picture 7" descr="http://www.wall.k12.nj.us/site/clubs/files/Image86.jpg"/>
          <p:cNvPicPr>
            <a:picLocks noChangeAspect="1" noChangeArrowheads="1"/>
          </p:cNvPicPr>
          <p:nvPr/>
        </p:nvPicPr>
        <p:blipFill>
          <a:blip r:embed="rId4"/>
          <a:srcRect/>
          <a:stretch>
            <a:fillRect/>
          </a:stretch>
        </p:blipFill>
        <p:spPr bwMode="auto">
          <a:xfrm>
            <a:off x="496888" y="4530725"/>
            <a:ext cx="1914525" cy="2170113"/>
          </a:xfrm>
          <a:prstGeom prst="rect">
            <a:avLst/>
          </a:prstGeom>
          <a:noFill/>
          <a:ln w="9525">
            <a:noFill/>
            <a:miter lim="800000"/>
            <a:headEnd/>
            <a:tailEnd/>
          </a:ln>
        </p:spPr>
      </p:pic>
      <p:pic>
        <p:nvPicPr>
          <p:cNvPr id="96263" name="Picture 3"/>
          <p:cNvPicPr>
            <a:picLocks noChangeAspect="1" noChangeArrowheads="1"/>
          </p:cNvPicPr>
          <p:nvPr/>
        </p:nvPicPr>
        <p:blipFill>
          <a:blip r:embed="rId5"/>
          <a:srcRect/>
          <a:stretch>
            <a:fillRect/>
          </a:stretch>
        </p:blipFill>
        <p:spPr bwMode="auto">
          <a:xfrm>
            <a:off x="2744788" y="1628775"/>
            <a:ext cx="5859462" cy="2808288"/>
          </a:xfrm>
          <a:prstGeom prst="rect">
            <a:avLst/>
          </a:prstGeom>
          <a:noFill/>
          <a:ln w="63500">
            <a:solidFill>
              <a:srgbClr val="C00000"/>
            </a:solidFill>
            <a:miter lim="800000"/>
            <a:headEnd/>
            <a:tailEnd/>
          </a:ln>
        </p:spPr>
      </p:pic>
    </p:spTree>
    <p:extLst>
      <p:ext uri="{BB962C8B-B14F-4D97-AF65-F5344CB8AC3E}">
        <p14:creationId xmlns:p14="http://schemas.microsoft.com/office/powerpoint/2010/main" val="3636468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ço Reservado para Número de Slide 2"/>
          <p:cNvSpPr>
            <a:spLocks noGrp="1"/>
          </p:cNvSpPr>
          <p:nvPr>
            <p:ph type="sldNum" sz="quarter" idx="10"/>
          </p:nvPr>
        </p:nvSpPr>
        <p:spPr>
          <a:noFill/>
        </p:spPr>
        <p:txBody>
          <a:bodyPr/>
          <a:lstStyle/>
          <a:p>
            <a:fld id="{76D2A42D-6368-4766-8C58-6DE57C0390DC}" type="slidenum">
              <a:rPr lang="pt-BR" smtClean="0"/>
              <a:pPr/>
              <a:t>43</a:t>
            </a:fld>
            <a:endParaRPr lang="pt-BR"/>
          </a:p>
        </p:txBody>
      </p:sp>
      <p:sp>
        <p:nvSpPr>
          <p:cNvPr id="88066" name="Oval 5"/>
          <p:cNvSpPr>
            <a:spLocks noChangeArrowheads="1"/>
          </p:cNvSpPr>
          <p:nvPr/>
        </p:nvSpPr>
        <p:spPr bwMode="auto">
          <a:xfrm>
            <a:off x="1154113" y="2565400"/>
            <a:ext cx="1008062" cy="1657350"/>
          </a:xfrm>
          <a:prstGeom prst="ellipse">
            <a:avLst/>
          </a:prstGeom>
          <a:noFill/>
          <a:ln w="9525">
            <a:solidFill>
              <a:srgbClr val="FFFF99"/>
            </a:solidFill>
            <a:round/>
            <a:headEnd/>
            <a:tailEnd/>
          </a:ln>
        </p:spPr>
        <p:txBody>
          <a:bodyPr wrap="none" anchor="ctr"/>
          <a:lstStyle/>
          <a:p>
            <a:pPr algn="ctr"/>
            <a:endParaRPr lang="pt-BR" sz="1800"/>
          </a:p>
        </p:txBody>
      </p:sp>
      <p:pic>
        <p:nvPicPr>
          <p:cNvPr id="88067" name="Picture 7"/>
          <p:cNvPicPr>
            <a:picLocks noChangeAspect="1" noChangeArrowheads="1"/>
          </p:cNvPicPr>
          <p:nvPr/>
        </p:nvPicPr>
        <p:blipFill>
          <a:blip r:embed="rId3"/>
          <a:srcRect/>
          <a:stretch>
            <a:fillRect/>
          </a:stretch>
        </p:blipFill>
        <p:spPr bwMode="auto">
          <a:xfrm>
            <a:off x="0" y="922338"/>
            <a:ext cx="9144000" cy="4767262"/>
          </a:xfrm>
          <a:prstGeom prst="rect">
            <a:avLst/>
          </a:prstGeom>
          <a:noFill/>
          <a:ln w="9525">
            <a:noFill/>
            <a:miter lim="800000"/>
            <a:headEnd/>
            <a:tailEnd/>
          </a:ln>
        </p:spPr>
      </p:pic>
      <p:sp>
        <p:nvSpPr>
          <p:cNvPr id="88068" name="AutoShape 8"/>
          <p:cNvSpPr>
            <a:spLocks noChangeArrowheads="1"/>
          </p:cNvSpPr>
          <p:nvPr/>
        </p:nvSpPr>
        <p:spPr bwMode="auto">
          <a:xfrm rot="-2599348">
            <a:off x="6732588" y="479742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ço Reservado para Número de Slide 2"/>
          <p:cNvSpPr>
            <a:spLocks noGrp="1"/>
          </p:cNvSpPr>
          <p:nvPr>
            <p:ph type="sldNum" sz="quarter" idx="10"/>
          </p:nvPr>
        </p:nvSpPr>
        <p:spPr>
          <a:noFill/>
        </p:spPr>
        <p:txBody>
          <a:bodyPr/>
          <a:lstStyle/>
          <a:p>
            <a:fld id="{B194E475-ACC5-49BD-9390-0AD40AF63C7C}" type="slidenum">
              <a:rPr lang="pt-BR" smtClean="0"/>
              <a:pPr/>
              <a:t>44</a:t>
            </a:fld>
            <a:endParaRPr lang="pt-BR"/>
          </a:p>
        </p:txBody>
      </p:sp>
      <p:pic>
        <p:nvPicPr>
          <p:cNvPr id="90114" name="Picture 3"/>
          <p:cNvPicPr>
            <a:picLocks noChangeAspect="1" noChangeArrowheads="1"/>
          </p:cNvPicPr>
          <p:nvPr/>
        </p:nvPicPr>
        <p:blipFill>
          <a:blip r:embed="rId3"/>
          <a:srcRect/>
          <a:stretch>
            <a:fillRect/>
          </a:stretch>
        </p:blipFill>
        <p:spPr bwMode="auto">
          <a:xfrm>
            <a:off x="41275" y="981075"/>
            <a:ext cx="9144000" cy="4465638"/>
          </a:xfrm>
          <a:prstGeom prst="rect">
            <a:avLst/>
          </a:prstGeom>
          <a:noFill/>
          <a:ln w="9525">
            <a:noFill/>
            <a:miter lim="800000"/>
            <a:headEnd/>
            <a:tailEnd/>
          </a:ln>
        </p:spPr>
      </p:pic>
      <p:sp>
        <p:nvSpPr>
          <p:cNvPr id="90115" name="Oval 4"/>
          <p:cNvSpPr>
            <a:spLocks noChangeArrowheads="1"/>
          </p:cNvSpPr>
          <p:nvPr/>
        </p:nvSpPr>
        <p:spPr bwMode="auto">
          <a:xfrm>
            <a:off x="5940425" y="2565400"/>
            <a:ext cx="1008063" cy="1584325"/>
          </a:xfrm>
          <a:prstGeom prst="ellipse">
            <a:avLst/>
          </a:prstGeom>
          <a:noFill/>
          <a:ln w="9525">
            <a:solidFill>
              <a:srgbClr val="FFFF99"/>
            </a:solidFill>
            <a:round/>
            <a:headEnd/>
            <a:tailEnd/>
          </a:ln>
        </p:spPr>
        <p:txBody>
          <a:bodyPr wrap="none" anchor="ctr"/>
          <a:lstStyle/>
          <a:p>
            <a:pPr algn="ctr"/>
            <a:endParaRPr lang="pt-BR" sz="1800"/>
          </a:p>
        </p:txBody>
      </p:sp>
      <p:sp>
        <p:nvSpPr>
          <p:cNvPr id="90116" name="Oval 5"/>
          <p:cNvSpPr>
            <a:spLocks noChangeArrowheads="1"/>
          </p:cNvSpPr>
          <p:nvPr/>
        </p:nvSpPr>
        <p:spPr bwMode="auto">
          <a:xfrm>
            <a:off x="1116013" y="2349500"/>
            <a:ext cx="1008062" cy="1657350"/>
          </a:xfrm>
          <a:prstGeom prst="ellipse">
            <a:avLst/>
          </a:prstGeom>
          <a:noFill/>
          <a:ln w="9525">
            <a:solidFill>
              <a:srgbClr val="FFFF99"/>
            </a:solidFill>
            <a:round/>
            <a:headEnd/>
            <a:tailEnd/>
          </a:ln>
        </p:spPr>
        <p:txBody>
          <a:bodyPr wrap="none" anchor="ctr"/>
          <a:lstStyle/>
          <a:p>
            <a:pPr algn="ctr"/>
            <a:endParaRPr lang="pt-BR" sz="1800"/>
          </a:p>
        </p:txBody>
      </p:sp>
      <p:sp>
        <p:nvSpPr>
          <p:cNvPr id="90117" name="AutoShape 7"/>
          <p:cNvSpPr>
            <a:spLocks noChangeArrowheads="1"/>
          </p:cNvSpPr>
          <p:nvPr/>
        </p:nvSpPr>
        <p:spPr bwMode="auto">
          <a:xfrm rot="-2599348">
            <a:off x="6713538" y="428307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ço Reservado para Número de Slide 2"/>
          <p:cNvSpPr>
            <a:spLocks noGrp="1"/>
          </p:cNvSpPr>
          <p:nvPr>
            <p:ph type="sldNum" sz="quarter" idx="10"/>
          </p:nvPr>
        </p:nvSpPr>
        <p:spPr>
          <a:noFill/>
        </p:spPr>
        <p:txBody>
          <a:bodyPr/>
          <a:lstStyle/>
          <a:p>
            <a:fld id="{9CA2F159-2D4D-423E-82AB-E7D0DF1044A4}" type="slidenum">
              <a:rPr lang="pt-BR" smtClean="0"/>
              <a:pPr/>
              <a:t>45</a:t>
            </a:fld>
            <a:endParaRPr lang="pt-BR"/>
          </a:p>
        </p:txBody>
      </p:sp>
      <p:pic>
        <p:nvPicPr>
          <p:cNvPr id="93186" name="Picture 5"/>
          <p:cNvPicPr>
            <a:picLocks noChangeAspect="1" noChangeArrowheads="1"/>
          </p:cNvPicPr>
          <p:nvPr/>
        </p:nvPicPr>
        <p:blipFill>
          <a:blip r:embed="rId3"/>
          <a:srcRect/>
          <a:stretch>
            <a:fillRect/>
          </a:stretch>
        </p:blipFill>
        <p:spPr bwMode="auto">
          <a:xfrm>
            <a:off x="250825" y="773113"/>
            <a:ext cx="8655050" cy="5319712"/>
          </a:xfrm>
          <a:prstGeom prst="rect">
            <a:avLst/>
          </a:prstGeom>
          <a:noFill/>
          <a:ln w="9525">
            <a:noFill/>
            <a:miter lim="800000"/>
            <a:headEnd/>
            <a:tailEnd/>
          </a:ln>
        </p:spPr>
      </p:pic>
      <p:pic>
        <p:nvPicPr>
          <p:cNvPr id="93187" name="Picture 2" descr="Não subestime ninguém hoje. Amanhã essa mesma pessoa poderá ser o homem mais poderoso do mundo."/>
          <p:cNvPicPr>
            <a:picLocks noChangeAspect="1" noChangeArrowheads="1"/>
          </p:cNvPicPr>
          <p:nvPr/>
        </p:nvPicPr>
        <p:blipFill>
          <a:blip r:embed="rId4"/>
          <a:srcRect/>
          <a:stretch>
            <a:fillRect/>
          </a:stretch>
        </p:blipFill>
        <p:spPr bwMode="auto">
          <a:xfrm>
            <a:off x="6872288" y="44450"/>
            <a:ext cx="2187575" cy="14398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46</a:t>
            </a:fld>
            <a:endParaRPr lang="pt-BR"/>
          </a:p>
        </p:txBody>
      </p:sp>
      <p:pic>
        <p:nvPicPr>
          <p:cNvPr id="5" name="Imagem 4"/>
          <p:cNvPicPr>
            <a:picLocks noChangeAspect="1"/>
          </p:cNvPicPr>
          <p:nvPr/>
        </p:nvPicPr>
        <p:blipFill>
          <a:blip r:embed="rId2"/>
          <a:stretch>
            <a:fillRect/>
          </a:stretch>
        </p:blipFill>
        <p:spPr>
          <a:xfrm>
            <a:off x="395536" y="260648"/>
            <a:ext cx="8483546" cy="6194905"/>
          </a:xfrm>
          <a:prstGeom prst="rect">
            <a:avLst/>
          </a:prstGeom>
        </p:spPr>
      </p:pic>
      <p:sp>
        <p:nvSpPr>
          <p:cNvPr id="4" name="Oval 17"/>
          <p:cNvSpPr>
            <a:spLocks noChangeArrowheads="1"/>
          </p:cNvSpPr>
          <p:nvPr/>
        </p:nvSpPr>
        <p:spPr bwMode="auto">
          <a:xfrm>
            <a:off x="764043" y="773171"/>
            <a:ext cx="216024" cy="216024"/>
          </a:xfrm>
          <a:prstGeom prst="ellipse">
            <a:avLst/>
          </a:prstGeom>
          <a:noFill/>
          <a:ln w="9525">
            <a:solidFill>
              <a:srgbClr val="FF0000"/>
            </a:solidFill>
            <a:round/>
            <a:headEnd/>
            <a:tailEnd/>
          </a:ln>
        </p:spPr>
        <p:txBody>
          <a:bodyPr wrap="none" anchor="ctr"/>
          <a:lstStyle/>
          <a:p>
            <a:endParaRPr lang="pt-BR"/>
          </a:p>
        </p:txBody>
      </p:sp>
      <p:sp>
        <p:nvSpPr>
          <p:cNvPr id="6" name="Oval 17"/>
          <p:cNvSpPr>
            <a:spLocks noChangeArrowheads="1"/>
          </p:cNvSpPr>
          <p:nvPr/>
        </p:nvSpPr>
        <p:spPr bwMode="auto">
          <a:xfrm>
            <a:off x="764043" y="980728"/>
            <a:ext cx="216024" cy="216024"/>
          </a:xfrm>
          <a:prstGeom prst="ellipse">
            <a:avLst/>
          </a:prstGeom>
          <a:noFill/>
          <a:ln w="9525">
            <a:solidFill>
              <a:srgbClr val="FF0000"/>
            </a:solidFill>
            <a:round/>
            <a:headEnd/>
            <a:tailEnd/>
          </a:ln>
        </p:spPr>
        <p:txBody>
          <a:bodyPr wrap="none" anchor="ctr"/>
          <a:lstStyle/>
          <a:p>
            <a:endParaRPr lang="pt-BR"/>
          </a:p>
        </p:txBody>
      </p:sp>
      <p:sp>
        <p:nvSpPr>
          <p:cNvPr id="7" name="Oval 17"/>
          <p:cNvSpPr>
            <a:spLocks noChangeArrowheads="1"/>
          </p:cNvSpPr>
          <p:nvPr/>
        </p:nvSpPr>
        <p:spPr bwMode="auto">
          <a:xfrm>
            <a:off x="764043" y="1315367"/>
            <a:ext cx="216024" cy="216024"/>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764043" y="1484784"/>
            <a:ext cx="216024" cy="216024"/>
          </a:xfrm>
          <a:prstGeom prst="ellipse">
            <a:avLst/>
          </a:prstGeom>
          <a:noFill/>
          <a:ln w="9525">
            <a:solidFill>
              <a:srgbClr val="FF0000"/>
            </a:solidFill>
            <a:round/>
            <a:headEnd/>
            <a:tailEnd/>
          </a:ln>
        </p:spPr>
        <p:txBody>
          <a:bodyPr wrap="none" anchor="ctr"/>
          <a:lstStyle/>
          <a:p>
            <a:endParaRPr lang="pt-BR"/>
          </a:p>
        </p:txBody>
      </p:sp>
      <p:sp>
        <p:nvSpPr>
          <p:cNvPr id="14" name="Oval 17"/>
          <p:cNvSpPr>
            <a:spLocks noChangeArrowheads="1"/>
          </p:cNvSpPr>
          <p:nvPr/>
        </p:nvSpPr>
        <p:spPr bwMode="auto">
          <a:xfrm>
            <a:off x="759848" y="438532"/>
            <a:ext cx="216024" cy="216024"/>
          </a:xfrm>
          <a:prstGeom prst="ellipse">
            <a:avLst/>
          </a:prstGeom>
          <a:noFill/>
          <a:ln w="9525">
            <a:solidFill>
              <a:srgbClr val="FF0000"/>
            </a:solidFill>
            <a:round/>
            <a:headEnd/>
            <a:tailEnd/>
          </a:ln>
        </p:spPr>
        <p:txBody>
          <a:bodyPr wrap="none" anchor="ctr"/>
          <a:lstStyle/>
          <a:p>
            <a:endParaRPr lang="pt-BR"/>
          </a:p>
        </p:txBody>
      </p:sp>
      <p:sp>
        <p:nvSpPr>
          <p:cNvPr id="15" name="Oval 17"/>
          <p:cNvSpPr>
            <a:spLocks noChangeArrowheads="1"/>
          </p:cNvSpPr>
          <p:nvPr/>
        </p:nvSpPr>
        <p:spPr bwMode="auto">
          <a:xfrm>
            <a:off x="768238" y="620688"/>
            <a:ext cx="216024" cy="216024"/>
          </a:xfrm>
          <a:prstGeom prst="ellipse">
            <a:avLst/>
          </a:prstGeom>
          <a:noFill/>
          <a:ln w="9525">
            <a:solidFill>
              <a:srgbClr val="FF0000"/>
            </a:solidFill>
            <a:round/>
            <a:headEnd/>
            <a:tailEnd/>
          </a:ln>
        </p:spPr>
        <p:txBody>
          <a:bodyPr wrap="none" anchor="ctr"/>
          <a:lstStyle/>
          <a:p>
            <a:endParaRPr lang="pt-BR"/>
          </a:p>
        </p:txBody>
      </p:sp>
      <p:sp>
        <p:nvSpPr>
          <p:cNvPr id="16" name="Oval 17"/>
          <p:cNvSpPr>
            <a:spLocks noChangeArrowheads="1"/>
          </p:cNvSpPr>
          <p:nvPr/>
        </p:nvSpPr>
        <p:spPr bwMode="auto">
          <a:xfrm>
            <a:off x="755576" y="1645734"/>
            <a:ext cx="216024" cy="216024"/>
          </a:xfrm>
          <a:prstGeom prst="ellipse">
            <a:avLst/>
          </a:prstGeom>
          <a:noFill/>
          <a:ln w="9525">
            <a:solidFill>
              <a:srgbClr val="FF0000"/>
            </a:solidFill>
            <a:round/>
            <a:headEnd/>
            <a:tailEnd/>
          </a:ln>
        </p:spPr>
        <p:txBody>
          <a:bodyPr wrap="none" anchor="ctr"/>
          <a:lstStyle/>
          <a:p>
            <a:endParaRPr lang="pt-BR"/>
          </a:p>
        </p:txBody>
      </p:sp>
      <p:sp>
        <p:nvSpPr>
          <p:cNvPr id="17" name="Oval 17"/>
          <p:cNvSpPr>
            <a:spLocks noChangeArrowheads="1"/>
          </p:cNvSpPr>
          <p:nvPr/>
        </p:nvSpPr>
        <p:spPr bwMode="auto">
          <a:xfrm>
            <a:off x="772510" y="2005774"/>
            <a:ext cx="216024" cy="216024"/>
          </a:xfrm>
          <a:prstGeom prst="ellipse">
            <a:avLst/>
          </a:prstGeom>
          <a:noFill/>
          <a:ln w="9525">
            <a:solidFill>
              <a:srgbClr val="FF0000"/>
            </a:solidFill>
            <a:round/>
            <a:headEnd/>
            <a:tailEnd/>
          </a:ln>
        </p:spPr>
        <p:txBody>
          <a:bodyPr wrap="none" anchor="ctr"/>
          <a:lstStyle/>
          <a:p>
            <a:endParaRPr lang="pt-BR"/>
          </a:p>
        </p:txBody>
      </p:sp>
      <p:sp>
        <p:nvSpPr>
          <p:cNvPr id="18" name="Oval 17"/>
          <p:cNvSpPr>
            <a:spLocks noChangeArrowheads="1"/>
          </p:cNvSpPr>
          <p:nvPr/>
        </p:nvSpPr>
        <p:spPr bwMode="auto">
          <a:xfrm>
            <a:off x="764043" y="2204864"/>
            <a:ext cx="216024" cy="216024"/>
          </a:xfrm>
          <a:prstGeom prst="ellipse">
            <a:avLst/>
          </a:prstGeom>
          <a:noFill/>
          <a:ln w="9525">
            <a:solidFill>
              <a:srgbClr val="FF0000"/>
            </a:solidFill>
            <a:round/>
            <a:headEnd/>
            <a:tailEnd/>
          </a:ln>
        </p:spPr>
        <p:txBody>
          <a:bodyPr wrap="none" anchor="ctr"/>
          <a:lstStyle/>
          <a:p>
            <a:endParaRPr lang="pt-BR"/>
          </a:p>
        </p:txBody>
      </p:sp>
      <p:sp>
        <p:nvSpPr>
          <p:cNvPr id="19" name="Oval 17"/>
          <p:cNvSpPr>
            <a:spLocks noChangeArrowheads="1"/>
          </p:cNvSpPr>
          <p:nvPr/>
        </p:nvSpPr>
        <p:spPr bwMode="auto">
          <a:xfrm>
            <a:off x="780977" y="2395487"/>
            <a:ext cx="216024" cy="216024"/>
          </a:xfrm>
          <a:prstGeom prst="ellipse">
            <a:avLst/>
          </a:prstGeom>
          <a:noFill/>
          <a:ln w="9525">
            <a:solidFill>
              <a:srgbClr val="FF0000"/>
            </a:solidFill>
            <a:round/>
            <a:headEnd/>
            <a:tailEnd/>
          </a:ln>
        </p:spPr>
        <p:txBody>
          <a:bodyPr wrap="none" anchor="ctr"/>
          <a:lstStyle/>
          <a:p>
            <a:endParaRPr lang="pt-BR"/>
          </a:p>
        </p:txBody>
      </p:sp>
      <p:sp>
        <p:nvSpPr>
          <p:cNvPr id="20" name="Oval 17"/>
          <p:cNvSpPr>
            <a:spLocks noChangeArrowheads="1"/>
          </p:cNvSpPr>
          <p:nvPr/>
        </p:nvSpPr>
        <p:spPr bwMode="auto">
          <a:xfrm>
            <a:off x="780977" y="2556437"/>
            <a:ext cx="216024" cy="216024"/>
          </a:xfrm>
          <a:prstGeom prst="ellipse">
            <a:avLst/>
          </a:prstGeom>
          <a:noFill/>
          <a:ln w="9525">
            <a:solidFill>
              <a:srgbClr val="FF0000"/>
            </a:solidFill>
            <a:round/>
            <a:headEnd/>
            <a:tailEnd/>
          </a:ln>
        </p:spPr>
        <p:txBody>
          <a:bodyPr wrap="none" anchor="ctr"/>
          <a:lstStyle/>
          <a:p>
            <a:endParaRPr lang="pt-BR"/>
          </a:p>
        </p:txBody>
      </p:sp>
      <p:sp>
        <p:nvSpPr>
          <p:cNvPr id="21" name="Oval 17"/>
          <p:cNvSpPr>
            <a:spLocks noChangeArrowheads="1"/>
          </p:cNvSpPr>
          <p:nvPr/>
        </p:nvSpPr>
        <p:spPr bwMode="auto">
          <a:xfrm>
            <a:off x="780977" y="3068960"/>
            <a:ext cx="216024" cy="216024"/>
          </a:xfrm>
          <a:prstGeom prst="ellipse">
            <a:avLst/>
          </a:prstGeom>
          <a:noFill/>
          <a:ln w="9525">
            <a:solidFill>
              <a:srgbClr val="FF0000"/>
            </a:solidFill>
            <a:round/>
            <a:headEnd/>
            <a:tailEnd/>
          </a:ln>
        </p:spPr>
        <p:txBody>
          <a:bodyPr wrap="none" anchor="ctr"/>
          <a:lstStyle/>
          <a:p>
            <a:endParaRPr lang="pt-BR"/>
          </a:p>
        </p:txBody>
      </p:sp>
      <p:sp>
        <p:nvSpPr>
          <p:cNvPr id="22" name="Oval 17"/>
          <p:cNvSpPr>
            <a:spLocks noChangeArrowheads="1"/>
          </p:cNvSpPr>
          <p:nvPr/>
        </p:nvSpPr>
        <p:spPr bwMode="auto">
          <a:xfrm>
            <a:off x="780977" y="3259583"/>
            <a:ext cx="216024" cy="216024"/>
          </a:xfrm>
          <a:prstGeom prst="ellipse">
            <a:avLst/>
          </a:prstGeom>
          <a:noFill/>
          <a:ln w="9525">
            <a:solidFill>
              <a:srgbClr val="FF0000"/>
            </a:solidFill>
            <a:round/>
            <a:headEnd/>
            <a:tailEnd/>
          </a:ln>
        </p:spPr>
        <p:txBody>
          <a:bodyPr wrap="none" anchor="ctr"/>
          <a:lstStyle/>
          <a:p>
            <a:endParaRPr lang="pt-BR"/>
          </a:p>
        </p:txBody>
      </p:sp>
      <p:sp>
        <p:nvSpPr>
          <p:cNvPr id="23" name="Oval 17"/>
          <p:cNvSpPr>
            <a:spLocks noChangeArrowheads="1"/>
          </p:cNvSpPr>
          <p:nvPr/>
        </p:nvSpPr>
        <p:spPr bwMode="auto">
          <a:xfrm>
            <a:off x="780977" y="3403599"/>
            <a:ext cx="216024" cy="216024"/>
          </a:xfrm>
          <a:prstGeom prst="ellipse">
            <a:avLst/>
          </a:prstGeom>
          <a:noFill/>
          <a:ln w="9525">
            <a:solidFill>
              <a:srgbClr val="FF0000"/>
            </a:solidFill>
            <a:round/>
            <a:headEnd/>
            <a:tailEnd/>
          </a:ln>
        </p:spPr>
        <p:txBody>
          <a:bodyPr wrap="none" anchor="ctr"/>
          <a:lstStyle/>
          <a:p>
            <a:endParaRPr lang="pt-BR"/>
          </a:p>
        </p:txBody>
      </p:sp>
      <p:sp>
        <p:nvSpPr>
          <p:cNvPr id="24" name="Oval 17"/>
          <p:cNvSpPr>
            <a:spLocks noChangeArrowheads="1"/>
          </p:cNvSpPr>
          <p:nvPr/>
        </p:nvSpPr>
        <p:spPr bwMode="auto">
          <a:xfrm>
            <a:off x="772510" y="3602689"/>
            <a:ext cx="216024" cy="216024"/>
          </a:xfrm>
          <a:prstGeom prst="ellipse">
            <a:avLst/>
          </a:prstGeom>
          <a:noFill/>
          <a:ln w="9525">
            <a:solidFill>
              <a:srgbClr val="FF0000"/>
            </a:solidFill>
            <a:round/>
            <a:headEnd/>
            <a:tailEnd/>
          </a:ln>
        </p:spPr>
        <p:txBody>
          <a:bodyPr wrap="none" anchor="ctr"/>
          <a:lstStyle/>
          <a:p>
            <a:endParaRPr lang="pt-BR"/>
          </a:p>
        </p:txBody>
      </p:sp>
      <p:sp>
        <p:nvSpPr>
          <p:cNvPr id="25" name="Oval 17"/>
          <p:cNvSpPr>
            <a:spLocks noChangeArrowheads="1"/>
          </p:cNvSpPr>
          <p:nvPr/>
        </p:nvSpPr>
        <p:spPr bwMode="auto">
          <a:xfrm>
            <a:off x="780977" y="3772106"/>
            <a:ext cx="216024" cy="216024"/>
          </a:xfrm>
          <a:prstGeom prst="ellipse">
            <a:avLst/>
          </a:prstGeom>
          <a:noFill/>
          <a:ln w="9525">
            <a:solidFill>
              <a:srgbClr val="FF0000"/>
            </a:solidFill>
            <a:round/>
            <a:headEnd/>
            <a:tailEnd/>
          </a:ln>
        </p:spPr>
        <p:txBody>
          <a:bodyPr wrap="none" anchor="ctr"/>
          <a:lstStyle/>
          <a:p>
            <a:endParaRPr lang="pt-BR"/>
          </a:p>
        </p:txBody>
      </p:sp>
      <p:sp>
        <p:nvSpPr>
          <p:cNvPr id="26" name="Oval 17"/>
          <p:cNvSpPr>
            <a:spLocks noChangeArrowheads="1"/>
          </p:cNvSpPr>
          <p:nvPr/>
        </p:nvSpPr>
        <p:spPr bwMode="auto">
          <a:xfrm>
            <a:off x="764043" y="4123679"/>
            <a:ext cx="216024" cy="216024"/>
          </a:xfrm>
          <a:prstGeom prst="ellipse">
            <a:avLst/>
          </a:prstGeom>
          <a:noFill/>
          <a:ln w="9525">
            <a:solidFill>
              <a:srgbClr val="FF0000"/>
            </a:solidFill>
            <a:round/>
            <a:headEnd/>
            <a:tailEnd/>
          </a:ln>
        </p:spPr>
        <p:txBody>
          <a:bodyPr wrap="none" anchor="ctr"/>
          <a:lstStyle/>
          <a:p>
            <a:endParaRPr lang="pt-BR"/>
          </a:p>
        </p:txBody>
      </p:sp>
      <p:sp>
        <p:nvSpPr>
          <p:cNvPr id="27" name="Oval 17"/>
          <p:cNvSpPr>
            <a:spLocks noChangeArrowheads="1"/>
          </p:cNvSpPr>
          <p:nvPr/>
        </p:nvSpPr>
        <p:spPr bwMode="auto">
          <a:xfrm>
            <a:off x="772510" y="4284629"/>
            <a:ext cx="216024" cy="216024"/>
          </a:xfrm>
          <a:prstGeom prst="ellipse">
            <a:avLst/>
          </a:prstGeom>
          <a:noFill/>
          <a:ln w="9525">
            <a:solidFill>
              <a:srgbClr val="FF0000"/>
            </a:solidFill>
            <a:round/>
            <a:headEnd/>
            <a:tailEnd/>
          </a:ln>
        </p:spPr>
        <p:txBody>
          <a:bodyPr wrap="none" anchor="ctr"/>
          <a:lstStyle/>
          <a:p>
            <a:endParaRPr lang="pt-BR"/>
          </a:p>
        </p:txBody>
      </p:sp>
      <p:sp>
        <p:nvSpPr>
          <p:cNvPr id="28" name="Oval 17"/>
          <p:cNvSpPr>
            <a:spLocks noChangeArrowheads="1"/>
          </p:cNvSpPr>
          <p:nvPr/>
        </p:nvSpPr>
        <p:spPr bwMode="auto">
          <a:xfrm>
            <a:off x="772510" y="4644669"/>
            <a:ext cx="216024" cy="216024"/>
          </a:xfrm>
          <a:prstGeom prst="ellipse">
            <a:avLst/>
          </a:prstGeom>
          <a:noFill/>
          <a:ln w="9525">
            <a:solidFill>
              <a:srgbClr val="FF0000"/>
            </a:solidFill>
            <a:round/>
            <a:headEnd/>
            <a:tailEnd/>
          </a:ln>
        </p:spPr>
        <p:txBody>
          <a:bodyPr wrap="none" anchor="ctr"/>
          <a:lstStyle/>
          <a:p>
            <a:endParaRPr lang="pt-BR"/>
          </a:p>
        </p:txBody>
      </p:sp>
      <p:sp>
        <p:nvSpPr>
          <p:cNvPr id="29" name="Oval 17"/>
          <p:cNvSpPr>
            <a:spLocks noChangeArrowheads="1"/>
          </p:cNvSpPr>
          <p:nvPr/>
        </p:nvSpPr>
        <p:spPr bwMode="auto">
          <a:xfrm>
            <a:off x="780977" y="4805619"/>
            <a:ext cx="216024" cy="216024"/>
          </a:xfrm>
          <a:prstGeom prst="ellipse">
            <a:avLst/>
          </a:prstGeom>
          <a:noFill/>
          <a:ln w="9525">
            <a:solidFill>
              <a:srgbClr val="FF0000"/>
            </a:solidFill>
            <a:round/>
            <a:headEnd/>
            <a:tailEnd/>
          </a:ln>
        </p:spPr>
        <p:txBody>
          <a:bodyPr wrap="none" anchor="ctr"/>
          <a:lstStyle/>
          <a:p>
            <a:endParaRPr lang="pt-BR"/>
          </a:p>
        </p:txBody>
      </p:sp>
      <p:sp>
        <p:nvSpPr>
          <p:cNvPr id="30" name="Oval 17"/>
          <p:cNvSpPr>
            <a:spLocks noChangeArrowheads="1"/>
          </p:cNvSpPr>
          <p:nvPr/>
        </p:nvSpPr>
        <p:spPr bwMode="auto">
          <a:xfrm>
            <a:off x="764043" y="4987775"/>
            <a:ext cx="216024" cy="216024"/>
          </a:xfrm>
          <a:prstGeom prst="ellipse">
            <a:avLst/>
          </a:prstGeom>
          <a:noFill/>
          <a:ln w="9525">
            <a:solidFill>
              <a:srgbClr val="FF0000"/>
            </a:solidFill>
            <a:round/>
            <a:headEnd/>
            <a:tailEnd/>
          </a:ln>
        </p:spPr>
        <p:txBody>
          <a:bodyPr wrap="none" anchor="ctr"/>
          <a:lstStyle/>
          <a:p>
            <a:endParaRPr lang="pt-BR"/>
          </a:p>
        </p:txBody>
      </p:sp>
      <p:sp>
        <p:nvSpPr>
          <p:cNvPr id="31" name="Oval 17"/>
          <p:cNvSpPr>
            <a:spLocks noChangeArrowheads="1"/>
          </p:cNvSpPr>
          <p:nvPr/>
        </p:nvSpPr>
        <p:spPr bwMode="auto">
          <a:xfrm>
            <a:off x="780977" y="5877272"/>
            <a:ext cx="216024" cy="216024"/>
          </a:xfrm>
          <a:prstGeom prst="ellipse">
            <a:avLst/>
          </a:prstGeom>
          <a:noFill/>
          <a:ln w="9525">
            <a:solidFill>
              <a:srgbClr val="FF0000"/>
            </a:solidFill>
            <a:round/>
            <a:headEnd/>
            <a:tailEnd/>
          </a:ln>
        </p:spPr>
        <p:txBody>
          <a:bodyPr wrap="none" anchor="ctr"/>
          <a:lstStyle/>
          <a:p>
            <a:endParaRPr lang="pt-BR"/>
          </a:p>
        </p:txBody>
      </p:sp>
      <p:sp>
        <p:nvSpPr>
          <p:cNvPr id="3" name="CaixaDeTexto 2"/>
          <p:cNvSpPr txBox="1"/>
          <p:nvPr/>
        </p:nvSpPr>
        <p:spPr>
          <a:xfrm>
            <a:off x="3563888" y="15032"/>
            <a:ext cx="864096" cy="338554"/>
          </a:xfrm>
          <a:prstGeom prst="rect">
            <a:avLst/>
          </a:prstGeom>
          <a:noFill/>
        </p:spPr>
        <p:txBody>
          <a:bodyPr wrap="square" rtlCol="0">
            <a:spAutoFit/>
          </a:bodyPr>
          <a:lstStyle/>
          <a:p>
            <a:r>
              <a:rPr lang="pt-BR" sz="1600" b="1" dirty="0">
                <a:solidFill>
                  <a:srgbClr val="FF0000"/>
                </a:solidFill>
              </a:rPr>
              <a:t>83%</a:t>
            </a:r>
            <a:r>
              <a:rPr lang="pt-BR" sz="1200" b="1" dirty="0">
                <a:solidFill>
                  <a:srgbClr val="FF0000"/>
                </a:solidFill>
              </a:rPr>
              <a:t> </a:t>
            </a:r>
          </a:p>
        </p:txBody>
      </p:sp>
    </p:spTree>
    <p:extLst>
      <p:ext uri="{BB962C8B-B14F-4D97-AF65-F5344CB8AC3E}">
        <p14:creationId xmlns:p14="http://schemas.microsoft.com/office/powerpoint/2010/main" val="2223601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Número de Slide 3"/>
          <p:cNvSpPr>
            <a:spLocks noGrp="1"/>
          </p:cNvSpPr>
          <p:nvPr>
            <p:ph type="sldNum" sz="quarter" idx="10"/>
          </p:nvPr>
        </p:nvSpPr>
        <p:spPr>
          <a:noFill/>
        </p:spPr>
        <p:txBody>
          <a:bodyPr/>
          <a:lstStyle/>
          <a:p>
            <a:fld id="{F9CBEABD-F251-49B8-8DDA-18EBCF084D4E}" type="slidenum">
              <a:rPr lang="pt-BR" smtClean="0"/>
              <a:pPr/>
              <a:t>47</a:t>
            </a:fld>
            <a:endParaRPr lang="pt-BR"/>
          </a:p>
        </p:txBody>
      </p:sp>
      <p:pic>
        <p:nvPicPr>
          <p:cNvPr id="82946" name="Picture 17"/>
          <p:cNvPicPr>
            <a:picLocks noChangeAspect="1" noChangeArrowheads="1"/>
          </p:cNvPicPr>
          <p:nvPr/>
        </p:nvPicPr>
        <p:blipFill>
          <a:blip r:embed="rId2"/>
          <a:srcRect/>
          <a:stretch>
            <a:fillRect/>
          </a:stretch>
        </p:blipFill>
        <p:spPr bwMode="auto">
          <a:xfrm>
            <a:off x="1547813" y="4264025"/>
            <a:ext cx="6119812" cy="2044700"/>
          </a:xfrm>
          <a:prstGeom prst="rect">
            <a:avLst/>
          </a:prstGeom>
          <a:noFill/>
          <a:ln w="9525">
            <a:noFill/>
            <a:miter lim="800000"/>
            <a:headEnd/>
            <a:tailEnd/>
          </a:ln>
        </p:spPr>
      </p:pic>
      <p:pic>
        <p:nvPicPr>
          <p:cNvPr id="82947" name="Picture 18"/>
          <p:cNvPicPr>
            <a:picLocks noChangeAspect="1" noChangeArrowheads="1"/>
          </p:cNvPicPr>
          <p:nvPr/>
        </p:nvPicPr>
        <p:blipFill>
          <a:blip r:embed="rId3"/>
          <a:srcRect/>
          <a:stretch>
            <a:fillRect/>
          </a:stretch>
        </p:blipFill>
        <p:spPr bwMode="auto">
          <a:xfrm>
            <a:off x="0" y="981075"/>
            <a:ext cx="9144000" cy="3038475"/>
          </a:xfrm>
          <a:prstGeom prst="rect">
            <a:avLst/>
          </a:prstGeom>
          <a:noFill/>
          <a:ln w="9525">
            <a:noFill/>
            <a:miter lim="800000"/>
            <a:headEnd/>
            <a:tailEnd/>
          </a:ln>
        </p:spPr>
      </p:pic>
    </p:spTree>
    <p:extLst>
      <p:ext uri="{BB962C8B-B14F-4D97-AF65-F5344CB8AC3E}">
        <p14:creationId xmlns:p14="http://schemas.microsoft.com/office/powerpoint/2010/main" val="2065042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Número de Slide 1"/>
          <p:cNvSpPr>
            <a:spLocks noGrp="1"/>
          </p:cNvSpPr>
          <p:nvPr>
            <p:ph type="sldNum" sz="quarter" idx="10"/>
          </p:nvPr>
        </p:nvSpPr>
        <p:spPr>
          <a:noFill/>
        </p:spPr>
        <p:txBody>
          <a:bodyPr/>
          <a:lstStyle/>
          <a:p>
            <a:fld id="{D474D976-37BD-4EF8-A9F5-E912CBDECA8D}" type="slidenum">
              <a:rPr lang="pt-BR" smtClean="0"/>
              <a:pPr/>
              <a:t>48</a:t>
            </a:fld>
            <a:endParaRPr lang="pt-BR"/>
          </a:p>
        </p:txBody>
      </p:sp>
      <p:pic>
        <p:nvPicPr>
          <p:cNvPr id="96258" name="Picture 2"/>
          <p:cNvPicPr>
            <a:picLocks noChangeAspect="1" noChangeArrowheads="1"/>
          </p:cNvPicPr>
          <p:nvPr/>
        </p:nvPicPr>
        <p:blipFill>
          <a:blip r:embed="rId3"/>
          <a:srcRect/>
          <a:stretch>
            <a:fillRect/>
          </a:stretch>
        </p:blipFill>
        <p:spPr bwMode="auto">
          <a:xfrm>
            <a:off x="1403648" y="354526"/>
            <a:ext cx="5849094" cy="6399741"/>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ço Reservado para Número de Slide 1"/>
          <p:cNvSpPr>
            <a:spLocks noGrp="1"/>
          </p:cNvSpPr>
          <p:nvPr>
            <p:ph type="sldNum" sz="quarter" idx="10"/>
          </p:nvPr>
        </p:nvSpPr>
        <p:spPr>
          <a:noFill/>
        </p:spPr>
        <p:txBody>
          <a:bodyPr/>
          <a:lstStyle/>
          <a:p>
            <a:fld id="{323611F3-BE8A-4B25-B260-3B146033B335}" type="slidenum">
              <a:rPr lang="pt-BR" smtClean="0"/>
              <a:pPr/>
              <a:t>49</a:t>
            </a:fld>
            <a:endParaRPr lang="pt-BR"/>
          </a:p>
        </p:txBody>
      </p:sp>
      <p:pic>
        <p:nvPicPr>
          <p:cNvPr id="98306" name="Picture 2"/>
          <p:cNvPicPr>
            <a:picLocks noChangeAspect="1" noChangeArrowheads="1"/>
          </p:cNvPicPr>
          <p:nvPr/>
        </p:nvPicPr>
        <p:blipFill>
          <a:blip r:embed="rId2"/>
          <a:srcRect/>
          <a:stretch>
            <a:fillRect/>
          </a:stretch>
        </p:blipFill>
        <p:spPr bwMode="auto">
          <a:xfrm>
            <a:off x="34925" y="765175"/>
            <a:ext cx="8929688" cy="5149850"/>
          </a:xfrm>
          <a:prstGeom prst="rect">
            <a:avLst/>
          </a:prstGeom>
          <a:noFill/>
          <a:ln w="9525">
            <a:noFill/>
            <a:miter lim="800000"/>
            <a:headEnd/>
            <a:tailEnd/>
          </a:ln>
        </p:spPr>
      </p:pic>
      <p:sp>
        <p:nvSpPr>
          <p:cNvPr id="4" name="Oval 17"/>
          <p:cNvSpPr>
            <a:spLocks noChangeArrowheads="1"/>
          </p:cNvSpPr>
          <p:nvPr/>
        </p:nvSpPr>
        <p:spPr bwMode="auto">
          <a:xfrm>
            <a:off x="62570" y="5397931"/>
            <a:ext cx="250586" cy="240738"/>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ço Reservado para Número de Slide 1"/>
          <p:cNvSpPr>
            <a:spLocks noGrp="1"/>
          </p:cNvSpPr>
          <p:nvPr>
            <p:ph type="sldNum" sz="quarter" idx="10"/>
          </p:nvPr>
        </p:nvSpPr>
        <p:spPr>
          <a:noFill/>
        </p:spPr>
        <p:txBody>
          <a:bodyPr/>
          <a:lstStyle/>
          <a:p>
            <a:fld id="{855EE153-857E-433D-8D51-6C9F567D51C6}" type="slidenum">
              <a:rPr lang="pt-BR" smtClean="0"/>
              <a:pPr/>
              <a:t>5</a:t>
            </a:fld>
            <a:endParaRPr lang="pt-BR"/>
          </a:p>
        </p:txBody>
      </p:sp>
      <p:pic>
        <p:nvPicPr>
          <p:cNvPr id="37890" name="Picture 5"/>
          <p:cNvPicPr>
            <a:picLocks noChangeAspect="1" noChangeArrowheads="1"/>
          </p:cNvPicPr>
          <p:nvPr/>
        </p:nvPicPr>
        <p:blipFill>
          <a:blip r:embed="rId3"/>
          <a:srcRect/>
          <a:stretch>
            <a:fillRect/>
          </a:stretch>
        </p:blipFill>
        <p:spPr bwMode="auto">
          <a:xfrm>
            <a:off x="539750" y="1047750"/>
            <a:ext cx="7921625" cy="4973638"/>
          </a:xfrm>
          <a:prstGeom prst="rect">
            <a:avLst/>
          </a:prstGeom>
          <a:noFill/>
          <a:ln w="9525">
            <a:noFill/>
            <a:miter lim="800000"/>
            <a:headEnd/>
            <a:tailEnd/>
          </a:ln>
        </p:spPr>
      </p:pic>
      <p:sp>
        <p:nvSpPr>
          <p:cNvPr id="37891" name="Oval 7"/>
          <p:cNvSpPr>
            <a:spLocks noChangeArrowheads="1"/>
          </p:cNvSpPr>
          <p:nvPr/>
        </p:nvSpPr>
        <p:spPr bwMode="auto">
          <a:xfrm>
            <a:off x="3419475" y="3357563"/>
            <a:ext cx="1296988" cy="647700"/>
          </a:xfrm>
          <a:prstGeom prst="ellipse">
            <a:avLst/>
          </a:prstGeom>
          <a:noFill/>
          <a:ln w="9525">
            <a:solidFill>
              <a:srgbClr val="FF0000"/>
            </a:solidFill>
            <a:round/>
            <a:headEnd/>
            <a:tailEnd/>
          </a:ln>
        </p:spPr>
        <p:txBody>
          <a:bodyPr wrap="none" anchor="ctr"/>
          <a:lstStyle/>
          <a:p>
            <a:endParaRPr lang="pt-BR"/>
          </a:p>
        </p:txBody>
      </p:sp>
      <p:sp>
        <p:nvSpPr>
          <p:cNvPr id="37892" name="Oval 8"/>
          <p:cNvSpPr>
            <a:spLocks noChangeArrowheads="1"/>
          </p:cNvSpPr>
          <p:nvPr/>
        </p:nvSpPr>
        <p:spPr bwMode="auto">
          <a:xfrm>
            <a:off x="3419475" y="4078288"/>
            <a:ext cx="1296988" cy="719137"/>
          </a:xfrm>
          <a:prstGeom prst="ellipse">
            <a:avLst/>
          </a:prstGeom>
          <a:noFill/>
          <a:ln w="9525">
            <a:solidFill>
              <a:srgbClr val="FF0000"/>
            </a:solidFill>
            <a:round/>
            <a:headEnd/>
            <a:tailEnd/>
          </a:ln>
        </p:spPr>
        <p:txBody>
          <a:bodyPr wrap="none" anchor="ctr"/>
          <a:lstStyle/>
          <a:p>
            <a:endParaRPr lang="pt-BR"/>
          </a:p>
        </p:txBody>
      </p:sp>
      <p:sp>
        <p:nvSpPr>
          <p:cNvPr id="37893" name="Oval 8"/>
          <p:cNvSpPr>
            <a:spLocks noChangeArrowheads="1"/>
          </p:cNvSpPr>
          <p:nvPr/>
        </p:nvSpPr>
        <p:spPr bwMode="auto">
          <a:xfrm>
            <a:off x="3898900" y="4781550"/>
            <a:ext cx="395288" cy="385763"/>
          </a:xfrm>
          <a:prstGeom prst="ellipse">
            <a:avLst/>
          </a:prstGeom>
          <a:noFill/>
          <a:ln w="25400">
            <a:solidFill>
              <a:srgbClr val="FF0000"/>
            </a:solidFill>
            <a:round/>
            <a:headEnd/>
            <a:tailEnd/>
          </a:ln>
        </p:spPr>
        <p:txBody>
          <a:bodyPr wrap="none" anchor="ctr"/>
          <a:lstStyle/>
          <a:p>
            <a:endParaRPr lang="pt-BR"/>
          </a:p>
        </p:txBody>
      </p:sp>
      <p:sp>
        <p:nvSpPr>
          <p:cNvPr id="37894" name="Oval 8"/>
          <p:cNvSpPr>
            <a:spLocks noChangeArrowheads="1"/>
          </p:cNvSpPr>
          <p:nvPr/>
        </p:nvSpPr>
        <p:spPr bwMode="auto">
          <a:xfrm>
            <a:off x="5589588" y="4772025"/>
            <a:ext cx="393700" cy="385763"/>
          </a:xfrm>
          <a:prstGeom prst="ellipse">
            <a:avLst/>
          </a:prstGeom>
          <a:noFill/>
          <a:ln w="25400">
            <a:solidFill>
              <a:srgbClr val="FF0000"/>
            </a:solidFill>
            <a:round/>
            <a:headEnd/>
            <a:tailEnd/>
          </a:ln>
        </p:spPr>
        <p:txBody>
          <a:bodyPr wrap="none" anchor="ctr"/>
          <a:lstStyle/>
          <a:p>
            <a:endParaRPr lang="pt-BR"/>
          </a:p>
        </p:txBody>
      </p:sp>
      <p:sp>
        <p:nvSpPr>
          <p:cNvPr id="37895" name="Oval 8"/>
          <p:cNvSpPr>
            <a:spLocks noChangeArrowheads="1"/>
          </p:cNvSpPr>
          <p:nvPr/>
        </p:nvSpPr>
        <p:spPr bwMode="auto">
          <a:xfrm>
            <a:off x="7283450" y="4759325"/>
            <a:ext cx="393700" cy="384175"/>
          </a:xfrm>
          <a:prstGeom prst="ellipse">
            <a:avLst/>
          </a:prstGeom>
          <a:noFill/>
          <a:ln w="25400">
            <a:solidFill>
              <a:srgbClr val="FF0000"/>
            </a:solidFill>
            <a:round/>
            <a:headEnd/>
            <a:tailEnd/>
          </a:ln>
        </p:spPr>
        <p:txBody>
          <a:bodyPr wrap="none" anchor="ctr"/>
          <a:lstStyle/>
          <a:p>
            <a:endParaRPr lang="pt-BR"/>
          </a:p>
        </p:txBody>
      </p:sp>
      <p:pic>
        <p:nvPicPr>
          <p:cNvPr id="2" name="Imagem 1"/>
          <p:cNvPicPr>
            <a:picLocks noChangeAspect="1"/>
          </p:cNvPicPr>
          <p:nvPr/>
        </p:nvPicPr>
        <p:blipFill>
          <a:blip r:embed="rId4"/>
          <a:stretch>
            <a:fillRect/>
          </a:stretch>
        </p:blipFill>
        <p:spPr>
          <a:xfrm>
            <a:off x="7283450" y="35802"/>
            <a:ext cx="1736651" cy="11492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50</a:t>
            </a:fld>
            <a:endParaRPr lang="pt-BR"/>
          </a:p>
        </p:txBody>
      </p:sp>
      <p:pic>
        <p:nvPicPr>
          <p:cNvPr id="4" name="Imagem 3"/>
          <p:cNvPicPr>
            <a:picLocks noChangeAspect="1"/>
          </p:cNvPicPr>
          <p:nvPr/>
        </p:nvPicPr>
        <p:blipFill>
          <a:blip r:embed="rId2"/>
          <a:stretch>
            <a:fillRect/>
          </a:stretch>
        </p:blipFill>
        <p:spPr>
          <a:xfrm>
            <a:off x="610718" y="1129176"/>
            <a:ext cx="8079762" cy="3163920"/>
          </a:xfrm>
          <a:prstGeom prst="rect">
            <a:avLst/>
          </a:prstGeom>
        </p:spPr>
      </p:pic>
      <p:sp>
        <p:nvSpPr>
          <p:cNvPr id="5" name="Rectangle 3"/>
          <p:cNvSpPr txBox="1">
            <a:spLocks noChangeArrowheads="1"/>
          </p:cNvSpPr>
          <p:nvPr/>
        </p:nvSpPr>
        <p:spPr bwMode="auto">
          <a:xfrm>
            <a:off x="662880" y="490662"/>
            <a:ext cx="8229600" cy="562074"/>
          </a:xfrm>
          <a:prstGeom prst="rect">
            <a:avLst/>
          </a:prstGeom>
          <a:noFill/>
          <a:ln>
            <a:miter lim="800000"/>
            <a:headEnd/>
            <a:tailEnd/>
          </a:ln>
        </p:spPr>
        <p:txBody>
          <a:bodyPr vert="horz" wrap="square" lIns="91440" tIns="0" rIns="91440" bIns="0" numCol="1" anchor="t" anchorCtr="0" compatLnSpc="1">
            <a:prstTxWarp prst="textNoShape">
              <a:avLst/>
            </a:prstTxWarp>
          </a:bodyPr>
          <a:lst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a:lstStyle>
          <a:p>
            <a:pPr eaLnBrk="1" hangingPunct="1"/>
            <a:r>
              <a:rPr lang="pt-BR" sz="2000" b="1" kern="0" dirty="0">
                <a:solidFill>
                  <a:schemeClr val="bg2"/>
                </a:solidFill>
              </a:rPr>
              <a:t>População Economicamente Ativa (PEA)</a:t>
            </a:r>
          </a:p>
          <a:p>
            <a:pPr eaLnBrk="1" hangingPunct="1"/>
            <a:r>
              <a:rPr lang="pt-BR" sz="2000" b="1" kern="0" dirty="0">
                <a:solidFill>
                  <a:schemeClr val="bg2"/>
                </a:solidFill>
              </a:rPr>
              <a:t>do Brasil</a:t>
            </a:r>
          </a:p>
        </p:txBody>
      </p:sp>
      <p:sp>
        <p:nvSpPr>
          <p:cNvPr id="6" name="CaixaDeTexto 5"/>
          <p:cNvSpPr txBox="1"/>
          <p:nvPr/>
        </p:nvSpPr>
        <p:spPr>
          <a:xfrm>
            <a:off x="1187624" y="4653136"/>
            <a:ext cx="5256584" cy="1938992"/>
          </a:xfrm>
          <a:prstGeom prst="rect">
            <a:avLst/>
          </a:prstGeom>
          <a:noFill/>
        </p:spPr>
        <p:txBody>
          <a:bodyPr wrap="square" rtlCol="0">
            <a:spAutoFit/>
          </a:bodyPr>
          <a:lstStyle/>
          <a:p>
            <a:r>
              <a:rPr lang="pt-BR" sz="1800" dirty="0"/>
              <a:t>Bolsa Família:  46 milhões de pessoas (22,7%)</a:t>
            </a:r>
          </a:p>
          <a:p>
            <a:r>
              <a:rPr lang="pt-BR" sz="1800" dirty="0"/>
              <a:t>Crianças:  30 milhões (14,8%)</a:t>
            </a:r>
          </a:p>
          <a:p>
            <a:r>
              <a:rPr lang="pt-BR" sz="1800" dirty="0"/>
              <a:t>Inativos:  69 milhões (34%)</a:t>
            </a:r>
          </a:p>
          <a:p>
            <a:r>
              <a:rPr lang="pt-BR" sz="1800" dirty="0"/>
              <a:t>Total BF+C+I: 145 milhões de pessoas (71,4%)</a:t>
            </a:r>
          </a:p>
          <a:p>
            <a:endParaRPr lang="pt-BR" sz="1800" dirty="0"/>
          </a:p>
          <a:p>
            <a:r>
              <a:rPr lang="pt-BR" sz="1000" i="1" u="sng" dirty="0"/>
              <a:t>Fonte:  IBGE , mds.gov.br, </a:t>
            </a:r>
            <a:r>
              <a:rPr lang="pt-BR" sz="1000" i="1" u="sng" dirty="0" err="1"/>
              <a:t>C.A.Paterson</a:t>
            </a:r>
            <a:r>
              <a:rPr lang="pt-BR" sz="1000" i="1" u="sng" dirty="0"/>
              <a:t> BLOG, NECMA-USP (out2014)</a:t>
            </a:r>
          </a:p>
          <a:p>
            <a:endParaRPr lang="pt-BR" sz="1800" dirty="0"/>
          </a:p>
        </p:txBody>
      </p:sp>
    </p:spTree>
    <p:extLst>
      <p:ext uri="{BB962C8B-B14F-4D97-AF65-F5344CB8AC3E}">
        <p14:creationId xmlns:p14="http://schemas.microsoft.com/office/powerpoint/2010/main" val="803848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ço Reservado para Número de Slide 1"/>
          <p:cNvSpPr>
            <a:spLocks noGrp="1"/>
          </p:cNvSpPr>
          <p:nvPr>
            <p:ph type="sldNum" sz="quarter" idx="10"/>
          </p:nvPr>
        </p:nvSpPr>
        <p:spPr>
          <a:noFill/>
        </p:spPr>
        <p:txBody>
          <a:bodyPr/>
          <a:lstStyle/>
          <a:p>
            <a:fld id="{08DDD374-6AC9-4008-A5ED-E1338999A23F}" type="slidenum">
              <a:rPr lang="pt-BR" smtClean="0"/>
              <a:pPr/>
              <a:t>51</a:t>
            </a:fld>
            <a:endParaRPr lang="pt-BR"/>
          </a:p>
        </p:txBody>
      </p:sp>
      <p:pic>
        <p:nvPicPr>
          <p:cNvPr id="99330" name="Picture 4"/>
          <p:cNvPicPr>
            <a:picLocks noChangeAspect="1" noChangeArrowheads="1"/>
          </p:cNvPicPr>
          <p:nvPr/>
        </p:nvPicPr>
        <p:blipFill>
          <a:blip r:embed="rId3"/>
          <a:srcRect/>
          <a:stretch>
            <a:fillRect/>
          </a:stretch>
        </p:blipFill>
        <p:spPr bwMode="auto">
          <a:xfrm>
            <a:off x="209550" y="1700213"/>
            <a:ext cx="8670925" cy="3302000"/>
          </a:xfrm>
          <a:prstGeom prst="rect">
            <a:avLst/>
          </a:prstGeom>
          <a:noFill/>
          <a:ln w="9525">
            <a:noFill/>
            <a:miter lim="800000"/>
            <a:headEnd/>
            <a:tailEnd/>
          </a:ln>
        </p:spPr>
      </p:pic>
      <p:sp>
        <p:nvSpPr>
          <p:cNvPr id="99331" name="Oval 17"/>
          <p:cNvSpPr>
            <a:spLocks noChangeArrowheads="1"/>
          </p:cNvSpPr>
          <p:nvPr/>
        </p:nvSpPr>
        <p:spPr bwMode="auto">
          <a:xfrm>
            <a:off x="8083593" y="4629235"/>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413603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ço Reservado para Número de Slide 1"/>
          <p:cNvSpPr>
            <a:spLocks noGrp="1"/>
          </p:cNvSpPr>
          <p:nvPr>
            <p:ph type="sldNum" sz="quarter" idx="10"/>
          </p:nvPr>
        </p:nvSpPr>
        <p:spPr>
          <a:noFill/>
        </p:spPr>
        <p:txBody>
          <a:bodyPr/>
          <a:lstStyle/>
          <a:p>
            <a:fld id="{9BCC8BF8-EA82-40F6-AA1A-7135FB54C7D2}" type="slidenum">
              <a:rPr lang="pt-BR" smtClean="0"/>
              <a:pPr/>
              <a:t>52</a:t>
            </a:fld>
            <a:endParaRPr lang="pt-BR"/>
          </a:p>
        </p:txBody>
      </p:sp>
      <p:pic>
        <p:nvPicPr>
          <p:cNvPr id="101378" name="Picture 2"/>
          <p:cNvPicPr>
            <a:picLocks noChangeAspect="1" noChangeArrowheads="1"/>
          </p:cNvPicPr>
          <p:nvPr/>
        </p:nvPicPr>
        <p:blipFill>
          <a:blip r:embed="rId3"/>
          <a:srcRect/>
          <a:stretch>
            <a:fillRect/>
          </a:stretch>
        </p:blipFill>
        <p:spPr bwMode="auto">
          <a:xfrm>
            <a:off x="238125" y="1717675"/>
            <a:ext cx="8642350" cy="3290888"/>
          </a:xfrm>
          <a:prstGeom prst="rect">
            <a:avLst/>
          </a:prstGeom>
          <a:noFill/>
          <a:ln w="9525">
            <a:noFill/>
            <a:miter lim="800000"/>
            <a:headEnd/>
            <a:tailEnd/>
          </a:ln>
        </p:spPr>
      </p:pic>
      <p:sp>
        <p:nvSpPr>
          <p:cNvPr id="101379" name="Oval 17"/>
          <p:cNvSpPr>
            <a:spLocks noChangeArrowheads="1"/>
          </p:cNvSpPr>
          <p:nvPr/>
        </p:nvSpPr>
        <p:spPr bwMode="auto">
          <a:xfrm>
            <a:off x="8077489" y="4643289"/>
            <a:ext cx="360363" cy="352425"/>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44962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109538" y="620713"/>
            <a:ext cx="8926512" cy="3389312"/>
          </a:xfrm>
          <a:prstGeom prst="rect">
            <a:avLst/>
          </a:prstGeom>
          <a:noFill/>
          <a:ln w="9525">
            <a:noFill/>
            <a:miter lim="800000"/>
            <a:headEnd/>
            <a:tailEnd/>
          </a:ln>
        </p:spPr>
      </p:pic>
      <p:sp>
        <p:nvSpPr>
          <p:cNvPr id="103426" name="Espaço Reservado para Número de Slide 1"/>
          <p:cNvSpPr>
            <a:spLocks noGrp="1"/>
          </p:cNvSpPr>
          <p:nvPr>
            <p:ph type="sldNum" sz="quarter" idx="10"/>
          </p:nvPr>
        </p:nvSpPr>
        <p:spPr>
          <a:noFill/>
        </p:spPr>
        <p:txBody>
          <a:bodyPr/>
          <a:lstStyle/>
          <a:p>
            <a:fld id="{D705F80A-5546-4F98-970A-653677194300}" type="slidenum">
              <a:rPr lang="pt-BR" smtClean="0"/>
              <a:pPr/>
              <a:t>53</a:t>
            </a:fld>
            <a:endParaRPr lang="pt-BR"/>
          </a:p>
        </p:txBody>
      </p:sp>
      <p:sp>
        <p:nvSpPr>
          <p:cNvPr id="103427" name="Oval 17"/>
          <p:cNvSpPr>
            <a:spLocks noChangeArrowheads="1"/>
          </p:cNvSpPr>
          <p:nvPr/>
        </p:nvSpPr>
        <p:spPr bwMode="auto">
          <a:xfrm>
            <a:off x="8244086" y="3619801"/>
            <a:ext cx="360362" cy="352425"/>
          </a:xfrm>
          <a:prstGeom prst="ellipse">
            <a:avLst/>
          </a:prstGeom>
          <a:noFill/>
          <a:ln w="9525">
            <a:solidFill>
              <a:srgbClr val="FF0000"/>
            </a:solidFill>
            <a:round/>
            <a:headEnd/>
            <a:tailEnd/>
          </a:ln>
        </p:spPr>
        <p:txBody>
          <a:bodyPr wrap="none" anchor="ctr"/>
          <a:lstStyle/>
          <a:p>
            <a:endParaRPr lang="pt-BR"/>
          </a:p>
        </p:txBody>
      </p:sp>
      <p:sp>
        <p:nvSpPr>
          <p:cNvPr id="88068" name="CaixaDeTexto 3"/>
          <p:cNvSpPr txBox="1">
            <a:spLocks noChangeArrowheads="1"/>
          </p:cNvSpPr>
          <p:nvPr/>
        </p:nvSpPr>
        <p:spPr bwMode="auto">
          <a:xfrm>
            <a:off x="1763713" y="4246563"/>
            <a:ext cx="5761037" cy="2062162"/>
          </a:xfrm>
          <a:prstGeom prst="rect">
            <a:avLst/>
          </a:prstGeom>
          <a:noFill/>
          <a:ln w="9525">
            <a:noFill/>
            <a:miter lim="800000"/>
            <a:headEnd/>
            <a:tailEnd/>
          </a:ln>
        </p:spPr>
        <p:txBody>
          <a:bodyPr>
            <a:spAutoFit/>
          </a:bodyPr>
          <a:lstStyle/>
          <a:p>
            <a:pPr>
              <a:defRPr/>
            </a:pPr>
            <a:r>
              <a:rPr lang="pt-BR" sz="2800" i="1" dirty="0"/>
              <a:t>Pecuário no Brasil (IBGE 2012):</a:t>
            </a:r>
          </a:p>
          <a:p>
            <a:pPr marL="342900" indent="-342900">
              <a:buFont typeface="Arial" pitchFamily="34" charset="0"/>
              <a:buChar char="•"/>
              <a:defRPr/>
            </a:pPr>
            <a:r>
              <a:rPr lang="pt-BR" sz="2000" b="1" dirty="0"/>
              <a:t>Bovino</a:t>
            </a:r>
            <a:r>
              <a:rPr lang="pt-BR" sz="2000" dirty="0"/>
              <a:t> - 212 milhões</a:t>
            </a:r>
          </a:p>
          <a:p>
            <a:pPr marL="342900" indent="-342900">
              <a:buFont typeface="Arial" pitchFamily="34" charset="0"/>
              <a:buChar char="•"/>
              <a:defRPr/>
            </a:pPr>
            <a:r>
              <a:rPr lang="pt-BR" sz="2000" b="1" dirty="0"/>
              <a:t>Equino/Bubalino/Asinino/Muar</a:t>
            </a:r>
            <a:r>
              <a:rPr lang="pt-BR" sz="2000" dirty="0"/>
              <a:t> – 9 milhões</a:t>
            </a:r>
          </a:p>
          <a:p>
            <a:pPr marL="342900" indent="-342900">
              <a:buFont typeface="Arial" pitchFamily="34" charset="0"/>
              <a:buChar char="•"/>
              <a:defRPr/>
            </a:pPr>
            <a:r>
              <a:rPr lang="pt-BR" sz="2000" b="1" dirty="0"/>
              <a:t>Suíno</a:t>
            </a:r>
            <a:r>
              <a:rPr lang="pt-BR" sz="2000" dirty="0"/>
              <a:t> - 39 milhões</a:t>
            </a:r>
          </a:p>
          <a:p>
            <a:pPr marL="342900" indent="-342900">
              <a:buFont typeface="Arial" pitchFamily="34" charset="0"/>
              <a:buChar char="•"/>
              <a:defRPr/>
            </a:pPr>
            <a:r>
              <a:rPr lang="pt-BR" sz="2000" b="1" dirty="0"/>
              <a:t>Caprino/Ovino</a:t>
            </a:r>
            <a:r>
              <a:rPr lang="pt-BR" sz="2000" dirty="0"/>
              <a:t> – 26 milhões</a:t>
            </a:r>
          </a:p>
          <a:p>
            <a:pPr marL="342900" indent="-342900">
              <a:buFont typeface="Arial" pitchFamily="34" charset="0"/>
              <a:buChar char="•"/>
              <a:defRPr/>
            </a:pPr>
            <a:r>
              <a:rPr lang="pt-BR" sz="2000" b="1" dirty="0"/>
              <a:t>Avicultura </a:t>
            </a:r>
            <a:r>
              <a:rPr lang="pt-BR" sz="2000" dirty="0"/>
              <a:t>- 1.261 milhões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54</a:t>
            </a:fld>
            <a:endParaRPr lang="pt-BR"/>
          </a:p>
        </p:txBody>
      </p:sp>
      <p:pic>
        <p:nvPicPr>
          <p:cNvPr id="4" name="Imagem 3"/>
          <p:cNvPicPr>
            <a:picLocks noChangeAspect="1"/>
          </p:cNvPicPr>
          <p:nvPr/>
        </p:nvPicPr>
        <p:blipFill>
          <a:blip r:embed="rId2"/>
          <a:stretch>
            <a:fillRect/>
          </a:stretch>
        </p:blipFill>
        <p:spPr>
          <a:xfrm>
            <a:off x="1259632" y="260648"/>
            <a:ext cx="6908391" cy="6264696"/>
          </a:xfrm>
          <a:prstGeom prst="rect">
            <a:avLst/>
          </a:prstGeom>
        </p:spPr>
      </p:pic>
      <p:pic>
        <p:nvPicPr>
          <p:cNvPr id="5" name="Imagem 4"/>
          <p:cNvPicPr>
            <a:picLocks noChangeAspect="1"/>
          </p:cNvPicPr>
          <p:nvPr/>
        </p:nvPicPr>
        <p:blipFill>
          <a:blip r:embed="rId3"/>
          <a:stretch>
            <a:fillRect/>
          </a:stretch>
        </p:blipFill>
        <p:spPr>
          <a:xfrm>
            <a:off x="6553200" y="2348880"/>
            <a:ext cx="1144928" cy="216024"/>
          </a:xfrm>
          <a:prstGeom prst="rect">
            <a:avLst/>
          </a:prstGeom>
        </p:spPr>
      </p:pic>
    </p:spTree>
    <p:extLst>
      <p:ext uri="{BB962C8B-B14F-4D97-AF65-F5344CB8AC3E}">
        <p14:creationId xmlns:p14="http://schemas.microsoft.com/office/powerpoint/2010/main" val="3526318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ço Reservado para Número de Slide 1"/>
          <p:cNvSpPr>
            <a:spLocks noGrp="1"/>
          </p:cNvSpPr>
          <p:nvPr>
            <p:ph type="sldNum" sz="quarter" idx="10"/>
          </p:nvPr>
        </p:nvSpPr>
        <p:spPr>
          <a:noFill/>
        </p:spPr>
        <p:txBody>
          <a:bodyPr/>
          <a:lstStyle/>
          <a:p>
            <a:fld id="{65F30D7F-2045-41F3-B5F0-D2EEA190032F}" type="slidenum">
              <a:rPr lang="pt-BR" smtClean="0"/>
              <a:pPr/>
              <a:t>55</a:t>
            </a:fld>
            <a:endParaRPr lang="pt-BR"/>
          </a:p>
        </p:txBody>
      </p:sp>
      <p:pic>
        <p:nvPicPr>
          <p:cNvPr id="105474" name="Picture 2"/>
          <p:cNvPicPr>
            <a:picLocks noChangeAspect="1" noChangeArrowheads="1"/>
          </p:cNvPicPr>
          <p:nvPr/>
        </p:nvPicPr>
        <p:blipFill>
          <a:blip r:embed="rId3"/>
          <a:srcRect/>
          <a:stretch>
            <a:fillRect/>
          </a:stretch>
        </p:blipFill>
        <p:spPr bwMode="auto">
          <a:xfrm>
            <a:off x="104874" y="2205955"/>
            <a:ext cx="8934450" cy="3743325"/>
          </a:xfrm>
          <a:prstGeom prst="rect">
            <a:avLst/>
          </a:prstGeom>
          <a:noFill/>
          <a:ln w="9525">
            <a:noFill/>
            <a:miter lim="800000"/>
            <a:headEnd/>
            <a:tailEnd/>
          </a:ln>
        </p:spPr>
      </p:pic>
      <p:sp>
        <p:nvSpPr>
          <p:cNvPr id="105475" name="Oval 17"/>
          <p:cNvSpPr>
            <a:spLocks noChangeArrowheads="1"/>
          </p:cNvSpPr>
          <p:nvPr/>
        </p:nvSpPr>
        <p:spPr bwMode="auto">
          <a:xfrm>
            <a:off x="8194658" y="5589240"/>
            <a:ext cx="360362" cy="352425"/>
          </a:xfrm>
          <a:prstGeom prst="ellipse">
            <a:avLst/>
          </a:prstGeom>
          <a:noFill/>
          <a:ln w="9525">
            <a:solidFill>
              <a:srgbClr val="FF0000"/>
            </a:solidFill>
            <a:round/>
            <a:headEnd/>
            <a:tailEnd/>
          </a:ln>
        </p:spPr>
        <p:txBody>
          <a:bodyPr wrap="none" anchor="ctr"/>
          <a:lstStyle/>
          <a:p>
            <a:endParaRPr lang="pt-B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7954"/>
            <a:ext cx="2775967" cy="72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p:cNvPicPr>
            <a:picLocks noChangeAspect="1" noChangeArrowheads="1"/>
          </p:cNvPicPr>
          <p:nvPr/>
        </p:nvPicPr>
        <p:blipFill>
          <a:blip r:embed="rId3"/>
          <a:srcRect/>
          <a:stretch>
            <a:fillRect/>
          </a:stretch>
        </p:blipFill>
        <p:spPr bwMode="auto">
          <a:xfrm>
            <a:off x="166688" y="3557588"/>
            <a:ext cx="8856662" cy="2478087"/>
          </a:xfrm>
          <a:prstGeom prst="rect">
            <a:avLst/>
          </a:prstGeom>
          <a:noFill/>
          <a:ln w="9525">
            <a:noFill/>
            <a:miter lim="800000"/>
            <a:headEnd/>
            <a:tailEnd/>
          </a:ln>
        </p:spPr>
      </p:pic>
      <p:sp>
        <p:nvSpPr>
          <p:cNvPr id="107522" name="Espaço Reservado para Número de Slide 1"/>
          <p:cNvSpPr>
            <a:spLocks noGrp="1"/>
          </p:cNvSpPr>
          <p:nvPr>
            <p:ph type="sldNum" sz="quarter" idx="10"/>
          </p:nvPr>
        </p:nvSpPr>
        <p:spPr>
          <a:noFill/>
        </p:spPr>
        <p:txBody>
          <a:bodyPr/>
          <a:lstStyle/>
          <a:p>
            <a:fld id="{7D2774BF-9FBF-419E-9195-2D9601A12518}" type="slidenum">
              <a:rPr lang="pt-BR" smtClean="0"/>
              <a:pPr/>
              <a:t>56</a:t>
            </a:fld>
            <a:endParaRPr lang="pt-BR"/>
          </a:p>
        </p:txBody>
      </p:sp>
      <p:pic>
        <p:nvPicPr>
          <p:cNvPr id="107523" name="Picture 3"/>
          <p:cNvPicPr>
            <a:picLocks noChangeAspect="1" noChangeArrowheads="1"/>
          </p:cNvPicPr>
          <p:nvPr/>
        </p:nvPicPr>
        <p:blipFill>
          <a:blip r:embed="rId4"/>
          <a:srcRect/>
          <a:stretch>
            <a:fillRect/>
          </a:stretch>
        </p:blipFill>
        <p:spPr bwMode="auto">
          <a:xfrm>
            <a:off x="138113" y="798513"/>
            <a:ext cx="8885237" cy="2486025"/>
          </a:xfrm>
          <a:prstGeom prst="rect">
            <a:avLst/>
          </a:prstGeom>
          <a:noFill/>
          <a:ln w="9525">
            <a:noFill/>
            <a:miter lim="800000"/>
            <a:headEnd/>
            <a:tailEnd/>
          </a:ln>
        </p:spPr>
      </p:pic>
      <p:sp>
        <p:nvSpPr>
          <p:cNvPr id="107524" name="Oval 17"/>
          <p:cNvSpPr>
            <a:spLocks noChangeArrowheads="1"/>
          </p:cNvSpPr>
          <p:nvPr/>
        </p:nvSpPr>
        <p:spPr bwMode="auto">
          <a:xfrm>
            <a:off x="8227610" y="2924175"/>
            <a:ext cx="360362" cy="352425"/>
          </a:xfrm>
          <a:prstGeom prst="ellipse">
            <a:avLst/>
          </a:prstGeom>
          <a:noFill/>
          <a:ln w="9525">
            <a:solidFill>
              <a:srgbClr val="FF0000"/>
            </a:solidFill>
            <a:round/>
            <a:headEnd/>
            <a:tailEnd/>
          </a:ln>
        </p:spPr>
        <p:txBody>
          <a:bodyPr wrap="none" anchor="ctr"/>
          <a:lstStyle/>
          <a:p>
            <a:endParaRPr lang="pt-BR"/>
          </a:p>
        </p:txBody>
      </p:sp>
      <p:sp>
        <p:nvSpPr>
          <p:cNvPr id="107525" name="Oval 17"/>
          <p:cNvSpPr>
            <a:spLocks noChangeArrowheads="1"/>
          </p:cNvSpPr>
          <p:nvPr/>
        </p:nvSpPr>
        <p:spPr bwMode="auto">
          <a:xfrm>
            <a:off x="8227610" y="5732463"/>
            <a:ext cx="360362" cy="352425"/>
          </a:xfrm>
          <a:prstGeom prst="ellipse">
            <a:avLst/>
          </a:prstGeom>
          <a:noFill/>
          <a:ln w="9525">
            <a:solidFill>
              <a:srgbClr val="FF0000"/>
            </a:solidFill>
            <a:round/>
            <a:headEnd/>
            <a:tailEnd/>
          </a:ln>
        </p:spPr>
        <p:txBody>
          <a:bodyPr wrap="none" anchor="ctr"/>
          <a:lstStyle/>
          <a:p>
            <a:endParaRPr lang="pt-BR"/>
          </a:p>
        </p:txBody>
      </p:sp>
      <p:sp>
        <p:nvSpPr>
          <p:cNvPr id="8" name="CaixaDeTexto 7"/>
          <p:cNvSpPr txBox="1"/>
          <p:nvPr/>
        </p:nvSpPr>
        <p:spPr>
          <a:xfrm>
            <a:off x="2339752" y="188640"/>
            <a:ext cx="5544616" cy="369332"/>
          </a:xfrm>
          <a:prstGeom prst="rect">
            <a:avLst/>
          </a:prstGeom>
          <a:noFill/>
        </p:spPr>
        <p:txBody>
          <a:bodyPr wrap="square" rtlCol="0">
            <a:spAutoFit/>
          </a:bodyPr>
          <a:lstStyle/>
          <a:p>
            <a:pPr algn="ctr"/>
            <a:r>
              <a:rPr lang="pt-BR" sz="1800" dirty="0">
                <a:solidFill>
                  <a:srgbClr val="FF0000"/>
                </a:solidFill>
              </a:rPr>
              <a:t>Ponta Porã: </a:t>
            </a:r>
            <a:r>
              <a:rPr lang="pt-BR" sz="1800" dirty="0" err="1">
                <a:solidFill>
                  <a:srgbClr val="FF0000"/>
                </a:solidFill>
              </a:rPr>
              <a:t>Pib</a:t>
            </a:r>
            <a:r>
              <a:rPr lang="pt-BR" sz="1800" dirty="0">
                <a:solidFill>
                  <a:srgbClr val="FF0000"/>
                </a:solidFill>
              </a:rPr>
              <a:t> per capita = US$ 6,7mil</a:t>
            </a:r>
          </a:p>
        </p:txBody>
      </p:sp>
      <p:cxnSp>
        <p:nvCxnSpPr>
          <p:cNvPr id="9" name="Conector reto 8"/>
          <p:cNvCxnSpPr/>
          <p:nvPr/>
        </p:nvCxnSpPr>
        <p:spPr>
          <a:xfrm flipV="1">
            <a:off x="179388" y="52761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107950" y="2095500"/>
            <a:ext cx="8856663" cy="2478088"/>
          </a:xfrm>
          <a:prstGeom prst="rect">
            <a:avLst/>
          </a:prstGeom>
          <a:noFill/>
          <a:ln w="9525">
            <a:noFill/>
            <a:miter lim="800000"/>
            <a:headEnd/>
            <a:tailEnd/>
          </a:ln>
        </p:spPr>
      </p:pic>
      <p:sp>
        <p:nvSpPr>
          <p:cNvPr id="109570" name="Espaço Reservado para Número de Slide 1"/>
          <p:cNvSpPr>
            <a:spLocks noGrp="1"/>
          </p:cNvSpPr>
          <p:nvPr>
            <p:ph type="sldNum" sz="quarter" idx="10"/>
          </p:nvPr>
        </p:nvSpPr>
        <p:spPr>
          <a:noFill/>
        </p:spPr>
        <p:txBody>
          <a:bodyPr/>
          <a:lstStyle/>
          <a:p>
            <a:fld id="{4BA5A51A-FBC3-4DF9-9C05-8916D4851CDA}" type="slidenum">
              <a:rPr lang="pt-BR" smtClean="0"/>
              <a:pPr/>
              <a:t>57</a:t>
            </a:fld>
            <a:endParaRPr lang="pt-BR"/>
          </a:p>
        </p:txBody>
      </p:sp>
      <p:sp>
        <p:nvSpPr>
          <p:cNvPr id="109571" name="Oval 17"/>
          <p:cNvSpPr>
            <a:spLocks noChangeArrowheads="1"/>
          </p:cNvSpPr>
          <p:nvPr/>
        </p:nvSpPr>
        <p:spPr bwMode="auto">
          <a:xfrm>
            <a:off x="8141582" y="4221163"/>
            <a:ext cx="360363" cy="352425"/>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167675" y="1889625"/>
            <a:ext cx="8854733" cy="3764007"/>
          </a:xfrm>
          <a:prstGeom prst="rect">
            <a:avLst/>
          </a:prstGeom>
        </p:spPr>
      </p:pic>
      <p:sp>
        <p:nvSpPr>
          <p:cNvPr id="111618" name="Espaço Reservado para Número de Slide 1"/>
          <p:cNvSpPr>
            <a:spLocks noGrp="1"/>
          </p:cNvSpPr>
          <p:nvPr>
            <p:ph type="sldNum" sz="quarter" idx="10"/>
          </p:nvPr>
        </p:nvSpPr>
        <p:spPr>
          <a:noFill/>
        </p:spPr>
        <p:txBody>
          <a:bodyPr/>
          <a:lstStyle/>
          <a:p>
            <a:fld id="{38591A1E-DC80-449C-BD0B-5EF16A226A5C}" type="slidenum">
              <a:rPr lang="pt-BR" smtClean="0"/>
              <a:pPr/>
              <a:t>58</a:t>
            </a:fld>
            <a:endParaRPr lang="pt-BR"/>
          </a:p>
        </p:txBody>
      </p:sp>
      <p:pic>
        <p:nvPicPr>
          <p:cNvPr id="4" name="Imagem 3"/>
          <p:cNvPicPr>
            <a:picLocks noChangeAspect="1"/>
          </p:cNvPicPr>
          <p:nvPr/>
        </p:nvPicPr>
        <p:blipFill>
          <a:blip r:embed="rId4"/>
          <a:stretch>
            <a:fillRect/>
          </a:stretch>
        </p:blipFill>
        <p:spPr>
          <a:xfrm>
            <a:off x="183924" y="404664"/>
            <a:ext cx="5972252" cy="1098124"/>
          </a:xfrm>
          <a:prstGeom prst="rect">
            <a:avLst/>
          </a:prstGeom>
        </p:spPr>
      </p:pic>
      <p:cxnSp>
        <p:nvCxnSpPr>
          <p:cNvPr id="8" name="Conector reto 7"/>
          <p:cNvCxnSpPr/>
          <p:nvPr/>
        </p:nvCxnSpPr>
        <p:spPr>
          <a:xfrm flipV="1">
            <a:off x="179388" y="3849016"/>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619" name="Oval 17"/>
          <p:cNvSpPr>
            <a:spLocks noChangeArrowheads="1"/>
          </p:cNvSpPr>
          <p:nvPr/>
        </p:nvSpPr>
        <p:spPr bwMode="auto">
          <a:xfrm>
            <a:off x="8155601" y="5277144"/>
            <a:ext cx="360363" cy="352425"/>
          </a:xfrm>
          <a:prstGeom prst="ellipse">
            <a:avLst/>
          </a:prstGeom>
          <a:noFill/>
          <a:ln w="9525">
            <a:solidFill>
              <a:srgbClr val="FF0000"/>
            </a:solidFill>
            <a:round/>
            <a:headEnd/>
            <a:tailEnd/>
          </a:ln>
        </p:spPr>
        <p:txBody>
          <a:bodyPr wrap="none" anchor="ctr"/>
          <a:lstStyle/>
          <a:p>
            <a:endParaRPr lang="pt-B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Número de Slide 1"/>
          <p:cNvSpPr>
            <a:spLocks noGrp="1"/>
          </p:cNvSpPr>
          <p:nvPr>
            <p:ph type="sldNum" sz="quarter" idx="10"/>
          </p:nvPr>
        </p:nvSpPr>
        <p:spPr>
          <a:noFill/>
        </p:spPr>
        <p:txBody>
          <a:bodyPr/>
          <a:lstStyle/>
          <a:p>
            <a:fld id="{38591A1E-DC80-449C-BD0B-5EF16A226A5C}" type="slidenum">
              <a:rPr lang="pt-BR" smtClean="0"/>
              <a:pPr/>
              <a:t>59</a:t>
            </a:fld>
            <a:endParaRPr lang="pt-BR"/>
          </a:p>
        </p:txBody>
      </p:sp>
      <p:pic>
        <p:nvPicPr>
          <p:cNvPr id="25602" name="Picture 2" descr="http://imguol.com/c/noticias/2013/07/30/idh-dos-estados-brasileiros-para-uso-em-textos-gera-tabela-1375155465870_622x580.jpg?1375155470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606" y="88959"/>
            <a:ext cx="7112802" cy="663251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stretch>
            <a:fillRect/>
          </a:stretch>
        </p:blipFill>
        <p:spPr>
          <a:xfrm>
            <a:off x="4991661" y="188640"/>
            <a:ext cx="3163940" cy="581757"/>
          </a:xfrm>
          <a:prstGeom prst="rect">
            <a:avLst/>
          </a:prstGeom>
        </p:spPr>
      </p:pic>
      <p:sp>
        <p:nvSpPr>
          <p:cNvPr id="111619" name="Oval 17"/>
          <p:cNvSpPr>
            <a:spLocks noChangeArrowheads="1"/>
          </p:cNvSpPr>
          <p:nvPr/>
        </p:nvSpPr>
        <p:spPr bwMode="auto">
          <a:xfrm>
            <a:off x="7588098" y="5533085"/>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23957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950" y="765175"/>
            <a:ext cx="5832475" cy="5400675"/>
          </a:xfrm>
          <a:solidFill>
            <a:schemeClr val="accent3">
              <a:lumMod val="85000"/>
            </a:schemeClr>
          </a:solidFill>
        </p:spPr>
        <p:txBody>
          <a:bodyPr/>
          <a:lstStyle/>
          <a:p>
            <a:pPr algn="l">
              <a:defRPr/>
            </a:pPr>
            <a:r>
              <a:rPr lang="pt-BR" dirty="0"/>
              <a:t>José Goldemberg:</a:t>
            </a:r>
          </a:p>
          <a:p>
            <a:pPr marL="342900" indent="-180000" algn="l">
              <a:buFont typeface="Arial" pitchFamily="34" charset="0"/>
              <a:buChar char="•"/>
              <a:defRPr/>
            </a:pPr>
            <a:r>
              <a:rPr lang="pt-BR" sz="2400" b="1" dirty="0"/>
              <a:t>Há 50 anos</a:t>
            </a:r>
            <a:r>
              <a:rPr lang="pt-BR" sz="2400" dirty="0">
                <a:solidFill>
                  <a:schemeClr val="bg2">
                    <a:lumMod val="75000"/>
                  </a:schemeClr>
                </a:solidFill>
              </a:rPr>
              <a:t>:</a:t>
            </a:r>
            <a:r>
              <a:rPr lang="pt-BR" sz="2000" dirty="0">
                <a:solidFill>
                  <a:schemeClr val="bg2">
                    <a:lumMod val="75000"/>
                  </a:schemeClr>
                </a:solidFill>
              </a:rPr>
              <a:t> </a:t>
            </a:r>
            <a:r>
              <a:rPr lang="pt-BR" sz="2000" dirty="0">
                <a:solidFill>
                  <a:schemeClr val="bg2">
                    <a:lumMod val="50000"/>
                  </a:schemeClr>
                </a:solidFill>
              </a:rPr>
              <a:t>tinha-se a impressão de que a única ameaça à preservação da humanidade era a </a:t>
            </a:r>
            <a:r>
              <a:rPr lang="pt-BR" sz="2000" dirty="0">
                <a:solidFill>
                  <a:srgbClr val="FF0000"/>
                </a:solidFill>
              </a:rPr>
              <a:t>Guerra</a:t>
            </a:r>
            <a:r>
              <a:rPr lang="pt-BR" sz="2000" dirty="0">
                <a:solidFill>
                  <a:schemeClr val="bg2">
                    <a:lumMod val="50000"/>
                  </a:schemeClr>
                </a:solidFill>
              </a:rPr>
              <a:t>; o homem não tivera muito sucesso na </a:t>
            </a:r>
            <a:r>
              <a:rPr lang="pt-BR" sz="2000" dirty="0">
                <a:solidFill>
                  <a:srgbClr val="FF0000"/>
                </a:solidFill>
              </a:rPr>
              <a:t>destruição da Natureza</a:t>
            </a:r>
            <a:r>
              <a:rPr lang="pt-BR" sz="2000" dirty="0">
                <a:solidFill>
                  <a:schemeClr val="bg2">
                    <a:lumMod val="75000"/>
                  </a:schemeClr>
                </a:solidFill>
              </a:rPr>
              <a:t>.</a:t>
            </a:r>
          </a:p>
          <a:p>
            <a:pPr marL="342900" indent="-180000" algn="l">
              <a:buFont typeface="Arial" pitchFamily="34" charset="0"/>
              <a:buChar char="•"/>
              <a:defRPr/>
            </a:pPr>
            <a:r>
              <a:rPr lang="pt-BR" sz="2400" b="1" dirty="0"/>
              <a:t>Fenômenos Naturais</a:t>
            </a:r>
            <a:r>
              <a:rPr lang="pt-BR" sz="2400" dirty="0"/>
              <a:t>:</a:t>
            </a:r>
            <a:r>
              <a:rPr lang="pt-BR" sz="2000" dirty="0"/>
              <a:t> </a:t>
            </a:r>
            <a:r>
              <a:rPr lang="pt-BR" sz="2000" dirty="0">
                <a:solidFill>
                  <a:schemeClr val="bg2">
                    <a:lumMod val="50000"/>
                  </a:schemeClr>
                </a:solidFill>
              </a:rPr>
              <a:t>os geólogos mediram a quantidade de massa das erupções vulcânicas, terremotos, tempestades, ventos fortes, precipitações, </a:t>
            </a:r>
            <a:r>
              <a:rPr lang="pt-BR" sz="2000" dirty="0" err="1">
                <a:solidFill>
                  <a:schemeClr val="bg2">
                    <a:lumMod val="50000"/>
                  </a:schemeClr>
                </a:solidFill>
              </a:rPr>
              <a:t>etc</a:t>
            </a:r>
            <a:r>
              <a:rPr lang="pt-BR" sz="2000" dirty="0">
                <a:solidFill>
                  <a:schemeClr val="bg2">
                    <a:lumMod val="50000"/>
                  </a:schemeClr>
                </a:solidFill>
              </a:rPr>
              <a:t> = </a:t>
            </a:r>
            <a:r>
              <a:rPr lang="pt-BR" sz="2000" dirty="0">
                <a:solidFill>
                  <a:srgbClr val="FF0000"/>
                </a:solidFill>
              </a:rPr>
              <a:t>50 bilhões </a:t>
            </a:r>
            <a:r>
              <a:rPr lang="pt-BR" sz="2000" dirty="0" err="1">
                <a:solidFill>
                  <a:schemeClr val="bg2">
                    <a:lumMod val="50000"/>
                  </a:schemeClr>
                </a:solidFill>
              </a:rPr>
              <a:t>Ton</a:t>
            </a:r>
            <a:endParaRPr lang="pt-BR" sz="2000" dirty="0">
              <a:solidFill>
                <a:schemeClr val="bg2">
                  <a:lumMod val="50000"/>
                </a:schemeClr>
              </a:solidFill>
            </a:endParaRPr>
          </a:p>
          <a:p>
            <a:pPr marL="342900" indent="-180000" algn="l">
              <a:buFont typeface="Arial" pitchFamily="34" charset="0"/>
              <a:buChar char="•"/>
              <a:defRPr/>
            </a:pPr>
            <a:r>
              <a:rPr lang="pt-BR" sz="2400" b="1" dirty="0"/>
              <a:t>Atividades Humanas</a:t>
            </a:r>
            <a:r>
              <a:rPr lang="pt-BR" sz="2400" dirty="0">
                <a:solidFill>
                  <a:schemeClr val="bg2">
                    <a:lumMod val="50000"/>
                  </a:schemeClr>
                </a:solidFill>
              </a:rPr>
              <a:t>:</a:t>
            </a:r>
            <a:r>
              <a:rPr lang="pt-BR" sz="2000" dirty="0">
                <a:solidFill>
                  <a:schemeClr val="bg2">
                    <a:lumMod val="50000"/>
                  </a:schemeClr>
                </a:solidFill>
              </a:rPr>
              <a:t> com o uso da tecnologia hoje cada habitante movimenta cerca de 8 </a:t>
            </a:r>
            <a:r>
              <a:rPr lang="pt-BR" sz="2000" dirty="0" err="1">
                <a:solidFill>
                  <a:schemeClr val="bg2">
                    <a:lumMod val="50000"/>
                  </a:schemeClr>
                </a:solidFill>
              </a:rPr>
              <a:t>Ton</a:t>
            </a:r>
            <a:r>
              <a:rPr lang="pt-BR" sz="2000" dirty="0">
                <a:solidFill>
                  <a:schemeClr val="bg2">
                    <a:lumMod val="50000"/>
                  </a:schemeClr>
                </a:solidFill>
              </a:rPr>
              <a:t> x 7bi = </a:t>
            </a:r>
            <a:r>
              <a:rPr lang="pt-BR" sz="2000" dirty="0">
                <a:solidFill>
                  <a:srgbClr val="FF0000"/>
                </a:solidFill>
              </a:rPr>
              <a:t>56 bilhões </a:t>
            </a:r>
            <a:r>
              <a:rPr lang="pt-BR" sz="2000" dirty="0" err="1">
                <a:solidFill>
                  <a:schemeClr val="bg2">
                    <a:lumMod val="50000"/>
                  </a:schemeClr>
                </a:solidFill>
              </a:rPr>
              <a:t>Ton</a:t>
            </a:r>
            <a:endParaRPr lang="pt-BR" sz="2000" dirty="0">
              <a:solidFill>
                <a:schemeClr val="bg2">
                  <a:lumMod val="50000"/>
                </a:schemeClr>
              </a:solidFill>
            </a:endParaRPr>
          </a:p>
          <a:p>
            <a:pPr marL="105750" algn="l">
              <a:defRPr/>
            </a:pPr>
            <a:r>
              <a:rPr lang="pt-BR" sz="1600" i="1" dirty="0"/>
              <a:t>Só de Gasolina = 1 </a:t>
            </a:r>
            <a:r>
              <a:rPr lang="pt-BR" sz="1600" i="1" dirty="0" err="1"/>
              <a:t>Ton</a:t>
            </a:r>
            <a:r>
              <a:rPr lang="pt-BR" sz="1600" i="1" dirty="0"/>
              <a:t> por pessoa/ano ou 20 litros por semana</a:t>
            </a:r>
          </a:p>
          <a:p>
            <a:pPr algn="r">
              <a:defRPr/>
            </a:pPr>
            <a:r>
              <a:rPr lang="pt-BR" sz="1400" b="1" dirty="0"/>
              <a:t>Goldemberg (2012)</a:t>
            </a:r>
          </a:p>
        </p:txBody>
      </p:sp>
      <p:sp>
        <p:nvSpPr>
          <p:cNvPr id="39938" name="Espaço Reservado para Número de Slide 1"/>
          <p:cNvSpPr>
            <a:spLocks noGrp="1"/>
          </p:cNvSpPr>
          <p:nvPr>
            <p:ph type="sldNum" sz="quarter" idx="10"/>
          </p:nvPr>
        </p:nvSpPr>
        <p:spPr>
          <a:noFill/>
        </p:spPr>
        <p:txBody>
          <a:bodyPr/>
          <a:lstStyle/>
          <a:p>
            <a:fld id="{6496DDC6-4464-416A-B9B4-E3A075469D44}" type="slidenum">
              <a:rPr lang="pt-BR" smtClean="0"/>
              <a:pPr/>
              <a:t>6</a:t>
            </a:fld>
            <a:endParaRPr lang="pt-BR"/>
          </a:p>
        </p:txBody>
      </p:sp>
      <p:pic>
        <p:nvPicPr>
          <p:cNvPr id="39939" name="Picture 3"/>
          <p:cNvPicPr>
            <a:picLocks noChangeAspect="1" noChangeArrowheads="1"/>
          </p:cNvPicPr>
          <p:nvPr/>
        </p:nvPicPr>
        <p:blipFill>
          <a:blip r:embed="rId3"/>
          <a:srcRect/>
          <a:stretch>
            <a:fillRect/>
          </a:stretch>
        </p:blipFill>
        <p:spPr bwMode="auto">
          <a:xfrm>
            <a:off x="5797550" y="144463"/>
            <a:ext cx="3295650" cy="27082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noChangeArrowheads="1"/>
          </p:cNvPicPr>
          <p:nvPr/>
        </p:nvPicPr>
        <p:blipFill>
          <a:blip r:embed="rId3"/>
          <a:srcRect/>
          <a:stretch>
            <a:fillRect/>
          </a:stretch>
        </p:blipFill>
        <p:spPr bwMode="auto">
          <a:xfrm>
            <a:off x="57150" y="3303588"/>
            <a:ext cx="9024938" cy="2717800"/>
          </a:xfrm>
          <a:prstGeom prst="rect">
            <a:avLst/>
          </a:prstGeom>
          <a:noFill/>
          <a:ln w="9525">
            <a:noFill/>
            <a:miter lim="800000"/>
            <a:headEnd/>
            <a:tailEnd/>
          </a:ln>
        </p:spPr>
      </p:pic>
      <p:sp>
        <p:nvSpPr>
          <p:cNvPr id="83970" name="Text Box 9"/>
          <p:cNvSpPr txBox="1">
            <a:spLocks noChangeArrowheads="1"/>
          </p:cNvSpPr>
          <p:nvPr/>
        </p:nvSpPr>
        <p:spPr bwMode="auto">
          <a:xfrm>
            <a:off x="1476375" y="88900"/>
            <a:ext cx="7343775" cy="457200"/>
          </a:xfrm>
          <a:prstGeom prst="rect">
            <a:avLst/>
          </a:prstGeom>
          <a:noFill/>
          <a:ln w="9525">
            <a:noFill/>
            <a:miter lim="800000"/>
            <a:headEnd/>
            <a:tailEnd/>
          </a:ln>
        </p:spPr>
        <p:txBody>
          <a:bodyPr>
            <a:spAutoFit/>
          </a:bodyPr>
          <a:lstStyle/>
          <a:p>
            <a:pPr algn="ctr">
              <a:spcBef>
                <a:spcPct val="50000"/>
              </a:spcBef>
            </a:pPr>
            <a:r>
              <a:rPr lang="pt-BR" sz="2400" b="1" i="1">
                <a:solidFill>
                  <a:srgbClr val="FF3300"/>
                </a:solidFill>
              </a:rPr>
              <a:t>Brazilian Monster States </a:t>
            </a:r>
            <a:r>
              <a:rPr lang="pt-BR" sz="1400" i="1">
                <a:solidFill>
                  <a:srgbClr val="FF3300"/>
                </a:solidFill>
              </a:rPr>
              <a:t>(pesquisa em andamento)</a:t>
            </a:r>
          </a:p>
        </p:txBody>
      </p:sp>
      <p:sp>
        <p:nvSpPr>
          <p:cNvPr id="83971"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pic>
        <p:nvPicPr>
          <p:cNvPr id="83972" name="Picture 2"/>
          <p:cNvPicPr>
            <a:picLocks noChangeAspect="1" noChangeArrowheads="1"/>
          </p:cNvPicPr>
          <p:nvPr/>
        </p:nvPicPr>
        <p:blipFill>
          <a:blip r:embed="rId4"/>
          <a:srcRect/>
          <a:stretch>
            <a:fillRect/>
          </a:stretch>
        </p:blipFill>
        <p:spPr bwMode="auto">
          <a:xfrm>
            <a:off x="47625" y="188913"/>
            <a:ext cx="8966200" cy="2936875"/>
          </a:xfrm>
          <a:prstGeom prst="rect">
            <a:avLst/>
          </a:prstGeom>
          <a:noFill/>
          <a:ln w="9525">
            <a:noFill/>
            <a:miter lim="800000"/>
            <a:headEnd/>
            <a:tailEnd/>
          </a:ln>
        </p:spPr>
      </p:pic>
      <p:sp>
        <p:nvSpPr>
          <p:cNvPr id="83973" name="Oval 17"/>
          <p:cNvSpPr>
            <a:spLocks noChangeArrowheads="1"/>
          </p:cNvSpPr>
          <p:nvPr/>
        </p:nvSpPr>
        <p:spPr bwMode="auto">
          <a:xfrm>
            <a:off x="6588117" y="2801938"/>
            <a:ext cx="360362" cy="287337"/>
          </a:xfrm>
          <a:prstGeom prst="ellipse">
            <a:avLst/>
          </a:prstGeom>
          <a:noFill/>
          <a:ln w="9525">
            <a:solidFill>
              <a:srgbClr val="FF0000"/>
            </a:solidFill>
            <a:round/>
            <a:headEnd/>
            <a:tailEnd/>
          </a:ln>
        </p:spPr>
        <p:txBody>
          <a:bodyPr wrap="none" anchor="ctr"/>
          <a:lstStyle/>
          <a:p>
            <a:endParaRPr lang="pt-BR"/>
          </a:p>
        </p:txBody>
      </p:sp>
      <p:sp>
        <p:nvSpPr>
          <p:cNvPr id="83974" name="Oval 17"/>
          <p:cNvSpPr>
            <a:spLocks noChangeArrowheads="1"/>
          </p:cNvSpPr>
          <p:nvPr/>
        </p:nvSpPr>
        <p:spPr bwMode="auto">
          <a:xfrm>
            <a:off x="6637329" y="5668963"/>
            <a:ext cx="360363" cy="352425"/>
          </a:xfrm>
          <a:prstGeom prst="ellipse">
            <a:avLst/>
          </a:prstGeom>
          <a:noFill/>
          <a:ln w="9525">
            <a:solidFill>
              <a:srgbClr val="FF0000"/>
            </a:solidFill>
            <a:round/>
            <a:headEnd/>
            <a:tailEnd/>
          </a:ln>
        </p:spPr>
        <p:txBody>
          <a:bodyPr wrap="none" anchor="ctr"/>
          <a:lstStyle/>
          <a:p>
            <a:endParaRPr lang="pt-BR"/>
          </a:p>
        </p:txBody>
      </p:sp>
      <p:cxnSp>
        <p:nvCxnSpPr>
          <p:cNvPr id="8" name="Conector reto 7"/>
          <p:cNvCxnSpPr/>
          <p:nvPr/>
        </p:nvCxnSpPr>
        <p:spPr>
          <a:xfrm flipV="1">
            <a:off x="179388" y="459214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79388" y="178484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3707904" y="6237312"/>
            <a:ext cx="2448272" cy="307777"/>
          </a:xfrm>
          <a:prstGeom prst="rect">
            <a:avLst/>
          </a:prstGeom>
          <a:noFill/>
        </p:spPr>
        <p:txBody>
          <a:bodyPr wrap="square" rtlCol="0">
            <a:spAutoFit/>
          </a:bodyPr>
          <a:lstStyle/>
          <a:p>
            <a:r>
              <a:rPr lang="pt-BR" sz="1400" dirty="0"/>
              <a:t>Jundiaí = 78,3 mil</a:t>
            </a:r>
          </a:p>
        </p:txBody>
      </p:sp>
    </p:spTree>
    <p:extLst>
      <p:ext uri="{BB962C8B-B14F-4D97-AF65-F5344CB8AC3E}">
        <p14:creationId xmlns:p14="http://schemas.microsoft.com/office/powerpoint/2010/main" val="1354467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61</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pic>
        <p:nvPicPr>
          <p:cNvPr id="7" name="Imagem 6"/>
          <p:cNvPicPr>
            <a:picLocks noChangeAspect="1"/>
          </p:cNvPicPr>
          <p:nvPr/>
        </p:nvPicPr>
        <p:blipFill>
          <a:blip r:embed="rId3"/>
          <a:stretch>
            <a:fillRect/>
          </a:stretch>
        </p:blipFill>
        <p:spPr>
          <a:xfrm>
            <a:off x="398439" y="475451"/>
            <a:ext cx="8350025" cy="3085533"/>
          </a:xfrm>
          <a:prstGeom prst="rect">
            <a:avLst/>
          </a:prstGeom>
        </p:spPr>
      </p:pic>
      <p:sp>
        <p:nvSpPr>
          <p:cNvPr id="8" name="Oval 17"/>
          <p:cNvSpPr>
            <a:spLocks noChangeArrowheads="1"/>
          </p:cNvSpPr>
          <p:nvPr/>
        </p:nvSpPr>
        <p:spPr bwMode="auto">
          <a:xfrm>
            <a:off x="7923101" y="6088879"/>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7922917" y="3188912"/>
            <a:ext cx="360363" cy="352425"/>
          </a:xfrm>
          <a:prstGeom prst="ellipse">
            <a:avLst/>
          </a:prstGeom>
          <a:noFill/>
          <a:ln w="9525">
            <a:solidFill>
              <a:srgbClr val="FF0000"/>
            </a:solidFill>
            <a:round/>
            <a:headEnd/>
            <a:tailEnd/>
          </a:ln>
        </p:spPr>
        <p:txBody>
          <a:bodyPr wrap="none" anchor="ctr"/>
          <a:lstStyle/>
          <a:p>
            <a:endParaRPr lang="pt-BR"/>
          </a:p>
        </p:txBody>
      </p:sp>
      <p:cxnSp>
        <p:nvCxnSpPr>
          <p:cNvPr id="10" name="Conector reto 9"/>
          <p:cNvCxnSpPr/>
          <p:nvPr/>
        </p:nvCxnSpPr>
        <p:spPr>
          <a:xfrm flipV="1">
            <a:off x="179388" y="59723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58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62</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sp>
        <p:nvSpPr>
          <p:cNvPr id="8" name="Oval 17"/>
          <p:cNvSpPr>
            <a:spLocks noChangeArrowheads="1"/>
          </p:cNvSpPr>
          <p:nvPr/>
        </p:nvSpPr>
        <p:spPr bwMode="auto">
          <a:xfrm>
            <a:off x="7929205" y="6088879"/>
            <a:ext cx="360363" cy="352425"/>
          </a:xfrm>
          <a:prstGeom prst="ellipse">
            <a:avLst/>
          </a:prstGeom>
          <a:noFill/>
          <a:ln w="9525">
            <a:solidFill>
              <a:srgbClr val="FF0000"/>
            </a:solidFill>
            <a:round/>
            <a:headEnd/>
            <a:tailEnd/>
          </a:ln>
        </p:spPr>
        <p:txBody>
          <a:bodyPr wrap="none" anchor="ctr"/>
          <a:lstStyle/>
          <a:p>
            <a:endParaRPr lang="pt-BR"/>
          </a:p>
        </p:txBody>
      </p:sp>
      <p:pic>
        <p:nvPicPr>
          <p:cNvPr id="5" name="Imagem 4"/>
          <p:cNvPicPr>
            <a:picLocks noChangeAspect="1"/>
          </p:cNvPicPr>
          <p:nvPr/>
        </p:nvPicPr>
        <p:blipFill>
          <a:blip r:embed="rId3"/>
          <a:stretch>
            <a:fillRect/>
          </a:stretch>
        </p:blipFill>
        <p:spPr>
          <a:xfrm>
            <a:off x="395536" y="174259"/>
            <a:ext cx="8368428" cy="3398757"/>
          </a:xfrm>
          <a:prstGeom prst="rect">
            <a:avLst/>
          </a:prstGeom>
        </p:spPr>
      </p:pic>
      <p:sp>
        <p:nvSpPr>
          <p:cNvPr id="12" name="Oval 17"/>
          <p:cNvSpPr>
            <a:spLocks noChangeArrowheads="1"/>
          </p:cNvSpPr>
          <p:nvPr/>
        </p:nvSpPr>
        <p:spPr bwMode="auto">
          <a:xfrm>
            <a:off x="7428256" y="2528808"/>
            <a:ext cx="360363" cy="352425"/>
          </a:xfrm>
          <a:prstGeom prst="ellipse">
            <a:avLst/>
          </a:prstGeom>
          <a:noFill/>
          <a:ln w="9525">
            <a:solidFill>
              <a:srgbClr val="FF0000"/>
            </a:solidFill>
            <a:round/>
            <a:headEnd/>
            <a:tailEnd/>
          </a:ln>
        </p:spPr>
        <p:txBody>
          <a:bodyPr wrap="none" anchor="ctr"/>
          <a:lstStyle/>
          <a:p>
            <a:endParaRPr lang="pt-BR"/>
          </a:p>
        </p:txBody>
      </p:sp>
      <p:cxnSp>
        <p:nvCxnSpPr>
          <p:cNvPr id="13" name="Conector reto 12"/>
          <p:cNvCxnSpPr/>
          <p:nvPr/>
        </p:nvCxnSpPr>
        <p:spPr>
          <a:xfrm flipV="1">
            <a:off x="179388" y="2145072"/>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flipV="1">
            <a:off x="179388" y="5948079"/>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99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63</a:t>
            </a:fld>
            <a:endParaRPr lang="pt-BR"/>
          </a:p>
        </p:txBody>
      </p:sp>
      <p:pic>
        <p:nvPicPr>
          <p:cNvPr id="5" name="Imagem 4"/>
          <p:cNvPicPr>
            <a:picLocks noChangeAspect="1"/>
          </p:cNvPicPr>
          <p:nvPr/>
        </p:nvPicPr>
        <p:blipFill>
          <a:blip r:embed="rId2"/>
          <a:stretch>
            <a:fillRect/>
          </a:stretch>
        </p:blipFill>
        <p:spPr>
          <a:xfrm>
            <a:off x="413781" y="3777008"/>
            <a:ext cx="8310619" cy="2693879"/>
          </a:xfrm>
          <a:prstGeom prst="rect">
            <a:avLst/>
          </a:prstGeom>
        </p:spPr>
      </p:pic>
      <p:pic>
        <p:nvPicPr>
          <p:cNvPr id="7" name="Imagem 6"/>
          <p:cNvPicPr>
            <a:picLocks noChangeAspect="1"/>
          </p:cNvPicPr>
          <p:nvPr/>
        </p:nvPicPr>
        <p:blipFill>
          <a:blip r:embed="rId3"/>
          <a:stretch>
            <a:fillRect/>
          </a:stretch>
        </p:blipFill>
        <p:spPr>
          <a:xfrm>
            <a:off x="395536" y="462530"/>
            <a:ext cx="8352928" cy="3086606"/>
          </a:xfrm>
          <a:prstGeom prst="rect">
            <a:avLst/>
          </a:prstGeom>
        </p:spPr>
      </p:pic>
      <p:sp>
        <p:nvSpPr>
          <p:cNvPr id="6" name="Oval 17"/>
          <p:cNvSpPr>
            <a:spLocks noChangeArrowheads="1"/>
          </p:cNvSpPr>
          <p:nvPr/>
        </p:nvSpPr>
        <p:spPr bwMode="auto">
          <a:xfrm>
            <a:off x="7900844" y="3176880"/>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7905472" y="6089063"/>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268593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srcRect/>
          <a:stretch>
            <a:fillRect/>
          </a:stretch>
        </p:blipFill>
        <p:spPr bwMode="auto">
          <a:xfrm>
            <a:off x="109538" y="1125538"/>
            <a:ext cx="8842375" cy="4941887"/>
          </a:xfrm>
          <a:prstGeom prst="rect">
            <a:avLst/>
          </a:prstGeom>
          <a:noFill/>
          <a:ln w="9525">
            <a:noFill/>
            <a:miter lim="800000"/>
            <a:headEnd/>
            <a:tailEnd/>
          </a:ln>
        </p:spPr>
      </p:pic>
      <p:sp>
        <p:nvSpPr>
          <p:cNvPr id="81923"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sp>
        <p:nvSpPr>
          <p:cNvPr id="81924" name="Oval 17"/>
          <p:cNvSpPr>
            <a:spLocks noChangeArrowheads="1"/>
          </p:cNvSpPr>
          <p:nvPr/>
        </p:nvSpPr>
        <p:spPr bwMode="auto">
          <a:xfrm>
            <a:off x="6549168" y="5589588"/>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928067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65</a:t>
            </a:fld>
            <a:endParaRPr lang="pt-BR"/>
          </a:p>
        </p:txBody>
      </p:sp>
      <p:pic>
        <p:nvPicPr>
          <p:cNvPr id="7" name="Imagem 6"/>
          <p:cNvPicPr>
            <a:picLocks noChangeAspect="1"/>
          </p:cNvPicPr>
          <p:nvPr/>
        </p:nvPicPr>
        <p:blipFill>
          <a:blip r:embed="rId2"/>
          <a:stretch>
            <a:fillRect/>
          </a:stretch>
        </p:blipFill>
        <p:spPr>
          <a:xfrm>
            <a:off x="481887" y="116632"/>
            <a:ext cx="4104456" cy="1461659"/>
          </a:xfrm>
          <a:prstGeom prst="rect">
            <a:avLst/>
          </a:prstGeom>
        </p:spPr>
      </p:pic>
      <p:pic>
        <p:nvPicPr>
          <p:cNvPr id="8" name="Imagem 7"/>
          <p:cNvPicPr>
            <a:picLocks noChangeAspect="1"/>
          </p:cNvPicPr>
          <p:nvPr/>
        </p:nvPicPr>
        <p:blipFill>
          <a:blip r:embed="rId3"/>
          <a:stretch>
            <a:fillRect/>
          </a:stretch>
        </p:blipFill>
        <p:spPr>
          <a:xfrm>
            <a:off x="490125" y="1970426"/>
            <a:ext cx="4096218" cy="1462671"/>
          </a:xfrm>
          <a:prstGeom prst="rect">
            <a:avLst/>
          </a:prstGeom>
        </p:spPr>
      </p:pic>
      <p:pic>
        <p:nvPicPr>
          <p:cNvPr id="9" name="Imagem 8"/>
          <p:cNvPicPr>
            <a:picLocks noChangeAspect="1"/>
          </p:cNvPicPr>
          <p:nvPr/>
        </p:nvPicPr>
        <p:blipFill>
          <a:blip r:embed="rId4"/>
          <a:stretch>
            <a:fillRect/>
          </a:stretch>
        </p:blipFill>
        <p:spPr>
          <a:xfrm>
            <a:off x="481887" y="3717031"/>
            <a:ext cx="4104456" cy="1426188"/>
          </a:xfrm>
          <a:prstGeom prst="rect">
            <a:avLst/>
          </a:prstGeom>
        </p:spPr>
      </p:pic>
      <p:pic>
        <p:nvPicPr>
          <p:cNvPr id="10" name="Imagem 9"/>
          <p:cNvPicPr>
            <a:picLocks noChangeAspect="1"/>
          </p:cNvPicPr>
          <p:nvPr/>
        </p:nvPicPr>
        <p:blipFill>
          <a:blip r:embed="rId5"/>
          <a:stretch>
            <a:fillRect/>
          </a:stretch>
        </p:blipFill>
        <p:spPr>
          <a:xfrm>
            <a:off x="467544" y="5287904"/>
            <a:ext cx="4135275" cy="1428750"/>
          </a:xfrm>
          <a:prstGeom prst="rect">
            <a:avLst/>
          </a:prstGeom>
        </p:spPr>
      </p:pic>
      <p:pic>
        <p:nvPicPr>
          <p:cNvPr id="11" name="Imagem 10"/>
          <p:cNvPicPr>
            <a:picLocks noChangeAspect="1"/>
          </p:cNvPicPr>
          <p:nvPr/>
        </p:nvPicPr>
        <p:blipFill>
          <a:blip r:embed="rId6"/>
          <a:stretch>
            <a:fillRect/>
          </a:stretch>
        </p:blipFill>
        <p:spPr>
          <a:xfrm>
            <a:off x="4788024" y="116632"/>
            <a:ext cx="4156427" cy="1462728"/>
          </a:xfrm>
          <a:prstGeom prst="rect">
            <a:avLst/>
          </a:prstGeom>
        </p:spPr>
      </p:pic>
      <p:pic>
        <p:nvPicPr>
          <p:cNvPr id="13" name="Imagem 12"/>
          <p:cNvPicPr>
            <a:picLocks noChangeAspect="1"/>
          </p:cNvPicPr>
          <p:nvPr/>
        </p:nvPicPr>
        <p:blipFill>
          <a:blip r:embed="rId7"/>
          <a:stretch>
            <a:fillRect/>
          </a:stretch>
        </p:blipFill>
        <p:spPr>
          <a:xfrm>
            <a:off x="4979882" y="3112449"/>
            <a:ext cx="1663908" cy="1820803"/>
          </a:xfrm>
          <a:prstGeom prst="rect">
            <a:avLst/>
          </a:prstGeom>
        </p:spPr>
      </p:pic>
      <p:pic>
        <p:nvPicPr>
          <p:cNvPr id="14" name="Imagem 13"/>
          <p:cNvPicPr>
            <a:picLocks noChangeAspect="1"/>
          </p:cNvPicPr>
          <p:nvPr/>
        </p:nvPicPr>
        <p:blipFill>
          <a:blip r:embed="rId8"/>
          <a:stretch>
            <a:fillRect/>
          </a:stretch>
        </p:blipFill>
        <p:spPr>
          <a:xfrm>
            <a:off x="6866237" y="1954462"/>
            <a:ext cx="1879104" cy="1722512"/>
          </a:xfrm>
          <a:prstGeom prst="rect">
            <a:avLst/>
          </a:prstGeom>
        </p:spPr>
      </p:pic>
      <p:pic>
        <p:nvPicPr>
          <p:cNvPr id="15" name="Imagem 14"/>
          <p:cNvPicPr>
            <a:picLocks noChangeAspect="1"/>
          </p:cNvPicPr>
          <p:nvPr/>
        </p:nvPicPr>
        <p:blipFill>
          <a:blip r:embed="rId9"/>
          <a:stretch>
            <a:fillRect/>
          </a:stretch>
        </p:blipFill>
        <p:spPr>
          <a:xfrm>
            <a:off x="6866237" y="4022768"/>
            <a:ext cx="1792808" cy="1820967"/>
          </a:xfrm>
          <a:prstGeom prst="rect">
            <a:avLst/>
          </a:prstGeom>
        </p:spPr>
      </p:pic>
      <p:pic>
        <p:nvPicPr>
          <p:cNvPr id="16" name="Imagem 15"/>
          <p:cNvPicPr>
            <a:picLocks noChangeAspect="1"/>
          </p:cNvPicPr>
          <p:nvPr/>
        </p:nvPicPr>
        <p:blipFill>
          <a:blip r:embed="rId10"/>
          <a:stretch>
            <a:fillRect/>
          </a:stretch>
        </p:blipFill>
        <p:spPr>
          <a:xfrm>
            <a:off x="4961062" y="5056550"/>
            <a:ext cx="1701547" cy="1463247"/>
          </a:xfrm>
          <a:prstGeom prst="rect">
            <a:avLst/>
          </a:prstGeom>
        </p:spPr>
      </p:pic>
      <p:pic>
        <p:nvPicPr>
          <p:cNvPr id="17" name="Imagem 16"/>
          <p:cNvPicPr>
            <a:picLocks noChangeAspect="1"/>
          </p:cNvPicPr>
          <p:nvPr/>
        </p:nvPicPr>
        <p:blipFill>
          <a:blip r:embed="rId11"/>
          <a:stretch>
            <a:fillRect/>
          </a:stretch>
        </p:blipFill>
        <p:spPr>
          <a:xfrm>
            <a:off x="5004048" y="1740952"/>
            <a:ext cx="1528862" cy="1183992"/>
          </a:xfrm>
          <a:prstGeom prst="rect">
            <a:avLst/>
          </a:prstGeom>
        </p:spPr>
      </p:pic>
    </p:spTree>
    <p:extLst>
      <p:ext uri="{BB962C8B-B14F-4D97-AF65-F5344CB8AC3E}">
        <p14:creationId xmlns:p14="http://schemas.microsoft.com/office/powerpoint/2010/main" val="2832402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66</a:t>
            </a:fld>
            <a:endParaRPr lang="pt-BR"/>
          </a:p>
        </p:txBody>
      </p:sp>
      <p:pic>
        <p:nvPicPr>
          <p:cNvPr id="3" name="Imagem 2"/>
          <p:cNvPicPr>
            <a:picLocks noChangeAspect="1"/>
          </p:cNvPicPr>
          <p:nvPr/>
        </p:nvPicPr>
        <p:blipFill>
          <a:blip r:embed="rId2"/>
          <a:stretch>
            <a:fillRect/>
          </a:stretch>
        </p:blipFill>
        <p:spPr>
          <a:xfrm>
            <a:off x="1509712" y="361950"/>
            <a:ext cx="6124575" cy="6134100"/>
          </a:xfrm>
          <a:prstGeom prst="rect">
            <a:avLst/>
          </a:prstGeom>
        </p:spPr>
      </p:pic>
    </p:spTree>
    <p:extLst>
      <p:ext uri="{BB962C8B-B14F-4D97-AF65-F5344CB8AC3E}">
        <p14:creationId xmlns:p14="http://schemas.microsoft.com/office/powerpoint/2010/main" val="3639214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ço Reservado para Número de Slide 1"/>
          <p:cNvSpPr>
            <a:spLocks noGrp="1"/>
          </p:cNvSpPr>
          <p:nvPr>
            <p:ph type="sldNum" sz="quarter" idx="10"/>
          </p:nvPr>
        </p:nvSpPr>
        <p:spPr>
          <a:noFill/>
        </p:spPr>
        <p:txBody>
          <a:bodyPr/>
          <a:lstStyle/>
          <a:p>
            <a:fld id="{C9A01CC3-1017-4FCD-B349-E6A1BA17EC15}" type="slidenum">
              <a:rPr lang="pt-BR" smtClean="0"/>
              <a:pPr/>
              <a:t>67</a:t>
            </a:fld>
            <a:endParaRPr lang="pt-BR"/>
          </a:p>
        </p:txBody>
      </p:sp>
      <p:pic>
        <p:nvPicPr>
          <p:cNvPr id="113666" name="Picture 2"/>
          <p:cNvPicPr>
            <a:picLocks noChangeAspect="1" noChangeArrowheads="1"/>
          </p:cNvPicPr>
          <p:nvPr/>
        </p:nvPicPr>
        <p:blipFill>
          <a:blip r:embed="rId3"/>
          <a:srcRect/>
          <a:stretch>
            <a:fillRect/>
          </a:stretch>
        </p:blipFill>
        <p:spPr bwMode="auto">
          <a:xfrm>
            <a:off x="179388" y="1557338"/>
            <a:ext cx="8763000" cy="3671887"/>
          </a:xfrm>
          <a:prstGeom prst="rect">
            <a:avLst/>
          </a:prstGeom>
          <a:noFill/>
          <a:ln w="9525">
            <a:noFill/>
            <a:miter lim="800000"/>
            <a:headEnd/>
            <a:tailEnd/>
          </a:ln>
        </p:spPr>
      </p:pic>
      <p:sp>
        <p:nvSpPr>
          <p:cNvPr id="113667" name="Oval 17"/>
          <p:cNvSpPr>
            <a:spLocks noChangeArrowheads="1"/>
          </p:cNvSpPr>
          <p:nvPr/>
        </p:nvSpPr>
        <p:spPr bwMode="auto">
          <a:xfrm>
            <a:off x="8141582" y="4899025"/>
            <a:ext cx="360363" cy="290513"/>
          </a:xfrm>
          <a:prstGeom prst="ellipse">
            <a:avLst/>
          </a:prstGeom>
          <a:noFill/>
          <a:ln w="9525">
            <a:solidFill>
              <a:srgbClr val="FF0000"/>
            </a:solidFill>
            <a:round/>
            <a:headEnd/>
            <a:tailEnd/>
          </a:ln>
        </p:spPr>
        <p:txBody>
          <a:bodyPr wrap="none" anchor="ctr"/>
          <a:lstStyle/>
          <a:p>
            <a:endParaRPr lang="pt-BR"/>
          </a:p>
        </p:txBody>
      </p:sp>
      <p:sp>
        <p:nvSpPr>
          <p:cNvPr id="5" name="CaixaDeTexto 4"/>
          <p:cNvSpPr txBox="1"/>
          <p:nvPr/>
        </p:nvSpPr>
        <p:spPr>
          <a:xfrm>
            <a:off x="2627784" y="5651956"/>
            <a:ext cx="4320480" cy="369332"/>
          </a:xfrm>
          <a:prstGeom prst="rect">
            <a:avLst/>
          </a:prstGeom>
          <a:noFill/>
        </p:spPr>
        <p:txBody>
          <a:bodyPr wrap="square" rtlCol="0">
            <a:spAutoFit/>
          </a:bodyPr>
          <a:lstStyle/>
          <a:p>
            <a:pPr algn="ctr"/>
            <a:r>
              <a:rPr lang="pt-BR" sz="1800" dirty="0">
                <a:solidFill>
                  <a:srgbClr val="FF0000"/>
                </a:solidFill>
              </a:rPr>
              <a:t>Ponta Porã: 88%</a:t>
            </a:r>
          </a:p>
        </p:txBody>
      </p:sp>
      <p:cxnSp>
        <p:nvCxnSpPr>
          <p:cNvPr id="7" name="Conector reto 6"/>
          <p:cNvCxnSpPr/>
          <p:nvPr/>
        </p:nvCxnSpPr>
        <p:spPr>
          <a:xfrm flipV="1">
            <a:off x="179388" y="309302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ço Reservado para Número de Slide 1"/>
          <p:cNvSpPr>
            <a:spLocks noGrp="1"/>
          </p:cNvSpPr>
          <p:nvPr>
            <p:ph type="sldNum" sz="quarter" idx="10"/>
          </p:nvPr>
        </p:nvSpPr>
        <p:spPr>
          <a:noFill/>
        </p:spPr>
        <p:txBody>
          <a:bodyPr/>
          <a:lstStyle/>
          <a:p>
            <a:fld id="{BCA1D282-C858-453C-881C-208E53640E03}" type="slidenum">
              <a:rPr lang="pt-BR" smtClean="0"/>
              <a:pPr/>
              <a:t>68</a:t>
            </a:fld>
            <a:endParaRPr lang="pt-BR"/>
          </a:p>
        </p:txBody>
      </p:sp>
      <p:pic>
        <p:nvPicPr>
          <p:cNvPr id="115714" name="Picture 3"/>
          <p:cNvPicPr>
            <a:picLocks noChangeAspect="1" noChangeArrowheads="1"/>
          </p:cNvPicPr>
          <p:nvPr/>
        </p:nvPicPr>
        <p:blipFill>
          <a:blip r:embed="rId3"/>
          <a:srcRect/>
          <a:stretch>
            <a:fillRect/>
          </a:stretch>
        </p:blipFill>
        <p:spPr bwMode="auto">
          <a:xfrm>
            <a:off x="107950" y="1700213"/>
            <a:ext cx="8934450" cy="3744912"/>
          </a:xfrm>
          <a:prstGeom prst="rect">
            <a:avLst/>
          </a:prstGeom>
          <a:noFill/>
          <a:ln w="9525">
            <a:noFill/>
            <a:miter lim="800000"/>
            <a:headEnd/>
            <a:tailEnd/>
          </a:ln>
        </p:spPr>
      </p:pic>
      <p:sp>
        <p:nvSpPr>
          <p:cNvPr id="115715" name="Oval 17"/>
          <p:cNvSpPr>
            <a:spLocks noChangeArrowheads="1"/>
          </p:cNvSpPr>
          <p:nvPr/>
        </p:nvSpPr>
        <p:spPr bwMode="auto">
          <a:xfrm>
            <a:off x="8205352" y="5076224"/>
            <a:ext cx="356795"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760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ço Reservado para Número de Slide 1"/>
          <p:cNvSpPr>
            <a:spLocks noGrp="1"/>
          </p:cNvSpPr>
          <p:nvPr>
            <p:ph type="sldNum" sz="quarter" idx="10"/>
          </p:nvPr>
        </p:nvSpPr>
        <p:spPr>
          <a:noFill/>
        </p:spPr>
        <p:txBody>
          <a:bodyPr/>
          <a:lstStyle/>
          <a:p>
            <a:fld id="{2B646D2C-2A7E-4D4C-9CBC-EDA1CEAE0BBD}" type="slidenum">
              <a:rPr lang="pt-BR" smtClean="0"/>
              <a:pPr/>
              <a:t>69</a:t>
            </a:fld>
            <a:endParaRPr lang="pt-BR"/>
          </a:p>
        </p:txBody>
      </p:sp>
      <p:pic>
        <p:nvPicPr>
          <p:cNvPr id="117762" name="Picture 2"/>
          <p:cNvPicPr>
            <a:picLocks noChangeAspect="1" noChangeArrowheads="1"/>
          </p:cNvPicPr>
          <p:nvPr/>
        </p:nvPicPr>
        <p:blipFill>
          <a:blip r:embed="rId3"/>
          <a:srcRect/>
          <a:stretch>
            <a:fillRect/>
          </a:stretch>
        </p:blipFill>
        <p:spPr bwMode="auto">
          <a:xfrm>
            <a:off x="107950" y="1557338"/>
            <a:ext cx="8763000" cy="3671887"/>
          </a:xfrm>
          <a:prstGeom prst="rect">
            <a:avLst/>
          </a:prstGeom>
          <a:noFill/>
          <a:ln w="9525">
            <a:noFill/>
            <a:miter lim="800000"/>
            <a:headEnd/>
            <a:tailEnd/>
          </a:ln>
        </p:spPr>
      </p:pic>
      <p:sp>
        <p:nvSpPr>
          <p:cNvPr id="117763" name="Oval 17"/>
          <p:cNvSpPr>
            <a:spLocks noChangeArrowheads="1"/>
          </p:cNvSpPr>
          <p:nvPr/>
        </p:nvSpPr>
        <p:spPr bwMode="auto">
          <a:xfrm>
            <a:off x="8028384" y="4876800"/>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0506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0" name="Picture 8"/>
          <p:cNvPicPr>
            <a:picLocks noChangeAspect="1" noChangeArrowheads="1"/>
          </p:cNvPicPr>
          <p:nvPr/>
        </p:nvPicPr>
        <p:blipFill>
          <a:blip r:embed="rId4"/>
          <a:srcRect/>
          <a:stretch>
            <a:fillRect/>
          </a:stretch>
        </p:blipFill>
        <p:spPr bwMode="auto">
          <a:xfrm>
            <a:off x="39688" y="188913"/>
            <a:ext cx="8953500" cy="6164262"/>
          </a:xfrm>
          <a:prstGeom prst="rect">
            <a:avLst/>
          </a:prstGeom>
          <a:noFill/>
          <a:ln w="9525">
            <a:noFill/>
            <a:miter lim="800000"/>
            <a:headEnd/>
            <a:tailEnd/>
          </a:ln>
        </p:spPr>
      </p:pic>
      <p:grpSp>
        <p:nvGrpSpPr>
          <p:cNvPr id="4" name="Grupo 3"/>
          <p:cNvGrpSpPr>
            <a:grpSpLocks/>
          </p:cNvGrpSpPr>
          <p:nvPr/>
        </p:nvGrpSpPr>
        <p:grpSpPr bwMode="auto">
          <a:xfrm>
            <a:off x="142875" y="1044575"/>
            <a:ext cx="8893175" cy="5151438"/>
            <a:chOff x="142875" y="1044575"/>
            <a:chExt cx="8893175" cy="5150966"/>
          </a:xfrm>
        </p:grpSpPr>
        <p:graphicFrame>
          <p:nvGraphicFramePr>
            <p:cNvPr id="10379" name="Object 139"/>
            <p:cNvGraphicFramePr>
              <a:graphicFrameLocks noChangeAspect="1"/>
            </p:cNvGraphicFramePr>
            <p:nvPr/>
          </p:nvGraphicFramePr>
          <p:xfrm>
            <a:off x="142875" y="1044575"/>
            <a:ext cx="8893175" cy="4256088"/>
          </p:xfrm>
          <a:graphic>
            <a:graphicData uri="http://schemas.openxmlformats.org/presentationml/2006/ole">
              <mc:AlternateContent xmlns:mc="http://schemas.openxmlformats.org/markup-compatibility/2006">
                <mc:Choice xmlns:v="urn:schemas-microsoft-com:vml" Requires="v">
                  <p:oleObj spid="_x0000_s10547" name="Gráfico" r:id="rId5" imgW="6924787" imgH="3248137" progId="Excel.Chart.8">
                    <p:embed/>
                  </p:oleObj>
                </mc:Choice>
                <mc:Fallback>
                  <p:oleObj name="Gráfico" r:id="rId5" imgW="6924787" imgH="3248137" progId="Excel.Chart.8">
                    <p:embed/>
                    <p:pic>
                      <p:nvPicPr>
                        <p:cNvPr id="0" name="Picture 1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044575"/>
                          <a:ext cx="8893175"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6"/>
            <p:cNvSpPr txBox="1">
              <a:spLocks noChangeArrowheads="1"/>
            </p:cNvSpPr>
            <p:nvPr/>
          </p:nvSpPr>
          <p:spPr bwMode="auto">
            <a:xfrm>
              <a:off x="933953" y="5373216"/>
              <a:ext cx="7164387" cy="822325"/>
            </a:xfrm>
            <a:prstGeom prst="rect">
              <a:avLst/>
            </a:prstGeom>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spcBef>
                  <a:spcPct val="50000"/>
                </a:spcBef>
                <a:defRPr/>
              </a:pPr>
              <a:r>
                <a:rPr lang="pt-BR" sz="2400" i="1" dirty="0">
                  <a:solidFill>
                    <a:srgbClr val="FF0000"/>
                  </a:solidFill>
                </a:rPr>
                <a:t>Essa população terá que comer, vestir-se, morar, locomover-se, aquecer-se, consumir...</a:t>
              </a:r>
            </a:p>
          </p:txBody>
        </p:sp>
      </p:grpSp>
      <p:sp>
        <p:nvSpPr>
          <p:cNvPr id="10382" name="CaixaDeTexto 2"/>
          <p:cNvSpPr txBox="1">
            <a:spLocks noChangeArrowheads="1"/>
          </p:cNvSpPr>
          <p:nvPr/>
        </p:nvSpPr>
        <p:spPr bwMode="auto">
          <a:xfrm>
            <a:off x="963613" y="2270125"/>
            <a:ext cx="3824287" cy="1662113"/>
          </a:xfrm>
          <a:prstGeom prst="rect">
            <a:avLst/>
          </a:prstGeom>
          <a:noFill/>
          <a:ln w="9525">
            <a:noFill/>
            <a:miter lim="800000"/>
            <a:headEnd/>
            <a:tailEnd/>
          </a:ln>
        </p:spPr>
        <p:txBody>
          <a:bodyPr>
            <a:spAutoFit/>
          </a:bodyPr>
          <a:lstStyle/>
          <a:p>
            <a:r>
              <a:rPr lang="pt-BR" sz="1800" b="1" u="sng" dirty="0">
                <a:solidFill>
                  <a:schemeClr val="bg1"/>
                </a:solidFill>
              </a:rPr>
              <a:t>Brasil IBGE:</a:t>
            </a:r>
          </a:p>
          <a:p>
            <a:r>
              <a:rPr lang="pt-BR" sz="1800" b="1" dirty="0">
                <a:solidFill>
                  <a:schemeClr val="bg1"/>
                </a:solidFill>
              </a:rPr>
              <a:t>2012 = 194 milhões</a:t>
            </a:r>
          </a:p>
          <a:p>
            <a:r>
              <a:rPr lang="pt-BR" sz="1800" b="1" dirty="0">
                <a:solidFill>
                  <a:schemeClr val="bg1"/>
                </a:solidFill>
              </a:rPr>
              <a:t>2014 = 203 milhões (74.8 anos)</a:t>
            </a:r>
          </a:p>
          <a:p>
            <a:r>
              <a:rPr lang="pt-BR" sz="1600" b="1" i="1" dirty="0">
                <a:solidFill>
                  <a:schemeClr val="bg1"/>
                </a:solidFill>
              </a:rPr>
              <a:t>2020  = 212 milhões</a:t>
            </a:r>
          </a:p>
          <a:p>
            <a:r>
              <a:rPr lang="pt-BR" sz="1600" b="1" i="1" dirty="0">
                <a:solidFill>
                  <a:schemeClr val="bg1"/>
                </a:solidFill>
              </a:rPr>
              <a:t>2042  = 228 milhões (81.2 anos)</a:t>
            </a:r>
          </a:p>
          <a:p>
            <a:r>
              <a:rPr lang="pt-BR" sz="1600" b="1" i="1" dirty="0">
                <a:solidFill>
                  <a:schemeClr val="bg1"/>
                </a:solidFill>
              </a:rPr>
              <a:t>2060  = 218 milhões</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ço Reservado para Número de Slide 1"/>
          <p:cNvSpPr>
            <a:spLocks noGrp="1"/>
          </p:cNvSpPr>
          <p:nvPr>
            <p:ph type="sldNum" sz="quarter" idx="10"/>
          </p:nvPr>
        </p:nvSpPr>
        <p:spPr>
          <a:noFill/>
        </p:spPr>
        <p:txBody>
          <a:bodyPr/>
          <a:lstStyle/>
          <a:p>
            <a:fld id="{26FDA5AE-1742-4428-996F-09642AE59467}" type="slidenum">
              <a:rPr lang="pt-BR" smtClean="0"/>
              <a:pPr/>
              <a:t>70</a:t>
            </a:fld>
            <a:endParaRPr lang="pt-BR"/>
          </a:p>
        </p:txBody>
      </p:sp>
      <p:pic>
        <p:nvPicPr>
          <p:cNvPr id="119810" name="Picture 2"/>
          <p:cNvPicPr>
            <a:picLocks noChangeAspect="1" noChangeArrowheads="1"/>
          </p:cNvPicPr>
          <p:nvPr/>
        </p:nvPicPr>
        <p:blipFill>
          <a:blip r:embed="rId3"/>
          <a:srcRect/>
          <a:stretch>
            <a:fillRect/>
          </a:stretch>
        </p:blipFill>
        <p:spPr bwMode="auto">
          <a:xfrm>
            <a:off x="179388" y="1700213"/>
            <a:ext cx="8713787" cy="3651250"/>
          </a:xfrm>
          <a:prstGeom prst="rect">
            <a:avLst/>
          </a:prstGeom>
          <a:noFill/>
          <a:ln w="9525">
            <a:noFill/>
            <a:miter lim="800000"/>
            <a:headEnd/>
            <a:tailEnd/>
          </a:ln>
        </p:spPr>
      </p:pic>
      <p:sp>
        <p:nvSpPr>
          <p:cNvPr id="119811" name="Oval 17"/>
          <p:cNvSpPr>
            <a:spLocks noChangeArrowheads="1"/>
          </p:cNvSpPr>
          <p:nvPr/>
        </p:nvSpPr>
        <p:spPr bwMode="auto">
          <a:xfrm>
            <a:off x="8100069" y="4973638"/>
            <a:ext cx="360363" cy="352425"/>
          </a:xfrm>
          <a:prstGeom prst="ellipse">
            <a:avLst/>
          </a:prstGeom>
          <a:noFill/>
          <a:ln w="9525">
            <a:solidFill>
              <a:srgbClr val="FF0000"/>
            </a:solidFill>
            <a:round/>
            <a:headEnd/>
            <a:tailEnd/>
          </a:ln>
        </p:spPr>
        <p:txBody>
          <a:bodyPr wrap="none" anchor="ctr"/>
          <a:lstStyle/>
          <a:p>
            <a:endParaRPr lang="pt-BR"/>
          </a:p>
        </p:txBody>
      </p:sp>
      <p:sp>
        <p:nvSpPr>
          <p:cNvPr id="5" name="CaixaDeTexto 4"/>
          <p:cNvSpPr txBox="1"/>
          <p:nvPr/>
        </p:nvSpPr>
        <p:spPr>
          <a:xfrm>
            <a:off x="1187624" y="5651956"/>
            <a:ext cx="7272808" cy="369332"/>
          </a:xfrm>
          <a:prstGeom prst="rect">
            <a:avLst/>
          </a:prstGeom>
          <a:noFill/>
        </p:spPr>
        <p:txBody>
          <a:bodyPr wrap="square" rtlCol="0">
            <a:spAutoFit/>
          </a:bodyPr>
          <a:lstStyle/>
          <a:p>
            <a:pPr algn="ctr"/>
            <a:r>
              <a:rPr lang="pt-BR" sz="1800" dirty="0">
                <a:solidFill>
                  <a:srgbClr val="FF0000"/>
                </a:solidFill>
              </a:rPr>
              <a:t>Ponta Porã: 65%?</a:t>
            </a:r>
          </a:p>
        </p:txBody>
      </p:sp>
      <p:cxnSp>
        <p:nvCxnSpPr>
          <p:cNvPr id="6" name="Conector reto 5"/>
          <p:cNvCxnSpPr/>
          <p:nvPr/>
        </p:nvCxnSpPr>
        <p:spPr>
          <a:xfrm flipV="1">
            <a:off x="179388" y="380088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ço Reservado para Número de Slide 1"/>
          <p:cNvSpPr>
            <a:spLocks noGrp="1"/>
          </p:cNvSpPr>
          <p:nvPr>
            <p:ph type="sldNum" sz="quarter" idx="10"/>
          </p:nvPr>
        </p:nvSpPr>
        <p:spPr>
          <a:noFill/>
        </p:spPr>
        <p:txBody>
          <a:bodyPr/>
          <a:lstStyle/>
          <a:p>
            <a:fld id="{FDE68F01-EF2B-4952-B72F-EDA908085389}" type="slidenum">
              <a:rPr lang="pt-BR" smtClean="0"/>
              <a:pPr/>
              <a:t>71</a:t>
            </a:fld>
            <a:endParaRPr lang="pt-BR"/>
          </a:p>
        </p:txBody>
      </p:sp>
      <p:pic>
        <p:nvPicPr>
          <p:cNvPr id="121858" name="Picture 2"/>
          <p:cNvPicPr>
            <a:picLocks noChangeAspect="1" noChangeArrowheads="1"/>
          </p:cNvPicPr>
          <p:nvPr/>
        </p:nvPicPr>
        <p:blipFill>
          <a:blip r:embed="rId3"/>
          <a:srcRect/>
          <a:stretch>
            <a:fillRect/>
          </a:stretch>
        </p:blipFill>
        <p:spPr bwMode="auto">
          <a:xfrm>
            <a:off x="107950" y="1557338"/>
            <a:ext cx="8934450" cy="3743325"/>
          </a:xfrm>
          <a:prstGeom prst="rect">
            <a:avLst/>
          </a:prstGeom>
          <a:noFill/>
          <a:ln w="9525">
            <a:noFill/>
            <a:miter lim="800000"/>
            <a:headEnd/>
            <a:tailEnd/>
          </a:ln>
        </p:spPr>
      </p:pic>
      <p:sp>
        <p:nvSpPr>
          <p:cNvPr id="121859" name="Oval 17"/>
          <p:cNvSpPr>
            <a:spLocks noChangeArrowheads="1"/>
          </p:cNvSpPr>
          <p:nvPr/>
        </p:nvSpPr>
        <p:spPr bwMode="auto">
          <a:xfrm>
            <a:off x="8244085" y="4922838"/>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383716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1"/>
          <p:cNvSpPr>
            <a:spLocks noGrp="1"/>
          </p:cNvSpPr>
          <p:nvPr>
            <p:ph type="sldNum" sz="quarter" idx="10"/>
          </p:nvPr>
        </p:nvSpPr>
        <p:spPr>
          <a:noFill/>
        </p:spPr>
        <p:txBody>
          <a:bodyPr/>
          <a:lstStyle/>
          <a:p>
            <a:fld id="{A23BE0F9-CA65-473E-8DEE-4002894A4686}" type="slidenum">
              <a:rPr lang="pt-BR" smtClean="0"/>
              <a:pPr/>
              <a:t>72</a:t>
            </a:fld>
            <a:endParaRPr lang="pt-BR"/>
          </a:p>
        </p:txBody>
      </p:sp>
      <p:pic>
        <p:nvPicPr>
          <p:cNvPr id="123906" name="Picture 2"/>
          <p:cNvPicPr>
            <a:picLocks noChangeAspect="1" noChangeArrowheads="1"/>
          </p:cNvPicPr>
          <p:nvPr/>
        </p:nvPicPr>
        <p:blipFill>
          <a:blip r:embed="rId3"/>
          <a:srcRect/>
          <a:stretch>
            <a:fillRect/>
          </a:stretch>
        </p:blipFill>
        <p:spPr bwMode="auto">
          <a:xfrm>
            <a:off x="199900" y="1700213"/>
            <a:ext cx="8764588" cy="3673475"/>
          </a:xfrm>
          <a:prstGeom prst="rect">
            <a:avLst/>
          </a:prstGeom>
          <a:noFill/>
          <a:ln w="9525">
            <a:noFill/>
            <a:miter lim="800000"/>
            <a:headEnd/>
            <a:tailEnd/>
          </a:ln>
        </p:spPr>
      </p:pic>
      <p:sp>
        <p:nvSpPr>
          <p:cNvPr id="123907" name="Oval 17"/>
          <p:cNvSpPr>
            <a:spLocks noChangeArrowheads="1"/>
          </p:cNvSpPr>
          <p:nvPr/>
        </p:nvSpPr>
        <p:spPr bwMode="auto">
          <a:xfrm>
            <a:off x="8100392" y="5009231"/>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353692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ço Reservado para Número de Slide 1"/>
          <p:cNvSpPr>
            <a:spLocks noGrp="1"/>
          </p:cNvSpPr>
          <p:nvPr>
            <p:ph type="sldNum" sz="quarter" idx="10"/>
          </p:nvPr>
        </p:nvSpPr>
        <p:spPr>
          <a:noFill/>
        </p:spPr>
        <p:txBody>
          <a:bodyPr/>
          <a:lstStyle/>
          <a:p>
            <a:fld id="{D29B2F31-4B21-4427-B300-D3FE3E05FF42}" type="slidenum">
              <a:rPr lang="pt-BR" smtClean="0"/>
              <a:pPr/>
              <a:t>73</a:t>
            </a:fld>
            <a:endParaRPr lang="pt-BR"/>
          </a:p>
        </p:txBody>
      </p:sp>
      <p:pic>
        <p:nvPicPr>
          <p:cNvPr id="125954" name="Picture 2"/>
          <p:cNvPicPr>
            <a:picLocks noChangeAspect="1" noChangeArrowheads="1"/>
          </p:cNvPicPr>
          <p:nvPr/>
        </p:nvPicPr>
        <p:blipFill>
          <a:blip r:embed="rId3"/>
          <a:srcRect/>
          <a:stretch>
            <a:fillRect/>
          </a:stretch>
        </p:blipFill>
        <p:spPr bwMode="auto">
          <a:xfrm>
            <a:off x="107950" y="765175"/>
            <a:ext cx="8763000" cy="3671888"/>
          </a:xfrm>
          <a:prstGeom prst="rect">
            <a:avLst/>
          </a:prstGeom>
          <a:noFill/>
          <a:ln w="9525">
            <a:noFill/>
            <a:miter lim="800000"/>
            <a:headEnd/>
            <a:tailEnd/>
          </a:ln>
        </p:spPr>
      </p:pic>
      <p:sp>
        <p:nvSpPr>
          <p:cNvPr id="125955" name="Oval 17"/>
          <p:cNvSpPr>
            <a:spLocks noChangeArrowheads="1"/>
          </p:cNvSpPr>
          <p:nvPr/>
        </p:nvSpPr>
        <p:spPr bwMode="auto">
          <a:xfrm>
            <a:off x="8044860" y="4067175"/>
            <a:ext cx="360362" cy="352425"/>
          </a:xfrm>
          <a:prstGeom prst="ellipse">
            <a:avLst/>
          </a:prstGeom>
          <a:noFill/>
          <a:ln w="9525">
            <a:solidFill>
              <a:srgbClr val="FF0000"/>
            </a:solidFill>
            <a:round/>
            <a:headEnd/>
            <a:tailEnd/>
          </a:ln>
        </p:spPr>
        <p:txBody>
          <a:bodyPr wrap="none" anchor="ctr"/>
          <a:lstStyle/>
          <a:p>
            <a:endParaRPr lang="pt-BR"/>
          </a:p>
        </p:txBody>
      </p:sp>
      <p:sp>
        <p:nvSpPr>
          <p:cNvPr id="99337" name="CaixaDeTexto 2"/>
          <p:cNvSpPr txBox="1">
            <a:spLocks noChangeArrowheads="1"/>
          </p:cNvSpPr>
          <p:nvPr/>
        </p:nvSpPr>
        <p:spPr bwMode="auto">
          <a:xfrm>
            <a:off x="1116013" y="4652963"/>
            <a:ext cx="6769100" cy="1600438"/>
          </a:xfrm>
          <a:prstGeom prst="rect">
            <a:avLst/>
          </a:prstGeom>
          <a:noFill/>
          <a:ln w="9525">
            <a:noFill/>
            <a:miter lim="800000"/>
            <a:headEnd/>
            <a:tailEnd/>
          </a:ln>
        </p:spPr>
        <p:txBody>
          <a:bodyPr>
            <a:spAutoFit/>
          </a:bodyPr>
          <a:lstStyle/>
          <a:p>
            <a:r>
              <a:rPr lang="pt-BR" sz="1400" dirty="0">
                <a:solidFill>
                  <a:srgbClr val="FF0000"/>
                </a:solidFill>
              </a:rPr>
              <a:t>IBGE 2014</a:t>
            </a:r>
          </a:p>
          <a:p>
            <a:pPr>
              <a:buFont typeface="Arial" charset="0"/>
              <a:buAutoNum type="arabicPeriod"/>
            </a:pPr>
            <a:r>
              <a:rPr lang="pt-BR" sz="1400" dirty="0">
                <a:solidFill>
                  <a:srgbClr val="FF0000"/>
                </a:solidFill>
              </a:rPr>
              <a:t> 203.2 milhões de habitantes (5 milhões de mulheres a mais do que homens)</a:t>
            </a:r>
          </a:p>
          <a:p>
            <a:pPr>
              <a:buFont typeface="Arial" charset="0"/>
              <a:buAutoNum type="arabicPeriod"/>
            </a:pPr>
            <a:r>
              <a:rPr lang="pt-BR" sz="1400" dirty="0">
                <a:solidFill>
                  <a:srgbClr val="FF0000"/>
                </a:solidFill>
              </a:rPr>
              <a:t>Em 2017 haverá mais Homens no Brasil</a:t>
            </a:r>
          </a:p>
          <a:p>
            <a:pPr>
              <a:buFont typeface="Arial" charset="0"/>
              <a:buAutoNum type="arabicPeriod"/>
            </a:pPr>
            <a:r>
              <a:rPr lang="pt-BR" sz="1400" dirty="0">
                <a:solidFill>
                  <a:srgbClr val="FF0000"/>
                </a:solidFill>
              </a:rPr>
              <a:t> 51% dos brasileiros estão acima do peso</a:t>
            </a:r>
          </a:p>
          <a:p>
            <a:pPr>
              <a:buFont typeface="Arial" charset="0"/>
              <a:buAutoNum type="arabicPeriod"/>
            </a:pPr>
            <a:r>
              <a:rPr lang="pt-BR" sz="1400" dirty="0">
                <a:solidFill>
                  <a:srgbClr val="FF0000"/>
                </a:solidFill>
              </a:rPr>
              <a:t> Expectativa de Vida = 74.8 anos (homens=71.3 e mulheres=78.5) – </a:t>
            </a:r>
            <a:r>
              <a:rPr lang="pt-BR" sz="1200" i="1" dirty="0">
                <a:solidFill>
                  <a:srgbClr val="FF0000"/>
                </a:solidFill>
              </a:rPr>
              <a:t>RN 70.4</a:t>
            </a:r>
          </a:p>
          <a:p>
            <a:pPr>
              <a:buFont typeface="Arial" charset="0"/>
              <a:buAutoNum type="arabicPeriod"/>
            </a:pPr>
            <a:r>
              <a:rPr lang="pt-BR" sz="1400" dirty="0">
                <a:solidFill>
                  <a:srgbClr val="FF0000"/>
                </a:solidFill>
              </a:rPr>
              <a:t> Idosos (65 anos ou mais) = 7.4%</a:t>
            </a:r>
          </a:p>
          <a:p>
            <a:pPr>
              <a:buFont typeface="Arial" charset="0"/>
              <a:buAutoNum type="arabicPeriod"/>
            </a:pPr>
            <a:r>
              <a:rPr lang="pt-BR" sz="1400" dirty="0">
                <a:solidFill>
                  <a:srgbClr val="FF0000"/>
                </a:solidFill>
              </a:rPr>
              <a:t> Idade média da mulher ao ter seu primeiro filho = 26.9 anos</a:t>
            </a:r>
          </a:p>
        </p:txBody>
      </p:sp>
      <p:cxnSp>
        <p:nvCxnSpPr>
          <p:cNvPr id="3" name="Conector reto 2"/>
          <p:cNvCxnSpPr/>
          <p:nvPr/>
        </p:nvCxnSpPr>
        <p:spPr>
          <a:xfrm flipV="1">
            <a:off x="179388" y="275590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74</a:t>
            </a:fld>
            <a:endParaRPr lang="pt-BR"/>
          </a:p>
        </p:txBody>
      </p:sp>
      <p:pic>
        <p:nvPicPr>
          <p:cNvPr id="128002" name="Picture 2"/>
          <p:cNvPicPr>
            <a:picLocks noChangeAspect="1" noChangeArrowheads="1"/>
          </p:cNvPicPr>
          <p:nvPr/>
        </p:nvPicPr>
        <p:blipFill>
          <a:blip r:embed="rId3"/>
          <a:srcRect/>
          <a:stretch>
            <a:fillRect/>
          </a:stretch>
        </p:blipFill>
        <p:spPr bwMode="auto">
          <a:xfrm>
            <a:off x="107950" y="1484313"/>
            <a:ext cx="8934450" cy="3744912"/>
          </a:xfrm>
          <a:prstGeom prst="rect">
            <a:avLst/>
          </a:prstGeom>
          <a:noFill/>
          <a:ln w="9525">
            <a:noFill/>
            <a:miter lim="800000"/>
            <a:headEnd/>
            <a:tailEnd/>
          </a:ln>
        </p:spPr>
      </p:pic>
      <p:sp>
        <p:nvSpPr>
          <p:cNvPr id="128003" name="Oval 17"/>
          <p:cNvSpPr>
            <a:spLocks noChangeArrowheads="1"/>
          </p:cNvSpPr>
          <p:nvPr/>
        </p:nvSpPr>
        <p:spPr bwMode="auto">
          <a:xfrm>
            <a:off x="8219371" y="4857128"/>
            <a:ext cx="360363" cy="352425"/>
          </a:xfrm>
          <a:prstGeom prst="ellipse">
            <a:avLst/>
          </a:prstGeom>
          <a:noFill/>
          <a:ln w="9525">
            <a:solidFill>
              <a:srgbClr val="FF0000"/>
            </a:solidFill>
            <a:round/>
            <a:headEnd/>
            <a:tailEnd/>
          </a:ln>
        </p:spPr>
        <p:txBody>
          <a:bodyPr wrap="none" anchor="ctr"/>
          <a:lstStyle/>
          <a:p>
            <a:endParaRPr lang="pt-BR"/>
          </a:p>
        </p:txBody>
      </p:sp>
      <p:sp>
        <p:nvSpPr>
          <p:cNvPr id="128007" name="Text Box 7"/>
          <p:cNvSpPr txBox="1">
            <a:spLocks noChangeArrowheads="1"/>
          </p:cNvSpPr>
          <p:nvPr/>
        </p:nvSpPr>
        <p:spPr bwMode="auto">
          <a:xfrm>
            <a:off x="1187450" y="260350"/>
            <a:ext cx="7561263" cy="946150"/>
          </a:xfrm>
          <a:prstGeom prst="rect">
            <a:avLst/>
          </a:prstGeom>
          <a:noFill/>
          <a:ln w="9525">
            <a:noFill/>
            <a:miter lim="800000"/>
            <a:headEnd/>
            <a:tailEnd/>
          </a:ln>
          <a:effectLst/>
        </p:spPr>
        <p:txBody>
          <a:bodyPr>
            <a:spAutoFit/>
          </a:bodyPr>
          <a:lstStyle/>
          <a:p>
            <a:r>
              <a:rPr lang="pt-BR" sz="2800" dirty="0"/>
              <a:t>Brasil passa dos 203 milhões de habitantes e população começa a cair em 2043</a:t>
            </a:r>
          </a:p>
        </p:txBody>
      </p:sp>
      <p:sp>
        <p:nvSpPr>
          <p:cNvPr id="128008" name="Text Box 8"/>
          <p:cNvSpPr txBox="1">
            <a:spLocks noChangeArrowheads="1"/>
          </p:cNvSpPr>
          <p:nvPr/>
        </p:nvSpPr>
        <p:spPr bwMode="auto">
          <a:xfrm>
            <a:off x="1116013" y="5373688"/>
            <a:ext cx="3095625" cy="1323439"/>
          </a:xfrm>
          <a:prstGeom prst="rect">
            <a:avLst/>
          </a:prstGeom>
          <a:noFill/>
          <a:ln w="9525">
            <a:noFill/>
            <a:miter lim="800000"/>
            <a:headEnd/>
            <a:tailEnd/>
          </a:ln>
          <a:effectLst/>
        </p:spPr>
        <p:txBody>
          <a:bodyPr>
            <a:spAutoFit/>
          </a:bodyPr>
          <a:lstStyle/>
          <a:p>
            <a:pPr>
              <a:spcBef>
                <a:spcPct val="50000"/>
              </a:spcBef>
            </a:pPr>
            <a:r>
              <a:rPr lang="pt-BR" sz="2000" dirty="0">
                <a:solidFill>
                  <a:srgbClr val="FF3300"/>
                </a:solidFill>
              </a:rPr>
              <a:t>Homens  = 71,3 anos</a:t>
            </a:r>
          </a:p>
          <a:p>
            <a:pPr>
              <a:spcBef>
                <a:spcPct val="50000"/>
              </a:spcBef>
            </a:pPr>
            <a:r>
              <a:rPr lang="pt-BR" sz="2000" dirty="0">
                <a:solidFill>
                  <a:srgbClr val="FF3300"/>
                </a:solidFill>
              </a:rPr>
              <a:t>Mulheres = 78,5 anos</a:t>
            </a:r>
          </a:p>
          <a:p>
            <a:pPr>
              <a:spcBef>
                <a:spcPct val="50000"/>
              </a:spcBef>
            </a:pPr>
            <a:r>
              <a:rPr lang="pt-BR" sz="2000" dirty="0">
                <a:solidFill>
                  <a:srgbClr val="FF3300"/>
                </a:solidFill>
              </a:rPr>
              <a:t>MÉDIA     = 74,8 anos</a:t>
            </a:r>
          </a:p>
        </p:txBody>
      </p:sp>
      <p:sp>
        <p:nvSpPr>
          <p:cNvPr id="128009" name="Rectangle 9"/>
          <p:cNvSpPr>
            <a:spLocks noChangeArrowheads="1"/>
          </p:cNvSpPr>
          <p:nvPr/>
        </p:nvSpPr>
        <p:spPr bwMode="auto">
          <a:xfrm>
            <a:off x="5076825" y="5624513"/>
            <a:ext cx="3671888" cy="396875"/>
          </a:xfrm>
          <a:prstGeom prst="rect">
            <a:avLst/>
          </a:prstGeom>
          <a:noFill/>
          <a:ln w="9525">
            <a:noFill/>
            <a:miter lim="800000"/>
            <a:headEnd/>
            <a:tailEnd/>
          </a:ln>
          <a:effectLst/>
        </p:spPr>
        <p:txBody>
          <a:bodyPr>
            <a:spAutoFit/>
          </a:bodyPr>
          <a:lstStyle/>
          <a:p>
            <a:pPr>
              <a:spcBef>
                <a:spcPct val="50000"/>
              </a:spcBef>
            </a:pPr>
            <a:r>
              <a:rPr lang="pt-BR" sz="2000">
                <a:solidFill>
                  <a:srgbClr val="008000"/>
                </a:solidFill>
              </a:rPr>
              <a:t>80 anos para ambos em 2042</a:t>
            </a:r>
          </a:p>
        </p:txBody>
      </p:sp>
      <p:cxnSp>
        <p:nvCxnSpPr>
          <p:cNvPr id="8" name="Conector reto 7"/>
          <p:cNvCxnSpPr/>
          <p:nvPr/>
        </p:nvCxnSpPr>
        <p:spPr>
          <a:xfrm flipV="1">
            <a:off x="179388" y="297187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33463"/>
            <a:ext cx="90011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8" name="Espaço Reservado para Número de Slide 3"/>
          <p:cNvSpPr>
            <a:spLocks noGrp="1"/>
          </p:cNvSpPr>
          <p:nvPr>
            <p:ph type="sldNum" sz="quarter" idx="10"/>
          </p:nvPr>
        </p:nvSpPr>
        <p:spPr>
          <a:noFill/>
        </p:spPr>
        <p:txBody>
          <a:bodyPr/>
          <a:lstStyle/>
          <a:p>
            <a:fld id="{6BC7D96D-E438-46C7-B8A7-E1BDF0D35AD5}" type="slidenum">
              <a:rPr lang="pt-BR" smtClean="0"/>
              <a:pPr/>
              <a:t>75</a:t>
            </a:fld>
            <a:endParaRPr lang="pt-BR"/>
          </a:p>
        </p:txBody>
      </p:sp>
      <p:sp>
        <p:nvSpPr>
          <p:cNvPr id="132099" name="Oval 17"/>
          <p:cNvSpPr>
            <a:spLocks noChangeArrowheads="1"/>
          </p:cNvSpPr>
          <p:nvPr/>
        </p:nvSpPr>
        <p:spPr bwMode="auto">
          <a:xfrm>
            <a:off x="8244085" y="4527550"/>
            <a:ext cx="360363" cy="1133475"/>
          </a:xfrm>
          <a:prstGeom prst="ellipse">
            <a:avLst/>
          </a:prstGeom>
          <a:noFill/>
          <a:ln w="9525">
            <a:solidFill>
              <a:srgbClr val="C00000"/>
            </a:solidFill>
            <a:round/>
            <a:headEnd/>
            <a:tailEnd/>
          </a:ln>
        </p:spPr>
        <p:txBody>
          <a:bodyPr wrap="none" anchor="ctr"/>
          <a:lstStyle/>
          <a:p>
            <a:endParaRPr lang="pt-B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4" name="Espaço Reservado para Número de Slide 1"/>
          <p:cNvSpPr>
            <a:spLocks noGrp="1"/>
          </p:cNvSpPr>
          <p:nvPr>
            <p:ph type="sldNum" sz="quarter" idx="10"/>
          </p:nvPr>
        </p:nvSpPr>
        <p:spPr>
          <a:noFill/>
        </p:spPr>
        <p:txBody>
          <a:bodyPr/>
          <a:lstStyle/>
          <a:p>
            <a:fld id="{F556E6CB-DC72-4E34-A753-713E20C84A29}" type="slidenum">
              <a:rPr lang="pt-BR" smtClean="0"/>
              <a:pPr/>
              <a:t>76</a:t>
            </a:fld>
            <a:endParaRPr lang="pt-BR"/>
          </a:p>
        </p:txBody>
      </p:sp>
      <p:sp>
        <p:nvSpPr>
          <p:cNvPr id="236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23683" name="Object 131"/>
          <p:cNvGraphicFramePr>
            <a:graphicFrameLocks noChangeAspect="1"/>
          </p:cNvGraphicFramePr>
          <p:nvPr/>
        </p:nvGraphicFramePr>
        <p:xfrm>
          <a:off x="34925" y="44450"/>
          <a:ext cx="8929688" cy="4062413"/>
        </p:xfrm>
        <a:graphic>
          <a:graphicData uri="http://schemas.openxmlformats.org/presentationml/2006/ole">
            <mc:AlternateContent xmlns:mc="http://schemas.openxmlformats.org/markup-compatibility/2006">
              <mc:Choice xmlns:v="urn:schemas-microsoft-com:vml" Requires="v">
                <p:oleObj spid="_x0000_s23854" name="Planilha" r:id="rId4" imgW="8625799" imgH="3924402" progId="">
                  <p:embed/>
                </p:oleObj>
              </mc:Choice>
              <mc:Fallback>
                <p:oleObj name="Planilha" r:id="rId4" imgW="8625799" imgH="3924402" progId="">
                  <p:embed/>
                  <p:pic>
                    <p:nvPicPr>
                      <p:cNvPr id="0" name="Picture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8929688" cy="406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86" name="Oval 17"/>
          <p:cNvSpPr>
            <a:spLocks noChangeArrowheads="1"/>
          </p:cNvSpPr>
          <p:nvPr/>
        </p:nvSpPr>
        <p:spPr bwMode="auto">
          <a:xfrm>
            <a:off x="4467040" y="3155310"/>
            <a:ext cx="360362" cy="640457"/>
          </a:xfrm>
          <a:prstGeom prst="ellipse">
            <a:avLst/>
          </a:prstGeom>
          <a:noFill/>
          <a:ln w="9525">
            <a:solidFill>
              <a:srgbClr val="FF0000"/>
            </a:solidFill>
            <a:round/>
            <a:headEnd/>
            <a:tailEnd/>
          </a:ln>
        </p:spPr>
        <p:txBody>
          <a:bodyPr wrap="none" anchor="ctr"/>
          <a:lstStyle/>
          <a:p>
            <a:endParaRPr lang="pt-BR"/>
          </a:p>
        </p:txBody>
      </p:sp>
      <p:pic>
        <p:nvPicPr>
          <p:cNvPr id="23689" name="Picture 3"/>
          <p:cNvPicPr>
            <a:picLocks noChangeAspect="1" noChangeArrowheads="1"/>
          </p:cNvPicPr>
          <p:nvPr/>
        </p:nvPicPr>
        <p:blipFill>
          <a:blip r:embed="rId6"/>
          <a:srcRect/>
          <a:stretch>
            <a:fillRect/>
          </a:stretch>
        </p:blipFill>
        <p:spPr bwMode="auto">
          <a:xfrm>
            <a:off x="107950" y="3789363"/>
            <a:ext cx="6192838" cy="30226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Número de Slide 1"/>
          <p:cNvSpPr>
            <a:spLocks noGrp="1"/>
          </p:cNvSpPr>
          <p:nvPr>
            <p:ph type="sldNum" sz="quarter" idx="10"/>
          </p:nvPr>
        </p:nvSpPr>
        <p:spPr>
          <a:noFill/>
        </p:spPr>
        <p:txBody>
          <a:bodyPr/>
          <a:lstStyle/>
          <a:p>
            <a:fld id="{E6F82632-D5E1-4F3E-BEFC-98B6C881555E}" type="slidenum">
              <a:rPr lang="pt-BR" smtClean="0"/>
              <a:pPr/>
              <a:t>77</a:t>
            </a:fld>
            <a:endParaRPr lang="pt-BR"/>
          </a:p>
        </p:txBody>
      </p:sp>
      <p:pic>
        <p:nvPicPr>
          <p:cNvPr id="106498" name="Picture 2"/>
          <p:cNvPicPr>
            <a:picLocks noChangeAspect="1" noChangeArrowheads="1"/>
          </p:cNvPicPr>
          <p:nvPr/>
        </p:nvPicPr>
        <p:blipFill>
          <a:blip r:embed="rId2"/>
          <a:srcRect/>
          <a:stretch>
            <a:fillRect/>
          </a:stretch>
        </p:blipFill>
        <p:spPr bwMode="auto">
          <a:xfrm>
            <a:off x="179388" y="980728"/>
            <a:ext cx="8718550" cy="4500563"/>
          </a:xfrm>
          <a:prstGeom prst="rect">
            <a:avLst/>
          </a:prstGeom>
          <a:noFill/>
          <a:ln w="9525">
            <a:noFill/>
            <a:miter lim="800000"/>
            <a:headEnd/>
            <a:tailEnd/>
          </a:ln>
        </p:spPr>
      </p:pic>
      <p:sp>
        <p:nvSpPr>
          <p:cNvPr id="106499" name="Oval 17"/>
          <p:cNvSpPr>
            <a:spLocks noChangeArrowheads="1"/>
          </p:cNvSpPr>
          <p:nvPr/>
        </p:nvSpPr>
        <p:spPr bwMode="auto">
          <a:xfrm>
            <a:off x="8100070" y="5167313"/>
            <a:ext cx="360362"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098582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ço Reservado para Número de Slide 3"/>
          <p:cNvSpPr>
            <a:spLocks noGrp="1"/>
          </p:cNvSpPr>
          <p:nvPr>
            <p:ph type="sldNum" sz="quarter" idx="10"/>
          </p:nvPr>
        </p:nvSpPr>
        <p:spPr>
          <a:noFill/>
        </p:spPr>
        <p:txBody>
          <a:bodyPr/>
          <a:lstStyle/>
          <a:p>
            <a:fld id="{106D7CA4-28E0-45BC-8734-9AB0C83365BC}" type="slidenum">
              <a:rPr lang="pt-BR" smtClean="0"/>
              <a:pPr/>
              <a:t>78</a:t>
            </a:fld>
            <a:endParaRPr lang="pt-BR"/>
          </a:p>
        </p:txBody>
      </p:sp>
      <p:sp>
        <p:nvSpPr>
          <p:cNvPr id="139266" name="Rectangle 12"/>
          <p:cNvSpPr>
            <a:spLocks noChangeArrowheads="1"/>
          </p:cNvSpPr>
          <p:nvPr/>
        </p:nvSpPr>
        <p:spPr bwMode="auto">
          <a:xfrm>
            <a:off x="1831975" y="2852738"/>
            <a:ext cx="4756150"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Conclusões: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ço Reservado para Número de Slide 3"/>
          <p:cNvSpPr>
            <a:spLocks noGrp="1"/>
          </p:cNvSpPr>
          <p:nvPr>
            <p:ph type="sldNum" sz="quarter" idx="10"/>
          </p:nvPr>
        </p:nvSpPr>
        <p:spPr>
          <a:noFill/>
        </p:spPr>
        <p:txBody>
          <a:bodyPr/>
          <a:lstStyle/>
          <a:p>
            <a:fld id="{11B9227C-8AF0-4993-A045-32A7E7042316}" type="slidenum">
              <a:rPr lang="pt-BR" smtClean="0"/>
              <a:pPr/>
              <a:t>79</a:t>
            </a:fld>
            <a:endParaRPr lang="pt-BR"/>
          </a:p>
        </p:txBody>
      </p:sp>
      <p:sp>
        <p:nvSpPr>
          <p:cNvPr id="141314" name="Rectangle 2"/>
          <p:cNvSpPr>
            <a:spLocks noChangeArrowheads="1"/>
          </p:cNvSpPr>
          <p:nvPr/>
        </p:nvSpPr>
        <p:spPr bwMode="auto">
          <a:xfrm>
            <a:off x="395288" y="1630363"/>
            <a:ext cx="8280400" cy="3900487"/>
          </a:xfrm>
          <a:prstGeom prst="rect">
            <a:avLst/>
          </a:prstGeom>
          <a:solidFill>
            <a:srgbClr val="FFFF99"/>
          </a:solidFill>
          <a:ln w="9525">
            <a:noFill/>
            <a:miter lim="800000"/>
            <a:headEnd/>
            <a:tailEnd/>
          </a:ln>
        </p:spPr>
        <p:txBody>
          <a:bodyPr>
            <a:spAutoFit/>
          </a:bodyPr>
          <a:lstStyle/>
          <a:p>
            <a:pPr>
              <a:spcBef>
                <a:spcPct val="50000"/>
              </a:spcBef>
            </a:pPr>
            <a:r>
              <a:rPr lang="pt-BR" sz="2400" b="1"/>
              <a:t>REDUÇÃO DE CARBONO:</a:t>
            </a:r>
          </a:p>
          <a:p>
            <a:pPr>
              <a:spcBef>
                <a:spcPct val="50000"/>
              </a:spcBef>
            </a:pPr>
            <a:r>
              <a:rPr lang="pt-BR" sz="2000" b="1"/>
              <a:t>Envolver não apenas a diminuição por parte das nações ricas, mas aumento nos países pobres, que apresentam altas taxas de analfabetismo, mortalidade infantil e fertilidade, enquanto a expectativa de vida e o IDH são baixos</a:t>
            </a:r>
          </a:p>
          <a:p>
            <a:pPr>
              <a:spcBef>
                <a:spcPct val="50000"/>
              </a:spcBef>
            </a:pPr>
            <a:endParaRPr lang="pt-BR" sz="2000" b="1"/>
          </a:p>
          <a:p>
            <a:pPr>
              <a:spcBef>
                <a:spcPct val="50000"/>
              </a:spcBef>
            </a:pPr>
            <a:r>
              <a:rPr lang="pt-BR" sz="2400" b="1"/>
              <a:t>REDUÇÃO DE POPULAÇÃO:</a:t>
            </a:r>
          </a:p>
          <a:p>
            <a:pPr>
              <a:spcBef>
                <a:spcPct val="50000"/>
              </a:spcBef>
            </a:pPr>
            <a:r>
              <a:rPr lang="pt-BR" sz="2000" b="1"/>
              <a:t>A redução de população, caso não seja tomada nenhuma outra ação contemplada nos cenários do IPCC (2008) e do Balanço das Nações (2008), situa-se na faixa de 73% a 99%</a:t>
            </a:r>
          </a:p>
        </p:txBody>
      </p:sp>
      <p:sp>
        <p:nvSpPr>
          <p:cNvPr id="141315" name="Rectangle 3"/>
          <p:cNvSpPr>
            <a:spLocks noChangeArrowheads="1"/>
          </p:cNvSpPr>
          <p:nvPr/>
        </p:nvSpPr>
        <p:spPr bwMode="auto">
          <a:xfrm>
            <a:off x="2700338" y="188913"/>
            <a:ext cx="2978150" cy="579437"/>
          </a:xfrm>
          <a:prstGeom prst="rect">
            <a:avLst/>
          </a:prstGeom>
          <a:noFill/>
          <a:ln w="9525">
            <a:noFill/>
            <a:miter lim="800000"/>
            <a:headEnd/>
            <a:tailEnd/>
          </a:ln>
        </p:spPr>
        <p:txBody>
          <a:bodyPr wrap="none">
            <a:spAutoFit/>
          </a:bodyPr>
          <a:lstStyle/>
          <a:p>
            <a:pPr>
              <a:spcBef>
                <a:spcPct val="50000"/>
              </a:spcBef>
            </a:pPr>
            <a:r>
              <a:rPr lang="pt-BR" sz="3200" b="1">
                <a:solidFill>
                  <a:schemeClr val="bg2"/>
                </a:solidFill>
              </a:rPr>
              <a:t>Constatações: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52C830C-A057-481E-BA86-B29460E26606}" type="slidenum">
              <a:rPr lang="pt-BR" sz="1400" b="1"/>
              <a:pPr algn="r"/>
              <a:t>8</a:t>
            </a:fld>
            <a:endParaRPr lang="pt-BR" sz="1400" b="1"/>
          </a:p>
        </p:txBody>
      </p:sp>
      <p:pic>
        <p:nvPicPr>
          <p:cNvPr id="2" name="Imagem 1"/>
          <p:cNvPicPr>
            <a:picLocks noChangeAspect="1"/>
          </p:cNvPicPr>
          <p:nvPr/>
        </p:nvPicPr>
        <p:blipFill>
          <a:blip r:embed="rId2"/>
          <a:stretch>
            <a:fillRect/>
          </a:stretch>
        </p:blipFill>
        <p:spPr>
          <a:xfrm>
            <a:off x="0" y="613257"/>
            <a:ext cx="9144000" cy="6066839"/>
          </a:xfrm>
          <a:prstGeom prst="rect">
            <a:avLst/>
          </a:prstGeom>
        </p:spPr>
      </p:pic>
    </p:spTree>
    <p:extLst>
      <p:ext uri="{BB962C8B-B14F-4D97-AF65-F5344CB8AC3E}">
        <p14:creationId xmlns:p14="http://schemas.microsoft.com/office/powerpoint/2010/main" val="3898162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80</a:t>
            </a:fld>
            <a:endParaRPr lang="pt-BR" sz="1400" b="1"/>
          </a:p>
        </p:txBody>
      </p:sp>
      <p:sp>
        <p:nvSpPr>
          <p:cNvPr id="48131" name="Rectangle 2"/>
          <p:cNvSpPr>
            <a:spLocks noChangeArrowheads="1"/>
          </p:cNvSpPr>
          <p:nvPr/>
        </p:nvSpPr>
        <p:spPr bwMode="auto">
          <a:xfrm>
            <a:off x="395288" y="1268760"/>
            <a:ext cx="8280400" cy="4924425"/>
          </a:xfrm>
          <a:prstGeom prst="rect">
            <a:avLst/>
          </a:prstGeom>
          <a:solidFill>
            <a:srgbClr val="FFFF99"/>
          </a:solidFill>
          <a:ln>
            <a:noFill/>
          </a:ln>
          <a:extLst/>
        </p:spPr>
        <p:txBody>
          <a:bodyPr>
            <a:spAutoFit/>
          </a:bodyPr>
          <a:lstStyle/>
          <a:p>
            <a:pPr>
              <a:spcBef>
                <a:spcPct val="50000"/>
              </a:spcBef>
              <a:defRPr/>
            </a:pPr>
            <a:r>
              <a:rPr lang="pt-BR" sz="2400" b="1" dirty="0"/>
              <a:t>Blue Planet </a:t>
            </a:r>
            <a:r>
              <a:rPr lang="pt-BR" sz="2400" b="1" dirty="0" err="1"/>
              <a:t>Prize</a:t>
            </a:r>
            <a:r>
              <a:rPr lang="pt-BR" sz="2400" b="1" dirty="0"/>
              <a:t> para a RIO+20:</a:t>
            </a:r>
          </a:p>
          <a:p>
            <a:pPr marL="457200" indent="-457200">
              <a:spcBef>
                <a:spcPct val="50000"/>
              </a:spcBef>
              <a:buFont typeface="+mj-lt"/>
              <a:buAutoNum type="arabicPeriod"/>
              <a:defRPr/>
            </a:pPr>
            <a:r>
              <a:rPr lang="pt-BR" sz="2000" b="1" dirty="0"/>
              <a:t>Urge mudar o GDP como indicador de desenvolvimento, incluindo indicadores de capital humano + capital social + capital ambiental</a:t>
            </a:r>
          </a:p>
          <a:p>
            <a:pPr marL="457200" indent="-457200">
              <a:spcBef>
                <a:spcPct val="50000"/>
              </a:spcBef>
              <a:buFont typeface="+mj-lt"/>
              <a:buAutoNum type="arabicPeriod"/>
              <a:defRPr/>
            </a:pPr>
            <a:r>
              <a:rPr lang="pt-BR" sz="2000" b="1" dirty="0"/>
              <a:t>Eliminar subsídios perversos na área de Energia (Obama tentou no EUA mas não conseguiu)</a:t>
            </a:r>
          </a:p>
          <a:p>
            <a:pPr marL="457200" indent="-457200">
              <a:spcBef>
                <a:spcPct val="50000"/>
              </a:spcBef>
              <a:buFont typeface="+mj-lt"/>
              <a:buAutoNum type="arabicPeriod"/>
              <a:defRPr/>
            </a:pPr>
            <a:r>
              <a:rPr lang="pt-BR" sz="2000" b="1" dirty="0"/>
              <a:t>Evitar crescimento desordenador da população. Estima-se 9 bilhões de habitantes em 2050; esses 2bi a mais irão consumir mais do que os 2bi do período anterior. Taxa de fecundidade e de natalidade. Direitos da mulher.</a:t>
            </a:r>
          </a:p>
          <a:p>
            <a:pPr marL="457200" indent="-457200">
              <a:spcBef>
                <a:spcPct val="50000"/>
              </a:spcBef>
              <a:buFont typeface="+mj-lt"/>
              <a:buAutoNum type="arabicPeriod"/>
              <a:defRPr/>
            </a:pPr>
            <a:r>
              <a:rPr lang="pt-BR" sz="2000" b="1" dirty="0"/>
              <a:t>Preservação da Biodiversidade, desmatamento.</a:t>
            </a:r>
          </a:p>
          <a:p>
            <a:pPr marL="457200" indent="-457200">
              <a:spcBef>
                <a:spcPct val="50000"/>
              </a:spcBef>
              <a:buFont typeface="+mj-lt"/>
              <a:buAutoNum type="arabicPeriod"/>
              <a:defRPr/>
            </a:pPr>
            <a:r>
              <a:rPr lang="pt-BR" sz="2000" b="1" dirty="0"/>
              <a:t>Investir em conhecimentos para aprendermos qual o rumo tomar.</a:t>
            </a: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81</a:t>
            </a:fld>
            <a:endParaRPr lang="pt-B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4" y="1412776"/>
            <a:ext cx="81969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12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Número de Slide 1"/>
          <p:cNvSpPr>
            <a:spLocks noGrp="1"/>
          </p:cNvSpPr>
          <p:nvPr>
            <p:ph type="sldNum" sz="quarter" idx="10"/>
          </p:nvPr>
        </p:nvSpPr>
        <p:spPr>
          <a:noFill/>
        </p:spPr>
        <p:txBody>
          <a:bodyPr/>
          <a:lstStyle/>
          <a:p>
            <a:fld id="{0B928300-AA13-4ABF-88C2-202F8AD73CDF}" type="slidenum">
              <a:rPr lang="pt-BR" smtClean="0"/>
              <a:pPr/>
              <a:t>82</a:t>
            </a:fld>
            <a:endParaRPr lang="pt-BR"/>
          </a:p>
        </p:txBody>
      </p:sp>
      <p:pic>
        <p:nvPicPr>
          <p:cNvPr id="57347" name="Picture 4" descr="Captação de energia fotovoltaica"/>
          <p:cNvPicPr>
            <a:picLocks noChangeAspect="1" noChangeArrowheads="1"/>
          </p:cNvPicPr>
          <p:nvPr/>
        </p:nvPicPr>
        <p:blipFill>
          <a:blip r:embed="rId2"/>
          <a:srcRect/>
          <a:stretch>
            <a:fillRect/>
          </a:stretch>
        </p:blipFill>
        <p:spPr bwMode="auto">
          <a:xfrm>
            <a:off x="171871" y="49213"/>
            <a:ext cx="1739900" cy="1435100"/>
          </a:xfrm>
          <a:prstGeom prst="rect">
            <a:avLst/>
          </a:prstGeom>
          <a:noFill/>
          <a:ln w="9525">
            <a:noFill/>
            <a:miter lim="800000"/>
            <a:headEnd/>
            <a:tailEnd/>
          </a:ln>
        </p:spPr>
      </p:pic>
      <p:pic>
        <p:nvPicPr>
          <p:cNvPr id="57348" name="Picture 6" descr="Energia Eólica é outra alternaliva para poluir menos"/>
          <p:cNvPicPr>
            <a:picLocks noChangeAspect="1" noChangeArrowheads="1"/>
          </p:cNvPicPr>
          <p:nvPr/>
        </p:nvPicPr>
        <p:blipFill>
          <a:blip r:embed="rId3"/>
          <a:srcRect/>
          <a:stretch>
            <a:fillRect/>
          </a:stretch>
        </p:blipFill>
        <p:spPr bwMode="auto">
          <a:xfrm>
            <a:off x="5980707" y="4555283"/>
            <a:ext cx="3168352" cy="2113051"/>
          </a:xfrm>
          <a:prstGeom prst="rect">
            <a:avLst/>
          </a:prstGeom>
          <a:noFill/>
          <a:ln w="9525">
            <a:noFill/>
            <a:miter lim="800000"/>
            <a:headEnd/>
            <a:tailEnd/>
          </a:ln>
        </p:spPr>
      </p:pic>
      <p:pic>
        <p:nvPicPr>
          <p:cNvPr id="57349" name="Picture 8" descr="https://encrypted-tbn3.gstatic.com/images?q=tbn:ANd9GcRi1lJEGhqAtGCC-pVf3v-YpQckbB8_x_6t6MZOmLvX_JIUFhP-6w"/>
          <p:cNvPicPr>
            <a:picLocks noChangeAspect="1" noChangeArrowheads="1"/>
          </p:cNvPicPr>
          <p:nvPr/>
        </p:nvPicPr>
        <p:blipFill>
          <a:blip r:embed="rId4"/>
          <a:srcRect/>
          <a:stretch>
            <a:fillRect/>
          </a:stretch>
        </p:blipFill>
        <p:spPr bwMode="auto">
          <a:xfrm>
            <a:off x="5831975" y="1720973"/>
            <a:ext cx="851866" cy="638473"/>
          </a:xfrm>
          <a:prstGeom prst="rect">
            <a:avLst/>
          </a:prstGeom>
          <a:noFill/>
          <a:ln w="9525">
            <a:noFill/>
            <a:miter lim="800000"/>
            <a:headEnd/>
            <a:tailEnd/>
          </a:ln>
        </p:spPr>
      </p:pic>
      <p:pic>
        <p:nvPicPr>
          <p:cNvPr id="57350" name="Picture 10" descr="https://encrypted-tbn3.gstatic.com/images?q=tbn:ANd9GcRJoRdjMZKvN_YUrnNZnRaKWjUQus68joKGNbJEcusoh9n8WtDMAA"/>
          <p:cNvPicPr>
            <a:picLocks noChangeAspect="1" noChangeArrowheads="1"/>
          </p:cNvPicPr>
          <p:nvPr/>
        </p:nvPicPr>
        <p:blipFill>
          <a:blip r:embed="rId5"/>
          <a:srcRect/>
          <a:stretch>
            <a:fillRect/>
          </a:stretch>
        </p:blipFill>
        <p:spPr bwMode="auto">
          <a:xfrm>
            <a:off x="1992734" y="100013"/>
            <a:ext cx="1512887" cy="1163637"/>
          </a:xfrm>
          <a:prstGeom prst="rect">
            <a:avLst/>
          </a:prstGeom>
          <a:noFill/>
          <a:ln w="9525">
            <a:noFill/>
            <a:miter lim="800000"/>
            <a:headEnd/>
            <a:tailEnd/>
          </a:ln>
        </p:spPr>
      </p:pic>
      <p:pic>
        <p:nvPicPr>
          <p:cNvPr id="57351" name="Picture 12" descr="https://encrypted-tbn0.gstatic.com/images?q=tbn:ANd9GcQPw32oGLNTqCpLzf5MxNfHIrHu-I_hvF-wWkU2DvwNWcFH093a"/>
          <p:cNvPicPr>
            <a:picLocks noChangeAspect="1" noChangeArrowheads="1"/>
          </p:cNvPicPr>
          <p:nvPr/>
        </p:nvPicPr>
        <p:blipFill>
          <a:blip r:embed="rId6"/>
          <a:srcRect/>
          <a:stretch>
            <a:fillRect/>
          </a:stretch>
        </p:blipFill>
        <p:spPr bwMode="auto">
          <a:xfrm>
            <a:off x="5053820" y="5517229"/>
            <a:ext cx="726762" cy="727996"/>
          </a:xfrm>
          <a:prstGeom prst="rect">
            <a:avLst/>
          </a:prstGeom>
          <a:noFill/>
          <a:ln w="9525">
            <a:noFill/>
            <a:miter lim="800000"/>
            <a:headEnd/>
            <a:tailEnd/>
          </a:ln>
        </p:spPr>
      </p:pic>
      <p:pic>
        <p:nvPicPr>
          <p:cNvPr id="57352" name="Picture 14" descr="https://encrypted-tbn1.gstatic.com/images?q=tbn:ANd9GcSDffY-McWBwnxoYeAR3P88Qkd7Dr4r3ZcFqyFgR7qrAH6SoCh3Uw"/>
          <p:cNvPicPr>
            <a:picLocks noChangeAspect="1" noChangeArrowheads="1"/>
          </p:cNvPicPr>
          <p:nvPr/>
        </p:nvPicPr>
        <p:blipFill>
          <a:blip r:embed="rId7"/>
          <a:srcRect/>
          <a:stretch>
            <a:fillRect/>
          </a:stretch>
        </p:blipFill>
        <p:spPr bwMode="auto">
          <a:xfrm>
            <a:off x="5778076" y="2487159"/>
            <a:ext cx="1080294" cy="809625"/>
          </a:xfrm>
          <a:prstGeom prst="rect">
            <a:avLst/>
          </a:prstGeom>
          <a:noFill/>
          <a:ln w="9525">
            <a:noFill/>
            <a:miter lim="800000"/>
            <a:headEnd/>
            <a:tailEnd/>
          </a:ln>
        </p:spPr>
      </p:pic>
      <p:pic>
        <p:nvPicPr>
          <p:cNvPr id="57353" name="Picture 16" descr="https://encrypted-tbn2.gstatic.com/images?q=tbn:ANd9GcQXZyw-L_4kW3V-cIOMseWIz2xQoDjKrHcwNrvNpMWP1XG2itKFvQ"/>
          <p:cNvPicPr>
            <a:picLocks noChangeAspect="1" noChangeArrowheads="1"/>
          </p:cNvPicPr>
          <p:nvPr/>
        </p:nvPicPr>
        <p:blipFill>
          <a:blip r:embed="rId8"/>
          <a:srcRect/>
          <a:stretch>
            <a:fillRect/>
          </a:stretch>
        </p:blipFill>
        <p:spPr bwMode="auto">
          <a:xfrm>
            <a:off x="194469" y="1572021"/>
            <a:ext cx="2665412" cy="1998663"/>
          </a:xfrm>
          <a:prstGeom prst="rect">
            <a:avLst/>
          </a:prstGeom>
          <a:noFill/>
          <a:ln w="9525">
            <a:noFill/>
            <a:miter lim="800000"/>
            <a:headEnd/>
            <a:tailEnd/>
          </a:ln>
        </p:spPr>
      </p:pic>
      <p:sp>
        <p:nvSpPr>
          <p:cNvPr id="57354" name="AutoShape 18"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7355" name="AutoShape 20"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p>
        </p:txBody>
      </p:sp>
      <p:sp>
        <p:nvSpPr>
          <p:cNvPr id="57356" name="AutoShape 22"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p>
        </p:txBody>
      </p:sp>
      <p:sp>
        <p:nvSpPr>
          <p:cNvPr id="57357" name="AutoShape 24"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p>
        </p:txBody>
      </p:sp>
      <p:sp>
        <p:nvSpPr>
          <p:cNvPr id="57358" name="AutoShape 26"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p>
        </p:txBody>
      </p:sp>
      <p:pic>
        <p:nvPicPr>
          <p:cNvPr id="57359" name="Picture 28" descr="http://supercarbonoativar.files.wordpress.com/2009/08/gestao_sustentabilidade1.jpg?w=570"/>
          <p:cNvPicPr>
            <a:picLocks noChangeAspect="1" noChangeArrowheads="1"/>
          </p:cNvPicPr>
          <p:nvPr/>
        </p:nvPicPr>
        <p:blipFill>
          <a:blip r:embed="rId9"/>
          <a:srcRect/>
          <a:stretch>
            <a:fillRect/>
          </a:stretch>
        </p:blipFill>
        <p:spPr bwMode="auto">
          <a:xfrm>
            <a:off x="6928271" y="116781"/>
            <a:ext cx="2061433" cy="3264197"/>
          </a:xfrm>
          <a:prstGeom prst="rect">
            <a:avLst/>
          </a:prstGeom>
          <a:noFill/>
          <a:ln w="9525">
            <a:noFill/>
            <a:miter lim="800000"/>
            <a:headEnd/>
            <a:tailEnd/>
          </a:ln>
        </p:spPr>
      </p:pic>
      <p:sp>
        <p:nvSpPr>
          <p:cNvPr id="57360" name="AutoShape 30"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en-US"/>
          </a:p>
        </p:txBody>
      </p:sp>
      <p:sp>
        <p:nvSpPr>
          <p:cNvPr id="57361" name="AutoShape 32"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1069975" y="769938"/>
            <a:ext cx="304800" cy="304800"/>
          </a:xfrm>
          <a:prstGeom prst="rect">
            <a:avLst/>
          </a:prstGeom>
          <a:noFill/>
          <a:ln w="9525">
            <a:noFill/>
            <a:miter lim="800000"/>
            <a:headEnd/>
            <a:tailEnd/>
          </a:ln>
        </p:spPr>
        <p:txBody>
          <a:bodyPr/>
          <a:lstStyle/>
          <a:p>
            <a:endParaRPr lang="en-US"/>
          </a:p>
        </p:txBody>
      </p:sp>
      <p:sp>
        <p:nvSpPr>
          <p:cNvPr id="57364" name="AutoShape 38"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374775" y="1074738"/>
            <a:ext cx="304800" cy="304800"/>
          </a:xfrm>
          <a:prstGeom prst="rect">
            <a:avLst/>
          </a:prstGeom>
          <a:noFill/>
          <a:ln w="9525">
            <a:noFill/>
            <a:miter lim="800000"/>
            <a:headEnd/>
            <a:tailEnd/>
          </a:ln>
        </p:spPr>
        <p:txBody>
          <a:bodyPr/>
          <a:lstStyle/>
          <a:p>
            <a:endParaRPr lang="en-US"/>
          </a:p>
        </p:txBody>
      </p:sp>
      <p:sp>
        <p:nvSpPr>
          <p:cNvPr id="57365" name="AutoShape 40"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527175" y="1227138"/>
            <a:ext cx="304800" cy="304800"/>
          </a:xfrm>
          <a:prstGeom prst="rect">
            <a:avLst/>
          </a:prstGeom>
          <a:noFill/>
          <a:ln w="9525">
            <a:noFill/>
            <a:miter lim="800000"/>
            <a:headEnd/>
            <a:tailEnd/>
          </a:ln>
        </p:spPr>
        <p:txBody>
          <a:bodyPr/>
          <a:lstStyle/>
          <a:p>
            <a:endParaRPr lang="en-US"/>
          </a:p>
        </p:txBody>
      </p:sp>
      <p:sp>
        <p:nvSpPr>
          <p:cNvPr id="57366" name="AutoShape 42"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679575" y="1379538"/>
            <a:ext cx="304800" cy="304800"/>
          </a:xfrm>
          <a:prstGeom prst="rect">
            <a:avLst/>
          </a:prstGeom>
          <a:noFill/>
          <a:ln w="9525">
            <a:noFill/>
            <a:miter lim="800000"/>
            <a:headEnd/>
            <a:tailEnd/>
          </a:ln>
        </p:spPr>
        <p:txBody>
          <a:bodyPr/>
          <a:lstStyle/>
          <a:p>
            <a:endParaRPr lang="en-US"/>
          </a:p>
        </p:txBody>
      </p:sp>
      <p:pic>
        <p:nvPicPr>
          <p:cNvPr id="57368" name="Picture 46" descr="https://encrypted-tbn3.gstatic.com/images?q=tbn:ANd9GcRXg_ANpreyR12mSwMkeauVcI1JsMY5LwREbiiyJaRfvqjITYvKMg"/>
          <p:cNvPicPr>
            <a:picLocks noChangeAspect="1" noChangeArrowheads="1"/>
          </p:cNvPicPr>
          <p:nvPr/>
        </p:nvPicPr>
        <p:blipFill>
          <a:blip r:embed="rId10"/>
          <a:srcRect/>
          <a:stretch>
            <a:fillRect/>
          </a:stretch>
        </p:blipFill>
        <p:spPr bwMode="auto">
          <a:xfrm>
            <a:off x="3000555" y="1619647"/>
            <a:ext cx="2654300" cy="1987550"/>
          </a:xfrm>
          <a:prstGeom prst="rect">
            <a:avLst/>
          </a:prstGeom>
          <a:noFill/>
          <a:ln w="9525">
            <a:noFill/>
            <a:miter lim="800000"/>
            <a:headEnd/>
            <a:tailEnd/>
          </a:ln>
        </p:spPr>
      </p:pic>
      <p:pic>
        <p:nvPicPr>
          <p:cNvPr id="57371" name="Picture 27" descr="BioMagnetizer">
            <a:hlinkClick r:id="rId11" tooltip="BioMagnetizer"/>
          </p:cNvPr>
          <p:cNvPicPr>
            <a:picLocks noChangeAspect="1" noChangeArrowheads="1"/>
          </p:cNvPicPr>
          <p:nvPr/>
        </p:nvPicPr>
        <p:blipFill>
          <a:blip r:embed="rId12"/>
          <a:srcRect/>
          <a:stretch>
            <a:fillRect/>
          </a:stretch>
        </p:blipFill>
        <p:spPr bwMode="auto">
          <a:xfrm>
            <a:off x="3268124" y="5930720"/>
            <a:ext cx="1438836" cy="786119"/>
          </a:xfrm>
          <a:prstGeom prst="rect">
            <a:avLst/>
          </a:prstGeom>
          <a:noFill/>
        </p:spPr>
      </p:pic>
      <p:pic>
        <p:nvPicPr>
          <p:cNvPr id="266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13492" y="5218319"/>
            <a:ext cx="1132767" cy="86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8661" y="3858533"/>
            <a:ext cx="1788988" cy="126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95974" y="3348130"/>
            <a:ext cx="4040522" cy="137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4761" y="-3968"/>
            <a:ext cx="2693463" cy="1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Imagem 27"/>
          <p:cNvPicPr>
            <a:picLocks noChangeAspect="1"/>
          </p:cNvPicPr>
          <p:nvPr/>
        </p:nvPicPr>
        <p:blipFill>
          <a:blip r:embed="rId17"/>
          <a:stretch>
            <a:fillRect/>
          </a:stretch>
        </p:blipFill>
        <p:spPr>
          <a:xfrm>
            <a:off x="144566" y="4718482"/>
            <a:ext cx="2839360" cy="1915335"/>
          </a:xfrm>
          <a:prstGeom prst="rect">
            <a:avLst/>
          </a:prstGeom>
        </p:spPr>
      </p:pic>
      <p:pic>
        <p:nvPicPr>
          <p:cNvPr id="29" name="Imagem 28"/>
          <p:cNvPicPr>
            <a:picLocks noChangeAspect="1"/>
          </p:cNvPicPr>
          <p:nvPr/>
        </p:nvPicPr>
        <p:blipFill>
          <a:blip r:embed="rId18"/>
          <a:stretch>
            <a:fillRect/>
          </a:stretch>
        </p:blipFill>
        <p:spPr>
          <a:xfrm>
            <a:off x="144566" y="3615962"/>
            <a:ext cx="2118510" cy="1052240"/>
          </a:xfrm>
          <a:prstGeom prst="rect">
            <a:avLst/>
          </a:prstGeom>
        </p:spPr>
      </p:pic>
    </p:spTree>
    <p:extLst>
      <p:ext uri="{BB962C8B-B14F-4D97-AF65-F5344CB8AC3E}">
        <p14:creationId xmlns:p14="http://schemas.microsoft.com/office/powerpoint/2010/main" val="1558951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83</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28" y="836712"/>
            <a:ext cx="7721903" cy="5221741"/>
          </a:xfrm>
          <a:prstGeom prst="rect">
            <a:avLst/>
          </a:prstGeom>
        </p:spPr>
      </p:pic>
      <p:sp>
        <p:nvSpPr>
          <p:cNvPr id="4" name="CaixaDeTexto 3"/>
          <p:cNvSpPr txBox="1"/>
          <p:nvPr/>
        </p:nvSpPr>
        <p:spPr>
          <a:xfrm>
            <a:off x="1763688" y="96995"/>
            <a:ext cx="6624735" cy="646331"/>
          </a:xfrm>
          <a:prstGeom prst="rect">
            <a:avLst/>
          </a:prstGeom>
          <a:noFill/>
        </p:spPr>
        <p:txBody>
          <a:bodyPr wrap="square" rtlCol="0">
            <a:spAutoFit/>
          </a:bodyPr>
          <a:lstStyle/>
          <a:p>
            <a:r>
              <a:rPr lang="pt-BR" dirty="0">
                <a:solidFill>
                  <a:srgbClr val="0000FF"/>
                </a:solidFill>
                <a:hlinkClick r:id="rId3"/>
              </a:rPr>
              <a:t>www.sustentáculos.pro.br</a:t>
            </a:r>
            <a:r>
              <a:rPr lang="pt-BR" dirty="0">
                <a:solidFill>
                  <a:srgbClr val="0000FF"/>
                </a:solidFill>
              </a:rPr>
              <a:t> </a:t>
            </a:r>
          </a:p>
        </p:txBody>
      </p:sp>
    </p:spTree>
    <p:extLst>
      <p:ext uri="{BB962C8B-B14F-4D97-AF65-F5344CB8AC3E}">
        <p14:creationId xmlns:p14="http://schemas.microsoft.com/office/powerpoint/2010/main" val="1327800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98554" y="3706276"/>
            <a:ext cx="1788266" cy="1257591"/>
          </a:xfrm>
          <a:prstGeom prst="rect">
            <a:avLst/>
          </a:prstGeom>
        </p:spPr>
      </p:pic>
      <p:pic>
        <p:nvPicPr>
          <p:cNvPr id="4" name="Imagem 3"/>
          <p:cNvPicPr>
            <a:picLocks noChangeAspect="1"/>
          </p:cNvPicPr>
          <p:nvPr/>
        </p:nvPicPr>
        <p:blipFill>
          <a:blip r:embed="rId3"/>
          <a:stretch>
            <a:fillRect/>
          </a:stretch>
        </p:blipFill>
        <p:spPr>
          <a:xfrm>
            <a:off x="323528" y="692696"/>
            <a:ext cx="1785931" cy="1296144"/>
          </a:xfrm>
          <a:prstGeom prst="rect">
            <a:avLst/>
          </a:prstGeom>
        </p:spPr>
      </p:pic>
      <p:pic>
        <p:nvPicPr>
          <p:cNvPr id="5" name="Imagem 4"/>
          <p:cNvPicPr>
            <a:picLocks noChangeAspect="1"/>
          </p:cNvPicPr>
          <p:nvPr/>
        </p:nvPicPr>
        <p:blipFill>
          <a:blip r:embed="rId4"/>
          <a:stretch>
            <a:fillRect/>
          </a:stretch>
        </p:blipFill>
        <p:spPr>
          <a:xfrm>
            <a:off x="2195736" y="665920"/>
            <a:ext cx="2037961" cy="1307328"/>
          </a:xfrm>
          <a:prstGeom prst="rect">
            <a:avLst/>
          </a:prstGeom>
        </p:spPr>
      </p:pic>
      <p:pic>
        <p:nvPicPr>
          <p:cNvPr id="6" name="Imagem 5"/>
          <p:cNvPicPr>
            <a:picLocks noChangeAspect="1"/>
          </p:cNvPicPr>
          <p:nvPr/>
        </p:nvPicPr>
        <p:blipFill>
          <a:blip r:embed="rId5"/>
          <a:stretch>
            <a:fillRect/>
          </a:stretch>
        </p:blipFill>
        <p:spPr>
          <a:xfrm>
            <a:off x="6012160" y="688104"/>
            <a:ext cx="1406263" cy="1219916"/>
          </a:xfrm>
          <a:prstGeom prst="rect">
            <a:avLst/>
          </a:prstGeom>
        </p:spPr>
      </p:pic>
      <p:pic>
        <p:nvPicPr>
          <p:cNvPr id="7" name="Imagem 6"/>
          <p:cNvPicPr>
            <a:picLocks noChangeAspect="1"/>
          </p:cNvPicPr>
          <p:nvPr/>
        </p:nvPicPr>
        <p:blipFill>
          <a:blip r:embed="rId6"/>
          <a:stretch>
            <a:fillRect/>
          </a:stretch>
        </p:blipFill>
        <p:spPr>
          <a:xfrm>
            <a:off x="7596336" y="722246"/>
            <a:ext cx="1366721" cy="1217771"/>
          </a:xfrm>
          <a:prstGeom prst="rect">
            <a:avLst/>
          </a:prstGeom>
        </p:spPr>
      </p:pic>
      <p:pic>
        <p:nvPicPr>
          <p:cNvPr id="10" name="Imagem 9"/>
          <p:cNvPicPr>
            <a:picLocks noChangeAspect="1"/>
          </p:cNvPicPr>
          <p:nvPr/>
        </p:nvPicPr>
        <p:blipFill>
          <a:blip r:embed="rId7"/>
          <a:stretch>
            <a:fillRect/>
          </a:stretch>
        </p:blipFill>
        <p:spPr>
          <a:xfrm>
            <a:off x="4355976" y="646694"/>
            <a:ext cx="1531455" cy="1261326"/>
          </a:xfrm>
          <a:prstGeom prst="rect">
            <a:avLst/>
          </a:prstGeom>
        </p:spPr>
      </p:pic>
      <p:pic>
        <p:nvPicPr>
          <p:cNvPr id="11" name="Imagem 10"/>
          <p:cNvPicPr>
            <a:picLocks noChangeAspect="1"/>
          </p:cNvPicPr>
          <p:nvPr/>
        </p:nvPicPr>
        <p:blipFill>
          <a:blip r:embed="rId8"/>
          <a:stretch>
            <a:fillRect/>
          </a:stretch>
        </p:blipFill>
        <p:spPr>
          <a:xfrm>
            <a:off x="323528" y="2109894"/>
            <a:ext cx="2148306" cy="1535130"/>
          </a:xfrm>
          <a:prstGeom prst="rect">
            <a:avLst/>
          </a:prstGeom>
        </p:spPr>
      </p:pic>
      <p:pic>
        <p:nvPicPr>
          <p:cNvPr id="14" name="Imagem 13"/>
          <p:cNvPicPr>
            <a:picLocks noChangeAspect="1"/>
          </p:cNvPicPr>
          <p:nvPr/>
        </p:nvPicPr>
        <p:blipFill>
          <a:blip r:embed="rId9"/>
          <a:stretch>
            <a:fillRect/>
          </a:stretch>
        </p:blipFill>
        <p:spPr>
          <a:xfrm>
            <a:off x="2843808" y="2190659"/>
            <a:ext cx="1475087" cy="1289586"/>
          </a:xfrm>
          <a:prstGeom prst="rect">
            <a:avLst/>
          </a:prstGeom>
        </p:spPr>
      </p:pic>
      <p:pic>
        <p:nvPicPr>
          <p:cNvPr id="15" name="Imagem 14"/>
          <p:cNvPicPr>
            <a:picLocks noChangeAspect="1"/>
          </p:cNvPicPr>
          <p:nvPr/>
        </p:nvPicPr>
        <p:blipFill>
          <a:blip r:embed="rId10"/>
          <a:stretch>
            <a:fillRect/>
          </a:stretch>
        </p:blipFill>
        <p:spPr>
          <a:xfrm>
            <a:off x="5441937" y="2180995"/>
            <a:ext cx="1650343" cy="1261126"/>
          </a:xfrm>
          <a:prstGeom prst="rect">
            <a:avLst/>
          </a:prstGeom>
        </p:spPr>
      </p:pic>
      <p:pic>
        <p:nvPicPr>
          <p:cNvPr id="17" name="Imagem 16"/>
          <p:cNvPicPr>
            <a:picLocks noChangeAspect="1"/>
          </p:cNvPicPr>
          <p:nvPr/>
        </p:nvPicPr>
        <p:blipFill>
          <a:blip r:embed="rId11"/>
          <a:stretch>
            <a:fillRect/>
          </a:stretch>
        </p:blipFill>
        <p:spPr>
          <a:xfrm>
            <a:off x="6968023" y="3617996"/>
            <a:ext cx="2107462" cy="1323172"/>
          </a:xfrm>
          <a:prstGeom prst="rect">
            <a:avLst/>
          </a:prstGeom>
        </p:spPr>
      </p:pic>
      <p:pic>
        <p:nvPicPr>
          <p:cNvPr id="18" name="Imagem 17"/>
          <p:cNvPicPr>
            <a:picLocks noChangeAspect="1"/>
          </p:cNvPicPr>
          <p:nvPr/>
        </p:nvPicPr>
        <p:blipFill>
          <a:blip r:embed="rId12"/>
          <a:stretch>
            <a:fillRect/>
          </a:stretch>
        </p:blipFill>
        <p:spPr>
          <a:xfrm>
            <a:off x="315888" y="5043508"/>
            <a:ext cx="1571561" cy="1516419"/>
          </a:xfrm>
          <a:prstGeom prst="rect">
            <a:avLst/>
          </a:prstGeom>
        </p:spPr>
      </p:pic>
      <p:pic>
        <p:nvPicPr>
          <p:cNvPr id="19" name="Imagem 18"/>
          <p:cNvPicPr>
            <a:picLocks noChangeAspect="1"/>
          </p:cNvPicPr>
          <p:nvPr/>
        </p:nvPicPr>
        <p:blipFill>
          <a:blip r:embed="rId13"/>
          <a:stretch>
            <a:fillRect/>
          </a:stretch>
        </p:blipFill>
        <p:spPr>
          <a:xfrm>
            <a:off x="7308304" y="2120011"/>
            <a:ext cx="1658981" cy="1340768"/>
          </a:xfrm>
          <a:prstGeom prst="rect">
            <a:avLst/>
          </a:prstGeom>
        </p:spPr>
      </p:pic>
      <p:pic>
        <p:nvPicPr>
          <p:cNvPr id="20" name="Imagem 19"/>
          <p:cNvPicPr>
            <a:picLocks noChangeAspect="1"/>
          </p:cNvPicPr>
          <p:nvPr/>
        </p:nvPicPr>
        <p:blipFill>
          <a:blip r:embed="rId14"/>
          <a:stretch>
            <a:fillRect/>
          </a:stretch>
        </p:blipFill>
        <p:spPr>
          <a:xfrm>
            <a:off x="2260760" y="3633447"/>
            <a:ext cx="4338315" cy="2926479"/>
          </a:xfrm>
          <a:prstGeom prst="rect">
            <a:avLst/>
          </a:prstGeom>
        </p:spPr>
      </p:pic>
      <p:pic>
        <p:nvPicPr>
          <p:cNvPr id="21" name="Imagem 20"/>
          <p:cNvPicPr>
            <a:picLocks noChangeAspect="1"/>
          </p:cNvPicPr>
          <p:nvPr/>
        </p:nvPicPr>
        <p:blipFill>
          <a:blip r:embed="rId15"/>
          <a:stretch>
            <a:fillRect/>
          </a:stretch>
        </p:blipFill>
        <p:spPr>
          <a:xfrm>
            <a:off x="6968023" y="5308569"/>
            <a:ext cx="2118510" cy="1052240"/>
          </a:xfrm>
          <a:prstGeom prst="rect">
            <a:avLst/>
          </a:prstGeom>
        </p:spPr>
      </p:pic>
      <p:sp>
        <p:nvSpPr>
          <p:cNvPr id="22" name="CaixaDeTexto 21"/>
          <p:cNvSpPr txBox="1"/>
          <p:nvPr/>
        </p:nvSpPr>
        <p:spPr>
          <a:xfrm>
            <a:off x="2260760" y="25192"/>
            <a:ext cx="5767624" cy="646331"/>
          </a:xfrm>
          <a:prstGeom prst="rect">
            <a:avLst/>
          </a:prstGeom>
          <a:noFill/>
        </p:spPr>
        <p:txBody>
          <a:bodyPr wrap="square" rtlCol="0">
            <a:spAutoFit/>
          </a:bodyPr>
          <a:lstStyle/>
          <a:p>
            <a:r>
              <a:rPr lang="pt-BR" dirty="0"/>
              <a:t>Agricultura </a:t>
            </a:r>
            <a:r>
              <a:rPr lang="pt-BR" dirty="0" err="1"/>
              <a:t>Yokonoem</a:t>
            </a:r>
            <a:endParaRPr lang="pt-BR" dirty="0"/>
          </a:p>
        </p:txBody>
      </p:sp>
      <p:pic>
        <p:nvPicPr>
          <p:cNvPr id="23" name="Imagem 22"/>
          <p:cNvPicPr>
            <a:picLocks noChangeAspect="1"/>
          </p:cNvPicPr>
          <p:nvPr/>
        </p:nvPicPr>
        <p:blipFill>
          <a:blip r:embed="rId16"/>
          <a:stretch>
            <a:fillRect/>
          </a:stretch>
        </p:blipFill>
        <p:spPr>
          <a:xfrm>
            <a:off x="4390507" y="2204864"/>
            <a:ext cx="973581" cy="1020928"/>
          </a:xfrm>
          <a:prstGeom prst="rect">
            <a:avLst/>
          </a:prstGeom>
        </p:spPr>
      </p:pic>
    </p:spTree>
    <p:extLst>
      <p:ext uri="{BB962C8B-B14F-4D97-AF65-F5344CB8AC3E}">
        <p14:creationId xmlns:p14="http://schemas.microsoft.com/office/powerpoint/2010/main" val="36425868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ço Reservado para Número de Slide 3"/>
          <p:cNvSpPr>
            <a:spLocks noGrp="1"/>
          </p:cNvSpPr>
          <p:nvPr>
            <p:ph type="sldNum" sz="quarter" idx="10"/>
          </p:nvPr>
        </p:nvSpPr>
        <p:spPr>
          <a:noFill/>
        </p:spPr>
        <p:txBody>
          <a:bodyPr/>
          <a:lstStyle/>
          <a:p>
            <a:fld id="{7BA0A267-EAD5-4532-BB53-DA736D6D735C}" type="slidenum">
              <a:rPr lang="pt-BR" smtClean="0"/>
              <a:pPr/>
              <a:t>85</a:t>
            </a:fld>
            <a:endParaRPr lang="pt-BR"/>
          </a:p>
        </p:txBody>
      </p:sp>
      <p:sp>
        <p:nvSpPr>
          <p:cNvPr id="145410" name="Rectangle 2"/>
          <p:cNvSpPr>
            <a:spLocks noChangeArrowheads="1"/>
          </p:cNvSpPr>
          <p:nvPr/>
        </p:nvSpPr>
        <p:spPr bwMode="auto">
          <a:xfrm>
            <a:off x="179388" y="1450975"/>
            <a:ext cx="8785225" cy="4770438"/>
          </a:xfrm>
          <a:prstGeom prst="rect">
            <a:avLst/>
          </a:prstGeom>
          <a:solidFill>
            <a:srgbClr val="FFFF99"/>
          </a:solidFill>
          <a:ln w="9525">
            <a:noFill/>
            <a:miter lim="800000"/>
            <a:headEnd/>
            <a:tailEnd/>
          </a:ln>
        </p:spPr>
        <p:txBody>
          <a:bodyPr>
            <a:spAutoFit/>
          </a:bodyPr>
          <a:lstStyle/>
          <a:p>
            <a:pPr>
              <a:spcBef>
                <a:spcPct val="50000"/>
              </a:spcBef>
            </a:pPr>
            <a:r>
              <a:rPr lang="pt-BR" sz="3200" b="1" dirty="0"/>
              <a:t>É preciso respeitar o tempo de ação de cada ator social (Marcovitch, 2010):</a:t>
            </a:r>
          </a:p>
          <a:p>
            <a:pPr>
              <a:spcBef>
                <a:spcPct val="50000"/>
              </a:spcBef>
              <a:buFontTx/>
              <a:buChar char="-"/>
            </a:pPr>
            <a:r>
              <a:rPr lang="pt-BR" sz="3200" b="1" dirty="0">
                <a:solidFill>
                  <a:srgbClr val="4D4D4D"/>
                </a:solidFill>
              </a:rPr>
              <a:t> </a:t>
            </a:r>
            <a:r>
              <a:rPr lang="pt-BR" sz="3200" b="1" u="sng" dirty="0">
                <a:solidFill>
                  <a:srgbClr val="4D4D4D"/>
                </a:solidFill>
              </a:rPr>
              <a:t>Membros do governo</a:t>
            </a:r>
            <a:r>
              <a:rPr lang="pt-BR" sz="3200" b="1" dirty="0">
                <a:solidFill>
                  <a:srgbClr val="4D4D4D"/>
                </a:solidFill>
              </a:rPr>
              <a:t>: </a:t>
            </a:r>
            <a:r>
              <a:rPr lang="pt-BR" sz="3200" b="1" u="sng" dirty="0">
                <a:solidFill>
                  <a:srgbClr val="990000"/>
                </a:solidFill>
              </a:rPr>
              <a:t>Poder </a:t>
            </a:r>
            <a:r>
              <a:rPr lang="pt-BR" sz="1800" b="1" u="sng" dirty="0">
                <a:solidFill>
                  <a:srgbClr val="990000"/>
                </a:solidFill>
              </a:rPr>
              <a:t>(</a:t>
            </a:r>
            <a:r>
              <a:rPr lang="pt-BR" sz="1800" u="sng" dirty="0">
                <a:solidFill>
                  <a:srgbClr val="990000"/>
                </a:solidFill>
              </a:rPr>
              <a:t>Ética</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Cientistas</a:t>
            </a:r>
            <a:r>
              <a:rPr lang="pt-BR" sz="3200" b="1" dirty="0">
                <a:solidFill>
                  <a:srgbClr val="4D4D4D"/>
                </a:solidFill>
              </a:rPr>
              <a:t>: </a:t>
            </a:r>
            <a:r>
              <a:rPr lang="pt-BR" sz="3200" b="1" u="sng" dirty="0">
                <a:solidFill>
                  <a:srgbClr val="990000"/>
                </a:solidFill>
              </a:rPr>
              <a:t>Verdade</a:t>
            </a:r>
            <a:r>
              <a:rPr lang="pt-BR" sz="1800" b="1" u="sng" dirty="0">
                <a:solidFill>
                  <a:srgbClr val="990000"/>
                </a:solidFill>
              </a:rPr>
              <a:t> (</a:t>
            </a:r>
            <a:r>
              <a:rPr lang="pt-BR" sz="1800" u="sng" dirty="0">
                <a:solidFill>
                  <a:srgbClr val="990000"/>
                </a:solidFill>
              </a:rPr>
              <a:t>Interdisciplinaridade</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Empresas</a:t>
            </a:r>
            <a:r>
              <a:rPr lang="pt-BR" sz="3200" b="1" dirty="0">
                <a:solidFill>
                  <a:srgbClr val="4D4D4D"/>
                </a:solidFill>
              </a:rPr>
              <a:t>: </a:t>
            </a:r>
            <a:r>
              <a:rPr lang="pt-BR" sz="3200" b="1" u="sng" dirty="0">
                <a:solidFill>
                  <a:srgbClr val="990000"/>
                </a:solidFill>
              </a:rPr>
              <a:t>Resultados</a:t>
            </a:r>
            <a:r>
              <a:rPr lang="pt-BR" sz="1800" b="1" u="sng" dirty="0">
                <a:solidFill>
                  <a:srgbClr val="990000"/>
                </a:solidFill>
              </a:rPr>
              <a:t> (</a:t>
            </a:r>
            <a:r>
              <a:rPr lang="pt-BR" sz="1800" u="sng" dirty="0">
                <a:solidFill>
                  <a:srgbClr val="990000"/>
                </a:solidFill>
              </a:rPr>
              <a:t>Seis Capitais</a:t>
            </a:r>
            <a:r>
              <a:rPr lang="pt-BR" sz="18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Igrejas</a:t>
            </a:r>
            <a:r>
              <a:rPr lang="pt-BR" sz="3200" b="1" dirty="0">
                <a:solidFill>
                  <a:srgbClr val="4D4D4D"/>
                </a:solidFill>
              </a:rPr>
              <a:t>: </a:t>
            </a:r>
            <a:r>
              <a:rPr lang="pt-BR" sz="3200" b="1" u="sng" dirty="0">
                <a:solidFill>
                  <a:srgbClr val="990000"/>
                </a:solidFill>
              </a:rPr>
              <a:t>Fé</a:t>
            </a:r>
            <a:r>
              <a:rPr lang="pt-BR" sz="1600" b="1" u="sng" dirty="0">
                <a:solidFill>
                  <a:srgbClr val="990000"/>
                </a:solidFill>
              </a:rPr>
              <a:t> (</a:t>
            </a:r>
            <a:r>
              <a:rPr lang="pt-BR" sz="1600" u="sng" dirty="0">
                <a:solidFill>
                  <a:srgbClr val="990000"/>
                </a:solidFill>
              </a:rPr>
              <a:t>A Origem da Humanidade é uma Só</a:t>
            </a:r>
            <a:r>
              <a:rPr lang="pt-BR" sz="1600" b="1" u="sng" dirty="0">
                <a:solidFill>
                  <a:srgbClr val="990000"/>
                </a:solidFill>
              </a:rPr>
              <a:t>)</a:t>
            </a:r>
          </a:p>
          <a:p>
            <a:pPr>
              <a:spcBef>
                <a:spcPct val="50000"/>
              </a:spcBef>
              <a:buFontTx/>
              <a:buChar char="-"/>
            </a:pPr>
            <a:r>
              <a:rPr lang="pt-BR" sz="3200" b="1" dirty="0">
                <a:solidFill>
                  <a:srgbClr val="4D4D4D"/>
                </a:solidFill>
              </a:rPr>
              <a:t> </a:t>
            </a:r>
            <a:r>
              <a:rPr lang="pt-BR" sz="3200" b="1" u="sng" dirty="0">
                <a:solidFill>
                  <a:srgbClr val="4D4D4D"/>
                </a:solidFill>
              </a:rPr>
              <a:t>Sociedade Civil</a:t>
            </a:r>
            <a:r>
              <a:rPr lang="pt-BR" sz="3200" b="1" dirty="0">
                <a:solidFill>
                  <a:srgbClr val="4D4D4D"/>
                </a:solidFill>
              </a:rPr>
              <a:t>: </a:t>
            </a:r>
            <a:r>
              <a:rPr lang="pt-BR" sz="2800" b="1" u="sng" dirty="0">
                <a:solidFill>
                  <a:srgbClr val="990000"/>
                </a:solidFill>
              </a:rPr>
              <a:t>Valores</a:t>
            </a:r>
            <a:r>
              <a:rPr lang="pt-BR" sz="1800" b="1" u="sng" dirty="0">
                <a:solidFill>
                  <a:srgbClr val="990000"/>
                </a:solidFill>
              </a:rPr>
              <a:t> (</a:t>
            </a:r>
            <a:r>
              <a:rPr lang="pt-BR" sz="1800" u="sng" dirty="0">
                <a:solidFill>
                  <a:srgbClr val="990000"/>
                </a:solidFill>
              </a:rPr>
              <a:t>Felicidade</a:t>
            </a:r>
            <a:r>
              <a:rPr lang="pt-BR" sz="1800" b="1" u="sng" dirty="0">
                <a:solidFill>
                  <a:srgbClr val="990000"/>
                </a:solidFill>
              </a:rPr>
              <a:t>)</a:t>
            </a:r>
          </a:p>
        </p:txBody>
      </p:sp>
      <p:sp>
        <p:nvSpPr>
          <p:cNvPr id="145411" name="Rectangle 3"/>
          <p:cNvSpPr>
            <a:spLocks noChangeArrowheads="1"/>
          </p:cNvSpPr>
          <p:nvPr/>
        </p:nvSpPr>
        <p:spPr bwMode="auto">
          <a:xfrm>
            <a:off x="663575" y="261938"/>
            <a:ext cx="7100021" cy="1169551"/>
          </a:xfrm>
          <a:prstGeom prst="rect">
            <a:avLst/>
          </a:prstGeom>
          <a:noFill/>
          <a:ln w="9525">
            <a:noFill/>
            <a:miter lim="800000"/>
            <a:headEnd/>
            <a:tailEnd/>
          </a:ln>
        </p:spPr>
        <p:txBody>
          <a:bodyPr wrap="none">
            <a:spAutoFit/>
          </a:bodyPr>
          <a:lstStyle/>
          <a:p>
            <a:pPr>
              <a:spcBef>
                <a:spcPct val="50000"/>
              </a:spcBef>
            </a:pPr>
            <a:r>
              <a:rPr lang="pt-BR" sz="4000" b="1" dirty="0">
                <a:solidFill>
                  <a:schemeClr val="bg2"/>
                </a:solidFill>
              </a:rPr>
              <a:t>Esforço conjunto:</a:t>
            </a:r>
          </a:p>
          <a:p>
            <a:pPr>
              <a:spcBef>
                <a:spcPct val="50000"/>
              </a:spcBef>
            </a:pPr>
            <a:r>
              <a:rPr lang="pt-BR" sz="2000" b="1" dirty="0">
                <a:solidFill>
                  <a:schemeClr val="accent2">
                    <a:lumMod val="60000"/>
                    <a:lumOff val="40000"/>
                  </a:schemeClr>
                </a:solidFill>
              </a:rPr>
              <a:t>“Gestão Estratégica e Inovação para a Sustentabilidade”</a:t>
            </a:r>
          </a:p>
        </p:txBody>
      </p:sp>
      <p:pic>
        <p:nvPicPr>
          <p:cNvPr id="145413" name="Picture 2"/>
          <p:cNvPicPr>
            <a:picLocks noChangeAspect="1" noChangeArrowheads="1"/>
          </p:cNvPicPr>
          <p:nvPr/>
        </p:nvPicPr>
        <p:blipFill>
          <a:blip r:embed="rId3"/>
          <a:srcRect/>
          <a:stretch>
            <a:fillRect/>
          </a:stretch>
        </p:blipFill>
        <p:spPr bwMode="auto">
          <a:xfrm>
            <a:off x="7668344" y="5157192"/>
            <a:ext cx="1084263" cy="936625"/>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474" y="1988840"/>
            <a:ext cx="1846139" cy="19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381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ço Reservado para Número de Slide 3"/>
          <p:cNvSpPr>
            <a:spLocks noGrp="1"/>
          </p:cNvSpPr>
          <p:nvPr>
            <p:ph type="sldNum" sz="quarter" idx="10"/>
          </p:nvPr>
        </p:nvSpPr>
        <p:spPr>
          <a:noFill/>
        </p:spPr>
        <p:txBody>
          <a:bodyPr/>
          <a:lstStyle/>
          <a:p>
            <a:fld id="{7F388CF6-99ED-4DA9-A5E6-8F17A7C742BD}" type="slidenum">
              <a:rPr lang="pt-BR" smtClean="0"/>
              <a:pPr/>
              <a:t>86</a:t>
            </a:fld>
            <a:endParaRPr lang="pt-BR"/>
          </a:p>
        </p:txBody>
      </p:sp>
      <p:sp>
        <p:nvSpPr>
          <p:cNvPr id="147458" name="Line 9"/>
          <p:cNvSpPr>
            <a:spLocks noChangeShapeType="1"/>
          </p:cNvSpPr>
          <p:nvPr/>
        </p:nvSpPr>
        <p:spPr bwMode="auto">
          <a:xfrm>
            <a:off x="1476375" y="1484313"/>
            <a:ext cx="0" cy="4176712"/>
          </a:xfrm>
          <a:prstGeom prst="line">
            <a:avLst/>
          </a:prstGeom>
          <a:noFill/>
          <a:ln w="28575">
            <a:solidFill>
              <a:schemeClr val="tx1"/>
            </a:solidFill>
            <a:round/>
            <a:headEnd type="stealth" w="lg" len="lg"/>
            <a:tailEnd/>
          </a:ln>
        </p:spPr>
        <p:txBody>
          <a:bodyPr/>
          <a:lstStyle/>
          <a:p>
            <a:endParaRPr lang="pt-BR"/>
          </a:p>
        </p:txBody>
      </p:sp>
      <p:sp>
        <p:nvSpPr>
          <p:cNvPr id="147459" name="Line 11"/>
          <p:cNvSpPr>
            <a:spLocks noChangeShapeType="1"/>
          </p:cNvSpPr>
          <p:nvPr/>
        </p:nvSpPr>
        <p:spPr bwMode="auto">
          <a:xfrm flipH="1">
            <a:off x="1476375" y="5661025"/>
            <a:ext cx="6911975" cy="0"/>
          </a:xfrm>
          <a:prstGeom prst="line">
            <a:avLst/>
          </a:prstGeom>
          <a:noFill/>
          <a:ln w="28575">
            <a:solidFill>
              <a:schemeClr val="tx1"/>
            </a:solidFill>
            <a:round/>
            <a:headEnd type="stealth" w="lg" len="lg"/>
            <a:tailEnd/>
          </a:ln>
        </p:spPr>
        <p:txBody>
          <a:bodyPr/>
          <a:lstStyle/>
          <a:p>
            <a:endParaRPr lang="pt-BR"/>
          </a:p>
        </p:txBody>
      </p:sp>
      <p:sp>
        <p:nvSpPr>
          <p:cNvPr id="147460" name="Text Box 13"/>
          <p:cNvSpPr txBox="1">
            <a:spLocks noChangeArrowheads="1"/>
          </p:cNvSpPr>
          <p:nvPr/>
        </p:nvSpPr>
        <p:spPr bwMode="auto">
          <a:xfrm rot="-5400000">
            <a:off x="-1200150" y="1279525"/>
            <a:ext cx="3171825" cy="701675"/>
          </a:xfrm>
          <a:prstGeom prst="rect">
            <a:avLst/>
          </a:prstGeom>
          <a:noFill/>
          <a:ln w="9525">
            <a:noFill/>
            <a:miter lim="800000"/>
            <a:headEnd/>
            <a:tailEnd/>
          </a:ln>
        </p:spPr>
        <p:txBody>
          <a:bodyPr>
            <a:spAutoFit/>
          </a:bodyPr>
          <a:lstStyle/>
          <a:p>
            <a:pPr>
              <a:spcBef>
                <a:spcPct val="50000"/>
              </a:spcBef>
            </a:pPr>
            <a:r>
              <a:rPr lang="pt-BR" sz="4000">
                <a:solidFill>
                  <a:srgbClr val="FF0000"/>
                </a:solidFill>
              </a:rPr>
              <a:t>Felicidade</a:t>
            </a:r>
          </a:p>
        </p:txBody>
      </p:sp>
      <p:sp>
        <p:nvSpPr>
          <p:cNvPr id="147461" name="Text Box 14"/>
          <p:cNvSpPr txBox="1">
            <a:spLocks noChangeArrowheads="1"/>
          </p:cNvSpPr>
          <p:nvPr/>
        </p:nvSpPr>
        <p:spPr bwMode="auto">
          <a:xfrm>
            <a:off x="7164388" y="5903913"/>
            <a:ext cx="1079500" cy="549275"/>
          </a:xfrm>
          <a:prstGeom prst="rect">
            <a:avLst/>
          </a:prstGeom>
          <a:noFill/>
          <a:ln w="9525">
            <a:noFill/>
            <a:miter lim="800000"/>
            <a:headEnd/>
            <a:tailEnd/>
          </a:ln>
        </p:spPr>
        <p:txBody>
          <a:bodyPr tIns="0" bIns="0">
            <a:spAutoFit/>
          </a:bodyPr>
          <a:lstStyle/>
          <a:p>
            <a:pPr>
              <a:spcBef>
                <a:spcPct val="50000"/>
              </a:spcBef>
            </a:pPr>
            <a:r>
              <a:rPr lang="pt-BR">
                <a:solidFill>
                  <a:srgbClr val="FF0000"/>
                </a:solidFill>
              </a:rPr>
              <a:t>$$$</a:t>
            </a:r>
          </a:p>
        </p:txBody>
      </p:sp>
      <p:sp>
        <p:nvSpPr>
          <p:cNvPr id="147462" name="Text Box 15"/>
          <p:cNvSpPr txBox="1">
            <a:spLocks noChangeArrowheads="1"/>
          </p:cNvSpPr>
          <p:nvPr/>
        </p:nvSpPr>
        <p:spPr bwMode="auto">
          <a:xfrm>
            <a:off x="250825" y="5348288"/>
            <a:ext cx="1081088" cy="457200"/>
          </a:xfrm>
          <a:prstGeom prst="rect">
            <a:avLst/>
          </a:prstGeom>
          <a:noFill/>
          <a:ln w="9525">
            <a:noFill/>
            <a:miter lim="800000"/>
            <a:headEnd/>
            <a:tailEnd/>
          </a:ln>
        </p:spPr>
        <p:txBody>
          <a:bodyPr lIns="0" rIns="0">
            <a:spAutoFit/>
          </a:bodyPr>
          <a:lstStyle/>
          <a:p>
            <a:pPr>
              <a:spcBef>
                <a:spcPct val="50000"/>
              </a:spcBef>
            </a:pPr>
            <a:r>
              <a:rPr lang="pt-BR" sz="2400"/>
              <a:t>miséria</a:t>
            </a:r>
          </a:p>
        </p:txBody>
      </p:sp>
      <p:sp>
        <p:nvSpPr>
          <p:cNvPr id="147463" name="Text Box 16"/>
          <p:cNvSpPr txBox="1">
            <a:spLocks noChangeArrowheads="1"/>
          </p:cNvSpPr>
          <p:nvPr/>
        </p:nvSpPr>
        <p:spPr bwMode="auto">
          <a:xfrm>
            <a:off x="360363" y="4005263"/>
            <a:ext cx="971550" cy="457200"/>
          </a:xfrm>
          <a:prstGeom prst="rect">
            <a:avLst/>
          </a:prstGeom>
          <a:noFill/>
          <a:ln w="9525">
            <a:noFill/>
            <a:miter lim="800000"/>
            <a:headEnd/>
            <a:tailEnd/>
          </a:ln>
        </p:spPr>
        <p:txBody>
          <a:bodyPr lIns="0" rIns="0">
            <a:spAutoFit/>
          </a:bodyPr>
          <a:lstStyle/>
          <a:p>
            <a:pPr>
              <a:spcBef>
                <a:spcPct val="50000"/>
              </a:spcBef>
            </a:pPr>
            <a:r>
              <a:rPr lang="pt-BR" sz="2400"/>
              <a:t>sobrev</a:t>
            </a:r>
          </a:p>
        </p:txBody>
      </p:sp>
      <p:sp>
        <p:nvSpPr>
          <p:cNvPr id="147464" name="Text Box 17"/>
          <p:cNvSpPr txBox="1">
            <a:spLocks noChangeArrowheads="1"/>
          </p:cNvSpPr>
          <p:nvPr/>
        </p:nvSpPr>
        <p:spPr bwMode="auto">
          <a:xfrm>
            <a:off x="215900" y="2981325"/>
            <a:ext cx="1187450" cy="457200"/>
          </a:xfrm>
          <a:prstGeom prst="rect">
            <a:avLst/>
          </a:prstGeom>
          <a:noFill/>
          <a:ln w="9525">
            <a:noFill/>
            <a:miter lim="800000"/>
            <a:headEnd/>
            <a:tailEnd/>
          </a:ln>
        </p:spPr>
        <p:txBody>
          <a:bodyPr lIns="0" rIns="0">
            <a:spAutoFit/>
          </a:bodyPr>
          <a:lstStyle/>
          <a:p>
            <a:pPr>
              <a:spcBef>
                <a:spcPct val="50000"/>
              </a:spcBef>
            </a:pPr>
            <a:r>
              <a:rPr lang="pt-BR" sz="2400"/>
              <a:t>conforto</a:t>
            </a:r>
          </a:p>
        </p:txBody>
      </p:sp>
      <p:sp>
        <p:nvSpPr>
          <p:cNvPr id="147465" name="Text Box 18"/>
          <p:cNvSpPr txBox="1">
            <a:spLocks noChangeArrowheads="1"/>
          </p:cNvSpPr>
          <p:nvPr/>
        </p:nvSpPr>
        <p:spPr bwMode="auto">
          <a:xfrm>
            <a:off x="722313" y="2062163"/>
            <a:ext cx="609600" cy="457200"/>
          </a:xfrm>
          <a:prstGeom prst="rect">
            <a:avLst/>
          </a:prstGeom>
          <a:noFill/>
          <a:ln w="9525">
            <a:noFill/>
            <a:miter lim="800000"/>
            <a:headEnd/>
            <a:tailEnd/>
          </a:ln>
        </p:spPr>
        <p:txBody>
          <a:bodyPr lIns="0" rIns="0">
            <a:spAutoFit/>
          </a:bodyPr>
          <a:lstStyle/>
          <a:p>
            <a:pPr>
              <a:spcBef>
                <a:spcPct val="50000"/>
              </a:spcBef>
            </a:pPr>
            <a:r>
              <a:rPr lang="pt-BR" sz="2400"/>
              <a:t>luxo</a:t>
            </a:r>
          </a:p>
        </p:txBody>
      </p:sp>
      <p:sp>
        <p:nvSpPr>
          <p:cNvPr id="214035" name="Freeform 19"/>
          <p:cNvSpPr>
            <a:spLocks/>
          </p:cNvSpPr>
          <p:nvPr/>
        </p:nvSpPr>
        <p:spPr bwMode="auto">
          <a:xfrm>
            <a:off x="1504950" y="4249738"/>
            <a:ext cx="574675" cy="1368425"/>
          </a:xfrm>
          <a:custGeom>
            <a:avLst/>
            <a:gdLst>
              <a:gd name="T0" fmla="*/ 0 w 362"/>
              <a:gd name="T1" fmla="*/ 2147483647 h 862"/>
              <a:gd name="T2" fmla="*/ 2147483647 w 362"/>
              <a:gd name="T3" fmla="*/ 2147483647 h 862"/>
              <a:gd name="T4" fmla="*/ 2147483647 w 362"/>
              <a:gd name="T5" fmla="*/ 0 h 862"/>
              <a:gd name="T6" fmla="*/ 0 60000 65536"/>
              <a:gd name="T7" fmla="*/ 0 60000 65536"/>
              <a:gd name="T8" fmla="*/ 0 60000 65536"/>
              <a:gd name="T9" fmla="*/ 0 w 362"/>
              <a:gd name="T10" fmla="*/ 0 h 862"/>
              <a:gd name="T11" fmla="*/ 362 w 362"/>
              <a:gd name="T12" fmla="*/ 862 h 862"/>
            </a:gdLst>
            <a:ahLst/>
            <a:cxnLst>
              <a:cxn ang="T6">
                <a:pos x="T0" y="T1"/>
              </a:cxn>
              <a:cxn ang="T7">
                <a:pos x="T2" y="T3"/>
              </a:cxn>
              <a:cxn ang="T8">
                <a:pos x="T4" y="T5"/>
              </a:cxn>
            </a:cxnLst>
            <a:rect l="T9" t="T10" r="T11" b="T12"/>
            <a:pathLst>
              <a:path w="362" h="862">
                <a:moveTo>
                  <a:pt x="0" y="862"/>
                </a:moveTo>
                <a:lnTo>
                  <a:pt x="170" y="409"/>
                </a:lnTo>
                <a:lnTo>
                  <a:pt x="362" y="0"/>
                </a:lnTo>
              </a:path>
            </a:pathLst>
          </a:custGeom>
          <a:noFill/>
          <a:ln w="38100">
            <a:solidFill>
              <a:srgbClr val="0000FF"/>
            </a:solidFill>
            <a:round/>
            <a:headEnd type="none" w="med" len="med"/>
            <a:tailEnd type="oval" w="med" len="med"/>
          </a:ln>
        </p:spPr>
        <p:txBody>
          <a:bodyPr/>
          <a:lstStyle/>
          <a:p>
            <a:endParaRPr lang="pt-BR"/>
          </a:p>
        </p:txBody>
      </p:sp>
      <p:sp>
        <p:nvSpPr>
          <p:cNvPr id="214037" name="Freeform 21"/>
          <p:cNvSpPr>
            <a:spLocks/>
          </p:cNvSpPr>
          <p:nvPr/>
        </p:nvSpPr>
        <p:spPr bwMode="auto">
          <a:xfrm>
            <a:off x="2081213" y="3043238"/>
            <a:ext cx="1166812" cy="1220787"/>
          </a:xfrm>
          <a:custGeom>
            <a:avLst/>
            <a:gdLst>
              <a:gd name="T0" fmla="*/ 0 w 735"/>
              <a:gd name="T1" fmla="*/ 2147483647 h 769"/>
              <a:gd name="T2" fmla="*/ 2147483647 w 735"/>
              <a:gd name="T3" fmla="*/ 2147483647 h 769"/>
              <a:gd name="T4" fmla="*/ 2147483647 w 735"/>
              <a:gd name="T5" fmla="*/ 0 h 769"/>
              <a:gd name="T6" fmla="*/ 0 60000 65536"/>
              <a:gd name="T7" fmla="*/ 0 60000 65536"/>
              <a:gd name="T8" fmla="*/ 0 60000 65536"/>
              <a:gd name="T9" fmla="*/ 0 w 735"/>
              <a:gd name="T10" fmla="*/ 0 h 769"/>
              <a:gd name="T11" fmla="*/ 735 w 735"/>
              <a:gd name="T12" fmla="*/ 769 h 769"/>
            </a:gdLst>
            <a:ahLst/>
            <a:cxnLst>
              <a:cxn ang="T6">
                <a:pos x="T0" y="T1"/>
              </a:cxn>
              <a:cxn ang="T7">
                <a:pos x="T2" y="T3"/>
              </a:cxn>
              <a:cxn ang="T8">
                <a:pos x="T4" y="T5"/>
              </a:cxn>
            </a:cxnLst>
            <a:rect l="T9" t="T10" r="T11" b="T12"/>
            <a:pathLst>
              <a:path w="735" h="769">
                <a:moveTo>
                  <a:pt x="0" y="769"/>
                </a:moveTo>
                <a:lnTo>
                  <a:pt x="365" y="310"/>
                </a:lnTo>
                <a:lnTo>
                  <a:pt x="735" y="0"/>
                </a:lnTo>
              </a:path>
            </a:pathLst>
          </a:custGeom>
          <a:noFill/>
          <a:ln w="38100">
            <a:solidFill>
              <a:srgbClr val="0000FF"/>
            </a:solidFill>
            <a:round/>
            <a:headEnd type="none" w="med" len="med"/>
            <a:tailEnd type="oval" w="med" len="med"/>
          </a:ln>
        </p:spPr>
        <p:txBody>
          <a:bodyPr/>
          <a:lstStyle/>
          <a:p>
            <a:endParaRPr lang="pt-BR"/>
          </a:p>
        </p:txBody>
      </p:sp>
      <p:sp>
        <p:nvSpPr>
          <p:cNvPr id="214038" name="Freeform 22"/>
          <p:cNvSpPr>
            <a:spLocks/>
          </p:cNvSpPr>
          <p:nvPr/>
        </p:nvSpPr>
        <p:spPr bwMode="auto">
          <a:xfrm>
            <a:off x="3262313" y="2349500"/>
            <a:ext cx="1525587" cy="666750"/>
          </a:xfrm>
          <a:custGeom>
            <a:avLst/>
            <a:gdLst>
              <a:gd name="T0" fmla="*/ 0 w 1024"/>
              <a:gd name="T1" fmla="*/ 2147483647 h 401"/>
              <a:gd name="T2" fmla="*/ 2147483647 w 1024"/>
              <a:gd name="T3" fmla="*/ 2147483647 h 401"/>
              <a:gd name="T4" fmla="*/ 2147483647 w 1024"/>
              <a:gd name="T5" fmla="*/ 2147483647 h 401"/>
              <a:gd name="T6" fmla="*/ 2147483647 w 1024"/>
              <a:gd name="T7" fmla="*/ 2147483647 h 401"/>
              <a:gd name="T8" fmla="*/ 2147483647 w 1024"/>
              <a:gd name="T9" fmla="*/ 0 h 401"/>
              <a:gd name="T10" fmla="*/ 0 60000 65536"/>
              <a:gd name="T11" fmla="*/ 0 60000 65536"/>
              <a:gd name="T12" fmla="*/ 0 60000 65536"/>
              <a:gd name="T13" fmla="*/ 0 60000 65536"/>
              <a:gd name="T14" fmla="*/ 0 60000 65536"/>
              <a:gd name="T15" fmla="*/ 0 w 1024"/>
              <a:gd name="T16" fmla="*/ 0 h 401"/>
              <a:gd name="T17" fmla="*/ 1024 w 1024"/>
              <a:gd name="T18" fmla="*/ 401 h 401"/>
            </a:gdLst>
            <a:ahLst/>
            <a:cxnLst>
              <a:cxn ang="T10">
                <a:pos x="T0" y="T1"/>
              </a:cxn>
              <a:cxn ang="T11">
                <a:pos x="T2" y="T3"/>
              </a:cxn>
              <a:cxn ang="T12">
                <a:pos x="T4" y="T5"/>
              </a:cxn>
              <a:cxn ang="T13">
                <a:pos x="T6" y="T7"/>
              </a:cxn>
              <a:cxn ang="T14">
                <a:pos x="T8" y="T9"/>
              </a:cxn>
            </a:cxnLst>
            <a:rect l="T15" t="T16" r="T17" b="T18"/>
            <a:pathLst>
              <a:path w="1024" h="401">
                <a:moveTo>
                  <a:pt x="0" y="401"/>
                </a:moveTo>
                <a:lnTo>
                  <a:pt x="249" y="255"/>
                </a:lnTo>
                <a:lnTo>
                  <a:pt x="473" y="134"/>
                </a:lnTo>
                <a:lnTo>
                  <a:pt x="756" y="40"/>
                </a:lnTo>
                <a:lnTo>
                  <a:pt x="1024" y="0"/>
                </a:lnTo>
              </a:path>
            </a:pathLst>
          </a:custGeom>
          <a:noFill/>
          <a:ln w="38100">
            <a:solidFill>
              <a:srgbClr val="0000FF"/>
            </a:solidFill>
            <a:round/>
            <a:headEnd type="none" w="med" len="med"/>
            <a:tailEnd type="oval" w="med" len="med"/>
          </a:ln>
        </p:spPr>
        <p:txBody>
          <a:bodyPr/>
          <a:lstStyle/>
          <a:p>
            <a:endParaRPr lang="pt-BR"/>
          </a:p>
        </p:txBody>
      </p:sp>
      <p:grpSp>
        <p:nvGrpSpPr>
          <p:cNvPr id="2" name="Group 43"/>
          <p:cNvGrpSpPr>
            <a:grpSpLocks/>
          </p:cNvGrpSpPr>
          <p:nvPr/>
        </p:nvGrpSpPr>
        <p:grpSpPr bwMode="auto">
          <a:xfrm>
            <a:off x="4859338" y="2349500"/>
            <a:ext cx="3313112" cy="3240088"/>
            <a:chOff x="3061" y="1480"/>
            <a:chExt cx="2087" cy="2041"/>
          </a:xfrm>
        </p:grpSpPr>
        <p:sp>
          <p:nvSpPr>
            <p:cNvPr id="147486" name="Freeform 25"/>
            <p:cNvSpPr>
              <a:spLocks/>
            </p:cNvSpPr>
            <p:nvPr/>
          </p:nvSpPr>
          <p:spPr bwMode="auto">
            <a:xfrm>
              <a:off x="3061" y="1480"/>
              <a:ext cx="1180" cy="453"/>
            </a:xfrm>
            <a:custGeom>
              <a:avLst/>
              <a:gdLst>
                <a:gd name="T0" fmla="*/ 0 w 1152"/>
                <a:gd name="T1" fmla="*/ 0 h 435"/>
                <a:gd name="T2" fmla="*/ 477 w 1152"/>
                <a:gd name="T3" fmla="*/ 76 h 435"/>
                <a:gd name="T4" fmla="*/ 841 w 1152"/>
                <a:gd name="T5" fmla="*/ 204 h 435"/>
                <a:gd name="T6" fmla="*/ 1190 w 1152"/>
                <a:gd name="T7" fmla="*/ 394 h 435"/>
                <a:gd name="T8" fmla="*/ 1528 w 1152"/>
                <a:gd name="T9" fmla="*/ 627 h 435"/>
                <a:gd name="T10" fmla="*/ 1952 w 1152"/>
                <a:gd name="T11" fmla="*/ 1060 h 435"/>
                <a:gd name="T12" fmla="*/ 0 60000 65536"/>
                <a:gd name="T13" fmla="*/ 0 60000 65536"/>
                <a:gd name="T14" fmla="*/ 0 60000 65536"/>
                <a:gd name="T15" fmla="*/ 0 60000 65536"/>
                <a:gd name="T16" fmla="*/ 0 60000 65536"/>
                <a:gd name="T17" fmla="*/ 0 60000 65536"/>
                <a:gd name="T18" fmla="*/ 0 w 1152"/>
                <a:gd name="T19" fmla="*/ 0 h 435"/>
                <a:gd name="T20" fmla="*/ 1152 w 1152"/>
                <a:gd name="T21" fmla="*/ 435 h 435"/>
              </a:gdLst>
              <a:ahLst/>
              <a:cxnLst>
                <a:cxn ang="T12">
                  <a:pos x="T0" y="T1"/>
                </a:cxn>
                <a:cxn ang="T13">
                  <a:pos x="T2" y="T3"/>
                </a:cxn>
                <a:cxn ang="T14">
                  <a:pos x="T4" y="T5"/>
                </a:cxn>
                <a:cxn ang="T15">
                  <a:pos x="T6" y="T7"/>
                </a:cxn>
                <a:cxn ang="T16">
                  <a:pos x="T8" y="T9"/>
                </a:cxn>
                <a:cxn ang="T17">
                  <a:pos x="T10" y="T11"/>
                </a:cxn>
              </a:cxnLst>
              <a:rect l="T18" t="T19" r="T20" b="T21"/>
              <a:pathLst>
                <a:path w="1152" h="435">
                  <a:moveTo>
                    <a:pt x="0" y="0"/>
                  </a:moveTo>
                  <a:lnTo>
                    <a:pt x="281" y="32"/>
                  </a:lnTo>
                  <a:lnTo>
                    <a:pt x="496" y="84"/>
                  </a:lnTo>
                  <a:lnTo>
                    <a:pt x="702" y="161"/>
                  </a:lnTo>
                  <a:lnTo>
                    <a:pt x="900" y="256"/>
                  </a:lnTo>
                  <a:lnTo>
                    <a:pt x="1152" y="435"/>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7" name="Freeform 27"/>
            <p:cNvSpPr>
              <a:spLocks/>
            </p:cNvSpPr>
            <p:nvPr/>
          </p:nvSpPr>
          <p:spPr bwMode="auto">
            <a:xfrm>
              <a:off x="4241" y="1943"/>
              <a:ext cx="544" cy="761"/>
            </a:xfrm>
            <a:custGeom>
              <a:avLst/>
              <a:gdLst>
                <a:gd name="T0" fmla="*/ 0 w 544"/>
                <a:gd name="T1" fmla="*/ 0 h 761"/>
                <a:gd name="T2" fmla="*/ 307 w 544"/>
                <a:gd name="T3" fmla="*/ 361 h 761"/>
                <a:gd name="T4" fmla="*/ 544 w 544"/>
                <a:gd name="T5" fmla="*/ 761 h 761"/>
                <a:gd name="T6" fmla="*/ 0 60000 65536"/>
                <a:gd name="T7" fmla="*/ 0 60000 65536"/>
                <a:gd name="T8" fmla="*/ 0 60000 65536"/>
                <a:gd name="T9" fmla="*/ 0 w 544"/>
                <a:gd name="T10" fmla="*/ 0 h 761"/>
                <a:gd name="T11" fmla="*/ 544 w 544"/>
                <a:gd name="T12" fmla="*/ 761 h 761"/>
              </a:gdLst>
              <a:ahLst/>
              <a:cxnLst>
                <a:cxn ang="T6">
                  <a:pos x="T0" y="T1"/>
                </a:cxn>
                <a:cxn ang="T7">
                  <a:pos x="T2" y="T3"/>
                </a:cxn>
                <a:cxn ang="T8">
                  <a:pos x="T4" y="T5"/>
                </a:cxn>
              </a:cxnLst>
              <a:rect l="T9" t="T10" r="T11" b="T12"/>
              <a:pathLst>
                <a:path w="544" h="761">
                  <a:moveTo>
                    <a:pt x="0" y="0"/>
                  </a:moveTo>
                  <a:lnTo>
                    <a:pt x="307" y="361"/>
                  </a:lnTo>
                  <a:lnTo>
                    <a:pt x="544" y="761"/>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8" name="Line 28"/>
            <p:cNvSpPr>
              <a:spLocks noChangeShapeType="1"/>
            </p:cNvSpPr>
            <p:nvPr/>
          </p:nvSpPr>
          <p:spPr bwMode="auto">
            <a:xfrm>
              <a:off x="4785" y="2704"/>
              <a:ext cx="363" cy="817"/>
            </a:xfrm>
            <a:prstGeom prst="line">
              <a:avLst/>
            </a:prstGeom>
            <a:noFill/>
            <a:ln w="38100">
              <a:solidFill>
                <a:srgbClr val="0000FF"/>
              </a:solidFill>
              <a:prstDash val="dash"/>
              <a:round/>
              <a:headEnd/>
              <a:tailEnd type="stealth" w="lg" len="lg"/>
            </a:ln>
          </p:spPr>
          <p:txBody>
            <a:bodyPr/>
            <a:lstStyle/>
            <a:p>
              <a:endParaRPr lang="pt-BR"/>
            </a:p>
          </p:txBody>
        </p:sp>
      </p:grpSp>
      <p:grpSp>
        <p:nvGrpSpPr>
          <p:cNvPr id="3" name="Group 41"/>
          <p:cNvGrpSpPr>
            <a:grpSpLocks/>
          </p:cNvGrpSpPr>
          <p:nvPr/>
        </p:nvGrpSpPr>
        <p:grpSpPr bwMode="auto">
          <a:xfrm rot="446203">
            <a:off x="4859338" y="1581150"/>
            <a:ext cx="3903662" cy="1023938"/>
            <a:chOff x="3061" y="817"/>
            <a:chExt cx="2459" cy="627"/>
          </a:xfrm>
        </p:grpSpPr>
        <p:sp>
          <p:nvSpPr>
            <p:cNvPr id="147483" name="Line 29"/>
            <p:cNvSpPr>
              <a:spLocks noChangeShapeType="1"/>
            </p:cNvSpPr>
            <p:nvPr/>
          </p:nvSpPr>
          <p:spPr bwMode="auto">
            <a:xfrm flipV="1">
              <a:off x="3061" y="1108"/>
              <a:ext cx="935" cy="336"/>
            </a:xfrm>
            <a:prstGeom prst="line">
              <a:avLst/>
            </a:prstGeom>
            <a:noFill/>
            <a:ln w="38100">
              <a:solidFill>
                <a:srgbClr val="FF0000"/>
              </a:solidFill>
              <a:prstDash val="dash"/>
              <a:round/>
              <a:headEnd/>
              <a:tailEnd type="oval" w="med" len="med"/>
            </a:ln>
          </p:spPr>
          <p:txBody>
            <a:bodyPr/>
            <a:lstStyle/>
            <a:p>
              <a:endParaRPr lang="pt-BR"/>
            </a:p>
          </p:txBody>
        </p:sp>
        <p:sp>
          <p:nvSpPr>
            <p:cNvPr id="147484" name="Line 30"/>
            <p:cNvSpPr>
              <a:spLocks noChangeShapeType="1"/>
            </p:cNvSpPr>
            <p:nvPr/>
          </p:nvSpPr>
          <p:spPr bwMode="auto">
            <a:xfrm flipV="1">
              <a:off x="4015" y="917"/>
              <a:ext cx="770" cy="181"/>
            </a:xfrm>
            <a:prstGeom prst="line">
              <a:avLst/>
            </a:prstGeom>
            <a:noFill/>
            <a:ln w="38100">
              <a:solidFill>
                <a:srgbClr val="FF0000"/>
              </a:solidFill>
              <a:prstDash val="dash"/>
              <a:round/>
              <a:headEnd/>
              <a:tailEnd type="oval" w="med" len="med"/>
            </a:ln>
          </p:spPr>
          <p:txBody>
            <a:bodyPr/>
            <a:lstStyle/>
            <a:p>
              <a:endParaRPr lang="pt-BR"/>
            </a:p>
          </p:txBody>
        </p:sp>
        <p:sp>
          <p:nvSpPr>
            <p:cNvPr id="147485" name="Line 31"/>
            <p:cNvSpPr>
              <a:spLocks noChangeShapeType="1"/>
            </p:cNvSpPr>
            <p:nvPr/>
          </p:nvSpPr>
          <p:spPr bwMode="auto">
            <a:xfrm flipV="1">
              <a:off x="4794" y="817"/>
              <a:ext cx="726" cy="91"/>
            </a:xfrm>
            <a:prstGeom prst="line">
              <a:avLst/>
            </a:prstGeom>
            <a:noFill/>
            <a:ln w="38100">
              <a:solidFill>
                <a:srgbClr val="FF0000"/>
              </a:solidFill>
              <a:prstDash val="dash"/>
              <a:round/>
              <a:headEnd/>
              <a:tailEnd type="stealth" w="lg" len="lg"/>
            </a:ln>
          </p:spPr>
          <p:txBody>
            <a:bodyPr/>
            <a:lstStyle/>
            <a:p>
              <a:endParaRPr lang="pt-BR"/>
            </a:p>
          </p:txBody>
        </p:sp>
      </p:grpSp>
      <p:grpSp>
        <p:nvGrpSpPr>
          <p:cNvPr id="4" name="Group 42"/>
          <p:cNvGrpSpPr>
            <a:grpSpLocks/>
          </p:cNvGrpSpPr>
          <p:nvPr/>
        </p:nvGrpSpPr>
        <p:grpSpPr bwMode="auto">
          <a:xfrm>
            <a:off x="4903788" y="2292350"/>
            <a:ext cx="4003675" cy="373063"/>
            <a:chOff x="3089" y="1444"/>
            <a:chExt cx="2522" cy="235"/>
          </a:xfrm>
        </p:grpSpPr>
        <p:sp>
          <p:nvSpPr>
            <p:cNvPr id="147480" name="Line 32"/>
            <p:cNvSpPr>
              <a:spLocks noChangeShapeType="1"/>
            </p:cNvSpPr>
            <p:nvPr/>
          </p:nvSpPr>
          <p:spPr bwMode="auto">
            <a:xfrm flipV="1">
              <a:off x="3089" y="1444"/>
              <a:ext cx="799" cy="18"/>
            </a:xfrm>
            <a:prstGeom prst="line">
              <a:avLst/>
            </a:prstGeom>
            <a:noFill/>
            <a:ln w="38100">
              <a:solidFill>
                <a:srgbClr val="CC3300"/>
              </a:solidFill>
              <a:prstDash val="dash"/>
              <a:round/>
              <a:headEnd/>
              <a:tailEnd type="oval" w="med" len="med"/>
            </a:ln>
          </p:spPr>
          <p:txBody>
            <a:bodyPr/>
            <a:lstStyle/>
            <a:p>
              <a:endParaRPr lang="pt-BR"/>
            </a:p>
          </p:txBody>
        </p:sp>
        <p:sp>
          <p:nvSpPr>
            <p:cNvPr id="147481" name="Line 33"/>
            <p:cNvSpPr>
              <a:spLocks noChangeShapeType="1"/>
            </p:cNvSpPr>
            <p:nvPr/>
          </p:nvSpPr>
          <p:spPr bwMode="auto">
            <a:xfrm>
              <a:off x="3923" y="1444"/>
              <a:ext cx="726" cy="90"/>
            </a:xfrm>
            <a:prstGeom prst="line">
              <a:avLst/>
            </a:prstGeom>
            <a:noFill/>
            <a:ln w="38100">
              <a:solidFill>
                <a:srgbClr val="CC3300"/>
              </a:solidFill>
              <a:prstDash val="dash"/>
              <a:round/>
              <a:headEnd/>
              <a:tailEnd type="oval" w="med" len="med"/>
            </a:ln>
          </p:spPr>
          <p:txBody>
            <a:bodyPr/>
            <a:lstStyle/>
            <a:p>
              <a:endParaRPr lang="pt-BR"/>
            </a:p>
          </p:txBody>
        </p:sp>
        <p:sp>
          <p:nvSpPr>
            <p:cNvPr id="147482" name="Line 34"/>
            <p:cNvSpPr>
              <a:spLocks noChangeShapeType="1"/>
            </p:cNvSpPr>
            <p:nvPr/>
          </p:nvSpPr>
          <p:spPr bwMode="auto">
            <a:xfrm>
              <a:off x="4658" y="1543"/>
              <a:ext cx="953" cy="136"/>
            </a:xfrm>
            <a:prstGeom prst="line">
              <a:avLst/>
            </a:prstGeom>
            <a:noFill/>
            <a:ln w="38100">
              <a:solidFill>
                <a:srgbClr val="CC3300"/>
              </a:solidFill>
              <a:prstDash val="dash"/>
              <a:round/>
              <a:headEnd/>
              <a:tailEnd type="stealth" w="lg" len="lg"/>
            </a:ln>
          </p:spPr>
          <p:txBody>
            <a:bodyPr/>
            <a:lstStyle/>
            <a:p>
              <a:endParaRPr lang="pt-BR"/>
            </a:p>
          </p:txBody>
        </p:sp>
      </p:grpSp>
      <p:sp>
        <p:nvSpPr>
          <p:cNvPr id="214051" name="Text Box 35"/>
          <p:cNvSpPr txBox="1">
            <a:spLocks noChangeArrowheads="1"/>
          </p:cNvSpPr>
          <p:nvPr/>
        </p:nvSpPr>
        <p:spPr bwMode="auto">
          <a:xfrm rot="-2296273">
            <a:off x="1906588" y="3343275"/>
            <a:ext cx="2857500"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chemeClr val="accent2"/>
                </a:solidFill>
              </a:rPr>
              <a:t>Individual - egoísmo</a:t>
            </a:r>
          </a:p>
        </p:txBody>
      </p:sp>
      <p:sp>
        <p:nvSpPr>
          <p:cNvPr id="214052" name="Text Box 36"/>
          <p:cNvSpPr txBox="1">
            <a:spLocks noChangeArrowheads="1"/>
          </p:cNvSpPr>
          <p:nvPr/>
        </p:nvSpPr>
        <p:spPr bwMode="auto">
          <a:xfrm rot="-662169">
            <a:off x="5954713" y="1314450"/>
            <a:ext cx="2555875"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rgbClr val="FF0000"/>
                </a:solidFill>
              </a:rPr>
              <a:t>Coletivo - altruísmo</a:t>
            </a:r>
          </a:p>
        </p:txBody>
      </p:sp>
      <p:sp>
        <p:nvSpPr>
          <p:cNvPr id="147474" name="Line 37"/>
          <p:cNvSpPr>
            <a:spLocks noChangeShapeType="1"/>
          </p:cNvSpPr>
          <p:nvPr/>
        </p:nvSpPr>
        <p:spPr bwMode="auto">
          <a:xfrm>
            <a:off x="4830763" y="2406650"/>
            <a:ext cx="28575" cy="3254375"/>
          </a:xfrm>
          <a:prstGeom prst="line">
            <a:avLst/>
          </a:prstGeom>
          <a:noFill/>
          <a:ln w="3175">
            <a:solidFill>
              <a:schemeClr val="tx1"/>
            </a:solidFill>
            <a:prstDash val="dash"/>
            <a:round/>
            <a:headEnd/>
            <a:tailEnd/>
          </a:ln>
        </p:spPr>
        <p:txBody>
          <a:bodyPr/>
          <a:lstStyle/>
          <a:p>
            <a:endParaRPr lang="pt-BR"/>
          </a:p>
        </p:txBody>
      </p:sp>
      <p:sp>
        <p:nvSpPr>
          <p:cNvPr id="147475" name="Line 38"/>
          <p:cNvSpPr>
            <a:spLocks noChangeShapeType="1"/>
          </p:cNvSpPr>
          <p:nvPr/>
        </p:nvSpPr>
        <p:spPr bwMode="auto">
          <a:xfrm flipH="1">
            <a:off x="1547813" y="2333625"/>
            <a:ext cx="3297237" cy="15875"/>
          </a:xfrm>
          <a:prstGeom prst="line">
            <a:avLst/>
          </a:prstGeom>
          <a:noFill/>
          <a:ln w="3175">
            <a:solidFill>
              <a:schemeClr val="tx1"/>
            </a:solidFill>
            <a:prstDash val="dash"/>
            <a:round/>
            <a:headEnd/>
            <a:tailEnd/>
          </a:ln>
        </p:spPr>
        <p:txBody>
          <a:bodyPr/>
          <a:lstStyle/>
          <a:p>
            <a:endParaRPr lang="pt-BR"/>
          </a:p>
        </p:txBody>
      </p:sp>
      <p:sp>
        <p:nvSpPr>
          <p:cNvPr id="214060" name="Text Box 44"/>
          <p:cNvSpPr txBox="1">
            <a:spLocks noChangeArrowheads="1"/>
          </p:cNvSpPr>
          <p:nvPr/>
        </p:nvSpPr>
        <p:spPr bwMode="auto">
          <a:xfrm rot="-2296273">
            <a:off x="2122488" y="3751263"/>
            <a:ext cx="2857500"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chemeClr val="accent2"/>
                </a:solidFill>
              </a:rPr>
              <a:t>Valor para o Acionista</a:t>
            </a:r>
          </a:p>
        </p:txBody>
      </p:sp>
      <p:sp>
        <p:nvSpPr>
          <p:cNvPr id="214061" name="Text Box 45"/>
          <p:cNvSpPr txBox="1">
            <a:spLocks noChangeArrowheads="1"/>
          </p:cNvSpPr>
          <p:nvPr/>
        </p:nvSpPr>
        <p:spPr bwMode="auto">
          <a:xfrm rot="-662169">
            <a:off x="6543675" y="2120900"/>
            <a:ext cx="2555875"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rgbClr val="FF0000"/>
                </a:solidFill>
              </a:rPr>
              <a:t>Valor para o Planeta</a:t>
            </a:r>
          </a:p>
        </p:txBody>
      </p:sp>
      <p:sp>
        <p:nvSpPr>
          <p:cNvPr id="147478" name="Retângulo 4"/>
          <p:cNvSpPr>
            <a:spLocks noChangeArrowheads="1"/>
          </p:cNvSpPr>
          <p:nvPr/>
        </p:nvSpPr>
        <p:spPr bwMode="auto">
          <a:xfrm>
            <a:off x="2752725" y="306388"/>
            <a:ext cx="4543425" cy="369887"/>
          </a:xfrm>
          <a:prstGeom prst="rect">
            <a:avLst/>
          </a:prstGeom>
          <a:noFill/>
          <a:ln w="9525">
            <a:noFill/>
            <a:miter lim="800000"/>
            <a:headEnd/>
            <a:tailEnd/>
          </a:ln>
        </p:spPr>
        <p:txBody>
          <a:bodyPr wrap="none">
            <a:spAutoFit/>
          </a:bodyPr>
          <a:lstStyle/>
          <a:p>
            <a:r>
              <a:rPr lang="pt-BR" sz="1800"/>
              <a:t>Daniel Kahneman – Nobel Economia 2002</a:t>
            </a:r>
          </a:p>
        </p:txBody>
      </p:sp>
      <p:pic>
        <p:nvPicPr>
          <p:cNvPr id="147479" name="Picture 36" descr="Daniel Kahneman">
            <a:hlinkClick r:id="rId3"/>
          </p:cNvPr>
          <p:cNvPicPr>
            <a:picLocks noChangeAspect="1" noChangeArrowheads="1"/>
          </p:cNvPicPr>
          <p:nvPr/>
        </p:nvPicPr>
        <p:blipFill>
          <a:blip r:embed="rId4"/>
          <a:srcRect/>
          <a:stretch>
            <a:fillRect/>
          </a:stretch>
        </p:blipFill>
        <p:spPr bwMode="auto">
          <a:xfrm>
            <a:off x="1636713" y="36513"/>
            <a:ext cx="1206500" cy="1520825"/>
          </a:xfrm>
          <a:prstGeom prst="rect">
            <a:avLst/>
          </a:prstGeom>
          <a:noFill/>
          <a:ln w="9525">
            <a:noFill/>
            <a:miter lim="800000"/>
            <a:headEnd/>
            <a:tailEnd/>
          </a:ln>
        </p:spPr>
      </p:pic>
    </p:spTree>
    <p:extLst>
      <p:ext uri="{BB962C8B-B14F-4D97-AF65-F5344CB8AC3E}">
        <p14:creationId xmlns:p14="http://schemas.microsoft.com/office/powerpoint/2010/main" val="181627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0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0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8" grpId="0" animBg="1"/>
      <p:bldP spid="214051" grpId="0" animBg="1" autoUpdateAnimBg="0"/>
      <p:bldP spid="214052" grpId="0" animBg="1" autoUpdateAnimBg="0"/>
      <p:bldP spid="214060" grpId="0" animBg="1" autoUpdateAnimBg="0"/>
      <p:bldP spid="214061"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ço Reservado para Número de Slide 3"/>
          <p:cNvSpPr>
            <a:spLocks noGrp="1"/>
          </p:cNvSpPr>
          <p:nvPr>
            <p:ph type="sldNum" sz="quarter" idx="10"/>
          </p:nvPr>
        </p:nvSpPr>
        <p:spPr>
          <a:noFill/>
        </p:spPr>
        <p:txBody>
          <a:bodyPr/>
          <a:lstStyle/>
          <a:p>
            <a:fld id="{FE4BDCDA-93E3-4543-B7D4-2E9EBA3AC863}" type="slidenum">
              <a:rPr lang="pt-BR" smtClean="0"/>
              <a:pPr/>
              <a:t>87</a:t>
            </a:fld>
            <a:endParaRPr lang="pt-BR"/>
          </a:p>
        </p:txBody>
      </p:sp>
      <p:sp>
        <p:nvSpPr>
          <p:cNvPr id="149506" name="Rectangle 2"/>
          <p:cNvSpPr>
            <a:spLocks noChangeArrowheads="1"/>
          </p:cNvSpPr>
          <p:nvPr/>
        </p:nvSpPr>
        <p:spPr bwMode="auto">
          <a:xfrm>
            <a:off x="468313" y="1052513"/>
            <a:ext cx="8280400" cy="4419600"/>
          </a:xfrm>
          <a:prstGeom prst="rect">
            <a:avLst/>
          </a:prstGeom>
          <a:solidFill>
            <a:srgbClr val="FFFF99"/>
          </a:solidFill>
          <a:ln w="9525">
            <a:noFill/>
            <a:miter lim="800000"/>
            <a:headEnd/>
            <a:tailEnd/>
          </a:ln>
        </p:spPr>
        <p:txBody>
          <a:bodyPr>
            <a:spAutoFit/>
          </a:bodyPr>
          <a:lstStyle/>
          <a:p>
            <a:pPr>
              <a:spcBef>
                <a:spcPct val="50000"/>
              </a:spcBef>
            </a:pPr>
            <a:r>
              <a:rPr lang="pt-BR" sz="3200" b="1"/>
              <a:t>Compartilha-se das palavras de FABIO BARBOSA, Presidente do Grupo Abril:</a:t>
            </a:r>
          </a:p>
          <a:p>
            <a:pPr>
              <a:spcBef>
                <a:spcPct val="50000"/>
              </a:spcBef>
            </a:pPr>
            <a:r>
              <a:rPr lang="pt-BR" sz="4000" b="1">
                <a:solidFill>
                  <a:srgbClr val="4D4D4D"/>
                </a:solidFill>
              </a:rPr>
              <a:t>“... Podemos </a:t>
            </a:r>
            <a:r>
              <a:rPr lang="pt-BR" sz="4000" b="1">
                <a:solidFill>
                  <a:srgbClr val="FF0000"/>
                </a:solidFill>
              </a:rPr>
              <a:t>não</a:t>
            </a:r>
            <a:r>
              <a:rPr lang="pt-BR" sz="4000" b="1">
                <a:solidFill>
                  <a:srgbClr val="4D4D4D"/>
                </a:solidFill>
              </a:rPr>
              <a:t> ter deixado um </a:t>
            </a:r>
            <a:r>
              <a:rPr lang="pt-BR" sz="4000" b="1">
                <a:solidFill>
                  <a:srgbClr val="FF0000"/>
                </a:solidFill>
              </a:rPr>
              <a:t>Planeta melhor</a:t>
            </a:r>
            <a:r>
              <a:rPr lang="pt-BR" sz="4000" b="1">
                <a:solidFill>
                  <a:srgbClr val="4D4D4D"/>
                </a:solidFill>
              </a:rPr>
              <a:t> para os nossos Filhos, mas certamente deixamos </a:t>
            </a:r>
            <a:r>
              <a:rPr lang="pt-BR" sz="4000" b="1">
                <a:solidFill>
                  <a:srgbClr val="FF0000"/>
                </a:solidFill>
              </a:rPr>
              <a:t>Filhos melhores</a:t>
            </a:r>
            <a:r>
              <a:rPr lang="pt-BR" sz="4000" b="1">
                <a:solidFill>
                  <a:srgbClr val="4D4D4D"/>
                </a:solidFill>
              </a:rPr>
              <a:t> para o nosso Planeta.”</a:t>
            </a:r>
          </a:p>
        </p:txBody>
      </p:sp>
      <p:sp>
        <p:nvSpPr>
          <p:cNvPr id="149507" name="Rectangle 3"/>
          <p:cNvSpPr>
            <a:spLocks noChangeArrowheads="1"/>
          </p:cNvSpPr>
          <p:nvPr/>
        </p:nvSpPr>
        <p:spPr bwMode="auto">
          <a:xfrm>
            <a:off x="1835150" y="0"/>
            <a:ext cx="4459288"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Finalmente:</a:t>
            </a:r>
          </a:p>
        </p:txBody>
      </p:sp>
      <p:pic>
        <p:nvPicPr>
          <p:cNvPr id="149508" name="Picture 8" descr="Conhecer novas culturas, Viagens e Aprendizados jovens novas culturas"/>
          <p:cNvPicPr>
            <a:picLocks noChangeAspect="1" noChangeArrowheads="1"/>
          </p:cNvPicPr>
          <p:nvPr/>
        </p:nvPicPr>
        <p:blipFill>
          <a:blip r:embed="rId3"/>
          <a:srcRect/>
          <a:stretch>
            <a:fillRect/>
          </a:stretch>
        </p:blipFill>
        <p:spPr bwMode="auto">
          <a:xfrm>
            <a:off x="6929438" y="4856163"/>
            <a:ext cx="1793875" cy="1847850"/>
          </a:xfrm>
          <a:prstGeom prst="rect">
            <a:avLst/>
          </a:prstGeom>
          <a:noFill/>
          <a:ln w="9525">
            <a:noFill/>
            <a:miter lim="800000"/>
            <a:headEnd/>
            <a:tailEnd/>
          </a:ln>
        </p:spPr>
      </p:pic>
      <p:pic>
        <p:nvPicPr>
          <p:cNvPr id="149509" name="Picture 2"/>
          <p:cNvPicPr>
            <a:picLocks noChangeAspect="1" noChangeArrowheads="1"/>
          </p:cNvPicPr>
          <p:nvPr/>
        </p:nvPicPr>
        <p:blipFill>
          <a:blip r:embed="rId4"/>
          <a:srcRect/>
          <a:stretch>
            <a:fillRect/>
          </a:stretch>
        </p:blipFill>
        <p:spPr bwMode="auto">
          <a:xfrm>
            <a:off x="7934325" y="260350"/>
            <a:ext cx="763588" cy="660400"/>
          </a:xfrm>
          <a:prstGeom prst="rect">
            <a:avLst/>
          </a:prstGeom>
          <a:noFill/>
          <a:ln w="9525">
            <a:noFill/>
            <a:miter lim="800000"/>
            <a:headEnd/>
            <a:tailEnd/>
          </a:ln>
        </p:spPr>
      </p:pic>
      <p:sp>
        <p:nvSpPr>
          <p:cNvPr id="149510" name="CaixaDeTexto 1"/>
          <p:cNvSpPr txBox="1">
            <a:spLocks noChangeArrowheads="1"/>
          </p:cNvSpPr>
          <p:nvPr/>
        </p:nvSpPr>
        <p:spPr bwMode="auto">
          <a:xfrm>
            <a:off x="179388" y="5876925"/>
            <a:ext cx="4897437" cy="400050"/>
          </a:xfrm>
          <a:prstGeom prst="rect">
            <a:avLst/>
          </a:prstGeom>
          <a:noFill/>
          <a:ln w="9525">
            <a:noFill/>
            <a:miter lim="800000"/>
            <a:headEnd/>
            <a:tailEnd/>
          </a:ln>
        </p:spPr>
        <p:txBody>
          <a:bodyPr>
            <a:spAutoFit/>
          </a:bodyPr>
          <a:lstStyle/>
          <a:p>
            <a:r>
              <a:rPr lang="pt-BR" sz="2000" i="1">
                <a:solidFill>
                  <a:srgbClr val="FF0000"/>
                </a:solidFill>
              </a:rPr>
              <a:t>2013 = já são 1.8 bilhões geração Y</a:t>
            </a:r>
            <a:endParaRPr lang="en-US" sz="2000" i="1">
              <a:solidFill>
                <a:srgbClr val="FF0000"/>
              </a:solidFill>
            </a:endParaRPr>
          </a:p>
        </p:txBody>
      </p:sp>
    </p:spTree>
    <p:extLst>
      <p:ext uri="{BB962C8B-B14F-4D97-AF65-F5344CB8AC3E}">
        <p14:creationId xmlns:p14="http://schemas.microsoft.com/office/powerpoint/2010/main" val="27116758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ço Reservado para Número de Slide 2"/>
          <p:cNvSpPr>
            <a:spLocks noGrp="1"/>
          </p:cNvSpPr>
          <p:nvPr>
            <p:ph type="sldNum" sz="quarter" idx="10"/>
          </p:nvPr>
        </p:nvSpPr>
        <p:spPr>
          <a:noFill/>
        </p:spPr>
        <p:txBody>
          <a:bodyPr/>
          <a:lstStyle/>
          <a:p>
            <a:fld id="{3168E824-357B-4A83-9F7B-2606D256794F}" type="slidenum">
              <a:rPr lang="pt-BR" smtClean="0"/>
              <a:pPr/>
              <a:t>88</a:t>
            </a:fld>
            <a:endParaRPr lang="pt-BR"/>
          </a:p>
        </p:txBody>
      </p:sp>
      <p:pic>
        <p:nvPicPr>
          <p:cNvPr id="151554" name="Picture 10"/>
          <p:cNvPicPr>
            <a:picLocks noChangeAspect="1" noChangeArrowheads="1"/>
          </p:cNvPicPr>
          <p:nvPr/>
        </p:nvPicPr>
        <p:blipFill>
          <a:blip r:embed="rId3"/>
          <a:srcRect/>
          <a:stretch>
            <a:fillRect/>
          </a:stretch>
        </p:blipFill>
        <p:spPr bwMode="auto">
          <a:xfrm>
            <a:off x="827088" y="26988"/>
            <a:ext cx="7489825" cy="6804025"/>
          </a:xfrm>
          <a:prstGeom prst="rect">
            <a:avLst/>
          </a:prstGeom>
          <a:noFill/>
          <a:ln w="9525">
            <a:noFill/>
            <a:miter lim="800000"/>
            <a:headEnd/>
            <a:tailEnd/>
          </a:ln>
        </p:spPr>
      </p:pic>
      <p:sp>
        <p:nvSpPr>
          <p:cNvPr id="177163" name="Text Box 11"/>
          <p:cNvSpPr txBox="1">
            <a:spLocks noChangeArrowheads="1"/>
          </p:cNvSpPr>
          <p:nvPr/>
        </p:nvSpPr>
        <p:spPr bwMode="auto">
          <a:xfrm>
            <a:off x="977900" y="1828800"/>
            <a:ext cx="7200900" cy="3200400"/>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4"/>
              </a:rPr>
              <a:t>jrkassai@usp.br</a:t>
            </a:r>
            <a:endParaRPr lang="pt-BR" sz="3200" b="1" i="1" dirty="0">
              <a:solidFill>
                <a:srgbClr val="FF0000"/>
              </a:solidFill>
            </a:endParaRPr>
          </a:p>
          <a:p>
            <a:pPr algn="ctr">
              <a:spcBef>
                <a:spcPct val="50000"/>
              </a:spcBef>
            </a:pPr>
            <a:r>
              <a:rPr lang="pt-BR" sz="3200" b="1" i="1" dirty="0">
                <a:solidFill>
                  <a:srgbClr val="FF0000"/>
                </a:solidFill>
              </a:rPr>
              <a:t>Consulte:</a:t>
            </a:r>
          </a:p>
          <a:p>
            <a:pPr algn="ctr">
              <a:spcBef>
                <a:spcPct val="50000"/>
              </a:spcBef>
            </a:pPr>
            <a:r>
              <a:rPr lang="pt-BR" sz="3200" b="1" i="1" dirty="0">
                <a:solidFill>
                  <a:srgbClr val="0000FF"/>
                </a:solidFill>
              </a:rPr>
              <a:t>Biblioteca online do NECMA/USP</a:t>
            </a:r>
          </a:p>
          <a:p>
            <a:pPr algn="ctr">
              <a:spcBef>
                <a:spcPct val="50000"/>
              </a:spcBef>
            </a:pPr>
            <a:r>
              <a:rPr lang="pt-BR" sz="2000" b="1" i="1" dirty="0">
                <a:solidFill>
                  <a:srgbClr val="C00000"/>
                </a:solidFill>
              </a:rPr>
              <a:t>Acesso pela internet (conteúdo aberto)</a:t>
            </a:r>
          </a:p>
          <a:p>
            <a:pPr algn="ctr">
              <a:spcBef>
                <a:spcPct val="50000"/>
              </a:spcBef>
            </a:pPr>
            <a:r>
              <a:rPr lang="pt-BR" sz="2400" b="1" i="1" dirty="0">
                <a:solidFill>
                  <a:srgbClr val="0000FF"/>
                </a:solidFill>
                <a:hlinkClick r:id="rId5"/>
              </a:rPr>
              <a:t>www.erudito.fea.usp.br</a:t>
            </a:r>
            <a:r>
              <a:rPr lang="pt-BR" sz="2400" b="1" i="1" dirty="0">
                <a:solidFill>
                  <a:srgbClr val="0000FF"/>
                </a:solidFill>
              </a:rPr>
              <a:t> – Biblioteca NECMA</a:t>
            </a:r>
          </a:p>
        </p:txBody>
      </p:sp>
    </p:spTree>
    <p:extLst>
      <p:ext uri="{BB962C8B-B14F-4D97-AF65-F5344CB8AC3E}">
        <p14:creationId xmlns:p14="http://schemas.microsoft.com/office/powerpoint/2010/main" val="3717618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additive="base">
                                        <p:cTn id="7" dur="5000" fill="hold"/>
                                        <p:tgtEl>
                                          <p:spTgt spid="177163"/>
                                        </p:tgtEl>
                                        <p:attrNameLst>
                                          <p:attrName>ppt_x</p:attrName>
                                        </p:attrNameLst>
                                      </p:cBhvr>
                                      <p:tavLst>
                                        <p:tav tm="0">
                                          <p:val>
                                            <p:strVal val="#ppt_x"/>
                                          </p:val>
                                        </p:tav>
                                        <p:tav tm="100000">
                                          <p:val>
                                            <p:strVal val="#ppt_x"/>
                                          </p:val>
                                        </p:tav>
                                      </p:tavLst>
                                    </p:anim>
                                    <p:anim calcmode="lin" valueType="num">
                                      <p:cBhvr additive="base">
                                        <p:cTn id="8" dur="5000" fill="hold"/>
                                        <p:tgtEl>
                                          <p:spTgt spid="17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89</a:t>
            </a:fld>
            <a:endParaRPr lang="pt-BR"/>
          </a:p>
        </p:txBody>
      </p:sp>
      <p:pic>
        <p:nvPicPr>
          <p:cNvPr id="3" name="Imagem 2"/>
          <p:cNvPicPr>
            <a:picLocks noChangeAspect="1"/>
          </p:cNvPicPr>
          <p:nvPr/>
        </p:nvPicPr>
        <p:blipFill>
          <a:blip r:embed="rId2"/>
          <a:stretch>
            <a:fillRect/>
          </a:stretch>
        </p:blipFill>
        <p:spPr>
          <a:xfrm>
            <a:off x="1785937" y="476250"/>
            <a:ext cx="5572125" cy="5905500"/>
          </a:xfrm>
          <a:prstGeom prst="rect">
            <a:avLst/>
          </a:prstGeom>
        </p:spPr>
      </p:pic>
    </p:spTree>
    <p:extLst>
      <p:ext uri="{BB962C8B-B14F-4D97-AF65-F5344CB8AC3E}">
        <p14:creationId xmlns:p14="http://schemas.microsoft.com/office/powerpoint/2010/main" val="363097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C79DDA85-4069-41F6-83E5-CBD4591EFB11}" type="slidenum">
              <a:rPr lang="pt-BR" smtClean="0"/>
              <a:pPr>
                <a:defRPr/>
              </a:pPr>
              <a:t>9</a:t>
            </a:fld>
            <a:endParaRPr lang="pt-BR"/>
          </a:p>
        </p:txBody>
      </p:sp>
      <p:pic>
        <p:nvPicPr>
          <p:cNvPr id="4" name="Imagem 3"/>
          <p:cNvPicPr>
            <a:picLocks noChangeAspect="1"/>
          </p:cNvPicPr>
          <p:nvPr/>
        </p:nvPicPr>
        <p:blipFill>
          <a:blip r:embed="rId2"/>
          <a:stretch>
            <a:fillRect/>
          </a:stretch>
        </p:blipFill>
        <p:spPr>
          <a:xfrm>
            <a:off x="161925" y="466725"/>
            <a:ext cx="8820150" cy="5924550"/>
          </a:xfrm>
          <a:prstGeom prst="rect">
            <a:avLst/>
          </a:prstGeom>
        </p:spPr>
      </p:pic>
    </p:spTree>
    <p:extLst>
      <p:ext uri="{BB962C8B-B14F-4D97-AF65-F5344CB8AC3E}">
        <p14:creationId xmlns:p14="http://schemas.microsoft.com/office/powerpoint/2010/main" val="1180105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90</a:t>
            </a:fld>
            <a:endParaRPr lang="pt-BR"/>
          </a:p>
        </p:txBody>
      </p:sp>
      <p:pic>
        <p:nvPicPr>
          <p:cNvPr id="3" name="Imagem 2"/>
          <p:cNvPicPr>
            <a:picLocks noChangeAspect="1"/>
          </p:cNvPicPr>
          <p:nvPr/>
        </p:nvPicPr>
        <p:blipFill>
          <a:blip r:embed="rId2"/>
          <a:stretch>
            <a:fillRect/>
          </a:stretch>
        </p:blipFill>
        <p:spPr>
          <a:xfrm>
            <a:off x="251520" y="1273274"/>
            <a:ext cx="4467225" cy="4171950"/>
          </a:xfrm>
          <a:prstGeom prst="rect">
            <a:avLst/>
          </a:prstGeom>
        </p:spPr>
      </p:pic>
      <p:pic>
        <p:nvPicPr>
          <p:cNvPr id="4" name="Imagem 3"/>
          <p:cNvPicPr>
            <a:picLocks noChangeAspect="1"/>
          </p:cNvPicPr>
          <p:nvPr/>
        </p:nvPicPr>
        <p:blipFill>
          <a:blip r:embed="rId3"/>
          <a:stretch>
            <a:fillRect/>
          </a:stretch>
        </p:blipFill>
        <p:spPr>
          <a:xfrm>
            <a:off x="4886155" y="260648"/>
            <a:ext cx="3862309" cy="2592288"/>
          </a:xfrm>
          <a:prstGeom prst="rect">
            <a:avLst/>
          </a:prstGeom>
        </p:spPr>
      </p:pic>
      <p:pic>
        <p:nvPicPr>
          <p:cNvPr id="5" name="Imagem 4"/>
          <p:cNvPicPr>
            <a:picLocks noChangeAspect="1"/>
          </p:cNvPicPr>
          <p:nvPr/>
        </p:nvPicPr>
        <p:blipFill>
          <a:blip r:embed="rId4"/>
          <a:stretch>
            <a:fillRect/>
          </a:stretch>
        </p:blipFill>
        <p:spPr>
          <a:xfrm>
            <a:off x="4888568" y="3501008"/>
            <a:ext cx="3841335" cy="2448272"/>
          </a:xfrm>
          <a:prstGeom prst="rect">
            <a:avLst/>
          </a:prstGeom>
        </p:spPr>
      </p:pic>
    </p:spTree>
    <p:extLst>
      <p:ext uri="{BB962C8B-B14F-4D97-AF65-F5344CB8AC3E}">
        <p14:creationId xmlns:p14="http://schemas.microsoft.com/office/powerpoint/2010/main" val="31895551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ço Reservado para Número de Slide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430E943-6E96-4992-ADA1-5F1B1C59ACB2}" type="slidenum">
              <a:rPr lang="pt-BR" sz="1400" b="1"/>
              <a:pPr algn="r"/>
              <a:t>91</a:t>
            </a:fld>
            <a:endParaRPr lang="pt-BR" sz="1400" b="1"/>
          </a:p>
        </p:txBody>
      </p:sp>
      <p:pic>
        <p:nvPicPr>
          <p:cNvPr id="154628" name="Picture 3"/>
          <p:cNvPicPr>
            <a:picLocks noChangeAspect="1" noChangeArrowheads="1"/>
          </p:cNvPicPr>
          <p:nvPr/>
        </p:nvPicPr>
        <p:blipFill>
          <a:blip r:embed="rId3"/>
          <a:srcRect/>
          <a:stretch>
            <a:fillRect/>
          </a:stretch>
        </p:blipFill>
        <p:spPr bwMode="auto">
          <a:xfrm>
            <a:off x="242051" y="2248470"/>
            <a:ext cx="8722437" cy="4492898"/>
          </a:xfrm>
          <a:prstGeom prst="rect">
            <a:avLst/>
          </a:prstGeom>
          <a:noFill/>
          <a:ln w="9525">
            <a:noFill/>
            <a:miter lim="800000"/>
            <a:headEnd/>
            <a:tailEnd/>
          </a:ln>
        </p:spPr>
      </p:pic>
      <p:sp>
        <p:nvSpPr>
          <p:cNvPr id="154629" name="CaixaDeTexto 2"/>
          <p:cNvSpPr txBox="1">
            <a:spLocks noChangeArrowheads="1"/>
          </p:cNvSpPr>
          <p:nvPr/>
        </p:nvSpPr>
        <p:spPr bwMode="auto">
          <a:xfrm>
            <a:off x="1475656" y="116632"/>
            <a:ext cx="4536504" cy="1477328"/>
          </a:xfrm>
          <a:prstGeom prst="rect">
            <a:avLst/>
          </a:prstGeom>
          <a:solidFill>
            <a:schemeClr val="accent1"/>
          </a:solidFill>
          <a:ln w="9525">
            <a:noFill/>
            <a:miter lim="800000"/>
            <a:headEnd/>
            <a:tailEnd/>
          </a:ln>
        </p:spPr>
        <p:txBody>
          <a:bodyPr wrap="square">
            <a:spAutoFit/>
          </a:bodyPr>
          <a:lstStyle/>
          <a:p>
            <a:r>
              <a:rPr lang="pt-BR" sz="2800" dirty="0"/>
              <a:t>RELATO INTEGRADO (RI)</a:t>
            </a:r>
          </a:p>
          <a:p>
            <a:r>
              <a:rPr lang="pt-BR" sz="2800" i="1" dirty="0" err="1"/>
              <a:t>Integrated</a:t>
            </a:r>
            <a:r>
              <a:rPr lang="pt-BR" sz="2800" i="1" dirty="0"/>
              <a:t> </a:t>
            </a:r>
            <a:r>
              <a:rPr lang="pt-BR" sz="2800" i="1" dirty="0" err="1"/>
              <a:t>Reporting</a:t>
            </a:r>
            <a:r>
              <a:rPr lang="pt-BR" sz="2800" i="1" dirty="0"/>
              <a:t> (IR)</a:t>
            </a:r>
          </a:p>
          <a:p>
            <a:r>
              <a:rPr lang="pt-BR" sz="2000" dirty="0">
                <a:hlinkClick r:id="rId4"/>
              </a:rPr>
              <a:t>www.theiirc.org</a:t>
            </a:r>
            <a:endParaRPr lang="pt-BR" sz="2000" dirty="0"/>
          </a:p>
          <a:p>
            <a:r>
              <a:rPr lang="pt-BR" sz="1400" i="1" dirty="0" err="1"/>
              <a:t>International</a:t>
            </a:r>
            <a:r>
              <a:rPr lang="pt-BR" sz="1400" i="1" dirty="0"/>
              <a:t> </a:t>
            </a:r>
            <a:r>
              <a:rPr lang="pt-BR" sz="1400" i="1" dirty="0" err="1"/>
              <a:t>Integrated</a:t>
            </a:r>
            <a:r>
              <a:rPr lang="pt-BR" sz="1400" i="1" dirty="0"/>
              <a:t> </a:t>
            </a:r>
            <a:r>
              <a:rPr lang="pt-BR" sz="1400" i="1" dirty="0" err="1"/>
              <a:t>Reporting</a:t>
            </a:r>
            <a:r>
              <a:rPr lang="pt-BR" sz="1400" i="1" dirty="0"/>
              <a:t> </a:t>
            </a:r>
            <a:r>
              <a:rPr lang="pt-BR" sz="1400" i="1" dirty="0" err="1"/>
              <a:t>Council</a:t>
            </a:r>
            <a:r>
              <a:rPr lang="pt-BR" sz="1400" i="1" dirty="0"/>
              <a:t> (IIRC)</a:t>
            </a:r>
            <a:endParaRPr lang="en-US" sz="1400" i="1" dirty="0"/>
          </a:p>
        </p:txBody>
      </p:sp>
      <p:pic>
        <p:nvPicPr>
          <p:cNvPr id="154627" name="Picture 2"/>
          <p:cNvPicPr>
            <a:picLocks noChangeAspect="1" noChangeArrowheads="1"/>
          </p:cNvPicPr>
          <p:nvPr/>
        </p:nvPicPr>
        <p:blipFill>
          <a:blip r:embed="rId5"/>
          <a:srcRect/>
          <a:stretch>
            <a:fillRect/>
          </a:stretch>
        </p:blipFill>
        <p:spPr bwMode="auto">
          <a:xfrm>
            <a:off x="5921466" y="0"/>
            <a:ext cx="3043022" cy="2505510"/>
          </a:xfrm>
          <a:prstGeom prst="rect">
            <a:avLst/>
          </a:prstGeom>
          <a:noFill/>
          <a:ln w="9525">
            <a:noFill/>
            <a:miter lim="800000"/>
            <a:headEnd/>
            <a:tailEnd/>
          </a:ln>
        </p:spPr>
      </p:pic>
      <p:pic>
        <p:nvPicPr>
          <p:cNvPr id="6" name="Picture 6" descr="K:\Projects\IIRC\Production\Design\Logos\logo-colour.jpg"/>
          <p:cNvPicPr>
            <a:picLocks noChangeAspect="1"/>
          </p:cNvPicPr>
          <p:nvPr/>
        </p:nvPicPr>
        <p:blipFill>
          <a:blip r:embed="rId6" cstate="print"/>
          <a:srcRect/>
          <a:stretch>
            <a:fillRect/>
          </a:stretch>
        </p:blipFill>
        <p:spPr bwMode="auto">
          <a:xfrm>
            <a:off x="250825" y="1801068"/>
            <a:ext cx="3287713" cy="331788"/>
          </a:xfrm>
          <a:prstGeom prst="rect">
            <a:avLst/>
          </a:prstGeom>
          <a:noFill/>
          <a:ln w="9525">
            <a:noFill/>
            <a:miter lim="800000"/>
            <a:headEnd/>
            <a:tailEnd/>
          </a:ln>
        </p:spPr>
      </p:pic>
    </p:spTree>
    <p:extLst>
      <p:ext uri="{BB962C8B-B14F-4D97-AF65-F5344CB8AC3E}">
        <p14:creationId xmlns:p14="http://schemas.microsoft.com/office/powerpoint/2010/main" val="1638233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92</a:t>
            </a:fld>
            <a:endParaRPr lang="pt-BR"/>
          </a:p>
        </p:txBody>
      </p:sp>
      <p:pic>
        <p:nvPicPr>
          <p:cNvPr id="3" name="Imagem 2"/>
          <p:cNvPicPr>
            <a:picLocks noChangeAspect="1"/>
          </p:cNvPicPr>
          <p:nvPr/>
        </p:nvPicPr>
        <p:blipFill>
          <a:blip r:embed="rId2"/>
          <a:stretch>
            <a:fillRect/>
          </a:stretch>
        </p:blipFill>
        <p:spPr>
          <a:xfrm>
            <a:off x="728662" y="1171575"/>
            <a:ext cx="7686675" cy="4514850"/>
          </a:xfrm>
          <a:prstGeom prst="rect">
            <a:avLst/>
          </a:prstGeom>
        </p:spPr>
      </p:pic>
    </p:spTree>
    <p:extLst>
      <p:ext uri="{BB962C8B-B14F-4D97-AF65-F5344CB8AC3E}">
        <p14:creationId xmlns:p14="http://schemas.microsoft.com/office/powerpoint/2010/main" val="1642170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93</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2645" name="Picture 18" descr="ANd9GcT64Z-IlwjBxA28B_vI2tcJfPTlQv4yXVzP81XrG1dJqyWg7AI&amp;t=1&amp;usg=__b_NR12D4-O0SOC6J6PIt__mFs-w="/>
          <p:cNvPicPr>
            <a:picLocks noChangeAspect="1" noChangeArrowheads="1"/>
          </p:cNvPicPr>
          <p:nvPr/>
        </p:nvPicPr>
        <p:blipFill>
          <a:blip r:embed="rId2"/>
          <a:srcRect/>
          <a:stretch>
            <a:fillRect/>
          </a:stretch>
        </p:blipFill>
        <p:spPr bwMode="auto">
          <a:xfrm>
            <a:off x="683568" y="6225166"/>
            <a:ext cx="1008112" cy="300178"/>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3"/>
          <a:srcRect/>
          <a:stretch>
            <a:fillRect/>
          </a:stretch>
        </p:blipFill>
        <p:spPr bwMode="auto">
          <a:xfrm>
            <a:off x="7971780" y="205305"/>
            <a:ext cx="1058565" cy="814940"/>
          </a:xfrm>
          <a:prstGeom prst="rect">
            <a:avLst/>
          </a:prstGeom>
          <a:noFill/>
        </p:spPr>
      </p:pic>
      <p:pic>
        <p:nvPicPr>
          <p:cNvPr id="3" name="Imagem 2"/>
          <p:cNvPicPr>
            <a:picLocks noChangeAspect="1"/>
          </p:cNvPicPr>
          <p:nvPr/>
        </p:nvPicPr>
        <p:blipFill>
          <a:blip r:embed="rId4"/>
          <a:stretch>
            <a:fillRect/>
          </a:stretch>
        </p:blipFill>
        <p:spPr>
          <a:xfrm>
            <a:off x="1223962" y="890587"/>
            <a:ext cx="6696075" cy="5076825"/>
          </a:xfrm>
          <a:prstGeom prst="rect">
            <a:avLst/>
          </a:prstGeom>
        </p:spPr>
      </p:pic>
    </p:spTree>
    <p:extLst>
      <p:ext uri="{BB962C8B-B14F-4D97-AF65-F5344CB8AC3E}">
        <p14:creationId xmlns:p14="http://schemas.microsoft.com/office/powerpoint/2010/main" val="1302290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94</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EMCB 2009</a:t>
            </a: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2645" name="Picture 18" descr="ANd9GcT64Z-IlwjBxA28B_vI2tcJfPTlQv4yXVzP81XrG1dJqyWg7AI&amp;t=1&amp;usg=__b_NR12D4-O0SOC6J6PIt__mFs-w="/>
          <p:cNvPicPr>
            <a:picLocks noChangeAspect="1" noChangeArrowheads="1"/>
          </p:cNvPicPr>
          <p:nvPr/>
        </p:nvPicPr>
        <p:blipFill>
          <a:blip r:embed="rId2"/>
          <a:srcRect/>
          <a:stretch>
            <a:fillRect/>
          </a:stretch>
        </p:blipFill>
        <p:spPr bwMode="auto">
          <a:xfrm>
            <a:off x="683568" y="6225166"/>
            <a:ext cx="1008112" cy="300178"/>
          </a:xfrm>
          <a:prstGeom prst="rect">
            <a:avLst/>
          </a:prstGeom>
          <a:noFill/>
          <a:ln w="254000">
            <a:solidFill>
              <a:srgbClr val="008000"/>
            </a:solidFill>
            <a:miter lim="800000"/>
            <a:headEnd/>
            <a:tailEnd/>
          </a:ln>
        </p:spPr>
      </p:pic>
      <p:pic>
        <p:nvPicPr>
          <p:cNvPr id="16" name="Picture 35" descr="0,,14366174,00"/>
          <p:cNvPicPr>
            <a:picLocks noChangeAspect="1" noChangeArrowheads="1"/>
          </p:cNvPicPr>
          <p:nvPr/>
        </p:nvPicPr>
        <p:blipFill>
          <a:blip r:embed="rId3"/>
          <a:srcRect/>
          <a:stretch>
            <a:fillRect/>
          </a:stretch>
        </p:blipFill>
        <p:spPr bwMode="auto">
          <a:xfrm>
            <a:off x="7971780" y="205305"/>
            <a:ext cx="1058565" cy="814940"/>
          </a:xfrm>
          <a:prstGeom prst="rect">
            <a:avLst/>
          </a:prstGeom>
          <a:noFill/>
        </p:spPr>
      </p:pic>
      <p:pic>
        <p:nvPicPr>
          <p:cNvPr id="2" name="Imagem 1"/>
          <p:cNvPicPr>
            <a:picLocks noChangeAspect="1"/>
          </p:cNvPicPr>
          <p:nvPr/>
        </p:nvPicPr>
        <p:blipFill>
          <a:blip r:embed="rId4"/>
          <a:stretch>
            <a:fillRect/>
          </a:stretch>
        </p:blipFill>
        <p:spPr>
          <a:xfrm>
            <a:off x="1119187" y="1395412"/>
            <a:ext cx="7242930" cy="4265836"/>
          </a:xfrm>
          <a:prstGeom prst="rect">
            <a:avLst/>
          </a:prstGeom>
        </p:spPr>
      </p:pic>
    </p:spTree>
    <p:extLst>
      <p:ext uri="{BB962C8B-B14F-4D97-AF65-F5344CB8AC3E}">
        <p14:creationId xmlns:p14="http://schemas.microsoft.com/office/powerpoint/2010/main" val="2551656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0"/>
          </p:nvPr>
        </p:nvSpPr>
        <p:spPr/>
        <p:txBody>
          <a:bodyPr/>
          <a:lstStyle/>
          <a:p>
            <a:pPr>
              <a:defRPr/>
            </a:pPr>
            <a:fld id="{CA8E3300-2EBB-4E53-A60E-6402891677B0}" type="slidenum">
              <a:rPr lang="pt-BR" smtClean="0"/>
              <a:pPr>
                <a:defRPr/>
              </a:pPr>
              <a:t>95</a:t>
            </a:fld>
            <a:endParaRPr lang="pt-BR"/>
          </a:p>
        </p:txBody>
      </p:sp>
      <p:pic>
        <p:nvPicPr>
          <p:cNvPr id="4" name="Imagem 3"/>
          <p:cNvPicPr>
            <a:picLocks noChangeAspect="1"/>
          </p:cNvPicPr>
          <p:nvPr/>
        </p:nvPicPr>
        <p:blipFill>
          <a:blip r:embed="rId2"/>
          <a:stretch>
            <a:fillRect/>
          </a:stretch>
        </p:blipFill>
        <p:spPr>
          <a:xfrm>
            <a:off x="598200" y="260648"/>
            <a:ext cx="4248150" cy="2333625"/>
          </a:xfrm>
          <a:prstGeom prst="rect">
            <a:avLst/>
          </a:prstGeom>
        </p:spPr>
      </p:pic>
      <p:pic>
        <p:nvPicPr>
          <p:cNvPr id="5" name="Imagem 4"/>
          <p:cNvPicPr>
            <a:picLocks noChangeAspect="1"/>
          </p:cNvPicPr>
          <p:nvPr/>
        </p:nvPicPr>
        <p:blipFill>
          <a:blip r:embed="rId3"/>
          <a:stretch>
            <a:fillRect/>
          </a:stretch>
        </p:blipFill>
        <p:spPr>
          <a:xfrm>
            <a:off x="4829175" y="203497"/>
            <a:ext cx="3857625" cy="2447925"/>
          </a:xfrm>
          <a:prstGeom prst="rect">
            <a:avLst/>
          </a:prstGeom>
        </p:spPr>
      </p:pic>
      <p:pic>
        <p:nvPicPr>
          <p:cNvPr id="6" name="Imagem 5"/>
          <p:cNvPicPr>
            <a:picLocks noChangeAspect="1"/>
          </p:cNvPicPr>
          <p:nvPr/>
        </p:nvPicPr>
        <p:blipFill>
          <a:blip r:embed="rId4"/>
          <a:stretch>
            <a:fillRect/>
          </a:stretch>
        </p:blipFill>
        <p:spPr>
          <a:xfrm>
            <a:off x="323528" y="3140968"/>
            <a:ext cx="2642491" cy="1944216"/>
          </a:xfrm>
          <a:prstGeom prst="rect">
            <a:avLst/>
          </a:prstGeom>
        </p:spPr>
      </p:pic>
      <p:pic>
        <p:nvPicPr>
          <p:cNvPr id="7" name="Imagem 6"/>
          <p:cNvPicPr>
            <a:picLocks noChangeAspect="1"/>
          </p:cNvPicPr>
          <p:nvPr/>
        </p:nvPicPr>
        <p:blipFill>
          <a:blip r:embed="rId5"/>
          <a:stretch>
            <a:fillRect/>
          </a:stretch>
        </p:blipFill>
        <p:spPr>
          <a:xfrm>
            <a:off x="3203848" y="3140968"/>
            <a:ext cx="2429818" cy="1928964"/>
          </a:xfrm>
          <a:prstGeom prst="rect">
            <a:avLst/>
          </a:prstGeom>
        </p:spPr>
      </p:pic>
      <p:pic>
        <p:nvPicPr>
          <p:cNvPr id="8" name="Imagem 7"/>
          <p:cNvPicPr>
            <a:picLocks noChangeAspect="1"/>
          </p:cNvPicPr>
          <p:nvPr/>
        </p:nvPicPr>
        <p:blipFill>
          <a:blip r:embed="rId6"/>
          <a:stretch>
            <a:fillRect/>
          </a:stretch>
        </p:blipFill>
        <p:spPr>
          <a:xfrm>
            <a:off x="5880255" y="3140968"/>
            <a:ext cx="2924655" cy="1503636"/>
          </a:xfrm>
          <a:prstGeom prst="rect">
            <a:avLst/>
          </a:prstGeom>
        </p:spPr>
      </p:pic>
      <p:pic>
        <p:nvPicPr>
          <p:cNvPr id="9" name="Imagem 8"/>
          <p:cNvPicPr>
            <a:picLocks noChangeAspect="1"/>
          </p:cNvPicPr>
          <p:nvPr/>
        </p:nvPicPr>
        <p:blipFill>
          <a:blip r:embed="rId7"/>
          <a:stretch>
            <a:fillRect/>
          </a:stretch>
        </p:blipFill>
        <p:spPr>
          <a:xfrm>
            <a:off x="5892573" y="4924653"/>
            <a:ext cx="2253873" cy="1298076"/>
          </a:xfrm>
          <a:prstGeom prst="rect">
            <a:avLst/>
          </a:prstGeom>
        </p:spPr>
      </p:pic>
      <p:sp>
        <p:nvSpPr>
          <p:cNvPr id="10" name="Retângulo 9"/>
          <p:cNvSpPr/>
          <p:nvPr/>
        </p:nvSpPr>
        <p:spPr>
          <a:xfrm>
            <a:off x="1622847" y="-481698"/>
            <a:ext cx="4572000" cy="276999"/>
          </a:xfrm>
          <a:prstGeom prst="rect">
            <a:avLst/>
          </a:prstGeom>
        </p:spPr>
        <p:txBody>
          <a:bodyPr>
            <a:spAutoFit/>
          </a:bodyPr>
          <a:lstStyle/>
          <a:p>
            <a:r>
              <a:rPr lang="pt-BR" sz="1200" dirty="0"/>
              <a:t>https://www.youtube.com/watch?v=01jYiXbpnoE</a:t>
            </a:r>
          </a:p>
        </p:txBody>
      </p:sp>
    </p:spTree>
    <p:extLst>
      <p:ext uri="{BB962C8B-B14F-4D97-AF65-F5344CB8AC3E}">
        <p14:creationId xmlns:p14="http://schemas.microsoft.com/office/powerpoint/2010/main" val="1327754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0"/>
          </p:nvPr>
        </p:nvSpPr>
        <p:spPr/>
        <p:txBody>
          <a:bodyPr/>
          <a:lstStyle/>
          <a:p>
            <a:pPr>
              <a:defRPr/>
            </a:pPr>
            <a:fld id="{E02C3ACC-6936-40CB-83FC-C46DAD2A206A}" type="slidenum">
              <a:rPr lang="pt-BR" smtClean="0"/>
              <a:pPr>
                <a:defRPr/>
              </a:pPr>
              <a:t>96</a:t>
            </a:fld>
            <a:endParaRPr lang="pt-BR"/>
          </a:p>
        </p:txBody>
      </p:sp>
      <p:pic>
        <p:nvPicPr>
          <p:cNvPr id="4" name="Imagem 3"/>
          <p:cNvPicPr>
            <a:picLocks noChangeAspect="1"/>
          </p:cNvPicPr>
          <p:nvPr/>
        </p:nvPicPr>
        <p:blipFill>
          <a:blip r:embed="rId2"/>
          <a:stretch>
            <a:fillRect/>
          </a:stretch>
        </p:blipFill>
        <p:spPr>
          <a:xfrm>
            <a:off x="130270" y="1268760"/>
            <a:ext cx="8834218" cy="3384376"/>
          </a:xfrm>
          <a:prstGeom prst="rect">
            <a:avLst/>
          </a:prstGeom>
        </p:spPr>
      </p:pic>
    </p:spTree>
    <p:extLst>
      <p:ext uri="{BB962C8B-B14F-4D97-AF65-F5344CB8AC3E}">
        <p14:creationId xmlns:p14="http://schemas.microsoft.com/office/powerpoint/2010/main" val="19565267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97</a:t>
            </a:fld>
            <a:endParaRPr lang="pt-BR"/>
          </a:p>
        </p:txBody>
      </p:sp>
      <p:pic>
        <p:nvPicPr>
          <p:cNvPr id="3" name="Imagem 2"/>
          <p:cNvPicPr>
            <a:picLocks noChangeAspect="1"/>
          </p:cNvPicPr>
          <p:nvPr/>
        </p:nvPicPr>
        <p:blipFill>
          <a:blip r:embed="rId2"/>
          <a:stretch>
            <a:fillRect/>
          </a:stretch>
        </p:blipFill>
        <p:spPr>
          <a:xfrm>
            <a:off x="1187624" y="620688"/>
            <a:ext cx="6925889" cy="5500464"/>
          </a:xfrm>
          <a:prstGeom prst="rect">
            <a:avLst/>
          </a:prstGeom>
        </p:spPr>
      </p:pic>
    </p:spTree>
    <p:extLst>
      <p:ext uri="{BB962C8B-B14F-4D97-AF65-F5344CB8AC3E}">
        <p14:creationId xmlns:p14="http://schemas.microsoft.com/office/powerpoint/2010/main" val="39026287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ço Reservado para Número de Slide 3"/>
          <p:cNvSpPr>
            <a:spLocks noGrp="1"/>
          </p:cNvSpPr>
          <p:nvPr>
            <p:ph type="sldNum" sz="quarter" idx="10"/>
          </p:nvPr>
        </p:nvSpPr>
        <p:spPr>
          <a:noFill/>
        </p:spPr>
        <p:txBody>
          <a:bodyPr/>
          <a:lstStyle/>
          <a:p>
            <a:fld id="{1D0349E2-376A-4E20-A391-136A60CE99E5}" type="slidenum">
              <a:rPr lang="pt-BR" smtClean="0"/>
              <a:pPr/>
              <a:t>98</a:t>
            </a:fld>
            <a:endParaRPr lang="pt-BR"/>
          </a:p>
        </p:txBody>
      </p:sp>
      <p:pic>
        <p:nvPicPr>
          <p:cNvPr id="79874" name="Picture 2"/>
          <p:cNvPicPr>
            <a:picLocks noChangeAspect="1" noChangeArrowheads="1"/>
          </p:cNvPicPr>
          <p:nvPr/>
        </p:nvPicPr>
        <p:blipFill>
          <a:blip r:embed="rId3"/>
          <a:srcRect/>
          <a:stretch>
            <a:fillRect/>
          </a:stretch>
        </p:blipFill>
        <p:spPr bwMode="auto">
          <a:xfrm>
            <a:off x="179388" y="2708275"/>
            <a:ext cx="3384550" cy="2374900"/>
          </a:xfrm>
          <a:prstGeom prst="rect">
            <a:avLst/>
          </a:prstGeom>
          <a:noFill/>
          <a:ln w="76200">
            <a:solidFill>
              <a:srgbClr val="333333"/>
            </a:solidFill>
            <a:miter lim="800000"/>
            <a:headEnd/>
            <a:tailEnd/>
          </a:ln>
        </p:spPr>
      </p:pic>
      <p:pic>
        <p:nvPicPr>
          <p:cNvPr id="79875" name="Picture 2"/>
          <p:cNvPicPr>
            <a:picLocks noChangeAspect="1" noChangeArrowheads="1"/>
          </p:cNvPicPr>
          <p:nvPr/>
        </p:nvPicPr>
        <p:blipFill>
          <a:blip r:embed="rId4"/>
          <a:srcRect/>
          <a:stretch>
            <a:fillRect/>
          </a:stretch>
        </p:blipFill>
        <p:spPr bwMode="auto">
          <a:xfrm>
            <a:off x="1835150" y="125413"/>
            <a:ext cx="5616575" cy="2511425"/>
          </a:xfrm>
          <a:prstGeom prst="rect">
            <a:avLst/>
          </a:prstGeom>
          <a:noFill/>
          <a:ln w="9525">
            <a:noFill/>
            <a:miter lim="800000"/>
            <a:headEnd/>
            <a:tailEnd/>
          </a:ln>
        </p:spPr>
      </p:pic>
      <p:pic>
        <p:nvPicPr>
          <p:cNvPr id="79876" name="Picture 3"/>
          <p:cNvPicPr>
            <a:picLocks noChangeAspect="1" noChangeArrowheads="1"/>
          </p:cNvPicPr>
          <p:nvPr/>
        </p:nvPicPr>
        <p:blipFill>
          <a:blip r:embed="rId5"/>
          <a:srcRect/>
          <a:stretch>
            <a:fillRect/>
          </a:stretch>
        </p:blipFill>
        <p:spPr bwMode="auto">
          <a:xfrm>
            <a:off x="3132138" y="3573463"/>
            <a:ext cx="5680075" cy="329565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99</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 name="Imagem 1"/>
          <p:cNvPicPr>
            <a:picLocks noChangeAspect="1"/>
          </p:cNvPicPr>
          <p:nvPr/>
        </p:nvPicPr>
        <p:blipFill>
          <a:blip r:embed="rId2"/>
          <a:stretch>
            <a:fillRect/>
          </a:stretch>
        </p:blipFill>
        <p:spPr>
          <a:xfrm>
            <a:off x="266835" y="836711"/>
            <a:ext cx="8625645" cy="5408513"/>
          </a:xfrm>
          <a:prstGeom prst="rect">
            <a:avLst/>
          </a:prstGeom>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6444208" y="1772816"/>
            <a:ext cx="2105728" cy="1262960"/>
          </a:xfrm>
          <a:prstGeom prst="rect">
            <a:avLst/>
          </a:prstGeom>
          <a:noFill/>
          <a:ln w="254000">
            <a:solidFill>
              <a:schemeClr val="tx2">
                <a:lumMod val="50000"/>
                <a:lumOff val="50000"/>
              </a:schemeClr>
            </a:solidFill>
            <a:miter lim="800000"/>
            <a:headEnd/>
            <a:tailEnd/>
          </a:ln>
          <a:extLst/>
        </p:spPr>
      </p:pic>
    </p:spTree>
    <p:extLst>
      <p:ext uri="{BB962C8B-B14F-4D97-AF65-F5344CB8AC3E}">
        <p14:creationId xmlns:p14="http://schemas.microsoft.com/office/powerpoint/2010/main" val="1623567236"/>
      </p:ext>
    </p:extLst>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12581</TotalTime>
  <Words>1467</Words>
  <Application>Microsoft Office PowerPoint</Application>
  <PresentationFormat>Apresentação na tela (4:3)</PresentationFormat>
  <Paragraphs>370</Paragraphs>
  <Slides>107</Slides>
  <Notes>49</Notes>
  <HiddenSlides>0</HiddenSlides>
  <MMClips>0</MMClips>
  <ScaleCrop>false</ScaleCrop>
  <HeadingPairs>
    <vt:vector size="8" baseType="variant">
      <vt:variant>
        <vt:lpstr>Fontes usadas</vt:lpstr>
      </vt:variant>
      <vt:variant>
        <vt:i4>2</vt:i4>
      </vt:variant>
      <vt:variant>
        <vt:lpstr>Tema</vt:lpstr>
      </vt:variant>
      <vt:variant>
        <vt:i4>2</vt:i4>
      </vt:variant>
      <vt:variant>
        <vt:lpstr>Servidores OLE inseridos</vt:lpstr>
      </vt:variant>
      <vt:variant>
        <vt:i4>2</vt:i4>
      </vt:variant>
      <vt:variant>
        <vt:lpstr>Títulos de slides</vt:lpstr>
      </vt:variant>
      <vt:variant>
        <vt:i4>107</vt:i4>
      </vt:variant>
    </vt:vector>
  </HeadingPairs>
  <TitlesOfParts>
    <vt:vector size="113" baseType="lpstr">
      <vt:lpstr>Arial</vt:lpstr>
      <vt:lpstr>Comic Sans MS</vt:lpstr>
      <vt:lpstr>Design padrão</vt:lpstr>
      <vt:lpstr>Personalizar design</vt:lpstr>
      <vt:lpstr>Gráfico</vt:lpstr>
      <vt:lpstr>Planilha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BALANÇO CONTÁBIL DAS NAÇÕES</vt:lpstr>
      <vt:lpstr>Apresentação do PowerPoint</vt:lpstr>
      <vt:lpstr>Amostra do Estudo</vt:lpstr>
      <vt:lpstr>Monster-Countries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BALANÇO PATRIMONIAL AMBIENTAL Conversão do PIB PPP em Equivalente de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População Economicamente Ativa (PEA) no Brasil</vt:lpstr>
      <vt:lpstr>Apresentação do PowerPoint</vt:lpstr>
      <vt:lpstr>Apresentação do PowerPoint</vt:lpstr>
      <vt:lpstr>Apresentação do PowerPoint</vt:lpstr>
    </vt:vector>
  </TitlesOfParts>
  <Company>Kassai Consultores Associados S/C Ltda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Balanço das Nações</dc:title>
  <dc:creator>Kassai Consultores Associados S/C Ltda</dc:creator>
  <cp:lastModifiedBy>Usuário</cp:lastModifiedBy>
  <cp:revision>574</cp:revision>
  <dcterms:created xsi:type="dcterms:W3CDTF">2008-05-02T01:57:58Z</dcterms:created>
  <dcterms:modified xsi:type="dcterms:W3CDTF">2016-04-06T20:51:45Z</dcterms:modified>
</cp:coreProperties>
</file>