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3" r:id="rId4"/>
    <p:sldId id="260" r:id="rId5"/>
    <p:sldId id="261" r:id="rId6"/>
    <p:sldId id="263" r:id="rId7"/>
    <p:sldId id="264" r:id="rId8"/>
    <p:sldId id="266" r:id="rId9"/>
    <p:sldId id="270" r:id="rId10"/>
    <p:sldId id="271" r:id="rId11"/>
    <p:sldId id="272" r:id="rId12"/>
    <p:sldId id="268" r:id="rId13"/>
    <p:sldId id="26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C5C835-F0DF-47B2-8C1B-A341E52BD909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</dgm:pt>
    <dgm:pt modelId="{6F5298E7-003E-46CE-B935-53913C2B97F4}">
      <dgm:prSet phldrT="[Text]"/>
      <dgm:spPr/>
      <dgm:t>
        <a:bodyPr/>
        <a:lstStyle/>
        <a:p>
          <a:r>
            <a:rPr lang="pt-BR" dirty="0" smtClean="0"/>
            <a:t>Conselho do Mercado Comum (CMC)</a:t>
          </a:r>
          <a:endParaRPr lang="pt-BR" dirty="0"/>
        </a:p>
      </dgm:t>
    </dgm:pt>
    <dgm:pt modelId="{B61C1EB8-58BC-4CAA-BC04-1073D221940E}" type="parTrans" cxnId="{234DAE60-E278-4015-9D60-EE546EE8B450}">
      <dgm:prSet/>
      <dgm:spPr/>
      <dgm:t>
        <a:bodyPr/>
        <a:lstStyle/>
        <a:p>
          <a:endParaRPr lang="pt-BR"/>
        </a:p>
      </dgm:t>
    </dgm:pt>
    <dgm:pt modelId="{FB80162E-46BE-4EDB-8139-2ED71DFB793F}" type="sibTrans" cxnId="{234DAE60-E278-4015-9D60-EE546EE8B450}">
      <dgm:prSet/>
      <dgm:spPr/>
      <dgm:t>
        <a:bodyPr/>
        <a:lstStyle/>
        <a:p>
          <a:endParaRPr lang="pt-BR"/>
        </a:p>
      </dgm:t>
    </dgm:pt>
    <dgm:pt modelId="{6D1F72F4-D250-436B-BFF6-F96BAD2CA592}">
      <dgm:prSet phldrT="[Text]"/>
      <dgm:spPr/>
      <dgm:t>
        <a:bodyPr/>
        <a:lstStyle/>
        <a:p>
          <a:r>
            <a:rPr lang="pt-BR" dirty="0" smtClean="0"/>
            <a:t>Grupo Mercado Comum (GMC)</a:t>
          </a:r>
          <a:endParaRPr lang="pt-BR" dirty="0"/>
        </a:p>
      </dgm:t>
    </dgm:pt>
    <dgm:pt modelId="{3BB5D5B0-4987-48A4-917A-0C82EEE8F018}" type="parTrans" cxnId="{D80A5CD3-356E-4AD4-A4B2-5B1F17553745}">
      <dgm:prSet/>
      <dgm:spPr/>
      <dgm:t>
        <a:bodyPr/>
        <a:lstStyle/>
        <a:p>
          <a:endParaRPr lang="pt-BR"/>
        </a:p>
      </dgm:t>
    </dgm:pt>
    <dgm:pt modelId="{1BEE70D4-BBD8-4092-BB27-6BB526B97C13}" type="sibTrans" cxnId="{D80A5CD3-356E-4AD4-A4B2-5B1F17553745}">
      <dgm:prSet/>
      <dgm:spPr/>
      <dgm:t>
        <a:bodyPr/>
        <a:lstStyle/>
        <a:p>
          <a:endParaRPr lang="pt-BR"/>
        </a:p>
      </dgm:t>
    </dgm:pt>
    <dgm:pt modelId="{A9CCF361-1CBB-42E7-A1B0-CD0E9D447478}">
      <dgm:prSet phldrT="[Text]"/>
      <dgm:spPr/>
      <dgm:t>
        <a:bodyPr/>
        <a:lstStyle/>
        <a:p>
          <a:r>
            <a:rPr lang="pt-BR" dirty="0" smtClean="0"/>
            <a:t>Comissão de Comércio do Mercosul</a:t>
          </a:r>
          <a:endParaRPr lang="pt-BR" dirty="0"/>
        </a:p>
      </dgm:t>
    </dgm:pt>
    <dgm:pt modelId="{6F7F9BD5-AFB6-4F80-9D9B-CC7990580B38}" type="parTrans" cxnId="{09D8C9D5-2BBA-45FD-9784-CDDD96A24FC2}">
      <dgm:prSet/>
      <dgm:spPr/>
      <dgm:t>
        <a:bodyPr/>
        <a:lstStyle/>
        <a:p>
          <a:endParaRPr lang="pt-BR"/>
        </a:p>
      </dgm:t>
    </dgm:pt>
    <dgm:pt modelId="{BE543795-08AF-42BB-B0C5-DB940CB24D11}" type="sibTrans" cxnId="{09D8C9D5-2BBA-45FD-9784-CDDD96A24FC2}">
      <dgm:prSet/>
      <dgm:spPr/>
      <dgm:t>
        <a:bodyPr/>
        <a:lstStyle/>
        <a:p>
          <a:endParaRPr lang="pt-BR"/>
        </a:p>
      </dgm:t>
    </dgm:pt>
    <dgm:pt modelId="{C3CA2FF2-0827-46D8-BED3-723C0087B268}">
      <dgm:prSet/>
      <dgm:spPr/>
      <dgm:t>
        <a:bodyPr/>
        <a:lstStyle/>
        <a:p>
          <a:r>
            <a:rPr lang="pt-BR" dirty="0" smtClean="0"/>
            <a:t>Órgão executivo formado por 20 membros: Ministros da Economia, das Relações Exteriores e dos Bancos Centrais dos Estados-Partes. </a:t>
          </a:r>
          <a:endParaRPr lang="pt-BR" dirty="0"/>
        </a:p>
      </dgm:t>
    </dgm:pt>
    <dgm:pt modelId="{8E3A1499-5F6A-43CE-AE02-7163E970D0C7}" type="parTrans" cxnId="{18EE432E-0E71-484F-88BF-5160A7E09A07}">
      <dgm:prSet/>
      <dgm:spPr/>
    </dgm:pt>
    <dgm:pt modelId="{A9FEF198-E54C-4DEC-A510-9640BB848172}" type="sibTrans" cxnId="{18EE432E-0E71-484F-88BF-5160A7E09A07}">
      <dgm:prSet/>
      <dgm:spPr/>
    </dgm:pt>
    <dgm:pt modelId="{94E25C20-22C1-436E-BF0D-5CA8E38F7A1E}">
      <dgm:prSet/>
      <dgm:spPr/>
      <dgm:t>
        <a:bodyPr/>
        <a:lstStyle/>
        <a:p>
          <a:r>
            <a:rPr lang="pt-BR" dirty="0" smtClean="0"/>
            <a:t>Funções de executar as decisões do CMC e propor temas para aprovação deste último; desenhar planos de trabalho; negociar  Mercosul.</a:t>
          </a:r>
          <a:endParaRPr lang="pt-BR" dirty="0"/>
        </a:p>
      </dgm:t>
    </dgm:pt>
    <dgm:pt modelId="{F5EF6031-94D1-4B66-9D67-EE8CD0703995}" type="parTrans" cxnId="{23CD3A0F-0D5D-4FCD-9731-EAC5EA6802AF}">
      <dgm:prSet/>
      <dgm:spPr/>
    </dgm:pt>
    <dgm:pt modelId="{44787BC8-A2FC-4F45-BC91-494F4AAE55E9}" type="sibTrans" cxnId="{23CD3A0F-0D5D-4FCD-9731-EAC5EA6802AF}">
      <dgm:prSet/>
      <dgm:spPr/>
    </dgm:pt>
    <dgm:pt modelId="{72DD546E-E71A-4B53-A893-512E450D8386}">
      <dgm:prSet/>
      <dgm:spPr/>
      <dgm:t>
        <a:bodyPr/>
        <a:lstStyle/>
        <a:p>
          <a:r>
            <a:rPr lang="pt-BR" dirty="0" smtClean="0"/>
            <a:t>Órgão assessor do GMC, composta por uma burocracia de </a:t>
          </a:r>
          <a:r>
            <a:rPr lang="pt-BR" i="1" dirty="0" smtClean="0"/>
            <a:t>experts </a:t>
          </a:r>
          <a:r>
            <a:rPr lang="pt-BR" i="0" dirty="0" smtClean="0"/>
            <a:t>coordenada pelos MREs</a:t>
          </a:r>
          <a:endParaRPr lang="pt-BR" dirty="0"/>
        </a:p>
      </dgm:t>
    </dgm:pt>
    <dgm:pt modelId="{FA61162F-D775-4981-8C07-F49075D4C5BB}" type="parTrans" cxnId="{443CB1B5-3130-445B-96B3-BAA7F91B1BE0}">
      <dgm:prSet/>
      <dgm:spPr/>
    </dgm:pt>
    <dgm:pt modelId="{880C6FBD-D37B-49CB-B0E2-C774E4B643B3}" type="sibTrans" cxnId="{443CB1B5-3130-445B-96B3-BAA7F91B1BE0}">
      <dgm:prSet/>
      <dgm:spPr/>
    </dgm:pt>
    <dgm:pt modelId="{AC006FB7-4C12-4E6F-A678-9C59708248B3}">
      <dgm:prSet/>
      <dgm:spPr/>
      <dgm:t>
        <a:bodyPr/>
        <a:lstStyle/>
        <a:p>
          <a:r>
            <a:rPr lang="pt-BR" dirty="0" smtClean="0"/>
            <a:t>Formado por Ministros das Relações Exteriores e da Economia</a:t>
          </a:r>
          <a:endParaRPr lang="pt-BR" dirty="0"/>
        </a:p>
      </dgm:t>
    </dgm:pt>
    <dgm:pt modelId="{C497988D-C846-4968-BF35-873554CF91F1}" type="parTrans" cxnId="{6C95C772-3BDA-4CD5-88BE-D6487722401A}">
      <dgm:prSet/>
      <dgm:spPr/>
    </dgm:pt>
    <dgm:pt modelId="{47664335-2C8C-43ED-BA1B-9066D64DBC41}" type="sibTrans" cxnId="{6C95C772-3BDA-4CD5-88BE-D6487722401A}">
      <dgm:prSet/>
      <dgm:spPr/>
    </dgm:pt>
    <dgm:pt modelId="{5E4EF248-8383-4F15-AC7A-988901BED331}">
      <dgm:prSet/>
      <dgm:spPr/>
      <dgm:t>
        <a:bodyPr/>
        <a:lstStyle/>
        <a:p>
          <a:r>
            <a:rPr lang="pt-BR" dirty="0" smtClean="0"/>
            <a:t>Primeiro órgão de consulta : Reuniões de Ministros setoriais dos Estados-membros</a:t>
          </a:r>
          <a:endParaRPr lang="pt-BR" dirty="0"/>
        </a:p>
      </dgm:t>
    </dgm:pt>
    <dgm:pt modelId="{92B0B5CA-1E8E-4068-8100-5D0145725937}" type="parTrans" cxnId="{D4C2AFB0-574F-42DD-8AF6-7848A9F83201}">
      <dgm:prSet/>
      <dgm:spPr/>
    </dgm:pt>
    <dgm:pt modelId="{961F6AD0-2127-482A-8EBC-C5328FD8FE70}" type="sibTrans" cxnId="{D4C2AFB0-574F-42DD-8AF6-7848A9F83201}">
      <dgm:prSet/>
      <dgm:spPr/>
    </dgm:pt>
    <dgm:pt modelId="{6E8FD961-69C8-4CBB-8342-44D93A72F7A0}">
      <dgm:prSet/>
      <dgm:spPr/>
      <dgm:t>
        <a:bodyPr/>
        <a:lstStyle/>
        <a:p>
          <a:r>
            <a:rPr lang="pt-BR" dirty="0" smtClean="0"/>
            <a:t>Decisões intergovernamentais relativas à condução política da integração.</a:t>
          </a:r>
          <a:endParaRPr lang="pt-BR" dirty="0"/>
        </a:p>
      </dgm:t>
    </dgm:pt>
    <dgm:pt modelId="{085DCEE9-3364-427F-ACDE-9FB258B25879}" type="parTrans" cxnId="{01CD3FCC-DA6E-4F51-800C-AE55D9D59702}">
      <dgm:prSet/>
      <dgm:spPr/>
    </dgm:pt>
    <dgm:pt modelId="{C4788C46-6179-4305-A24C-C4A11EFF322D}" type="sibTrans" cxnId="{01CD3FCC-DA6E-4F51-800C-AE55D9D59702}">
      <dgm:prSet/>
      <dgm:spPr/>
    </dgm:pt>
    <dgm:pt modelId="{0ED6E9CF-A537-4A02-BCCD-1A748633A065}">
      <dgm:prSet/>
      <dgm:spPr/>
      <dgm:t>
        <a:bodyPr/>
        <a:lstStyle/>
        <a:p>
          <a:r>
            <a:rPr lang="pt-BR" dirty="0" smtClean="0"/>
            <a:t>Decidir sobre questões técnicas de política comercial.</a:t>
          </a:r>
          <a:endParaRPr lang="pt-BR" dirty="0"/>
        </a:p>
      </dgm:t>
    </dgm:pt>
    <dgm:pt modelId="{67BA9FA3-CE2A-439B-A710-EB8A0E9FF142}" type="parTrans" cxnId="{070FE9C8-EA70-467B-B7F3-A4E073C2E2E3}">
      <dgm:prSet/>
      <dgm:spPr/>
    </dgm:pt>
    <dgm:pt modelId="{A2E1FF4F-0994-4542-AC93-4BD0A7F37C15}" type="sibTrans" cxnId="{070FE9C8-EA70-467B-B7F3-A4E073C2E2E3}">
      <dgm:prSet/>
      <dgm:spPr/>
    </dgm:pt>
    <dgm:pt modelId="{3C1BEF52-93E3-4409-A638-00AA95BEC973}">
      <dgm:prSet/>
      <dgm:spPr/>
      <dgm:t>
        <a:bodyPr/>
        <a:lstStyle/>
        <a:p>
          <a:r>
            <a:rPr lang="pt-BR" dirty="0" smtClean="0"/>
            <a:t>Subgrupos de trabalho</a:t>
          </a:r>
          <a:endParaRPr lang="pt-BR" dirty="0"/>
        </a:p>
      </dgm:t>
    </dgm:pt>
    <dgm:pt modelId="{5944B0D8-82EA-42A3-8748-73A08C3A9687}" type="parTrans" cxnId="{B8FBD378-7C3E-4BCE-B005-EF96167C83DD}">
      <dgm:prSet/>
      <dgm:spPr/>
    </dgm:pt>
    <dgm:pt modelId="{BE7442AA-35C5-4ECF-A637-D171BB7457F5}" type="sibTrans" cxnId="{B8FBD378-7C3E-4BCE-B005-EF96167C83DD}">
      <dgm:prSet/>
      <dgm:spPr/>
    </dgm:pt>
    <dgm:pt modelId="{02AE5353-2730-48B4-A7FB-EAF8FF98ECAF}" type="pres">
      <dgm:prSet presAssocID="{69C5C835-F0DF-47B2-8C1B-A341E52BD909}" presName="linearFlow" presStyleCnt="0">
        <dgm:presLayoutVars>
          <dgm:dir/>
          <dgm:animLvl val="lvl"/>
          <dgm:resizeHandles/>
        </dgm:presLayoutVars>
      </dgm:prSet>
      <dgm:spPr/>
    </dgm:pt>
    <dgm:pt modelId="{A6100783-F23D-4520-A77C-F8B5AFF2E282}" type="pres">
      <dgm:prSet presAssocID="{6F5298E7-003E-46CE-B935-53913C2B97F4}" presName="compositeNode" presStyleCnt="0">
        <dgm:presLayoutVars>
          <dgm:bulletEnabled val="1"/>
        </dgm:presLayoutVars>
      </dgm:prSet>
      <dgm:spPr/>
    </dgm:pt>
    <dgm:pt modelId="{2931AF03-B38F-4EAE-967E-0A72D15FB1FA}" type="pres">
      <dgm:prSet presAssocID="{6F5298E7-003E-46CE-B935-53913C2B97F4}" presName="imag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7000" r="-67000"/>
          </a:stretch>
        </a:blipFill>
      </dgm:spPr>
    </dgm:pt>
    <dgm:pt modelId="{286008FE-E05B-44F4-A741-143862E1B5DE}" type="pres">
      <dgm:prSet presAssocID="{6F5298E7-003E-46CE-B935-53913C2B97F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631984-D377-4314-9617-604AE385DC6E}" type="pres">
      <dgm:prSet presAssocID="{6F5298E7-003E-46CE-B935-53913C2B97F4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9406BD-3BB7-4B7D-9737-A66862EC1467}" type="pres">
      <dgm:prSet presAssocID="{FB80162E-46BE-4EDB-8139-2ED71DFB793F}" presName="sibTrans" presStyleCnt="0"/>
      <dgm:spPr/>
    </dgm:pt>
    <dgm:pt modelId="{EDD4EA8E-6210-4BAA-A545-68D3677CFC96}" type="pres">
      <dgm:prSet presAssocID="{6D1F72F4-D250-436B-BFF6-F96BAD2CA592}" presName="compositeNode" presStyleCnt="0">
        <dgm:presLayoutVars>
          <dgm:bulletEnabled val="1"/>
        </dgm:presLayoutVars>
      </dgm:prSet>
      <dgm:spPr/>
    </dgm:pt>
    <dgm:pt modelId="{9C67DBCE-2A07-44AF-9641-15A1E4A264B5}" type="pres">
      <dgm:prSet presAssocID="{6D1F72F4-D250-436B-BFF6-F96BAD2CA592}" presName="image" presStyleLbl="fgImgPlace1" presStyleIdx="1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7000" r="-67000"/>
          </a:stretch>
        </a:blipFill>
      </dgm:spPr>
    </dgm:pt>
    <dgm:pt modelId="{5D24CCE5-1459-472A-AE9F-967B977DE599}" type="pres">
      <dgm:prSet presAssocID="{6D1F72F4-D250-436B-BFF6-F96BAD2CA592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721120-0966-476C-B0B3-9D92005AC393}" type="pres">
      <dgm:prSet presAssocID="{6D1F72F4-D250-436B-BFF6-F96BAD2CA592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FDD0FC8-4C6C-4282-9A16-93F8976CECF7}" type="pres">
      <dgm:prSet presAssocID="{1BEE70D4-BBD8-4092-BB27-6BB526B97C13}" presName="sibTrans" presStyleCnt="0"/>
      <dgm:spPr/>
    </dgm:pt>
    <dgm:pt modelId="{84FF8200-F381-4C24-A006-371A579BD30D}" type="pres">
      <dgm:prSet presAssocID="{A9CCF361-1CBB-42E7-A1B0-CD0E9D447478}" presName="compositeNode" presStyleCnt="0">
        <dgm:presLayoutVars>
          <dgm:bulletEnabled val="1"/>
        </dgm:presLayoutVars>
      </dgm:prSet>
      <dgm:spPr/>
    </dgm:pt>
    <dgm:pt modelId="{8BA9C053-4355-40B2-9A70-02FA3F06FC2B}" type="pres">
      <dgm:prSet presAssocID="{A9CCF361-1CBB-42E7-A1B0-CD0E9D447478}" presName="image" presStyleLbl="fgImgPlace1" presStyleIdx="2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7000" r="-67000"/>
          </a:stretch>
        </a:blipFill>
      </dgm:spPr>
    </dgm:pt>
    <dgm:pt modelId="{07164B33-EA6F-4F39-B8BF-7BE4F5CA9EB0}" type="pres">
      <dgm:prSet presAssocID="{A9CCF361-1CBB-42E7-A1B0-CD0E9D44747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D919B94-E5D6-469F-830F-95FC8AF729BC}" type="pres">
      <dgm:prSet presAssocID="{A9CCF361-1CBB-42E7-A1B0-CD0E9D447478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3142802-1272-47E4-A042-B69239DCB0E8}" type="presOf" srcId="{A9CCF361-1CBB-42E7-A1B0-CD0E9D447478}" destId="{7D919B94-E5D6-469F-830F-95FC8AF729BC}" srcOrd="0" destOrd="0" presId="urn:microsoft.com/office/officeart/2005/8/layout/hList2"/>
    <dgm:cxn modelId="{18EE432E-0E71-484F-88BF-5160A7E09A07}" srcId="{6D1F72F4-D250-436B-BFF6-F96BAD2CA592}" destId="{C3CA2FF2-0827-46D8-BED3-723C0087B268}" srcOrd="0" destOrd="0" parTransId="{8E3A1499-5F6A-43CE-AE02-7163E970D0C7}" sibTransId="{A9FEF198-E54C-4DEC-A510-9640BB848172}"/>
    <dgm:cxn modelId="{B1959F65-0F26-4958-A584-ECF4C44601E1}" type="presOf" srcId="{72DD546E-E71A-4B53-A893-512E450D8386}" destId="{07164B33-EA6F-4F39-B8BF-7BE4F5CA9EB0}" srcOrd="0" destOrd="0" presId="urn:microsoft.com/office/officeart/2005/8/layout/hList2"/>
    <dgm:cxn modelId="{6C95C772-3BDA-4CD5-88BE-D6487722401A}" srcId="{6F5298E7-003E-46CE-B935-53913C2B97F4}" destId="{AC006FB7-4C12-4E6F-A678-9C59708248B3}" srcOrd="0" destOrd="0" parTransId="{C497988D-C846-4968-BF35-873554CF91F1}" sibTransId="{47664335-2C8C-43ED-BA1B-9066D64DBC41}"/>
    <dgm:cxn modelId="{4262206A-85B5-4976-B672-26BA2B5FE40F}" type="presOf" srcId="{AC006FB7-4C12-4E6F-A678-9C59708248B3}" destId="{286008FE-E05B-44F4-A741-143862E1B5DE}" srcOrd="0" destOrd="0" presId="urn:microsoft.com/office/officeart/2005/8/layout/hList2"/>
    <dgm:cxn modelId="{D80A5CD3-356E-4AD4-A4B2-5B1F17553745}" srcId="{69C5C835-F0DF-47B2-8C1B-A341E52BD909}" destId="{6D1F72F4-D250-436B-BFF6-F96BAD2CA592}" srcOrd="1" destOrd="0" parTransId="{3BB5D5B0-4987-48A4-917A-0C82EEE8F018}" sibTransId="{1BEE70D4-BBD8-4092-BB27-6BB526B97C13}"/>
    <dgm:cxn modelId="{E830D13A-0FE2-469F-9AC8-7A3CB6F198B4}" type="presOf" srcId="{0ED6E9CF-A537-4A02-BCCD-1A748633A065}" destId="{07164B33-EA6F-4F39-B8BF-7BE4F5CA9EB0}" srcOrd="0" destOrd="1" presId="urn:microsoft.com/office/officeart/2005/8/layout/hList2"/>
    <dgm:cxn modelId="{D4C2AFB0-574F-42DD-8AF6-7848A9F83201}" srcId="{6F5298E7-003E-46CE-B935-53913C2B97F4}" destId="{5E4EF248-8383-4F15-AC7A-988901BED331}" srcOrd="2" destOrd="0" parTransId="{92B0B5CA-1E8E-4068-8100-5D0145725937}" sibTransId="{961F6AD0-2127-482A-8EBC-C5328FD8FE70}"/>
    <dgm:cxn modelId="{23AAF4E8-9C3E-4A1F-9282-390437AEDECC}" type="presOf" srcId="{6D1F72F4-D250-436B-BFF6-F96BAD2CA592}" destId="{06721120-0966-476C-B0B3-9D92005AC393}" srcOrd="0" destOrd="0" presId="urn:microsoft.com/office/officeart/2005/8/layout/hList2"/>
    <dgm:cxn modelId="{01CD3FCC-DA6E-4F51-800C-AE55D9D59702}" srcId="{6F5298E7-003E-46CE-B935-53913C2B97F4}" destId="{6E8FD961-69C8-4CBB-8342-44D93A72F7A0}" srcOrd="1" destOrd="0" parTransId="{085DCEE9-3364-427F-ACDE-9FB258B25879}" sibTransId="{C4788C46-6179-4305-A24C-C4A11EFF322D}"/>
    <dgm:cxn modelId="{09D8C9D5-2BBA-45FD-9784-CDDD96A24FC2}" srcId="{69C5C835-F0DF-47B2-8C1B-A341E52BD909}" destId="{A9CCF361-1CBB-42E7-A1B0-CD0E9D447478}" srcOrd="2" destOrd="0" parTransId="{6F7F9BD5-AFB6-4F80-9D9B-CC7990580B38}" sibTransId="{BE543795-08AF-42BB-B0C5-DB940CB24D11}"/>
    <dgm:cxn modelId="{EC6FBE71-D45A-4FDF-95B1-0C358249B31D}" type="presOf" srcId="{5E4EF248-8383-4F15-AC7A-988901BED331}" destId="{286008FE-E05B-44F4-A741-143862E1B5DE}" srcOrd="0" destOrd="2" presId="urn:microsoft.com/office/officeart/2005/8/layout/hList2"/>
    <dgm:cxn modelId="{C08F7DA2-F520-40CF-9121-C425A675BDA9}" type="presOf" srcId="{3C1BEF52-93E3-4409-A638-00AA95BEC973}" destId="{5D24CCE5-1459-472A-AE9F-967B977DE599}" srcOrd="0" destOrd="2" presId="urn:microsoft.com/office/officeart/2005/8/layout/hList2"/>
    <dgm:cxn modelId="{EE48F457-6305-4E30-934F-8A63E8E4639F}" type="presOf" srcId="{6F5298E7-003E-46CE-B935-53913C2B97F4}" destId="{48631984-D377-4314-9617-604AE385DC6E}" srcOrd="0" destOrd="0" presId="urn:microsoft.com/office/officeart/2005/8/layout/hList2"/>
    <dgm:cxn modelId="{B8FBD378-7C3E-4BCE-B005-EF96167C83DD}" srcId="{6D1F72F4-D250-436B-BFF6-F96BAD2CA592}" destId="{3C1BEF52-93E3-4409-A638-00AA95BEC973}" srcOrd="2" destOrd="0" parTransId="{5944B0D8-82EA-42A3-8748-73A08C3A9687}" sibTransId="{BE7442AA-35C5-4ECF-A637-D171BB7457F5}"/>
    <dgm:cxn modelId="{8DA75641-93BF-4932-B4B4-A3BCA755B277}" type="presOf" srcId="{69C5C835-F0DF-47B2-8C1B-A341E52BD909}" destId="{02AE5353-2730-48B4-A7FB-EAF8FF98ECAF}" srcOrd="0" destOrd="0" presId="urn:microsoft.com/office/officeart/2005/8/layout/hList2"/>
    <dgm:cxn modelId="{9738B7C8-8E57-48A3-9878-7E38BF3A8EC4}" type="presOf" srcId="{94E25C20-22C1-436E-BF0D-5CA8E38F7A1E}" destId="{5D24CCE5-1459-472A-AE9F-967B977DE599}" srcOrd="0" destOrd="1" presId="urn:microsoft.com/office/officeart/2005/8/layout/hList2"/>
    <dgm:cxn modelId="{23CD3A0F-0D5D-4FCD-9731-EAC5EA6802AF}" srcId="{6D1F72F4-D250-436B-BFF6-F96BAD2CA592}" destId="{94E25C20-22C1-436E-BF0D-5CA8E38F7A1E}" srcOrd="1" destOrd="0" parTransId="{F5EF6031-94D1-4B66-9D67-EE8CD0703995}" sibTransId="{44787BC8-A2FC-4F45-BC91-494F4AAE55E9}"/>
    <dgm:cxn modelId="{234DAE60-E278-4015-9D60-EE546EE8B450}" srcId="{69C5C835-F0DF-47B2-8C1B-A341E52BD909}" destId="{6F5298E7-003E-46CE-B935-53913C2B97F4}" srcOrd="0" destOrd="0" parTransId="{B61C1EB8-58BC-4CAA-BC04-1073D221940E}" sibTransId="{FB80162E-46BE-4EDB-8139-2ED71DFB793F}"/>
    <dgm:cxn modelId="{5627F4F4-6EAD-441C-90A4-589F182E315A}" type="presOf" srcId="{C3CA2FF2-0827-46D8-BED3-723C0087B268}" destId="{5D24CCE5-1459-472A-AE9F-967B977DE599}" srcOrd="0" destOrd="0" presId="urn:microsoft.com/office/officeart/2005/8/layout/hList2"/>
    <dgm:cxn modelId="{61D52E2C-1506-4A05-92BD-16F0A46A60A3}" type="presOf" srcId="{6E8FD961-69C8-4CBB-8342-44D93A72F7A0}" destId="{286008FE-E05B-44F4-A741-143862E1B5DE}" srcOrd="0" destOrd="1" presId="urn:microsoft.com/office/officeart/2005/8/layout/hList2"/>
    <dgm:cxn modelId="{070FE9C8-EA70-467B-B7F3-A4E073C2E2E3}" srcId="{A9CCF361-1CBB-42E7-A1B0-CD0E9D447478}" destId="{0ED6E9CF-A537-4A02-BCCD-1A748633A065}" srcOrd="1" destOrd="0" parTransId="{67BA9FA3-CE2A-439B-A710-EB8A0E9FF142}" sibTransId="{A2E1FF4F-0994-4542-AC93-4BD0A7F37C15}"/>
    <dgm:cxn modelId="{443CB1B5-3130-445B-96B3-BAA7F91B1BE0}" srcId="{A9CCF361-1CBB-42E7-A1B0-CD0E9D447478}" destId="{72DD546E-E71A-4B53-A893-512E450D8386}" srcOrd="0" destOrd="0" parTransId="{FA61162F-D775-4981-8C07-F49075D4C5BB}" sibTransId="{880C6FBD-D37B-49CB-B0E2-C774E4B643B3}"/>
    <dgm:cxn modelId="{6E576ADE-E1D2-4F28-BCC1-539DB72DE1A5}" type="presParOf" srcId="{02AE5353-2730-48B4-A7FB-EAF8FF98ECAF}" destId="{A6100783-F23D-4520-A77C-F8B5AFF2E282}" srcOrd="0" destOrd="0" presId="urn:microsoft.com/office/officeart/2005/8/layout/hList2"/>
    <dgm:cxn modelId="{590D3A8E-E0A5-41BB-AE93-78229916B602}" type="presParOf" srcId="{A6100783-F23D-4520-A77C-F8B5AFF2E282}" destId="{2931AF03-B38F-4EAE-967E-0A72D15FB1FA}" srcOrd="0" destOrd="0" presId="urn:microsoft.com/office/officeart/2005/8/layout/hList2"/>
    <dgm:cxn modelId="{F0B23462-7FF7-4BE4-AB9E-5FA06DA90819}" type="presParOf" srcId="{A6100783-F23D-4520-A77C-F8B5AFF2E282}" destId="{286008FE-E05B-44F4-A741-143862E1B5DE}" srcOrd="1" destOrd="0" presId="urn:microsoft.com/office/officeart/2005/8/layout/hList2"/>
    <dgm:cxn modelId="{5E45BF82-D4BD-4C32-A5A9-4A77042F4F66}" type="presParOf" srcId="{A6100783-F23D-4520-A77C-F8B5AFF2E282}" destId="{48631984-D377-4314-9617-604AE385DC6E}" srcOrd="2" destOrd="0" presId="urn:microsoft.com/office/officeart/2005/8/layout/hList2"/>
    <dgm:cxn modelId="{18865B7E-B2A0-4938-863C-74A8F149CB8E}" type="presParOf" srcId="{02AE5353-2730-48B4-A7FB-EAF8FF98ECAF}" destId="{7D9406BD-3BB7-4B7D-9737-A66862EC1467}" srcOrd="1" destOrd="0" presId="urn:microsoft.com/office/officeart/2005/8/layout/hList2"/>
    <dgm:cxn modelId="{5F7B8B0D-519E-432E-9B9F-410A5CDEC189}" type="presParOf" srcId="{02AE5353-2730-48B4-A7FB-EAF8FF98ECAF}" destId="{EDD4EA8E-6210-4BAA-A545-68D3677CFC96}" srcOrd="2" destOrd="0" presId="urn:microsoft.com/office/officeart/2005/8/layout/hList2"/>
    <dgm:cxn modelId="{FB868582-FA91-46B4-A761-F8E94DB287CC}" type="presParOf" srcId="{EDD4EA8E-6210-4BAA-A545-68D3677CFC96}" destId="{9C67DBCE-2A07-44AF-9641-15A1E4A264B5}" srcOrd="0" destOrd="0" presId="urn:microsoft.com/office/officeart/2005/8/layout/hList2"/>
    <dgm:cxn modelId="{C28EADB6-3728-400F-8DD3-8BD2628A94EF}" type="presParOf" srcId="{EDD4EA8E-6210-4BAA-A545-68D3677CFC96}" destId="{5D24CCE5-1459-472A-AE9F-967B977DE599}" srcOrd="1" destOrd="0" presId="urn:microsoft.com/office/officeart/2005/8/layout/hList2"/>
    <dgm:cxn modelId="{EFB4C9E9-B9E0-491E-A521-E46393E73B59}" type="presParOf" srcId="{EDD4EA8E-6210-4BAA-A545-68D3677CFC96}" destId="{06721120-0966-476C-B0B3-9D92005AC393}" srcOrd="2" destOrd="0" presId="urn:microsoft.com/office/officeart/2005/8/layout/hList2"/>
    <dgm:cxn modelId="{C33012D8-0EE9-4A5A-A6AF-D0FC01A84C00}" type="presParOf" srcId="{02AE5353-2730-48B4-A7FB-EAF8FF98ECAF}" destId="{DFDD0FC8-4C6C-4282-9A16-93F8976CECF7}" srcOrd="3" destOrd="0" presId="urn:microsoft.com/office/officeart/2005/8/layout/hList2"/>
    <dgm:cxn modelId="{FE816467-23F0-43F3-B71A-E43885DFD8DC}" type="presParOf" srcId="{02AE5353-2730-48B4-A7FB-EAF8FF98ECAF}" destId="{84FF8200-F381-4C24-A006-371A579BD30D}" srcOrd="4" destOrd="0" presId="urn:microsoft.com/office/officeart/2005/8/layout/hList2"/>
    <dgm:cxn modelId="{A395E157-92B5-475E-9BCF-C8489205E0F3}" type="presParOf" srcId="{84FF8200-F381-4C24-A006-371A579BD30D}" destId="{8BA9C053-4355-40B2-9A70-02FA3F06FC2B}" srcOrd="0" destOrd="0" presId="urn:microsoft.com/office/officeart/2005/8/layout/hList2"/>
    <dgm:cxn modelId="{E767E3C0-8F41-47FD-8C2F-A1354BC4C4C7}" type="presParOf" srcId="{84FF8200-F381-4C24-A006-371A579BD30D}" destId="{07164B33-EA6F-4F39-B8BF-7BE4F5CA9EB0}" srcOrd="1" destOrd="0" presId="urn:microsoft.com/office/officeart/2005/8/layout/hList2"/>
    <dgm:cxn modelId="{F14B1386-4952-47D6-8A16-0CBEDE9FB8B8}" type="presParOf" srcId="{84FF8200-F381-4C24-A006-371A579BD30D}" destId="{7D919B94-E5D6-469F-830F-95FC8AF729BC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89DEA7-34E7-4A18-830E-C483A13FB03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AE3F192-4E46-4800-914D-8E694F37830F}">
      <dgm:prSet phldrT="[Text]"/>
      <dgm:spPr/>
      <dgm:t>
        <a:bodyPr/>
        <a:lstStyle/>
        <a:p>
          <a:r>
            <a:rPr lang="pt-BR" dirty="0" smtClean="0"/>
            <a:t>Conselho de Chefas e Chefes de Estado e de Governo</a:t>
          </a:r>
          <a:endParaRPr lang="pt-BR" dirty="0"/>
        </a:p>
      </dgm:t>
    </dgm:pt>
    <dgm:pt modelId="{197606B2-EA1E-47B9-A700-2A3C6978F003}" type="parTrans" cxnId="{D81D00C1-CA3C-4335-9ECD-307B2ABEAB53}">
      <dgm:prSet/>
      <dgm:spPr/>
      <dgm:t>
        <a:bodyPr/>
        <a:lstStyle/>
        <a:p>
          <a:endParaRPr lang="pt-BR"/>
        </a:p>
      </dgm:t>
    </dgm:pt>
    <dgm:pt modelId="{F9C9F443-B25C-4D5E-87F6-2DBEDC30B197}" type="sibTrans" cxnId="{D81D00C1-CA3C-4335-9ECD-307B2ABEAB53}">
      <dgm:prSet/>
      <dgm:spPr/>
      <dgm:t>
        <a:bodyPr/>
        <a:lstStyle/>
        <a:p>
          <a:endParaRPr lang="pt-BR"/>
        </a:p>
      </dgm:t>
    </dgm:pt>
    <dgm:pt modelId="{44C263FD-5DA8-4387-9352-80FE5FEB55DB}" type="asst">
      <dgm:prSet phldrT="[Text]"/>
      <dgm:spPr/>
      <dgm:t>
        <a:bodyPr/>
        <a:lstStyle/>
        <a:p>
          <a:r>
            <a:rPr lang="pt-BR" dirty="0" smtClean="0"/>
            <a:t>Secretaria Administrativa</a:t>
          </a:r>
          <a:endParaRPr lang="pt-BR" dirty="0"/>
        </a:p>
      </dgm:t>
    </dgm:pt>
    <dgm:pt modelId="{9B880985-3B97-49FB-8736-CA4896EE9145}" type="parTrans" cxnId="{1F0A4B73-A3B3-4899-96E8-B03948C2C2EE}">
      <dgm:prSet/>
      <dgm:spPr/>
      <dgm:t>
        <a:bodyPr/>
        <a:lstStyle/>
        <a:p>
          <a:endParaRPr lang="pt-BR"/>
        </a:p>
      </dgm:t>
    </dgm:pt>
    <dgm:pt modelId="{94D76F77-8CC0-427D-9C28-AF079439F3C2}" type="sibTrans" cxnId="{1F0A4B73-A3B3-4899-96E8-B03948C2C2EE}">
      <dgm:prSet/>
      <dgm:spPr/>
      <dgm:t>
        <a:bodyPr/>
        <a:lstStyle/>
        <a:p>
          <a:endParaRPr lang="pt-BR"/>
        </a:p>
      </dgm:t>
    </dgm:pt>
    <dgm:pt modelId="{E33C7D4B-9C4D-44B6-A154-F241041FEA50}">
      <dgm:prSet phldrT="[Text]"/>
      <dgm:spPr/>
      <dgm:t>
        <a:bodyPr/>
        <a:lstStyle/>
        <a:p>
          <a:r>
            <a:rPr lang="pt-BR" dirty="0" smtClean="0"/>
            <a:t>Conselho de Ministras e Ministros das Relações Exteriores </a:t>
          </a:r>
          <a:endParaRPr lang="pt-BR" dirty="0"/>
        </a:p>
      </dgm:t>
    </dgm:pt>
    <dgm:pt modelId="{C7F48AB5-F702-4824-8239-A0C030D2E309}" type="parTrans" cxnId="{B918D185-7E9F-4686-A022-50FD033E60CD}">
      <dgm:prSet/>
      <dgm:spPr/>
      <dgm:t>
        <a:bodyPr/>
        <a:lstStyle/>
        <a:p>
          <a:endParaRPr lang="pt-BR"/>
        </a:p>
      </dgm:t>
    </dgm:pt>
    <dgm:pt modelId="{A371D140-B359-459D-B7A8-BA6EF424B1F8}" type="sibTrans" cxnId="{B918D185-7E9F-4686-A022-50FD033E60CD}">
      <dgm:prSet/>
      <dgm:spPr/>
      <dgm:t>
        <a:bodyPr/>
        <a:lstStyle/>
        <a:p>
          <a:endParaRPr lang="pt-BR"/>
        </a:p>
      </dgm:t>
    </dgm:pt>
    <dgm:pt modelId="{0E2C2451-D8F7-4435-8AB8-1DE1BD8AFA28}">
      <dgm:prSet/>
      <dgm:spPr/>
      <dgm:t>
        <a:bodyPr/>
        <a:lstStyle/>
        <a:p>
          <a:r>
            <a:rPr lang="pt-BR" dirty="0" smtClean="0"/>
            <a:t>Conselho de Delegados </a:t>
          </a:r>
          <a:endParaRPr lang="pt-BR" dirty="0"/>
        </a:p>
      </dgm:t>
    </dgm:pt>
    <dgm:pt modelId="{D7F3116F-AEDE-498A-8041-2B2BBD506558}" type="parTrans" cxnId="{36ED5089-3652-4F7A-A75C-E0166652C87C}">
      <dgm:prSet/>
      <dgm:spPr/>
      <dgm:t>
        <a:bodyPr/>
        <a:lstStyle/>
        <a:p>
          <a:endParaRPr lang="pt-BR"/>
        </a:p>
      </dgm:t>
    </dgm:pt>
    <dgm:pt modelId="{765E433F-8E32-4298-9DD2-9CD7A4EBCBE9}" type="sibTrans" cxnId="{36ED5089-3652-4F7A-A75C-E0166652C87C}">
      <dgm:prSet/>
      <dgm:spPr/>
      <dgm:t>
        <a:bodyPr/>
        <a:lstStyle/>
        <a:p>
          <a:endParaRPr lang="pt-BR"/>
        </a:p>
      </dgm:t>
    </dgm:pt>
    <dgm:pt modelId="{44398866-F3C9-4B2F-9DC8-DE1AA01BB61F}" type="asst">
      <dgm:prSet/>
      <dgm:spPr/>
      <dgm:t>
        <a:bodyPr/>
        <a:lstStyle/>
        <a:p>
          <a:r>
            <a:rPr lang="pt-BR" dirty="0" smtClean="0"/>
            <a:t>Conselhos Setoriais</a:t>
          </a:r>
          <a:endParaRPr lang="pt-BR" dirty="0"/>
        </a:p>
      </dgm:t>
    </dgm:pt>
    <dgm:pt modelId="{093DDC50-CF2B-4A66-B287-EEDAFC5E26E3}" type="parTrans" cxnId="{516FA9F3-59CE-4433-946B-BCD6FD27106B}">
      <dgm:prSet/>
      <dgm:spPr/>
      <dgm:t>
        <a:bodyPr/>
        <a:lstStyle/>
        <a:p>
          <a:endParaRPr lang="pt-BR"/>
        </a:p>
      </dgm:t>
    </dgm:pt>
    <dgm:pt modelId="{6C03F861-0987-43E2-AC01-089569857A52}" type="sibTrans" cxnId="{516FA9F3-59CE-4433-946B-BCD6FD27106B}">
      <dgm:prSet/>
      <dgm:spPr/>
      <dgm:t>
        <a:bodyPr/>
        <a:lstStyle/>
        <a:p>
          <a:endParaRPr lang="pt-BR"/>
        </a:p>
      </dgm:t>
    </dgm:pt>
    <dgm:pt modelId="{99F1D89A-E96B-47A2-8EA1-A5703C339506}" type="pres">
      <dgm:prSet presAssocID="{6889DEA7-34E7-4A18-830E-C483A13FB03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A589398-4C10-46BF-B52F-ECCD61E95914}" type="pres">
      <dgm:prSet presAssocID="{BAE3F192-4E46-4800-914D-8E694F37830F}" presName="hierRoot1" presStyleCnt="0">
        <dgm:presLayoutVars>
          <dgm:hierBranch val="init"/>
        </dgm:presLayoutVars>
      </dgm:prSet>
      <dgm:spPr/>
    </dgm:pt>
    <dgm:pt modelId="{C4ED82C9-D196-4C5A-8550-F4000AC20FCA}" type="pres">
      <dgm:prSet presAssocID="{BAE3F192-4E46-4800-914D-8E694F37830F}" presName="rootComposite1" presStyleCnt="0"/>
      <dgm:spPr/>
    </dgm:pt>
    <dgm:pt modelId="{CCF18DC1-EAA5-4184-8C5E-953781CBF131}" type="pres">
      <dgm:prSet presAssocID="{BAE3F192-4E46-4800-914D-8E694F37830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C26C591-573E-425D-98B3-21E0F46CF619}" type="pres">
      <dgm:prSet presAssocID="{BAE3F192-4E46-4800-914D-8E694F37830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64ADF23-B23A-4E1C-9FB7-ED46A47E9F9C}" type="pres">
      <dgm:prSet presAssocID="{BAE3F192-4E46-4800-914D-8E694F37830F}" presName="hierChild2" presStyleCnt="0"/>
      <dgm:spPr/>
    </dgm:pt>
    <dgm:pt modelId="{AB389552-C8E7-4680-BA50-4E10755900AC}" type="pres">
      <dgm:prSet presAssocID="{C7F48AB5-F702-4824-8239-A0C030D2E309}" presName="Name37" presStyleLbl="parChTrans1D2" presStyleIdx="0" presStyleCnt="2"/>
      <dgm:spPr/>
      <dgm:t>
        <a:bodyPr/>
        <a:lstStyle/>
        <a:p>
          <a:endParaRPr lang="en-US"/>
        </a:p>
      </dgm:t>
    </dgm:pt>
    <dgm:pt modelId="{32A77905-C536-4DAC-B001-F4115F756BB8}" type="pres">
      <dgm:prSet presAssocID="{E33C7D4B-9C4D-44B6-A154-F241041FEA50}" presName="hierRoot2" presStyleCnt="0">
        <dgm:presLayoutVars>
          <dgm:hierBranch val="init"/>
        </dgm:presLayoutVars>
      </dgm:prSet>
      <dgm:spPr/>
    </dgm:pt>
    <dgm:pt modelId="{A327F065-30AE-43C2-9DAC-B3EEA86AC322}" type="pres">
      <dgm:prSet presAssocID="{E33C7D4B-9C4D-44B6-A154-F241041FEA50}" presName="rootComposite" presStyleCnt="0"/>
      <dgm:spPr/>
    </dgm:pt>
    <dgm:pt modelId="{39EEB811-7B94-41CC-AB92-A28174895918}" type="pres">
      <dgm:prSet presAssocID="{E33C7D4B-9C4D-44B6-A154-F241041FEA50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8D23C80-9668-456C-9CE5-4C171011E6E1}" type="pres">
      <dgm:prSet presAssocID="{E33C7D4B-9C4D-44B6-A154-F241041FEA50}" presName="rootConnector" presStyleLbl="node2" presStyleIdx="0" presStyleCnt="1"/>
      <dgm:spPr/>
      <dgm:t>
        <a:bodyPr/>
        <a:lstStyle/>
        <a:p>
          <a:endParaRPr lang="en-US"/>
        </a:p>
      </dgm:t>
    </dgm:pt>
    <dgm:pt modelId="{E0C8C92A-3B8A-4E5F-9F75-79826BEB0000}" type="pres">
      <dgm:prSet presAssocID="{E33C7D4B-9C4D-44B6-A154-F241041FEA50}" presName="hierChild4" presStyleCnt="0"/>
      <dgm:spPr/>
    </dgm:pt>
    <dgm:pt modelId="{620F5A8D-1F4C-4043-AE02-961C591651AB}" type="pres">
      <dgm:prSet presAssocID="{D7F3116F-AEDE-498A-8041-2B2BBD506558}" presName="Name37" presStyleLbl="parChTrans1D3" presStyleIdx="0" presStyleCnt="1"/>
      <dgm:spPr/>
      <dgm:t>
        <a:bodyPr/>
        <a:lstStyle/>
        <a:p>
          <a:endParaRPr lang="en-US"/>
        </a:p>
      </dgm:t>
    </dgm:pt>
    <dgm:pt modelId="{4604C4AB-484D-4D94-8DB3-9853D3DD4F5A}" type="pres">
      <dgm:prSet presAssocID="{0E2C2451-D8F7-4435-8AB8-1DE1BD8AFA28}" presName="hierRoot2" presStyleCnt="0">
        <dgm:presLayoutVars>
          <dgm:hierBranch val="init"/>
        </dgm:presLayoutVars>
      </dgm:prSet>
      <dgm:spPr/>
    </dgm:pt>
    <dgm:pt modelId="{86FAF19C-D7A2-422C-9312-9978F68B0144}" type="pres">
      <dgm:prSet presAssocID="{0E2C2451-D8F7-4435-8AB8-1DE1BD8AFA28}" presName="rootComposite" presStyleCnt="0"/>
      <dgm:spPr/>
    </dgm:pt>
    <dgm:pt modelId="{BBC4D67F-AD0A-4E3B-86D1-27561B0889CF}" type="pres">
      <dgm:prSet presAssocID="{0E2C2451-D8F7-4435-8AB8-1DE1BD8AFA28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C070BAD-9B43-4DE2-8076-DDE3506B1037}" type="pres">
      <dgm:prSet presAssocID="{0E2C2451-D8F7-4435-8AB8-1DE1BD8AFA28}" presName="rootConnector" presStyleLbl="node3" presStyleIdx="0" presStyleCnt="1"/>
      <dgm:spPr/>
      <dgm:t>
        <a:bodyPr/>
        <a:lstStyle/>
        <a:p>
          <a:endParaRPr lang="en-US"/>
        </a:p>
      </dgm:t>
    </dgm:pt>
    <dgm:pt modelId="{0A0AA7B3-3806-4EA5-8992-7B65E477614C}" type="pres">
      <dgm:prSet presAssocID="{0E2C2451-D8F7-4435-8AB8-1DE1BD8AFA28}" presName="hierChild4" presStyleCnt="0"/>
      <dgm:spPr/>
    </dgm:pt>
    <dgm:pt modelId="{C093BF07-4096-4D51-8D83-778A0A430E7E}" type="pres">
      <dgm:prSet presAssocID="{0E2C2451-D8F7-4435-8AB8-1DE1BD8AFA28}" presName="hierChild5" presStyleCnt="0"/>
      <dgm:spPr/>
    </dgm:pt>
    <dgm:pt modelId="{E32A7C72-14EB-4B81-B955-44471EC91809}" type="pres">
      <dgm:prSet presAssocID="{093DDC50-CF2B-4A66-B287-EEDAFC5E26E3}" presName="Name111" presStyleLbl="parChTrans1D4" presStyleIdx="0" presStyleCnt="1"/>
      <dgm:spPr/>
      <dgm:t>
        <a:bodyPr/>
        <a:lstStyle/>
        <a:p>
          <a:endParaRPr lang="en-US"/>
        </a:p>
      </dgm:t>
    </dgm:pt>
    <dgm:pt modelId="{07A706BC-B5D1-4147-B779-06446A184221}" type="pres">
      <dgm:prSet presAssocID="{44398866-F3C9-4B2F-9DC8-DE1AA01BB61F}" presName="hierRoot3" presStyleCnt="0">
        <dgm:presLayoutVars>
          <dgm:hierBranch val="init"/>
        </dgm:presLayoutVars>
      </dgm:prSet>
      <dgm:spPr/>
    </dgm:pt>
    <dgm:pt modelId="{1470FA55-1568-475D-90F7-16C10519F76A}" type="pres">
      <dgm:prSet presAssocID="{44398866-F3C9-4B2F-9DC8-DE1AA01BB61F}" presName="rootComposite3" presStyleCnt="0"/>
      <dgm:spPr/>
    </dgm:pt>
    <dgm:pt modelId="{13316F44-39D4-4546-9E65-F024C40AE9B5}" type="pres">
      <dgm:prSet presAssocID="{44398866-F3C9-4B2F-9DC8-DE1AA01BB61F}" presName="rootText3" presStyleLbl="asst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66BDC5-B434-422C-8FBC-3FF39EC1CB84}" type="pres">
      <dgm:prSet presAssocID="{44398866-F3C9-4B2F-9DC8-DE1AA01BB61F}" presName="rootConnector3" presStyleLbl="asst3" presStyleIdx="0" presStyleCnt="1"/>
      <dgm:spPr/>
      <dgm:t>
        <a:bodyPr/>
        <a:lstStyle/>
        <a:p>
          <a:endParaRPr lang="en-US"/>
        </a:p>
      </dgm:t>
    </dgm:pt>
    <dgm:pt modelId="{1A811C06-BABD-455A-992F-A2849370E7D8}" type="pres">
      <dgm:prSet presAssocID="{44398866-F3C9-4B2F-9DC8-DE1AA01BB61F}" presName="hierChild6" presStyleCnt="0"/>
      <dgm:spPr/>
    </dgm:pt>
    <dgm:pt modelId="{830DED78-2B6B-462C-A8D3-7ED3EBD3DAC4}" type="pres">
      <dgm:prSet presAssocID="{44398866-F3C9-4B2F-9DC8-DE1AA01BB61F}" presName="hierChild7" presStyleCnt="0"/>
      <dgm:spPr/>
    </dgm:pt>
    <dgm:pt modelId="{816D3071-EAC1-47B3-A216-D022FB6ACA9E}" type="pres">
      <dgm:prSet presAssocID="{E33C7D4B-9C4D-44B6-A154-F241041FEA50}" presName="hierChild5" presStyleCnt="0"/>
      <dgm:spPr/>
    </dgm:pt>
    <dgm:pt modelId="{09C6BBE0-1E58-4B6A-BD57-66DCCBE42E8F}" type="pres">
      <dgm:prSet presAssocID="{BAE3F192-4E46-4800-914D-8E694F37830F}" presName="hierChild3" presStyleCnt="0"/>
      <dgm:spPr/>
    </dgm:pt>
    <dgm:pt modelId="{F9208F51-2666-4D2A-964D-C2A0829B7098}" type="pres">
      <dgm:prSet presAssocID="{9B880985-3B97-49FB-8736-CA4896EE9145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981E2929-5326-4BA4-94FB-92551F6BBD63}" type="pres">
      <dgm:prSet presAssocID="{44C263FD-5DA8-4387-9352-80FE5FEB55DB}" presName="hierRoot3" presStyleCnt="0">
        <dgm:presLayoutVars>
          <dgm:hierBranch val="init"/>
        </dgm:presLayoutVars>
      </dgm:prSet>
      <dgm:spPr/>
    </dgm:pt>
    <dgm:pt modelId="{DDD63CBD-5019-4F28-8885-BFAD99472556}" type="pres">
      <dgm:prSet presAssocID="{44C263FD-5DA8-4387-9352-80FE5FEB55DB}" presName="rootComposite3" presStyleCnt="0"/>
      <dgm:spPr/>
    </dgm:pt>
    <dgm:pt modelId="{06483D67-FABA-4228-889A-4EF8C6222B57}" type="pres">
      <dgm:prSet presAssocID="{44C263FD-5DA8-4387-9352-80FE5FEB55DB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2D6120-4A7C-430E-8533-22B37B23C499}" type="pres">
      <dgm:prSet presAssocID="{44C263FD-5DA8-4387-9352-80FE5FEB55DB}" presName="rootConnector3" presStyleLbl="asst1" presStyleIdx="0" presStyleCnt="1"/>
      <dgm:spPr/>
      <dgm:t>
        <a:bodyPr/>
        <a:lstStyle/>
        <a:p>
          <a:endParaRPr lang="en-US"/>
        </a:p>
      </dgm:t>
    </dgm:pt>
    <dgm:pt modelId="{418C76F3-C5BF-4995-BF96-E0837B93CA4E}" type="pres">
      <dgm:prSet presAssocID="{44C263FD-5DA8-4387-9352-80FE5FEB55DB}" presName="hierChild6" presStyleCnt="0"/>
      <dgm:spPr/>
    </dgm:pt>
    <dgm:pt modelId="{D30B3EC8-39A5-4AAA-9A30-E69BBE8DCD21}" type="pres">
      <dgm:prSet presAssocID="{44C263FD-5DA8-4387-9352-80FE5FEB55DB}" presName="hierChild7" presStyleCnt="0"/>
      <dgm:spPr/>
    </dgm:pt>
  </dgm:ptLst>
  <dgm:cxnLst>
    <dgm:cxn modelId="{EFBBE0B5-9511-4DFC-90DD-95FFE66BC83C}" type="presOf" srcId="{C7F48AB5-F702-4824-8239-A0C030D2E309}" destId="{AB389552-C8E7-4680-BA50-4E10755900AC}" srcOrd="0" destOrd="0" presId="urn:microsoft.com/office/officeart/2005/8/layout/orgChart1"/>
    <dgm:cxn modelId="{36ED5089-3652-4F7A-A75C-E0166652C87C}" srcId="{E33C7D4B-9C4D-44B6-A154-F241041FEA50}" destId="{0E2C2451-D8F7-4435-8AB8-1DE1BD8AFA28}" srcOrd="0" destOrd="0" parTransId="{D7F3116F-AEDE-498A-8041-2B2BBD506558}" sibTransId="{765E433F-8E32-4298-9DD2-9CD7A4EBCBE9}"/>
    <dgm:cxn modelId="{5D306F46-CA06-4CA3-A521-F63913F1BB78}" type="presOf" srcId="{E33C7D4B-9C4D-44B6-A154-F241041FEA50}" destId="{39EEB811-7B94-41CC-AB92-A28174895918}" srcOrd="0" destOrd="0" presId="urn:microsoft.com/office/officeart/2005/8/layout/orgChart1"/>
    <dgm:cxn modelId="{F032843D-132E-4CA1-B9D7-E337B4494222}" type="presOf" srcId="{44398866-F3C9-4B2F-9DC8-DE1AA01BB61F}" destId="{13316F44-39D4-4546-9E65-F024C40AE9B5}" srcOrd="0" destOrd="0" presId="urn:microsoft.com/office/officeart/2005/8/layout/orgChart1"/>
    <dgm:cxn modelId="{A53782AA-5D67-4D6C-BFE6-23E7A4BE6614}" type="presOf" srcId="{44C263FD-5DA8-4387-9352-80FE5FEB55DB}" destId="{672D6120-4A7C-430E-8533-22B37B23C499}" srcOrd="1" destOrd="0" presId="urn:microsoft.com/office/officeart/2005/8/layout/orgChart1"/>
    <dgm:cxn modelId="{A4DE492F-CBFA-49DA-810F-8210BEB9CAEF}" type="presOf" srcId="{093DDC50-CF2B-4A66-B287-EEDAFC5E26E3}" destId="{E32A7C72-14EB-4B81-B955-44471EC91809}" srcOrd="0" destOrd="0" presId="urn:microsoft.com/office/officeart/2005/8/layout/orgChart1"/>
    <dgm:cxn modelId="{FDB0BBAB-FD2D-49E8-8A1A-AE6F68F2E100}" type="presOf" srcId="{0E2C2451-D8F7-4435-8AB8-1DE1BD8AFA28}" destId="{BBC4D67F-AD0A-4E3B-86D1-27561B0889CF}" srcOrd="0" destOrd="0" presId="urn:microsoft.com/office/officeart/2005/8/layout/orgChart1"/>
    <dgm:cxn modelId="{EB1290BA-A7CD-4CBE-AF7A-8D5920E12B3A}" type="presOf" srcId="{BAE3F192-4E46-4800-914D-8E694F37830F}" destId="{CCF18DC1-EAA5-4184-8C5E-953781CBF131}" srcOrd="0" destOrd="0" presId="urn:microsoft.com/office/officeart/2005/8/layout/orgChart1"/>
    <dgm:cxn modelId="{516FA9F3-59CE-4433-946B-BCD6FD27106B}" srcId="{0E2C2451-D8F7-4435-8AB8-1DE1BD8AFA28}" destId="{44398866-F3C9-4B2F-9DC8-DE1AA01BB61F}" srcOrd="0" destOrd="0" parTransId="{093DDC50-CF2B-4A66-B287-EEDAFC5E26E3}" sibTransId="{6C03F861-0987-43E2-AC01-089569857A52}"/>
    <dgm:cxn modelId="{974E140D-D02D-4394-AB67-9CC487580E42}" type="presOf" srcId="{6889DEA7-34E7-4A18-830E-C483A13FB030}" destId="{99F1D89A-E96B-47A2-8EA1-A5703C339506}" srcOrd="0" destOrd="0" presId="urn:microsoft.com/office/officeart/2005/8/layout/orgChart1"/>
    <dgm:cxn modelId="{0BD9CABE-44CD-4FEA-8C87-E8ADC88A5543}" type="presOf" srcId="{44398866-F3C9-4B2F-9DC8-DE1AA01BB61F}" destId="{FE66BDC5-B434-422C-8FBC-3FF39EC1CB84}" srcOrd="1" destOrd="0" presId="urn:microsoft.com/office/officeart/2005/8/layout/orgChart1"/>
    <dgm:cxn modelId="{E138EABB-FE6C-4A61-A3A0-D03AD7165E08}" type="presOf" srcId="{0E2C2451-D8F7-4435-8AB8-1DE1BD8AFA28}" destId="{FC070BAD-9B43-4DE2-8076-DDE3506B1037}" srcOrd="1" destOrd="0" presId="urn:microsoft.com/office/officeart/2005/8/layout/orgChart1"/>
    <dgm:cxn modelId="{D81D00C1-CA3C-4335-9ECD-307B2ABEAB53}" srcId="{6889DEA7-34E7-4A18-830E-C483A13FB030}" destId="{BAE3F192-4E46-4800-914D-8E694F37830F}" srcOrd="0" destOrd="0" parTransId="{197606B2-EA1E-47B9-A700-2A3C6978F003}" sibTransId="{F9C9F443-B25C-4D5E-87F6-2DBEDC30B197}"/>
    <dgm:cxn modelId="{1F0A4B73-A3B3-4899-96E8-B03948C2C2EE}" srcId="{BAE3F192-4E46-4800-914D-8E694F37830F}" destId="{44C263FD-5DA8-4387-9352-80FE5FEB55DB}" srcOrd="0" destOrd="0" parTransId="{9B880985-3B97-49FB-8736-CA4896EE9145}" sibTransId="{94D76F77-8CC0-427D-9C28-AF079439F3C2}"/>
    <dgm:cxn modelId="{3720417E-2C57-4FC8-B1BD-8F839CC480BD}" type="presOf" srcId="{44C263FD-5DA8-4387-9352-80FE5FEB55DB}" destId="{06483D67-FABA-4228-889A-4EF8C6222B57}" srcOrd="0" destOrd="0" presId="urn:microsoft.com/office/officeart/2005/8/layout/orgChart1"/>
    <dgm:cxn modelId="{E95278C8-1B92-4C28-9E2B-5CF7489169C4}" type="presOf" srcId="{BAE3F192-4E46-4800-914D-8E694F37830F}" destId="{EC26C591-573E-425D-98B3-21E0F46CF619}" srcOrd="1" destOrd="0" presId="urn:microsoft.com/office/officeart/2005/8/layout/orgChart1"/>
    <dgm:cxn modelId="{B918D185-7E9F-4686-A022-50FD033E60CD}" srcId="{BAE3F192-4E46-4800-914D-8E694F37830F}" destId="{E33C7D4B-9C4D-44B6-A154-F241041FEA50}" srcOrd="1" destOrd="0" parTransId="{C7F48AB5-F702-4824-8239-A0C030D2E309}" sibTransId="{A371D140-B359-459D-B7A8-BA6EF424B1F8}"/>
    <dgm:cxn modelId="{432F60E1-4928-4FCD-B9FC-A902C87071E8}" type="presOf" srcId="{D7F3116F-AEDE-498A-8041-2B2BBD506558}" destId="{620F5A8D-1F4C-4043-AE02-961C591651AB}" srcOrd="0" destOrd="0" presId="urn:microsoft.com/office/officeart/2005/8/layout/orgChart1"/>
    <dgm:cxn modelId="{9FCDDF36-92E2-4868-939B-BCAEE284E542}" type="presOf" srcId="{E33C7D4B-9C4D-44B6-A154-F241041FEA50}" destId="{F8D23C80-9668-456C-9CE5-4C171011E6E1}" srcOrd="1" destOrd="0" presId="urn:microsoft.com/office/officeart/2005/8/layout/orgChart1"/>
    <dgm:cxn modelId="{B5329D3C-4A38-45FD-85FF-BD792D053E91}" type="presOf" srcId="{9B880985-3B97-49FB-8736-CA4896EE9145}" destId="{F9208F51-2666-4D2A-964D-C2A0829B7098}" srcOrd="0" destOrd="0" presId="urn:microsoft.com/office/officeart/2005/8/layout/orgChart1"/>
    <dgm:cxn modelId="{88C545A3-C435-4C31-B83A-7C7AD41D00A6}" type="presParOf" srcId="{99F1D89A-E96B-47A2-8EA1-A5703C339506}" destId="{BA589398-4C10-46BF-B52F-ECCD61E95914}" srcOrd="0" destOrd="0" presId="urn:microsoft.com/office/officeart/2005/8/layout/orgChart1"/>
    <dgm:cxn modelId="{010BDDA6-9FFE-4097-8FF9-589B0659D2E1}" type="presParOf" srcId="{BA589398-4C10-46BF-B52F-ECCD61E95914}" destId="{C4ED82C9-D196-4C5A-8550-F4000AC20FCA}" srcOrd="0" destOrd="0" presId="urn:microsoft.com/office/officeart/2005/8/layout/orgChart1"/>
    <dgm:cxn modelId="{A3FE4F5A-8270-4ACC-9497-44A2A699AF80}" type="presParOf" srcId="{C4ED82C9-D196-4C5A-8550-F4000AC20FCA}" destId="{CCF18DC1-EAA5-4184-8C5E-953781CBF131}" srcOrd="0" destOrd="0" presId="urn:microsoft.com/office/officeart/2005/8/layout/orgChart1"/>
    <dgm:cxn modelId="{C666C96F-AB59-4AF7-B008-997E5111AEFC}" type="presParOf" srcId="{C4ED82C9-D196-4C5A-8550-F4000AC20FCA}" destId="{EC26C591-573E-425D-98B3-21E0F46CF619}" srcOrd="1" destOrd="0" presId="urn:microsoft.com/office/officeart/2005/8/layout/orgChart1"/>
    <dgm:cxn modelId="{3CC37D64-121A-4722-A079-1C32CADC43E5}" type="presParOf" srcId="{BA589398-4C10-46BF-B52F-ECCD61E95914}" destId="{D64ADF23-B23A-4E1C-9FB7-ED46A47E9F9C}" srcOrd="1" destOrd="0" presId="urn:microsoft.com/office/officeart/2005/8/layout/orgChart1"/>
    <dgm:cxn modelId="{908EC77A-0DB7-4697-ACDD-61953045AE2A}" type="presParOf" srcId="{D64ADF23-B23A-4E1C-9FB7-ED46A47E9F9C}" destId="{AB389552-C8E7-4680-BA50-4E10755900AC}" srcOrd="0" destOrd="0" presId="urn:microsoft.com/office/officeart/2005/8/layout/orgChart1"/>
    <dgm:cxn modelId="{C9854D39-2F77-4B9D-AD39-FF808613CE83}" type="presParOf" srcId="{D64ADF23-B23A-4E1C-9FB7-ED46A47E9F9C}" destId="{32A77905-C536-4DAC-B001-F4115F756BB8}" srcOrd="1" destOrd="0" presId="urn:microsoft.com/office/officeart/2005/8/layout/orgChart1"/>
    <dgm:cxn modelId="{9AA60233-4F6A-40BC-9602-D2651B8B015C}" type="presParOf" srcId="{32A77905-C536-4DAC-B001-F4115F756BB8}" destId="{A327F065-30AE-43C2-9DAC-B3EEA86AC322}" srcOrd="0" destOrd="0" presId="urn:microsoft.com/office/officeart/2005/8/layout/orgChart1"/>
    <dgm:cxn modelId="{57340B7F-B912-485B-A1B7-F73C27ABADE3}" type="presParOf" srcId="{A327F065-30AE-43C2-9DAC-B3EEA86AC322}" destId="{39EEB811-7B94-41CC-AB92-A28174895918}" srcOrd="0" destOrd="0" presId="urn:microsoft.com/office/officeart/2005/8/layout/orgChart1"/>
    <dgm:cxn modelId="{E705B636-1207-4C5D-8D61-1459500508CD}" type="presParOf" srcId="{A327F065-30AE-43C2-9DAC-B3EEA86AC322}" destId="{F8D23C80-9668-456C-9CE5-4C171011E6E1}" srcOrd="1" destOrd="0" presId="urn:microsoft.com/office/officeart/2005/8/layout/orgChart1"/>
    <dgm:cxn modelId="{69120D22-FAED-4BF3-8701-BADD8039F331}" type="presParOf" srcId="{32A77905-C536-4DAC-B001-F4115F756BB8}" destId="{E0C8C92A-3B8A-4E5F-9F75-79826BEB0000}" srcOrd="1" destOrd="0" presId="urn:microsoft.com/office/officeart/2005/8/layout/orgChart1"/>
    <dgm:cxn modelId="{9E0A97DE-9C9B-4D12-944C-280BC1B5CCB2}" type="presParOf" srcId="{E0C8C92A-3B8A-4E5F-9F75-79826BEB0000}" destId="{620F5A8D-1F4C-4043-AE02-961C591651AB}" srcOrd="0" destOrd="0" presId="urn:microsoft.com/office/officeart/2005/8/layout/orgChart1"/>
    <dgm:cxn modelId="{358FB1C7-E06D-4DD9-8EE1-AC2FDE60AD31}" type="presParOf" srcId="{E0C8C92A-3B8A-4E5F-9F75-79826BEB0000}" destId="{4604C4AB-484D-4D94-8DB3-9853D3DD4F5A}" srcOrd="1" destOrd="0" presId="urn:microsoft.com/office/officeart/2005/8/layout/orgChart1"/>
    <dgm:cxn modelId="{D5A91289-9DF7-4540-9B06-85FEC5E883FF}" type="presParOf" srcId="{4604C4AB-484D-4D94-8DB3-9853D3DD4F5A}" destId="{86FAF19C-D7A2-422C-9312-9978F68B0144}" srcOrd="0" destOrd="0" presId="urn:microsoft.com/office/officeart/2005/8/layout/orgChart1"/>
    <dgm:cxn modelId="{2B7AF922-204E-4273-83EA-BAD50785EEC1}" type="presParOf" srcId="{86FAF19C-D7A2-422C-9312-9978F68B0144}" destId="{BBC4D67F-AD0A-4E3B-86D1-27561B0889CF}" srcOrd="0" destOrd="0" presId="urn:microsoft.com/office/officeart/2005/8/layout/orgChart1"/>
    <dgm:cxn modelId="{D68EF7A4-627F-42E5-A9B4-11B9A37EEF7A}" type="presParOf" srcId="{86FAF19C-D7A2-422C-9312-9978F68B0144}" destId="{FC070BAD-9B43-4DE2-8076-DDE3506B1037}" srcOrd="1" destOrd="0" presId="urn:microsoft.com/office/officeart/2005/8/layout/orgChart1"/>
    <dgm:cxn modelId="{FB0B80F7-9F5D-4BD9-A04C-60E0A13499CE}" type="presParOf" srcId="{4604C4AB-484D-4D94-8DB3-9853D3DD4F5A}" destId="{0A0AA7B3-3806-4EA5-8992-7B65E477614C}" srcOrd="1" destOrd="0" presId="urn:microsoft.com/office/officeart/2005/8/layout/orgChart1"/>
    <dgm:cxn modelId="{76759046-AB42-473D-AEAA-DDDF17B4BD35}" type="presParOf" srcId="{4604C4AB-484D-4D94-8DB3-9853D3DD4F5A}" destId="{C093BF07-4096-4D51-8D83-778A0A430E7E}" srcOrd="2" destOrd="0" presId="urn:microsoft.com/office/officeart/2005/8/layout/orgChart1"/>
    <dgm:cxn modelId="{2ED534EB-BB02-4A0A-971A-9CEC83D4A308}" type="presParOf" srcId="{C093BF07-4096-4D51-8D83-778A0A430E7E}" destId="{E32A7C72-14EB-4B81-B955-44471EC91809}" srcOrd="0" destOrd="0" presId="urn:microsoft.com/office/officeart/2005/8/layout/orgChart1"/>
    <dgm:cxn modelId="{9560520E-C81D-4366-8F82-3FF5B3FB0FA1}" type="presParOf" srcId="{C093BF07-4096-4D51-8D83-778A0A430E7E}" destId="{07A706BC-B5D1-4147-B779-06446A184221}" srcOrd="1" destOrd="0" presId="urn:microsoft.com/office/officeart/2005/8/layout/orgChart1"/>
    <dgm:cxn modelId="{A8F50E83-1DAF-413F-B14A-A09520BCF4E0}" type="presParOf" srcId="{07A706BC-B5D1-4147-B779-06446A184221}" destId="{1470FA55-1568-475D-90F7-16C10519F76A}" srcOrd="0" destOrd="0" presId="urn:microsoft.com/office/officeart/2005/8/layout/orgChart1"/>
    <dgm:cxn modelId="{D9587D2A-9BEC-4BC9-98EB-86F9F6DA4D68}" type="presParOf" srcId="{1470FA55-1568-475D-90F7-16C10519F76A}" destId="{13316F44-39D4-4546-9E65-F024C40AE9B5}" srcOrd="0" destOrd="0" presId="urn:microsoft.com/office/officeart/2005/8/layout/orgChart1"/>
    <dgm:cxn modelId="{96EC2C3C-7904-4573-AFED-AB439161C3E1}" type="presParOf" srcId="{1470FA55-1568-475D-90F7-16C10519F76A}" destId="{FE66BDC5-B434-422C-8FBC-3FF39EC1CB84}" srcOrd="1" destOrd="0" presId="urn:microsoft.com/office/officeart/2005/8/layout/orgChart1"/>
    <dgm:cxn modelId="{D8506508-D1DE-47C9-85CB-CB03FF2C32C3}" type="presParOf" srcId="{07A706BC-B5D1-4147-B779-06446A184221}" destId="{1A811C06-BABD-455A-992F-A2849370E7D8}" srcOrd="1" destOrd="0" presId="urn:microsoft.com/office/officeart/2005/8/layout/orgChart1"/>
    <dgm:cxn modelId="{D4D6E76B-0AF0-4E4B-BA99-EFFF1FA62745}" type="presParOf" srcId="{07A706BC-B5D1-4147-B779-06446A184221}" destId="{830DED78-2B6B-462C-A8D3-7ED3EBD3DAC4}" srcOrd="2" destOrd="0" presId="urn:microsoft.com/office/officeart/2005/8/layout/orgChart1"/>
    <dgm:cxn modelId="{6CFD216D-180C-421B-ACDC-24806AE8A9C4}" type="presParOf" srcId="{32A77905-C536-4DAC-B001-F4115F756BB8}" destId="{816D3071-EAC1-47B3-A216-D022FB6ACA9E}" srcOrd="2" destOrd="0" presId="urn:microsoft.com/office/officeart/2005/8/layout/orgChart1"/>
    <dgm:cxn modelId="{6868BFD7-3FD2-4E90-8C9D-DA3FCE8D60EF}" type="presParOf" srcId="{BA589398-4C10-46BF-B52F-ECCD61E95914}" destId="{09C6BBE0-1E58-4B6A-BD57-66DCCBE42E8F}" srcOrd="2" destOrd="0" presId="urn:microsoft.com/office/officeart/2005/8/layout/orgChart1"/>
    <dgm:cxn modelId="{21C16821-7314-4A57-8ECF-E6BEA29573E0}" type="presParOf" srcId="{09C6BBE0-1E58-4B6A-BD57-66DCCBE42E8F}" destId="{F9208F51-2666-4D2A-964D-C2A0829B7098}" srcOrd="0" destOrd="0" presId="urn:microsoft.com/office/officeart/2005/8/layout/orgChart1"/>
    <dgm:cxn modelId="{A997E433-2DA0-4F3F-B139-916AFFA02465}" type="presParOf" srcId="{09C6BBE0-1E58-4B6A-BD57-66DCCBE42E8F}" destId="{981E2929-5326-4BA4-94FB-92551F6BBD63}" srcOrd="1" destOrd="0" presId="urn:microsoft.com/office/officeart/2005/8/layout/orgChart1"/>
    <dgm:cxn modelId="{051E58CE-7B6B-4FF3-AF5D-FA445DF7AC50}" type="presParOf" srcId="{981E2929-5326-4BA4-94FB-92551F6BBD63}" destId="{DDD63CBD-5019-4F28-8885-BFAD99472556}" srcOrd="0" destOrd="0" presId="urn:microsoft.com/office/officeart/2005/8/layout/orgChart1"/>
    <dgm:cxn modelId="{D86AF04D-39B8-4412-A8FC-78104822855D}" type="presParOf" srcId="{DDD63CBD-5019-4F28-8885-BFAD99472556}" destId="{06483D67-FABA-4228-889A-4EF8C6222B57}" srcOrd="0" destOrd="0" presId="urn:microsoft.com/office/officeart/2005/8/layout/orgChart1"/>
    <dgm:cxn modelId="{3229DAAB-D352-45CB-8FA0-6DE83A1AA976}" type="presParOf" srcId="{DDD63CBD-5019-4F28-8885-BFAD99472556}" destId="{672D6120-4A7C-430E-8533-22B37B23C499}" srcOrd="1" destOrd="0" presId="urn:microsoft.com/office/officeart/2005/8/layout/orgChart1"/>
    <dgm:cxn modelId="{D0DECF25-8340-400B-93F7-909776BE4DF7}" type="presParOf" srcId="{981E2929-5326-4BA4-94FB-92551F6BBD63}" destId="{418C76F3-C5BF-4995-BF96-E0837B93CA4E}" srcOrd="1" destOrd="0" presId="urn:microsoft.com/office/officeart/2005/8/layout/orgChart1"/>
    <dgm:cxn modelId="{5BBF8D60-44D2-4CA0-8B7F-8260F2EC473C}" type="presParOf" srcId="{981E2929-5326-4BA4-94FB-92551F6BBD63}" destId="{D30B3EC8-39A5-4AAA-9A30-E69BBE8DCD2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31984-D377-4314-9617-604AE385DC6E}">
      <dsp:nvSpPr>
        <dsp:cNvPr id="0" name=""/>
        <dsp:cNvSpPr/>
      </dsp:nvSpPr>
      <dsp:spPr>
        <a:xfrm rot="16200000">
          <a:off x="-1730605" y="2598008"/>
          <a:ext cx="3953944" cy="396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629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Conselho do Mercado Comum (CMC)</a:t>
          </a:r>
          <a:endParaRPr lang="pt-BR" sz="1800" kern="1200" dirty="0"/>
        </a:p>
      </dsp:txBody>
      <dsp:txXfrm>
        <a:off x="-1730605" y="2598008"/>
        <a:ext cx="3953944" cy="396429"/>
      </dsp:txXfrm>
    </dsp:sp>
    <dsp:sp modelId="{286008FE-E05B-44F4-A741-143862E1B5DE}">
      <dsp:nvSpPr>
        <dsp:cNvPr id="0" name=""/>
        <dsp:cNvSpPr/>
      </dsp:nvSpPr>
      <dsp:spPr>
        <a:xfrm>
          <a:off x="444581" y="819250"/>
          <a:ext cx="1974638" cy="39539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49629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Formado por Ministros das Relações Exteriores e da Economia</a:t>
          </a:r>
          <a:endParaRPr lang="pt-B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Decisões intergovernamentais relativas à condução política da integração.</a:t>
          </a:r>
          <a:endParaRPr lang="pt-B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Primeiro órgão de consulta : Reuniões de Ministros setoriais dos Estados-membros</a:t>
          </a:r>
          <a:endParaRPr lang="pt-BR" sz="1400" kern="1200" dirty="0"/>
        </a:p>
      </dsp:txBody>
      <dsp:txXfrm>
        <a:off x="444581" y="819250"/>
        <a:ext cx="1974638" cy="3953944"/>
      </dsp:txXfrm>
    </dsp:sp>
    <dsp:sp modelId="{2931AF03-B38F-4EAE-967E-0A72D15FB1FA}">
      <dsp:nvSpPr>
        <dsp:cNvPr id="0" name=""/>
        <dsp:cNvSpPr/>
      </dsp:nvSpPr>
      <dsp:spPr>
        <a:xfrm>
          <a:off x="48152" y="295964"/>
          <a:ext cx="792858" cy="79285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7000" r="-6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721120-0966-476C-B0B3-9D92005AC393}">
      <dsp:nvSpPr>
        <dsp:cNvPr id="0" name=""/>
        <dsp:cNvSpPr/>
      </dsp:nvSpPr>
      <dsp:spPr>
        <a:xfrm rot="16200000">
          <a:off x="1145336" y="2598008"/>
          <a:ext cx="3953944" cy="396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629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Grupo Mercado Comum (GMC)</a:t>
          </a:r>
          <a:endParaRPr lang="pt-BR" sz="1800" kern="1200" dirty="0"/>
        </a:p>
      </dsp:txBody>
      <dsp:txXfrm>
        <a:off x="1145336" y="2598008"/>
        <a:ext cx="3953944" cy="396429"/>
      </dsp:txXfrm>
    </dsp:sp>
    <dsp:sp modelId="{5D24CCE5-1459-472A-AE9F-967B977DE599}">
      <dsp:nvSpPr>
        <dsp:cNvPr id="0" name=""/>
        <dsp:cNvSpPr/>
      </dsp:nvSpPr>
      <dsp:spPr>
        <a:xfrm>
          <a:off x="3320523" y="819250"/>
          <a:ext cx="1974638" cy="39539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49629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Órgão executivo formado por 20 membros: Ministros da Economia, das Relações Exteriores e dos Bancos Centrais dos Estados-Partes. </a:t>
          </a:r>
          <a:endParaRPr lang="pt-B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Funções de executar as decisões do CMC e propor temas para aprovação deste último; desenhar planos de trabalho; negociar  Mercosul.</a:t>
          </a:r>
          <a:endParaRPr lang="pt-B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Subgrupos de trabalho</a:t>
          </a:r>
          <a:endParaRPr lang="pt-BR" sz="1400" kern="1200" dirty="0"/>
        </a:p>
      </dsp:txBody>
      <dsp:txXfrm>
        <a:off x="3320523" y="819250"/>
        <a:ext cx="1974638" cy="3953944"/>
      </dsp:txXfrm>
    </dsp:sp>
    <dsp:sp modelId="{9C67DBCE-2A07-44AF-9641-15A1E4A264B5}">
      <dsp:nvSpPr>
        <dsp:cNvPr id="0" name=""/>
        <dsp:cNvSpPr/>
      </dsp:nvSpPr>
      <dsp:spPr>
        <a:xfrm>
          <a:off x="2924094" y="295964"/>
          <a:ext cx="792858" cy="79285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7000" r="-6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919B94-E5D6-469F-830F-95FC8AF729BC}">
      <dsp:nvSpPr>
        <dsp:cNvPr id="0" name=""/>
        <dsp:cNvSpPr/>
      </dsp:nvSpPr>
      <dsp:spPr>
        <a:xfrm rot="16200000">
          <a:off x="4021278" y="2598008"/>
          <a:ext cx="3953944" cy="396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629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Comissão de Comércio do Mercosul</a:t>
          </a:r>
          <a:endParaRPr lang="pt-BR" sz="1800" kern="1200" dirty="0"/>
        </a:p>
      </dsp:txBody>
      <dsp:txXfrm>
        <a:off x="4021278" y="2598008"/>
        <a:ext cx="3953944" cy="396429"/>
      </dsp:txXfrm>
    </dsp:sp>
    <dsp:sp modelId="{07164B33-EA6F-4F39-B8BF-7BE4F5CA9EB0}">
      <dsp:nvSpPr>
        <dsp:cNvPr id="0" name=""/>
        <dsp:cNvSpPr/>
      </dsp:nvSpPr>
      <dsp:spPr>
        <a:xfrm>
          <a:off x="6196465" y="819250"/>
          <a:ext cx="1974638" cy="39539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49629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Órgão assessor do GMC, composta por uma burocracia de </a:t>
          </a:r>
          <a:r>
            <a:rPr lang="pt-BR" sz="1400" i="1" kern="1200" dirty="0" smtClean="0"/>
            <a:t>experts </a:t>
          </a:r>
          <a:r>
            <a:rPr lang="pt-BR" sz="1400" i="0" kern="1200" dirty="0" smtClean="0"/>
            <a:t>coordenada pelos MREs</a:t>
          </a:r>
          <a:endParaRPr lang="pt-B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Decidir sobre questões técnicas de política comercial.</a:t>
          </a:r>
          <a:endParaRPr lang="pt-BR" sz="1400" kern="1200" dirty="0"/>
        </a:p>
      </dsp:txBody>
      <dsp:txXfrm>
        <a:off x="6196465" y="819250"/>
        <a:ext cx="1974638" cy="3953944"/>
      </dsp:txXfrm>
    </dsp:sp>
    <dsp:sp modelId="{8BA9C053-4355-40B2-9A70-02FA3F06FC2B}">
      <dsp:nvSpPr>
        <dsp:cNvPr id="0" name=""/>
        <dsp:cNvSpPr/>
      </dsp:nvSpPr>
      <dsp:spPr>
        <a:xfrm>
          <a:off x="5800035" y="295964"/>
          <a:ext cx="792858" cy="79285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7000" r="-6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208F51-2666-4D2A-964D-C2A0829B7098}">
      <dsp:nvSpPr>
        <dsp:cNvPr id="0" name=""/>
        <dsp:cNvSpPr/>
      </dsp:nvSpPr>
      <dsp:spPr>
        <a:xfrm>
          <a:off x="4382152" y="679170"/>
          <a:ext cx="142136" cy="622695"/>
        </a:xfrm>
        <a:custGeom>
          <a:avLst/>
          <a:gdLst/>
          <a:ahLst/>
          <a:cxnLst/>
          <a:rect l="0" t="0" r="0" b="0"/>
          <a:pathLst>
            <a:path>
              <a:moveTo>
                <a:pt x="142136" y="0"/>
              </a:moveTo>
              <a:lnTo>
                <a:pt x="142136" y="622695"/>
              </a:lnTo>
              <a:lnTo>
                <a:pt x="0" y="6226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A7C72-14EB-4B81-B955-44471EC91809}">
      <dsp:nvSpPr>
        <dsp:cNvPr id="0" name=""/>
        <dsp:cNvSpPr/>
      </dsp:nvSpPr>
      <dsp:spPr>
        <a:xfrm>
          <a:off x="4382152" y="3562518"/>
          <a:ext cx="142136" cy="622695"/>
        </a:xfrm>
        <a:custGeom>
          <a:avLst/>
          <a:gdLst/>
          <a:ahLst/>
          <a:cxnLst/>
          <a:rect l="0" t="0" r="0" b="0"/>
          <a:pathLst>
            <a:path>
              <a:moveTo>
                <a:pt x="142136" y="0"/>
              </a:moveTo>
              <a:lnTo>
                <a:pt x="142136" y="622695"/>
              </a:lnTo>
              <a:lnTo>
                <a:pt x="0" y="6226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F5A8D-1F4C-4043-AE02-961C591651AB}">
      <dsp:nvSpPr>
        <dsp:cNvPr id="0" name=""/>
        <dsp:cNvSpPr/>
      </dsp:nvSpPr>
      <dsp:spPr>
        <a:xfrm>
          <a:off x="4478569" y="2601402"/>
          <a:ext cx="91440" cy="2842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89552-C8E7-4680-BA50-4E10755900AC}">
      <dsp:nvSpPr>
        <dsp:cNvPr id="0" name=""/>
        <dsp:cNvSpPr/>
      </dsp:nvSpPr>
      <dsp:spPr>
        <a:xfrm>
          <a:off x="4478569" y="679170"/>
          <a:ext cx="91440" cy="1245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53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18DC1-EAA5-4184-8C5E-953781CBF131}">
      <dsp:nvSpPr>
        <dsp:cNvPr id="0" name=""/>
        <dsp:cNvSpPr/>
      </dsp:nvSpPr>
      <dsp:spPr>
        <a:xfrm>
          <a:off x="3847447" y="2327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Conselho de Chefas e Chefes de Estado e de Governo</a:t>
          </a:r>
          <a:endParaRPr lang="pt-BR" sz="1100" kern="1200" dirty="0"/>
        </a:p>
      </dsp:txBody>
      <dsp:txXfrm>
        <a:off x="3847447" y="2327"/>
        <a:ext cx="1353684" cy="676842"/>
      </dsp:txXfrm>
    </dsp:sp>
    <dsp:sp modelId="{39EEB811-7B94-41CC-AB92-A28174895918}">
      <dsp:nvSpPr>
        <dsp:cNvPr id="0" name=""/>
        <dsp:cNvSpPr/>
      </dsp:nvSpPr>
      <dsp:spPr>
        <a:xfrm>
          <a:off x="3847447" y="1924560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Conselho de Ministras e Ministros das Relações Exteriores </a:t>
          </a:r>
          <a:endParaRPr lang="pt-BR" sz="1100" kern="1200" dirty="0"/>
        </a:p>
      </dsp:txBody>
      <dsp:txXfrm>
        <a:off x="3847447" y="1924560"/>
        <a:ext cx="1353684" cy="676842"/>
      </dsp:txXfrm>
    </dsp:sp>
    <dsp:sp modelId="{BBC4D67F-AD0A-4E3B-86D1-27561B0889CF}">
      <dsp:nvSpPr>
        <dsp:cNvPr id="0" name=""/>
        <dsp:cNvSpPr/>
      </dsp:nvSpPr>
      <dsp:spPr>
        <a:xfrm>
          <a:off x="3847447" y="2885676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Conselho de Delegados </a:t>
          </a:r>
          <a:endParaRPr lang="pt-BR" sz="1100" kern="1200" dirty="0"/>
        </a:p>
      </dsp:txBody>
      <dsp:txXfrm>
        <a:off x="3847447" y="2885676"/>
        <a:ext cx="1353684" cy="676842"/>
      </dsp:txXfrm>
    </dsp:sp>
    <dsp:sp modelId="{13316F44-39D4-4546-9E65-F024C40AE9B5}">
      <dsp:nvSpPr>
        <dsp:cNvPr id="0" name=""/>
        <dsp:cNvSpPr/>
      </dsp:nvSpPr>
      <dsp:spPr>
        <a:xfrm>
          <a:off x="3028467" y="3846792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Conselhos Setoriais</a:t>
          </a:r>
          <a:endParaRPr lang="pt-BR" sz="1100" kern="1200" dirty="0"/>
        </a:p>
      </dsp:txBody>
      <dsp:txXfrm>
        <a:off x="3028467" y="3846792"/>
        <a:ext cx="1353684" cy="676842"/>
      </dsp:txXfrm>
    </dsp:sp>
    <dsp:sp modelId="{06483D67-FABA-4228-889A-4EF8C6222B57}">
      <dsp:nvSpPr>
        <dsp:cNvPr id="0" name=""/>
        <dsp:cNvSpPr/>
      </dsp:nvSpPr>
      <dsp:spPr>
        <a:xfrm>
          <a:off x="3028467" y="963444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Secretaria Administrativa</a:t>
          </a:r>
          <a:endParaRPr lang="pt-BR" sz="1100" kern="1200" dirty="0"/>
        </a:p>
      </dsp:txBody>
      <dsp:txXfrm>
        <a:off x="3028467" y="963444"/>
        <a:ext cx="1353684" cy="676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5CC1B-CB25-47C2-9886-D351A101DDA6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CAA41-58B9-483E-B49E-4E47FACA4A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18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EFB-3D5E-4993-9FCF-8DC19973FCC8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A752-1E86-457D-B7ED-07C921655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31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EFB-3D5E-4993-9FCF-8DC19973FCC8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A752-1E86-457D-B7ED-07C921655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10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EFB-3D5E-4993-9FCF-8DC19973FCC8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A752-1E86-457D-B7ED-07C921655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30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EFB-3D5E-4993-9FCF-8DC19973FCC8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A752-1E86-457D-B7ED-07C921655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50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EFB-3D5E-4993-9FCF-8DC19973FCC8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A752-1E86-457D-B7ED-07C921655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68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EFB-3D5E-4993-9FCF-8DC19973FCC8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A752-1E86-457D-B7ED-07C921655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17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EFB-3D5E-4993-9FCF-8DC19973FCC8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A752-1E86-457D-B7ED-07C921655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88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EFB-3D5E-4993-9FCF-8DC19973FCC8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A752-1E86-457D-B7ED-07C921655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8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EFB-3D5E-4993-9FCF-8DC19973FCC8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A752-1E86-457D-B7ED-07C921655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30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EFB-3D5E-4993-9FCF-8DC19973FCC8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A752-1E86-457D-B7ED-07C921655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69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EFB-3D5E-4993-9FCF-8DC19973FCC8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A752-1E86-457D-B7ED-07C921655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43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2EFB-3D5E-4993-9FCF-8DC19973FCC8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A752-1E86-457D-B7ED-07C921655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98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Política Externa Brasileira e Integração Regional</a:t>
            </a:r>
            <a:endParaRPr lang="pt-BR" dirty="0">
              <a:solidFill>
                <a:schemeClr val="accent4">
                  <a:lumMod val="75000"/>
                </a:schemeClr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9512" cy="206084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2074136"/>
            <a:ext cx="45719" cy="47838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5805264"/>
            <a:ext cx="1835696" cy="105273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6228184" y="-4525"/>
            <a:ext cx="2928539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648" y="4052664"/>
            <a:ext cx="6800800" cy="1752600"/>
          </a:xfrm>
        </p:spPr>
        <p:txBody>
          <a:bodyPr>
            <a:normAutofit fontScale="92500" lnSpcReduction="10000"/>
          </a:bodyPr>
          <a:lstStyle/>
          <a:p>
            <a:r>
              <a:rPr lang="pt-BR" sz="2600" dirty="0" smtClean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BRI0067</a:t>
            </a:r>
            <a:r>
              <a:rPr lang="pt-BR" sz="2600" dirty="0" smtClean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– Política Externa Brasileira</a:t>
            </a:r>
          </a:p>
          <a:p>
            <a:r>
              <a:rPr lang="pt-BR" sz="2600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Instituto de Relações Internacionais – USP</a:t>
            </a:r>
          </a:p>
          <a:p>
            <a:r>
              <a:rPr lang="pt-BR" sz="2600" dirty="0" smtClean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Prof. Pedro </a:t>
            </a:r>
            <a:r>
              <a:rPr lang="pt-BR" sz="2600" dirty="0" err="1" smtClean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Feli</a:t>
            </a:r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ú</a:t>
            </a:r>
            <a:endParaRPr lang="pt-BR" sz="26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r>
              <a:rPr lang="pt-BR" sz="2600" dirty="0" smtClean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(Slides produzidos pela Dra. Isabel Meunier)</a:t>
            </a:r>
            <a:endParaRPr lang="pt-BR" sz="26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044204"/>
              </a:clrFrom>
              <a:clrTo>
                <a:srgbClr val="044204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288032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89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Mercosul: instituições importam?</a:t>
            </a:r>
            <a:endParaRPr lang="pt-BR" sz="4000" dirty="0">
              <a:solidFill>
                <a:schemeClr val="accent4">
                  <a:lumMod val="75000"/>
                </a:schemeClr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9512" cy="206084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2074136"/>
            <a:ext cx="45719" cy="47838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5805264"/>
            <a:ext cx="1835696" cy="105273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6228184" y="-4525"/>
            <a:ext cx="2928539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Bloco enfrenta hermetismo tecnocrata e consequente falta de transparência. Tal problema vem sendo enfrentado por uma inflação de novas instituições ou foruns, com poucos resultados práticos visto que sem mudança de paradigmas (p.ex., FCES)</a:t>
            </a:r>
          </a:p>
          <a:p>
            <a:r>
              <a:rPr lang="pt-BR" dirty="0"/>
              <a:t>“A vontade política era funcional enquanto o nível de interdependência estava em seu nível mais baixo e precisava ser estimulado, mas tem sido menos versátil após a interdependência ter aumentado e precisou ser administrada” (MALAMUD, 2013, p.250).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4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Unasul: estrutura institucional</a:t>
            </a:r>
            <a:endParaRPr lang="pt-BR" sz="4000" dirty="0">
              <a:solidFill>
                <a:schemeClr val="accent4">
                  <a:lumMod val="75000"/>
                </a:schemeClr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9512" cy="206084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2074136"/>
            <a:ext cx="45719" cy="47838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5805264"/>
            <a:ext cx="1835696" cy="105273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6228184" y="-4525"/>
            <a:ext cx="2928539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7" y="1484784"/>
            <a:ext cx="4912018" cy="2346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5719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76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925" y="52460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Unasul: discursos regionais por país</a:t>
            </a:r>
            <a:endParaRPr lang="pt-BR" sz="4000" dirty="0">
              <a:solidFill>
                <a:schemeClr val="accent4">
                  <a:lumMod val="75000"/>
                </a:schemeClr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9512" cy="206084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2074136"/>
            <a:ext cx="45719" cy="47838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5805264"/>
            <a:ext cx="1835696" cy="105273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6228184" y="-4525"/>
            <a:ext cx="2928539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832648"/>
          </a:xfrm>
        </p:spPr>
        <p:txBody>
          <a:bodyPr>
            <a:normAutofit fontScale="92500" lnSpcReduction="10000"/>
          </a:bodyPr>
          <a:lstStyle/>
          <a:p>
            <a:pPr lvl="1"/>
            <a:endParaRPr lang="pt-B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pt-BR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</a:rPr>
              <a:t>Hipótese: </a:t>
            </a: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Book Antiqua" panose="02040602050305030304" pitchFamily="18" charset="0"/>
              </a:rPr>
              <a:t>Líderes nacionais proativamente promovem processos discursivos de identificação social na construção institucional da Unasul, mas as narrativas identitárias diferem entre os países de acordo com os valores a que são relacionadas, em consonância com interesses e identidades nacionais. </a:t>
            </a:r>
          </a:p>
          <a:p>
            <a:pPr lvl="1"/>
            <a:endParaRPr lang="pt-BR" dirty="0">
              <a:solidFill>
                <a:schemeClr val="accent3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lvl="1"/>
            <a:r>
              <a:rPr lang="pt-BR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</a:rPr>
              <a:t>Chile, Paraguai, Peru e Uruguai</a:t>
            </a:r>
          </a:p>
          <a:p>
            <a:pPr lvl="2"/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Book Antiqua" panose="02040602050305030304" pitchFamily="18" charset="0"/>
              </a:rPr>
              <a:t>Ênfase em argumentos identitários de base cívica, sem negligenciar os de base histórico-cultural</a:t>
            </a:r>
          </a:p>
          <a:p>
            <a:pPr lvl="2"/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Book Antiqua" panose="02040602050305030304" pitchFamily="18" charset="0"/>
              </a:rPr>
              <a:t>Foco no nível sul-americano</a:t>
            </a:r>
          </a:p>
          <a:p>
            <a:pPr lvl="2"/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Book Antiqua" panose="02040602050305030304" pitchFamily="18" charset="0"/>
              </a:rPr>
              <a:t>Relação moderada com os Estados Unidos</a:t>
            </a:r>
          </a:p>
          <a:p>
            <a:pPr lvl="2"/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Book Antiqua" panose="02040602050305030304" pitchFamily="18" charset="0"/>
              </a:rPr>
              <a:t>Unasul como ator internacional</a:t>
            </a:r>
          </a:p>
          <a:p>
            <a:pPr lvl="2"/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Book Antiqua" panose="02040602050305030304" pitchFamily="18" charset="0"/>
              </a:rPr>
              <a:t>Segurança e paz e soberania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428999"/>
            <a:ext cx="705677" cy="50405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130450"/>
            <a:ext cx="705676" cy="50405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97152"/>
            <a:ext cx="705675" cy="50405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17232"/>
            <a:ext cx="705678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8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925" y="52460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Unasul: discursos regionais por país</a:t>
            </a:r>
            <a:endParaRPr lang="pt-BR" sz="4000" dirty="0">
              <a:solidFill>
                <a:schemeClr val="accent4">
                  <a:lumMod val="75000"/>
                </a:schemeClr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9512" cy="206084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2074136"/>
            <a:ext cx="45719" cy="47838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5805264"/>
            <a:ext cx="1835696" cy="105273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6228184" y="-4525"/>
            <a:ext cx="2928539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pt-BR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</a:rPr>
              <a:t>Equador, Venezuela e Colômbia</a:t>
            </a:r>
            <a:endParaRPr lang="pt-BR" dirty="0">
              <a:solidFill>
                <a:schemeClr val="accent4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lvl="2"/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Book Antiqua" panose="02040602050305030304" pitchFamily="18" charset="0"/>
              </a:rPr>
              <a:t>Unasul como um passo no caminho da integração latino-americana</a:t>
            </a:r>
            <a:endParaRPr lang="pt-BR" dirty="0">
              <a:solidFill>
                <a:schemeClr val="bg2">
                  <a:lumMod val="10000"/>
                </a:schemeClr>
              </a:solidFill>
              <a:latin typeface="Book Antiqua" panose="02040602050305030304" pitchFamily="18" charset="0"/>
            </a:endParaRPr>
          </a:p>
          <a:p>
            <a:pPr lvl="2"/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Book Antiqua" panose="02040602050305030304" pitchFamily="18" charset="0"/>
              </a:rPr>
              <a:t>Intensas relações com a América Central e Caribe</a:t>
            </a:r>
          </a:p>
          <a:p>
            <a:pPr marL="914400" lvl="2" indent="0">
              <a:buNone/>
            </a:pPr>
            <a:endParaRPr lang="pt-BR" dirty="0">
              <a:solidFill>
                <a:schemeClr val="bg2">
                  <a:lumMod val="10000"/>
                </a:schemeClr>
              </a:solidFill>
              <a:latin typeface="Book Antiqua" panose="02040602050305030304" pitchFamily="18" charset="0"/>
            </a:endParaRPr>
          </a:p>
          <a:p>
            <a:pPr lvl="1"/>
            <a:r>
              <a:rPr lang="pt-BR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</a:rPr>
              <a:t>Bolívia</a:t>
            </a:r>
          </a:p>
          <a:p>
            <a:pPr lvl="1"/>
            <a:endParaRPr lang="pt-BR" dirty="0" smtClean="0">
              <a:solidFill>
                <a:schemeClr val="accent3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lvl="1"/>
            <a:r>
              <a:rPr lang="pt-BR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</a:rPr>
              <a:t>Argentina </a:t>
            </a:r>
            <a:r>
              <a:rPr lang="pt-BR" dirty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</a:rPr>
              <a:t>e Brasil</a:t>
            </a:r>
          </a:p>
          <a:p>
            <a:pPr lvl="2"/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Book Antiqua" panose="02040602050305030304" pitchFamily="18" charset="0"/>
              </a:rPr>
              <a:t>Foco no nível sul-americano, mas atenção também ao latino-americano</a:t>
            </a:r>
          </a:p>
          <a:p>
            <a:pPr lvl="2"/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Book Antiqua" panose="02040602050305030304" pitchFamily="18" charset="0"/>
              </a:rPr>
              <a:t>Dimensão econômica, segurança e paz, projeção internacional</a:t>
            </a:r>
          </a:p>
          <a:p>
            <a:pPr lvl="2"/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Book Antiqua" panose="02040602050305030304" pitchFamily="18" charset="0"/>
              </a:rPr>
              <a:t>Reservam o argumento identitário histórico-cultural para a Unasul</a:t>
            </a:r>
          </a:p>
          <a:p>
            <a:pPr marL="914400" lvl="2" indent="0">
              <a:buNone/>
            </a:pPr>
            <a:endParaRPr lang="pt-BR" dirty="0">
              <a:solidFill>
                <a:schemeClr val="bg2">
                  <a:lumMod val="10000"/>
                </a:schemeClr>
              </a:solidFill>
            </a:endParaRPr>
          </a:p>
          <a:p>
            <a:pPr marL="457200" lvl="1" indent="0">
              <a:buNone/>
            </a:pP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49" y="692696"/>
            <a:ext cx="720080" cy="51434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49" y="1340768"/>
            <a:ext cx="720080" cy="51434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50" y="1977206"/>
            <a:ext cx="720080" cy="51434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49" y="2708919"/>
            <a:ext cx="720081" cy="51434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85" y="3501008"/>
            <a:ext cx="6953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09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Introdução</a:t>
            </a:r>
            <a:endParaRPr lang="pt-BR" sz="4000" dirty="0">
              <a:solidFill>
                <a:schemeClr val="accent4">
                  <a:lumMod val="75000"/>
                </a:schemeClr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5536" y="1279301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Integração regional: uma agenda da esquerda?</a:t>
            </a:r>
          </a:p>
          <a:p>
            <a:pPr lvl="1"/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Identidades</a:t>
            </a: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Lima (2005): arquétipos de política externa</a:t>
            </a:r>
          </a:p>
          <a:p>
            <a:pPr lvl="1"/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Modelo inglês ou “relação especial” com os EUA</a:t>
            </a:r>
          </a:p>
          <a:p>
            <a:pPr lvl="1"/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Modelo francês ou da “autonomia”</a:t>
            </a:r>
          </a:p>
          <a:p>
            <a:pPr lvl="1"/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Modelo alemão de “aprofundamento da inserção regional”</a:t>
            </a:r>
          </a:p>
          <a:p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Plano 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de trabalho: Malamud (2003, 2007, 2013)</a:t>
            </a:r>
          </a:p>
          <a:p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Mercosul e Unasul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9512" cy="206084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2074136"/>
            <a:ext cx="45719" cy="47838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5805264"/>
            <a:ext cx="1835696" cy="105273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6228184" y="-4525"/>
            <a:ext cx="2928539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53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b/be/Supranational_American_Bodies.svg/400px-Supranational_American_Bodie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486"/>
            <a:ext cx="7295138" cy="681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90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Mercosul: histórico</a:t>
            </a:r>
            <a:endParaRPr lang="pt-BR" sz="4000" dirty="0">
              <a:solidFill>
                <a:schemeClr val="accent4">
                  <a:lumMod val="75000"/>
                </a:schemeClr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9512" cy="206084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2074136"/>
            <a:ext cx="45719" cy="47838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5805264"/>
            <a:ext cx="1835696" cy="105273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6228184" y="-4525"/>
            <a:ext cx="2928539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ontent Placeholder 7"/>
          <p:cNvSpPr>
            <a:spLocks noGrp="1"/>
          </p:cNvSpPr>
          <p:nvPr>
            <p:ph idx="1"/>
          </p:nvPr>
        </p:nvSpPr>
        <p:spPr>
          <a:xfrm>
            <a:off x="395536" y="1279301"/>
            <a:ext cx="8229600" cy="4886003"/>
          </a:xfrm>
        </p:spPr>
        <p:txBody>
          <a:bodyPr>
            <a:normAutofit fontScale="77500" lnSpcReduction="20000"/>
          </a:bodyPr>
          <a:lstStyle/>
          <a:p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Programa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de Integración y Cooperación Argentino-Brasileño 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– PICAB (1986) e 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Tratado 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de Integración, Cooperación y 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Desarrollo (1998)</a:t>
            </a:r>
          </a:p>
          <a:p>
            <a:pPr lvl="1"/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Acordos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nucleares e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cooperação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em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segurança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Tratado de Assunção (1991)</a:t>
            </a:r>
          </a:p>
          <a:p>
            <a:pPr lvl="1"/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Democracia (cond. e obj.) e autonomia</a:t>
            </a:r>
          </a:p>
          <a:p>
            <a:pPr lvl="1"/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Vulnerabilidade</a:t>
            </a:r>
          </a:p>
          <a:p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Iniciativa política precedeu a demanda</a:t>
            </a:r>
          </a:p>
          <a:p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Diplomacia presidencial</a:t>
            </a:r>
          </a:p>
          <a:p>
            <a:pPr lvl="1"/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Lógica política da integração</a:t>
            </a:r>
          </a:p>
          <a:p>
            <a:pPr lvl="1"/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Grupos de interesse, empresariado, movimentos sociais</a:t>
            </a:r>
          </a:p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1995: TEC</a:t>
            </a:r>
          </a:p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Crise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brasileira de 1999 e argentina de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2001: desconfianças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e anseios de proteção de interesses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domésticos.</a:t>
            </a:r>
          </a:p>
          <a:p>
            <a:pPr lvl="1"/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6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2460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Mercosul: características</a:t>
            </a:r>
            <a:endParaRPr lang="pt-BR" sz="4000" dirty="0">
              <a:solidFill>
                <a:schemeClr val="accent4">
                  <a:lumMod val="75000"/>
                </a:schemeClr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9512" cy="206084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2074136"/>
            <a:ext cx="45719" cy="47838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5805264"/>
            <a:ext cx="1835696" cy="105273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6228184" y="-4525"/>
            <a:ext cx="2928539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ontent Placeholder 7"/>
          <p:cNvSpPr>
            <a:spLocks noGrp="1"/>
          </p:cNvSpPr>
          <p:nvPr>
            <p:ph idx="1"/>
          </p:nvPr>
        </p:nvSpPr>
        <p:spPr>
          <a:xfrm>
            <a:off x="395536" y="919261"/>
            <a:ext cx="8229600" cy="488600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Arranjos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institucionais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flexíveis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Celeridade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do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processo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de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integração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Triplicou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	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o fluxo de comércio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intrarregional 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nos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primeiros sete anos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Intergovernamental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: </a:t>
            </a:r>
            <a:r>
              <a:rPr lang="en-US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executivismo</a:t>
            </a:r>
            <a:r>
              <a:rPr lang="en-US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US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tecnocrático</a:t>
            </a:r>
            <a:endParaRPr lang="en-US" sz="2800" i="1" dirty="0" smtClean="0">
              <a:solidFill>
                <a:schemeClr val="tx1">
                  <a:lumMod val="75000"/>
                  <a:lumOff val="25000"/>
                </a:schemeClr>
              </a:solidFill>
              <a:latin typeface="Book Antiqua" panose="02040602050305030304" pitchFamily="18" charset="0"/>
            </a:endParaRP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Forte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condução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do MRE</a:t>
            </a:r>
          </a:p>
          <a:p>
            <a:pPr lvl="1"/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Cúpulas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de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chefe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de Estado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semestrais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63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Mercosul: estrutura decisória</a:t>
            </a:r>
            <a:endParaRPr lang="pt-BR" sz="4000" dirty="0">
              <a:solidFill>
                <a:schemeClr val="accent4">
                  <a:lumMod val="75000"/>
                </a:schemeClr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9512" cy="206084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2074136"/>
            <a:ext cx="45719" cy="47838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5805264"/>
            <a:ext cx="1835696" cy="105273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6228184" y="-4525"/>
            <a:ext cx="2928539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476602"/>
              </p:ext>
            </p:extLst>
          </p:nvPr>
        </p:nvGraphicFramePr>
        <p:xfrm>
          <a:off x="395536" y="1124744"/>
          <a:ext cx="8219256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1720" y="6021288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/>
              <a:t>Secretaria do Mercosul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Parlasul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Tribunal Permanente de Revisão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56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Mercosul: instituições importam?</a:t>
            </a:r>
            <a:endParaRPr lang="pt-BR" sz="4000" dirty="0">
              <a:solidFill>
                <a:schemeClr val="accent4">
                  <a:lumMod val="75000"/>
                </a:schemeClr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9512" cy="206084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2074136"/>
            <a:ext cx="45719" cy="47838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5805264"/>
            <a:ext cx="1835696" cy="105273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6228184" y="-4525"/>
            <a:ext cx="2928539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Argumentos de Malamud</a:t>
            </a:r>
          </a:p>
          <a:p>
            <a:pPr lvl="1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2003: Assumindo a existência de uma integração exitosa com instituições regionais insignificantes, argumenta ter sido possível por uma instituição nacional, qual seja, o presidencialismo.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2007: “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Dissonância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cognitiva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”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teria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origens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má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compreensão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da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experiência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de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integração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europeia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Book Antiqua" panose="02040602050305030304" pitchFamily="18" charset="0"/>
            </a:endParaRP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2013: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No Mercosul, os atores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transnacionais são fracos porque a interdependência é pequena, e não há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atores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supranacionais.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Dessa forma, apenas os governos nacionais atuam como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força impulsionadora. A consequência é que não tem havido disseminação para áreas cruciais. Ao final, a mistura de ‘inflação’ de normas, lacunas na implementação e mecanismos ineficazes de integração expôs os limites do interpresidencialismo. 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8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Instituições Mercosulinas: Parlasul</a:t>
            </a:r>
            <a:endParaRPr lang="pt-BR" sz="4000" dirty="0">
              <a:solidFill>
                <a:schemeClr val="accent4">
                  <a:lumMod val="75000"/>
                </a:schemeClr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9512" cy="206084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2074136"/>
            <a:ext cx="45719" cy="47838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5805264"/>
            <a:ext cx="1835696" cy="105273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6228184" y="-4525"/>
            <a:ext cx="2928539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/>
          </a:bodyPr>
          <a:lstStyle/>
          <a:p>
            <a:r>
              <a:rPr lang="pt-BR" dirty="0"/>
              <a:t>Parlamento </a:t>
            </a:r>
            <a:r>
              <a:rPr lang="pt-BR" dirty="0" smtClean="0"/>
              <a:t> do Mercosul: órgão recente (2006), função </a:t>
            </a:r>
            <a:r>
              <a:rPr lang="pt-BR" dirty="0"/>
              <a:t>é, sobretudo, consultiva e </a:t>
            </a:r>
            <a:r>
              <a:rPr lang="pt-BR" dirty="0" smtClean="0"/>
              <a:t>intermediadora.</a:t>
            </a:r>
          </a:p>
          <a:p>
            <a:pPr lvl="1"/>
            <a:r>
              <a:rPr lang="pt-BR" dirty="0" smtClean="0"/>
              <a:t>Não tem poder </a:t>
            </a:r>
            <a:r>
              <a:rPr lang="pt-BR" dirty="0"/>
              <a:t>de tomada de </a:t>
            </a:r>
            <a:r>
              <a:rPr lang="pt-BR" dirty="0" smtClean="0"/>
              <a:t>decisão.</a:t>
            </a:r>
          </a:p>
          <a:p>
            <a:pPr lvl="1"/>
            <a:r>
              <a:rPr lang="pt-BR" dirty="0"/>
              <a:t>P</a:t>
            </a:r>
            <a:r>
              <a:rPr lang="pt-BR" dirty="0" smtClean="0"/>
              <a:t>roposição </a:t>
            </a:r>
            <a:r>
              <a:rPr lang="pt-BR" dirty="0"/>
              <a:t>de projetos de normas e a esforços de harmonização das legislações dos Estados Partes.</a:t>
            </a:r>
            <a:endParaRPr lang="pt-BR" dirty="0" smtClean="0"/>
          </a:p>
          <a:p>
            <a:pPr lvl="1"/>
            <a:r>
              <a:rPr lang="pt-BR" dirty="0" smtClean="0"/>
              <a:t>Insere-se em </a:t>
            </a:r>
            <a:r>
              <a:rPr lang="pt-BR" dirty="0"/>
              <a:t>uma preocupação mais ampla de assimilação de práticas democráticas ao desenho </a:t>
            </a:r>
            <a:r>
              <a:rPr lang="pt-BR" dirty="0" smtClean="0"/>
              <a:t>institucional</a:t>
            </a:r>
            <a:r>
              <a:rPr lang="pt-BR" dirty="0"/>
              <a:t> </a:t>
            </a:r>
            <a:r>
              <a:rPr lang="pt-BR" dirty="0" smtClean="0"/>
              <a:t>(OBS: Malamud, 2013).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44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Instituições Mercosulinas: solução de controvérsias</a:t>
            </a:r>
            <a:endParaRPr lang="pt-BR" sz="4000" dirty="0">
              <a:solidFill>
                <a:schemeClr val="accent4">
                  <a:lumMod val="75000"/>
                </a:schemeClr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9512" cy="206084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2074136"/>
            <a:ext cx="45719" cy="47838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5805264"/>
            <a:ext cx="1835696" cy="105273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6228184" y="-4525"/>
            <a:ext cx="2928539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Tratado </a:t>
            </a:r>
            <a:r>
              <a:rPr lang="pt-BR" dirty="0"/>
              <a:t>de Assunção (1991</a:t>
            </a:r>
            <a:r>
              <a:rPr lang="pt-BR" dirty="0" smtClean="0"/>
              <a:t>):sistema </a:t>
            </a:r>
            <a:r>
              <a:rPr lang="pt-BR" dirty="0"/>
              <a:t>provisório de resolução de </a:t>
            </a:r>
            <a:r>
              <a:rPr lang="pt-BR" dirty="0" smtClean="0"/>
              <a:t>controvérsias.</a:t>
            </a:r>
          </a:p>
          <a:p>
            <a:pPr lvl="1"/>
            <a:r>
              <a:rPr lang="pt-BR" dirty="0" smtClean="0"/>
              <a:t> Negociações </a:t>
            </a:r>
            <a:r>
              <a:rPr lang="pt-BR" dirty="0"/>
              <a:t>intergovernamentais diretas: as partes tentariam inicialmente negociar a questão em contenda; se não tivessem sucesso, o GMC seria instado para emitir recomendações para resolver o conflito; e caso não se encontrasse uma solução, o CMC seria acionado. </a:t>
            </a:r>
            <a:endParaRPr lang="pt-BR" dirty="0" smtClean="0"/>
          </a:p>
          <a:p>
            <a:pPr lvl="1"/>
            <a:r>
              <a:rPr lang="pt-BR" dirty="0" smtClean="0"/>
              <a:t>Acionados </a:t>
            </a:r>
            <a:r>
              <a:rPr lang="pt-BR" dirty="0"/>
              <a:t>10 vezes, entre 1999 e 2005. </a:t>
            </a:r>
            <a:endParaRPr lang="pt-BR" dirty="0" smtClean="0"/>
          </a:p>
          <a:p>
            <a:r>
              <a:rPr lang="pt-BR" dirty="0" smtClean="0"/>
              <a:t>Tribunal </a:t>
            </a:r>
            <a:r>
              <a:rPr lang="pt-BR" dirty="0"/>
              <a:t>Permanente de Revisão </a:t>
            </a:r>
            <a:r>
              <a:rPr lang="pt-BR" dirty="0" smtClean="0"/>
              <a:t>(2005) </a:t>
            </a:r>
            <a:r>
              <a:rPr lang="pt-BR" dirty="0"/>
              <a:t>previsto no Protocolo de Olivos. </a:t>
            </a:r>
            <a:endParaRPr lang="pt-BR" dirty="0" smtClean="0"/>
          </a:p>
          <a:p>
            <a:pPr lvl="1"/>
            <a:r>
              <a:rPr lang="pt-BR" dirty="0" smtClean="0"/>
              <a:t>TPR </a:t>
            </a:r>
            <a:r>
              <a:rPr lang="pt-BR" dirty="0"/>
              <a:t>pode ser instado segundo dois procedimentos: pelo Estado-parte ou por um particular, todos contra um </a:t>
            </a:r>
            <a:r>
              <a:rPr lang="pt-BR" dirty="0" smtClean="0"/>
              <a:t>Estado-parte. No </a:t>
            </a:r>
            <a:r>
              <a:rPr lang="pt-BR" dirty="0"/>
              <a:t>caso dos particulares, o processo se inicia com o exame de admissibilidade da reclamação pela Seção Nacional do GMC onde reside o demandante, sendo esta última quem assumirá o andamento do caso. </a:t>
            </a:r>
            <a:endParaRPr lang="pt-BR" dirty="0" smtClean="0"/>
          </a:p>
          <a:p>
            <a:pPr lvl="1"/>
            <a:r>
              <a:rPr lang="pt-BR" dirty="0" smtClean="0"/>
              <a:t>Quando </a:t>
            </a:r>
            <a:r>
              <a:rPr lang="pt-BR" dirty="0"/>
              <a:t>acionado o sistema de solução de resolução de controvérsias, as partes obrigatoriamente renunciam ao recurso à Organização Mundial de Comércio (OMC). </a:t>
            </a:r>
            <a:endParaRPr lang="pt-BR" dirty="0" smtClean="0"/>
          </a:p>
          <a:p>
            <a:pPr lvl="1"/>
            <a:r>
              <a:rPr lang="pt-BR" dirty="0" smtClean="0"/>
              <a:t>Entre </a:t>
            </a:r>
            <a:r>
              <a:rPr lang="pt-BR" dirty="0"/>
              <a:t>2005 e 2013, foi acionado seis vezes, duas delas sendo recursos de revisão de prévias decisões de tribunais </a:t>
            </a:r>
            <a:r>
              <a:rPr lang="pt-BR" i="1" dirty="0"/>
              <a:t>ad hoc</a:t>
            </a:r>
            <a:r>
              <a:rPr lang="pt-BR" dirty="0"/>
              <a:t> e duas outras sobre o cumprimento de laudos anteriormente emitidos.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833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3238</TotalTime>
  <Words>975</Words>
  <Application>Microsoft Office PowerPoint</Application>
  <PresentationFormat>Apresentação na tela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Office Theme</vt:lpstr>
      <vt:lpstr>Política Externa Brasileira e Integração Regional</vt:lpstr>
      <vt:lpstr>Introdução</vt:lpstr>
      <vt:lpstr>Apresentação do PowerPoint</vt:lpstr>
      <vt:lpstr>Mercosul: histórico</vt:lpstr>
      <vt:lpstr>Mercosul: características</vt:lpstr>
      <vt:lpstr>Mercosul: estrutura decisória</vt:lpstr>
      <vt:lpstr>Mercosul: instituições importam?</vt:lpstr>
      <vt:lpstr>Instituições Mercosulinas: Parlasul</vt:lpstr>
      <vt:lpstr>Instituições Mercosulinas: solução de controvérsias</vt:lpstr>
      <vt:lpstr>Mercosul: instituições importam?</vt:lpstr>
      <vt:lpstr>Unasul: estrutura institucional</vt:lpstr>
      <vt:lpstr>Unasul: discursos regionais por país</vt:lpstr>
      <vt:lpstr>Unasul: discursos regionais por país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</dc:creator>
  <cp:lastModifiedBy>Daniela Tiberio</cp:lastModifiedBy>
  <cp:revision>77</cp:revision>
  <dcterms:created xsi:type="dcterms:W3CDTF">2015-09-15T23:10:14Z</dcterms:created>
  <dcterms:modified xsi:type="dcterms:W3CDTF">2017-05-23T12:47:23Z</dcterms:modified>
</cp:coreProperties>
</file>