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8A5CED-21EF-4BDE-8397-8626D8EC496D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618233-5829-4D20-9F49-D5D327471C58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700" dirty="0" smtClean="0"/>
              <a:t>El Sistema e suas aquisições no campo musical e social, segundo </a:t>
            </a:r>
            <a:r>
              <a:rPr lang="pt-BR" sz="2700" dirty="0" err="1" smtClean="0"/>
              <a:t>Tunstal</a:t>
            </a:r>
            <a:r>
              <a:rPr lang="pt-BR" dirty="0" err="1" smtClean="0"/>
              <a:t>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Marcos Câmara de Castro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13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600" y="332596"/>
            <a:ext cx="10835604" cy="5688692"/>
          </a:xfrm>
        </p:spPr>
      </p:pic>
    </p:spTree>
    <p:extLst>
      <p:ext uri="{BB962C8B-B14F-4D97-AF65-F5344CB8AC3E}">
        <p14:creationId xmlns:p14="http://schemas.microsoft.com/office/powerpoint/2010/main" val="29301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El Sistema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que é?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27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Dados</a:t>
            </a:r>
            <a:endParaRPr lang="pt-BR" sz="54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/>
              <a:t>300 </a:t>
            </a:r>
            <a:r>
              <a:rPr lang="pt-BR" dirty="0" smtClean="0"/>
              <a:t>núcleos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28 milhões/habitantes X 370 mil/crianças e jovens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mtClean="0"/>
              <a:t>Pobreza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Incluir X Excluir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Atendimento populações marginalizadas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50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Concepções</a:t>
            </a:r>
            <a:endParaRPr lang="pt-BR" sz="4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   Capacitação individual         Transformação Social</a:t>
            </a:r>
          </a:p>
          <a:p>
            <a:endParaRPr lang="pt-BR" dirty="0"/>
          </a:p>
          <a:p>
            <a:r>
              <a:rPr lang="pt-BR" dirty="0" smtClean="0"/>
              <a:t>                                     Arte     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Dimensão estética da vida </a:t>
            </a:r>
          </a:p>
          <a:p>
            <a:pPr marL="0" indent="0" algn="ctr">
              <a:buNone/>
            </a:pPr>
            <a:r>
              <a:rPr lang="pt-BR" dirty="0" smtClean="0"/>
              <a:t>        </a:t>
            </a:r>
          </a:p>
          <a:p>
            <a:pPr marL="0" indent="0" algn="ctr">
              <a:buNone/>
            </a:pPr>
            <a:r>
              <a:rPr lang="pt-BR" dirty="0" smtClean="0"/>
              <a:t>Instrumento fundamental para desenvolvimento de indivíduos e sociedade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Mais 4"/>
          <p:cNvSpPr/>
          <p:nvPr/>
        </p:nvSpPr>
        <p:spPr>
          <a:xfrm>
            <a:off x="4258816" y="1722512"/>
            <a:ext cx="457200" cy="5543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Igual 5"/>
          <p:cNvSpPr/>
          <p:nvPr/>
        </p:nvSpPr>
        <p:spPr>
          <a:xfrm>
            <a:off x="4355976" y="3068960"/>
            <a:ext cx="360040" cy="48235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Mais 6"/>
          <p:cNvSpPr/>
          <p:nvPr/>
        </p:nvSpPr>
        <p:spPr>
          <a:xfrm>
            <a:off x="4355976" y="4026768"/>
            <a:ext cx="457200" cy="5543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9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Concepções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Acesso/ Excelência</a:t>
            </a:r>
          </a:p>
          <a:p>
            <a:endParaRPr lang="pt-BR" dirty="0"/>
          </a:p>
          <a:p>
            <a:r>
              <a:rPr lang="pt-BR" dirty="0"/>
              <a:t>N</a:t>
            </a:r>
            <a:r>
              <a:rPr lang="pt-BR" dirty="0" smtClean="0"/>
              <a:t>úcleo de repertório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3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Resultados</a:t>
            </a:r>
            <a:endParaRPr lang="pt-BR" sz="4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Crianças e jovens/Escola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Disputas  internas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Replicação pelo mundo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Multiplicar 2"/>
          <p:cNvSpPr/>
          <p:nvPr/>
        </p:nvSpPr>
        <p:spPr>
          <a:xfrm>
            <a:off x="971600" y="2348880"/>
            <a:ext cx="2232248" cy="2066528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9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</TotalTime>
  <Words>77</Words>
  <Application>Microsoft Office PowerPoint</Application>
  <PresentationFormat>Apresentação na tela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Origem</vt:lpstr>
      <vt:lpstr>El Sistema e suas aquisições no campo musical e social, segundo Tunstall</vt:lpstr>
      <vt:lpstr>Apresentação do PowerPoint</vt:lpstr>
      <vt:lpstr>El Sistema</vt:lpstr>
      <vt:lpstr>Dados</vt:lpstr>
      <vt:lpstr>Concepções</vt:lpstr>
      <vt:lpstr>Concepções</vt:lpstr>
      <vt:lpstr>Resultados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e suas aquisições no campo musical e social, segundo Tunstall</dc:title>
  <dc:creator>Max Sales</dc:creator>
  <cp:lastModifiedBy>Max Sales</cp:lastModifiedBy>
  <cp:revision>6</cp:revision>
  <dcterms:created xsi:type="dcterms:W3CDTF">2018-04-25T23:29:39Z</dcterms:created>
  <dcterms:modified xsi:type="dcterms:W3CDTF">2018-04-26T13:44:31Z</dcterms:modified>
</cp:coreProperties>
</file>