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ppt/slideLayouts/slideLayout97.xml" ContentType="application/vnd.openxmlformats-officedocument.presentationml.slideLayout+xml"/>
  <Override PartName="/ppt/slideLayouts/slideLayout96.xml" ContentType="application/vnd.openxmlformats-officedocument.presentationml.slideLayout+xml"/>
  <Override PartName="/ppt/slideLayouts/slideLayout95.xml" ContentType="application/vnd.openxmlformats-officedocument.presentationml.slideLayout+xml"/>
  <Override PartName="/ppt/slideLayouts/slideLayout88.xml" ContentType="application/vnd.openxmlformats-officedocument.presentationml.slideLayout+xml"/>
  <Override PartName="/ppt/slideLayouts/slideLayout87.xml" ContentType="application/vnd.openxmlformats-officedocument.presentationml.slideLayout+xml"/>
  <Override PartName="/ppt/slideLayouts/slideLayout86.xml" ContentType="application/vnd.openxmlformats-officedocument.presentationml.slideLayout+xml"/>
  <Override PartName="/ppt/slideLayouts/slideLayout85.xml" ContentType="application/vnd.openxmlformats-officedocument.presentationml.slideLayout+xml"/>
  <Override PartName="/ppt/slideLayouts/slideLayout84.xml" ContentType="application/vnd.openxmlformats-officedocument.presentationml.slideLayout+xml"/>
  <Override PartName="/ppt/slideLayouts/slideLayout83.xml" ContentType="application/vnd.openxmlformats-officedocument.presentationml.slideLayout+xml"/>
  <Override PartName="/ppt/slideLayouts/slideLayout82.xml" ContentType="application/vnd.openxmlformats-officedocument.presentationml.slideLayout+xml"/>
  <Override PartName="/ppt/slideLayouts/_rels/slideLayout62.xml.rels" ContentType="application/vnd.openxmlformats-package.relationships+xml"/>
  <Override PartName="/ppt/slideLayouts/_rels/slideLayout61.xml.rels" ContentType="application/vnd.openxmlformats-package.relationships+xml"/>
  <Override PartName="/ppt/slideLayouts/_rels/slideLayout3.xml.rels" ContentType="application/vnd.openxmlformats-package.relationships+xml"/>
  <Override PartName="/ppt/slideLayouts/_rels/slideLayout24.xml.rels" ContentType="application/vnd.openxmlformats-package.relationships+xml"/>
  <Override PartName="/ppt/slideLayouts/_rels/slideLayout66.xml.rels" ContentType="application/vnd.openxmlformats-package.relationships+xml"/>
  <Override PartName="/ppt/slideLayouts/_rels/slideLayout2.xml.rels" ContentType="application/vnd.openxmlformats-package.relationships+xml"/>
  <Override PartName="/ppt/slideLayouts/_rels/slideLayout23.xml.rels" ContentType="application/vnd.openxmlformats-package.relationships+xml"/>
  <Override PartName="/ppt/slideLayouts/_rels/slideLayout57.xml.rels" ContentType="application/vnd.openxmlformats-package.relationships+xml"/>
  <Override PartName="/ppt/slideLayouts/_rels/slideLayout102.xml.rels" ContentType="application/vnd.openxmlformats-package.relationships+xml"/>
  <Override PartName="/ppt/slideLayouts/_rels/slideLayout71.xml.rels" ContentType="application/vnd.openxmlformats-package.relationships+xml"/>
  <Override PartName="/ppt/slideLayouts/_rels/slideLayout65.xml.rels" ContentType="application/vnd.openxmlformats-package.relationships+xml"/>
  <Override PartName="/ppt/slideLayouts/_rels/slideLayout1.xml.rels" ContentType="application/vnd.openxmlformats-package.relationships+xml"/>
  <Override PartName="/ppt/slideLayouts/_rels/slideLayout22.xml.rels" ContentType="application/vnd.openxmlformats-package.relationships+xml"/>
  <Override PartName="/ppt/slideLayouts/_rels/slideLayout56.xml.rels" ContentType="application/vnd.openxmlformats-package.relationships+xml"/>
  <Override PartName="/ppt/slideLayouts/_rels/slideLayout101.xml.rels" ContentType="application/vnd.openxmlformats-package.relationships+xml"/>
  <Override PartName="/ppt/slideLayouts/_rels/slideLayout70.xml.rels" ContentType="application/vnd.openxmlformats-package.relationships+xml"/>
  <Override PartName="/ppt/slideLayouts/_rels/slideLayout55.xml.rels" ContentType="application/vnd.openxmlformats-package.relationships+xml"/>
  <Override PartName="/ppt/slideLayouts/_rels/slideLayout100.xml.rels" ContentType="application/vnd.openxmlformats-package.relationships+xml"/>
  <Override PartName="/ppt/slideLayouts/_rels/slideLayout51.xml.rels" ContentType="application/vnd.openxmlformats-package.relationships+xml"/>
  <Override PartName="/ppt/slideLayouts/_rels/slideLayout16.xml.rels" ContentType="application/vnd.openxmlformats-package.relationships+xml"/>
  <Override PartName="/ppt/slideLayouts/_rels/slideLayout48.xml.rels" ContentType="application/vnd.openxmlformats-package.relationships+xml"/>
  <Override PartName="/ppt/slideLayouts/_rels/slideLayout52.xml.rels" ContentType="application/vnd.openxmlformats-package.relationships+xml"/>
  <Override PartName="/ppt/slideLayouts/_rels/slideLayout113.xml.rels" ContentType="application/vnd.openxmlformats-package.relationships+xml"/>
  <Override PartName="/ppt/slideLayouts/_rels/slideLayout68.xml.rels" ContentType="application/vnd.openxmlformats-package.relationships+xml"/>
  <Override PartName="/ppt/slideLayouts/_rels/slideLayout40.xml.rels" ContentType="application/vnd.openxmlformats-package.relationships+xml"/>
  <Override PartName="/ppt/slideLayouts/_rels/slideLayout97.xml.rels" ContentType="application/vnd.openxmlformats-package.relationships+xml"/>
  <Override PartName="/ppt/slideLayouts/_rels/slideLayout117.xml.rels" ContentType="application/vnd.openxmlformats-package.relationships+xml"/>
  <Override PartName="/ppt/slideLayouts/_rels/slideLayout86.xml.rels" ContentType="application/vnd.openxmlformats-package.relationships+xml"/>
  <Override PartName="/ppt/slideLayouts/_rels/slideLayout50.xml.rels" ContentType="application/vnd.openxmlformats-package.relationships+xml"/>
  <Override PartName="/ppt/slideLayouts/_rels/slideLayout5.xml.rels" ContentType="application/vnd.openxmlformats-package.relationships+xml"/>
  <Override PartName="/ppt/slideLayouts/_rels/slideLayout26.xml.rels" ContentType="application/vnd.openxmlformats-package.relationships+xml"/>
  <Override PartName="/ppt/slideLayouts/_rels/slideLayout58.xml.rels" ContentType="application/vnd.openxmlformats-package.relationships+xml"/>
  <Override PartName="/ppt/slideLayouts/_rels/slideLayout45.xml.rels" ContentType="application/vnd.openxmlformats-package.relationships+xml"/>
  <Override PartName="/ppt/slideLayouts/_rels/slideLayout64.xml.rels" ContentType="application/vnd.openxmlformats-package.relationships+xml"/>
  <Override PartName="/ppt/slideLayouts/_rels/slideLayout10.xml.rels" ContentType="application/vnd.openxmlformats-package.relationships+xml"/>
  <Override PartName="/ppt/slideLayouts/_rels/slideLayout82.xml.rels" ContentType="application/vnd.openxmlformats-package.relationships+xml"/>
  <Override PartName="/ppt/slideLayouts/_rels/slideLayout32.xml.rels" ContentType="application/vnd.openxmlformats-package.relationships+xml"/>
  <Override PartName="/ppt/slideLayouts/_rels/slideLayout89.xml.rels" ContentType="application/vnd.openxmlformats-package.relationships+xml"/>
  <Override PartName="/ppt/slideLayouts/_rels/slideLayout78.xml.rels" ContentType="application/vnd.openxmlformats-package.relationships+xml"/>
  <Override PartName="/ppt/slideLayouts/_rels/slideLayout109.xml.rels" ContentType="application/vnd.openxmlformats-package.relationships+xml"/>
  <Override PartName="/ppt/slideLayouts/_rels/slideLayout81.xml.rels" ContentType="application/vnd.openxmlformats-package.relationships+xml"/>
  <Override PartName="/ppt/slideLayouts/_rels/slideLayout96.xml.rels" ContentType="application/vnd.openxmlformats-package.relationships+xml"/>
  <Override PartName="/ppt/slideLayouts/_rels/slideLayout115.xml.rels" ContentType="application/vnd.openxmlformats-package.relationships+xml"/>
  <Override PartName="/ppt/slideLayouts/_rels/slideLayout84.xml.rels" ContentType="application/vnd.openxmlformats-package.relationships+xml"/>
  <Override PartName="/ppt/slideLayouts/_rels/slideLayout95.xml.rels" ContentType="application/vnd.openxmlformats-package.relationships+xml"/>
  <Override PartName="/ppt/slideLayouts/_rels/slideLayout37.xml.rels" ContentType="application/vnd.openxmlformats-package.relationships+xml"/>
  <Override PartName="/ppt/slideLayouts/_rels/slideLayout36.xml.rels" ContentType="application/vnd.openxmlformats-package.relationships+xml"/>
  <Override PartName="/ppt/slideLayouts/_rels/slideLayout94.xml.rels" ContentType="application/vnd.openxmlformats-package.relationships+xml"/>
  <Override PartName="/ppt/slideLayouts/_rels/slideLayout20.xml.rels" ContentType="application/vnd.openxmlformats-package.relationships+xml"/>
  <Override PartName="/ppt/slideLayouts/_rels/slideLayout39.xml.rels" ContentType="application/vnd.openxmlformats-package.relationships+xml"/>
  <Override PartName="/ppt/slideLayouts/_rels/slideLayout75.xml.rels" ContentType="application/vnd.openxmlformats-package.relationships+xml"/>
  <Override PartName="/ppt/slideLayouts/_rels/slideLayout67.xml.rels" ContentType="application/vnd.openxmlformats-package.relationships+xml"/>
  <Override PartName="/ppt/slideLayouts/_rels/slideLayout112.xml.rels" ContentType="application/vnd.openxmlformats-package.relationships+xml"/>
  <Override PartName="/ppt/slideLayouts/_rels/slideLayout76.xml.rels" ContentType="application/vnd.openxmlformats-package.relationships+xml"/>
  <Override PartName="/ppt/slideLayouts/_rels/slideLayout114.xml.rels" ContentType="application/vnd.openxmlformats-package.relationships+xml"/>
  <Override PartName="/ppt/slideLayouts/_rels/slideLayout69.xml.rels" ContentType="application/vnd.openxmlformats-package.relationships+xml"/>
  <Override PartName="/ppt/slideLayouts/_rels/slideLayout83.xml.rels" ContentType="application/vnd.openxmlformats-package.relationships+xml"/>
  <Override PartName="/ppt/slideLayouts/_rels/slideLayout35.xml.rels" ContentType="application/vnd.openxmlformats-package.relationships+xml"/>
  <Override PartName="/ppt/slideLayouts/_rels/slideLayout93.xml.rels" ContentType="application/vnd.openxmlformats-package.relationships+xml"/>
  <Override PartName="/ppt/slideLayouts/_rels/slideLayout116.xml.rels" ContentType="application/vnd.openxmlformats-package.relationships+xml"/>
  <Override PartName="/ppt/slideLayouts/_rels/slideLayout85.xml.rels" ContentType="application/vnd.openxmlformats-package.relationships+xml"/>
  <Override PartName="/ppt/slideLayouts/_rels/slideLayout43.xml.rels" ContentType="application/vnd.openxmlformats-package.relationships+xml"/>
  <Override PartName="/ppt/slideLayouts/_rels/slideLayout91.xml.rels" ContentType="application/vnd.openxmlformats-package.relationships+xml"/>
  <Override PartName="/ppt/slideLayouts/_rels/slideLayout34.xml.rels" ContentType="application/vnd.openxmlformats-package.relationships+xml"/>
  <Override PartName="/ppt/slideLayouts/_rels/slideLayout92.xml.rels" ContentType="application/vnd.openxmlformats-package.relationships+xml"/>
  <Override PartName="/ppt/slideLayouts/_rels/slideLayout44.xml.rels" ContentType="application/vnd.openxmlformats-package.relationships+xml"/>
  <Override PartName="/ppt/slideLayouts/_rels/slideLayout46.xml.rels" ContentType="application/vnd.openxmlformats-package.relationships+xml"/>
  <Override PartName="/ppt/slideLayouts/_rels/slideLayout77.xml.rels" ContentType="application/vnd.openxmlformats-package.relationships+xml"/>
  <Override PartName="/ppt/slideLayouts/_rels/slideLayout108.xml.rels" ContentType="application/vnd.openxmlformats-package.relationships+xml"/>
  <Override PartName="/ppt/slideLayouts/_rels/slideLayout118.xml.rels" ContentType="application/vnd.openxmlformats-package.relationships+xml"/>
  <Override PartName="/ppt/slideLayouts/_rels/slideLayout87.xml.rels" ContentType="application/vnd.openxmlformats-package.relationships+xml"/>
  <Override PartName="/ppt/slideLayouts/_rels/slideLayout30.xml.rels" ContentType="application/vnd.openxmlformats-package.relationships+xml"/>
  <Override PartName="/ppt/slideLayouts/_rels/slideLayout105.xml.rels" ContentType="application/vnd.openxmlformats-package.relationships+xml"/>
  <Override PartName="/ppt/slideLayouts/_rels/slideLayout74.xml.rels" ContentType="application/vnd.openxmlformats-package.relationships+xml"/>
  <Override PartName="/ppt/slideLayouts/_rels/slideLayout106.xml.rels" ContentType="application/vnd.openxmlformats-package.relationships+xml"/>
  <Override PartName="/ppt/slideLayouts/_rels/slideLayout59.xml.rels" ContentType="application/vnd.openxmlformats-package.relationships+xml"/>
  <Override PartName="/ppt/slideLayouts/_rels/slideLayout88.xml.rels" ContentType="application/vnd.openxmlformats-package.relationships+xml"/>
  <Override PartName="/ppt/slideLayouts/_rels/slideLayout31.xml.rels" ContentType="application/vnd.openxmlformats-package.relationships+xml"/>
  <Override PartName="/ppt/slideLayouts/_rels/slideLayout107.xml.rels" ContentType="application/vnd.openxmlformats-package.relationships+xml"/>
  <Override PartName="/ppt/slideLayouts/_rels/slideLayout111.xml.rels" ContentType="application/vnd.openxmlformats-package.relationships+xml"/>
  <Override PartName="/ppt/slideLayouts/_rels/slideLayout80.xml.rels" ContentType="application/vnd.openxmlformats-package.relationships+xml"/>
  <Override PartName="/ppt/slideLayouts/_rels/slideLayout119.xml.rels" ContentType="application/vnd.openxmlformats-package.relationships+xml"/>
  <Override PartName="/ppt/slideLayouts/_rels/slideLayout73.xml.rels" ContentType="application/vnd.openxmlformats-package.relationships+xml"/>
  <Override PartName="/ppt/slideLayouts/_rels/slideLayout104.xml.rels" ContentType="application/vnd.openxmlformats-package.relationships+xml"/>
  <Override PartName="/ppt/slideLayouts/_rels/slideLayout47.xml.rels" ContentType="application/vnd.openxmlformats-package.relationships+xml"/>
  <Override PartName="/ppt/slideLayouts/_rels/slideLayout42.xml.rels" ContentType="application/vnd.openxmlformats-package.relationships+xml"/>
  <Override PartName="/ppt/slideLayouts/_rels/slideLayout99.xml.rels" ContentType="application/vnd.openxmlformats-package.relationships+xml"/>
  <Override PartName="/ppt/slideLayouts/_rels/slideLayout41.xml.rels" ContentType="application/vnd.openxmlformats-package.relationships+xml"/>
  <Override PartName="/ppt/slideLayouts/_rels/slideLayout98.xml.rels" ContentType="application/vnd.openxmlformats-package.relationships+xml"/>
  <Override PartName="/ppt/slideLayouts/_rels/slideLayout72.xml.rels" ContentType="application/vnd.openxmlformats-package.relationships+xml"/>
  <Override PartName="/ppt/slideLayouts/_rels/slideLayout103.xml.rels" ContentType="application/vnd.openxmlformats-package.relationships+xml"/>
  <Override PartName="/ppt/slideLayouts/_rels/slideLayout27.xml.rels" ContentType="application/vnd.openxmlformats-package.relationships+xml"/>
  <Override PartName="/ppt/slideLayouts/_rels/slideLayout6.xml.rels" ContentType="application/vnd.openxmlformats-package.relationships+xml"/>
  <Override PartName="/ppt/slideLayouts/_rels/slideLayout4.xml.rels" ContentType="application/vnd.openxmlformats-package.relationships+xml"/>
  <Override PartName="/ppt/slideLayouts/_rels/slideLayout25.xml.rels" ContentType="application/vnd.openxmlformats-package.relationships+xml"/>
  <Override PartName="/ppt/slideLayouts/_rels/slideLayout21.xml.rels" ContentType="application/vnd.openxmlformats-package.relationships+xml"/>
  <Override PartName="/ppt/slideLayouts/_rels/slideLayout79.xml.rels" ContentType="application/vnd.openxmlformats-package.relationships+xml"/>
  <Override PartName="/ppt/slideLayouts/_rels/slideLayout60.xml.rels" ContentType="application/vnd.openxmlformats-package.relationships+xml"/>
  <Override PartName="/ppt/slideLayouts/_rels/slideLayout120.xml.rels" ContentType="application/vnd.openxmlformats-package.relationships+xml"/>
  <Override PartName="/ppt/slideLayouts/_rels/slideLayout38.xml.rels" ContentType="application/vnd.openxmlformats-package.relationships+xml"/>
  <Override PartName="/ppt/slideLayouts/_rels/slideLayout11.xml.rels" ContentType="application/vnd.openxmlformats-package.relationships+xml"/>
  <Override PartName="/ppt/slideLayouts/_rels/slideLayout110.xml.rels" ContentType="application/vnd.openxmlformats-package.relationships+xml"/>
  <Override PartName="/ppt/slideLayouts/_rels/slideLayout63.xml.rels" ContentType="application/vnd.openxmlformats-package.relationships+xml"/>
  <Override PartName="/ppt/slideLayouts/_rels/slideLayout9.xml.rels" ContentType="application/vnd.openxmlformats-package.relationships+xml"/>
  <Override PartName="/ppt/slideLayouts/_rels/slideLayout54.xml.rels" ContentType="application/vnd.openxmlformats-package.relationships+xml"/>
  <Override PartName="/ppt/slideLayouts/_rels/slideLayout18.xml.rels" ContentType="application/vnd.openxmlformats-package.relationships+xml"/>
  <Override PartName="/ppt/slideLayouts/_rels/slideLayout29.xml.rels" ContentType="application/vnd.openxmlformats-package.relationships+xml"/>
  <Override PartName="/ppt/slideLayouts/_rels/slideLayout8.xml.rels" ContentType="application/vnd.openxmlformats-package.relationships+xml"/>
  <Override PartName="/ppt/slideLayouts/_rels/slideLayout53.xml.rels" ContentType="application/vnd.openxmlformats-package.relationships+xml"/>
  <Override PartName="/ppt/slideLayouts/_rels/slideLayout49.xml.rels" ContentType="application/vnd.openxmlformats-package.relationships+xml"/>
  <Override PartName="/ppt/slideLayouts/_rels/slideLayout17.xml.rels" ContentType="application/vnd.openxmlformats-package.relationships+xml"/>
  <Override PartName="/ppt/slideLayouts/_rels/slideLayout33.xml.rels" ContentType="application/vnd.openxmlformats-package.relationships+xml"/>
  <Override PartName="/ppt/slideLayouts/_rels/slideLayout19.xml.rels" ContentType="application/vnd.openxmlformats-package.relationships+xml"/>
  <Override PartName="/ppt/slideLayouts/_rels/slideLayout90.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7.xml.rels" ContentType="application/vnd.openxmlformats-package.relationships+xml"/>
  <Override PartName="/ppt/slideLayouts/_rels/slideLayout28.xml.rels" ContentType="application/vnd.openxmlformats-package.relationships+xml"/>
  <Override PartName="/ppt/slideLayouts/slideLayout81.xml" ContentType="application/vnd.openxmlformats-officedocument.presentationml.slideLayout+xml"/>
  <Override PartName="/ppt/slideLayouts/slideLayout80.xml" ContentType="application/vnd.openxmlformats-officedocument.presentationml.slideLayout+xml"/>
  <Override PartName="/ppt/slideLayouts/slideLayout78.xml" ContentType="application/vnd.openxmlformats-officedocument.presentationml.slideLayout+xml"/>
  <Override PartName="/ppt/slideLayouts/slideLayout77.xml" ContentType="application/vnd.openxmlformats-officedocument.presentationml.slideLayout+xml"/>
  <Override PartName="/ppt/slideLayouts/slideLayout76.xml" ContentType="application/vnd.openxmlformats-officedocument.presentationml.slideLayout+xml"/>
  <Override PartName="/ppt/slideLayouts/slideLayout75.xml" ContentType="application/vnd.openxmlformats-officedocument.presentationml.slideLayout+xml"/>
  <Override PartName="/ppt/slideLayouts/slideLayout74.xml" ContentType="application/vnd.openxmlformats-officedocument.presentationml.slideLayout+xml"/>
  <Override PartName="/ppt/slideLayouts/slideLayout73.xml" ContentType="application/vnd.openxmlformats-officedocument.presentationml.slideLayout+xml"/>
  <Override PartName="/ppt/slideLayouts/slideLayout72.xml" ContentType="application/vnd.openxmlformats-officedocument.presentationml.slideLayout+xml"/>
  <Override PartName="/ppt/slideLayouts/slideLayout71.xml" ContentType="application/vnd.openxmlformats-officedocument.presentationml.slideLayout+xml"/>
  <Override PartName="/ppt/slideLayouts/slideLayout70.xml" ContentType="application/vnd.openxmlformats-officedocument.presentationml.slideLayout+xml"/>
  <Override PartName="/ppt/slideLayouts/slideLayout68.xml" ContentType="application/vnd.openxmlformats-officedocument.presentationml.slideLayout+xml"/>
  <Override PartName="/ppt/slideLayouts/slideLayout67.xml" ContentType="application/vnd.openxmlformats-officedocument.presentationml.slideLayout+xml"/>
  <Override PartName="/ppt/slideLayouts/slideLayout26.xml" ContentType="application/vnd.openxmlformats-officedocument.presentationml.slideLayout+xml"/>
  <Override PartName="/ppt/slideLayouts/slideLayout30.xml" ContentType="application/vnd.openxmlformats-officedocument.presentationml.slideLayout+xml"/>
  <Override PartName="/ppt/slideLayouts/slideLayout89.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100.xml" ContentType="application/vnd.openxmlformats-officedocument.presentationml.slideLayout+xml"/>
  <Override PartName="/ppt/slideLayouts/slideLayout34.xml" ContentType="application/vnd.openxmlformats-officedocument.presentationml.slideLayout+xml"/>
  <Override PartName="/ppt/slideLayouts/slideLayout101.xml" ContentType="application/vnd.openxmlformats-officedocument.presentationml.slideLayout+xml"/>
  <Override PartName="/ppt/slideLayouts/slideLayout35.xml" ContentType="application/vnd.openxmlformats-officedocument.presentationml.slideLayout+xml"/>
  <Override PartName="/ppt/slideLayouts/slideLayout102.xml" ContentType="application/vnd.openxmlformats-officedocument.presentationml.slideLayout+xml"/>
  <Override PartName="/ppt/slideLayouts/slideLayout36.xml" ContentType="application/vnd.openxmlformats-officedocument.presentationml.slideLayout+xml"/>
  <Override PartName="/ppt/slideLayouts/slideLayout103.xml" ContentType="application/vnd.openxmlformats-officedocument.presentationml.slideLayout+xml"/>
  <Override PartName="/ppt/slideLayouts/slideLayout37.xml" ContentType="application/vnd.openxmlformats-officedocument.presentationml.slideLayout+xml"/>
  <Override PartName="/ppt/slideLayouts/slideLayout104.xml" ContentType="application/vnd.openxmlformats-officedocument.presentationml.slideLayout+xml"/>
  <Override PartName="/ppt/slideLayouts/slideLayout38.xml" ContentType="application/vnd.openxmlformats-officedocument.presentationml.slideLayout+xml"/>
  <Override PartName="/ppt/slideLayouts/slideLayout105.xml" ContentType="application/vnd.openxmlformats-officedocument.presentationml.slideLayout+xml"/>
  <Override PartName="/ppt/slideLayouts/slideLayout39.xml" ContentType="application/vnd.openxmlformats-officedocument.presentationml.slideLayout+xml"/>
  <Override PartName="/ppt/slideLayouts/slideLayout106.xml" ContentType="application/vnd.openxmlformats-officedocument.presentationml.slideLayout+xml"/>
  <Override PartName="/ppt/slideLayouts/slideLayout40.xml" ContentType="application/vnd.openxmlformats-officedocument.presentationml.slideLayout+xml"/>
  <Override PartName="/ppt/slideLayouts/slideLayout99.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111.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112.xml" ContentType="application/vnd.openxmlformats-officedocument.presentationml.slideLayout+xml"/>
  <Override PartName="/ppt/slideLayouts/slideLayout4.xml" ContentType="application/vnd.openxmlformats-officedocument.presentationml.slideLayout+xml"/>
  <Override PartName="/ppt/slideLayouts/slideLayout45.xml" ContentType="application/vnd.openxmlformats-officedocument.presentationml.slideLayout+xml"/>
  <Override PartName="/ppt/slideLayouts/slideLayout29.xml" ContentType="application/vnd.openxmlformats-officedocument.presentationml.slideLayout+xml"/>
  <Override PartName="/ppt/slideLayouts/slideLayout113.xml" ContentType="application/vnd.openxmlformats-officedocument.presentationml.slideLayout+xml"/>
  <Override PartName="/ppt/slideLayouts/slideLayout5.xml" ContentType="application/vnd.openxmlformats-officedocument.presentationml.slideLayout+xml"/>
  <Override PartName="/ppt/slideLayouts/slideLayout46.xml" ContentType="application/vnd.openxmlformats-officedocument.presentationml.slideLayout+xml"/>
  <Override PartName="/ppt/slideLayouts/slideLayout108.xml" ContentType="application/vnd.openxmlformats-officedocument.presentationml.slideLayout+xml"/>
  <Override PartName="/ppt/slideLayouts/slideLayout114.xml" ContentType="application/vnd.openxmlformats-officedocument.presentationml.slideLayout+xml"/>
  <Override PartName="/ppt/slideLayouts/slideLayout6.xml" ContentType="application/vnd.openxmlformats-officedocument.presentationml.slideLayout+xml"/>
  <Override PartName="/ppt/slideLayouts/slideLayout4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17.xml" ContentType="application/vnd.openxmlformats-officedocument.presentationml.slideLayout+xml"/>
  <Override PartName="/ppt/slideLayouts/slideLayout110.xml" ContentType="application/vnd.openxmlformats-officedocument.presentationml.slideLayout+xml"/>
  <Override PartName="/ppt/slideLayouts/slideLayout9.xml" ContentType="application/vnd.openxmlformats-officedocument.presentationml.slideLayout+xml"/>
  <Override PartName="/ppt/slideLayouts/slideLayout116.xml" ContentType="application/vnd.openxmlformats-officedocument.presentationml.slideLayout+xml"/>
  <Override PartName="/ppt/slideLayouts/slideLayout8.xml" ContentType="application/vnd.openxmlformats-officedocument.presentationml.slideLayout+xml"/>
  <Override PartName="/ppt/slideLayouts/slideLayout49.xml" ContentType="application/vnd.openxmlformats-officedocument.presentationml.slideLayout+xml"/>
  <Override PartName="/ppt/slideLayouts/slideLayout109.xml" ContentType="application/vnd.openxmlformats-officedocument.presentationml.slideLayout+xml"/>
  <Override PartName="/ppt/slideLayouts/slideLayout115.xml" ContentType="application/vnd.openxmlformats-officedocument.presentationml.slideLayout+xml"/>
  <Override PartName="/ppt/slideLayouts/slideLayout7.xml" ContentType="application/vnd.openxmlformats-officedocument.presentationml.slideLayout+xml"/>
  <Override PartName="/ppt/slideLayouts/slideLayout48.xml" ContentType="application/vnd.openxmlformats-officedocument.presentationml.slideLayout+xml"/>
  <Override PartName="/ppt/slideLayouts/slideLayout107.xml" ContentType="application/vnd.openxmlformats-officedocument.presentationml.slideLayout+xml"/>
  <Override PartName="/ppt/slideLayouts/slideLayout98.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79.xml" ContentType="application/vnd.openxmlformats-officedocument.presentationml.slideLayout+xml"/>
  <Override PartName="/ppt/slideLayouts/slideLayout53.xml" ContentType="application/vnd.openxmlformats-officedocument.presentationml.slideLayout+xml"/>
  <Override PartName="/ppt/slideLayouts/slideLayout120.xml" ContentType="application/vnd.openxmlformats-officedocument.presentationml.slideLayout+xml"/>
  <Override PartName="/ppt/slideLayouts/slideLayout11.xml" ContentType="application/vnd.openxmlformats-officedocument.presentationml.slideLayout+xml"/>
  <Override PartName="/ppt/slideLayouts/slideLayout18.xml" ContentType="application/vnd.openxmlformats-officedocument.presentationml.slideLayout+xml"/>
  <Override PartName="/ppt/slideLayouts/slideLayout93.xml" ContentType="application/vnd.openxmlformats-officedocument.presentationml.slideLayout+xml"/>
  <Override PartName="/ppt/slideLayouts/slideLayout10.xml" ContentType="application/vnd.openxmlformats-officedocument.presentationml.slideLayout+xml"/>
  <Override PartName="/ppt/slideLayouts/slideLayout69.xml" ContentType="application/vnd.openxmlformats-officedocument.presentationml.slideLayout+xml"/>
  <Override PartName="/ppt/slideLayouts/slideLayout17.xml" ContentType="application/vnd.openxmlformats-officedocument.presentationml.slideLayout+xml"/>
  <Override PartName="/ppt/slideLayouts/slideLayout92.xml" ContentType="application/vnd.openxmlformats-officedocument.presentationml.slideLayout+xml"/>
  <Override PartName="/ppt/slideLayouts/slideLayout19.xml" ContentType="application/vnd.openxmlformats-officedocument.presentationml.slideLayout+xml"/>
  <Override PartName="/ppt/slideLayouts/slideLayout94.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90.xml" ContentType="application/vnd.openxmlformats-officedocument.presentationml.slideLayout+xml"/>
  <Override PartName="/ppt/slideLayouts/slideLayout16.xml" ContentType="application/vnd.openxmlformats-officedocument.presentationml.slideLayout+xml"/>
  <Override PartName="/ppt/slideLayouts/slideLayout9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1.xml" ContentType="application/vnd.openxmlformats-officedocument.presentationml.slideLayout+xml"/>
  <Override PartName="/ppt/slideLayouts/slideLayout57.xml" ContentType="application/vnd.openxmlformats-officedocument.presentationml.slideLayout+xml"/>
  <Override PartName="/ppt/slideLayouts/slideLayout2.xml" ContentType="application/vnd.openxmlformats-officedocument.presentationml.slideLayout+xml"/>
  <Override PartName="/ppt/slideLayouts/slideLayout58.xml" ContentType="application/vnd.openxmlformats-officedocument.presentationml.slideLayout+xml"/>
  <Override PartName="/ppt/slideLayouts/slideLayout3.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commentAuthors.xml" ContentType="application/vnd.openxmlformats-officedocument.presentationml.commentAuthors+xml"/>
  <Override PartName="/ppt/notesMasters/_rels/notesMaster1.xml.rels" ContentType="application/vnd.openxmlformats-package.relationships+xml"/>
  <Override PartName="/ppt/notesMasters/notesMaster1.xml" ContentType="application/vnd.openxmlformats-officedocument.presentationml.notesMaster+xml"/>
  <Override PartName="/ppt/presentation.xml" ContentType="application/vnd.openxmlformats-officedocument.presentationml.presentation.main+xml"/>
  <Override PartName="/ppt/comments/comment21.xml" ContentType="application/vnd.openxmlformats-officedocument.presentationml.comments+xml"/>
  <Override PartName="/ppt/comments/comment9.xml" ContentType="application/vnd.openxmlformats-officedocument.presentationml.comments+xml"/>
  <Override PartName="/ppt/comments/comment24.xml" ContentType="application/vnd.openxmlformats-officedocument.presentationml.comments+xml"/>
  <Override PartName="/ppt/comments/comment8.xml" ContentType="application/vnd.openxmlformats-officedocument.presentationml.comments+xml"/>
  <Override PartName="/ppt/comments/comment23.xml" ContentType="application/vnd.openxmlformats-officedocument.presentationml.comments+xml"/>
  <Override PartName="/ppt/comments/comment48.xml" ContentType="application/vnd.openxmlformats-officedocument.presentationml.comments+xml"/>
  <Override PartName="/ppt/comments/comment7.xml" ContentType="application/vnd.openxmlformats-officedocument.presentationml.comments+xml"/>
  <Override PartName="/ppt/comments/comment49.xml" ContentType="application/vnd.openxmlformats-officedocument.presentationml.comments+xml"/>
  <Override PartName="/ppt/comments/comment47.xml" ContentType="application/vnd.openxmlformats-officedocument.presentationml.comments+xml"/>
  <Override PartName="/ppt/comments/comment5.xml" ContentType="application/vnd.openxmlformats-officedocument.presentationml.comments+xml"/>
  <Override PartName="/ppt/notesSlides/notesSlide48.xml" ContentType="application/vnd.openxmlformats-officedocument.presentationml.notesSlide+xml"/>
  <Override PartName="/ppt/notesSlides/notesSlide47.xml" ContentType="application/vnd.openxmlformats-officedocument.presentationml.notesSlide+xml"/>
  <Override PartName="/ppt/notesSlides/notesSlide45.xml" ContentType="application/vnd.openxmlformats-officedocument.presentationml.notesSlide+xml"/>
  <Override PartName="/ppt/notesSlides/notesSlide36.xml" ContentType="application/vnd.openxmlformats-officedocument.presentationml.notesSlide+xml"/>
  <Override PartName="/ppt/notesSlides/notesSlide42.xml" ContentType="application/vnd.openxmlformats-officedocument.presentationml.notesSlide+xml"/>
  <Override PartName="/ppt/notesSlides/notesSlide71.xml" ContentType="application/vnd.openxmlformats-officedocument.presentationml.notesSlide+xml"/>
  <Override PartName="/ppt/notesSlides/notesSlide57.xml" ContentType="application/vnd.openxmlformats-officedocument.presentationml.notesSlide+xml"/>
  <Override PartName="/ppt/notesSlides/notesSlide73.xml" ContentType="application/vnd.openxmlformats-officedocument.presentationml.notesSlide+xml"/>
  <Override PartName="/ppt/notesSlides/notesSlide35.xml" ContentType="application/vnd.openxmlformats-officedocument.presentationml.notesSlide+xml"/>
  <Override PartName="/ppt/notesSlides/notesSlide59.xml" ContentType="application/vnd.openxmlformats-officedocument.presentationml.notesSlide+xml"/>
  <Override PartName="/ppt/notesSlides/notesSlide40.xml" ContentType="application/vnd.openxmlformats-officedocument.presentationml.notesSlide+xml"/>
  <Override PartName="/ppt/notesSlides/notesSlide75.xml" ContentType="application/vnd.openxmlformats-officedocument.presentationml.notesSlide+xml"/>
  <Override PartName="/ppt/notesSlides/_rels/notesSlide26.xml.rels" ContentType="application/vnd.openxmlformats-package.relationships+xml"/>
  <Override PartName="/ppt/notesSlides/_rels/notesSlide59.xml.rels" ContentType="application/vnd.openxmlformats-package.relationships+xml"/>
  <Override PartName="/ppt/notesSlides/_rels/notesSlide75.xml.rels" ContentType="application/vnd.openxmlformats-package.relationships+xml"/>
  <Override PartName="/ppt/notesSlides/_rels/notesSlide35.xml.rels" ContentType="application/vnd.openxmlformats-package.relationships+xml"/>
  <Override PartName="/ppt/notesSlides/_rels/notesSlide71.xml.rels" ContentType="application/vnd.openxmlformats-package.relationships+xml"/>
  <Override PartName="/ppt/notesSlides/_rels/notesSlide73.xml.rels" ContentType="application/vnd.openxmlformats-package.relationships+xml"/>
  <Override PartName="/ppt/notesSlides/_rels/notesSlide36.xml.rels" ContentType="application/vnd.openxmlformats-package.relationships+xml"/>
  <Override PartName="/ppt/notesSlides/_rels/notesSlide45.xml.rels" ContentType="application/vnd.openxmlformats-package.relationships+xml"/>
  <Override PartName="/ppt/notesSlides/_rels/notesSlide42.xml.rels" ContentType="application/vnd.openxmlformats-package.relationships+xml"/>
  <Override PartName="/ppt/notesSlides/_rels/notesSlide57.xml.rels" ContentType="application/vnd.openxmlformats-package.relationships+xml"/>
  <Override PartName="/ppt/notesSlides/_rels/notesSlide40.xml.rels" ContentType="application/vnd.openxmlformats-package.relationships+xml"/>
  <Override PartName="/ppt/notesSlides/_rels/notesSlide47.xml.rels" ContentType="application/vnd.openxmlformats-package.relationships+xml"/>
  <Override PartName="/ppt/notesSlides/_rels/notesSlide41.xml.rels" ContentType="application/vnd.openxmlformats-package.relationships+xml"/>
  <Override PartName="/ppt/notesSlides/_rels/notesSlide48.xml.rels" ContentType="application/vnd.openxmlformats-package.relationships+xml"/>
  <Override PartName="/ppt/notesSlides/notesSlide41.xml" ContentType="application/vnd.openxmlformats-officedocument.presentationml.notesSlide+xml"/>
  <Override PartName="/ppt/notesSlides/notesSlide26.xml" ContentType="application/vnd.openxmlformats-officedocument.presentationml.notesSlide+xml"/>
  <Override PartName="/ppt/_rels/presentation.xml.rels" ContentType="application/vnd.openxmlformats-package.relationships+xml"/>
  <Override PartName="/ppt/media/image403.png" ContentType="image/png"/>
  <Override PartName="/ppt/media/image402.png" ContentType="image/png"/>
  <Override PartName="/ppt/media/image401.png" ContentType="image/png"/>
  <Override PartName="/ppt/media/image400.png" ContentType="image/png"/>
  <Override PartName="/ppt/media/image398.tif" ContentType="image/tiff"/>
  <Override PartName="/ppt/media/image397.tif" ContentType="image/tiff"/>
  <Override PartName="/ppt/media/image375.png" ContentType="image/png"/>
  <Override PartName="/ppt/media/image374.png" ContentType="image/png"/>
  <Override PartName="/ppt/media/image364.png" ContentType="image/png"/>
  <Override PartName="/ppt/media/image12.png" ContentType="image/png"/>
  <Override PartName="/ppt/media/image235.tif" ContentType="image/tiff"/>
  <Override PartName="/ppt/media/image49.png" ContentType="image/png"/>
  <Override PartName="/ppt/media/image48.png" ContentType="image/png"/>
  <Override PartName="/ppt/media/image234.tif" ContentType="image/tiff"/>
  <Override PartName="/ppt/media/image169.tif" ContentType="image/tiff"/>
  <Override PartName="/ppt/media/image389.png" ContentType="image/png"/>
  <Override PartName="/ppt/media/image229.tif" ContentType="image/tiff"/>
  <Override PartName="/ppt/media/image196.tif" ContentType="image/tiff"/>
  <Override PartName="/ppt/media/image256.tif" ContentType="image/tiff"/>
  <Override PartName="/ppt/media/image117.tif" ContentType="image/tiff"/>
  <Override PartName="/ppt/media/image289.tif" ContentType="image/tiff"/>
  <Override PartName="/ppt/media/image373.png" ContentType="image/png"/>
  <Override PartName="/ppt/media/image21.png" ContentType="image/png"/>
  <Override PartName="/ppt/media/image202.tif" ContentType="image/tiff"/>
  <Override PartName="/ppt/media/image16.png" ContentType="image/png"/>
  <Override PartName="/ppt/media/image182.tif" ContentType="image/tiff"/>
  <Override PartName="/ppt/media/image56.png" ContentType="image/png"/>
  <Override PartName="/ppt/media/image279.tif" ContentType="image/tiff"/>
  <Override PartName="/ppt/media/image363.png" ContentType="image/png"/>
  <Override PartName="/ppt/media/image11.png" ContentType="image/png"/>
  <Override PartName="/ppt/media/image417.png" ContentType="image/png"/>
  <Override PartName="/ppt/media/image183.tif" ContentType="image/tiff"/>
  <Override PartName="/ppt/media/image57.png" ContentType="image/png"/>
  <Override PartName="/ppt/media/image237.tif" ContentType="image/tiff"/>
  <Override PartName="/ppt/media/image9.png" ContentType="image/png"/>
  <Override PartName="/ppt/media/image177.tif" ContentType="image/tiff"/>
  <Override PartName="/ppt/media/image238.tif" ContentType="image/tiff"/>
  <Override PartName="/ppt/media/image178.tif" ContentType="image/tiff"/>
  <Override PartName="/ppt/media/image195.tif" ContentType="image/tiff"/>
  <Override PartName="/ppt/media/image69.png" ContentType="image/png"/>
  <Override PartName="/ppt/media/image255.tif" ContentType="image/tiff"/>
  <Override PartName="/ppt/media/image116.tif" ContentType="image/tiff"/>
  <Override PartName="/ppt/media/image362.png" ContentType="image/png"/>
  <Override PartName="/ppt/media/image10.png" ContentType="image/png"/>
  <Override PartName="/ppt/media/image416.png" ContentType="image/png"/>
  <Override PartName="/ppt/media/image356.png" ContentType="image/png"/>
  <Override PartName="/ppt/media/image130.tif" ContentType="image/tiff"/>
  <Override PartName="/ppt/media/image58.tif" ContentType="image/tiff"/>
  <Override PartName="/ppt/media/image59.tif" ContentType="image/tiff"/>
  <Override PartName="/ppt/media/image29.png" ContentType="image/png"/>
  <Override PartName="/ppt/media/image215.tif" ContentType="image/tiff"/>
  <Override PartName="/ppt/media/image396.jpeg" ContentType="image/jpeg"/>
  <Override PartName="/ppt/media/image205.tif" ContentType="image/tiff"/>
  <Override PartName="/ppt/media/image19.png" ContentType="image/png"/>
  <Override PartName="/ppt/media/image284.tif" ContentType="image/tiff"/>
  <Override PartName="/ppt/media/image145.tif" ContentType="image/tiff"/>
  <Override PartName="/ppt/media/image30.png" ContentType="image/png"/>
  <Override PartName="/ppt/media/image377.png" ContentType="image/png"/>
  <Override PartName="/ppt/media/image211.tif" ContentType="image/tiff"/>
  <Override PartName="/ppt/media/image25.png" ContentType="image/png"/>
  <Override PartName="/ppt/media/image206.tif" ContentType="image/tiff"/>
  <Override PartName="/ppt/media/image285.tif" ContentType="image/tiff"/>
  <Override PartName="/ppt/media/image146.tif" ContentType="image/tiff"/>
  <Override PartName="/ppt/media/image31.png" ContentType="image/png"/>
  <Override PartName="/ppt/media/image378.png" ContentType="image/png"/>
  <Override PartName="/ppt/media/image212.tif" ContentType="image/tiff"/>
  <Override PartName="/ppt/media/image26.png" ContentType="image/png"/>
  <Override PartName="/ppt/media/image379.png" ContentType="image/png"/>
  <Override PartName="/ppt/media/image213.tif" ContentType="image/tiff"/>
  <Override PartName="/ppt/media/image27.png" ContentType="image/png"/>
  <Override PartName="/ppt/media/image207.tif" ContentType="image/tiff"/>
  <Override PartName="/ppt/media/image286.tif" ContentType="image/tiff"/>
  <Override PartName="/ppt/media/image147.tif" ContentType="image/tiff"/>
  <Override PartName="/ppt/media/image32.png" ContentType="image/png"/>
  <Override PartName="/ppt/media/image153.tif" ContentType="image/tiff"/>
  <Override PartName="/ppt/media/image292.tif" ContentType="image/tiff"/>
  <Override PartName="/ppt/media/image406.png" ContentType="image/png"/>
  <Override PartName="/ppt/media/image120.tif" ContentType="image/tiff"/>
  <Override PartName="/ppt/media/image288.tif" ContentType="image/tiff"/>
  <Override PartName="/ppt/media/image149.tif" ContentType="image/tiff"/>
  <Override PartName="/ppt/media/image209.tif" ContentType="image/tiff"/>
  <Override PartName="/ppt/media/image28.png" ContentType="image/png"/>
  <Override PartName="/ppt/media/image214.tif" ContentType="image/tiff"/>
  <Override PartName="/ppt/media/image208.tif" ContentType="image/tiff"/>
  <Override PartName="/ppt/media/image287.tif" ContentType="image/tiff"/>
  <Override PartName="/ppt/media/image148.tif" ContentType="image/tiff"/>
  <Override PartName="/ppt/media/image33.png" ContentType="image/png"/>
  <Override PartName="/ppt/media/image409.png" ContentType="image/png"/>
  <Override PartName="/ppt/media/image368.png" ContentType="image/png"/>
  <Override PartName="/ppt/media/image5.jpeg" ContentType="image/jpeg"/>
  <Override PartName="/ppt/media/image388.png" ContentType="image/png"/>
  <Override PartName="/ppt/media/image228.tif" ContentType="image/tiff"/>
  <Override PartName="/ppt/media/image168.tif" ContentType="image/tiff"/>
  <Override PartName="/ppt/media/image299.tif" ContentType="image/tiff"/>
  <Override PartName="/ppt/media/image76.tif" ContentType="image/tiff"/>
  <Override PartName="/ppt/media/image316.tif" ContentType="image/tiff"/>
  <Override PartName="/ppt/media/image14.png" ContentType="image/png"/>
  <Override PartName="/ppt/media/image140.tif" ContentType="image/tiff"/>
  <Override PartName="/ppt/media/image200.tif" ContentType="image/tiff"/>
  <Override PartName="/ppt/media/image366.png" ContentType="image/png"/>
  <Override PartName="/ppt/media/image34.png" ContentType="image/png"/>
  <Override PartName="/ppt/media/image380.png" ContentType="image/png"/>
  <Override PartName="/ppt/media/image220.tif" ContentType="image/tiff"/>
  <Override PartName="/ppt/media/image160.tif" ContentType="image/tiff"/>
  <Override PartName="/ppt/media/image369.png" ContentType="image/png"/>
  <Override PartName="/ppt/media/image203.tif" ContentType="image/tiff"/>
  <Override PartName="/ppt/media/image17.png" ContentType="image/png"/>
  <Override PartName="/ppt/media/image408.png" ContentType="image/png"/>
  <Override PartName="/ppt/media/image155.tif" ContentType="image/tiff"/>
  <Override PartName="/ppt/media/image294.tif" ContentType="image/tiff"/>
  <Override PartName="/ppt/media/image154.tif" ContentType="image/tiff"/>
  <Override PartName="/ppt/media/image293.tif" ContentType="image/tiff"/>
  <Override PartName="/ppt/media/image407.png" ContentType="image/png"/>
  <Override PartName="/ppt/media/image118.tif" ContentType="image/tiff"/>
  <Override PartName="/ppt/media/image257.tif" ContentType="image/tiff"/>
  <Override PartName="/ppt/media/image197.tif" ContentType="image/tiff"/>
  <Override PartName="/ppt/media/image18.png" ContentType="image/png"/>
  <Override PartName="/ppt/media/image204.tif" ContentType="image/tiff"/>
  <Override PartName="/ppt/media/image210.tif" ContentType="image/tiff"/>
  <Override PartName="/ppt/media/image150.tif" ContentType="image/tiff"/>
  <Override PartName="/ppt/media/image376.png" ContentType="image/png"/>
  <Override PartName="/ppt/media/image24.png" ContentType="image/png"/>
  <Override PartName="/ppt/media/image198.tif" ContentType="image/tiff"/>
  <Override PartName="/ppt/media/image161.tif" ContentType="image/tiff"/>
  <Override PartName="/ppt/media/image35.png" ContentType="image/png"/>
  <Override PartName="/ppt/media/image221.tif" ContentType="image/tiff"/>
  <Override PartName="/ppt/media/image381.png" ContentType="image/png"/>
  <Override PartName="/ppt/media/image110.tif" ContentType="image/tiff"/>
  <Override PartName="/ppt/media/image143.tif" ContentType="image/tiff"/>
  <Override PartName="/ppt/media/image282.tif" ContentType="image/tiff"/>
  <Override PartName="/ppt/media/image231.tif" ContentType="image/tiff"/>
  <Override PartName="/ppt/media/image45.png" ContentType="image/png"/>
  <Override PartName="/ppt/media/image3.png" ContentType="image/png"/>
  <Override PartName="/ppt/media/image171.tif" ContentType="image/tiff"/>
  <Override PartName="/ppt/media/image414.png" ContentType="image/png"/>
  <Override PartName="/ppt/media/image354.png" ContentType="image/png"/>
  <Override PartName="/ppt/media/image239.tif" ContentType="image/tiff"/>
  <Override PartName="/ppt/media/image179.tif" ContentType="image/tiff"/>
  <Override PartName="/ppt/media/image399.png" ContentType="image/png"/>
  <Override PartName="/ppt/media/image415.png" ContentType="image/png"/>
  <Override PartName="/ppt/media/image355.png" ContentType="image/png"/>
  <Override PartName="/ppt/media/image258.tif" ContentType="image/tiff"/>
  <Override PartName="/ppt/media/image119.tif" ContentType="image/tiff"/>
  <Override PartName="/ppt/media/image53.png" ContentType="image/png"/>
  <Override PartName="/ppt/media/image410.png" ContentType="image/png"/>
  <Override PartName="/ppt/media/image350.png" ContentType="image/png"/>
  <Override PartName="/ppt/media/image413.png" ContentType="image/png"/>
  <Override PartName="/ppt/media/image353.png" ContentType="image/png"/>
  <Override PartName="/ppt/media/image180.tif" ContentType="image/tiff"/>
  <Override PartName="/ppt/media/image54.png" ContentType="image/png"/>
  <Override PartName="/ppt/media/image411.png" ContentType="image/png"/>
  <Override PartName="/ppt/media/image351.png" ContentType="image/png"/>
  <Override PartName="/ppt/media/image230.tif" ContentType="image/tiff"/>
  <Override PartName="/ppt/media/image44.png" ContentType="image/png"/>
  <Override PartName="/ppt/media/image2.png" ContentType="image/png"/>
  <Override PartName="/ppt/media/image170.tif" ContentType="image/tiff"/>
  <Override PartName="/ppt/media/image295.tif" ContentType="image/tiff"/>
  <Override PartName="/ppt/media/image156.tif" ContentType="image/tiff"/>
  <Override PartName="/ppt/media/image1.tif" ContentType="image/tiff"/>
  <Override PartName="/ppt/media/image216.tif" ContentType="image/tiff"/>
  <Override PartName="/ppt/media/image339.tif" ContentType="image/tiff"/>
  <Override PartName="/ppt/media/image99.tif" ContentType="image/tiff"/>
  <Override PartName="/ppt/media/image382.png" ContentType="image/png"/>
  <Override PartName="/ppt/media/image222.tif" ContentType="image/tiff"/>
  <Override PartName="/ppt/media/image36.png" ContentType="image/png"/>
  <Override PartName="/ppt/media/image162.tif" ContentType="image/tiff"/>
  <Override PartName="/ppt/media/image52.png" ContentType="image/png"/>
  <Override PartName="/ppt/media/image227.tif" ContentType="image/tiff"/>
  <Override PartName="/ppt/media/image167.tif" ContentType="image/tiff"/>
  <Override PartName="/ppt/media/image387.png" ContentType="image/png"/>
  <Override PartName="/ppt/media/image173.tif" ContentType="image/tiff"/>
  <Override PartName="/ppt/media/image47.png" ContentType="image/png"/>
  <Override PartName="/ppt/media/image233.tif" ContentType="image/tiff"/>
  <Override PartName="/ppt/media/image243.tif" ContentType="image/tiff"/>
  <Override PartName="/ppt/media/image104.tif" ContentType="image/tiff"/>
  <Override PartName="/ppt/media/image89.png" ContentType="image/png"/>
  <Override PartName="/ppt/media/image242.tif" ContentType="image/tiff"/>
  <Override PartName="/ppt/media/image103.tif" ContentType="image/tiff"/>
  <Override PartName="/ppt/media/image98.tif" ContentType="image/tiff"/>
  <Override PartName="/ppt/media/image338.tif" ContentType="image/tiff"/>
  <Override PartName="/ppt/media/image77.tif" ContentType="image/tiff"/>
  <Override PartName="/ppt/media/image317.tif" ContentType="image/tiff"/>
  <Override PartName="/ppt/media/image298.tif" ContentType="image/tiff"/>
  <Override PartName="/ppt/media/image159.tif" ContentType="image/tiff"/>
  <Override PartName="/ppt/media/image219.tif" ContentType="image/tiff"/>
  <Override PartName="/ppt/media/image38.png" ContentType="image/png"/>
  <Override PartName="/ppt/media/image224.tif" ContentType="image/tiff"/>
  <Override PartName="/ppt/media/image384.png" ContentType="image/png"/>
  <Override PartName="/ppt/media/image164.tif" ContentType="image/tiff"/>
  <Override PartName="/ppt/media/image46.png" ContentType="image/png"/>
  <Override PartName="/ppt/media/image4.png" ContentType="image/png"/>
  <Override PartName="/ppt/media/image172.tif" ContentType="image/tiff"/>
  <Override PartName="/ppt/media/image232.tif" ContentType="image/tiff"/>
  <Override PartName="/ppt/media/image226.tif" ContentType="image/tiff"/>
  <Override PartName="/ppt/media/image166.tif" ContentType="image/tiff"/>
  <Override PartName="/ppt/media/image386.png" ContentType="image/png"/>
  <Override PartName="/ppt/media/image297.tif" ContentType="image/tiff"/>
  <Override PartName="/ppt/media/image158.tif" ContentType="image/tiff"/>
  <Override PartName="/ppt/media/image218.tif" ContentType="image/tiff"/>
  <Override PartName="/ppt/media/image37.png" ContentType="image/png"/>
  <Override PartName="/ppt/media/image223.tif" ContentType="image/tiff"/>
  <Override PartName="/ppt/media/image383.png" ContentType="image/png"/>
  <Override PartName="/ppt/media/image163.tif" ContentType="image/tiff"/>
  <Override PartName="/ppt/media/image225.tif" ContentType="image/tiff"/>
  <Override PartName="/ppt/media/image165.tif" ContentType="image/tiff"/>
  <Override PartName="/ppt/media/image39.png" ContentType="image/png"/>
  <Override PartName="/ppt/media/image385.png" ContentType="image/png"/>
  <Override PartName="/ppt/media/image43.png" ContentType="image/png"/>
  <Override PartName="/ppt/media/image296.tif" ContentType="image/tiff"/>
  <Override PartName="/ppt/media/image157.tif" ContentType="image/tiff"/>
  <Override PartName="/ppt/media/image217.tif" ContentType="image/tiff"/>
  <Override PartName="/ppt/media/image42.png" ContentType="image/png"/>
  <Override PartName="/ppt/media/image13.png" ContentType="image/png"/>
  <Override PartName="/ppt/media/image365.png" ContentType="image/png"/>
  <Override PartName="/ppt/media/image275.tif" ContentType="image/tiff"/>
  <Override PartName="/ppt/media/image136.tif" ContentType="image/tiff"/>
  <Override PartName="/ppt/media/image15.png" ContentType="image/png"/>
  <Override PartName="/ppt/media/image201.tif" ContentType="image/tiff"/>
  <Override PartName="/ppt/media/image367.png" ContentType="image/png"/>
  <Override PartName="/ppt/media/image357.png" ContentType="image/png"/>
  <Override PartName="/ppt/media/image90.png" ContentType="image/png"/>
  <Override PartName="/ppt/media/image276.tif" ContentType="image/tiff"/>
  <Override PartName="/ppt/media/image137.tif" ContentType="image/tiff"/>
  <Override PartName="/ppt/media/image174.tif" ContentType="image/tiff"/>
  <Override PartName="/ppt/media/image6.png" ContentType="image/png"/>
  <Override PartName="/ppt/media/image358.png" ContentType="image/png"/>
  <Override PartName="/ppt/media/image91.png" ContentType="image/png"/>
  <Override PartName="/ppt/media/image277.tif" ContentType="image/tiff"/>
  <Override PartName="/ppt/media/image138.tif" ContentType="image/tiff"/>
  <Override PartName="/ppt/media/image175.tif" ContentType="image/tiff"/>
  <Override PartName="/ppt/media/image7.png" ContentType="image/png"/>
  <Override PartName="/ppt/media/image359.png" ContentType="image/png"/>
  <Override PartName="/ppt/media/image92.png" ContentType="image/png"/>
  <Override PartName="/ppt/media/image278.tif" ContentType="image/tiff"/>
  <Override PartName="/ppt/media/image139.tif" ContentType="image/tiff"/>
  <Override PartName="/ppt/media/image144.tif" ContentType="image/tiff"/>
  <Override PartName="/ppt/media/image283.tif" ContentType="image/tiff"/>
  <Override PartName="/ppt/media/image361.jpeg" ContentType="image/jpeg"/>
  <Override PartName="/ppt/media/image93.png" ContentType="image/png"/>
  <Override PartName="/ppt/media/image352.png" ContentType="image/png"/>
  <Override PartName="/ppt/media/image412.png" ContentType="image/png"/>
  <Override PartName="/ppt/media/image190.png" ContentType="image/png"/>
  <Override PartName="/ppt/media/image20.png" ContentType="image/png"/>
  <Override PartName="/ppt/media/image372.png" ContentType="image/png"/>
  <Override PartName="/ppt/media/image79.png" ContentType="image/png"/>
  <Override PartName="/ppt/media/image126.tif" ContentType="image/tiff"/>
  <Override PartName="/ppt/media/image265.tif" ContentType="image/tiff"/>
  <Override PartName="/ppt/media/image50.png" ContentType="image/png"/>
  <Override PartName="/ppt/media/image51.png" ContentType="image/png"/>
  <Override PartName="/ppt/media/image8.png" ContentType="image/png"/>
  <Override PartName="/ppt/media/image176.tif" ContentType="image/tiff"/>
  <Override PartName="/ppt/media/image236.tif" ContentType="image/tiff"/>
  <Override PartName="/ppt/media/image55.png" ContentType="image/png"/>
  <Override PartName="/ppt/media/image181.tif" ContentType="image/tiff"/>
  <Override PartName="/ppt/media/image60.png" ContentType="image/png"/>
  <Override PartName="/ppt/media/image61.png" ContentType="image/png"/>
  <Override PartName="/ppt/media/image62.png" ContentType="image/png"/>
  <Override PartName="/ppt/media/image184.tif" ContentType="image/tiff"/>
  <Override PartName="/ppt/media/image105.tif" ContentType="image/tiff"/>
  <Override PartName="/ppt/media/image244.tif" ContentType="image/tiff"/>
  <Override PartName="/ppt/media/image63.png" ContentType="image/png"/>
  <Override PartName="/ppt/media/image185.tif" ContentType="image/tiff"/>
  <Override PartName="/ppt/media/image106.tif" ContentType="image/tiff"/>
  <Override PartName="/ppt/media/image245.tif" ContentType="image/tiff"/>
  <Override PartName="/ppt/media/image64.png" ContentType="image/png"/>
  <Override PartName="/ppt/media/image111.tif" ContentType="image/tiff"/>
  <Override PartName="/ppt/media/image250.tif" ContentType="image/tiff"/>
  <Override PartName="/ppt/media/image94.tif" ContentType="image/tiff"/>
  <Override PartName="/ppt/media/image334.tif" ContentType="image/tiff"/>
  <Override PartName="/ppt/media/image186.tif" ContentType="image/tiff"/>
  <Override PartName="/ppt/media/image107.tif" ContentType="image/tiff"/>
  <Override PartName="/ppt/media/image246.tif" ContentType="image/tiff"/>
  <Override PartName="/ppt/media/image65.png" ContentType="image/png"/>
  <Override PartName="/ppt/media/image191.tif" ContentType="image/tiff"/>
  <Override PartName="/ppt/media/image112.tif" ContentType="image/tiff"/>
  <Override PartName="/ppt/media/image251.tif" ContentType="image/tiff"/>
  <Override PartName="/ppt/media/image100.tif" ContentType="image/tiff"/>
  <Override PartName="/ppt/media/image86.png" ContentType="image/png"/>
  <Override PartName="/ppt/media/image133.tif" ContentType="image/tiff"/>
  <Override PartName="/ppt/media/image272.tif" ContentType="image/tiff"/>
  <Override PartName="/ppt/media/image95.tif" ContentType="image/tiff"/>
  <Override PartName="/ppt/media/image335.tif" ContentType="image/tiff"/>
  <Override PartName="/ppt/media/image187.tif" ContentType="image/tiff"/>
  <Override PartName="/ppt/media/image247.tif" ContentType="image/tiff"/>
  <Override PartName="/ppt/media/image108.tif" ContentType="image/tiff"/>
  <Override PartName="/ppt/media/image66.png" ContentType="image/png"/>
  <Override PartName="/ppt/media/image192.tif" ContentType="image/tiff"/>
  <Override PartName="/ppt/media/image113.tif" ContentType="image/tiff"/>
  <Override PartName="/ppt/media/image252.tif" ContentType="image/tiff"/>
  <Override PartName="/ppt/media/image240.tif" ContentType="image/tiff"/>
  <Override PartName="/ppt/media/image101.tif" ContentType="image/tiff"/>
  <Override PartName="/ppt/media/image87.png" ContentType="image/png"/>
  <Override PartName="/ppt/media/image273.tif" ContentType="image/tiff"/>
  <Override PartName="/ppt/media/image134.tif" ContentType="image/tiff"/>
  <Override PartName="/ppt/media/image96.tif" ContentType="image/tiff"/>
  <Override PartName="/ppt/media/image336.tif" ContentType="image/tiff"/>
  <Override PartName="/ppt/media/image188.tif" ContentType="image/tiff"/>
  <Override PartName="/ppt/media/image248.tif" ContentType="image/tiff"/>
  <Override PartName="/ppt/media/image109.tif" ContentType="image/tiff"/>
  <Override PartName="/ppt/media/image67.png" ContentType="image/png"/>
  <Override PartName="/ppt/media/image193.tif" ContentType="image/tiff"/>
  <Override PartName="/ppt/media/image114.tif" ContentType="image/tiff"/>
  <Override PartName="/ppt/media/image253.tif" ContentType="image/tiff"/>
  <Override PartName="/ppt/media/image241.tif" ContentType="image/tiff"/>
  <Override PartName="/ppt/media/image102.tif" ContentType="image/tiff"/>
  <Override PartName="/ppt/media/image88.png" ContentType="image/png"/>
  <Override PartName="/ppt/media/image274.tif" ContentType="image/tiff"/>
  <Override PartName="/ppt/media/image135.tif" ContentType="image/tiff"/>
  <Override PartName="/ppt/media/image97.tif" ContentType="image/tiff"/>
  <Override PartName="/ppt/media/image337.tif" ContentType="image/tiff"/>
  <Override PartName="/ppt/media/image189.tif" ContentType="image/tiff"/>
  <Override PartName="/ppt/media/image249.tif" ContentType="image/tiff"/>
  <Override PartName="/ppt/media/image68.png" ContentType="image/png"/>
  <Override PartName="/ppt/media/image194.tif" ContentType="image/tiff"/>
  <Override PartName="/ppt/media/image115.tif" ContentType="image/tiff"/>
  <Override PartName="/ppt/media/image254.tif" ContentType="image/tiff"/>
  <Override PartName="/ppt/media/image70.png" ContentType="image/png"/>
  <Override PartName="/ppt/media/image22.tif" ContentType="image/tiff"/>
  <Override PartName="/ppt/media/image71.png" ContentType="image/png"/>
  <Override PartName="/ppt/media/image23.tif" ContentType="image/tiff"/>
  <Override PartName="/ppt/media/image72.png" ContentType="image/png"/>
  <Override PartName="/ppt/media/image73.png" ContentType="image/png"/>
  <Override PartName="/ppt/media/image74.png" ContentType="image/png"/>
  <Override PartName="/ppt/media/image121.tif" ContentType="image/tiff"/>
  <Override PartName="/ppt/media/image260.tif" ContentType="image/tiff"/>
  <Override PartName="/ppt/media/image75.png" ContentType="image/png"/>
  <Override PartName="/ppt/media/image122.tif" ContentType="image/tiff"/>
  <Override PartName="/ppt/media/image261.tif" ContentType="image/tiff"/>
  <Override PartName="/ppt/media/image199.tif" ContentType="image/tiff"/>
  <Override PartName="/ppt/media/image259.tif" ContentType="image/tiff"/>
  <Override PartName="/ppt/media/image78.png" ContentType="image/png"/>
  <Override PartName="/ppt/media/image125.tif" ContentType="image/tiff"/>
  <Override PartName="/ppt/media/image264.tif" ContentType="image/tiff"/>
  <Override PartName="/ppt/media/image80.png" ContentType="image/png"/>
  <Override PartName="/ppt/media/image81.png" ContentType="image/png"/>
  <Override PartName="/ppt/media/image349.png" ContentType="image/png"/>
  <Override PartName="/ppt/media/image82.png" ContentType="image/png"/>
  <Override PartName="/ppt/media/image83.png" ContentType="image/png"/>
  <Override PartName="/ppt/media/image84.png" ContentType="image/png"/>
  <Override PartName="/ppt/media/image131.tif" ContentType="image/tiff"/>
  <Override PartName="/ppt/media/image270.tif" ContentType="image/tiff"/>
  <Override PartName="/ppt/media/image85.png" ContentType="image/png"/>
  <Override PartName="/ppt/media/image132.tif" ContentType="image/tiff"/>
  <Override PartName="/ppt/media/image271.tif" ContentType="image/tiff"/>
  <Override PartName="/ppt/media/image123.tif" ContentType="image/tiff"/>
  <Override PartName="/ppt/media/image262.tif" ContentType="image/tiff"/>
  <Override PartName="/ppt/media/image124.tif" ContentType="image/tiff"/>
  <Override PartName="/ppt/media/image263.tif" ContentType="image/tiff"/>
  <Override PartName="/ppt/media/image127.tif" ContentType="image/tiff"/>
  <Override PartName="/ppt/media/image266.tif" ContentType="image/tiff"/>
  <Override PartName="/ppt/media/image128.tif" ContentType="image/tiff"/>
  <Override PartName="/ppt/media/image267.tif" ContentType="image/tiff"/>
  <Override PartName="/ppt/media/image129.tif" ContentType="image/tiff"/>
  <Override PartName="/ppt/media/image268.tif" ContentType="image/tiff"/>
  <Override PartName="/ppt/media/image269.tif" ContentType="image/tiff"/>
  <Override PartName="/ppt/media/image141.tif" ContentType="image/tiff"/>
  <Override PartName="/ppt/media/image280.tif" ContentType="image/tiff"/>
  <Override PartName="/ppt/media/image142.tif" ContentType="image/tiff"/>
  <Override PartName="/ppt/media/image281.tif" ContentType="image/tiff"/>
  <Override PartName="/ppt/media/image151.tif" ContentType="image/tiff"/>
  <Override PartName="/ppt/media/image290.tif" ContentType="image/tiff"/>
  <Override PartName="/ppt/media/image404.png" ContentType="image/png"/>
  <Override PartName="/ppt/media/image152.tif" ContentType="image/tiff"/>
  <Override PartName="/ppt/media/image291.tif" ContentType="image/tiff"/>
  <Override PartName="/ppt/media/image405.png" ContentType="image/png"/>
  <Override PartName="/ppt/media/image300.tif" ContentType="image/tiff"/>
  <Override PartName="/ppt/media/image301.tif" ContentType="image/tiff"/>
  <Override PartName="/ppt/media/image390.png" ContentType="image/png"/>
  <Override PartName="/ppt/media/image302.tif" ContentType="image/tiff"/>
  <Override PartName="/ppt/media/image391.png" ContentType="image/png"/>
  <Override PartName="/ppt/media/image303.tif" ContentType="image/tiff"/>
  <Override PartName="/ppt/media/image392.png" ContentType="image/png"/>
  <Override PartName="/ppt/media/image304.tif" ContentType="image/tiff"/>
  <Override PartName="/ppt/media/image393.png" ContentType="image/png"/>
  <Override PartName="/ppt/media/image305.tif" ContentType="image/tiff"/>
  <Override PartName="/ppt/media/image394.png" ContentType="image/png"/>
  <Override PartName="/ppt/media/image306.tif" ContentType="image/tiff"/>
  <Override PartName="/ppt/media/image395.png" ContentType="image/png"/>
  <Override PartName="/ppt/media/image40.tif" ContentType="image/tiff"/>
  <Override PartName="/ppt/media/image307.tif" ContentType="image/tiff"/>
  <Override PartName="/ppt/media/image41.tif" ContentType="image/tiff"/>
  <Override PartName="/ppt/media/image308.tif" ContentType="image/tiff"/>
  <Override PartName="/ppt/media/image309.tif" ContentType="image/tiff"/>
  <Override PartName="/ppt/media/image310.tif" ContentType="image/tiff"/>
  <Override PartName="/ppt/media/image311.tif" ContentType="image/tiff"/>
  <Override PartName="/ppt/media/image312.tif" ContentType="image/tiff"/>
  <Override PartName="/ppt/media/image313.tif" ContentType="image/tiff"/>
  <Override PartName="/ppt/media/image314.tif" ContentType="image/tiff"/>
  <Override PartName="/ppt/media/image315.tif" ContentType="image/tiff"/>
  <Override PartName="/ppt/media/image318.tif" ContentType="image/tiff"/>
  <Override PartName="/ppt/media/image319.tif" ContentType="image/tiff"/>
  <Override PartName="/ppt/media/image320.tif" ContentType="image/tiff"/>
  <Override PartName="/ppt/media/image321.tif" ContentType="image/tiff"/>
  <Override PartName="/ppt/media/image322.tif" ContentType="image/tiff"/>
  <Override PartName="/ppt/media/image323.tif" ContentType="image/tiff"/>
  <Override PartName="/ppt/media/image324.tif" ContentType="image/tiff"/>
  <Override PartName="/ppt/media/image325.tif" ContentType="image/tiff"/>
  <Override PartName="/ppt/media/image326.tif" ContentType="image/tiff"/>
  <Override PartName="/ppt/media/image327.tif" ContentType="image/tiff"/>
  <Override PartName="/ppt/media/image328.tif" ContentType="image/tiff"/>
  <Override PartName="/ppt/media/image329.tif" ContentType="image/tiff"/>
  <Override PartName="/ppt/media/image330.tif" ContentType="image/tiff"/>
  <Override PartName="/ppt/media/image331.tif" ContentType="image/tiff"/>
  <Override PartName="/ppt/media/image332.tif" ContentType="image/tiff"/>
  <Override PartName="/ppt/media/image333.tif" ContentType="image/tiff"/>
  <Override PartName="/ppt/media/image340.tif" ContentType="image/tiff"/>
  <Override PartName="/ppt/media/image341.tif" ContentType="image/tiff"/>
  <Override PartName="/ppt/media/image342.tif" ContentType="image/tiff"/>
  <Override PartName="/ppt/media/image343.tif" ContentType="image/tiff"/>
  <Override PartName="/ppt/media/image344.tif" ContentType="image/tiff"/>
  <Override PartName="/ppt/media/image345.tif" ContentType="image/tiff"/>
  <Override PartName="/ppt/media/image346.tif" ContentType="image/tiff"/>
  <Override PartName="/ppt/media/image347.tif" ContentType="image/tiff"/>
  <Override PartName="/ppt/media/image348.tif" ContentType="image/tiff"/>
  <Override PartName="/ppt/media/image360.png" ContentType="image/png"/>
  <Override PartName="/ppt/media/image370.png" ContentType="image/png"/>
  <Override PartName="/ppt/media/image371.png" ContentType="image/png"/>
  <Override PartName="/ppt/slides/slide47.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2.xml" ContentType="application/vnd.openxmlformats-officedocument.presentationml.slide+xml"/>
  <Override PartName="/ppt/slides/slide29.xml" ContentType="application/vnd.openxmlformats-officedocument.presentationml.slide+xml"/>
  <Override PartName="/ppt/slides/slide7.xml" ContentType="application/vnd.openxmlformats-officedocument.presentationml.slide+xml"/>
  <Override PartName="/ppt/slides/slide55.xml" ContentType="application/vnd.openxmlformats-officedocument.presentationml.slide+xml"/>
  <Override PartName="/ppt/slides/slide21.xml" ContentType="application/vnd.openxmlformats-officedocument.presentationml.slide+xml"/>
  <Override PartName="/ppt/slides/slide28.xml" ContentType="application/vnd.openxmlformats-officedocument.presentationml.slide+xml"/>
  <Override PartName="/ppt/slides/slide6.xml" ContentType="application/vnd.openxmlformats-officedocument.presentationml.slide+xml"/>
  <Override PartName="/ppt/slides/slide54.xml" ContentType="application/vnd.openxmlformats-officedocument.presentationml.slide+xml"/>
  <Override PartName="/ppt/slides/slide20.xml" ContentType="application/vnd.openxmlformats-officedocument.presentationml.slide+xml"/>
  <Override PartName="/ppt/slides/slide9.xml" ContentType="application/vnd.openxmlformats-officedocument.presentationml.slide+xml"/>
  <Override PartName="/ppt/slides/slide57.xml" ContentType="application/vnd.openxmlformats-officedocument.presentationml.slide+xml"/>
  <Override PartName="/ppt/slides/slide11.xml" ContentType="application/vnd.openxmlformats-officedocument.presentationml.slide+xml"/>
  <Override PartName="/ppt/slides/slide60.xml" ContentType="application/vnd.openxmlformats-officedocument.presentationml.slide+xml"/>
  <Override PartName="/ppt/slides/slide27.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48.xml" ContentType="application/vnd.openxmlformats-officedocument.presentationml.slide+xml"/>
  <Override PartName="/ppt/slides/slide63.xml" ContentType="application/vnd.openxmlformats-officedocument.presentationml.slide+xml"/>
  <Override PartName="/ppt/slides/slide49.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12.xml" ContentType="application/vnd.openxmlformats-officedocument.presentationml.slide+xml"/>
  <Override PartName="/ppt/slides/slide58.xml" ContentType="application/vnd.openxmlformats-officedocument.presentationml.slide+xml"/>
  <Override PartName="/ppt/slides/slide73.xml" ContentType="application/vnd.openxmlformats-officedocument.presentationml.slide+xml"/>
  <Override PartName="/ppt/slides/slide18.xml" ContentType="application/vnd.openxmlformats-officedocument.presentationml.slide+xml"/>
  <Override PartName="/ppt/slides/slide67.xml" ContentType="application/vnd.openxmlformats-officedocument.presentationml.slide+xml"/>
  <Override PartName="/ppt/slides/slide14.xml" ContentType="application/vnd.openxmlformats-officedocument.presentationml.slide+xml"/>
  <Override PartName="/ppt/slides/slide59.xml" ContentType="application/vnd.openxmlformats-officedocument.presentationml.slide+xml"/>
  <Override PartName="/ppt/slides/slide74.xml" ContentType="application/vnd.openxmlformats-officedocument.presentationml.slide+xml"/>
  <Override PartName="/ppt/slides/slide68.xml" ContentType="application/vnd.openxmlformats-officedocument.presentationml.slide+xml"/>
  <Override PartName="/ppt/slides/slide15.xml" ContentType="application/vnd.openxmlformats-officedocument.presentationml.slide+xml"/>
  <Override PartName="/ppt/slides/slide75.xml" ContentType="application/vnd.openxmlformats-officedocument.presentationml.slide+xml"/>
  <Override PartName="/ppt/slides/slide77.xml" ContentType="application/vnd.openxmlformats-officedocument.presentationml.slide+xml"/>
  <Override PartName="/ppt/slides/slide24.xml" ContentType="application/vnd.openxmlformats-officedocument.presentationml.slide+xml"/>
  <Override PartName="/ppt/slides/slide76.xml" ContentType="application/vnd.openxmlformats-officedocument.presentationml.slide+xml"/>
  <Override PartName="/ppt/slides/slide1.xml" ContentType="application/vnd.openxmlformats-officedocument.presentationml.slide+xml"/>
  <Override PartName="/ppt/slides/slide23.xml" ContentType="application/vnd.openxmlformats-officedocument.presentationml.slide+xml"/>
  <Override PartName="/ppt/slides/slide72.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50.xml" ContentType="application/vnd.openxmlformats-officedocument.presentationml.slide+xml"/>
  <Override PartName="/ppt/slides/slide66.xml" ContentType="application/vnd.openxmlformats-officedocument.presentationml.slide+xml"/>
  <Override PartName="/ppt/slides/slide13.xml" ContentType="application/vnd.openxmlformats-officedocument.presentationml.slide+xml"/>
  <Override PartName="/ppt/slides/slide71.xml" ContentType="application/vnd.openxmlformats-officedocument.presentationml.slide+xml"/>
  <Override PartName="/ppt/slides/slide70.xml" ContentType="application/vnd.openxmlformats-officedocument.presentationml.slide+xml"/>
  <Override PartName="/ppt/slides/slide16.xml" ContentType="application/vnd.openxmlformats-officedocument.presentationml.slide+xml"/>
  <Override PartName="/ppt/slides/slide10.xml" ContentType="application/vnd.openxmlformats-officedocument.presentationml.slide+xml"/>
  <Override PartName="/ppt/slides/slide69.xml" ContentType="application/vnd.openxmlformats-officedocument.presentationml.slide+xml"/>
  <Override PartName="/ppt/slides/_rels/slide56.xml.rels" ContentType="application/vnd.openxmlformats-package.relationships+xml"/>
  <Override PartName="/ppt/slides/_rels/slide10.xml.rels" ContentType="application/vnd.openxmlformats-package.relationships+xml"/>
  <Override PartName="/ppt/slides/_rels/slide29.xml.rels" ContentType="application/vnd.openxmlformats-package.relationships+xml"/>
  <Override PartName="/ppt/slides/_rels/slide52.xml.rels" ContentType="application/vnd.openxmlformats-package.relationships+xml"/>
  <Override PartName="/ppt/slides/_rels/slide5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50.xml.rels" ContentType="application/vnd.openxmlformats-package.relationships+xml"/>
  <Override PartName="/ppt/slides/_rels/slide69.xml.rels" ContentType="application/vnd.openxmlformats-package.relationships+xml"/>
  <Override PartName="/ppt/slides/_rels/slide5.xml.rels" ContentType="application/vnd.openxmlformats-package.relationships+xml"/>
  <Override PartName="/ppt/slides/_rels/slide16.xml.rels" ContentType="application/vnd.openxmlformats-package.relationships+xml"/>
  <Override PartName="/ppt/slides/_rels/slide26.xml.rels" ContentType="application/vnd.openxmlformats-package.relationships+xml"/>
  <Override PartName="/ppt/slides/_rels/slide58.xml.rels" ContentType="application/vnd.openxmlformats-package.relationships+xml"/>
  <Override PartName="/ppt/slides/_rels/slide74.xml.rels" ContentType="application/vnd.openxmlformats-package.relationships+xml"/>
  <Override PartName="/ppt/slides/_rels/slide19.xml.rels" ContentType="application/vnd.openxmlformats-package.relationships+xml"/>
  <Override PartName="/ppt/slides/_rels/slide67.xml.rels" ContentType="application/vnd.openxmlformats-package.relationships+xml"/>
  <Override PartName="/ppt/slides/_rels/slide75.xml.rels" ContentType="application/vnd.openxmlformats-package.relationships+xml"/>
  <Override PartName="/ppt/slides/_rels/slide4.xml.rels" ContentType="application/vnd.openxmlformats-package.relationships+xml"/>
  <Override PartName="/ppt/slides/_rels/slide68.xml.rels" ContentType="application/vnd.openxmlformats-package.relationships+xml"/>
  <Override PartName="/ppt/slides/_rels/slide12.xml.rels" ContentType="application/vnd.openxmlformats-package.relationships+xml"/>
  <Override PartName="/ppt/slides/_rels/slide70.xml.rels" ContentType="application/vnd.openxmlformats-package.relationships+xml"/>
  <Override PartName="/ppt/slides/_rels/slide60.xml.rels" ContentType="application/vnd.openxmlformats-package.relationships+xml"/>
  <Override PartName="/ppt/slides/_rels/slide59.xml.rels" ContentType="application/vnd.openxmlformats-package.relationships+xml"/>
  <Override PartName="/ppt/slides/_rels/slide76.xml.rels" ContentType="application/vnd.openxmlformats-package.relationships+xml"/>
  <Override PartName="/ppt/slides/_rels/slide27.xml.rels" ContentType="application/vnd.openxmlformats-package.relationships+xml"/>
  <Override PartName="/ppt/slides/_rels/slide13.xml.rels" ContentType="application/vnd.openxmlformats-package.relationships+xml"/>
  <Override PartName="/ppt/slides/_rels/slide61.xml.rels" ContentType="application/vnd.openxmlformats-package.relationships+xml"/>
  <Override PartName="/ppt/slides/_rels/slide62.xml.rels" ContentType="application/vnd.openxmlformats-package.relationships+xml"/>
  <Override PartName="/ppt/slides/_rels/slide23.xml.rels" ContentType="application/vnd.openxmlformats-package.relationships+xml"/>
  <Override PartName="/ppt/slides/_rels/slide1.xml.rels" ContentType="application/vnd.openxmlformats-package.relationships+xml"/>
  <Override PartName="/ppt/slides/_rels/slide7.xml.rels" ContentType="application/vnd.openxmlformats-package.relationships+xml"/>
  <Override PartName="/ppt/slides/_rels/slide63.xml.rels" ContentType="application/vnd.openxmlformats-package.relationships+xml"/>
  <Override PartName="/ppt/slides/_rels/slide35.xml.rels" ContentType="application/vnd.openxmlformats-package.relationships+xml"/>
  <Override PartName="/ppt/slides/_rels/slide43.xml.rels" ContentType="application/vnd.openxmlformats-package.relationships+xml"/>
  <Override PartName="/ppt/slides/_rels/slide34.xml.rels" ContentType="application/vnd.openxmlformats-package.relationships+xml"/>
  <Override PartName="/ppt/slides/_rels/slide77.xml.rels" ContentType="application/vnd.openxmlformats-package.relationships+xml"/>
  <Override PartName="/ppt/slides/_rels/slide45.xml.rels" ContentType="application/vnd.openxmlformats-package.relationships+xml"/>
  <Override PartName="/ppt/slides/_rels/slide42.xml.rels" ContentType="application/vnd.openxmlformats-package.relationships+xml"/>
  <Override PartName="/ppt/slides/_rels/slide33.xml.rels" ContentType="application/vnd.openxmlformats-package.relationships+xml"/>
  <Override PartName="/ppt/slides/_rels/slide44.xml.rels" ContentType="application/vnd.openxmlformats-package.relationships+xml"/>
  <Override PartName="/ppt/slides/_rels/slide41.xml.rels" ContentType="application/vnd.openxmlformats-package.relationships+xml"/>
  <Override PartName="/ppt/slides/_rels/slide55.xml.rels" ContentType="application/vnd.openxmlformats-package.relationships+xml"/>
  <Override PartName="/ppt/slides/_rels/slide40.xml.rels" ContentType="application/vnd.openxmlformats-package.relationships+xml"/>
  <Override PartName="/ppt/slides/_rels/slide47.xml.rels" ContentType="application/vnd.openxmlformats-package.relationships+xml"/>
  <Override PartName="/ppt/slides/_rels/slide54.xml.rels" ContentType="application/vnd.openxmlformats-package.relationships+xml"/>
  <Override PartName="/ppt/slides/_rels/slide46.xml.rels" ContentType="application/vnd.openxmlformats-package.relationships+xml"/>
  <Override PartName="/ppt/slides/_rels/slide57.xml.rels" ContentType="application/vnd.openxmlformats-package.relationships+xml"/>
  <Override PartName="/ppt/slides/_rels/slide32.xml.rels" ContentType="application/vnd.openxmlformats-package.relationships+xml"/>
  <Override PartName="/ppt/slides/_rels/slide21.xml.rels" ContentType="application/vnd.openxmlformats-package.relationships+xml"/>
  <Override PartName="/ppt/slides/_rels/slide39.xml.rels" ContentType="application/vnd.openxmlformats-package.relationships+xml"/>
  <Override PartName="/ppt/slides/_rels/slide31.xml.rels" ContentType="application/vnd.openxmlformats-package.relationships+xml"/>
  <Override PartName="/ppt/slides/_rels/slide20.xml.rels" ContentType="application/vnd.openxmlformats-package.relationships+xml"/>
  <Override PartName="/ppt/slides/_rels/slide38.xml.rels" ContentType="application/vnd.openxmlformats-package.relationships+xml"/>
  <Override PartName="/ppt/slides/_rels/slide22.xml.rels" ContentType="application/vnd.openxmlformats-package.relationships+xml"/>
  <Override PartName="/ppt/slides/_rels/slide30.xml.rels" ContentType="application/vnd.openxmlformats-package.relationships+xml"/>
  <Override PartName="/ppt/slides/_rels/slide37.xml.rels" ContentType="application/vnd.openxmlformats-package.relationships+xml"/>
  <Override PartName="/ppt/slides/_rels/slide28.xml.rels" ContentType="application/vnd.openxmlformats-package.relationships+xml"/>
  <Override PartName="/ppt/slides/_rels/slide36.xml.rels" ContentType="application/vnd.openxmlformats-package.relationships+xml"/>
  <Override PartName="/ppt/slides/_rels/slide9.xml.rels" ContentType="application/vnd.openxmlformats-package.relationships+xml"/>
  <Override PartName="/ppt/slides/_rels/slide11.xml.rels" ContentType="application/vnd.openxmlformats-package.relationships+xml"/>
  <Override PartName="/ppt/slides/_rels/slide17.xml.rels" ContentType="application/vnd.openxmlformats-package.relationships+xml"/>
  <Override PartName="/ppt/slides/_rels/slide65.xml.rels" ContentType="application/vnd.openxmlformats-package.relationships+xml"/>
  <Override PartName="/ppt/slides/_rels/slide6.xml.rels" ContentType="application/vnd.openxmlformats-package.relationships+xml"/>
  <Override PartName="/ppt/slides/_rels/slide51.xml.rels" ContentType="application/vnd.openxmlformats-package.relationships+xml"/>
  <Override PartName="/ppt/slides/_rels/slide18.xml.rels" ContentType="application/vnd.openxmlformats-package.relationships+xml"/>
  <Override PartName="/ppt/slides/_rels/slide66.xml.rels" ContentType="application/vnd.openxmlformats-package.relationships+xml"/>
  <Override PartName="/ppt/slides/_rels/slide49.xml.rels" ContentType="application/vnd.openxmlformats-package.relationships+xml"/>
  <Override PartName="/ppt/slides/_rels/slide48.xml.rels" ContentType="application/vnd.openxmlformats-package.relationships+xml"/>
  <Override PartName="/ppt/slides/_rels/slide64.xml.rels" ContentType="application/vnd.openxmlformats-package.relationships+xml"/>
  <Override PartName="/ppt/slides/_rels/slide8.xml.rels" ContentType="application/vnd.openxmlformats-package.relationships+xml"/>
  <Override PartName="/ppt/slides/_rels/slide73.xml.rels" ContentType="application/vnd.openxmlformats-package.relationships+xml"/>
  <Override PartName="/ppt/slides/_rels/slide3.xml.rels" ContentType="application/vnd.openxmlformats-package.relationships+xml"/>
  <Override PartName="/ppt/slides/_rels/slide25.xml.rels" ContentType="application/vnd.openxmlformats-package.relationships+xml"/>
  <Override PartName="/ppt/slides/_rels/slide72.xml.rels" ContentType="application/vnd.openxmlformats-package.relationships+xml"/>
  <Override PartName="/ppt/slides/_rels/slide2.xml.rels" ContentType="application/vnd.openxmlformats-package.relationships+xml"/>
  <Override PartName="/ppt/slides/_rels/slide24.xml.rels" ContentType="application/vnd.openxmlformats-package.relationships+xml"/>
  <Override PartName="/ppt/slides/_rels/slide71.xml.rels" ContentType="application/vnd.openxmlformats-package.relationships+xml"/>
  <Override PartName="/ppt/slides/slide5.xml" ContentType="application/vnd.openxmlformats-officedocument.presentationml.slide+xml"/>
  <Override PartName="/ppt/slides/slide53.xml" ContentType="application/vnd.openxmlformats-officedocument.presentationml.slide+xml"/>
  <Override PartName="/ppt/slides/slide19.xml" ContentType="application/vnd.openxmlformats-officedocument.presentationml.slide+xml"/>
  <Override PartName="/ppt/slides/slide52.xml" ContentType="application/vnd.openxmlformats-officedocument.presentationml.slide+xml"/>
  <Override PartName="/ppt/slides/slide4.xml" ContentType="application/vnd.openxmlformats-officedocument.presentationml.slide+xml"/>
  <Override PartName="/ppt/slides/slide26.xml" ContentType="application/vnd.openxmlformats-officedocument.presentationml.slide+xml"/>
  <Override PartName="/ppt/slides/slide51.xml" ContentType="application/vnd.openxmlformats-officedocument.presentationml.slide+xml"/>
  <Override PartName="/ppt/slides/slide3.xml" ContentType="application/vnd.openxmlformats-officedocument.presentationml.slide+xml"/>
  <Override PartName="/ppt/slides/slide25.xml" ContentType="application/vnd.openxmlformats-officedocument.presentationml.slide+xml"/>
  <Override PartName="/ppt/slides/slide8.xml" ContentType="application/vnd.openxmlformats-officedocument.presentationml.slide+xml"/>
  <Override PartName="/ppt/slides/slide56.xml" ContentType="application/vnd.openxmlformats-officedocument.presentationml.slide+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theme/theme6.xml" ContentType="application/vnd.openxmlformats-officedocument.theme+xml"/>
  <Override PartName="/ppt/theme/theme10.xml" ContentType="application/vnd.openxmlformats-officedocument.theme+xml"/>
  <Override PartName="/ppt/theme/theme7.xml" ContentType="application/vnd.openxmlformats-officedocument.theme+xml"/>
  <Override PartName="/ppt/theme/theme11.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slideMasters/slideMaster5.xml" ContentType="application/vnd.openxmlformats-officedocument.presentationml.slideMaster+xml"/>
  <Override PartName="/ppt/slideMasters/slideMaster10.xml" ContentType="application/vnd.openxmlformats-officedocument.presentationml.slideMaster+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1.xml" ContentType="application/vnd.openxmlformats-officedocument.presentationml.slideMaster+xml"/>
  <Override PartName="/ppt/slideMasters/slideMaster8.xml" ContentType="application/vnd.openxmlformats-officedocument.presentationml.slideMaster+xml"/>
  <Override PartName="/ppt/slideMasters/_rels/slideMaster10.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6.xml.rels" ContentType="application/vnd.openxmlformats-package.relationships+xml"/>
  <Override PartName="/ppt/slideMasters/_rels/slideMaster7.xml.rels" ContentType="application/vnd.openxmlformats-package.relationships+xml"/>
  <Override PartName="/ppt/slideMasters/_rels/slideMaster9.xml.rels" ContentType="application/vnd.openxmlformats-package.relationships+xml"/>
  <Override PartName="/ppt/slideMasters/_rels/slideMaster8.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slideMasters/_rels/slideMaster5.xml.rels" ContentType="application/vnd.openxmlformats-package.relationships+xml"/>
  <Override PartName="/ppt/slideMasters/slideMaster9.xml" ContentType="application/vnd.openxmlformats-officedocument.presentationml.slideMaster+xml"/>
  <Override PartName="/ppt/slideMasters/slideMaster7.xml" ContentType="application/vnd.openxmlformats-officedocument.presentationml.slideMaster+xml"/>
  <Override PartName="/ppt/slideMasters/slideMaster2.xml" ContentType="application/vnd.openxmlformats-officedocument.presentationml.slideMaster+xml"/>
  <Override PartName="/ppt/slideMasters/slideMaster6.xml" ContentType="application/vnd.openxmlformats-officedocument.presentationml.slideMaster+xml"/>
  <Override PartName="/docProps/core.xml" ContentType="application/vnd.openxmlformats-package.core-properties+xml"/>
  <Override PartName="/docProps/app.xml" ContentType="application/vnd.openxmlformats-officedocument.extended-propertie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 id="2147483713" r:id="rId7"/>
    <p:sldMasterId id="2147483726" r:id="rId8"/>
    <p:sldMasterId id="2147483739" r:id="rId9"/>
    <p:sldMasterId id="2147483752" r:id="rId10"/>
    <p:sldMasterId id="2147483765" r:id="rId11"/>
  </p:sldMasterIdLst>
  <p:notesMasterIdLst>
    <p:notesMasterId r:id="rId12"/>
  </p:notesMasterIdLst>
  <p:sldIdLst>
    <p:sldId id="256" r:id="rId13"/>
    <p:sldId id="257" r:id="rId14"/>
    <p:sldId id="258" r:id="rId15"/>
    <p:sldId id="259" r:id="rId16"/>
    <p:sldId id="260" r:id="rId17"/>
    <p:sldId id="261" r:id="rId18"/>
    <p:sldId id="262" r:id="rId19"/>
    <p:sldId id="263" r:id="rId20"/>
    <p:sldId id="264" r:id="rId21"/>
    <p:sldId id="265" r:id="rId22"/>
    <p:sldId id="266" r:id="rId23"/>
    <p:sldId id="267" r:id="rId24"/>
    <p:sldId id="268" r:id="rId25"/>
    <p:sldId id="269" r:id="rId26"/>
    <p:sldId id="270" r:id="rId27"/>
    <p:sldId id="271" r:id="rId28"/>
    <p:sldId id="272" r:id="rId29"/>
    <p:sldId id="273" r:id="rId30"/>
    <p:sldId id="274" r:id="rId31"/>
    <p:sldId id="275" r:id="rId32"/>
    <p:sldId id="276" r:id="rId33"/>
    <p:sldId id="277" r:id="rId34"/>
    <p:sldId id="278" r:id="rId35"/>
    <p:sldId id="279" r:id="rId36"/>
    <p:sldId id="280" r:id="rId37"/>
    <p:sldId id="281" r:id="rId38"/>
    <p:sldId id="282" r:id="rId39"/>
    <p:sldId id="283" r:id="rId40"/>
    <p:sldId id="284" r:id="rId41"/>
    <p:sldId id="285" r:id="rId42"/>
    <p:sldId id="286" r:id="rId43"/>
    <p:sldId id="287" r:id="rId44"/>
    <p:sldId id="288" r:id="rId45"/>
    <p:sldId id="289" r:id="rId46"/>
    <p:sldId id="290" r:id="rId47"/>
    <p:sldId id="291" r:id="rId48"/>
    <p:sldId id="292" r:id="rId49"/>
    <p:sldId id="293" r:id="rId50"/>
    <p:sldId id="294" r:id="rId51"/>
    <p:sldId id="295" r:id="rId52"/>
    <p:sldId id="296" r:id="rId53"/>
    <p:sldId id="297" r:id="rId54"/>
    <p:sldId id="298" r:id="rId55"/>
    <p:sldId id="299" r:id="rId56"/>
    <p:sldId id="300" r:id="rId57"/>
    <p:sldId id="301" r:id="rId58"/>
    <p:sldId id="302" r:id="rId59"/>
    <p:sldId id="303" r:id="rId60"/>
    <p:sldId id="304" r:id="rId61"/>
    <p:sldId id="305" r:id="rId62"/>
    <p:sldId id="306" r:id="rId63"/>
    <p:sldId id="307" r:id="rId64"/>
    <p:sldId id="308" r:id="rId65"/>
    <p:sldId id="309" r:id="rId66"/>
    <p:sldId id="310" r:id="rId67"/>
    <p:sldId id="311" r:id="rId68"/>
    <p:sldId id="312" r:id="rId69"/>
    <p:sldId id="313" r:id="rId70"/>
    <p:sldId id="314" r:id="rId71"/>
    <p:sldId id="315" r:id="rId72"/>
    <p:sldId id="316" r:id="rId73"/>
    <p:sldId id="317" r:id="rId74"/>
    <p:sldId id="318" r:id="rId75"/>
    <p:sldId id="319" r:id="rId76"/>
    <p:sldId id="320" r:id="rId77"/>
    <p:sldId id="321" r:id="rId78"/>
    <p:sldId id="322" r:id="rId79"/>
    <p:sldId id="323" r:id="rId80"/>
    <p:sldId id="324" r:id="rId81"/>
    <p:sldId id="325" r:id="rId82"/>
    <p:sldId id="326" r:id="rId83"/>
    <p:sldId id="327" r:id="rId84"/>
    <p:sldId id="328" r:id="rId85"/>
    <p:sldId id="329" r:id="rId86"/>
    <p:sldId id="330" r:id="rId87"/>
    <p:sldId id="331" r:id="rId88"/>
    <p:sldId id="332" r:id="rId89"/>
  </p:sldIdLst>
  <p:sldSz cx="13004800" cy="9753600"/>
  <p:notesSz cx="6858000" cy="9144000"/>
</p:presentation>
</file>

<file path=ppt/commentAuthors.xml><?xml version="1.0" encoding="utf-8"?>
<p:cmAuthorLst xmlns:p="http://schemas.openxmlformats.org/presentationml/2006/main">
  <p:cmAuthor id="0" name="Denis Deratani Mauá" initials="DDM" lastIdx="10" clrIdx="0"/>
</p:cmAuthorLst>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Master" Target="slideMasters/slideMaster8.xml"/><Relationship Id="rId10" Type="http://schemas.openxmlformats.org/officeDocument/2006/relationships/slideMaster" Target="slideMasters/slideMaster9.xml"/><Relationship Id="rId11" Type="http://schemas.openxmlformats.org/officeDocument/2006/relationships/slideMaster" Target="slideMasters/slideMaster10.xml"/><Relationship Id="rId12" Type="http://schemas.openxmlformats.org/officeDocument/2006/relationships/notesMaster" Target="notesMasters/notesMaster1.xml"/><Relationship Id="rId13" Type="http://schemas.openxmlformats.org/officeDocument/2006/relationships/slide" Target="slides/slide1.xml"/><Relationship Id="rId14" Type="http://schemas.openxmlformats.org/officeDocument/2006/relationships/slide" Target="slides/slide2.xml"/><Relationship Id="rId15" Type="http://schemas.openxmlformats.org/officeDocument/2006/relationships/slide" Target="slides/slide3.xml"/><Relationship Id="rId16" Type="http://schemas.openxmlformats.org/officeDocument/2006/relationships/slide" Target="slides/slide4.xml"/><Relationship Id="rId17" Type="http://schemas.openxmlformats.org/officeDocument/2006/relationships/slide" Target="slides/slide5.xml"/><Relationship Id="rId18" Type="http://schemas.openxmlformats.org/officeDocument/2006/relationships/slide" Target="slides/slide6.xml"/><Relationship Id="rId19" Type="http://schemas.openxmlformats.org/officeDocument/2006/relationships/slide" Target="slides/slide7.xml"/><Relationship Id="rId20" Type="http://schemas.openxmlformats.org/officeDocument/2006/relationships/slide" Target="slides/slide8.xml"/><Relationship Id="rId21" Type="http://schemas.openxmlformats.org/officeDocument/2006/relationships/slide" Target="slides/slide9.xml"/><Relationship Id="rId22" Type="http://schemas.openxmlformats.org/officeDocument/2006/relationships/slide" Target="slides/slide10.xml"/><Relationship Id="rId23" Type="http://schemas.openxmlformats.org/officeDocument/2006/relationships/slide" Target="slides/slide11.xml"/><Relationship Id="rId24" Type="http://schemas.openxmlformats.org/officeDocument/2006/relationships/slide" Target="slides/slide12.xml"/><Relationship Id="rId25" Type="http://schemas.openxmlformats.org/officeDocument/2006/relationships/slide" Target="slides/slide13.xml"/><Relationship Id="rId26" Type="http://schemas.openxmlformats.org/officeDocument/2006/relationships/slide" Target="slides/slide14.xml"/><Relationship Id="rId27" Type="http://schemas.openxmlformats.org/officeDocument/2006/relationships/slide" Target="slides/slide15.xml"/><Relationship Id="rId28" Type="http://schemas.openxmlformats.org/officeDocument/2006/relationships/slide" Target="slides/slide16.xml"/><Relationship Id="rId29" Type="http://schemas.openxmlformats.org/officeDocument/2006/relationships/slide" Target="slides/slide17.xml"/><Relationship Id="rId30" Type="http://schemas.openxmlformats.org/officeDocument/2006/relationships/slide" Target="slides/slide18.xml"/><Relationship Id="rId31" Type="http://schemas.openxmlformats.org/officeDocument/2006/relationships/slide" Target="slides/slide19.xml"/><Relationship Id="rId32" Type="http://schemas.openxmlformats.org/officeDocument/2006/relationships/slide" Target="slides/slide20.xml"/><Relationship Id="rId33" Type="http://schemas.openxmlformats.org/officeDocument/2006/relationships/slide" Target="slides/slide21.xml"/><Relationship Id="rId34" Type="http://schemas.openxmlformats.org/officeDocument/2006/relationships/slide" Target="slides/slide22.xml"/><Relationship Id="rId35" Type="http://schemas.openxmlformats.org/officeDocument/2006/relationships/slide" Target="slides/slide23.xml"/><Relationship Id="rId36" Type="http://schemas.openxmlformats.org/officeDocument/2006/relationships/slide" Target="slides/slide24.xml"/><Relationship Id="rId37" Type="http://schemas.openxmlformats.org/officeDocument/2006/relationships/slide" Target="slides/slide25.xml"/><Relationship Id="rId38" Type="http://schemas.openxmlformats.org/officeDocument/2006/relationships/slide" Target="slides/slide26.xml"/><Relationship Id="rId39" Type="http://schemas.openxmlformats.org/officeDocument/2006/relationships/slide" Target="slides/slide27.xml"/><Relationship Id="rId40" Type="http://schemas.openxmlformats.org/officeDocument/2006/relationships/slide" Target="slides/slide28.xml"/><Relationship Id="rId41" Type="http://schemas.openxmlformats.org/officeDocument/2006/relationships/slide" Target="slides/slide29.xml"/><Relationship Id="rId42" Type="http://schemas.openxmlformats.org/officeDocument/2006/relationships/slide" Target="slides/slide30.xml"/><Relationship Id="rId43" Type="http://schemas.openxmlformats.org/officeDocument/2006/relationships/slide" Target="slides/slide31.xml"/><Relationship Id="rId44" Type="http://schemas.openxmlformats.org/officeDocument/2006/relationships/slide" Target="slides/slide32.xml"/><Relationship Id="rId45" Type="http://schemas.openxmlformats.org/officeDocument/2006/relationships/slide" Target="slides/slide33.xml"/><Relationship Id="rId46" Type="http://schemas.openxmlformats.org/officeDocument/2006/relationships/slide" Target="slides/slide34.xml"/><Relationship Id="rId47" Type="http://schemas.openxmlformats.org/officeDocument/2006/relationships/slide" Target="slides/slide35.xml"/><Relationship Id="rId48" Type="http://schemas.openxmlformats.org/officeDocument/2006/relationships/slide" Target="slides/slide36.xml"/><Relationship Id="rId49" Type="http://schemas.openxmlformats.org/officeDocument/2006/relationships/slide" Target="slides/slide37.xml"/><Relationship Id="rId50" Type="http://schemas.openxmlformats.org/officeDocument/2006/relationships/slide" Target="slides/slide38.xml"/><Relationship Id="rId51" Type="http://schemas.openxmlformats.org/officeDocument/2006/relationships/slide" Target="slides/slide39.xml"/><Relationship Id="rId52" Type="http://schemas.openxmlformats.org/officeDocument/2006/relationships/slide" Target="slides/slide40.xml"/><Relationship Id="rId53" Type="http://schemas.openxmlformats.org/officeDocument/2006/relationships/slide" Target="slides/slide41.xml"/><Relationship Id="rId54" Type="http://schemas.openxmlformats.org/officeDocument/2006/relationships/slide" Target="slides/slide42.xml"/><Relationship Id="rId55" Type="http://schemas.openxmlformats.org/officeDocument/2006/relationships/slide" Target="slides/slide43.xml"/><Relationship Id="rId56" Type="http://schemas.openxmlformats.org/officeDocument/2006/relationships/slide" Target="slides/slide44.xml"/><Relationship Id="rId57" Type="http://schemas.openxmlformats.org/officeDocument/2006/relationships/slide" Target="slides/slide45.xml"/><Relationship Id="rId58" Type="http://schemas.openxmlformats.org/officeDocument/2006/relationships/slide" Target="slides/slide46.xml"/><Relationship Id="rId59" Type="http://schemas.openxmlformats.org/officeDocument/2006/relationships/slide" Target="slides/slide47.xml"/><Relationship Id="rId60" Type="http://schemas.openxmlformats.org/officeDocument/2006/relationships/slide" Target="slides/slide48.xml"/><Relationship Id="rId61" Type="http://schemas.openxmlformats.org/officeDocument/2006/relationships/slide" Target="slides/slide49.xml"/><Relationship Id="rId62" Type="http://schemas.openxmlformats.org/officeDocument/2006/relationships/slide" Target="slides/slide50.xml"/><Relationship Id="rId63" Type="http://schemas.openxmlformats.org/officeDocument/2006/relationships/slide" Target="slides/slide51.xml"/><Relationship Id="rId64" Type="http://schemas.openxmlformats.org/officeDocument/2006/relationships/slide" Target="slides/slide52.xml"/><Relationship Id="rId65" Type="http://schemas.openxmlformats.org/officeDocument/2006/relationships/slide" Target="slides/slide53.xml"/><Relationship Id="rId66" Type="http://schemas.openxmlformats.org/officeDocument/2006/relationships/slide" Target="slides/slide54.xml"/><Relationship Id="rId67" Type="http://schemas.openxmlformats.org/officeDocument/2006/relationships/slide" Target="slides/slide55.xml"/><Relationship Id="rId68" Type="http://schemas.openxmlformats.org/officeDocument/2006/relationships/slide" Target="slides/slide56.xml"/><Relationship Id="rId69" Type="http://schemas.openxmlformats.org/officeDocument/2006/relationships/slide" Target="slides/slide57.xml"/><Relationship Id="rId70" Type="http://schemas.openxmlformats.org/officeDocument/2006/relationships/slide" Target="slides/slide58.xml"/><Relationship Id="rId71" Type="http://schemas.openxmlformats.org/officeDocument/2006/relationships/slide" Target="slides/slide59.xml"/><Relationship Id="rId72" Type="http://schemas.openxmlformats.org/officeDocument/2006/relationships/slide" Target="slides/slide60.xml"/><Relationship Id="rId73" Type="http://schemas.openxmlformats.org/officeDocument/2006/relationships/slide" Target="slides/slide61.xml"/><Relationship Id="rId74" Type="http://schemas.openxmlformats.org/officeDocument/2006/relationships/slide" Target="slides/slide62.xml"/><Relationship Id="rId75" Type="http://schemas.openxmlformats.org/officeDocument/2006/relationships/slide" Target="slides/slide63.xml"/><Relationship Id="rId76" Type="http://schemas.openxmlformats.org/officeDocument/2006/relationships/slide" Target="slides/slide64.xml"/><Relationship Id="rId77" Type="http://schemas.openxmlformats.org/officeDocument/2006/relationships/slide" Target="slides/slide65.xml"/><Relationship Id="rId78" Type="http://schemas.openxmlformats.org/officeDocument/2006/relationships/slide" Target="slides/slide66.xml"/><Relationship Id="rId79" Type="http://schemas.openxmlformats.org/officeDocument/2006/relationships/slide" Target="slides/slide67.xml"/><Relationship Id="rId80" Type="http://schemas.openxmlformats.org/officeDocument/2006/relationships/slide" Target="slides/slide68.xml"/><Relationship Id="rId81" Type="http://schemas.openxmlformats.org/officeDocument/2006/relationships/slide" Target="slides/slide69.xml"/><Relationship Id="rId82" Type="http://schemas.openxmlformats.org/officeDocument/2006/relationships/slide" Target="slides/slide70.xml"/><Relationship Id="rId83" Type="http://schemas.openxmlformats.org/officeDocument/2006/relationships/slide" Target="slides/slide71.xml"/><Relationship Id="rId84" Type="http://schemas.openxmlformats.org/officeDocument/2006/relationships/slide" Target="slides/slide72.xml"/><Relationship Id="rId85" Type="http://schemas.openxmlformats.org/officeDocument/2006/relationships/slide" Target="slides/slide73.xml"/><Relationship Id="rId86" Type="http://schemas.openxmlformats.org/officeDocument/2006/relationships/slide" Target="slides/slide74.xml"/><Relationship Id="rId87" Type="http://schemas.openxmlformats.org/officeDocument/2006/relationships/slide" Target="slides/slide75.xml"/><Relationship Id="rId88" Type="http://schemas.openxmlformats.org/officeDocument/2006/relationships/slide" Target="slides/slide76.xml"/><Relationship Id="rId89" Type="http://schemas.openxmlformats.org/officeDocument/2006/relationships/slide" Target="slides/slide77.xml"/><Relationship Id="rId90" Type="http://schemas.openxmlformats.org/officeDocument/2006/relationships/commentAuthors" Target="commentAuthors.xml"/>
</Relationships>
</file>

<file path=ppt/comments/comment21.xml><?xml version="1.0" encoding="utf-8"?>
<p:cmLst xmlns:p="http://schemas.openxmlformats.org/presentationml/2006/main">
  <p:cm authorId="0" dt="2019-04-02T06:18:17.308000000" idx="5">
    <p:pos x="5758" y="0"/>
    <p:text>Note que a probabilidade “real” ou frequência do evento A é irrelevante para o prejuízo do apostador (que advém de sua inconsistência)</p:text>
  </p:cm>
</p:cmLst>
</file>

<file path=ppt/comments/comment23.xml><?xml version="1.0" encoding="utf-8"?>
<p:cmLst xmlns:p="http://schemas.openxmlformats.org/presentationml/2006/main">
  <p:cm authorId="0" dt="2019-04-01T12:25:29.395000000" idx="6">
    <p:pos x="6118" y="0"/>
    <p:text>I offer you a bet. If A holds then you pay me $7, otherwise I pay you $3. 
I also offer another bet: if not(A and B) you pay me $4, otherwise I pay you $6</p:text>
  </p:cm>
</p:cmLst>
</file>

<file path=ppt/comments/comment24.xml><?xml version="1.0" encoding="utf-8"?>
<p:cmLst xmlns:p="http://schemas.openxmlformats.org/presentationml/2006/main">
  <p:cm authorId="0" dt="2019-04-01T12:25:29.395000000" idx="7">
    <p:pos x="6118" y="0"/>
    <p:text>I offer you a bet. If A holds then you pay me $7, otherwise I pay you $3. 
I also offer another bet: if not(A and B) you pay me $4, otherwise I pay you $6</p:text>
  </p:cm>
</p:cmLst>
</file>

<file path=ppt/comments/comment47.xml><?xml version="1.0" encoding="utf-8"?>
<p:cmLst xmlns:p="http://schemas.openxmlformats.org/presentationml/2006/main">
  <p:cm authorId="0" dt="2019-04-03T12:01:50.468000000" idx="8">
    <p:pos x="5758" y="0"/>
    <p:text>Usando propriedade de normalização dispensamos com a necessidade de computar o denominador</p:text>
  </p:cm>
</p:cmLst>
</file>

<file path=ppt/comments/comment48.xml><?xml version="1.0" encoding="utf-8"?>
<p:cmLst xmlns:p="http://schemas.openxmlformats.org/presentationml/2006/main">
  <p:cm authorId="0" dt="2019-04-03T12:01:50.468000000" idx="9">
    <p:pos x="5758" y="0"/>
    <p:text>Usando propriedade de normalização dispensamos com a necessidade de computar o denominador</p:text>
  </p:cm>
</p:cmLst>
</file>

<file path=ppt/comments/comment49.xml><?xml version="1.0" encoding="utf-8"?>
<p:cmLst xmlns:p="http://schemas.openxmlformats.org/presentationml/2006/main">
  <p:cm authorId="0" dt="2019-04-03T12:01:50.468000000" idx="10">
    <p:pos x="5758" y="0"/>
    <p:text>Usando propriedade de normalização dispensamos com a necessidade de computar o denominador</p:text>
  </p:cm>
</p:cmLst>
</file>

<file path=ppt/comments/comment5.xml><?xml version="1.0" encoding="utf-8"?>
<p:cmLst xmlns:p="http://schemas.openxmlformats.org/presentationml/2006/main">
  <p:cm authorId="0" dt="2019-04-01T10:14:14.555000000" idx="1">
    <p:pos x="5038" y="720"/>
    <p:text>Alguns eventos possuem consequências estocásticas</p:text>
  </p:cm>
</p:cmLst>
</file>

<file path=ppt/comments/comment7.xml><?xml version="1.0" encoding="utf-8"?>
<p:cmLst xmlns:p="http://schemas.openxmlformats.org/presentationml/2006/main">
  <p:cm authorId="0" dt="2019-04-01T10:15:36.176000000" idx="2">
    <p:pos x="3599" y="360"/>
    <p:text>Em alguns domínios, incerteza vem na forma de ignorância sobre consequências</p:text>
  </p:cm>
</p:cmLst>
</file>

<file path=ppt/comments/comment8.xml><?xml version="1.0" encoding="utf-8"?>
<p:cmLst xmlns:p="http://schemas.openxmlformats.org/presentationml/2006/main">
  <p:cm authorId="0" dt="2019-04-01T10:22:01.730000000" idx="3">
    <p:pos x="5038" y="0"/>
    <p:text>Consideramos cada mundo uma possibilidade</p:text>
  </p:cm>
</p:cmLst>
</file>

<file path=ppt/comments/comment9.xml><?xml version="1.0" encoding="utf-8"?>
<p:cmLst xmlns:p="http://schemas.openxmlformats.org/presentationml/2006/main">
  <p:cm authorId="0" dt="2019-04-01T10:22:01.730000000" idx="4">
    <p:pos x="5038" y="0"/>
    <p:text>Consideramos cada mundo uma possibilidade</p:text>
  </p:cm>
</p:cmLst>
</file>

<file path=ppt/notesMasters/_rels/notesMaster1.xml.rels><?xml version="1.0" encoding="UTF-8"?>
<Relationships xmlns="http://schemas.openxmlformats.org/package/2006/relationships"><Relationship Id="rId1" Type="http://schemas.openxmlformats.org/officeDocument/2006/relationships/theme" Target="../theme/theme11.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2" name="PlaceHolder 1"/>
          <p:cNvSpPr>
            <a:spLocks noGrp="1"/>
          </p:cNvSpPr>
          <p:nvPr>
            <p:ph type="sldImg"/>
          </p:nvPr>
        </p:nvSpPr>
        <p:spPr>
          <a:xfrm>
            <a:off x="216000" y="812520"/>
            <a:ext cx="7127280" cy="4008960"/>
          </a:xfrm>
          <a:prstGeom prst="rect">
            <a:avLst/>
          </a:prstGeom>
        </p:spPr>
        <p:txBody>
          <a:bodyPr lIns="0" rIns="0" tIns="0" bIns="0" anchor="ctr">
            <a:noAutofit/>
          </a:bodyPr>
          <a:p>
            <a:pPr algn="ctr"/>
            <a:r>
              <a:rPr b="0" lang="pt-BR" sz="4400" spc="-1" strike="noStrike">
                <a:latin typeface="Arial"/>
              </a:rPr>
              <a:t>Click </a:t>
            </a:r>
            <a:r>
              <a:rPr b="0" lang="pt-BR" sz="4400" spc="-1" strike="noStrike">
                <a:latin typeface="Arial"/>
              </a:rPr>
              <a:t>to </a:t>
            </a:r>
            <a:r>
              <a:rPr b="0" lang="pt-BR" sz="4400" spc="-1" strike="noStrike">
                <a:latin typeface="Arial"/>
              </a:rPr>
              <a:t>move </a:t>
            </a:r>
            <a:r>
              <a:rPr b="0" lang="pt-BR" sz="4400" spc="-1" strike="noStrike">
                <a:latin typeface="Arial"/>
              </a:rPr>
              <a:t>the </a:t>
            </a:r>
            <a:r>
              <a:rPr b="0" lang="pt-BR" sz="4400" spc="-1" strike="noStrike">
                <a:latin typeface="Arial"/>
              </a:rPr>
              <a:t>slide</a:t>
            </a:r>
            <a:endParaRPr b="0" lang="pt-BR" sz="4400" spc="-1" strike="noStrike">
              <a:latin typeface="Arial"/>
            </a:endParaRPr>
          </a:p>
        </p:txBody>
      </p:sp>
      <p:sp>
        <p:nvSpPr>
          <p:cNvPr id="383" name="PlaceHolder 2"/>
          <p:cNvSpPr>
            <a:spLocks noGrp="1"/>
          </p:cNvSpPr>
          <p:nvPr>
            <p:ph type="body"/>
          </p:nvPr>
        </p:nvSpPr>
        <p:spPr>
          <a:xfrm>
            <a:off x="756000" y="5078520"/>
            <a:ext cx="6047640" cy="4811040"/>
          </a:xfrm>
          <a:prstGeom prst="rect">
            <a:avLst/>
          </a:prstGeom>
        </p:spPr>
        <p:txBody>
          <a:bodyPr lIns="0" rIns="0" tIns="0" bIns="0">
            <a:noAutofit/>
          </a:bodyPr>
          <a:p>
            <a:r>
              <a:rPr b="0" lang="pt-BR" sz="2000" spc="-1" strike="noStrike">
                <a:latin typeface="Arial"/>
              </a:rPr>
              <a:t>Click to edit </a:t>
            </a:r>
            <a:r>
              <a:rPr b="0" lang="pt-BR" sz="2000" spc="-1" strike="noStrike">
                <a:latin typeface="Arial"/>
              </a:rPr>
              <a:t>the notes </a:t>
            </a:r>
            <a:r>
              <a:rPr b="0" lang="pt-BR" sz="2000" spc="-1" strike="noStrike">
                <a:latin typeface="Arial"/>
              </a:rPr>
              <a:t>format</a:t>
            </a:r>
            <a:endParaRPr b="0" lang="pt-BR" sz="2000" spc="-1" strike="noStrike">
              <a:latin typeface="Arial"/>
            </a:endParaRPr>
          </a:p>
        </p:txBody>
      </p:sp>
      <p:sp>
        <p:nvSpPr>
          <p:cNvPr id="384" name="PlaceHolder 3"/>
          <p:cNvSpPr>
            <a:spLocks noGrp="1"/>
          </p:cNvSpPr>
          <p:nvPr>
            <p:ph type="hdr"/>
          </p:nvPr>
        </p:nvSpPr>
        <p:spPr>
          <a:xfrm>
            <a:off x="0" y="0"/>
            <a:ext cx="3280680" cy="534240"/>
          </a:xfrm>
          <a:prstGeom prst="rect">
            <a:avLst/>
          </a:prstGeom>
        </p:spPr>
        <p:txBody>
          <a:bodyPr lIns="0" rIns="0" tIns="0" bIns="0">
            <a:noAutofit/>
          </a:bodyPr>
          <a:p>
            <a:r>
              <a:rPr b="0" lang="pt-BR" sz="1400" spc="-1" strike="noStrike">
                <a:latin typeface="Times New Roman"/>
              </a:rPr>
              <a:t>&lt;header&gt;</a:t>
            </a:r>
            <a:endParaRPr b="0" lang="pt-BR" sz="1400" spc="-1" strike="noStrike">
              <a:latin typeface="Times New Roman"/>
            </a:endParaRPr>
          </a:p>
        </p:txBody>
      </p:sp>
      <p:sp>
        <p:nvSpPr>
          <p:cNvPr id="385" name="PlaceHolder 4"/>
          <p:cNvSpPr>
            <a:spLocks noGrp="1"/>
          </p:cNvSpPr>
          <p:nvPr>
            <p:ph type="dt"/>
          </p:nvPr>
        </p:nvSpPr>
        <p:spPr>
          <a:xfrm>
            <a:off x="4278960" y="0"/>
            <a:ext cx="3280680" cy="534240"/>
          </a:xfrm>
          <a:prstGeom prst="rect">
            <a:avLst/>
          </a:prstGeom>
        </p:spPr>
        <p:txBody>
          <a:bodyPr lIns="0" rIns="0" tIns="0" bIns="0">
            <a:noAutofit/>
          </a:bodyPr>
          <a:p>
            <a:pPr algn="r"/>
            <a:r>
              <a:rPr b="0" lang="pt-BR" sz="1400" spc="-1" strike="noStrike">
                <a:latin typeface="Times New Roman"/>
              </a:rPr>
              <a:t>&lt;date/time&gt;</a:t>
            </a:r>
            <a:endParaRPr b="0" lang="pt-BR" sz="1400" spc="-1" strike="noStrike">
              <a:latin typeface="Times New Roman"/>
            </a:endParaRPr>
          </a:p>
        </p:txBody>
      </p:sp>
      <p:sp>
        <p:nvSpPr>
          <p:cNvPr id="386" name="PlaceHolder 5"/>
          <p:cNvSpPr>
            <a:spLocks noGrp="1"/>
          </p:cNvSpPr>
          <p:nvPr>
            <p:ph type="ftr"/>
          </p:nvPr>
        </p:nvSpPr>
        <p:spPr>
          <a:xfrm>
            <a:off x="0" y="10157400"/>
            <a:ext cx="3280680" cy="534240"/>
          </a:xfrm>
          <a:prstGeom prst="rect">
            <a:avLst/>
          </a:prstGeom>
        </p:spPr>
        <p:txBody>
          <a:bodyPr lIns="0" rIns="0" tIns="0" bIns="0" anchor="b">
            <a:noAutofit/>
          </a:bodyPr>
          <a:p>
            <a:r>
              <a:rPr b="0" lang="pt-BR" sz="1400" spc="-1" strike="noStrike">
                <a:latin typeface="Times New Roman"/>
              </a:rPr>
              <a:t>&lt;footer&gt;</a:t>
            </a:r>
            <a:endParaRPr b="0" lang="pt-BR" sz="1400" spc="-1" strike="noStrike">
              <a:latin typeface="Times New Roman"/>
            </a:endParaRPr>
          </a:p>
        </p:txBody>
      </p:sp>
      <p:sp>
        <p:nvSpPr>
          <p:cNvPr id="387" name="PlaceHolder 6"/>
          <p:cNvSpPr>
            <a:spLocks noGrp="1"/>
          </p:cNvSpPr>
          <p:nvPr>
            <p:ph type="sldNum"/>
          </p:nvPr>
        </p:nvSpPr>
        <p:spPr>
          <a:xfrm>
            <a:off x="4278960" y="10157400"/>
            <a:ext cx="3280680" cy="534240"/>
          </a:xfrm>
          <a:prstGeom prst="rect">
            <a:avLst/>
          </a:prstGeom>
        </p:spPr>
        <p:txBody>
          <a:bodyPr lIns="0" rIns="0" tIns="0" bIns="0" anchor="b">
            <a:noAutofit/>
          </a:bodyPr>
          <a:p>
            <a:pPr algn="r"/>
            <a:fld id="{F26493BC-C8CF-47D0-93A4-F5DE4095AC61}" type="slidenum">
              <a:rPr b="0" lang="pt-BR" sz="1400" spc="-1" strike="noStrike">
                <a:latin typeface="Times New Roman"/>
              </a:rPr>
              <a:t>&lt;number&gt;</a:t>
            </a:fld>
            <a:endParaRPr b="0" lang="pt-BR"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26.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
</Relationships>
</file>

<file path=ppt/notesSlides/_rels/notesSlide35.xml.rels><?xml version="1.0" encoding="UTF-8"?>
<Relationships xmlns="http://schemas.openxmlformats.org/package/2006/relationships"><Relationship Id="rId1" Type="http://schemas.openxmlformats.org/officeDocument/2006/relationships/slide" Target="../slides/slide35.xml"/><Relationship Id="rId2" Type="http://schemas.openxmlformats.org/officeDocument/2006/relationships/notesMaster" Target="../notesMasters/notesMaster1.xml"/>
</Relationships>
</file>

<file path=ppt/notesSlides/_rels/notesSlide36.xml.rels><?xml version="1.0" encoding="UTF-8"?>
<Relationships xmlns="http://schemas.openxmlformats.org/package/2006/relationships"><Relationship Id="rId1" Type="http://schemas.openxmlformats.org/officeDocument/2006/relationships/slide" Target="../slides/slide36.xml"/><Relationship Id="rId2" Type="http://schemas.openxmlformats.org/officeDocument/2006/relationships/notesMaster" Target="../notesMasters/notesMaster1.xml"/>
</Relationships>
</file>

<file path=ppt/notesSlides/_rels/notesSlide40.xml.rels><?xml version="1.0" encoding="UTF-8"?>
<Relationships xmlns="http://schemas.openxmlformats.org/package/2006/relationships"><Relationship Id="rId1" Type="http://schemas.openxmlformats.org/officeDocument/2006/relationships/slide" Target="../slides/slide40.xml"/><Relationship Id="rId2" Type="http://schemas.openxmlformats.org/officeDocument/2006/relationships/notesMaster" Target="../notesMasters/notesMaster1.xml"/>
</Relationships>
</file>

<file path=ppt/notesSlides/_rels/notesSlide41.xml.rels><?xml version="1.0" encoding="UTF-8"?>
<Relationships xmlns="http://schemas.openxmlformats.org/package/2006/relationships"><Relationship Id="rId1" Type="http://schemas.openxmlformats.org/officeDocument/2006/relationships/slide" Target="../slides/slide41.xml"/><Relationship Id="rId2" Type="http://schemas.openxmlformats.org/officeDocument/2006/relationships/notesMaster" Target="../notesMasters/notesMaster1.xml"/>
</Relationships>
</file>

<file path=ppt/notesSlides/_rels/notesSlide42.xml.rels><?xml version="1.0" encoding="UTF-8"?>
<Relationships xmlns="http://schemas.openxmlformats.org/package/2006/relationships"><Relationship Id="rId1" Type="http://schemas.openxmlformats.org/officeDocument/2006/relationships/slide" Target="../slides/slide42.xml"/><Relationship Id="rId2" Type="http://schemas.openxmlformats.org/officeDocument/2006/relationships/notesMaster" Target="../notesMasters/notesMaster1.xml"/>
</Relationships>
</file>

<file path=ppt/notesSlides/_rels/notesSlide45.xml.rels><?xml version="1.0" encoding="UTF-8"?>
<Relationships xmlns="http://schemas.openxmlformats.org/package/2006/relationships"><Relationship Id="rId1" Type="http://schemas.openxmlformats.org/officeDocument/2006/relationships/slide" Target="../slides/slide45.xml"/><Relationship Id="rId2" Type="http://schemas.openxmlformats.org/officeDocument/2006/relationships/notesMaster" Target="../notesMasters/notesMaster1.xml"/>
</Relationships>
</file>

<file path=ppt/notesSlides/_rels/notesSlide47.xml.rels><?xml version="1.0" encoding="UTF-8"?>
<Relationships xmlns="http://schemas.openxmlformats.org/package/2006/relationships"><Relationship Id="rId1" Type="http://schemas.openxmlformats.org/officeDocument/2006/relationships/slide" Target="../slides/slide47.xml"/><Relationship Id="rId2" Type="http://schemas.openxmlformats.org/officeDocument/2006/relationships/notesMaster" Target="../notesMasters/notesMaster1.xml"/>
</Relationships>
</file>

<file path=ppt/notesSlides/_rels/notesSlide48.xml.rels><?xml version="1.0" encoding="UTF-8"?>
<Relationships xmlns="http://schemas.openxmlformats.org/package/2006/relationships"><Relationship Id="rId1" Type="http://schemas.openxmlformats.org/officeDocument/2006/relationships/slide" Target="../slides/slide48.xml"/><Relationship Id="rId2" Type="http://schemas.openxmlformats.org/officeDocument/2006/relationships/notesMaster" Target="../notesMasters/notesMaster1.xml"/>
</Relationships>
</file>

<file path=ppt/notesSlides/_rels/notesSlide57.xml.rels><?xml version="1.0" encoding="UTF-8"?>
<Relationships xmlns="http://schemas.openxmlformats.org/package/2006/relationships"><Relationship Id="rId1" Type="http://schemas.openxmlformats.org/officeDocument/2006/relationships/slide" Target="../slides/slide57.xml"/><Relationship Id="rId2" Type="http://schemas.openxmlformats.org/officeDocument/2006/relationships/notesMaster" Target="../notesMasters/notesMaster1.xml"/>
</Relationships>
</file>

<file path=ppt/notesSlides/_rels/notesSlide59.xml.rels><?xml version="1.0" encoding="UTF-8"?>
<Relationships xmlns="http://schemas.openxmlformats.org/package/2006/relationships"><Relationship Id="rId1" Type="http://schemas.openxmlformats.org/officeDocument/2006/relationships/slide" Target="../slides/slide59.xml"/><Relationship Id="rId2" Type="http://schemas.openxmlformats.org/officeDocument/2006/relationships/notesMaster" Target="../notesMasters/notesMaster1.xml"/>
</Relationships>
</file>

<file path=ppt/notesSlides/_rels/notesSlide71.xml.rels><?xml version="1.0" encoding="UTF-8"?>
<Relationships xmlns="http://schemas.openxmlformats.org/package/2006/relationships"><Relationship Id="rId1" Type="http://schemas.openxmlformats.org/officeDocument/2006/relationships/slide" Target="../slides/slide71.xml"/><Relationship Id="rId2" Type="http://schemas.openxmlformats.org/officeDocument/2006/relationships/notesMaster" Target="../notesMasters/notesMaster1.xml"/>
</Relationships>
</file>

<file path=ppt/notesSlides/_rels/notesSlide73.xml.rels><?xml version="1.0" encoding="UTF-8"?>
<Relationships xmlns="http://schemas.openxmlformats.org/package/2006/relationships"><Relationship Id="rId1" Type="http://schemas.openxmlformats.org/officeDocument/2006/relationships/slide" Target="../slides/slide73.xml"/><Relationship Id="rId2" Type="http://schemas.openxmlformats.org/officeDocument/2006/relationships/notesMaster" Target="../notesMasters/notesMaster1.xml"/>
</Relationships>
</file>

<file path=ppt/notesSlides/_rels/notesSlide75.xml.rels><?xml version="1.0" encoding="UTF-8"?>
<Relationships xmlns="http://schemas.openxmlformats.org/package/2006/relationships"><Relationship Id="rId1" Type="http://schemas.openxmlformats.org/officeDocument/2006/relationships/slide" Target="../slides/slide75.xml"/><Relationship Id="rId2" Type="http://schemas.openxmlformats.org/officeDocument/2006/relationships/notesMaster" Target="../notesMasters/notesMaster1.xml"/>
</Relationships>
</file>

<file path=ppt/notesSlides/notesSlide2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5" name="PlaceHolder 1"/>
          <p:cNvSpPr>
            <a:spLocks noGrp="1"/>
          </p:cNvSpPr>
          <p:nvPr>
            <p:ph type="sldImg"/>
          </p:nvPr>
        </p:nvSpPr>
        <p:spPr>
          <a:xfrm>
            <a:off x="1143000" y="685800"/>
            <a:ext cx="4571280" cy="3428280"/>
          </a:xfrm>
          <a:prstGeom prst="rect">
            <a:avLst/>
          </a:prstGeom>
        </p:spPr>
      </p:sp>
      <p:sp>
        <p:nvSpPr>
          <p:cNvPr id="1276" name="PlaceHolder 2"/>
          <p:cNvSpPr>
            <a:spLocks noGrp="1"/>
          </p:cNvSpPr>
          <p:nvPr>
            <p:ph type="body"/>
          </p:nvPr>
        </p:nvSpPr>
        <p:spPr>
          <a:xfrm>
            <a:off x="914400" y="4343400"/>
            <a:ext cx="5028480" cy="4114080"/>
          </a:xfrm>
          <a:prstGeom prst="rect">
            <a:avLst/>
          </a:prstGeom>
        </p:spPr>
        <p:txBody>
          <a:bodyPr lIns="90000" rIns="90000" tIns="45000" bIns="45000">
            <a:noAutofit/>
          </a:bodyPr>
          <a:p>
            <a:pPr marL="216000" indent="-215640">
              <a:lnSpc>
                <a:spcPct val="100000"/>
              </a:lnSpc>
            </a:pPr>
            <a:r>
              <a:rPr b="0" lang="pt-BR" sz="2000" spc="-1" strike="noStrike">
                <a:latin typeface="Arial"/>
              </a:rPr>
              <a:t>\Pr(A|B) = \frac{\Pr(A \cap B)}{\Pr(B)}</a:t>
            </a:r>
            <a:endParaRPr b="0" lang="pt-BR" sz="2000" spc="-1" strike="noStrike">
              <a:latin typeface="Arial"/>
            </a:endParaRPr>
          </a:p>
        </p:txBody>
      </p:sp>
    </p:spTree>
  </p:cSld>
</p:notes>
</file>

<file path=ppt/notesSlides/notesSlide3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7" name="PlaceHolder 1"/>
          <p:cNvSpPr>
            <a:spLocks noGrp="1"/>
          </p:cNvSpPr>
          <p:nvPr>
            <p:ph type="sldImg"/>
          </p:nvPr>
        </p:nvSpPr>
        <p:spPr>
          <a:xfrm>
            <a:off x="1143000" y="685800"/>
            <a:ext cx="4571280" cy="3428280"/>
          </a:xfrm>
          <a:prstGeom prst="rect">
            <a:avLst/>
          </a:prstGeom>
        </p:spPr>
      </p:sp>
      <p:sp>
        <p:nvSpPr>
          <p:cNvPr id="1278" name="PlaceHolder 2"/>
          <p:cNvSpPr>
            <a:spLocks noGrp="1"/>
          </p:cNvSpPr>
          <p:nvPr>
            <p:ph type="body"/>
          </p:nvPr>
        </p:nvSpPr>
        <p:spPr>
          <a:xfrm>
            <a:off x="914400" y="4343400"/>
            <a:ext cx="5028480" cy="4114080"/>
          </a:xfrm>
          <a:prstGeom prst="rect">
            <a:avLst/>
          </a:prstGeom>
        </p:spPr>
        <p:txBody>
          <a:bodyPr lIns="90000" rIns="90000" tIns="45000" bIns="45000">
            <a:noAutofit/>
          </a:bodyPr>
          <a:p>
            <a:pPr marL="216000" indent="-215640">
              <a:lnSpc>
                <a:spcPct val="100000"/>
              </a:lnSpc>
            </a:pPr>
            <a:r>
              <a:rPr b="0" lang="pt-BR" sz="2000" spc="-1" strike="noStrike">
                <a:latin typeface="Arial"/>
              </a:rPr>
              <a:t>\begin{tikzpicture}[very thick]\sffamily</a:t>
            </a:r>
            <a:endParaRPr b="0" lang="pt-BR" sz="2000" spc="-1" strike="noStrike">
              <a:latin typeface="Arial"/>
            </a:endParaRPr>
          </a:p>
          <a:p>
            <a:pPr marL="216000" indent="-215640">
              <a:lnSpc>
                <a:spcPct val="100000"/>
              </a:lnSpc>
            </a:pPr>
            <a:r>
              <a:rPr b="0" lang="pt-BR" sz="2000" spc="-1" strike="noStrike">
                <a:latin typeface="Arial"/>
              </a:rPr>
              <a:t>\tikzstyle{every node} = [draw,circle,inner sep=2pt,fill=yellow!30]</a:t>
            </a:r>
            <a:endParaRPr b="0" lang="pt-BR" sz="2000" spc="-1" strike="noStrike">
              <a:latin typeface="Arial"/>
            </a:endParaRPr>
          </a:p>
          <a:p>
            <a:pPr marL="216000" indent="-215640">
              <a:lnSpc>
                <a:spcPct val="100000"/>
              </a:lnSpc>
            </a:pPr>
            <a:r>
              <a:rPr b="0" lang="pt-BR" sz="2000" spc="-1" strike="noStrike">
                <a:latin typeface="Arial"/>
              </a:rPr>
              <a:t>\node (S) at (0,0) {};</a:t>
            </a:r>
            <a:endParaRPr b="0" lang="pt-BR" sz="2000" spc="-1" strike="noStrike">
              <a:latin typeface="Arial"/>
            </a:endParaRPr>
          </a:p>
          <a:p>
            <a:pPr marL="216000" indent="-215640">
              <a:lnSpc>
                <a:spcPct val="100000"/>
              </a:lnSpc>
            </a:pPr>
            <a:r>
              <a:rPr b="0" lang="pt-BR" sz="2000" spc="-1" strike="noStrike">
                <a:latin typeface="Arial"/>
              </a:rPr>
              <a:t>\node (A) at (-1,-1) {A};</a:t>
            </a:r>
            <a:endParaRPr b="0" lang="pt-BR" sz="2000" spc="-1" strike="noStrike">
              <a:latin typeface="Arial"/>
            </a:endParaRPr>
          </a:p>
          <a:p>
            <a:pPr marL="216000" indent="-215640">
              <a:lnSpc>
                <a:spcPct val="100000"/>
              </a:lnSpc>
            </a:pPr>
            <a:r>
              <a:rPr b="0" lang="pt-BR" sz="2000" spc="-1" strike="noStrike">
                <a:latin typeface="Arial"/>
              </a:rPr>
              <a:t>\node (B) at (1,-1) {B};</a:t>
            </a:r>
            <a:endParaRPr b="0" lang="pt-BR" sz="2000" spc="-1" strike="noStrike">
              <a:latin typeface="Arial"/>
            </a:endParaRPr>
          </a:p>
          <a:p>
            <a:pPr marL="216000" indent="-215640">
              <a:lnSpc>
                <a:spcPct val="100000"/>
              </a:lnSpc>
            </a:pPr>
            <a:endParaRPr b="0" lang="pt-BR" sz="2000" spc="-1" strike="noStrike">
              <a:latin typeface="Arial"/>
            </a:endParaRPr>
          </a:p>
          <a:p>
            <a:pPr marL="216000" indent="-215640">
              <a:lnSpc>
                <a:spcPct val="100000"/>
              </a:lnSpc>
            </a:pPr>
            <a:r>
              <a:rPr b="0" lang="pt-BR" sz="2000" spc="-1" strike="noStrike">
                <a:latin typeface="Arial"/>
              </a:rPr>
              <a:t>\foreach \x/\y in {S/A,S/B} {</a:t>
            </a:r>
            <a:endParaRPr b="0" lang="pt-BR" sz="2000" spc="-1" strike="noStrike">
              <a:latin typeface="Arial"/>
            </a:endParaRPr>
          </a:p>
          <a:p>
            <a:pPr marL="216000" indent="-215640">
              <a:lnSpc>
                <a:spcPct val="100000"/>
              </a:lnSpc>
            </a:pPr>
            <a:r>
              <a:rPr b="0" lang="pt-BR" sz="2000" spc="-1" strike="noStrike">
                <a:latin typeface="Arial"/>
              </a:rPr>
              <a:t> </a:t>
            </a:r>
            <a:r>
              <a:rPr b="0" lang="pt-BR" sz="2000" spc="-1" strike="noStrike">
                <a:latin typeface="Arial"/>
              </a:rPr>
              <a:t>\draw[-&gt;,&gt;=latex] (\x) edge (\y);</a:t>
            </a:r>
            <a:endParaRPr b="0" lang="pt-BR" sz="2000" spc="-1" strike="noStrike">
              <a:latin typeface="Arial"/>
            </a:endParaRPr>
          </a:p>
          <a:p>
            <a:pPr marL="216000" indent="-215640">
              <a:lnSpc>
                <a:spcPct val="100000"/>
              </a:lnSpc>
            </a:pPr>
            <a:r>
              <a:rPr b="0" lang="pt-BR" sz="2000" spc="-1" strike="noStrike">
                <a:latin typeface="Arial"/>
              </a:rPr>
              <a:t>}</a:t>
            </a:r>
            <a:endParaRPr b="0" lang="pt-BR" sz="2000" spc="-1" strike="noStrike">
              <a:latin typeface="Arial"/>
            </a:endParaRPr>
          </a:p>
          <a:p>
            <a:pPr marL="216000" indent="-215640">
              <a:lnSpc>
                <a:spcPct val="100000"/>
              </a:lnSpc>
            </a:pPr>
            <a:r>
              <a:rPr b="0" lang="pt-BR" sz="2000" spc="-1" strike="noStrike">
                <a:latin typeface="Arial"/>
              </a:rPr>
              <a:t>\end{tikzpicture}</a:t>
            </a:r>
            <a:endParaRPr b="0" lang="pt-BR" sz="2000" spc="-1" strike="noStrike">
              <a:latin typeface="Arial"/>
            </a:endParaRPr>
          </a:p>
        </p:txBody>
      </p:sp>
    </p:spTree>
  </p:cSld>
</p:notes>
</file>

<file path=ppt/notesSlides/notesSlide3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9" name="PlaceHolder 1"/>
          <p:cNvSpPr>
            <a:spLocks noGrp="1"/>
          </p:cNvSpPr>
          <p:nvPr>
            <p:ph type="sldImg"/>
          </p:nvPr>
        </p:nvSpPr>
        <p:spPr>
          <a:xfrm>
            <a:off x="1143000" y="685800"/>
            <a:ext cx="4571280" cy="3428280"/>
          </a:xfrm>
          <a:prstGeom prst="rect">
            <a:avLst/>
          </a:prstGeom>
        </p:spPr>
      </p:sp>
      <p:sp>
        <p:nvSpPr>
          <p:cNvPr id="1280" name="PlaceHolder 2"/>
          <p:cNvSpPr>
            <a:spLocks noGrp="1"/>
          </p:cNvSpPr>
          <p:nvPr>
            <p:ph type="body"/>
          </p:nvPr>
        </p:nvSpPr>
        <p:spPr>
          <a:xfrm>
            <a:off x="914400" y="4343400"/>
            <a:ext cx="5028480" cy="4114080"/>
          </a:xfrm>
          <a:prstGeom prst="rect">
            <a:avLst/>
          </a:prstGeom>
        </p:spPr>
        <p:txBody>
          <a:bodyPr lIns="90000" rIns="90000" tIns="45000" bIns="45000">
            <a:noAutofit/>
          </a:bodyPr>
          <a:p>
            <a:pPr marL="216000" indent="-215640">
              <a:lnSpc>
                <a:spcPct val="100000"/>
              </a:lnSpc>
            </a:pPr>
            <a:r>
              <a:rPr b="0" lang="pt-BR" sz="2000" spc="-1" strike="noStrike">
                <a:latin typeface="Arial"/>
              </a:rPr>
              <a:t>\begin{tikzpicture}[very thick,-&gt;,&gt;=latex]\sffamily</a:t>
            </a:r>
            <a:endParaRPr b="0" lang="pt-BR" sz="2000" spc="-1" strike="noStrike">
              <a:latin typeface="Arial"/>
            </a:endParaRPr>
          </a:p>
          <a:p>
            <a:pPr marL="216000" indent="-215640">
              <a:lnSpc>
                <a:spcPct val="100000"/>
              </a:lnSpc>
            </a:pPr>
            <a:r>
              <a:rPr b="0" lang="pt-BR" sz="2000" spc="-1" strike="noStrike">
                <a:latin typeface="Arial"/>
              </a:rPr>
              <a:t>\tikzstyle{chance} = [draw,circle,inner sep=2pt,fill=yellow!30]</a:t>
            </a:r>
            <a:endParaRPr b="0" lang="pt-BR" sz="2000" spc="-1" strike="noStrike">
              <a:latin typeface="Arial"/>
            </a:endParaRPr>
          </a:p>
          <a:p>
            <a:pPr marL="216000" indent="-215640">
              <a:lnSpc>
                <a:spcPct val="100000"/>
              </a:lnSpc>
            </a:pPr>
            <a:r>
              <a:rPr b="0" lang="pt-BR" sz="2000" spc="-1" strike="noStrike">
                <a:latin typeface="Arial"/>
              </a:rPr>
              <a:t>\node[chance] (S) at (0,0) {};</a:t>
            </a:r>
            <a:endParaRPr b="0" lang="pt-BR" sz="2000" spc="-1" strike="noStrike">
              <a:latin typeface="Arial"/>
            </a:endParaRPr>
          </a:p>
          <a:p>
            <a:pPr marL="216000" indent="-215640">
              <a:lnSpc>
                <a:spcPct val="100000"/>
              </a:lnSpc>
            </a:pPr>
            <a:r>
              <a:rPr b="0" lang="pt-BR" sz="2000" spc="-1" strike="noStrike">
                <a:latin typeface="Arial"/>
              </a:rPr>
              <a:t>\node[chance] (B) at (3,1) {$B_1$};</a:t>
            </a:r>
            <a:endParaRPr b="0" lang="pt-BR" sz="2000" spc="-1" strike="noStrike">
              <a:latin typeface="Arial"/>
            </a:endParaRPr>
          </a:p>
          <a:p>
            <a:pPr marL="216000" indent="-215640">
              <a:lnSpc>
                <a:spcPct val="100000"/>
              </a:lnSpc>
            </a:pPr>
            <a:r>
              <a:rPr b="0" lang="pt-BR" sz="2000" spc="-1" strike="noStrike">
                <a:latin typeface="Arial"/>
              </a:rPr>
              <a:t>\node[chance] (P) at (3,-1) {$P_1$};</a:t>
            </a:r>
            <a:endParaRPr b="0" lang="pt-BR" sz="2000" spc="-1" strike="noStrike">
              <a:latin typeface="Arial"/>
            </a:endParaRPr>
          </a:p>
          <a:p>
            <a:pPr marL="216000" indent="-215640">
              <a:lnSpc>
                <a:spcPct val="100000"/>
              </a:lnSpc>
            </a:pPr>
            <a:r>
              <a:rPr b="0" lang="pt-BR" sz="2000" spc="-1" strike="noStrike">
                <a:latin typeface="Arial"/>
              </a:rPr>
              <a:t>\node[chance,label={right:\tiny$\Pr(B_1 \cap B_2) = \frac{4}{21}$}] (BB) at (6,1.5) {$B_1$};</a:t>
            </a:r>
            <a:endParaRPr b="0" lang="pt-BR" sz="2000" spc="-1" strike="noStrike">
              <a:latin typeface="Arial"/>
            </a:endParaRPr>
          </a:p>
          <a:p>
            <a:pPr marL="216000" indent="-215640">
              <a:lnSpc>
                <a:spcPct val="100000"/>
              </a:lnSpc>
            </a:pPr>
            <a:r>
              <a:rPr b="0" lang="pt-BR" sz="2000" spc="-1" strike="noStrike">
                <a:latin typeface="Arial"/>
              </a:rPr>
              <a:t>\node[chance,label={right:\tiny$\Pr(B_1 \cap P_2) = \frac{8}{21}$}] (BP) at (6,0.5) {$B_2$};</a:t>
            </a:r>
            <a:endParaRPr b="0" lang="pt-BR" sz="2000" spc="-1" strike="noStrike">
              <a:latin typeface="Arial"/>
            </a:endParaRPr>
          </a:p>
          <a:p>
            <a:pPr marL="216000" indent="-215640">
              <a:lnSpc>
                <a:spcPct val="100000"/>
              </a:lnSpc>
            </a:pPr>
            <a:r>
              <a:rPr b="0" lang="pt-BR" sz="2000" spc="-1" strike="noStrike">
                <a:latin typeface="Arial"/>
              </a:rPr>
              <a:t>\node[chance,label={right:\tiny$\Pr(P_1 \cap B_2) = \frac{3}{14}$}] (PB) at (6,-0.5) {$B_1$};</a:t>
            </a:r>
            <a:endParaRPr b="0" lang="pt-BR" sz="2000" spc="-1" strike="noStrike">
              <a:latin typeface="Arial"/>
            </a:endParaRPr>
          </a:p>
          <a:p>
            <a:pPr marL="216000" indent="-215640">
              <a:lnSpc>
                <a:spcPct val="100000"/>
              </a:lnSpc>
            </a:pPr>
            <a:r>
              <a:rPr b="0" lang="pt-BR" sz="2000" spc="-1" strike="noStrike">
                <a:latin typeface="Arial"/>
              </a:rPr>
              <a:t>\node[chance,label={right:\tiny$\Pr(P_1 \cap P_2) = \frac{3}{14}$}] (PP) at (6,-1.5) {$B_2$};</a:t>
            </a:r>
            <a:endParaRPr b="0" lang="pt-BR" sz="2000" spc="-1" strike="noStrike">
              <a:latin typeface="Arial"/>
            </a:endParaRPr>
          </a:p>
          <a:p>
            <a:pPr marL="216000" indent="-215640">
              <a:lnSpc>
                <a:spcPct val="100000"/>
              </a:lnSpc>
            </a:pPr>
            <a:endParaRPr b="0" lang="pt-BR" sz="2000" spc="-1" strike="noStrike">
              <a:latin typeface="Arial"/>
            </a:endParaRPr>
          </a:p>
          <a:p>
            <a:pPr marL="216000" indent="-215640">
              <a:lnSpc>
                <a:spcPct val="100000"/>
              </a:lnSpc>
            </a:pPr>
            <a:r>
              <a:rPr b="0" lang="pt-BR" sz="2000" spc="-1" strike="noStrike">
                <a:latin typeface="Arial"/>
              </a:rPr>
              <a:t>\draw (S) edge node[sloped,above] {\tiny$\Pr(B_1)=\frac{4}{7}$} (B);</a:t>
            </a:r>
            <a:endParaRPr b="0" lang="pt-BR" sz="2000" spc="-1" strike="noStrike">
              <a:latin typeface="Arial"/>
            </a:endParaRPr>
          </a:p>
          <a:p>
            <a:pPr marL="216000" indent="-215640">
              <a:lnSpc>
                <a:spcPct val="100000"/>
              </a:lnSpc>
            </a:pPr>
            <a:r>
              <a:rPr b="0" lang="pt-BR" sz="2000" spc="-1" strike="noStrike">
                <a:latin typeface="Arial"/>
              </a:rPr>
              <a:t>\draw (S) edge node[sloped,below] {\tiny$\Pr(P_1)=\frac{3}{7}$} (P);</a:t>
            </a:r>
            <a:endParaRPr b="0" lang="pt-BR" sz="2000" spc="-1" strike="noStrike">
              <a:latin typeface="Arial"/>
            </a:endParaRPr>
          </a:p>
          <a:p>
            <a:pPr marL="216000" indent="-215640">
              <a:lnSpc>
                <a:spcPct val="100000"/>
              </a:lnSpc>
            </a:pPr>
            <a:r>
              <a:rPr b="0" lang="pt-BR" sz="2000" spc="-1" strike="noStrike">
                <a:latin typeface="Arial"/>
              </a:rPr>
              <a:t>\draw (B) edge node[sloped,above] {\tiny$\Pr(B_2|B_1)=\frac{2}{6}$} (BB);</a:t>
            </a:r>
            <a:endParaRPr b="0" lang="pt-BR" sz="2000" spc="-1" strike="noStrike">
              <a:latin typeface="Arial"/>
            </a:endParaRPr>
          </a:p>
          <a:p>
            <a:pPr marL="216000" indent="-215640">
              <a:lnSpc>
                <a:spcPct val="100000"/>
              </a:lnSpc>
            </a:pPr>
            <a:r>
              <a:rPr b="0" lang="pt-BR" sz="2000" spc="-1" strike="noStrike">
                <a:latin typeface="Arial"/>
              </a:rPr>
              <a:t>\draw (B) edge node[sloped,below] {\tiny$\Pr(P_2|B_1)=\frac{4}{6}$} (BP);</a:t>
            </a:r>
            <a:endParaRPr b="0" lang="pt-BR" sz="2000" spc="-1" strike="noStrike">
              <a:latin typeface="Arial"/>
            </a:endParaRPr>
          </a:p>
          <a:p>
            <a:pPr marL="216000" indent="-215640">
              <a:lnSpc>
                <a:spcPct val="100000"/>
              </a:lnSpc>
            </a:pPr>
            <a:r>
              <a:rPr b="0" lang="pt-BR" sz="2000" spc="-1" strike="noStrike">
                <a:latin typeface="Arial"/>
              </a:rPr>
              <a:t>\draw (P) edge node[sloped,above] {\tiny$\Pr(B_2|P_1)=\frac{3}{6}$} (PB);</a:t>
            </a:r>
            <a:endParaRPr b="0" lang="pt-BR" sz="2000" spc="-1" strike="noStrike">
              <a:latin typeface="Arial"/>
            </a:endParaRPr>
          </a:p>
          <a:p>
            <a:pPr marL="216000" indent="-215640">
              <a:lnSpc>
                <a:spcPct val="100000"/>
              </a:lnSpc>
            </a:pPr>
            <a:r>
              <a:rPr b="0" lang="pt-BR" sz="2000" spc="-1" strike="noStrike">
                <a:latin typeface="Arial"/>
              </a:rPr>
              <a:t>\draw (P) edge node[sloped,below] {\tiny$\Pr(P_2|P_1)=\frac{3}{6}$} (PP);</a:t>
            </a:r>
            <a:endParaRPr b="0" lang="pt-BR" sz="2000" spc="-1" strike="noStrike">
              <a:latin typeface="Arial"/>
            </a:endParaRPr>
          </a:p>
          <a:p>
            <a:pPr marL="216000" indent="-215640">
              <a:lnSpc>
                <a:spcPct val="100000"/>
              </a:lnSpc>
            </a:pPr>
            <a:r>
              <a:rPr b="0" lang="pt-BR" sz="2000" spc="-1" strike="noStrike">
                <a:latin typeface="Arial"/>
              </a:rPr>
              <a:t>\end{tikzpicture}</a:t>
            </a:r>
            <a:endParaRPr b="0" lang="pt-BR" sz="2000" spc="-1" strike="noStrike">
              <a:latin typeface="Arial"/>
            </a:endParaRPr>
          </a:p>
        </p:txBody>
      </p:sp>
    </p:spTree>
  </p:cSld>
</p:notes>
</file>

<file path=ppt/notesSlides/notesSlide4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1" name="PlaceHolder 1"/>
          <p:cNvSpPr>
            <a:spLocks noGrp="1"/>
          </p:cNvSpPr>
          <p:nvPr>
            <p:ph type="sldImg"/>
          </p:nvPr>
        </p:nvSpPr>
        <p:spPr>
          <a:xfrm>
            <a:off x="1143000" y="685800"/>
            <a:ext cx="4571280" cy="3428280"/>
          </a:xfrm>
          <a:prstGeom prst="rect">
            <a:avLst/>
          </a:prstGeom>
        </p:spPr>
      </p:sp>
      <p:sp>
        <p:nvSpPr>
          <p:cNvPr id="1282" name="PlaceHolder 2"/>
          <p:cNvSpPr>
            <a:spLocks noGrp="1"/>
          </p:cNvSpPr>
          <p:nvPr>
            <p:ph type="body"/>
          </p:nvPr>
        </p:nvSpPr>
        <p:spPr>
          <a:xfrm>
            <a:off x="914400" y="4343400"/>
            <a:ext cx="5028480" cy="4114080"/>
          </a:xfrm>
          <a:prstGeom prst="rect">
            <a:avLst/>
          </a:prstGeom>
        </p:spPr>
        <p:txBody>
          <a:bodyPr lIns="90000" rIns="90000" tIns="45000" bIns="45000">
            <a:noAutofit/>
          </a:bodyPr>
          <a:p>
            <a:pPr marL="216000" indent="-215640">
              <a:lnSpc>
                <a:spcPct val="100000"/>
              </a:lnSpc>
            </a:pPr>
            <a:r>
              <a:rPr b="0" lang="pt-BR" sz="2000" spc="-1" strike="noStrike">
                <a:latin typeface="Arial"/>
              </a:rPr>
              <a:t>\begin{tikzpicture}[very thick,-&gt;,&gt;=latex]\sffamily</a:t>
            </a:r>
            <a:endParaRPr b="0" lang="pt-BR" sz="2000" spc="-1" strike="noStrike">
              <a:latin typeface="Arial"/>
            </a:endParaRPr>
          </a:p>
          <a:p>
            <a:pPr marL="216000" indent="-215640">
              <a:lnSpc>
                <a:spcPct val="100000"/>
              </a:lnSpc>
            </a:pPr>
            <a:r>
              <a:rPr b="0" lang="pt-BR" sz="2000" spc="-1" strike="noStrike">
                <a:latin typeface="Arial"/>
              </a:rPr>
              <a:t>\tikzstyle{chance} = [draw,circle,inner sep=2pt,fill=yellow!30]</a:t>
            </a:r>
            <a:endParaRPr b="0" lang="pt-BR" sz="2000" spc="-1" strike="noStrike">
              <a:latin typeface="Arial"/>
            </a:endParaRPr>
          </a:p>
          <a:p>
            <a:pPr marL="216000" indent="-215640">
              <a:lnSpc>
                <a:spcPct val="100000"/>
              </a:lnSpc>
            </a:pPr>
            <a:r>
              <a:rPr b="0" lang="pt-BR" sz="2000" spc="-1" strike="noStrike">
                <a:latin typeface="Arial"/>
              </a:rPr>
              <a:t>\node[chance] (S) at (0,0) {};</a:t>
            </a:r>
            <a:endParaRPr b="0" lang="pt-BR" sz="2000" spc="-1" strike="noStrike">
              <a:latin typeface="Arial"/>
            </a:endParaRPr>
          </a:p>
          <a:p>
            <a:pPr marL="216000" indent="-215640">
              <a:lnSpc>
                <a:spcPct val="100000"/>
              </a:lnSpc>
            </a:pPr>
            <a:r>
              <a:rPr b="0" lang="pt-BR" sz="2000" spc="-1" strike="noStrike">
                <a:latin typeface="Arial"/>
              </a:rPr>
              <a:t>\node[chance] (C1) at (3,2) {$C_1$};</a:t>
            </a:r>
            <a:endParaRPr b="0" lang="pt-BR" sz="2000" spc="-1" strike="noStrike">
              <a:latin typeface="Arial"/>
            </a:endParaRPr>
          </a:p>
          <a:p>
            <a:pPr marL="216000" indent="-215640">
              <a:lnSpc>
                <a:spcPct val="100000"/>
              </a:lnSpc>
            </a:pPr>
            <a:r>
              <a:rPr b="0" lang="pt-BR" sz="2000" spc="-1" strike="noStrike">
                <a:latin typeface="Arial"/>
              </a:rPr>
              <a:t>\node[chance] (C2) at (3,0) {$C_2$};</a:t>
            </a:r>
            <a:endParaRPr b="0" lang="pt-BR" sz="2000" spc="-1" strike="noStrike">
              <a:latin typeface="Arial"/>
            </a:endParaRPr>
          </a:p>
          <a:p>
            <a:pPr marL="216000" indent="-215640">
              <a:lnSpc>
                <a:spcPct val="100000"/>
              </a:lnSpc>
            </a:pPr>
            <a:r>
              <a:rPr b="0" lang="pt-BR" sz="2000" spc="-1" strike="noStrike">
                <a:latin typeface="Arial"/>
              </a:rPr>
              <a:t>\node[chance] (C3) at (3,-2) {$C_3$};</a:t>
            </a:r>
            <a:endParaRPr b="0" lang="pt-BR" sz="2000" spc="-1" strike="noStrike">
              <a:latin typeface="Arial"/>
            </a:endParaRPr>
          </a:p>
          <a:p>
            <a:pPr marL="216000" indent="-215640">
              <a:lnSpc>
                <a:spcPct val="100000"/>
              </a:lnSpc>
            </a:pPr>
            <a:r>
              <a:rPr b="0" lang="pt-BR" sz="2000" spc="-1" strike="noStrike">
                <a:latin typeface="Arial"/>
              </a:rPr>
              <a:t>\node[chance] (C1R2) at (6,2.5) {$R_2$};</a:t>
            </a:r>
            <a:endParaRPr b="0" lang="pt-BR" sz="2000" spc="-1" strike="noStrike">
              <a:latin typeface="Arial"/>
            </a:endParaRPr>
          </a:p>
          <a:p>
            <a:pPr marL="216000" indent="-215640">
              <a:lnSpc>
                <a:spcPct val="100000"/>
              </a:lnSpc>
            </a:pPr>
            <a:r>
              <a:rPr b="0" lang="pt-BR" sz="2000" spc="-1" strike="noStrike">
                <a:latin typeface="Arial"/>
              </a:rPr>
              <a:t>\node[chance] (C1R3) at (6,1.5) {$R_3$};</a:t>
            </a:r>
            <a:endParaRPr b="0" lang="pt-BR" sz="2000" spc="-1" strike="noStrike">
              <a:latin typeface="Arial"/>
            </a:endParaRPr>
          </a:p>
          <a:p>
            <a:pPr marL="216000" indent="-215640">
              <a:lnSpc>
                <a:spcPct val="100000"/>
              </a:lnSpc>
            </a:pPr>
            <a:r>
              <a:rPr b="0" lang="pt-BR" sz="2000" spc="-1" strike="noStrike">
                <a:latin typeface="Arial"/>
              </a:rPr>
              <a:t>\node[chance] (C2R3) at (6,0) {$R_3$};</a:t>
            </a:r>
            <a:endParaRPr b="0" lang="pt-BR" sz="2000" spc="-1" strike="noStrike">
              <a:latin typeface="Arial"/>
            </a:endParaRPr>
          </a:p>
          <a:p>
            <a:pPr marL="216000" indent="-215640">
              <a:lnSpc>
                <a:spcPct val="100000"/>
              </a:lnSpc>
            </a:pPr>
            <a:r>
              <a:rPr b="0" lang="pt-BR" sz="2000" spc="-1" strike="noStrike">
                <a:latin typeface="Arial"/>
              </a:rPr>
              <a:t>\node[chance] (C3R2) at (6,-2) {$R_2$};</a:t>
            </a:r>
            <a:endParaRPr b="0" lang="pt-BR" sz="2000" spc="-1" strike="noStrike">
              <a:latin typeface="Arial"/>
            </a:endParaRPr>
          </a:p>
          <a:p>
            <a:pPr marL="216000" indent="-215640">
              <a:lnSpc>
                <a:spcPct val="100000"/>
              </a:lnSpc>
            </a:pPr>
            <a:endParaRPr b="0" lang="pt-BR" sz="2000" spc="-1" strike="noStrike">
              <a:latin typeface="Arial"/>
            </a:endParaRPr>
          </a:p>
          <a:p>
            <a:pPr marL="216000" indent="-215640">
              <a:lnSpc>
                <a:spcPct val="100000"/>
              </a:lnSpc>
            </a:pPr>
            <a:r>
              <a:rPr b="0" lang="pt-BR" sz="2000" spc="-1" strike="noStrike">
                <a:latin typeface="Arial"/>
              </a:rPr>
              <a:t>\draw (S) edge node[sloped,above] {\tiny$\Pr(C_1)=\frac{1}{3}$} (C1);</a:t>
            </a:r>
            <a:endParaRPr b="0" lang="pt-BR" sz="2000" spc="-1" strike="noStrike">
              <a:latin typeface="Arial"/>
            </a:endParaRPr>
          </a:p>
          <a:p>
            <a:pPr marL="216000" indent="-215640">
              <a:lnSpc>
                <a:spcPct val="100000"/>
              </a:lnSpc>
            </a:pPr>
            <a:r>
              <a:rPr b="0" lang="pt-BR" sz="2000" spc="-1" strike="noStrike">
                <a:latin typeface="Arial"/>
              </a:rPr>
              <a:t>\draw (S) edge node[sloped,above] {\tiny$\Pr(C_2)=\frac{1}{3}$} (C2);</a:t>
            </a:r>
            <a:endParaRPr b="0" lang="pt-BR" sz="2000" spc="-1" strike="noStrike">
              <a:latin typeface="Arial"/>
            </a:endParaRPr>
          </a:p>
          <a:p>
            <a:pPr marL="216000" indent="-215640">
              <a:lnSpc>
                <a:spcPct val="100000"/>
              </a:lnSpc>
            </a:pPr>
            <a:r>
              <a:rPr b="0" lang="pt-BR" sz="2000" spc="-1" strike="noStrike">
                <a:latin typeface="Arial"/>
              </a:rPr>
              <a:t>\draw (S) edge node[sloped,below] {\tiny$\Pr(C_3)=\frac{1}{3}$} (C3);</a:t>
            </a:r>
            <a:endParaRPr b="0" lang="pt-BR" sz="2000" spc="-1" strike="noStrike">
              <a:latin typeface="Arial"/>
            </a:endParaRPr>
          </a:p>
          <a:p>
            <a:pPr marL="216000" indent="-215640">
              <a:lnSpc>
                <a:spcPct val="100000"/>
              </a:lnSpc>
            </a:pPr>
            <a:r>
              <a:rPr b="0" lang="pt-BR" sz="2000" spc="-1" strike="noStrike">
                <a:latin typeface="Arial"/>
              </a:rPr>
              <a:t>\draw (C1) edge node[sloped,above] {\tiny$\Pr(R_2|C_1)=\frac{1}{2}$} (C1R2);</a:t>
            </a:r>
            <a:endParaRPr b="0" lang="pt-BR" sz="2000" spc="-1" strike="noStrike">
              <a:latin typeface="Arial"/>
            </a:endParaRPr>
          </a:p>
          <a:p>
            <a:pPr marL="216000" indent="-215640">
              <a:lnSpc>
                <a:spcPct val="100000"/>
              </a:lnSpc>
            </a:pPr>
            <a:r>
              <a:rPr b="0" lang="pt-BR" sz="2000" spc="-1" strike="noStrike">
                <a:latin typeface="Arial"/>
              </a:rPr>
              <a:t>\draw (C1) edge node[sloped,below] {\tiny$\Pr(R_3|C_1)=\frac{1}{2}$} (C1R3);</a:t>
            </a:r>
            <a:endParaRPr b="0" lang="pt-BR" sz="2000" spc="-1" strike="noStrike">
              <a:latin typeface="Arial"/>
            </a:endParaRPr>
          </a:p>
          <a:p>
            <a:pPr marL="216000" indent="-215640">
              <a:lnSpc>
                <a:spcPct val="100000"/>
              </a:lnSpc>
            </a:pPr>
            <a:r>
              <a:rPr b="0" lang="pt-BR" sz="2000" spc="-1" strike="noStrike">
                <a:latin typeface="Arial"/>
              </a:rPr>
              <a:t>\draw (C2) edge node[sloped,below] {\tiny$\Pr(R_3|C_2)=1$} (C2R3);</a:t>
            </a:r>
            <a:endParaRPr b="0" lang="pt-BR" sz="2000" spc="-1" strike="noStrike">
              <a:latin typeface="Arial"/>
            </a:endParaRPr>
          </a:p>
          <a:p>
            <a:pPr marL="216000" indent="-215640">
              <a:lnSpc>
                <a:spcPct val="100000"/>
              </a:lnSpc>
            </a:pPr>
            <a:r>
              <a:rPr b="0" lang="pt-BR" sz="2000" spc="-1" strike="noStrike">
                <a:latin typeface="Arial"/>
              </a:rPr>
              <a:t>\draw (C3) edge node[sloped,below] {\tiny$\Pr(R_2|C_3)=1$} (C3R2);</a:t>
            </a:r>
            <a:endParaRPr b="0" lang="pt-BR" sz="2000" spc="-1" strike="noStrike">
              <a:latin typeface="Arial"/>
            </a:endParaRPr>
          </a:p>
          <a:p>
            <a:pPr marL="216000" indent="-215640">
              <a:lnSpc>
                <a:spcPct val="100000"/>
              </a:lnSpc>
            </a:pPr>
            <a:r>
              <a:rPr b="0" lang="pt-BR" sz="2000" spc="-1" strike="noStrike">
                <a:latin typeface="Arial"/>
              </a:rPr>
              <a:t>\end{tikzpicture}</a:t>
            </a:r>
            <a:endParaRPr b="0" lang="pt-BR" sz="2000" spc="-1" strike="noStrike">
              <a:latin typeface="Arial"/>
            </a:endParaRPr>
          </a:p>
        </p:txBody>
      </p:sp>
    </p:spTree>
  </p:cSld>
</p:notes>
</file>

<file path=ppt/notesSlides/notesSlide4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3" name="PlaceHolder 1"/>
          <p:cNvSpPr>
            <a:spLocks noGrp="1"/>
          </p:cNvSpPr>
          <p:nvPr>
            <p:ph type="sldImg"/>
          </p:nvPr>
        </p:nvSpPr>
        <p:spPr>
          <a:xfrm>
            <a:off x="1143000" y="685800"/>
            <a:ext cx="4571280" cy="3428280"/>
          </a:xfrm>
          <a:prstGeom prst="rect">
            <a:avLst/>
          </a:prstGeom>
        </p:spPr>
      </p:sp>
      <p:sp>
        <p:nvSpPr>
          <p:cNvPr id="1284" name="PlaceHolder 2"/>
          <p:cNvSpPr>
            <a:spLocks noGrp="1"/>
          </p:cNvSpPr>
          <p:nvPr>
            <p:ph type="body"/>
          </p:nvPr>
        </p:nvSpPr>
        <p:spPr>
          <a:xfrm>
            <a:off x="914400" y="4343400"/>
            <a:ext cx="5028480" cy="4114080"/>
          </a:xfrm>
          <a:prstGeom prst="rect">
            <a:avLst/>
          </a:prstGeom>
        </p:spPr>
        <p:txBody>
          <a:bodyPr lIns="90000" rIns="90000" tIns="45000" bIns="45000">
            <a:noAutofit/>
          </a:bodyPr>
          <a:p>
            <a:pPr marL="216000" indent="-215640">
              <a:lnSpc>
                <a:spcPct val="100000"/>
              </a:lnSpc>
            </a:pPr>
            <a:r>
              <a:rPr b="0" lang="pt-BR" sz="2000" spc="-1" strike="noStrike">
                <a:latin typeface="Arial"/>
              </a:rPr>
              <a:t>\begin{tikzpicture}[very thick,-&gt;,&gt;=latex]\sffamily</a:t>
            </a:r>
            <a:endParaRPr b="0" lang="pt-BR" sz="2000" spc="-1" strike="noStrike">
              <a:latin typeface="Arial"/>
            </a:endParaRPr>
          </a:p>
          <a:p>
            <a:pPr marL="216000" indent="-215640">
              <a:lnSpc>
                <a:spcPct val="100000"/>
              </a:lnSpc>
            </a:pPr>
            <a:r>
              <a:rPr b="0" lang="pt-BR" sz="2000" spc="-1" strike="noStrike">
                <a:latin typeface="Arial"/>
              </a:rPr>
              <a:t>\tikzstyle{chance} = [draw,circle,inner sep=2pt,fill=yellow!30]</a:t>
            </a:r>
            <a:endParaRPr b="0" lang="pt-BR" sz="2000" spc="-1" strike="noStrike">
              <a:latin typeface="Arial"/>
            </a:endParaRPr>
          </a:p>
          <a:p>
            <a:pPr marL="216000" indent="-215640">
              <a:lnSpc>
                <a:spcPct val="100000"/>
              </a:lnSpc>
            </a:pPr>
            <a:r>
              <a:rPr b="0" lang="pt-BR" sz="2000" spc="-1" strike="noStrike">
                <a:latin typeface="Arial"/>
              </a:rPr>
              <a:t>\node[chance] (S) at (0,0) {};</a:t>
            </a:r>
            <a:endParaRPr b="0" lang="pt-BR" sz="2000" spc="-1" strike="noStrike">
              <a:latin typeface="Arial"/>
            </a:endParaRPr>
          </a:p>
          <a:p>
            <a:pPr marL="216000" indent="-215640">
              <a:lnSpc>
                <a:spcPct val="100000"/>
              </a:lnSpc>
            </a:pPr>
            <a:r>
              <a:rPr b="0" lang="pt-BR" sz="2000" spc="-1" strike="noStrike">
                <a:latin typeface="Arial"/>
              </a:rPr>
              <a:t>\node[chance,draw=blue] (C1) at (3,2) {$C_1$};</a:t>
            </a:r>
            <a:endParaRPr b="0" lang="pt-BR" sz="2000" spc="-1" strike="noStrike">
              <a:latin typeface="Arial"/>
            </a:endParaRPr>
          </a:p>
          <a:p>
            <a:pPr marL="216000" indent="-215640">
              <a:lnSpc>
                <a:spcPct val="100000"/>
              </a:lnSpc>
            </a:pPr>
            <a:r>
              <a:rPr b="0" lang="pt-BR" sz="2000" spc="-1" strike="noStrike">
                <a:latin typeface="Arial"/>
              </a:rPr>
              <a:t>\node[chance] (C2) at (3,0) {$C_2$};</a:t>
            </a:r>
            <a:endParaRPr b="0" lang="pt-BR" sz="2000" spc="-1" strike="noStrike">
              <a:latin typeface="Arial"/>
            </a:endParaRPr>
          </a:p>
          <a:p>
            <a:pPr marL="216000" indent="-215640">
              <a:lnSpc>
                <a:spcPct val="100000"/>
              </a:lnSpc>
            </a:pPr>
            <a:r>
              <a:rPr b="0" lang="pt-BR" sz="2000" spc="-1" strike="noStrike">
                <a:latin typeface="Arial"/>
              </a:rPr>
              <a:t>\node[chance,draw=blue] (C3) at (3,-2) {$C_3$};</a:t>
            </a:r>
            <a:endParaRPr b="0" lang="pt-BR" sz="2000" spc="-1" strike="noStrike">
              <a:latin typeface="Arial"/>
            </a:endParaRPr>
          </a:p>
          <a:p>
            <a:pPr marL="216000" indent="-215640">
              <a:lnSpc>
                <a:spcPct val="100000"/>
              </a:lnSpc>
            </a:pPr>
            <a:r>
              <a:rPr b="0" lang="pt-BR" sz="2000" spc="-1" strike="noStrike">
                <a:latin typeface="Arial"/>
              </a:rPr>
              <a:t>\node[chance,draw=blue] (C1R2) at (6,2.5) {$R_2$};</a:t>
            </a:r>
            <a:endParaRPr b="0" lang="pt-BR" sz="2000" spc="-1" strike="noStrike">
              <a:latin typeface="Arial"/>
            </a:endParaRPr>
          </a:p>
          <a:p>
            <a:pPr marL="216000" indent="-215640">
              <a:lnSpc>
                <a:spcPct val="100000"/>
              </a:lnSpc>
            </a:pPr>
            <a:r>
              <a:rPr b="0" lang="pt-BR" sz="2000" spc="-1" strike="noStrike">
                <a:latin typeface="Arial"/>
              </a:rPr>
              <a:t>\node[chance] (C1R3) at (6,1.5) {$R_3$};</a:t>
            </a:r>
            <a:endParaRPr b="0" lang="pt-BR" sz="2000" spc="-1" strike="noStrike">
              <a:latin typeface="Arial"/>
            </a:endParaRPr>
          </a:p>
          <a:p>
            <a:pPr marL="216000" indent="-215640">
              <a:lnSpc>
                <a:spcPct val="100000"/>
              </a:lnSpc>
            </a:pPr>
            <a:r>
              <a:rPr b="0" lang="pt-BR" sz="2000" spc="-1" strike="noStrike">
                <a:latin typeface="Arial"/>
              </a:rPr>
              <a:t>\node[chance] (C2R3) at (6,0) {$R_3$};</a:t>
            </a:r>
            <a:endParaRPr b="0" lang="pt-BR" sz="2000" spc="-1" strike="noStrike">
              <a:latin typeface="Arial"/>
            </a:endParaRPr>
          </a:p>
          <a:p>
            <a:pPr marL="216000" indent="-215640">
              <a:lnSpc>
                <a:spcPct val="100000"/>
              </a:lnSpc>
            </a:pPr>
            <a:r>
              <a:rPr b="0" lang="pt-BR" sz="2000" spc="-1" strike="noStrike">
                <a:latin typeface="Arial"/>
              </a:rPr>
              <a:t>\node[chance,draw=blue] (C3R2) at (6,-2) {$R_2$};</a:t>
            </a:r>
            <a:endParaRPr b="0" lang="pt-BR" sz="2000" spc="-1" strike="noStrike">
              <a:latin typeface="Arial"/>
            </a:endParaRPr>
          </a:p>
          <a:p>
            <a:pPr marL="216000" indent="-215640">
              <a:lnSpc>
                <a:spcPct val="100000"/>
              </a:lnSpc>
            </a:pPr>
            <a:endParaRPr b="0" lang="pt-BR" sz="2000" spc="-1" strike="noStrike">
              <a:latin typeface="Arial"/>
            </a:endParaRPr>
          </a:p>
          <a:p>
            <a:pPr marL="216000" indent="-215640">
              <a:lnSpc>
                <a:spcPct val="100000"/>
              </a:lnSpc>
            </a:pPr>
            <a:r>
              <a:rPr b="0" lang="pt-BR" sz="2000" spc="-1" strike="noStrike">
                <a:latin typeface="Arial"/>
              </a:rPr>
              <a:t>\draw[blue] (S) edge node[sloped,above] {\tiny$\Pr(C_1)=\frac{1}{3}$} (C1);</a:t>
            </a:r>
            <a:endParaRPr b="0" lang="pt-BR" sz="2000" spc="-1" strike="noStrike">
              <a:latin typeface="Arial"/>
            </a:endParaRPr>
          </a:p>
          <a:p>
            <a:pPr marL="216000" indent="-215640">
              <a:lnSpc>
                <a:spcPct val="100000"/>
              </a:lnSpc>
            </a:pPr>
            <a:r>
              <a:rPr b="0" lang="pt-BR" sz="2000" spc="-1" strike="noStrike">
                <a:latin typeface="Arial"/>
              </a:rPr>
              <a:t>\draw (S) edge node[sloped,above] {\tiny$\Pr(C_2)=\frac{1}{3}$} (C2);</a:t>
            </a:r>
            <a:endParaRPr b="0" lang="pt-BR" sz="2000" spc="-1" strike="noStrike">
              <a:latin typeface="Arial"/>
            </a:endParaRPr>
          </a:p>
          <a:p>
            <a:pPr marL="216000" indent="-215640">
              <a:lnSpc>
                <a:spcPct val="100000"/>
              </a:lnSpc>
            </a:pPr>
            <a:r>
              <a:rPr b="0" lang="pt-BR" sz="2000" spc="-1" strike="noStrike">
                <a:latin typeface="Arial"/>
              </a:rPr>
              <a:t>\draw[blue] (S) edge node[sloped,below] {\tiny$\Pr(C_3)=\frac{1}{3}$} (C3);</a:t>
            </a:r>
            <a:endParaRPr b="0" lang="pt-BR" sz="2000" spc="-1" strike="noStrike">
              <a:latin typeface="Arial"/>
            </a:endParaRPr>
          </a:p>
          <a:p>
            <a:pPr marL="216000" indent="-215640">
              <a:lnSpc>
                <a:spcPct val="100000"/>
              </a:lnSpc>
            </a:pPr>
            <a:r>
              <a:rPr b="0" lang="pt-BR" sz="2000" spc="-1" strike="noStrike">
                <a:latin typeface="Arial"/>
              </a:rPr>
              <a:t>\draw[blue] (C1) edge node[sloped,above] {\tiny$\Pr(R_2|C_1)=\frac{1}{2}$} (C1R2);</a:t>
            </a:r>
            <a:endParaRPr b="0" lang="pt-BR" sz="2000" spc="-1" strike="noStrike">
              <a:latin typeface="Arial"/>
            </a:endParaRPr>
          </a:p>
          <a:p>
            <a:pPr marL="216000" indent="-215640">
              <a:lnSpc>
                <a:spcPct val="100000"/>
              </a:lnSpc>
            </a:pPr>
            <a:r>
              <a:rPr b="0" lang="pt-BR" sz="2000" spc="-1" strike="noStrike">
                <a:latin typeface="Arial"/>
              </a:rPr>
              <a:t>\draw (C1) edge node[sloped,below] {\tiny$\Pr(R_3|C_1)=\frac{1}{2}$} (C1R3);</a:t>
            </a:r>
            <a:endParaRPr b="0" lang="pt-BR" sz="2000" spc="-1" strike="noStrike">
              <a:latin typeface="Arial"/>
            </a:endParaRPr>
          </a:p>
          <a:p>
            <a:pPr marL="216000" indent="-215640">
              <a:lnSpc>
                <a:spcPct val="100000"/>
              </a:lnSpc>
            </a:pPr>
            <a:r>
              <a:rPr b="0" lang="pt-BR" sz="2000" spc="-1" strike="noStrike">
                <a:latin typeface="Arial"/>
              </a:rPr>
              <a:t>\draw (C2) edge node[sloped,below] {\tiny$\Pr(R_3|C_2)=1$} (C2R3);</a:t>
            </a:r>
            <a:endParaRPr b="0" lang="pt-BR" sz="2000" spc="-1" strike="noStrike">
              <a:latin typeface="Arial"/>
            </a:endParaRPr>
          </a:p>
          <a:p>
            <a:pPr marL="216000" indent="-215640">
              <a:lnSpc>
                <a:spcPct val="100000"/>
              </a:lnSpc>
            </a:pPr>
            <a:r>
              <a:rPr b="0" lang="pt-BR" sz="2000" spc="-1" strike="noStrike">
                <a:latin typeface="Arial"/>
              </a:rPr>
              <a:t>\draw[blue] (C3) edge node[sloped,below] {\tiny$\Pr(R_2|C_3)=1$} (C3R2);</a:t>
            </a:r>
            <a:endParaRPr b="0" lang="pt-BR" sz="2000" spc="-1" strike="noStrike">
              <a:latin typeface="Arial"/>
            </a:endParaRPr>
          </a:p>
          <a:p>
            <a:pPr marL="216000" indent="-215640">
              <a:lnSpc>
                <a:spcPct val="100000"/>
              </a:lnSpc>
            </a:pPr>
            <a:r>
              <a:rPr b="0" lang="pt-BR" sz="2000" spc="-1" strike="noStrike">
                <a:latin typeface="Arial"/>
              </a:rPr>
              <a:t>\end{tikzpicture}</a:t>
            </a:r>
            <a:endParaRPr b="0" lang="pt-BR" sz="2000" spc="-1" strike="noStrike">
              <a:latin typeface="Arial"/>
            </a:endParaRPr>
          </a:p>
        </p:txBody>
      </p:sp>
    </p:spTree>
  </p:cSld>
</p:notes>
</file>

<file path=ppt/notesSlides/notesSlide4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5" name="PlaceHolder 1"/>
          <p:cNvSpPr>
            <a:spLocks noGrp="1"/>
          </p:cNvSpPr>
          <p:nvPr>
            <p:ph type="sldImg"/>
          </p:nvPr>
        </p:nvSpPr>
        <p:spPr>
          <a:xfrm>
            <a:off x="1143000" y="685800"/>
            <a:ext cx="4571280" cy="3428280"/>
          </a:xfrm>
          <a:prstGeom prst="rect">
            <a:avLst/>
          </a:prstGeom>
        </p:spPr>
      </p:sp>
      <p:sp>
        <p:nvSpPr>
          <p:cNvPr id="1286" name="PlaceHolder 2"/>
          <p:cNvSpPr>
            <a:spLocks noGrp="1"/>
          </p:cNvSpPr>
          <p:nvPr>
            <p:ph type="body"/>
          </p:nvPr>
        </p:nvSpPr>
        <p:spPr>
          <a:xfrm>
            <a:off x="914400" y="4343400"/>
            <a:ext cx="5028480" cy="4114080"/>
          </a:xfrm>
          <a:prstGeom prst="rect">
            <a:avLst/>
          </a:prstGeom>
        </p:spPr>
        <p:txBody>
          <a:bodyPr lIns="90000" rIns="90000" tIns="45000" bIns="45000">
            <a:noAutofit/>
          </a:bodyPr>
          <a:p>
            <a:pPr marL="216000" indent="-215640">
              <a:lnSpc>
                <a:spcPct val="100000"/>
              </a:lnSpc>
            </a:pPr>
            <a:r>
              <a:rPr b="0" lang="pt-BR" sz="2000" spc="-1" strike="noStrike">
                <a:latin typeface="Arial"/>
              </a:rPr>
              <a:t>\begin{tikzpicture}[very thick,-&gt;,&gt;=latex]\sffamily</a:t>
            </a:r>
            <a:endParaRPr b="0" lang="pt-BR" sz="2000" spc="-1" strike="noStrike">
              <a:latin typeface="Arial"/>
            </a:endParaRPr>
          </a:p>
          <a:p>
            <a:pPr marL="216000" indent="-215640">
              <a:lnSpc>
                <a:spcPct val="100000"/>
              </a:lnSpc>
            </a:pPr>
            <a:r>
              <a:rPr b="0" lang="pt-BR" sz="2000" spc="-1" strike="noStrike">
                <a:latin typeface="Arial"/>
              </a:rPr>
              <a:t>\tikzstyle{chance} = [draw,circle,inner sep=2pt,fill=yellow!30]</a:t>
            </a:r>
            <a:endParaRPr b="0" lang="pt-BR" sz="2000" spc="-1" strike="noStrike">
              <a:latin typeface="Arial"/>
            </a:endParaRPr>
          </a:p>
          <a:p>
            <a:pPr marL="216000" indent="-215640">
              <a:lnSpc>
                <a:spcPct val="100000"/>
              </a:lnSpc>
            </a:pPr>
            <a:r>
              <a:rPr b="0" lang="pt-BR" sz="2000" spc="-1" strike="noStrike">
                <a:latin typeface="Arial"/>
              </a:rPr>
              <a:t>\node[chance] (S) at (0,0) {};</a:t>
            </a:r>
            <a:endParaRPr b="0" lang="pt-BR" sz="2000" spc="-1" strike="noStrike">
              <a:latin typeface="Arial"/>
            </a:endParaRPr>
          </a:p>
          <a:p>
            <a:pPr marL="216000" indent="-215640">
              <a:lnSpc>
                <a:spcPct val="100000"/>
              </a:lnSpc>
            </a:pPr>
            <a:r>
              <a:rPr b="0" lang="pt-BR" sz="2000" spc="-1" strike="noStrike">
                <a:latin typeface="Arial"/>
              </a:rPr>
              <a:t>\node[chance,draw=blue] (C1) at (3,2) {$C_1$};</a:t>
            </a:r>
            <a:endParaRPr b="0" lang="pt-BR" sz="2000" spc="-1" strike="noStrike">
              <a:latin typeface="Arial"/>
            </a:endParaRPr>
          </a:p>
          <a:p>
            <a:pPr marL="216000" indent="-215640">
              <a:lnSpc>
                <a:spcPct val="100000"/>
              </a:lnSpc>
            </a:pPr>
            <a:r>
              <a:rPr b="0" lang="pt-BR" sz="2000" spc="-1" strike="noStrike">
                <a:latin typeface="Arial"/>
              </a:rPr>
              <a:t>\node[chance] (C2) at (3,0) {$C_2$};</a:t>
            </a:r>
            <a:endParaRPr b="0" lang="pt-BR" sz="2000" spc="-1" strike="noStrike">
              <a:latin typeface="Arial"/>
            </a:endParaRPr>
          </a:p>
          <a:p>
            <a:pPr marL="216000" indent="-215640">
              <a:lnSpc>
                <a:spcPct val="100000"/>
              </a:lnSpc>
            </a:pPr>
            <a:r>
              <a:rPr b="0" lang="pt-BR" sz="2000" spc="-1" strike="noStrike">
                <a:latin typeface="Arial"/>
              </a:rPr>
              <a:t>\node[chance,draw=blue] (C3) at (3,-2) {$C_3$};</a:t>
            </a:r>
            <a:endParaRPr b="0" lang="pt-BR" sz="2000" spc="-1" strike="noStrike">
              <a:latin typeface="Arial"/>
            </a:endParaRPr>
          </a:p>
          <a:p>
            <a:pPr marL="216000" indent="-215640">
              <a:lnSpc>
                <a:spcPct val="100000"/>
              </a:lnSpc>
            </a:pPr>
            <a:r>
              <a:rPr b="0" lang="pt-BR" sz="2000" spc="-1" strike="noStrike">
                <a:latin typeface="Arial"/>
              </a:rPr>
              <a:t>\node[chance,draw=blue] (C1R2) at (6,2.5) {$R_2$};</a:t>
            </a:r>
            <a:endParaRPr b="0" lang="pt-BR" sz="2000" spc="-1" strike="noStrike">
              <a:latin typeface="Arial"/>
            </a:endParaRPr>
          </a:p>
          <a:p>
            <a:pPr marL="216000" indent="-215640">
              <a:lnSpc>
                <a:spcPct val="100000"/>
              </a:lnSpc>
            </a:pPr>
            <a:r>
              <a:rPr b="0" lang="pt-BR" sz="2000" spc="-1" strike="noStrike">
                <a:latin typeface="Arial"/>
              </a:rPr>
              <a:t>\node[chance] (C1R3) at (6,1.5) {$R_3$};</a:t>
            </a:r>
            <a:endParaRPr b="0" lang="pt-BR" sz="2000" spc="-1" strike="noStrike">
              <a:latin typeface="Arial"/>
            </a:endParaRPr>
          </a:p>
          <a:p>
            <a:pPr marL="216000" indent="-215640">
              <a:lnSpc>
                <a:spcPct val="100000"/>
              </a:lnSpc>
            </a:pPr>
            <a:r>
              <a:rPr b="0" lang="pt-BR" sz="2000" spc="-1" strike="noStrike">
                <a:latin typeface="Arial"/>
              </a:rPr>
              <a:t>\node[chance] (C2R3) at (6,0) {$R_3$};</a:t>
            </a:r>
            <a:endParaRPr b="0" lang="pt-BR" sz="2000" spc="-1" strike="noStrike">
              <a:latin typeface="Arial"/>
            </a:endParaRPr>
          </a:p>
          <a:p>
            <a:pPr marL="216000" indent="-215640">
              <a:lnSpc>
                <a:spcPct val="100000"/>
              </a:lnSpc>
            </a:pPr>
            <a:r>
              <a:rPr b="0" lang="pt-BR" sz="2000" spc="-1" strike="noStrike">
                <a:latin typeface="Arial"/>
              </a:rPr>
              <a:t>\node[chance,draw=blue] (C3R2) at (6,-2) {$R_2$};</a:t>
            </a:r>
            <a:endParaRPr b="0" lang="pt-BR" sz="2000" spc="-1" strike="noStrike">
              <a:latin typeface="Arial"/>
            </a:endParaRPr>
          </a:p>
          <a:p>
            <a:pPr marL="216000" indent="-215640">
              <a:lnSpc>
                <a:spcPct val="100000"/>
              </a:lnSpc>
            </a:pPr>
            <a:endParaRPr b="0" lang="pt-BR" sz="2000" spc="-1" strike="noStrike">
              <a:latin typeface="Arial"/>
            </a:endParaRPr>
          </a:p>
          <a:p>
            <a:pPr marL="216000" indent="-215640">
              <a:lnSpc>
                <a:spcPct val="100000"/>
              </a:lnSpc>
            </a:pPr>
            <a:r>
              <a:rPr b="0" lang="pt-BR" sz="2000" spc="-1" strike="noStrike">
                <a:latin typeface="Arial"/>
              </a:rPr>
              <a:t>\draw[blue] (S) edge node[sloped,above] {\tiny$\Pr(C_1)=\frac{1}{3}$} (C1);</a:t>
            </a:r>
            <a:endParaRPr b="0" lang="pt-BR" sz="2000" spc="-1" strike="noStrike">
              <a:latin typeface="Arial"/>
            </a:endParaRPr>
          </a:p>
          <a:p>
            <a:pPr marL="216000" indent="-215640">
              <a:lnSpc>
                <a:spcPct val="100000"/>
              </a:lnSpc>
            </a:pPr>
            <a:r>
              <a:rPr b="0" lang="pt-BR" sz="2000" spc="-1" strike="noStrike">
                <a:latin typeface="Arial"/>
              </a:rPr>
              <a:t>\draw (S) edge node[sloped,above] {\tiny$\Pr(C_2)=\frac{1}{3}$} (C2);</a:t>
            </a:r>
            <a:endParaRPr b="0" lang="pt-BR" sz="2000" spc="-1" strike="noStrike">
              <a:latin typeface="Arial"/>
            </a:endParaRPr>
          </a:p>
          <a:p>
            <a:pPr marL="216000" indent="-215640">
              <a:lnSpc>
                <a:spcPct val="100000"/>
              </a:lnSpc>
            </a:pPr>
            <a:r>
              <a:rPr b="0" lang="pt-BR" sz="2000" spc="-1" strike="noStrike">
                <a:latin typeface="Arial"/>
              </a:rPr>
              <a:t>\draw[blue] (S) edge node[sloped,below] {\tiny$\Pr(C_3)=\frac{1}{3}$} (C3);</a:t>
            </a:r>
            <a:endParaRPr b="0" lang="pt-BR" sz="2000" spc="-1" strike="noStrike">
              <a:latin typeface="Arial"/>
            </a:endParaRPr>
          </a:p>
          <a:p>
            <a:pPr marL="216000" indent="-215640">
              <a:lnSpc>
                <a:spcPct val="100000"/>
              </a:lnSpc>
            </a:pPr>
            <a:r>
              <a:rPr b="0" lang="pt-BR" sz="2000" spc="-1" strike="noStrike">
                <a:latin typeface="Arial"/>
              </a:rPr>
              <a:t>\draw[blue] (C1) edge node[sloped,above] {\tiny$\Pr(R_2|C_1)=\frac{1}{2}$} (C1R2);</a:t>
            </a:r>
            <a:endParaRPr b="0" lang="pt-BR" sz="2000" spc="-1" strike="noStrike">
              <a:latin typeface="Arial"/>
            </a:endParaRPr>
          </a:p>
          <a:p>
            <a:pPr marL="216000" indent="-215640">
              <a:lnSpc>
                <a:spcPct val="100000"/>
              </a:lnSpc>
            </a:pPr>
            <a:r>
              <a:rPr b="0" lang="pt-BR" sz="2000" spc="-1" strike="noStrike">
                <a:latin typeface="Arial"/>
              </a:rPr>
              <a:t>\draw (C1) edge node[sloped,below] {\tiny$\Pr(R_3|C_1)=\frac{1}{2}$} (C1R3);</a:t>
            </a:r>
            <a:endParaRPr b="0" lang="pt-BR" sz="2000" spc="-1" strike="noStrike">
              <a:latin typeface="Arial"/>
            </a:endParaRPr>
          </a:p>
          <a:p>
            <a:pPr marL="216000" indent="-215640">
              <a:lnSpc>
                <a:spcPct val="100000"/>
              </a:lnSpc>
            </a:pPr>
            <a:r>
              <a:rPr b="0" lang="pt-BR" sz="2000" spc="-1" strike="noStrike">
                <a:latin typeface="Arial"/>
              </a:rPr>
              <a:t>\draw (C2) edge node[sloped,below] {\tiny$\Pr(R_3|C_2)=1$} (C2R3);</a:t>
            </a:r>
            <a:endParaRPr b="0" lang="pt-BR" sz="2000" spc="-1" strike="noStrike">
              <a:latin typeface="Arial"/>
            </a:endParaRPr>
          </a:p>
          <a:p>
            <a:pPr marL="216000" indent="-215640">
              <a:lnSpc>
                <a:spcPct val="100000"/>
              </a:lnSpc>
            </a:pPr>
            <a:r>
              <a:rPr b="0" lang="pt-BR" sz="2000" spc="-1" strike="noStrike">
                <a:latin typeface="Arial"/>
              </a:rPr>
              <a:t>\draw[blue] (C3) edge node[sloped,below] {\tiny$\Pr(R_2|C_3)=1$} (C3R2);</a:t>
            </a:r>
            <a:endParaRPr b="0" lang="pt-BR" sz="2000" spc="-1" strike="noStrike">
              <a:latin typeface="Arial"/>
            </a:endParaRPr>
          </a:p>
          <a:p>
            <a:pPr marL="216000" indent="-215640">
              <a:lnSpc>
                <a:spcPct val="100000"/>
              </a:lnSpc>
            </a:pPr>
            <a:endParaRPr b="0" lang="pt-BR" sz="2000" spc="-1" strike="noStrike">
              <a:latin typeface="Arial"/>
            </a:endParaRPr>
          </a:p>
          <a:p>
            <a:pPr marL="216000" indent="-215640">
              <a:lnSpc>
                <a:spcPct val="100000"/>
              </a:lnSpc>
            </a:pPr>
            <a:r>
              <a:rPr b="0" lang="pt-BR" sz="2000" spc="-1" strike="noStrike">
                <a:latin typeface="Arial"/>
              </a:rPr>
              <a:t>\end{tikzpicture}</a:t>
            </a:r>
            <a:endParaRPr b="0" lang="pt-BR" sz="2000" spc="-1" strike="noStrike">
              <a:latin typeface="Arial"/>
            </a:endParaRPr>
          </a:p>
        </p:txBody>
      </p:sp>
    </p:spTree>
  </p:cSld>
</p:notes>
</file>

<file path=ppt/notesSlides/notesSlide4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7" name="PlaceHolder 1"/>
          <p:cNvSpPr>
            <a:spLocks noGrp="1"/>
          </p:cNvSpPr>
          <p:nvPr>
            <p:ph type="sldImg"/>
          </p:nvPr>
        </p:nvSpPr>
        <p:spPr>
          <a:xfrm>
            <a:off x="1143000" y="685800"/>
            <a:ext cx="4571280" cy="3428280"/>
          </a:xfrm>
          <a:prstGeom prst="rect">
            <a:avLst/>
          </a:prstGeom>
        </p:spPr>
      </p:sp>
      <p:sp>
        <p:nvSpPr>
          <p:cNvPr id="1288" name="PlaceHolder 2"/>
          <p:cNvSpPr>
            <a:spLocks noGrp="1"/>
          </p:cNvSpPr>
          <p:nvPr>
            <p:ph type="body"/>
          </p:nvPr>
        </p:nvSpPr>
        <p:spPr>
          <a:xfrm>
            <a:off x="914400" y="4343400"/>
            <a:ext cx="5028480" cy="4114080"/>
          </a:xfrm>
          <a:prstGeom prst="rect">
            <a:avLst/>
          </a:prstGeom>
        </p:spPr>
        <p:txBody>
          <a:bodyPr lIns="90000" rIns="90000" tIns="45000" bIns="45000">
            <a:noAutofit/>
          </a:bodyPr>
          <a:p>
            <a:pPr marL="216000" indent="-215640">
              <a:lnSpc>
                <a:spcPct val="100000"/>
              </a:lnSpc>
            </a:pPr>
            <a:r>
              <a:rPr b="0" lang="pt-BR" sz="2000" spc="-1" strike="noStrike">
                <a:latin typeface="Arial"/>
              </a:rPr>
              <a:t>\Pr(R_2) &amp;= \Pr(R_2|C_1)\Pr(C_1) + \Pr(R_2|C_3)\Pr(C_3)\\</a:t>
            </a:r>
            <a:endParaRPr b="0" lang="pt-BR" sz="2000" spc="-1" strike="noStrike">
              <a:latin typeface="Arial"/>
            </a:endParaRPr>
          </a:p>
          <a:p>
            <a:pPr marL="216000" indent="-215640">
              <a:lnSpc>
                <a:spcPct val="100000"/>
              </a:lnSpc>
            </a:pPr>
            <a:r>
              <a:rPr b="0" lang="pt-BR" sz="2000" spc="-1" strike="noStrike">
                <a:latin typeface="Arial"/>
              </a:rPr>
              <a:t>&amp; = \frac{1}{3}\cdot\frac{1}{2} + \frac{1}{3}\cdot 1 = \frac{1}{2}</a:t>
            </a:r>
            <a:endParaRPr b="0" lang="pt-BR" sz="2000" spc="-1" strike="noStrike">
              <a:latin typeface="Arial"/>
            </a:endParaRPr>
          </a:p>
          <a:p>
            <a:pPr marL="216000" indent="-215640">
              <a:lnSpc>
                <a:spcPct val="100000"/>
              </a:lnSpc>
            </a:pPr>
            <a:endParaRPr b="0" lang="pt-BR" sz="2000" spc="-1" strike="noStrike">
              <a:latin typeface="Arial"/>
            </a:endParaRPr>
          </a:p>
          <a:p>
            <a:pPr marL="216000" indent="-215640">
              <a:lnSpc>
                <a:spcPct val="100000"/>
              </a:lnSpc>
            </a:pPr>
            <a:r>
              <a:rPr b="0" lang="pt-BR" sz="2000" spc="-1" strike="noStrike">
                <a:latin typeface="Arial"/>
              </a:rPr>
              <a:t>\Pr(C_1|R_2) &amp;= \frac{\Pr(R_2|C_1)\Pr(C_1)}{\Pr(R_2)}\\</a:t>
            </a:r>
            <a:endParaRPr b="0" lang="pt-BR" sz="2000" spc="-1" strike="noStrike">
              <a:latin typeface="Arial"/>
            </a:endParaRPr>
          </a:p>
          <a:p>
            <a:pPr marL="216000" indent="-215640">
              <a:lnSpc>
                <a:spcPct val="100000"/>
              </a:lnSpc>
            </a:pPr>
            <a:r>
              <a:rPr b="0" lang="pt-BR" sz="2000" spc="-1" strike="noStrike">
                <a:latin typeface="Arial"/>
              </a:rPr>
              <a:t>&amp; = \frac{1/6}{1/2}</a:t>
            </a:r>
            <a:endParaRPr b="0" lang="pt-BR" sz="2000" spc="-1" strike="noStrike">
              <a:latin typeface="Arial"/>
            </a:endParaRPr>
          </a:p>
          <a:p>
            <a:pPr marL="216000" indent="-215640">
              <a:lnSpc>
                <a:spcPct val="100000"/>
              </a:lnSpc>
            </a:pPr>
            <a:endParaRPr b="0" lang="pt-BR" sz="2000" spc="-1" strike="noStrike">
              <a:latin typeface="Arial"/>
            </a:endParaRPr>
          </a:p>
          <a:p>
            <a:pPr marL="216000" indent="-215640">
              <a:lnSpc>
                <a:spcPct val="100000"/>
              </a:lnSpc>
            </a:pPr>
            <a:r>
              <a:rPr b="0" lang="pt-BR" sz="2000" spc="-1" strike="noStrike">
                <a:latin typeface="Arial"/>
              </a:rPr>
              <a:t>\Pr(C_3|R_2) &amp;= \frac{\Pr(R_2|C_3)\Pr(C_3)}{\Pr(R_2)}\\</a:t>
            </a:r>
            <a:endParaRPr b="0" lang="pt-BR" sz="2000" spc="-1" strike="noStrike">
              <a:latin typeface="Arial"/>
            </a:endParaRPr>
          </a:p>
          <a:p>
            <a:pPr marL="216000" indent="-215640">
              <a:lnSpc>
                <a:spcPct val="100000"/>
              </a:lnSpc>
            </a:pPr>
            <a:r>
              <a:rPr b="0" lang="pt-BR" sz="2000" spc="-1" strike="noStrike">
                <a:latin typeface="Arial"/>
              </a:rPr>
              <a:t>&amp; = \frac{1/3}{1/2} = \frac{2}{3}</a:t>
            </a:r>
            <a:endParaRPr b="0" lang="pt-BR" sz="2000" spc="-1" strike="noStrike">
              <a:latin typeface="Arial"/>
            </a:endParaRPr>
          </a:p>
        </p:txBody>
      </p:sp>
    </p:spTree>
  </p:cSld>
</p:notes>
</file>

<file path=ppt/notesSlides/notesSlide4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9" name="PlaceHolder 1"/>
          <p:cNvSpPr>
            <a:spLocks noGrp="1"/>
          </p:cNvSpPr>
          <p:nvPr>
            <p:ph type="sldImg"/>
          </p:nvPr>
        </p:nvSpPr>
        <p:spPr>
          <a:xfrm>
            <a:off x="1143000" y="685800"/>
            <a:ext cx="4571280" cy="3428280"/>
          </a:xfrm>
          <a:prstGeom prst="rect">
            <a:avLst/>
          </a:prstGeom>
        </p:spPr>
      </p:sp>
      <p:sp>
        <p:nvSpPr>
          <p:cNvPr id="1290" name="PlaceHolder 2"/>
          <p:cNvSpPr>
            <a:spLocks noGrp="1"/>
          </p:cNvSpPr>
          <p:nvPr>
            <p:ph type="body"/>
          </p:nvPr>
        </p:nvSpPr>
        <p:spPr>
          <a:xfrm>
            <a:off x="914400" y="4343400"/>
            <a:ext cx="5028480" cy="4114080"/>
          </a:xfrm>
          <a:prstGeom prst="rect">
            <a:avLst/>
          </a:prstGeom>
        </p:spPr>
        <p:txBody>
          <a:bodyPr lIns="90000" rIns="90000" tIns="45000" bIns="45000">
            <a:noAutofit/>
          </a:bodyPr>
          <a:p>
            <a:pPr marL="216000" indent="-215640">
              <a:lnSpc>
                <a:spcPct val="100000"/>
              </a:lnSpc>
            </a:pPr>
            <a:r>
              <a:rPr b="0" lang="pt-BR" sz="2000" spc="-1" strike="noStrike">
                <a:latin typeface="Arial"/>
              </a:rPr>
              <a:t>\begin{tikzpicture}[very thick,-&gt;,&gt;=latex]\sffamily</a:t>
            </a:r>
            <a:endParaRPr b="0" lang="pt-BR" sz="2000" spc="-1" strike="noStrike">
              <a:latin typeface="Arial"/>
            </a:endParaRPr>
          </a:p>
          <a:p>
            <a:pPr marL="216000" indent="-215640">
              <a:lnSpc>
                <a:spcPct val="100000"/>
              </a:lnSpc>
            </a:pPr>
            <a:r>
              <a:rPr b="0" lang="pt-BR" sz="2000" spc="-1" strike="noStrike">
                <a:latin typeface="Arial"/>
              </a:rPr>
              <a:t>\tikzstyle{chance} = [draw,circle,inner sep=2pt,fill=yellow!30]</a:t>
            </a:r>
            <a:endParaRPr b="0" lang="pt-BR" sz="2000" spc="-1" strike="noStrike">
              <a:latin typeface="Arial"/>
            </a:endParaRPr>
          </a:p>
          <a:p>
            <a:pPr marL="216000" indent="-215640">
              <a:lnSpc>
                <a:spcPct val="100000"/>
              </a:lnSpc>
            </a:pPr>
            <a:r>
              <a:rPr b="0" lang="pt-BR" sz="2000" spc="-1" strike="noStrike">
                <a:latin typeface="Arial"/>
              </a:rPr>
              <a:t>\node[chance] (S) at (0,0) {};</a:t>
            </a:r>
            <a:endParaRPr b="0" lang="pt-BR" sz="2000" spc="-1" strike="noStrike">
              <a:latin typeface="Arial"/>
            </a:endParaRPr>
          </a:p>
          <a:p>
            <a:pPr marL="216000" indent="-215640">
              <a:lnSpc>
                <a:spcPct val="100000"/>
              </a:lnSpc>
            </a:pPr>
            <a:r>
              <a:rPr b="0" lang="pt-BR" sz="2000" spc="-1" strike="noStrike">
                <a:latin typeface="Arial"/>
              </a:rPr>
              <a:t>\node[chance] (C1) at (3,2) {$C_1$};</a:t>
            </a:r>
            <a:endParaRPr b="0" lang="pt-BR" sz="2000" spc="-1" strike="noStrike">
              <a:latin typeface="Arial"/>
            </a:endParaRPr>
          </a:p>
          <a:p>
            <a:pPr marL="216000" indent="-215640">
              <a:lnSpc>
                <a:spcPct val="100000"/>
              </a:lnSpc>
            </a:pPr>
            <a:r>
              <a:rPr b="0" lang="pt-BR" sz="2000" spc="-1" strike="noStrike">
                <a:latin typeface="Arial"/>
              </a:rPr>
              <a:t>\node[chance] (C2) at (3,0) {$C_2$};</a:t>
            </a:r>
            <a:endParaRPr b="0" lang="pt-BR" sz="2000" spc="-1" strike="noStrike">
              <a:latin typeface="Arial"/>
            </a:endParaRPr>
          </a:p>
          <a:p>
            <a:pPr marL="216000" indent="-215640">
              <a:lnSpc>
                <a:spcPct val="100000"/>
              </a:lnSpc>
            </a:pPr>
            <a:r>
              <a:rPr b="0" lang="pt-BR" sz="2000" spc="-1" strike="noStrike">
                <a:latin typeface="Arial"/>
              </a:rPr>
              <a:t>\node[chance] (C3) at (3,-2) {$C_3$};</a:t>
            </a:r>
            <a:endParaRPr b="0" lang="pt-BR" sz="2000" spc="-1" strike="noStrike">
              <a:latin typeface="Arial"/>
            </a:endParaRPr>
          </a:p>
          <a:p>
            <a:pPr marL="216000" indent="-215640">
              <a:lnSpc>
                <a:spcPct val="100000"/>
              </a:lnSpc>
            </a:pPr>
            <a:r>
              <a:rPr b="0" lang="pt-BR" sz="2000" spc="-1" strike="noStrike">
                <a:latin typeface="Arial"/>
              </a:rPr>
              <a:t>\node[chance] (C3) at (3,-2) {$C_2$};</a:t>
            </a:r>
            <a:endParaRPr b="0" lang="pt-BR" sz="2000" spc="-1" strike="noStrike">
              <a:latin typeface="Arial"/>
            </a:endParaRPr>
          </a:p>
          <a:p>
            <a:pPr marL="216000" indent="-215640">
              <a:lnSpc>
                <a:spcPct val="100000"/>
              </a:lnSpc>
            </a:pPr>
            <a:r>
              <a:rPr b="0" lang="pt-BR" sz="2000" spc="-1" strike="noStrike">
                <a:latin typeface="Arial"/>
              </a:rPr>
              <a:t>\node[chance] (C1R2) at (6,2.5) {$R_2$};</a:t>
            </a:r>
            <a:endParaRPr b="0" lang="pt-BR" sz="2000" spc="-1" strike="noStrike">
              <a:latin typeface="Arial"/>
            </a:endParaRPr>
          </a:p>
          <a:p>
            <a:pPr marL="216000" indent="-215640">
              <a:lnSpc>
                <a:spcPct val="100000"/>
              </a:lnSpc>
            </a:pPr>
            <a:r>
              <a:rPr b="0" lang="pt-BR" sz="2000" spc="-1" strike="noStrike">
                <a:latin typeface="Arial"/>
              </a:rPr>
              <a:t>\node[chance] (C1R3) at (6,1.5) {$R_3$};</a:t>
            </a:r>
            <a:endParaRPr b="0" lang="pt-BR" sz="2000" spc="-1" strike="noStrike">
              <a:latin typeface="Arial"/>
            </a:endParaRPr>
          </a:p>
          <a:p>
            <a:pPr marL="216000" indent="-215640">
              <a:lnSpc>
                <a:spcPct val="100000"/>
              </a:lnSpc>
            </a:pPr>
            <a:r>
              <a:rPr b="0" lang="pt-BR" sz="2000" spc="-1" strike="noStrike">
                <a:latin typeface="Arial"/>
              </a:rPr>
              <a:t>\node[chance] (C2R3) at (6,0) {$R_3$};</a:t>
            </a:r>
            <a:endParaRPr b="0" lang="pt-BR" sz="2000" spc="-1" strike="noStrike">
              <a:latin typeface="Arial"/>
            </a:endParaRPr>
          </a:p>
          <a:p>
            <a:pPr marL="216000" indent="-215640">
              <a:lnSpc>
                <a:spcPct val="100000"/>
              </a:lnSpc>
            </a:pPr>
            <a:r>
              <a:rPr b="0" lang="pt-BR" sz="2000" spc="-1" strike="noStrike">
                <a:latin typeface="Arial"/>
              </a:rPr>
              <a:t>\node[chance] (C3R2) at (6,-2) {$R_2$};</a:t>
            </a:r>
            <a:endParaRPr b="0" lang="pt-BR" sz="2000" spc="-1" strike="noStrike">
              <a:latin typeface="Arial"/>
            </a:endParaRPr>
          </a:p>
          <a:p>
            <a:pPr marL="216000" indent="-215640">
              <a:lnSpc>
                <a:spcPct val="100000"/>
              </a:lnSpc>
            </a:pPr>
            <a:endParaRPr b="0" lang="pt-BR" sz="2000" spc="-1" strike="noStrike">
              <a:latin typeface="Arial"/>
            </a:endParaRPr>
          </a:p>
          <a:p>
            <a:pPr marL="216000" indent="-215640">
              <a:lnSpc>
                <a:spcPct val="100000"/>
              </a:lnSpc>
            </a:pPr>
            <a:r>
              <a:rPr b="0" lang="pt-BR" sz="2000" spc="-1" strike="noStrike">
                <a:latin typeface="Arial"/>
              </a:rPr>
              <a:t>\draw[blue] (S) edge node[sloped,above] {\tiny$\Pr(C_1)=\frac{1}{3}$} (C1);</a:t>
            </a:r>
            <a:endParaRPr b="0" lang="pt-BR" sz="2000" spc="-1" strike="noStrike">
              <a:latin typeface="Arial"/>
            </a:endParaRPr>
          </a:p>
          <a:p>
            <a:pPr marL="216000" indent="-215640">
              <a:lnSpc>
                <a:spcPct val="100000"/>
              </a:lnSpc>
            </a:pPr>
            <a:r>
              <a:rPr b="0" lang="pt-BR" sz="2000" spc="-1" strike="noStrike">
                <a:latin typeface="Arial"/>
              </a:rPr>
              <a:t>\draw (S) edge node[sloped,above] {\tiny$\Pr(C_2)=\frac{1}{3}$} (C2);</a:t>
            </a:r>
            <a:endParaRPr b="0" lang="pt-BR" sz="2000" spc="-1" strike="noStrike">
              <a:latin typeface="Arial"/>
            </a:endParaRPr>
          </a:p>
          <a:p>
            <a:pPr marL="216000" indent="-215640">
              <a:lnSpc>
                <a:spcPct val="100000"/>
              </a:lnSpc>
            </a:pPr>
            <a:r>
              <a:rPr b="0" lang="pt-BR" sz="2000" spc="-1" strike="noStrike">
                <a:latin typeface="Arial"/>
              </a:rPr>
              <a:t>\draw[blue] (S) edge node[sloped,below] {\tiny$\Pr(C_3)=\frac{1}{3}$} (C3);</a:t>
            </a:r>
            <a:endParaRPr b="0" lang="pt-BR" sz="2000" spc="-1" strike="noStrike">
              <a:latin typeface="Arial"/>
            </a:endParaRPr>
          </a:p>
          <a:p>
            <a:pPr marL="216000" indent="-215640">
              <a:lnSpc>
                <a:spcPct val="100000"/>
              </a:lnSpc>
            </a:pPr>
            <a:r>
              <a:rPr b="0" lang="pt-BR" sz="2000" spc="-1" strike="noStrike">
                <a:latin typeface="Arial"/>
              </a:rPr>
              <a:t>\draw[blue] (C1) edge node[sloped,above] {\tiny$\Pr(R_2|C_1)=\frac{1}{2}$} (C1R2);</a:t>
            </a:r>
            <a:endParaRPr b="0" lang="pt-BR" sz="2000" spc="-1" strike="noStrike">
              <a:latin typeface="Arial"/>
            </a:endParaRPr>
          </a:p>
          <a:p>
            <a:pPr marL="216000" indent="-215640">
              <a:lnSpc>
                <a:spcPct val="100000"/>
              </a:lnSpc>
            </a:pPr>
            <a:r>
              <a:rPr b="0" lang="pt-BR" sz="2000" spc="-1" strike="noStrike">
                <a:latin typeface="Arial"/>
              </a:rPr>
              <a:t>\draw (C1) edge node[sloped,below] {\tiny$\Pr(R_3|C_1)=\frac{1}{2}$} (C1R3);</a:t>
            </a:r>
            <a:endParaRPr b="0" lang="pt-BR" sz="2000" spc="-1" strike="noStrike">
              <a:latin typeface="Arial"/>
            </a:endParaRPr>
          </a:p>
          <a:p>
            <a:pPr marL="216000" indent="-215640">
              <a:lnSpc>
                <a:spcPct val="100000"/>
              </a:lnSpc>
            </a:pPr>
            <a:r>
              <a:rPr b="0" lang="pt-BR" sz="2000" spc="-1" strike="noStrike">
                <a:latin typeface="Arial"/>
              </a:rPr>
              <a:t>\draw (C2) edge node[sloped,below] {\tiny$\Pr(R_3|C_2)=1$} (C2R3);</a:t>
            </a:r>
            <a:endParaRPr b="0" lang="pt-BR" sz="2000" spc="-1" strike="noStrike">
              <a:latin typeface="Arial"/>
            </a:endParaRPr>
          </a:p>
          <a:p>
            <a:pPr marL="216000" indent="-215640">
              <a:lnSpc>
                <a:spcPct val="100000"/>
              </a:lnSpc>
            </a:pPr>
            <a:r>
              <a:rPr b="0" lang="pt-BR" sz="2000" spc="-1" strike="noStrike">
                <a:latin typeface="Arial"/>
              </a:rPr>
              <a:t>\draw[blue] (C3) edge node[sloped,below] {\tiny$\Pr(R_2|C_3)=1$} (C3R2);</a:t>
            </a:r>
            <a:endParaRPr b="0" lang="pt-BR" sz="2000" spc="-1" strike="noStrike">
              <a:latin typeface="Arial"/>
            </a:endParaRPr>
          </a:p>
          <a:p>
            <a:pPr marL="216000" indent="-215640">
              <a:lnSpc>
                <a:spcPct val="100000"/>
              </a:lnSpc>
            </a:pPr>
            <a:endParaRPr b="0" lang="pt-BR" sz="2000" spc="-1" strike="noStrike">
              <a:latin typeface="Arial"/>
            </a:endParaRPr>
          </a:p>
          <a:p>
            <a:pPr marL="216000" indent="-215640">
              <a:lnSpc>
                <a:spcPct val="100000"/>
              </a:lnSpc>
            </a:pPr>
            <a:r>
              <a:rPr b="0" lang="pt-BR" sz="2000" spc="-1" strike="noStrike">
                <a:latin typeface="Arial"/>
              </a:rPr>
              <a:t>\end{tikzpicture}</a:t>
            </a:r>
            <a:endParaRPr b="0" lang="pt-BR" sz="2000" spc="-1" strike="noStrike">
              <a:latin typeface="Arial"/>
            </a:endParaRPr>
          </a:p>
        </p:txBody>
      </p:sp>
    </p:spTree>
  </p:cSld>
</p:notes>
</file>

<file path=ppt/notesSlides/notesSlide4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1" name="PlaceHolder 1"/>
          <p:cNvSpPr>
            <a:spLocks noGrp="1"/>
          </p:cNvSpPr>
          <p:nvPr>
            <p:ph type="sldImg"/>
          </p:nvPr>
        </p:nvSpPr>
        <p:spPr>
          <a:xfrm>
            <a:off x="1143000" y="685800"/>
            <a:ext cx="4571280" cy="3428280"/>
          </a:xfrm>
          <a:prstGeom prst="rect">
            <a:avLst/>
          </a:prstGeom>
        </p:spPr>
      </p:sp>
      <p:sp>
        <p:nvSpPr>
          <p:cNvPr id="1292" name="PlaceHolder 2"/>
          <p:cNvSpPr>
            <a:spLocks noGrp="1"/>
          </p:cNvSpPr>
          <p:nvPr>
            <p:ph type="body"/>
          </p:nvPr>
        </p:nvSpPr>
        <p:spPr>
          <a:xfrm>
            <a:off x="914400" y="4343400"/>
            <a:ext cx="5028480" cy="4114080"/>
          </a:xfrm>
          <a:prstGeom prst="rect">
            <a:avLst/>
          </a:prstGeom>
        </p:spPr>
        <p:txBody>
          <a:bodyPr lIns="90000" rIns="90000" tIns="45000" bIns="45000">
            <a:noAutofit/>
          </a:bodyPr>
          <a:p>
            <a:pPr marL="216000" indent="-215640">
              <a:lnSpc>
                <a:spcPct val="100000"/>
              </a:lnSpc>
            </a:pPr>
            <a:r>
              <a:rPr b="0" lang="pt-BR" sz="2000" spc="-1" strike="noStrike">
                <a:latin typeface="Arial"/>
              </a:rPr>
              <a:t>\begin{tikzpicture}[very thick,-&gt;,&gt;=latex]\sffamily</a:t>
            </a:r>
            <a:endParaRPr b="0" lang="pt-BR" sz="2000" spc="-1" strike="noStrike">
              <a:latin typeface="Arial"/>
            </a:endParaRPr>
          </a:p>
          <a:p>
            <a:pPr marL="216000" indent="-215640">
              <a:lnSpc>
                <a:spcPct val="100000"/>
              </a:lnSpc>
            </a:pPr>
            <a:r>
              <a:rPr b="0" lang="pt-BR" sz="2000" spc="-1" strike="noStrike">
                <a:latin typeface="Arial"/>
              </a:rPr>
              <a:t>\tikzstyle{chance} = [draw,circle,inner sep=2pt,fill=yellow!30]</a:t>
            </a:r>
            <a:endParaRPr b="0" lang="pt-BR" sz="2000" spc="-1" strike="noStrike">
              <a:latin typeface="Arial"/>
            </a:endParaRPr>
          </a:p>
          <a:p>
            <a:pPr marL="216000" indent="-215640">
              <a:lnSpc>
                <a:spcPct val="100000"/>
              </a:lnSpc>
            </a:pPr>
            <a:r>
              <a:rPr b="0" lang="pt-BR" sz="2000" spc="-1" strike="noStrike">
                <a:latin typeface="Arial"/>
              </a:rPr>
              <a:t>\node[chance] (S) at (0,0) {};</a:t>
            </a:r>
            <a:endParaRPr b="0" lang="pt-BR" sz="2000" spc="-1" strike="noStrike">
              <a:latin typeface="Arial"/>
            </a:endParaRPr>
          </a:p>
          <a:p>
            <a:pPr marL="216000" indent="-215640">
              <a:lnSpc>
                <a:spcPct val="100000"/>
              </a:lnSpc>
            </a:pPr>
            <a:r>
              <a:rPr b="0" lang="pt-BR" sz="2000" spc="-1" strike="noStrike">
                <a:latin typeface="Arial"/>
              </a:rPr>
              <a:t>\node[chance] (C1) at (3,2) {$C_1$};</a:t>
            </a:r>
            <a:endParaRPr b="0" lang="pt-BR" sz="2000" spc="-1" strike="noStrike">
              <a:latin typeface="Arial"/>
            </a:endParaRPr>
          </a:p>
          <a:p>
            <a:pPr marL="216000" indent="-215640">
              <a:lnSpc>
                <a:spcPct val="100000"/>
              </a:lnSpc>
            </a:pPr>
            <a:r>
              <a:rPr b="0" lang="pt-BR" sz="2000" spc="-1" strike="noStrike">
                <a:latin typeface="Arial"/>
              </a:rPr>
              <a:t>\node[chance] (C2) at (3,0) {$C_2$};</a:t>
            </a:r>
            <a:endParaRPr b="0" lang="pt-BR" sz="2000" spc="-1" strike="noStrike">
              <a:latin typeface="Arial"/>
            </a:endParaRPr>
          </a:p>
          <a:p>
            <a:pPr marL="216000" indent="-215640">
              <a:lnSpc>
                <a:spcPct val="100000"/>
              </a:lnSpc>
            </a:pPr>
            <a:r>
              <a:rPr b="0" lang="pt-BR" sz="2000" spc="-1" strike="noStrike">
                <a:latin typeface="Arial"/>
              </a:rPr>
              <a:t>\node[chance] (C3) at (3,-2) {$C_3$};</a:t>
            </a:r>
            <a:endParaRPr b="0" lang="pt-BR" sz="2000" spc="-1" strike="noStrike">
              <a:latin typeface="Arial"/>
            </a:endParaRPr>
          </a:p>
          <a:p>
            <a:pPr marL="216000" indent="-215640">
              <a:lnSpc>
                <a:spcPct val="100000"/>
              </a:lnSpc>
            </a:pPr>
            <a:r>
              <a:rPr b="0" lang="pt-BR" sz="2000" spc="-1" strike="noStrike">
                <a:latin typeface="Arial"/>
              </a:rPr>
              <a:t>\node[chance] (C3) at (3,-2) {$C_2$};</a:t>
            </a:r>
            <a:endParaRPr b="0" lang="pt-BR" sz="2000" spc="-1" strike="noStrike">
              <a:latin typeface="Arial"/>
            </a:endParaRPr>
          </a:p>
          <a:p>
            <a:pPr marL="216000" indent="-215640">
              <a:lnSpc>
                <a:spcPct val="100000"/>
              </a:lnSpc>
            </a:pPr>
            <a:r>
              <a:rPr b="0" lang="pt-BR" sz="2000" spc="-1" strike="noStrike">
                <a:latin typeface="Arial"/>
              </a:rPr>
              <a:t>\node[chance] (C1R2) at (6,2.5) {$R_2$};</a:t>
            </a:r>
            <a:endParaRPr b="0" lang="pt-BR" sz="2000" spc="-1" strike="noStrike">
              <a:latin typeface="Arial"/>
            </a:endParaRPr>
          </a:p>
          <a:p>
            <a:pPr marL="216000" indent="-215640">
              <a:lnSpc>
                <a:spcPct val="100000"/>
              </a:lnSpc>
            </a:pPr>
            <a:r>
              <a:rPr b="0" lang="pt-BR" sz="2000" spc="-1" strike="noStrike">
                <a:latin typeface="Arial"/>
              </a:rPr>
              <a:t>\node[chance] (C1R3) at (6,1.5) {$R_3$};</a:t>
            </a:r>
            <a:endParaRPr b="0" lang="pt-BR" sz="2000" spc="-1" strike="noStrike">
              <a:latin typeface="Arial"/>
            </a:endParaRPr>
          </a:p>
          <a:p>
            <a:pPr marL="216000" indent="-215640">
              <a:lnSpc>
                <a:spcPct val="100000"/>
              </a:lnSpc>
            </a:pPr>
            <a:r>
              <a:rPr b="0" lang="pt-BR" sz="2000" spc="-1" strike="noStrike">
                <a:latin typeface="Arial"/>
              </a:rPr>
              <a:t>\node[chance] (C2R3) at (6,0) {$R_3$};</a:t>
            </a:r>
            <a:endParaRPr b="0" lang="pt-BR" sz="2000" spc="-1" strike="noStrike">
              <a:latin typeface="Arial"/>
            </a:endParaRPr>
          </a:p>
          <a:p>
            <a:pPr marL="216000" indent="-215640">
              <a:lnSpc>
                <a:spcPct val="100000"/>
              </a:lnSpc>
            </a:pPr>
            <a:r>
              <a:rPr b="0" lang="pt-BR" sz="2000" spc="-1" strike="noStrike">
                <a:latin typeface="Arial"/>
              </a:rPr>
              <a:t>\node[chance] (C3R2) at (6,-2) {$R_2$};</a:t>
            </a:r>
            <a:endParaRPr b="0" lang="pt-BR" sz="2000" spc="-1" strike="noStrike">
              <a:latin typeface="Arial"/>
            </a:endParaRPr>
          </a:p>
          <a:p>
            <a:pPr marL="216000" indent="-215640">
              <a:lnSpc>
                <a:spcPct val="100000"/>
              </a:lnSpc>
            </a:pPr>
            <a:endParaRPr b="0" lang="pt-BR" sz="2000" spc="-1" strike="noStrike">
              <a:latin typeface="Arial"/>
            </a:endParaRPr>
          </a:p>
          <a:p>
            <a:pPr marL="216000" indent="-215640">
              <a:lnSpc>
                <a:spcPct val="100000"/>
              </a:lnSpc>
            </a:pPr>
            <a:r>
              <a:rPr b="0" lang="pt-BR" sz="2000" spc="-1" strike="noStrike">
                <a:latin typeface="Arial"/>
              </a:rPr>
              <a:t>\draw[blue] (S) edge node[sloped,above] {\tiny$\Pr(C_1)=\frac{1}{3}$} (C1);</a:t>
            </a:r>
            <a:endParaRPr b="0" lang="pt-BR" sz="2000" spc="-1" strike="noStrike">
              <a:latin typeface="Arial"/>
            </a:endParaRPr>
          </a:p>
          <a:p>
            <a:pPr marL="216000" indent="-215640">
              <a:lnSpc>
                <a:spcPct val="100000"/>
              </a:lnSpc>
            </a:pPr>
            <a:r>
              <a:rPr b="0" lang="pt-BR" sz="2000" spc="-1" strike="noStrike">
                <a:latin typeface="Arial"/>
              </a:rPr>
              <a:t>\draw (S) edge node[sloped,above] {\tiny$\Pr(C_2)=\frac{1}{3}$} (C2);</a:t>
            </a:r>
            <a:endParaRPr b="0" lang="pt-BR" sz="2000" spc="-1" strike="noStrike">
              <a:latin typeface="Arial"/>
            </a:endParaRPr>
          </a:p>
          <a:p>
            <a:pPr marL="216000" indent="-215640">
              <a:lnSpc>
                <a:spcPct val="100000"/>
              </a:lnSpc>
            </a:pPr>
            <a:r>
              <a:rPr b="0" lang="pt-BR" sz="2000" spc="-1" strike="noStrike">
                <a:latin typeface="Arial"/>
              </a:rPr>
              <a:t>\draw[blue] (S) edge node[sloped,below] {\tiny$\Pr(C_3)=\frac{1}{3}$} (C3);</a:t>
            </a:r>
            <a:endParaRPr b="0" lang="pt-BR" sz="2000" spc="-1" strike="noStrike">
              <a:latin typeface="Arial"/>
            </a:endParaRPr>
          </a:p>
          <a:p>
            <a:pPr marL="216000" indent="-215640">
              <a:lnSpc>
                <a:spcPct val="100000"/>
              </a:lnSpc>
            </a:pPr>
            <a:r>
              <a:rPr b="0" lang="pt-BR" sz="2000" spc="-1" strike="noStrike">
                <a:latin typeface="Arial"/>
              </a:rPr>
              <a:t>\draw[blue] (C1) edge node[sloped,above] {\tiny$\Pr(R_2|C_1)=\frac{1}{2}$} (C1R2);</a:t>
            </a:r>
            <a:endParaRPr b="0" lang="pt-BR" sz="2000" spc="-1" strike="noStrike">
              <a:latin typeface="Arial"/>
            </a:endParaRPr>
          </a:p>
          <a:p>
            <a:pPr marL="216000" indent="-215640">
              <a:lnSpc>
                <a:spcPct val="100000"/>
              </a:lnSpc>
            </a:pPr>
            <a:r>
              <a:rPr b="0" lang="pt-BR" sz="2000" spc="-1" strike="noStrike">
                <a:latin typeface="Arial"/>
              </a:rPr>
              <a:t>\draw (C1) edge node[sloped,below] {\tiny$\Pr(R_3|C_1)=\frac{1}{2}$} (C1R3);</a:t>
            </a:r>
            <a:endParaRPr b="0" lang="pt-BR" sz="2000" spc="-1" strike="noStrike">
              <a:latin typeface="Arial"/>
            </a:endParaRPr>
          </a:p>
          <a:p>
            <a:pPr marL="216000" indent="-215640">
              <a:lnSpc>
                <a:spcPct val="100000"/>
              </a:lnSpc>
            </a:pPr>
            <a:r>
              <a:rPr b="0" lang="pt-BR" sz="2000" spc="-1" strike="noStrike">
                <a:latin typeface="Arial"/>
              </a:rPr>
              <a:t>\draw (C2) edge node[sloped,below] {\tiny$\Pr(R_3|C_2)=1$} (C2R3);</a:t>
            </a:r>
            <a:endParaRPr b="0" lang="pt-BR" sz="2000" spc="-1" strike="noStrike">
              <a:latin typeface="Arial"/>
            </a:endParaRPr>
          </a:p>
          <a:p>
            <a:pPr marL="216000" indent="-215640">
              <a:lnSpc>
                <a:spcPct val="100000"/>
              </a:lnSpc>
            </a:pPr>
            <a:r>
              <a:rPr b="0" lang="pt-BR" sz="2000" spc="-1" strike="noStrike">
                <a:latin typeface="Arial"/>
              </a:rPr>
              <a:t>\draw[blue] (C3) edge node[sloped,below] {\tiny$\Pr(R_2|C_3)=1$} (C3R2);</a:t>
            </a:r>
            <a:endParaRPr b="0" lang="pt-BR" sz="2000" spc="-1" strike="noStrike">
              <a:latin typeface="Arial"/>
            </a:endParaRPr>
          </a:p>
          <a:p>
            <a:pPr marL="216000" indent="-215640">
              <a:lnSpc>
                <a:spcPct val="100000"/>
              </a:lnSpc>
            </a:pPr>
            <a:endParaRPr b="0" lang="pt-BR" sz="2000" spc="-1" strike="noStrike">
              <a:latin typeface="Arial"/>
            </a:endParaRPr>
          </a:p>
          <a:p>
            <a:pPr marL="216000" indent="-215640">
              <a:lnSpc>
                <a:spcPct val="100000"/>
              </a:lnSpc>
            </a:pPr>
            <a:r>
              <a:rPr b="0" lang="pt-BR" sz="2000" spc="-1" strike="noStrike">
                <a:latin typeface="Arial"/>
              </a:rPr>
              <a:t>\end{tikzpicture}</a:t>
            </a:r>
            <a:endParaRPr b="0" lang="pt-BR" sz="2000" spc="-1" strike="noStrike">
              <a:latin typeface="Arial"/>
            </a:endParaRPr>
          </a:p>
        </p:txBody>
      </p:sp>
    </p:spTree>
  </p:cSld>
</p:notes>
</file>

<file path=ppt/notesSlides/notesSlide5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3" name="PlaceHolder 1"/>
          <p:cNvSpPr>
            <a:spLocks noGrp="1"/>
          </p:cNvSpPr>
          <p:nvPr>
            <p:ph type="sldImg"/>
          </p:nvPr>
        </p:nvSpPr>
        <p:spPr>
          <a:xfrm>
            <a:off x="1143000" y="685800"/>
            <a:ext cx="4571280" cy="3428280"/>
          </a:xfrm>
          <a:prstGeom prst="rect">
            <a:avLst/>
          </a:prstGeom>
        </p:spPr>
      </p:sp>
      <p:sp>
        <p:nvSpPr>
          <p:cNvPr id="1294" name="PlaceHolder 2"/>
          <p:cNvSpPr>
            <a:spLocks noGrp="1"/>
          </p:cNvSpPr>
          <p:nvPr>
            <p:ph type="body"/>
          </p:nvPr>
        </p:nvSpPr>
        <p:spPr>
          <a:xfrm>
            <a:off x="914400" y="4343400"/>
            <a:ext cx="5028480" cy="4114080"/>
          </a:xfrm>
          <a:prstGeom prst="rect">
            <a:avLst/>
          </a:prstGeom>
        </p:spPr>
        <p:txBody>
          <a:bodyPr lIns="90000" rIns="90000" tIns="45000" bIns="45000">
            <a:noAutofit/>
          </a:bodyPr>
          <a:p>
            <a:pPr marL="216000" indent="-215640">
              <a:lnSpc>
                <a:spcPct val="100000"/>
              </a:lnSpc>
            </a:pPr>
            <a:r>
              <a:rPr b="0" lang="pt-BR" sz="2000" spc="-1" strike="noStrike">
                <a:latin typeface="Arial"/>
              </a:rPr>
              <a:t>E(X) = \sum_x x \cdot \Pr(X=x)</a:t>
            </a:r>
            <a:endParaRPr b="0" lang="pt-BR" sz="2000" spc="-1" strike="noStrike">
              <a:latin typeface="Arial"/>
            </a:endParaRPr>
          </a:p>
        </p:txBody>
      </p:sp>
    </p:spTree>
  </p:cSld>
</p:notes>
</file>

<file path=ppt/notesSlides/notesSlide5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5" name="PlaceHolder 1"/>
          <p:cNvSpPr>
            <a:spLocks noGrp="1"/>
          </p:cNvSpPr>
          <p:nvPr>
            <p:ph type="sldImg"/>
          </p:nvPr>
        </p:nvSpPr>
        <p:spPr>
          <a:xfrm>
            <a:off x="1143000" y="685800"/>
            <a:ext cx="4571280" cy="3428280"/>
          </a:xfrm>
          <a:prstGeom prst="rect">
            <a:avLst/>
          </a:prstGeom>
        </p:spPr>
      </p:sp>
      <p:sp>
        <p:nvSpPr>
          <p:cNvPr id="1296" name="PlaceHolder 2"/>
          <p:cNvSpPr>
            <a:spLocks noGrp="1"/>
          </p:cNvSpPr>
          <p:nvPr>
            <p:ph type="body"/>
          </p:nvPr>
        </p:nvSpPr>
        <p:spPr>
          <a:xfrm>
            <a:off x="914400" y="4343400"/>
            <a:ext cx="5028480" cy="4114080"/>
          </a:xfrm>
          <a:prstGeom prst="rect">
            <a:avLst/>
          </a:prstGeom>
        </p:spPr>
        <p:txBody>
          <a:bodyPr lIns="90000" rIns="90000" tIns="45000" bIns="45000">
            <a:noAutofit/>
          </a:bodyPr>
          <a:p>
            <a:pPr marL="216000" indent="-215640">
              <a:lnSpc>
                <a:spcPct val="100000"/>
              </a:lnSpc>
            </a:pPr>
            <a:r>
              <a:rPr b="0" lang="pt-BR" sz="2000" spc="-1" strike="noStrike">
                <a:latin typeface="Arial"/>
              </a:rPr>
              <a:t>E(X|Y=y) = \sum_x x \cdot \Pr(X=x|Y=y)</a:t>
            </a:r>
            <a:endParaRPr b="0" lang="pt-BR" sz="2000" spc="-1" strike="noStrike">
              <a:latin typeface="Arial"/>
            </a:endParaRPr>
          </a:p>
        </p:txBody>
      </p:sp>
    </p:spTree>
  </p:cSld>
</p:notes>
</file>

<file path=ppt/notesSlides/notesSlide7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7" name="PlaceHolder 1"/>
          <p:cNvSpPr>
            <a:spLocks noGrp="1"/>
          </p:cNvSpPr>
          <p:nvPr>
            <p:ph type="sldImg"/>
          </p:nvPr>
        </p:nvSpPr>
        <p:spPr>
          <a:xfrm>
            <a:off x="1143000" y="685800"/>
            <a:ext cx="4571280" cy="3428280"/>
          </a:xfrm>
          <a:prstGeom prst="rect">
            <a:avLst/>
          </a:prstGeom>
        </p:spPr>
      </p:sp>
      <p:sp>
        <p:nvSpPr>
          <p:cNvPr id="1298" name="PlaceHolder 2"/>
          <p:cNvSpPr>
            <a:spLocks noGrp="1"/>
          </p:cNvSpPr>
          <p:nvPr>
            <p:ph type="body"/>
          </p:nvPr>
        </p:nvSpPr>
        <p:spPr>
          <a:xfrm>
            <a:off x="914400" y="4343400"/>
            <a:ext cx="5028480" cy="4114080"/>
          </a:xfrm>
          <a:prstGeom prst="rect">
            <a:avLst/>
          </a:prstGeom>
        </p:spPr>
        <p:txBody>
          <a:bodyPr lIns="90000" rIns="90000" tIns="45000" bIns="45000">
            <a:noAutofit/>
          </a:bodyPr>
          <a:p>
            <a:pPr marL="216000" indent="-215640">
              <a:lnSpc>
                <a:spcPct val="100000"/>
              </a:lnSpc>
            </a:pPr>
            <a:r>
              <a:rPr b="0" lang="pt-BR" sz="2000" spc="-1" strike="noStrike">
                <a:latin typeface="Arial"/>
              </a:rPr>
              <a:t>\Pr(X = x) = \sum_y \Pr(X=x,Y=y)</a:t>
            </a:r>
            <a:endParaRPr b="0" lang="pt-BR" sz="2000" spc="-1" strike="noStrike">
              <a:latin typeface="Arial"/>
            </a:endParaRPr>
          </a:p>
        </p:txBody>
      </p:sp>
    </p:spTree>
  </p:cSld>
</p:notes>
</file>

<file path=ppt/notesSlides/notesSlide7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9" name="PlaceHolder 1"/>
          <p:cNvSpPr>
            <a:spLocks noGrp="1"/>
          </p:cNvSpPr>
          <p:nvPr>
            <p:ph type="sldImg"/>
          </p:nvPr>
        </p:nvSpPr>
        <p:spPr>
          <a:xfrm>
            <a:off x="1143000" y="685800"/>
            <a:ext cx="4571280" cy="3428280"/>
          </a:xfrm>
          <a:prstGeom prst="rect">
            <a:avLst/>
          </a:prstGeom>
        </p:spPr>
      </p:sp>
      <p:sp>
        <p:nvSpPr>
          <p:cNvPr id="1300" name="PlaceHolder 2"/>
          <p:cNvSpPr>
            <a:spLocks noGrp="1"/>
          </p:cNvSpPr>
          <p:nvPr>
            <p:ph type="body"/>
          </p:nvPr>
        </p:nvSpPr>
        <p:spPr>
          <a:xfrm>
            <a:off x="914400" y="4343400"/>
            <a:ext cx="5028480" cy="4114080"/>
          </a:xfrm>
          <a:prstGeom prst="rect">
            <a:avLst/>
          </a:prstGeom>
        </p:spPr>
        <p:txBody>
          <a:bodyPr lIns="90000" rIns="90000" tIns="45000" bIns="45000">
            <a:noAutofit/>
          </a:bodyPr>
          <a:p>
            <a:pPr marL="216000" indent="-215640">
              <a:lnSpc>
                <a:spcPct val="100000"/>
              </a:lnSpc>
            </a:pPr>
            <a:r>
              <a:rPr b="0" lang="pt-BR" sz="2000" spc="-1" strike="noStrike">
                <a:latin typeface="Arial"/>
              </a:rPr>
              <a:t>Bayes’ rule can be seen as a way of revising beliefs in light of new information/knowledge: start with P(β), observe α then set P(β)′ = P(β|α)</a:t>
            </a:r>
            <a:endParaRPr b="0" lang="pt-BR" sz="2000" spc="-1" strike="noStrike">
              <a:latin typeface="Arial"/>
            </a:endParaRPr>
          </a:p>
          <a:p>
            <a:pPr marL="216000" indent="-215640">
              <a:lnSpc>
                <a:spcPct val="100000"/>
              </a:lnSpc>
            </a:pPr>
            <a:r>
              <a:rPr b="0" lang="pt-BR" sz="2000" spc="-1" strike="noStrike">
                <a:latin typeface="Arial"/>
              </a:rPr>
              <a:t>􏰀</a:t>
            </a:r>
            <a:r>
              <a:rPr b="0" lang="pt-BR" sz="2000" spc="-1" strike="noStrike">
                <a:latin typeface="Arial"/>
              </a:rPr>
              <a:t>This way of thinking is known as Bayesian reasoning</a:t>
            </a:r>
            <a:endParaRPr b="0" lang="pt-BR" sz="2000" spc="-1" strike="noStrike">
              <a:latin typeface="Arial"/>
            </a:endParaRPr>
          </a:p>
        </p:txBody>
      </p:sp>
    </p:spTree>
  </p:cSld>
</p:notes>
</file>

<file path=ppt/notesSlides/notesSlide7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01" name="PlaceHolder 1"/>
          <p:cNvSpPr>
            <a:spLocks noGrp="1"/>
          </p:cNvSpPr>
          <p:nvPr>
            <p:ph type="sldImg"/>
          </p:nvPr>
        </p:nvSpPr>
        <p:spPr>
          <a:xfrm>
            <a:off x="1143000" y="685800"/>
            <a:ext cx="4571280" cy="3428280"/>
          </a:xfrm>
          <a:prstGeom prst="rect">
            <a:avLst/>
          </a:prstGeom>
        </p:spPr>
      </p:sp>
      <p:sp>
        <p:nvSpPr>
          <p:cNvPr id="1302" name="PlaceHolder 2"/>
          <p:cNvSpPr>
            <a:spLocks noGrp="1"/>
          </p:cNvSpPr>
          <p:nvPr>
            <p:ph type="body"/>
          </p:nvPr>
        </p:nvSpPr>
        <p:spPr>
          <a:xfrm>
            <a:off x="914400" y="4343400"/>
            <a:ext cx="5028480" cy="4114080"/>
          </a:xfrm>
          <a:prstGeom prst="rect">
            <a:avLst/>
          </a:prstGeom>
        </p:spPr>
        <p:txBody>
          <a:bodyPr lIns="90000" rIns="90000" tIns="45000" bIns="45000">
            <a:noAutofit/>
          </a:bodyPr>
          <a:p>
            <a:pPr marL="216000" indent="-215640">
              <a:lnSpc>
                <a:spcPct val="100000"/>
              </a:lnSpc>
            </a:pPr>
            <a:r>
              <a:rPr b="0" lang="pt-BR" sz="2000" spc="-1" strike="noStrike">
                <a:latin typeface="Arial"/>
              </a:rPr>
              <a:t>\Pr(\text{sim}|\text{pos}) &amp;= \frac{\Pr(\text{pos}|\text{sim})\Pr(\text{sim})}{\Pr(\text{pos}|\text{sim})\Pr(\text{sim}) + \Pr(\text{pos}|\text{não})\Pr(\text{não})} \\</a:t>
            </a:r>
            <a:endParaRPr b="0" lang="pt-BR" sz="2000" spc="-1" strike="noStrike">
              <a:latin typeface="Arial"/>
            </a:endParaRPr>
          </a:p>
          <a:p>
            <a:pPr marL="216000" indent="-215640">
              <a:lnSpc>
                <a:spcPct val="100000"/>
              </a:lnSpc>
            </a:pPr>
            <a:r>
              <a:rPr b="0" lang="pt-BR" sz="2000" spc="-1" strike="noStrike">
                <a:latin typeface="Arial"/>
              </a:rPr>
              <a:t>&amp;= \frac{0.99\times 0.01}{0.99\times 0.01 + (1-\Pr(\text{neg}|\text{não}))\times(1 - \Pr(\text{sim}))} \\</a:t>
            </a:r>
            <a:endParaRPr b="0" lang="pt-BR" sz="2000" spc="-1" strike="noStrike">
              <a:latin typeface="Arial"/>
            </a:endParaRPr>
          </a:p>
          <a:p>
            <a:pPr marL="216000" indent="-215640">
              <a:lnSpc>
                <a:spcPct val="100000"/>
              </a:lnSpc>
            </a:pPr>
            <a:r>
              <a:rPr b="0" lang="pt-BR" sz="2000" spc="-1" strike="noStrike">
                <a:latin typeface="Arial"/>
              </a:rPr>
              <a:t>&amp;= \frac{0.0099}{0.0099 + (1-0.95)\times(1-0.01)} \\</a:t>
            </a:r>
            <a:endParaRPr b="0" lang="pt-BR" sz="2000" spc="-1" strike="noStrike">
              <a:latin typeface="Arial"/>
            </a:endParaRPr>
          </a:p>
          <a:p>
            <a:pPr marL="216000" indent="-215640">
              <a:lnSpc>
                <a:spcPct val="100000"/>
              </a:lnSpc>
            </a:pPr>
            <a:r>
              <a:rPr b="0" lang="pt-BR" sz="2000" spc="-1" strike="noStrike">
                <a:latin typeface="Arial"/>
              </a:rPr>
              <a:t>&amp;= \frac{0.0099}{0.0099 + 0.05\times 0.99} \\</a:t>
            </a:r>
            <a:endParaRPr b="0" lang="pt-BR" sz="2000" spc="-1" strike="noStrike">
              <a:latin typeface="Arial"/>
            </a:endParaRPr>
          </a:p>
          <a:p>
            <a:pPr marL="216000" indent="-215640">
              <a:lnSpc>
                <a:spcPct val="100000"/>
              </a:lnSpc>
            </a:pPr>
            <a:r>
              <a:rPr b="0" lang="pt-BR" sz="2000" spc="-1" strike="noStrike">
                <a:latin typeface="Arial"/>
              </a:rPr>
              <a:t>&amp;= \frac{0.0099}{0.0099 + 0.0495} \\</a:t>
            </a:r>
            <a:endParaRPr b="0" lang="pt-BR" sz="2000" spc="-1" strike="noStrike">
              <a:latin typeface="Arial"/>
            </a:endParaRPr>
          </a:p>
          <a:p>
            <a:pPr marL="216000" indent="-215640">
              <a:lnSpc>
                <a:spcPct val="100000"/>
              </a:lnSpc>
            </a:pPr>
            <a:r>
              <a:rPr b="0" lang="pt-BR" sz="2000" spc="-1" strike="noStrike">
                <a:latin typeface="Arial"/>
              </a:rPr>
              <a:t>&amp;\approx 0.167.</a:t>
            </a:r>
            <a:endParaRPr b="0" lang="pt-BR" sz="20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0.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1.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2.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3.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4.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5.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6.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7.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8.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9.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0.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1.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2.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3.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4.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5.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6.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7.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8.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9.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0.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5.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6.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7.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8.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9.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0.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1.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2.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5.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6.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7.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8.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9.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0.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1.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2.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3.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4.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5.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6.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7.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98.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99.xml.rels><?xml version="1.0" encoding="UTF-8"?>
<Relationships xmlns="http://schemas.openxmlformats.org/package/2006/relationships"><Relationship Id="rId1" Type="http://schemas.openxmlformats.org/officeDocument/2006/relationships/slideMaster" Target="../slideMasters/slideMaster9.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650160" y="389160"/>
            <a:ext cx="11703240" cy="1627920"/>
          </a:xfrm>
          <a:prstGeom prst="rect">
            <a:avLst/>
          </a:prstGeom>
        </p:spPr>
        <p:txBody>
          <a:bodyPr lIns="0" rIns="0" tIns="0" bIns="0" anchor="ctr">
            <a:noAutofit/>
          </a:bodyPr>
          <a:p>
            <a:pPr algn="ctr"/>
            <a:endParaRPr b="0" lang="pt-BR" sz="4400" spc="-1" strike="noStrike">
              <a:latin typeface="Arial"/>
            </a:endParaRPr>
          </a:p>
        </p:txBody>
      </p:sp>
      <p:sp>
        <p:nvSpPr>
          <p:cNvPr id="25" name="PlaceHolder 2"/>
          <p:cNvSpPr>
            <a:spLocks noGrp="1"/>
          </p:cNvSpPr>
          <p:nvPr>
            <p:ph type="body"/>
          </p:nvPr>
        </p:nvSpPr>
        <p:spPr>
          <a:xfrm>
            <a:off x="650160" y="2282040"/>
            <a:ext cx="11703240" cy="2697840"/>
          </a:xfrm>
          <a:prstGeom prst="rect">
            <a:avLst/>
          </a:prstGeom>
        </p:spPr>
        <p:txBody>
          <a:bodyPr lIns="0" rIns="0" tIns="0" bIns="0">
            <a:normAutofit/>
          </a:bodyPr>
          <a:p>
            <a:endParaRPr b="0" lang="pt-BR" sz="3200" spc="-1" strike="noStrike">
              <a:latin typeface="Arial"/>
            </a:endParaRPr>
          </a:p>
        </p:txBody>
      </p:sp>
      <p:sp>
        <p:nvSpPr>
          <p:cNvPr id="26" name="PlaceHolder 3"/>
          <p:cNvSpPr>
            <a:spLocks noGrp="1"/>
          </p:cNvSpPr>
          <p:nvPr>
            <p:ph type="body"/>
          </p:nvPr>
        </p:nvSpPr>
        <p:spPr>
          <a:xfrm>
            <a:off x="650160" y="5236560"/>
            <a:ext cx="11703240" cy="2697840"/>
          </a:xfrm>
          <a:prstGeom prst="rect">
            <a:avLst/>
          </a:prstGeom>
        </p:spPr>
        <p:txBody>
          <a:bodyPr lIns="0" rIns="0" tIns="0" bIns="0">
            <a:normAutofit/>
          </a:bodyPr>
          <a:p>
            <a:endParaRPr b="0" lang="pt-BR" sz="3200" spc="-1" strike="noStrike">
              <a:latin typeface="Arial"/>
            </a:endParaRPr>
          </a:p>
        </p:txBody>
      </p:sp>
    </p:spTree>
  </p:cSld>
</p:sldLayout>
</file>

<file path=ppt/slideLayouts/slideLayout10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312" name="PlaceHolder 1"/>
          <p:cNvSpPr>
            <a:spLocks noGrp="1"/>
          </p:cNvSpPr>
          <p:nvPr>
            <p:ph type="title"/>
          </p:nvPr>
        </p:nvSpPr>
        <p:spPr>
          <a:xfrm>
            <a:off x="650160" y="389160"/>
            <a:ext cx="11703240" cy="1627920"/>
          </a:xfrm>
          <a:prstGeom prst="rect">
            <a:avLst/>
          </a:prstGeom>
        </p:spPr>
        <p:txBody>
          <a:bodyPr lIns="0" rIns="0" tIns="0" bIns="0" anchor="ctr">
            <a:noAutofit/>
          </a:bodyPr>
          <a:p>
            <a:pPr algn="ctr"/>
            <a:endParaRPr b="0" lang="pt-BR" sz="4400" spc="-1" strike="noStrike">
              <a:latin typeface="Arial"/>
            </a:endParaRPr>
          </a:p>
        </p:txBody>
      </p:sp>
      <p:sp>
        <p:nvSpPr>
          <p:cNvPr id="313" name="PlaceHolder 2"/>
          <p:cNvSpPr>
            <a:spLocks noGrp="1"/>
          </p:cNvSpPr>
          <p:nvPr>
            <p:ph type="body"/>
          </p:nvPr>
        </p:nvSpPr>
        <p:spPr>
          <a:xfrm>
            <a:off x="650160" y="2282040"/>
            <a:ext cx="5711040" cy="5655960"/>
          </a:xfrm>
          <a:prstGeom prst="rect">
            <a:avLst/>
          </a:prstGeom>
        </p:spPr>
        <p:txBody>
          <a:bodyPr lIns="0" rIns="0" tIns="0" bIns="0">
            <a:normAutofit/>
          </a:bodyPr>
          <a:p>
            <a:endParaRPr b="0" lang="pt-BR" sz="3200" spc="-1" strike="noStrike">
              <a:latin typeface="Arial"/>
            </a:endParaRPr>
          </a:p>
        </p:txBody>
      </p:sp>
      <p:sp>
        <p:nvSpPr>
          <p:cNvPr id="314" name="PlaceHolder 3"/>
          <p:cNvSpPr>
            <a:spLocks noGrp="1"/>
          </p:cNvSpPr>
          <p:nvPr>
            <p:ph type="body"/>
          </p:nvPr>
        </p:nvSpPr>
        <p:spPr>
          <a:xfrm>
            <a:off x="6647040" y="2282040"/>
            <a:ext cx="5711040" cy="5655960"/>
          </a:xfrm>
          <a:prstGeom prst="rect">
            <a:avLst/>
          </a:prstGeom>
        </p:spPr>
        <p:txBody>
          <a:bodyPr lIns="0" rIns="0" tIns="0" bIns="0">
            <a:normAutofit/>
          </a:bodyPr>
          <a:p>
            <a:endParaRPr b="0" lang="pt-BR" sz="3200" spc="-1" strike="noStrike">
              <a:latin typeface="Arial"/>
            </a:endParaRPr>
          </a:p>
        </p:txBody>
      </p:sp>
    </p:spTree>
  </p:cSld>
</p:sldLayout>
</file>

<file path=ppt/slideLayouts/slideLayout10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315" name="PlaceHolder 1"/>
          <p:cNvSpPr>
            <a:spLocks noGrp="1"/>
          </p:cNvSpPr>
          <p:nvPr>
            <p:ph type="title"/>
          </p:nvPr>
        </p:nvSpPr>
        <p:spPr>
          <a:xfrm>
            <a:off x="650160" y="389160"/>
            <a:ext cx="11703240" cy="1627920"/>
          </a:xfrm>
          <a:prstGeom prst="rect">
            <a:avLst/>
          </a:prstGeom>
        </p:spPr>
        <p:txBody>
          <a:bodyPr lIns="0" rIns="0" tIns="0" bIns="0" anchor="ctr">
            <a:noAutofit/>
          </a:bodyPr>
          <a:p>
            <a:pPr algn="ctr"/>
            <a:endParaRPr b="0" lang="pt-BR" sz="4400" spc="-1" strike="noStrike">
              <a:latin typeface="Arial"/>
            </a:endParaRPr>
          </a:p>
        </p:txBody>
      </p:sp>
    </p:spTree>
  </p:cSld>
</p:sldLayout>
</file>

<file path=ppt/slideLayouts/slideLayout10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316" name="PlaceHolder 1"/>
          <p:cNvSpPr>
            <a:spLocks noGrp="1"/>
          </p:cNvSpPr>
          <p:nvPr>
            <p:ph type="subTitle"/>
          </p:nvPr>
        </p:nvSpPr>
        <p:spPr>
          <a:xfrm>
            <a:off x="650160" y="389160"/>
            <a:ext cx="11703240" cy="7547400"/>
          </a:xfrm>
          <a:prstGeom prst="rect">
            <a:avLst/>
          </a:prstGeom>
        </p:spPr>
        <p:txBody>
          <a:bodyPr lIns="0" rIns="0" tIns="0" bIns="0" anchor="ctr">
            <a:noAutofit/>
          </a:bodyPr>
          <a:p>
            <a:pPr algn="ctr"/>
            <a:endParaRPr b="0" lang="pt-BR" sz="3200" spc="-1" strike="noStrike">
              <a:latin typeface="Arial"/>
            </a:endParaRPr>
          </a:p>
        </p:txBody>
      </p:sp>
    </p:spTree>
  </p:cSld>
</p:sldLayout>
</file>

<file path=ppt/slideLayouts/slideLayout10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317" name="PlaceHolder 1"/>
          <p:cNvSpPr>
            <a:spLocks noGrp="1"/>
          </p:cNvSpPr>
          <p:nvPr>
            <p:ph type="title"/>
          </p:nvPr>
        </p:nvSpPr>
        <p:spPr>
          <a:xfrm>
            <a:off x="650160" y="389160"/>
            <a:ext cx="11703240" cy="1627920"/>
          </a:xfrm>
          <a:prstGeom prst="rect">
            <a:avLst/>
          </a:prstGeom>
        </p:spPr>
        <p:txBody>
          <a:bodyPr lIns="0" rIns="0" tIns="0" bIns="0" anchor="ctr">
            <a:noAutofit/>
          </a:bodyPr>
          <a:p>
            <a:pPr algn="ctr"/>
            <a:endParaRPr b="0" lang="pt-BR" sz="4400" spc="-1" strike="noStrike">
              <a:latin typeface="Arial"/>
            </a:endParaRPr>
          </a:p>
        </p:txBody>
      </p:sp>
      <p:sp>
        <p:nvSpPr>
          <p:cNvPr id="318" name="PlaceHolder 2"/>
          <p:cNvSpPr>
            <a:spLocks noGrp="1"/>
          </p:cNvSpPr>
          <p:nvPr>
            <p:ph type="body"/>
          </p:nvPr>
        </p:nvSpPr>
        <p:spPr>
          <a:xfrm>
            <a:off x="650160" y="2282040"/>
            <a:ext cx="5711040" cy="2697840"/>
          </a:xfrm>
          <a:prstGeom prst="rect">
            <a:avLst/>
          </a:prstGeom>
        </p:spPr>
        <p:txBody>
          <a:bodyPr lIns="0" rIns="0" tIns="0" bIns="0">
            <a:normAutofit/>
          </a:bodyPr>
          <a:p>
            <a:endParaRPr b="0" lang="pt-BR" sz="3200" spc="-1" strike="noStrike">
              <a:latin typeface="Arial"/>
            </a:endParaRPr>
          </a:p>
        </p:txBody>
      </p:sp>
      <p:sp>
        <p:nvSpPr>
          <p:cNvPr id="319" name="PlaceHolder 3"/>
          <p:cNvSpPr>
            <a:spLocks noGrp="1"/>
          </p:cNvSpPr>
          <p:nvPr>
            <p:ph type="body"/>
          </p:nvPr>
        </p:nvSpPr>
        <p:spPr>
          <a:xfrm>
            <a:off x="6647040" y="2282040"/>
            <a:ext cx="5711040" cy="5655960"/>
          </a:xfrm>
          <a:prstGeom prst="rect">
            <a:avLst/>
          </a:prstGeom>
        </p:spPr>
        <p:txBody>
          <a:bodyPr lIns="0" rIns="0" tIns="0" bIns="0">
            <a:normAutofit/>
          </a:bodyPr>
          <a:p>
            <a:endParaRPr b="0" lang="pt-BR" sz="3200" spc="-1" strike="noStrike">
              <a:latin typeface="Arial"/>
            </a:endParaRPr>
          </a:p>
        </p:txBody>
      </p:sp>
      <p:sp>
        <p:nvSpPr>
          <p:cNvPr id="320" name="PlaceHolder 4"/>
          <p:cNvSpPr>
            <a:spLocks noGrp="1"/>
          </p:cNvSpPr>
          <p:nvPr>
            <p:ph type="body"/>
          </p:nvPr>
        </p:nvSpPr>
        <p:spPr>
          <a:xfrm>
            <a:off x="650160" y="5236560"/>
            <a:ext cx="5711040" cy="2697840"/>
          </a:xfrm>
          <a:prstGeom prst="rect">
            <a:avLst/>
          </a:prstGeom>
        </p:spPr>
        <p:txBody>
          <a:bodyPr lIns="0" rIns="0" tIns="0" bIns="0">
            <a:normAutofit/>
          </a:bodyPr>
          <a:p>
            <a:endParaRPr b="0" lang="pt-BR" sz="3200" spc="-1" strike="noStrike">
              <a:latin typeface="Arial"/>
            </a:endParaRPr>
          </a:p>
        </p:txBody>
      </p:sp>
    </p:spTree>
  </p:cSld>
</p:sldLayout>
</file>

<file path=ppt/slideLayouts/slideLayout10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21" name="PlaceHolder 1"/>
          <p:cNvSpPr>
            <a:spLocks noGrp="1"/>
          </p:cNvSpPr>
          <p:nvPr>
            <p:ph type="title"/>
          </p:nvPr>
        </p:nvSpPr>
        <p:spPr>
          <a:xfrm>
            <a:off x="650160" y="389160"/>
            <a:ext cx="11703240" cy="1627920"/>
          </a:xfrm>
          <a:prstGeom prst="rect">
            <a:avLst/>
          </a:prstGeom>
        </p:spPr>
        <p:txBody>
          <a:bodyPr lIns="0" rIns="0" tIns="0" bIns="0" anchor="ctr">
            <a:noAutofit/>
          </a:bodyPr>
          <a:p>
            <a:pPr algn="ctr"/>
            <a:endParaRPr b="0" lang="pt-BR" sz="4400" spc="-1" strike="noStrike">
              <a:latin typeface="Arial"/>
            </a:endParaRPr>
          </a:p>
        </p:txBody>
      </p:sp>
      <p:sp>
        <p:nvSpPr>
          <p:cNvPr id="322" name="PlaceHolder 2"/>
          <p:cNvSpPr>
            <a:spLocks noGrp="1"/>
          </p:cNvSpPr>
          <p:nvPr>
            <p:ph type="body"/>
          </p:nvPr>
        </p:nvSpPr>
        <p:spPr>
          <a:xfrm>
            <a:off x="650160" y="2282040"/>
            <a:ext cx="5711040" cy="5655960"/>
          </a:xfrm>
          <a:prstGeom prst="rect">
            <a:avLst/>
          </a:prstGeom>
        </p:spPr>
        <p:txBody>
          <a:bodyPr lIns="0" rIns="0" tIns="0" bIns="0">
            <a:normAutofit/>
          </a:bodyPr>
          <a:p>
            <a:endParaRPr b="0" lang="pt-BR" sz="3200" spc="-1" strike="noStrike">
              <a:latin typeface="Arial"/>
            </a:endParaRPr>
          </a:p>
        </p:txBody>
      </p:sp>
      <p:sp>
        <p:nvSpPr>
          <p:cNvPr id="323" name="PlaceHolder 3"/>
          <p:cNvSpPr>
            <a:spLocks noGrp="1"/>
          </p:cNvSpPr>
          <p:nvPr>
            <p:ph type="body"/>
          </p:nvPr>
        </p:nvSpPr>
        <p:spPr>
          <a:xfrm>
            <a:off x="6647040" y="2282040"/>
            <a:ext cx="5711040" cy="2697840"/>
          </a:xfrm>
          <a:prstGeom prst="rect">
            <a:avLst/>
          </a:prstGeom>
        </p:spPr>
        <p:txBody>
          <a:bodyPr lIns="0" rIns="0" tIns="0" bIns="0">
            <a:normAutofit/>
          </a:bodyPr>
          <a:p>
            <a:endParaRPr b="0" lang="pt-BR" sz="3200" spc="-1" strike="noStrike">
              <a:latin typeface="Arial"/>
            </a:endParaRPr>
          </a:p>
        </p:txBody>
      </p:sp>
      <p:sp>
        <p:nvSpPr>
          <p:cNvPr id="324" name="PlaceHolder 4"/>
          <p:cNvSpPr>
            <a:spLocks noGrp="1"/>
          </p:cNvSpPr>
          <p:nvPr>
            <p:ph type="body"/>
          </p:nvPr>
        </p:nvSpPr>
        <p:spPr>
          <a:xfrm>
            <a:off x="6647040" y="5236560"/>
            <a:ext cx="5711040" cy="2697840"/>
          </a:xfrm>
          <a:prstGeom prst="rect">
            <a:avLst/>
          </a:prstGeom>
        </p:spPr>
        <p:txBody>
          <a:bodyPr lIns="0" rIns="0" tIns="0" bIns="0">
            <a:normAutofit/>
          </a:bodyPr>
          <a:p>
            <a:endParaRPr b="0" lang="pt-BR" sz="3200" spc="-1" strike="noStrike">
              <a:latin typeface="Arial"/>
            </a:endParaRPr>
          </a:p>
        </p:txBody>
      </p:sp>
    </p:spTree>
  </p:cSld>
</p:sldLayout>
</file>

<file path=ppt/slideLayouts/slideLayout10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25" name="PlaceHolder 1"/>
          <p:cNvSpPr>
            <a:spLocks noGrp="1"/>
          </p:cNvSpPr>
          <p:nvPr>
            <p:ph type="title"/>
          </p:nvPr>
        </p:nvSpPr>
        <p:spPr>
          <a:xfrm>
            <a:off x="650160" y="389160"/>
            <a:ext cx="11703240" cy="1627920"/>
          </a:xfrm>
          <a:prstGeom prst="rect">
            <a:avLst/>
          </a:prstGeom>
        </p:spPr>
        <p:txBody>
          <a:bodyPr lIns="0" rIns="0" tIns="0" bIns="0" anchor="ctr">
            <a:noAutofit/>
          </a:bodyPr>
          <a:p>
            <a:pPr algn="ctr"/>
            <a:endParaRPr b="0" lang="pt-BR" sz="4400" spc="-1" strike="noStrike">
              <a:latin typeface="Arial"/>
            </a:endParaRPr>
          </a:p>
        </p:txBody>
      </p:sp>
      <p:sp>
        <p:nvSpPr>
          <p:cNvPr id="326" name="PlaceHolder 2"/>
          <p:cNvSpPr>
            <a:spLocks noGrp="1"/>
          </p:cNvSpPr>
          <p:nvPr>
            <p:ph type="body"/>
          </p:nvPr>
        </p:nvSpPr>
        <p:spPr>
          <a:xfrm>
            <a:off x="650160" y="2282040"/>
            <a:ext cx="5711040" cy="2697840"/>
          </a:xfrm>
          <a:prstGeom prst="rect">
            <a:avLst/>
          </a:prstGeom>
        </p:spPr>
        <p:txBody>
          <a:bodyPr lIns="0" rIns="0" tIns="0" bIns="0">
            <a:normAutofit/>
          </a:bodyPr>
          <a:p>
            <a:endParaRPr b="0" lang="pt-BR" sz="3200" spc="-1" strike="noStrike">
              <a:latin typeface="Arial"/>
            </a:endParaRPr>
          </a:p>
        </p:txBody>
      </p:sp>
      <p:sp>
        <p:nvSpPr>
          <p:cNvPr id="327" name="PlaceHolder 3"/>
          <p:cNvSpPr>
            <a:spLocks noGrp="1"/>
          </p:cNvSpPr>
          <p:nvPr>
            <p:ph type="body"/>
          </p:nvPr>
        </p:nvSpPr>
        <p:spPr>
          <a:xfrm>
            <a:off x="6647040" y="2282040"/>
            <a:ext cx="5711040" cy="2697840"/>
          </a:xfrm>
          <a:prstGeom prst="rect">
            <a:avLst/>
          </a:prstGeom>
        </p:spPr>
        <p:txBody>
          <a:bodyPr lIns="0" rIns="0" tIns="0" bIns="0">
            <a:normAutofit/>
          </a:bodyPr>
          <a:p>
            <a:endParaRPr b="0" lang="pt-BR" sz="3200" spc="-1" strike="noStrike">
              <a:latin typeface="Arial"/>
            </a:endParaRPr>
          </a:p>
        </p:txBody>
      </p:sp>
      <p:sp>
        <p:nvSpPr>
          <p:cNvPr id="328" name="PlaceHolder 4"/>
          <p:cNvSpPr>
            <a:spLocks noGrp="1"/>
          </p:cNvSpPr>
          <p:nvPr>
            <p:ph type="body"/>
          </p:nvPr>
        </p:nvSpPr>
        <p:spPr>
          <a:xfrm>
            <a:off x="650160" y="5236560"/>
            <a:ext cx="11703240" cy="2697840"/>
          </a:xfrm>
          <a:prstGeom prst="rect">
            <a:avLst/>
          </a:prstGeom>
        </p:spPr>
        <p:txBody>
          <a:bodyPr lIns="0" rIns="0" tIns="0" bIns="0">
            <a:normAutofit/>
          </a:bodyPr>
          <a:p>
            <a:endParaRPr b="0" lang="pt-BR" sz="3200" spc="-1" strike="noStrike">
              <a:latin typeface="Arial"/>
            </a:endParaRPr>
          </a:p>
        </p:txBody>
      </p:sp>
    </p:spTree>
  </p:cSld>
</p:sldLayout>
</file>

<file path=ppt/slideLayouts/slideLayout10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29" name="PlaceHolder 1"/>
          <p:cNvSpPr>
            <a:spLocks noGrp="1"/>
          </p:cNvSpPr>
          <p:nvPr>
            <p:ph type="title"/>
          </p:nvPr>
        </p:nvSpPr>
        <p:spPr>
          <a:xfrm>
            <a:off x="650160" y="389160"/>
            <a:ext cx="11703240" cy="1627920"/>
          </a:xfrm>
          <a:prstGeom prst="rect">
            <a:avLst/>
          </a:prstGeom>
        </p:spPr>
        <p:txBody>
          <a:bodyPr lIns="0" rIns="0" tIns="0" bIns="0" anchor="ctr">
            <a:noAutofit/>
          </a:bodyPr>
          <a:p>
            <a:pPr algn="ctr"/>
            <a:endParaRPr b="0" lang="pt-BR" sz="4400" spc="-1" strike="noStrike">
              <a:latin typeface="Arial"/>
            </a:endParaRPr>
          </a:p>
        </p:txBody>
      </p:sp>
      <p:sp>
        <p:nvSpPr>
          <p:cNvPr id="330" name="PlaceHolder 2"/>
          <p:cNvSpPr>
            <a:spLocks noGrp="1"/>
          </p:cNvSpPr>
          <p:nvPr>
            <p:ph type="body"/>
          </p:nvPr>
        </p:nvSpPr>
        <p:spPr>
          <a:xfrm>
            <a:off x="650160" y="2282040"/>
            <a:ext cx="11703240" cy="2697840"/>
          </a:xfrm>
          <a:prstGeom prst="rect">
            <a:avLst/>
          </a:prstGeom>
        </p:spPr>
        <p:txBody>
          <a:bodyPr lIns="0" rIns="0" tIns="0" bIns="0">
            <a:normAutofit/>
          </a:bodyPr>
          <a:p>
            <a:endParaRPr b="0" lang="pt-BR" sz="3200" spc="-1" strike="noStrike">
              <a:latin typeface="Arial"/>
            </a:endParaRPr>
          </a:p>
        </p:txBody>
      </p:sp>
      <p:sp>
        <p:nvSpPr>
          <p:cNvPr id="331" name="PlaceHolder 3"/>
          <p:cNvSpPr>
            <a:spLocks noGrp="1"/>
          </p:cNvSpPr>
          <p:nvPr>
            <p:ph type="body"/>
          </p:nvPr>
        </p:nvSpPr>
        <p:spPr>
          <a:xfrm>
            <a:off x="650160" y="5236560"/>
            <a:ext cx="11703240" cy="2697840"/>
          </a:xfrm>
          <a:prstGeom prst="rect">
            <a:avLst/>
          </a:prstGeom>
        </p:spPr>
        <p:txBody>
          <a:bodyPr lIns="0" rIns="0" tIns="0" bIns="0">
            <a:normAutofit/>
          </a:bodyPr>
          <a:p>
            <a:endParaRPr b="0" lang="pt-BR" sz="3200" spc="-1" strike="noStrike">
              <a:latin typeface="Arial"/>
            </a:endParaRPr>
          </a:p>
        </p:txBody>
      </p:sp>
    </p:spTree>
  </p:cSld>
</p:sldLayout>
</file>

<file path=ppt/slideLayouts/slideLayout10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32" name="PlaceHolder 1"/>
          <p:cNvSpPr>
            <a:spLocks noGrp="1"/>
          </p:cNvSpPr>
          <p:nvPr>
            <p:ph type="title"/>
          </p:nvPr>
        </p:nvSpPr>
        <p:spPr>
          <a:xfrm>
            <a:off x="650160" y="389160"/>
            <a:ext cx="11703240" cy="1627920"/>
          </a:xfrm>
          <a:prstGeom prst="rect">
            <a:avLst/>
          </a:prstGeom>
        </p:spPr>
        <p:txBody>
          <a:bodyPr lIns="0" rIns="0" tIns="0" bIns="0" anchor="ctr">
            <a:noAutofit/>
          </a:bodyPr>
          <a:p>
            <a:pPr algn="ctr"/>
            <a:endParaRPr b="0" lang="pt-BR" sz="4400" spc="-1" strike="noStrike">
              <a:latin typeface="Arial"/>
            </a:endParaRPr>
          </a:p>
        </p:txBody>
      </p:sp>
      <p:sp>
        <p:nvSpPr>
          <p:cNvPr id="333" name="PlaceHolder 2"/>
          <p:cNvSpPr>
            <a:spLocks noGrp="1"/>
          </p:cNvSpPr>
          <p:nvPr>
            <p:ph type="body"/>
          </p:nvPr>
        </p:nvSpPr>
        <p:spPr>
          <a:xfrm>
            <a:off x="650160" y="2282040"/>
            <a:ext cx="5711040" cy="2697840"/>
          </a:xfrm>
          <a:prstGeom prst="rect">
            <a:avLst/>
          </a:prstGeom>
        </p:spPr>
        <p:txBody>
          <a:bodyPr lIns="0" rIns="0" tIns="0" bIns="0">
            <a:normAutofit/>
          </a:bodyPr>
          <a:p>
            <a:endParaRPr b="0" lang="pt-BR" sz="3200" spc="-1" strike="noStrike">
              <a:latin typeface="Arial"/>
            </a:endParaRPr>
          </a:p>
        </p:txBody>
      </p:sp>
      <p:sp>
        <p:nvSpPr>
          <p:cNvPr id="334" name="PlaceHolder 3"/>
          <p:cNvSpPr>
            <a:spLocks noGrp="1"/>
          </p:cNvSpPr>
          <p:nvPr>
            <p:ph type="body"/>
          </p:nvPr>
        </p:nvSpPr>
        <p:spPr>
          <a:xfrm>
            <a:off x="6647040" y="2282040"/>
            <a:ext cx="5711040" cy="2697840"/>
          </a:xfrm>
          <a:prstGeom prst="rect">
            <a:avLst/>
          </a:prstGeom>
        </p:spPr>
        <p:txBody>
          <a:bodyPr lIns="0" rIns="0" tIns="0" bIns="0">
            <a:normAutofit/>
          </a:bodyPr>
          <a:p>
            <a:endParaRPr b="0" lang="pt-BR" sz="3200" spc="-1" strike="noStrike">
              <a:latin typeface="Arial"/>
            </a:endParaRPr>
          </a:p>
        </p:txBody>
      </p:sp>
      <p:sp>
        <p:nvSpPr>
          <p:cNvPr id="335" name="PlaceHolder 4"/>
          <p:cNvSpPr>
            <a:spLocks noGrp="1"/>
          </p:cNvSpPr>
          <p:nvPr>
            <p:ph type="body"/>
          </p:nvPr>
        </p:nvSpPr>
        <p:spPr>
          <a:xfrm>
            <a:off x="650160" y="5236560"/>
            <a:ext cx="5711040" cy="2697840"/>
          </a:xfrm>
          <a:prstGeom prst="rect">
            <a:avLst/>
          </a:prstGeom>
        </p:spPr>
        <p:txBody>
          <a:bodyPr lIns="0" rIns="0" tIns="0" bIns="0">
            <a:normAutofit/>
          </a:bodyPr>
          <a:p>
            <a:endParaRPr b="0" lang="pt-BR" sz="3200" spc="-1" strike="noStrike">
              <a:latin typeface="Arial"/>
            </a:endParaRPr>
          </a:p>
        </p:txBody>
      </p:sp>
      <p:sp>
        <p:nvSpPr>
          <p:cNvPr id="336" name="PlaceHolder 5"/>
          <p:cNvSpPr>
            <a:spLocks noGrp="1"/>
          </p:cNvSpPr>
          <p:nvPr>
            <p:ph type="body"/>
          </p:nvPr>
        </p:nvSpPr>
        <p:spPr>
          <a:xfrm>
            <a:off x="6647040" y="5236560"/>
            <a:ext cx="5711040" cy="2697840"/>
          </a:xfrm>
          <a:prstGeom prst="rect">
            <a:avLst/>
          </a:prstGeom>
        </p:spPr>
        <p:txBody>
          <a:bodyPr lIns="0" rIns="0" tIns="0" bIns="0">
            <a:normAutofit/>
          </a:bodyPr>
          <a:p>
            <a:endParaRPr b="0" lang="pt-BR" sz="3200" spc="-1" strike="noStrike">
              <a:latin typeface="Arial"/>
            </a:endParaRPr>
          </a:p>
        </p:txBody>
      </p:sp>
    </p:spTree>
  </p:cSld>
</p:sldLayout>
</file>

<file path=ppt/slideLayouts/slideLayout10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37" name="PlaceHolder 1"/>
          <p:cNvSpPr>
            <a:spLocks noGrp="1"/>
          </p:cNvSpPr>
          <p:nvPr>
            <p:ph type="title"/>
          </p:nvPr>
        </p:nvSpPr>
        <p:spPr>
          <a:xfrm>
            <a:off x="650160" y="389160"/>
            <a:ext cx="11703240" cy="1627920"/>
          </a:xfrm>
          <a:prstGeom prst="rect">
            <a:avLst/>
          </a:prstGeom>
        </p:spPr>
        <p:txBody>
          <a:bodyPr lIns="0" rIns="0" tIns="0" bIns="0" anchor="ctr">
            <a:noAutofit/>
          </a:bodyPr>
          <a:p>
            <a:pPr algn="ctr"/>
            <a:endParaRPr b="0" lang="pt-BR" sz="4400" spc="-1" strike="noStrike">
              <a:latin typeface="Arial"/>
            </a:endParaRPr>
          </a:p>
        </p:txBody>
      </p:sp>
      <p:sp>
        <p:nvSpPr>
          <p:cNvPr id="338" name="PlaceHolder 2"/>
          <p:cNvSpPr>
            <a:spLocks noGrp="1"/>
          </p:cNvSpPr>
          <p:nvPr>
            <p:ph type="body"/>
          </p:nvPr>
        </p:nvSpPr>
        <p:spPr>
          <a:xfrm>
            <a:off x="650160" y="2282040"/>
            <a:ext cx="3768120" cy="2697840"/>
          </a:xfrm>
          <a:prstGeom prst="rect">
            <a:avLst/>
          </a:prstGeom>
        </p:spPr>
        <p:txBody>
          <a:bodyPr lIns="0" rIns="0" tIns="0" bIns="0">
            <a:normAutofit/>
          </a:bodyPr>
          <a:p>
            <a:endParaRPr b="0" lang="pt-BR" sz="3200" spc="-1" strike="noStrike">
              <a:latin typeface="Arial"/>
            </a:endParaRPr>
          </a:p>
        </p:txBody>
      </p:sp>
      <p:sp>
        <p:nvSpPr>
          <p:cNvPr id="339" name="PlaceHolder 3"/>
          <p:cNvSpPr>
            <a:spLocks noGrp="1"/>
          </p:cNvSpPr>
          <p:nvPr>
            <p:ph type="body"/>
          </p:nvPr>
        </p:nvSpPr>
        <p:spPr>
          <a:xfrm>
            <a:off x="4606920" y="2282040"/>
            <a:ext cx="3768120" cy="2697840"/>
          </a:xfrm>
          <a:prstGeom prst="rect">
            <a:avLst/>
          </a:prstGeom>
        </p:spPr>
        <p:txBody>
          <a:bodyPr lIns="0" rIns="0" tIns="0" bIns="0">
            <a:normAutofit/>
          </a:bodyPr>
          <a:p>
            <a:endParaRPr b="0" lang="pt-BR" sz="3200" spc="-1" strike="noStrike">
              <a:latin typeface="Arial"/>
            </a:endParaRPr>
          </a:p>
        </p:txBody>
      </p:sp>
      <p:sp>
        <p:nvSpPr>
          <p:cNvPr id="340" name="PlaceHolder 4"/>
          <p:cNvSpPr>
            <a:spLocks noGrp="1"/>
          </p:cNvSpPr>
          <p:nvPr>
            <p:ph type="body"/>
          </p:nvPr>
        </p:nvSpPr>
        <p:spPr>
          <a:xfrm>
            <a:off x="8564040" y="2282040"/>
            <a:ext cx="3768120" cy="2697840"/>
          </a:xfrm>
          <a:prstGeom prst="rect">
            <a:avLst/>
          </a:prstGeom>
        </p:spPr>
        <p:txBody>
          <a:bodyPr lIns="0" rIns="0" tIns="0" bIns="0">
            <a:normAutofit/>
          </a:bodyPr>
          <a:p>
            <a:endParaRPr b="0" lang="pt-BR" sz="3200" spc="-1" strike="noStrike">
              <a:latin typeface="Arial"/>
            </a:endParaRPr>
          </a:p>
        </p:txBody>
      </p:sp>
      <p:sp>
        <p:nvSpPr>
          <p:cNvPr id="341" name="PlaceHolder 5"/>
          <p:cNvSpPr>
            <a:spLocks noGrp="1"/>
          </p:cNvSpPr>
          <p:nvPr>
            <p:ph type="body"/>
          </p:nvPr>
        </p:nvSpPr>
        <p:spPr>
          <a:xfrm>
            <a:off x="650160" y="5236560"/>
            <a:ext cx="3768120" cy="2697840"/>
          </a:xfrm>
          <a:prstGeom prst="rect">
            <a:avLst/>
          </a:prstGeom>
        </p:spPr>
        <p:txBody>
          <a:bodyPr lIns="0" rIns="0" tIns="0" bIns="0">
            <a:normAutofit/>
          </a:bodyPr>
          <a:p>
            <a:endParaRPr b="0" lang="pt-BR" sz="3200" spc="-1" strike="noStrike">
              <a:latin typeface="Arial"/>
            </a:endParaRPr>
          </a:p>
        </p:txBody>
      </p:sp>
      <p:sp>
        <p:nvSpPr>
          <p:cNvPr id="342" name="PlaceHolder 6"/>
          <p:cNvSpPr>
            <a:spLocks noGrp="1"/>
          </p:cNvSpPr>
          <p:nvPr>
            <p:ph type="body"/>
          </p:nvPr>
        </p:nvSpPr>
        <p:spPr>
          <a:xfrm>
            <a:off x="4606920" y="5236560"/>
            <a:ext cx="3768120" cy="2697840"/>
          </a:xfrm>
          <a:prstGeom prst="rect">
            <a:avLst/>
          </a:prstGeom>
        </p:spPr>
        <p:txBody>
          <a:bodyPr lIns="0" rIns="0" tIns="0" bIns="0">
            <a:normAutofit/>
          </a:bodyPr>
          <a:p>
            <a:endParaRPr b="0" lang="pt-BR" sz="3200" spc="-1" strike="noStrike">
              <a:latin typeface="Arial"/>
            </a:endParaRPr>
          </a:p>
        </p:txBody>
      </p:sp>
      <p:sp>
        <p:nvSpPr>
          <p:cNvPr id="343" name="PlaceHolder 7"/>
          <p:cNvSpPr>
            <a:spLocks noGrp="1"/>
          </p:cNvSpPr>
          <p:nvPr>
            <p:ph type="body"/>
          </p:nvPr>
        </p:nvSpPr>
        <p:spPr>
          <a:xfrm>
            <a:off x="8564040" y="5236560"/>
            <a:ext cx="3768120" cy="2697840"/>
          </a:xfrm>
          <a:prstGeom prst="rect">
            <a:avLst/>
          </a:prstGeom>
        </p:spPr>
        <p:txBody>
          <a:bodyPr lIns="0" rIns="0" tIns="0" bIns="0">
            <a:normAutofit/>
          </a:bodyPr>
          <a:p>
            <a:endParaRPr b="0" lang="pt-BR" sz="3200" spc="-1" strike="noStrike">
              <a:latin typeface="Arial"/>
            </a:endParaRPr>
          </a:p>
        </p:txBody>
      </p:sp>
    </p:spTree>
  </p:cSld>
</p:sldLayout>
</file>

<file path=ppt/slideLayouts/slideLayout10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50160" y="389160"/>
            <a:ext cx="11703240" cy="1627920"/>
          </a:xfrm>
          <a:prstGeom prst="rect">
            <a:avLst/>
          </a:prstGeom>
        </p:spPr>
        <p:txBody>
          <a:bodyPr lIns="0" rIns="0" tIns="0" bIns="0" anchor="ctr">
            <a:noAutofit/>
          </a:bodyPr>
          <a:p>
            <a:pPr algn="ctr"/>
            <a:endParaRPr b="0" lang="pt-BR" sz="4400" spc="-1" strike="noStrike">
              <a:latin typeface="Arial"/>
            </a:endParaRPr>
          </a:p>
        </p:txBody>
      </p:sp>
      <p:sp>
        <p:nvSpPr>
          <p:cNvPr id="28" name="PlaceHolder 2"/>
          <p:cNvSpPr>
            <a:spLocks noGrp="1"/>
          </p:cNvSpPr>
          <p:nvPr>
            <p:ph type="body"/>
          </p:nvPr>
        </p:nvSpPr>
        <p:spPr>
          <a:xfrm>
            <a:off x="650160" y="2282040"/>
            <a:ext cx="5711040" cy="2697840"/>
          </a:xfrm>
          <a:prstGeom prst="rect">
            <a:avLst/>
          </a:prstGeom>
        </p:spPr>
        <p:txBody>
          <a:bodyPr lIns="0" rIns="0" tIns="0" bIns="0">
            <a:normAutofit/>
          </a:bodyPr>
          <a:p>
            <a:endParaRPr b="0" lang="pt-BR" sz="3200" spc="-1" strike="noStrike">
              <a:latin typeface="Arial"/>
            </a:endParaRPr>
          </a:p>
        </p:txBody>
      </p:sp>
      <p:sp>
        <p:nvSpPr>
          <p:cNvPr id="29" name="PlaceHolder 3"/>
          <p:cNvSpPr>
            <a:spLocks noGrp="1"/>
          </p:cNvSpPr>
          <p:nvPr>
            <p:ph type="body"/>
          </p:nvPr>
        </p:nvSpPr>
        <p:spPr>
          <a:xfrm>
            <a:off x="6647040" y="2282040"/>
            <a:ext cx="5711040" cy="2697840"/>
          </a:xfrm>
          <a:prstGeom prst="rect">
            <a:avLst/>
          </a:prstGeom>
        </p:spPr>
        <p:txBody>
          <a:bodyPr lIns="0" rIns="0" tIns="0" bIns="0">
            <a:normAutofit/>
          </a:bodyPr>
          <a:p>
            <a:endParaRPr b="0" lang="pt-BR" sz="3200" spc="-1" strike="noStrike">
              <a:latin typeface="Arial"/>
            </a:endParaRPr>
          </a:p>
        </p:txBody>
      </p:sp>
      <p:sp>
        <p:nvSpPr>
          <p:cNvPr id="30" name="PlaceHolder 4"/>
          <p:cNvSpPr>
            <a:spLocks noGrp="1"/>
          </p:cNvSpPr>
          <p:nvPr>
            <p:ph type="body"/>
          </p:nvPr>
        </p:nvSpPr>
        <p:spPr>
          <a:xfrm>
            <a:off x="650160" y="5236560"/>
            <a:ext cx="5711040" cy="2697840"/>
          </a:xfrm>
          <a:prstGeom prst="rect">
            <a:avLst/>
          </a:prstGeom>
        </p:spPr>
        <p:txBody>
          <a:bodyPr lIns="0" rIns="0" tIns="0" bIns="0">
            <a:normAutofit/>
          </a:bodyPr>
          <a:p>
            <a:endParaRPr b="0" lang="pt-BR" sz="3200" spc="-1" strike="noStrike">
              <a:latin typeface="Arial"/>
            </a:endParaRPr>
          </a:p>
        </p:txBody>
      </p:sp>
      <p:sp>
        <p:nvSpPr>
          <p:cNvPr id="31" name="PlaceHolder 5"/>
          <p:cNvSpPr>
            <a:spLocks noGrp="1"/>
          </p:cNvSpPr>
          <p:nvPr>
            <p:ph type="body"/>
          </p:nvPr>
        </p:nvSpPr>
        <p:spPr>
          <a:xfrm>
            <a:off x="6647040" y="5236560"/>
            <a:ext cx="5711040" cy="2697840"/>
          </a:xfrm>
          <a:prstGeom prst="rect">
            <a:avLst/>
          </a:prstGeom>
        </p:spPr>
        <p:txBody>
          <a:bodyPr lIns="0" rIns="0" tIns="0" bIns="0">
            <a:normAutofit/>
          </a:bodyPr>
          <a:p>
            <a:endParaRPr b="0" lang="pt-BR" sz="3200" spc="-1" strike="noStrike">
              <a:latin typeface="Arial"/>
            </a:endParaRPr>
          </a:p>
        </p:txBody>
      </p:sp>
    </p:spTree>
  </p:cSld>
</p:sldLayout>
</file>

<file path=ppt/slideLayouts/slideLayout1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46" name="PlaceHolder 1"/>
          <p:cNvSpPr>
            <a:spLocks noGrp="1"/>
          </p:cNvSpPr>
          <p:nvPr>
            <p:ph type="title"/>
          </p:nvPr>
        </p:nvSpPr>
        <p:spPr>
          <a:xfrm>
            <a:off x="650160" y="389160"/>
            <a:ext cx="11703240" cy="1627920"/>
          </a:xfrm>
          <a:prstGeom prst="rect">
            <a:avLst/>
          </a:prstGeom>
        </p:spPr>
        <p:txBody>
          <a:bodyPr lIns="0" rIns="0" tIns="0" bIns="0" anchor="ctr">
            <a:noAutofit/>
          </a:bodyPr>
          <a:p>
            <a:pPr algn="ctr"/>
            <a:endParaRPr b="0" lang="pt-BR" sz="4400" spc="-1" strike="noStrike">
              <a:latin typeface="Arial"/>
            </a:endParaRPr>
          </a:p>
        </p:txBody>
      </p:sp>
      <p:sp>
        <p:nvSpPr>
          <p:cNvPr id="347" name="PlaceHolder 2"/>
          <p:cNvSpPr>
            <a:spLocks noGrp="1"/>
          </p:cNvSpPr>
          <p:nvPr>
            <p:ph type="subTitle"/>
          </p:nvPr>
        </p:nvSpPr>
        <p:spPr>
          <a:xfrm>
            <a:off x="650160" y="2282040"/>
            <a:ext cx="11703240" cy="5655960"/>
          </a:xfrm>
          <a:prstGeom prst="rect">
            <a:avLst/>
          </a:prstGeom>
        </p:spPr>
        <p:txBody>
          <a:bodyPr lIns="0" rIns="0" tIns="0" bIns="0" anchor="ctr">
            <a:noAutofit/>
          </a:bodyPr>
          <a:p>
            <a:pPr algn="ctr"/>
            <a:endParaRPr b="0" lang="pt-BR" sz="3200" spc="-1" strike="noStrike">
              <a:latin typeface="Arial"/>
            </a:endParaRPr>
          </a:p>
        </p:txBody>
      </p:sp>
    </p:spTree>
  </p:cSld>
</p:sldLayout>
</file>

<file path=ppt/slideLayouts/slideLayout1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348" name="PlaceHolder 1"/>
          <p:cNvSpPr>
            <a:spLocks noGrp="1"/>
          </p:cNvSpPr>
          <p:nvPr>
            <p:ph type="title"/>
          </p:nvPr>
        </p:nvSpPr>
        <p:spPr>
          <a:xfrm>
            <a:off x="650160" y="389160"/>
            <a:ext cx="11703240" cy="1627920"/>
          </a:xfrm>
          <a:prstGeom prst="rect">
            <a:avLst/>
          </a:prstGeom>
        </p:spPr>
        <p:txBody>
          <a:bodyPr lIns="0" rIns="0" tIns="0" bIns="0" anchor="ctr">
            <a:noAutofit/>
          </a:bodyPr>
          <a:p>
            <a:pPr algn="ctr"/>
            <a:endParaRPr b="0" lang="pt-BR" sz="4400" spc="-1" strike="noStrike">
              <a:latin typeface="Arial"/>
            </a:endParaRPr>
          </a:p>
        </p:txBody>
      </p:sp>
      <p:sp>
        <p:nvSpPr>
          <p:cNvPr id="349" name="PlaceHolder 2"/>
          <p:cNvSpPr>
            <a:spLocks noGrp="1"/>
          </p:cNvSpPr>
          <p:nvPr>
            <p:ph type="body"/>
          </p:nvPr>
        </p:nvSpPr>
        <p:spPr>
          <a:xfrm>
            <a:off x="650160" y="2282040"/>
            <a:ext cx="11703240" cy="5655960"/>
          </a:xfrm>
          <a:prstGeom prst="rect">
            <a:avLst/>
          </a:prstGeom>
        </p:spPr>
        <p:txBody>
          <a:bodyPr lIns="0" rIns="0" tIns="0" bIns="0">
            <a:normAutofit/>
          </a:bodyPr>
          <a:p>
            <a:endParaRPr b="0" lang="pt-BR" sz="3200" spc="-1" strike="noStrike">
              <a:latin typeface="Arial"/>
            </a:endParaRPr>
          </a:p>
        </p:txBody>
      </p:sp>
    </p:spTree>
  </p:cSld>
</p:sldLayout>
</file>

<file path=ppt/slideLayouts/slideLayout1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350" name="PlaceHolder 1"/>
          <p:cNvSpPr>
            <a:spLocks noGrp="1"/>
          </p:cNvSpPr>
          <p:nvPr>
            <p:ph type="title"/>
          </p:nvPr>
        </p:nvSpPr>
        <p:spPr>
          <a:xfrm>
            <a:off x="650160" y="389160"/>
            <a:ext cx="11703240" cy="1627920"/>
          </a:xfrm>
          <a:prstGeom prst="rect">
            <a:avLst/>
          </a:prstGeom>
        </p:spPr>
        <p:txBody>
          <a:bodyPr lIns="0" rIns="0" tIns="0" bIns="0" anchor="ctr">
            <a:noAutofit/>
          </a:bodyPr>
          <a:p>
            <a:pPr algn="ctr"/>
            <a:endParaRPr b="0" lang="pt-BR" sz="4400" spc="-1" strike="noStrike">
              <a:latin typeface="Arial"/>
            </a:endParaRPr>
          </a:p>
        </p:txBody>
      </p:sp>
      <p:sp>
        <p:nvSpPr>
          <p:cNvPr id="351" name="PlaceHolder 2"/>
          <p:cNvSpPr>
            <a:spLocks noGrp="1"/>
          </p:cNvSpPr>
          <p:nvPr>
            <p:ph type="body"/>
          </p:nvPr>
        </p:nvSpPr>
        <p:spPr>
          <a:xfrm>
            <a:off x="650160" y="2282040"/>
            <a:ext cx="5711040" cy="5655960"/>
          </a:xfrm>
          <a:prstGeom prst="rect">
            <a:avLst/>
          </a:prstGeom>
        </p:spPr>
        <p:txBody>
          <a:bodyPr lIns="0" rIns="0" tIns="0" bIns="0">
            <a:normAutofit/>
          </a:bodyPr>
          <a:p>
            <a:endParaRPr b="0" lang="pt-BR" sz="3200" spc="-1" strike="noStrike">
              <a:latin typeface="Arial"/>
            </a:endParaRPr>
          </a:p>
        </p:txBody>
      </p:sp>
      <p:sp>
        <p:nvSpPr>
          <p:cNvPr id="352" name="PlaceHolder 3"/>
          <p:cNvSpPr>
            <a:spLocks noGrp="1"/>
          </p:cNvSpPr>
          <p:nvPr>
            <p:ph type="body"/>
          </p:nvPr>
        </p:nvSpPr>
        <p:spPr>
          <a:xfrm>
            <a:off x="6647040" y="2282040"/>
            <a:ext cx="5711040" cy="5655960"/>
          </a:xfrm>
          <a:prstGeom prst="rect">
            <a:avLst/>
          </a:prstGeom>
        </p:spPr>
        <p:txBody>
          <a:bodyPr lIns="0" rIns="0" tIns="0" bIns="0">
            <a:normAutofit/>
          </a:bodyPr>
          <a:p>
            <a:endParaRPr b="0" lang="pt-BR" sz="3200" spc="-1" strike="noStrike">
              <a:latin typeface="Arial"/>
            </a:endParaRPr>
          </a:p>
        </p:txBody>
      </p:sp>
    </p:spTree>
  </p:cSld>
</p:sldLayout>
</file>

<file path=ppt/slideLayouts/slideLayout1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353" name="PlaceHolder 1"/>
          <p:cNvSpPr>
            <a:spLocks noGrp="1"/>
          </p:cNvSpPr>
          <p:nvPr>
            <p:ph type="title"/>
          </p:nvPr>
        </p:nvSpPr>
        <p:spPr>
          <a:xfrm>
            <a:off x="650160" y="389160"/>
            <a:ext cx="11703240" cy="1627920"/>
          </a:xfrm>
          <a:prstGeom prst="rect">
            <a:avLst/>
          </a:prstGeom>
        </p:spPr>
        <p:txBody>
          <a:bodyPr lIns="0" rIns="0" tIns="0" bIns="0" anchor="ctr">
            <a:noAutofit/>
          </a:bodyPr>
          <a:p>
            <a:pPr algn="ctr"/>
            <a:endParaRPr b="0" lang="pt-BR" sz="4400" spc="-1" strike="noStrike">
              <a:latin typeface="Arial"/>
            </a:endParaRPr>
          </a:p>
        </p:txBody>
      </p:sp>
    </p:spTree>
  </p:cSld>
</p:sldLayout>
</file>

<file path=ppt/slideLayouts/slideLayout1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354" name="PlaceHolder 1"/>
          <p:cNvSpPr>
            <a:spLocks noGrp="1"/>
          </p:cNvSpPr>
          <p:nvPr>
            <p:ph type="subTitle"/>
          </p:nvPr>
        </p:nvSpPr>
        <p:spPr>
          <a:xfrm>
            <a:off x="650160" y="389160"/>
            <a:ext cx="11703240" cy="7547400"/>
          </a:xfrm>
          <a:prstGeom prst="rect">
            <a:avLst/>
          </a:prstGeom>
        </p:spPr>
        <p:txBody>
          <a:bodyPr lIns="0" rIns="0" tIns="0" bIns="0" anchor="ctr">
            <a:noAutofit/>
          </a:bodyPr>
          <a:p>
            <a:pPr algn="ctr"/>
            <a:endParaRPr b="0" lang="pt-BR" sz="3200" spc="-1" strike="noStrike">
              <a:latin typeface="Arial"/>
            </a:endParaRPr>
          </a:p>
        </p:txBody>
      </p:sp>
    </p:spTree>
  </p:cSld>
</p:sldLayout>
</file>

<file path=ppt/slideLayouts/slideLayout1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355" name="PlaceHolder 1"/>
          <p:cNvSpPr>
            <a:spLocks noGrp="1"/>
          </p:cNvSpPr>
          <p:nvPr>
            <p:ph type="title"/>
          </p:nvPr>
        </p:nvSpPr>
        <p:spPr>
          <a:xfrm>
            <a:off x="650160" y="389160"/>
            <a:ext cx="11703240" cy="1627920"/>
          </a:xfrm>
          <a:prstGeom prst="rect">
            <a:avLst/>
          </a:prstGeom>
        </p:spPr>
        <p:txBody>
          <a:bodyPr lIns="0" rIns="0" tIns="0" bIns="0" anchor="ctr">
            <a:noAutofit/>
          </a:bodyPr>
          <a:p>
            <a:pPr algn="ctr"/>
            <a:endParaRPr b="0" lang="pt-BR" sz="4400" spc="-1" strike="noStrike">
              <a:latin typeface="Arial"/>
            </a:endParaRPr>
          </a:p>
        </p:txBody>
      </p:sp>
      <p:sp>
        <p:nvSpPr>
          <p:cNvPr id="356" name="PlaceHolder 2"/>
          <p:cNvSpPr>
            <a:spLocks noGrp="1"/>
          </p:cNvSpPr>
          <p:nvPr>
            <p:ph type="body"/>
          </p:nvPr>
        </p:nvSpPr>
        <p:spPr>
          <a:xfrm>
            <a:off x="650160" y="2282040"/>
            <a:ext cx="5711040" cy="2697840"/>
          </a:xfrm>
          <a:prstGeom prst="rect">
            <a:avLst/>
          </a:prstGeom>
        </p:spPr>
        <p:txBody>
          <a:bodyPr lIns="0" rIns="0" tIns="0" bIns="0">
            <a:normAutofit/>
          </a:bodyPr>
          <a:p>
            <a:endParaRPr b="0" lang="pt-BR" sz="3200" spc="-1" strike="noStrike">
              <a:latin typeface="Arial"/>
            </a:endParaRPr>
          </a:p>
        </p:txBody>
      </p:sp>
      <p:sp>
        <p:nvSpPr>
          <p:cNvPr id="357" name="PlaceHolder 3"/>
          <p:cNvSpPr>
            <a:spLocks noGrp="1"/>
          </p:cNvSpPr>
          <p:nvPr>
            <p:ph type="body"/>
          </p:nvPr>
        </p:nvSpPr>
        <p:spPr>
          <a:xfrm>
            <a:off x="6647040" y="2282040"/>
            <a:ext cx="5711040" cy="5655960"/>
          </a:xfrm>
          <a:prstGeom prst="rect">
            <a:avLst/>
          </a:prstGeom>
        </p:spPr>
        <p:txBody>
          <a:bodyPr lIns="0" rIns="0" tIns="0" bIns="0">
            <a:normAutofit/>
          </a:bodyPr>
          <a:p>
            <a:endParaRPr b="0" lang="pt-BR" sz="3200" spc="-1" strike="noStrike">
              <a:latin typeface="Arial"/>
            </a:endParaRPr>
          </a:p>
        </p:txBody>
      </p:sp>
      <p:sp>
        <p:nvSpPr>
          <p:cNvPr id="358" name="PlaceHolder 4"/>
          <p:cNvSpPr>
            <a:spLocks noGrp="1"/>
          </p:cNvSpPr>
          <p:nvPr>
            <p:ph type="body"/>
          </p:nvPr>
        </p:nvSpPr>
        <p:spPr>
          <a:xfrm>
            <a:off x="650160" y="5236560"/>
            <a:ext cx="5711040" cy="2697840"/>
          </a:xfrm>
          <a:prstGeom prst="rect">
            <a:avLst/>
          </a:prstGeom>
        </p:spPr>
        <p:txBody>
          <a:bodyPr lIns="0" rIns="0" tIns="0" bIns="0">
            <a:normAutofit/>
          </a:bodyPr>
          <a:p>
            <a:endParaRPr b="0" lang="pt-BR" sz="3200" spc="-1" strike="noStrike">
              <a:latin typeface="Arial"/>
            </a:endParaRPr>
          </a:p>
        </p:txBody>
      </p:sp>
    </p:spTree>
  </p:cSld>
</p:sldLayout>
</file>

<file path=ppt/slideLayouts/slideLayout1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59" name="PlaceHolder 1"/>
          <p:cNvSpPr>
            <a:spLocks noGrp="1"/>
          </p:cNvSpPr>
          <p:nvPr>
            <p:ph type="title"/>
          </p:nvPr>
        </p:nvSpPr>
        <p:spPr>
          <a:xfrm>
            <a:off x="650160" y="389160"/>
            <a:ext cx="11703240" cy="1627920"/>
          </a:xfrm>
          <a:prstGeom prst="rect">
            <a:avLst/>
          </a:prstGeom>
        </p:spPr>
        <p:txBody>
          <a:bodyPr lIns="0" rIns="0" tIns="0" bIns="0" anchor="ctr">
            <a:noAutofit/>
          </a:bodyPr>
          <a:p>
            <a:pPr algn="ctr"/>
            <a:endParaRPr b="0" lang="pt-BR" sz="4400" spc="-1" strike="noStrike">
              <a:latin typeface="Arial"/>
            </a:endParaRPr>
          </a:p>
        </p:txBody>
      </p:sp>
      <p:sp>
        <p:nvSpPr>
          <p:cNvPr id="360" name="PlaceHolder 2"/>
          <p:cNvSpPr>
            <a:spLocks noGrp="1"/>
          </p:cNvSpPr>
          <p:nvPr>
            <p:ph type="body"/>
          </p:nvPr>
        </p:nvSpPr>
        <p:spPr>
          <a:xfrm>
            <a:off x="650160" y="2282040"/>
            <a:ext cx="5711040" cy="5655960"/>
          </a:xfrm>
          <a:prstGeom prst="rect">
            <a:avLst/>
          </a:prstGeom>
        </p:spPr>
        <p:txBody>
          <a:bodyPr lIns="0" rIns="0" tIns="0" bIns="0">
            <a:normAutofit/>
          </a:bodyPr>
          <a:p>
            <a:endParaRPr b="0" lang="pt-BR" sz="3200" spc="-1" strike="noStrike">
              <a:latin typeface="Arial"/>
            </a:endParaRPr>
          </a:p>
        </p:txBody>
      </p:sp>
      <p:sp>
        <p:nvSpPr>
          <p:cNvPr id="361" name="PlaceHolder 3"/>
          <p:cNvSpPr>
            <a:spLocks noGrp="1"/>
          </p:cNvSpPr>
          <p:nvPr>
            <p:ph type="body"/>
          </p:nvPr>
        </p:nvSpPr>
        <p:spPr>
          <a:xfrm>
            <a:off x="6647040" y="2282040"/>
            <a:ext cx="5711040" cy="2697840"/>
          </a:xfrm>
          <a:prstGeom prst="rect">
            <a:avLst/>
          </a:prstGeom>
        </p:spPr>
        <p:txBody>
          <a:bodyPr lIns="0" rIns="0" tIns="0" bIns="0">
            <a:normAutofit/>
          </a:bodyPr>
          <a:p>
            <a:endParaRPr b="0" lang="pt-BR" sz="3200" spc="-1" strike="noStrike">
              <a:latin typeface="Arial"/>
            </a:endParaRPr>
          </a:p>
        </p:txBody>
      </p:sp>
      <p:sp>
        <p:nvSpPr>
          <p:cNvPr id="362" name="PlaceHolder 4"/>
          <p:cNvSpPr>
            <a:spLocks noGrp="1"/>
          </p:cNvSpPr>
          <p:nvPr>
            <p:ph type="body"/>
          </p:nvPr>
        </p:nvSpPr>
        <p:spPr>
          <a:xfrm>
            <a:off x="6647040" y="5236560"/>
            <a:ext cx="5711040" cy="2697840"/>
          </a:xfrm>
          <a:prstGeom prst="rect">
            <a:avLst/>
          </a:prstGeom>
        </p:spPr>
        <p:txBody>
          <a:bodyPr lIns="0" rIns="0" tIns="0" bIns="0">
            <a:normAutofit/>
          </a:bodyPr>
          <a:p>
            <a:endParaRPr b="0" lang="pt-BR" sz="3200" spc="-1" strike="noStrike">
              <a:latin typeface="Arial"/>
            </a:endParaRPr>
          </a:p>
        </p:txBody>
      </p:sp>
    </p:spTree>
  </p:cSld>
</p:sldLayout>
</file>

<file path=ppt/slideLayouts/slideLayout1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63" name="PlaceHolder 1"/>
          <p:cNvSpPr>
            <a:spLocks noGrp="1"/>
          </p:cNvSpPr>
          <p:nvPr>
            <p:ph type="title"/>
          </p:nvPr>
        </p:nvSpPr>
        <p:spPr>
          <a:xfrm>
            <a:off x="650160" y="389160"/>
            <a:ext cx="11703240" cy="1627920"/>
          </a:xfrm>
          <a:prstGeom prst="rect">
            <a:avLst/>
          </a:prstGeom>
        </p:spPr>
        <p:txBody>
          <a:bodyPr lIns="0" rIns="0" tIns="0" bIns="0" anchor="ctr">
            <a:noAutofit/>
          </a:bodyPr>
          <a:p>
            <a:pPr algn="ctr"/>
            <a:endParaRPr b="0" lang="pt-BR" sz="4400" spc="-1" strike="noStrike">
              <a:latin typeface="Arial"/>
            </a:endParaRPr>
          </a:p>
        </p:txBody>
      </p:sp>
      <p:sp>
        <p:nvSpPr>
          <p:cNvPr id="364" name="PlaceHolder 2"/>
          <p:cNvSpPr>
            <a:spLocks noGrp="1"/>
          </p:cNvSpPr>
          <p:nvPr>
            <p:ph type="body"/>
          </p:nvPr>
        </p:nvSpPr>
        <p:spPr>
          <a:xfrm>
            <a:off x="650160" y="2282040"/>
            <a:ext cx="5711040" cy="2697840"/>
          </a:xfrm>
          <a:prstGeom prst="rect">
            <a:avLst/>
          </a:prstGeom>
        </p:spPr>
        <p:txBody>
          <a:bodyPr lIns="0" rIns="0" tIns="0" bIns="0">
            <a:normAutofit/>
          </a:bodyPr>
          <a:p>
            <a:endParaRPr b="0" lang="pt-BR" sz="3200" spc="-1" strike="noStrike">
              <a:latin typeface="Arial"/>
            </a:endParaRPr>
          </a:p>
        </p:txBody>
      </p:sp>
      <p:sp>
        <p:nvSpPr>
          <p:cNvPr id="365" name="PlaceHolder 3"/>
          <p:cNvSpPr>
            <a:spLocks noGrp="1"/>
          </p:cNvSpPr>
          <p:nvPr>
            <p:ph type="body"/>
          </p:nvPr>
        </p:nvSpPr>
        <p:spPr>
          <a:xfrm>
            <a:off x="6647040" y="2282040"/>
            <a:ext cx="5711040" cy="2697840"/>
          </a:xfrm>
          <a:prstGeom prst="rect">
            <a:avLst/>
          </a:prstGeom>
        </p:spPr>
        <p:txBody>
          <a:bodyPr lIns="0" rIns="0" tIns="0" bIns="0">
            <a:normAutofit/>
          </a:bodyPr>
          <a:p>
            <a:endParaRPr b="0" lang="pt-BR" sz="3200" spc="-1" strike="noStrike">
              <a:latin typeface="Arial"/>
            </a:endParaRPr>
          </a:p>
        </p:txBody>
      </p:sp>
      <p:sp>
        <p:nvSpPr>
          <p:cNvPr id="366" name="PlaceHolder 4"/>
          <p:cNvSpPr>
            <a:spLocks noGrp="1"/>
          </p:cNvSpPr>
          <p:nvPr>
            <p:ph type="body"/>
          </p:nvPr>
        </p:nvSpPr>
        <p:spPr>
          <a:xfrm>
            <a:off x="650160" y="5236560"/>
            <a:ext cx="11703240" cy="2697840"/>
          </a:xfrm>
          <a:prstGeom prst="rect">
            <a:avLst/>
          </a:prstGeom>
        </p:spPr>
        <p:txBody>
          <a:bodyPr lIns="0" rIns="0" tIns="0" bIns="0">
            <a:normAutofit/>
          </a:bodyPr>
          <a:p>
            <a:endParaRPr b="0" lang="pt-BR" sz="3200" spc="-1" strike="noStrike">
              <a:latin typeface="Arial"/>
            </a:endParaRPr>
          </a:p>
        </p:txBody>
      </p:sp>
    </p:spTree>
  </p:cSld>
</p:sldLayout>
</file>

<file path=ppt/slideLayouts/slideLayout1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67" name="PlaceHolder 1"/>
          <p:cNvSpPr>
            <a:spLocks noGrp="1"/>
          </p:cNvSpPr>
          <p:nvPr>
            <p:ph type="title"/>
          </p:nvPr>
        </p:nvSpPr>
        <p:spPr>
          <a:xfrm>
            <a:off x="650160" y="389160"/>
            <a:ext cx="11703240" cy="1627920"/>
          </a:xfrm>
          <a:prstGeom prst="rect">
            <a:avLst/>
          </a:prstGeom>
        </p:spPr>
        <p:txBody>
          <a:bodyPr lIns="0" rIns="0" tIns="0" bIns="0" anchor="ctr">
            <a:noAutofit/>
          </a:bodyPr>
          <a:p>
            <a:pPr algn="ctr"/>
            <a:endParaRPr b="0" lang="pt-BR" sz="4400" spc="-1" strike="noStrike">
              <a:latin typeface="Arial"/>
            </a:endParaRPr>
          </a:p>
        </p:txBody>
      </p:sp>
      <p:sp>
        <p:nvSpPr>
          <p:cNvPr id="368" name="PlaceHolder 2"/>
          <p:cNvSpPr>
            <a:spLocks noGrp="1"/>
          </p:cNvSpPr>
          <p:nvPr>
            <p:ph type="body"/>
          </p:nvPr>
        </p:nvSpPr>
        <p:spPr>
          <a:xfrm>
            <a:off x="650160" y="2282040"/>
            <a:ext cx="11703240" cy="2697840"/>
          </a:xfrm>
          <a:prstGeom prst="rect">
            <a:avLst/>
          </a:prstGeom>
        </p:spPr>
        <p:txBody>
          <a:bodyPr lIns="0" rIns="0" tIns="0" bIns="0">
            <a:normAutofit/>
          </a:bodyPr>
          <a:p>
            <a:endParaRPr b="0" lang="pt-BR" sz="3200" spc="-1" strike="noStrike">
              <a:latin typeface="Arial"/>
            </a:endParaRPr>
          </a:p>
        </p:txBody>
      </p:sp>
      <p:sp>
        <p:nvSpPr>
          <p:cNvPr id="369" name="PlaceHolder 3"/>
          <p:cNvSpPr>
            <a:spLocks noGrp="1"/>
          </p:cNvSpPr>
          <p:nvPr>
            <p:ph type="body"/>
          </p:nvPr>
        </p:nvSpPr>
        <p:spPr>
          <a:xfrm>
            <a:off x="650160" y="5236560"/>
            <a:ext cx="11703240" cy="2697840"/>
          </a:xfrm>
          <a:prstGeom prst="rect">
            <a:avLst/>
          </a:prstGeom>
        </p:spPr>
        <p:txBody>
          <a:bodyPr lIns="0" rIns="0" tIns="0" bIns="0">
            <a:normAutofit/>
          </a:bodyPr>
          <a:p>
            <a:endParaRPr b="0" lang="pt-BR" sz="3200" spc="-1" strike="noStrike">
              <a:latin typeface="Arial"/>
            </a:endParaRPr>
          </a:p>
        </p:txBody>
      </p:sp>
    </p:spTree>
  </p:cSld>
</p:sldLayout>
</file>

<file path=ppt/slideLayouts/slideLayout1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70" name="PlaceHolder 1"/>
          <p:cNvSpPr>
            <a:spLocks noGrp="1"/>
          </p:cNvSpPr>
          <p:nvPr>
            <p:ph type="title"/>
          </p:nvPr>
        </p:nvSpPr>
        <p:spPr>
          <a:xfrm>
            <a:off x="650160" y="389160"/>
            <a:ext cx="11703240" cy="1627920"/>
          </a:xfrm>
          <a:prstGeom prst="rect">
            <a:avLst/>
          </a:prstGeom>
        </p:spPr>
        <p:txBody>
          <a:bodyPr lIns="0" rIns="0" tIns="0" bIns="0" anchor="ctr">
            <a:noAutofit/>
          </a:bodyPr>
          <a:p>
            <a:pPr algn="ctr"/>
            <a:endParaRPr b="0" lang="pt-BR" sz="4400" spc="-1" strike="noStrike">
              <a:latin typeface="Arial"/>
            </a:endParaRPr>
          </a:p>
        </p:txBody>
      </p:sp>
      <p:sp>
        <p:nvSpPr>
          <p:cNvPr id="371" name="PlaceHolder 2"/>
          <p:cNvSpPr>
            <a:spLocks noGrp="1"/>
          </p:cNvSpPr>
          <p:nvPr>
            <p:ph type="body"/>
          </p:nvPr>
        </p:nvSpPr>
        <p:spPr>
          <a:xfrm>
            <a:off x="650160" y="2282040"/>
            <a:ext cx="5711040" cy="2697840"/>
          </a:xfrm>
          <a:prstGeom prst="rect">
            <a:avLst/>
          </a:prstGeom>
        </p:spPr>
        <p:txBody>
          <a:bodyPr lIns="0" rIns="0" tIns="0" bIns="0">
            <a:normAutofit/>
          </a:bodyPr>
          <a:p>
            <a:endParaRPr b="0" lang="pt-BR" sz="3200" spc="-1" strike="noStrike">
              <a:latin typeface="Arial"/>
            </a:endParaRPr>
          </a:p>
        </p:txBody>
      </p:sp>
      <p:sp>
        <p:nvSpPr>
          <p:cNvPr id="372" name="PlaceHolder 3"/>
          <p:cNvSpPr>
            <a:spLocks noGrp="1"/>
          </p:cNvSpPr>
          <p:nvPr>
            <p:ph type="body"/>
          </p:nvPr>
        </p:nvSpPr>
        <p:spPr>
          <a:xfrm>
            <a:off x="6647040" y="2282040"/>
            <a:ext cx="5711040" cy="2697840"/>
          </a:xfrm>
          <a:prstGeom prst="rect">
            <a:avLst/>
          </a:prstGeom>
        </p:spPr>
        <p:txBody>
          <a:bodyPr lIns="0" rIns="0" tIns="0" bIns="0">
            <a:normAutofit/>
          </a:bodyPr>
          <a:p>
            <a:endParaRPr b="0" lang="pt-BR" sz="3200" spc="-1" strike="noStrike">
              <a:latin typeface="Arial"/>
            </a:endParaRPr>
          </a:p>
        </p:txBody>
      </p:sp>
      <p:sp>
        <p:nvSpPr>
          <p:cNvPr id="373" name="PlaceHolder 4"/>
          <p:cNvSpPr>
            <a:spLocks noGrp="1"/>
          </p:cNvSpPr>
          <p:nvPr>
            <p:ph type="body"/>
          </p:nvPr>
        </p:nvSpPr>
        <p:spPr>
          <a:xfrm>
            <a:off x="650160" y="5236560"/>
            <a:ext cx="5711040" cy="2697840"/>
          </a:xfrm>
          <a:prstGeom prst="rect">
            <a:avLst/>
          </a:prstGeom>
        </p:spPr>
        <p:txBody>
          <a:bodyPr lIns="0" rIns="0" tIns="0" bIns="0">
            <a:normAutofit/>
          </a:bodyPr>
          <a:p>
            <a:endParaRPr b="0" lang="pt-BR" sz="3200" spc="-1" strike="noStrike">
              <a:latin typeface="Arial"/>
            </a:endParaRPr>
          </a:p>
        </p:txBody>
      </p:sp>
      <p:sp>
        <p:nvSpPr>
          <p:cNvPr id="374" name="PlaceHolder 5"/>
          <p:cNvSpPr>
            <a:spLocks noGrp="1"/>
          </p:cNvSpPr>
          <p:nvPr>
            <p:ph type="body"/>
          </p:nvPr>
        </p:nvSpPr>
        <p:spPr>
          <a:xfrm>
            <a:off x="6647040" y="5236560"/>
            <a:ext cx="5711040" cy="2697840"/>
          </a:xfrm>
          <a:prstGeom prst="rect">
            <a:avLst/>
          </a:prstGeom>
        </p:spPr>
        <p:txBody>
          <a:bodyPr lIns="0" rIns="0" tIns="0" bIns="0">
            <a:normAutofit/>
          </a:bodyPr>
          <a:p>
            <a:endParaRPr b="0" lang="pt-BR"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650160" y="389160"/>
            <a:ext cx="11703240" cy="1627920"/>
          </a:xfrm>
          <a:prstGeom prst="rect">
            <a:avLst/>
          </a:prstGeom>
        </p:spPr>
        <p:txBody>
          <a:bodyPr lIns="0" rIns="0" tIns="0" bIns="0" anchor="ctr">
            <a:noAutofit/>
          </a:bodyPr>
          <a:p>
            <a:pPr algn="ctr"/>
            <a:endParaRPr b="0" lang="pt-BR" sz="4400" spc="-1" strike="noStrike">
              <a:latin typeface="Arial"/>
            </a:endParaRPr>
          </a:p>
        </p:txBody>
      </p:sp>
      <p:sp>
        <p:nvSpPr>
          <p:cNvPr id="33" name="PlaceHolder 2"/>
          <p:cNvSpPr>
            <a:spLocks noGrp="1"/>
          </p:cNvSpPr>
          <p:nvPr>
            <p:ph type="body"/>
          </p:nvPr>
        </p:nvSpPr>
        <p:spPr>
          <a:xfrm>
            <a:off x="650160" y="2282040"/>
            <a:ext cx="3768120" cy="2697840"/>
          </a:xfrm>
          <a:prstGeom prst="rect">
            <a:avLst/>
          </a:prstGeom>
        </p:spPr>
        <p:txBody>
          <a:bodyPr lIns="0" rIns="0" tIns="0" bIns="0">
            <a:normAutofit/>
          </a:bodyPr>
          <a:p>
            <a:endParaRPr b="0" lang="pt-BR" sz="3200" spc="-1" strike="noStrike">
              <a:latin typeface="Arial"/>
            </a:endParaRPr>
          </a:p>
        </p:txBody>
      </p:sp>
      <p:sp>
        <p:nvSpPr>
          <p:cNvPr id="34" name="PlaceHolder 3"/>
          <p:cNvSpPr>
            <a:spLocks noGrp="1"/>
          </p:cNvSpPr>
          <p:nvPr>
            <p:ph type="body"/>
          </p:nvPr>
        </p:nvSpPr>
        <p:spPr>
          <a:xfrm>
            <a:off x="4606920" y="2282040"/>
            <a:ext cx="3768120" cy="2697840"/>
          </a:xfrm>
          <a:prstGeom prst="rect">
            <a:avLst/>
          </a:prstGeom>
        </p:spPr>
        <p:txBody>
          <a:bodyPr lIns="0" rIns="0" tIns="0" bIns="0">
            <a:normAutofit/>
          </a:bodyPr>
          <a:p>
            <a:endParaRPr b="0" lang="pt-BR" sz="3200" spc="-1" strike="noStrike">
              <a:latin typeface="Arial"/>
            </a:endParaRPr>
          </a:p>
        </p:txBody>
      </p:sp>
      <p:sp>
        <p:nvSpPr>
          <p:cNvPr id="35" name="PlaceHolder 4"/>
          <p:cNvSpPr>
            <a:spLocks noGrp="1"/>
          </p:cNvSpPr>
          <p:nvPr>
            <p:ph type="body"/>
          </p:nvPr>
        </p:nvSpPr>
        <p:spPr>
          <a:xfrm>
            <a:off x="8564040" y="2282040"/>
            <a:ext cx="3768120" cy="2697840"/>
          </a:xfrm>
          <a:prstGeom prst="rect">
            <a:avLst/>
          </a:prstGeom>
        </p:spPr>
        <p:txBody>
          <a:bodyPr lIns="0" rIns="0" tIns="0" bIns="0">
            <a:normAutofit/>
          </a:bodyPr>
          <a:p>
            <a:endParaRPr b="0" lang="pt-BR" sz="3200" spc="-1" strike="noStrike">
              <a:latin typeface="Arial"/>
            </a:endParaRPr>
          </a:p>
        </p:txBody>
      </p:sp>
      <p:sp>
        <p:nvSpPr>
          <p:cNvPr id="36" name="PlaceHolder 5"/>
          <p:cNvSpPr>
            <a:spLocks noGrp="1"/>
          </p:cNvSpPr>
          <p:nvPr>
            <p:ph type="body"/>
          </p:nvPr>
        </p:nvSpPr>
        <p:spPr>
          <a:xfrm>
            <a:off x="650160" y="5236560"/>
            <a:ext cx="3768120" cy="2697840"/>
          </a:xfrm>
          <a:prstGeom prst="rect">
            <a:avLst/>
          </a:prstGeom>
        </p:spPr>
        <p:txBody>
          <a:bodyPr lIns="0" rIns="0" tIns="0" bIns="0">
            <a:normAutofit/>
          </a:bodyPr>
          <a:p>
            <a:endParaRPr b="0" lang="pt-BR" sz="3200" spc="-1" strike="noStrike">
              <a:latin typeface="Arial"/>
            </a:endParaRPr>
          </a:p>
        </p:txBody>
      </p:sp>
      <p:sp>
        <p:nvSpPr>
          <p:cNvPr id="37" name="PlaceHolder 6"/>
          <p:cNvSpPr>
            <a:spLocks noGrp="1"/>
          </p:cNvSpPr>
          <p:nvPr>
            <p:ph type="body"/>
          </p:nvPr>
        </p:nvSpPr>
        <p:spPr>
          <a:xfrm>
            <a:off x="4606920" y="5236560"/>
            <a:ext cx="3768120" cy="2697840"/>
          </a:xfrm>
          <a:prstGeom prst="rect">
            <a:avLst/>
          </a:prstGeom>
        </p:spPr>
        <p:txBody>
          <a:bodyPr lIns="0" rIns="0" tIns="0" bIns="0">
            <a:normAutofit/>
          </a:bodyPr>
          <a:p>
            <a:endParaRPr b="0" lang="pt-BR" sz="3200" spc="-1" strike="noStrike">
              <a:latin typeface="Arial"/>
            </a:endParaRPr>
          </a:p>
        </p:txBody>
      </p:sp>
      <p:sp>
        <p:nvSpPr>
          <p:cNvPr id="38" name="PlaceHolder 7"/>
          <p:cNvSpPr>
            <a:spLocks noGrp="1"/>
          </p:cNvSpPr>
          <p:nvPr>
            <p:ph type="body"/>
          </p:nvPr>
        </p:nvSpPr>
        <p:spPr>
          <a:xfrm>
            <a:off x="8564040" y="5236560"/>
            <a:ext cx="3768120" cy="2697840"/>
          </a:xfrm>
          <a:prstGeom prst="rect">
            <a:avLst/>
          </a:prstGeom>
        </p:spPr>
        <p:txBody>
          <a:bodyPr lIns="0" rIns="0" tIns="0" bIns="0">
            <a:normAutofit/>
          </a:bodyPr>
          <a:p>
            <a:endParaRPr b="0" lang="pt-BR" sz="3200" spc="-1" strike="noStrike">
              <a:latin typeface="Arial"/>
            </a:endParaRPr>
          </a:p>
        </p:txBody>
      </p:sp>
    </p:spTree>
  </p:cSld>
</p:sldLayout>
</file>

<file path=ppt/slideLayouts/slideLayout1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75" name="PlaceHolder 1"/>
          <p:cNvSpPr>
            <a:spLocks noGrp="1"/>
          </p:cNvSpPr>
          <p:nvPr>
            <p:ph type="title"/>
          </p:nvPr>
        </p:nvSpPr>
        <p:spPr>
          <a:xfrm>
            <a:off x="650160" y="389160"/>
            <a:ext cx="11703240" cy="1627920"/>
          </a:xfrm>
          <a:prstGeom prst="rect">
            <a:avLst/>
          </a:prstGeom>
        </p:spPr>
        <p:txBody>
          <a:bodyPr lIns="0" rIns="0" tIns="0" bIns="0" anchor="ctr">
            <a:noAutofit/>
          </a:bodyPr>
          <a:p>
            <a:pPr algn="ctr"/>
            <a:endParaRPr b="0" lang="pt-BR" sz="4400" spc="-1" strike="noStrike">
              <a:latin typeface="Arial"/>
            </a:endParaRPr>
          </a:p>
        </p:txBody>
      </p:sp>
      <p:sp>
        <p:nvSpPr>
          <p:cNvPr id="376" name="PlaceHolder 2"/>
          <p:cNvSpPr>
            <a:spLocks noGrp="1"/>
          </p:cNvSpPr>
          <p:nvPr>
            <p:ph type="body"/>
          </p:nvPr>
        </p:nvSpPr>
        <p:spPr>
          <a:xfrm>
            <a:off x="650160" y="2282040"/>
            <a:ext cx="3768120" cy="2697840"/>
          </a:xfrm>
          <a:prstGeom prst="rect">
            <a:avLst/>
          </a:prstGeom>
        </p:spPr>
        <p:txBody>
          <a:bodyPr lIns="0" rIns="0" tIns="0" bIns="0">
            <a:normAutofit/>
          </a:bodyPr>
          <a:p>
            <a:endParaRPr b="0" lang="pt-BR" sz="3200" spc="-1" strike="noStrike">
              <a:latin typeface="Arial"/>
            </a:endParaRPr>
          </a:p>
        </p:txBody>
      </p:sp>
      <p:sp>
        <p:nvSpPr>
          <p:cNvPr id="377" name="PlaceHolder 3"/>
          <p:cNvSpPr>
            <a:spLocks noGrp="1"/>
          </p:cNvSpPr>
          <p:nvPr>
            <p:ph type="body"/>
          </p:nvPr>
        </p:nvSpPr>
        <p:spPr>
          <a:xfrm>
            <a:off x="4606920" y="2282040"/>
            <a:ext cx="3768120" cy="2697840"/>
          </a:xfrm>
          <a:prstGeom prst="rect">
            <a:avLst/>
          </a:prstGeom>
        </p:spPr>
        <p:txBody>
          <a:bodyPr lIns="0" rIns="0" tIns="0" bIns="0">
            <a:normAutofit/>
          </a:bodyPr>
          <a:p>
            <a:endParaRPr b="0" lang="pt-BR" sz="3200" spc="-1" strike="noStrike">
              <a:latin typeface="Arial"/>
            </a:endParaRPr>
          </a:p>
        </p:txBody>
      </p:sp>
      <p:sp>
        <p:nvSpPr>
          <p:cNvPr id="378" name="PlaceHolder 4"/>
          <p:cNvSpPr>
            <a:spLocks noGrp="1"/>
          </p:cNvSpPr>
          <p:nvPr>
            <p:ph type="body"/>
          </p:nvPr>
        </p:nvSpPr>
        <p:spPr>
          <a:xfrm>
            <a:off x="8564040" y="2282040"/>
            <a:ext cx="3768120" cy="2697840"/>
          </a:xfrm>
          <a:prstGeom prst="rect">
            <a:avLst/>
          </a:prstGeom>
        </p:spPr>
        <p:txBody>
          <a:bodyPr lIns="0" rIns="0" tIns="0" bIns="0">
            <a:normAutofit/>
          </a:bodyPr>
          <a:p>
            <a:endParaRPr b="0" lang="pt-BR" sz="3200" spc="-1" strike="noStrike">
              <a:latin typeface="Arial"/>
            </a:endParaRPr>
          </a:p>
        </p:txBody>
      </p:sp>
      <p:sp>
        <p:nvSpPr>
          <p:cNvPr id="379" name="PlaceHolder 5"/>
          <p:cNvSpPr>
            <a:spLocks noGrp="1"/>
          </p:cNvSpPr>
          <p:nvPr>
            <p:ph type="body"/>
          </p:nvPr>
        </p:nvSpPr>
        <p:spPr>
          <a:xfrm>
            <a:off x="650160" y="5236560"/>
            <a:ext cx="3768120" cy="2697840"/>
          </a:xfrm>
          <a:prstGeom prst="rect">
            <a:avLst/>
          </a:prstGeom>
        </p:spPr>
        <p:txBody>
          <a:bodyPr lIns="0" rIns="0" tIns="0" bIns="0">
            <a:normAutofit/>
          </a:bodyPr>
          <a:p>
            <a:endParaRPr b="0" lang="pt-BR" sz="3200" spc="-1" strike="noStrike">
              <a:latin typeface="Arial"/>
            </a:endParaRPr>
          </a:p>
        </p:txBody>
      </p:sp>
      <p:sp>
        <p:nvSpPr>
          <p:cNvPr id="380" name="PlaceHolder 6"/>
          <p:cNvSpPr>
            <a:spLocks noGrp="1"/>
          </p:cNvSpPr>
          <p:nvPr>
            <p:ph type="body"/>
          </p:nvPr>
        </p:nvSpPr>
        <p:spPr>
          <a:xfrm>
            <a:off x="4606920" y="5236560"/>
            <a:ext cx="3768120" cy="2697840"/>
          </a:xfrm>
          <a:prstGeom prst="rect">
            <a:avLst/>
          </a:prstGeom>
        </p:spPr>
        <p:txBody>
          <a:bodyPr lIns="0" rIns="0" tIns="0" bIns="0">
            <a:normAutofit/>
          </a:bodyPr>
          <a:p>
            <a:endParaRPr b="0" lang="pt-BR" sz="3200" spc="-1" strike="noStrike">
              <a:latin typeface="Arial"/>
            </a:endParaRPr>
          </a:p>
        </p:txBody>
      </p:sp>
      <p:sp>
        <p:nvSpPr>
          <p:cNvPr id="381" name="PlaceHolder 7"/>
          <p:cNvSpPr>
            <a:spLocks noGrp="1"/>
          </p:cNvSpPr>
          <p:nvPr>
            <p:ph type="body"/>
          </p:nvPr>
        </p:nvSpPr>
        <p:spPr>
          <a:xfrm>
            <a:off x="8564040" y="5236560"/>
            <a:ext cx="3768120" cy="2697840"/>
          </a:xfrm>
          <a:prstGeom prst="rect">
            <a:avLst/>
          </a:prstGeom>
        </p:spPr>
        <p:txBody>
          <a:bodyPr lIns="0" rIns="0" tIns="0" bIns="0">
            <a:normAutofit/>
          </a:bodyPr>
          <a:p>
            <a:endParaRPr b="0" lang="pt-BR"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1" name="PlaceHolder 1"/>
          <p:cNvSpPr>
            <a:spLocks noGrp="1"/>
          </p:cNvSpPr>
          <p:nvPr>
            <p:ph type="title"/>
          </p:nvPr>
        </p:nvSpPr>
        <p:spPr>
          <a:xfrm>
            <a:off x="650160" y="389160"/>
            <a:ext cx="11703240" cy="1627920"/>
          </a:xfrm>
          <a:prstGeom prst="rect">
            <a:avLst/>
          </a:prstGeom>
        </p:spPr>
        <p:txBody>
          <a:bodyPr lIns="0" rIns="0" tIns="0" bIns="0" anchor="ctr">
            <a:noAutofit/>
          </a:bodyPr>
          <a:p>
            <a:pPr algn="ctr"/>
            <a:endParaRPr b="0" lang="pt-BR" sz="4400" spc="-1" strike="noStrike">
              <a:latin typeface="Arial"/>
            </a:endParaRPr>
          </a:p>
        </p:txBody>
      </p:sp>
      <p:sp>
        <p:nvSpPr>
          <p:cNvPr id="42" name="PlaceHolder 2"/>
          <p:cNvSpPr>
            <a:spLocks noGrp="1"/>
          </p:cNvSpPr>
          <p:nvPr>
            <p:ph type="subTitle"/>
          </p:nvPr>
        </p:nvSpPr>
        <p:spPr>
          <a:xfrm>
            <a:off x="650160" y="2282040"/>
            <a:ext cx="11703240" cy="5655960"/>
          </a:xfrm>
          <a:prstGeom prst="rect">
            <a:avLst/>
          </a:prstGeom>
        </p:spPr>
        <p:txBody>
          <a:bodyPr lIns="0" rIns="0" tIns="0" bIns="0" anchor="ctr">
            <a:noAutofit/>
          </a:bodyPr>
          <a:p>
            <a:pPr algn="ctr"/>
            <a:endParaRPr b="0" lang="pt-BR"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3" name="PlaceHolder 1"/>
          <p:cNvSpPr>
            <a:spLocks noGrp="1"/>
          </p:cNvSpPr>
          <p:nvPr>
            <p:ph type="title"/>
          </p:nvPr>
        </p:nvSpPr>
        <p:spPr>
          <a:xfrm>
            <a:off x="650160" y="389160"/>
            <a:ext cx="11703240" cy="1627920"/>
          </a:xfrm>
          <a:prstGeom prst="rect">
            <a:avLst/>
          </a:prstGeom>
        </p:spPr>
        <p:txBody>
          <a:bodyPr lIns="0" rIns="0" tIns="0" bIns="0" anchor="ctr">
            <a:noAutofit/>
          </a:bodyPr>
          <a:p>
            <a:pPr algn="ctr"/>
            <a:endParaRPr b="0" lang="pt-BR" sz="4400" spc="-1" strike="noStrike">
              <a:latin typeface="Arial"/>
            </a:endParaRPr>
          </a:p>
        </p:txBody>
      </p:sp>
      <p:sp>
        <p:nvSpPr>
          <p:cNvPr id="44" name="PlaceHolder 2"/>
          <p:cNvSpPr>
            <a:spLocks noGrp="1"/>
          </p:cNvSpPr>
          <p:nvPr>
            <p:ph type="body"/>
          </p:nvPr>
        </p:nvSpPr>
        <p:spPr>
          <a:xfrm>
            <a:off x="650160" y="2282040"/>
            <a:ext cx="11703240" cy="5655960"/>
          </a:xfrm>
          <a:prstGeom prst="rect">
            <a:avLst/>
          </a:prstGeom>
        </p:spPr>
        <p:txBody>
          <a:bodyPr lIns="0" rIns="0" tIns="0" bIns="0">
            <a:normAutofit/>
          </a:bodyPr>
          <a:p>
            <a:endParaRPr b="0" lang="pt-BR"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650160" y="389160"/>
            <a:ext cx="11703240" cy="1627920"/>
          </a:xfrm>
          <a:prstGeom prst="rect">
            <a:avLst/>
          </a:prstGeom>
        </p:spPr>
        <p:txBody>
          <a:bodyPr lIns="0" rIns="0" tIns="0" bIns="0" anchor="ctr">
            <a:noAutofit/>
          </a:bodyPr>
          <a:p>
            <a:pPr algn="ctr"/>
            <a:endParaRPr b="0" lang="pt-BR" sz="4400" spc="-1" strike="noStrike">
              <a:latin typeface="Arial"/>
            </a:endParaRPr>
          </a:p>
        </p:txBody>
      </p:sp>
      <p:sp>
        <p:nvSpPr>
          <p:cNvPr id="46" name="PlaceHolder 2"/>
          <p:cNvSpPr>
            <a:spLocks noGrp="1"/>
          </p:cNvSpPr>
          <p:nvPr>
            <p:ph type="body"/>
          </p:nvPr>
        </p:nvSpPr>
        <p:spPr>
          <a:xfrm>
            <a:off x="650160" y="2282040"/>
            <a:ext cx="5711040" cy="5655960"/>
          </a:xfrm>
          <a:prstGeom prst="rect">
            <a:avLst/>
          </a:prstGeom>
        </p:spPr>
        <p:txBody>
          <a:bodyPr lIns="0" rIns="0" tIns="0" bIns="0">
            <a:normAutofit/>
          </a:bodyPr>
          <a:p>
            <a:endParaRPr b="0" lang="pt-BR" sz="3200" spc="-1" strike="noStrike">
              <a:latin typeface="Arial"/>
            </a:endParaRPr>
          </a:p>
        </p:txBody>
      </p:sp>
      <p:sp>
        <p:nvSpPr>
          <p:cNvPr id="47" name="PlaceHolder 3"/>
          <p:cNvSpPr>
            <a:spLocks noGrp="1"/>
          </p:cNvSpPr>
          <p:nvPr>
            <p:ph type="body"/>
          </p:nvPr>
        </p:nvSpPr>
        <p:spPr>
          <a:xfrm>
            <a:off x="6647040" y="2282040"/>
            <a:ext cx="5711040" cy="5655960"/>
          </a:xfrm>
          <a:prstGeom prst="rect">
            <a:avLst/>
          </a:prstGeom>
        </p:spPr>
        <p:txBody>
          <a:bodyPr lIns="0" rIns="0" tIns="0" bIns="0">
            <a:normAutofit/>
          </a:bodyPr>
          <a:p>
            <a:endParaRPr b="0" lang="pt-BR"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8" name="PlaceHolder 1"/>
          <p:cNvSpPr>
            <a:spLocks noGrp="1"/>
          </p:cNvSpPr>
          <p:nvPr>
            <p:ph type="title"/>
          </p:nvPr>
        </p:nvSpPr>
        <p:spPr>
          <a:xfrm>
            <a:off x="650160" y="389160"/>
            <a:ext cx="11703240" cy="1627920"/>
          </a:xfrm>
          <a:prstGeom prst="rect">
            <a:avLst/>
          </a:prstGeom>
        </p:spPr>
        <p:txBody>
          <a:bodyPr lIns="0" rIns="0" tIns="0" bIns="0" anchor="ctr">
            <a:noAutofit/>
          </a:bodyPr>
          <a:p>
            <a:pPr algn="ctr"/>
            <a:endParaRPr b="0" lang="pt-BR"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9" name="PlaceHolder 1"/>
          <p:cNvSpPr>
            <a:spLocks noGrp="1"/>
          </p:cNvSpPr>
          <p:nvPr>
            <p:ph type="subTitle"/>
          </p:nvPr>
        </p:nvSpPr>
        <p:spPr>
          <a:xfrm>
            <a:off x="650160" y="389160"/>
            <a:ext cx="11703240" cy="7547400"/>
          </a:xfrm>
          <a:prstGeom prst="rect">
            <a:avLst/>
          </a:prstGeom>
        </p:spPr>
        <p:txBody>
          <a:bodyPr lIns="0" rIns="0" tIns="0" bIns="0" anchor="ctr">
            <a:noAutofit/>
          </a:bodyPr>
          <a:p>
            <a:pPr algn="ctr"/>
            <a:endParaRPr b="0" lang="pt-BR"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650160" y="389160"/>
            <a:ext cx="11703240" cy="1627920"/>
          </a:xfrm>
          <a:prstGeom prst="rect">
            <a:avLst/>
          </a:prstGeom>
        </p:spPr>
        <p:txBody>
          <a:bodyPr lIns="0" rIns="0" tIns="0" bIns="0" anchor="ctr">
            <a:noAutofit/>
          </a:bodyPr>
          <a:p>
            <a:pPr algn="ctr"/>
            <a:endParaRPr b="0" lang="pt-BR" sz="4400" spc="-1" strike="noStrike">
              <a:latin typeface="Arial"/>
            </a:endParaRPr>
          </a:p>
        </p:txBody>
      </p:sp>
      <p:sp>
        <p:nvSpPr>
          <p:cNvPr id="51" name="PlaceHolder 2"/>
          <p:cNvSpPr>
            <a:spLocks noGrp="1"/>
          </p:cNvSpPr>
          <p:nvPr>
            <p:ph type="body"/>
          </p:nvPr>
        </p:nvSpPr>
        <p:spPr>
          <a:xfrm>
            <a:off x="650160" y="2282040"/>
            <a:ext cx="5711040" cy="2697840"/>
          </a:xfrm>
          <a:prstGeom prst="rect">
            <a:avLst/>
          </a:prstGeom>
        </p:spPr>
        <p:txBody>
          <a:bodyPr lIns="0" rIns="0" tIns="0" bIns="0">
            <a:normAutofit/>
          </a:bodyPr>
          <a:p>
            <a:endParaRPr b="0" lang="pt-BR" sz="3200" spc="-1" strike="noStrike">
              <a:latin typeface="Arial"/>
            </a:endParaRPr>
          </a:p>
        </p:txBody>
      </p:sp>
      <p:sp>
        <p:nvSpPr>
          <p:cNvPr id="52" name="PlaceHolder 3"/>
          <p:cNvSpPr>
            <a:spLocks noGrp="1"/>
          </p:cNvSpPr>
          <p:nvPr>
            <p:ph type="body"/>
          </p:nvPr>
        </p:nvSpPr>
        <p:spPr>
          <a:xfrm>
            <a:off x="6647040" y="2282040"/>
            <a:ext cx="5711040" cy="5655960"/>
          </a:xfrm>
          <a:prstGeom prst="rect">
            <a:avLst/>
          </a:prstGeom>
        </p:spPr>
        <p:txBody>
          <a:bodyPr lIns="0" rIns="0" tIns="0" bIns="0">
            <a:normAutofit/>
          </a:bodyPr>
          <a:p>
            <a:endParaRPr b="0" lang="pt-BR" sz="3200" spc="-1" strike="noStrike">
              <a:latin typeface="Arial"/>
            </a:endParaRPr>
          </a:p>
        </p:txBody>
      </p:sp>
      <p:sp>
        <p:nvSpPr>
          <p:cNvPr id="53" name="PlaceHolder 4"/>
          <p:cNvSpPr>
            <a:spLocks noGrp="1"/>
          </p:cNvSpPr>
          <p:nvPr>
            <p:ph type="body"/>
          </p:nvPr>
        </p:nvSpPr>
        <p:spPr>
          <a:xfrm>
            <a:off x="650160" y="5236560"/>
            <a:ext cx="5711040" cy="2697840"/>
          </a:xfrm>
          <a:prstGeom prst="rect">
            <a:avLst/>
          </a:prstGeom>
        </p:spPr>
        <p:txBody>
          <a:bodyPr lIns="0" rIns="0" tIns="0" bIns="0">
            <a:normAutofit/>
          </a:bodyPr>
          <a:p>
            <a:endParaRPr b="0" lang="pt-BR"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650160" y="389160"/>
            <a:ext cx="11703240" cy="1627920"/>
          </a:xfrm>
          <a:prstGeom prst="rect">
            <a:avLst/>
          </a:prstGeom>
        </p:spPr>
        <p:txBody>
          <a:bodyPr lIns="0" rIns="0" tIns="0" bIns="0" anchor="ctr">
            <a:noAutofit/>
          </a:bodyPr>
          <a:p>
            <a:pPr algn="ctr"/>
            <a:endParaRPr b="0" lang="pt-BR" sz="4400" spc="-1" strike="noStrike">
              <a:latin typeface="Arial"/>
            </a:endParaRPr>
          </a:p>
        </p:txBody>
      </p:sp>
      <p:sp>
        <p:nvSpPr>
          <p:cNvPr id="4" name="PlaceHolder 2"/>
          <p:cNvSpPr>
            <a:spLocks noGrp="1"/>
          </p:cNvSpPr>
          <p:nvPr>
            <p:ph type="subTitle"/>
          </p:nvPr>
        </p:nvSpPr>
        <p:spPr>
          <a:xfrm>
            <a:off x="650160" y="2282040"/>
            <a:ext cx="11703240" cy="5655960"/>
          </a:xfrm>
          <a:prstGeom prst="rect">
            <a:avLst/>
          </a:prstGeom>
        </p:spPr>
        <p:txBody>
          <a:bodyPr lIns="0" rIns="0" tIns="0" bIns="0" anchor="ctr">
            <a:noAutofit/>
          </a:bodyPr>
          <a:p>
            <a:pPr algn="ctr"/>
            <a:endParaRPr b="0" lang="pt-BR"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650160" y="389160"/>
            <a:ext cx="11703240" cy="1627920"/>
          </a:xfrm>
          <a:prstGeom prst="rect">
            <a:avLst/>
          </a:prstGeom>
        </p:spPr>
        <p:txBody>
          <a:bodyPr lIns="0" rIns="0" tIns="0" bIns="0" anchor="ctr">
            <a:noAutofit/>
          </a:bodyPr>
          <a:p>
            <a:pPr algn="ctr"/>
            <a:endParaRPr b="0" lang="pt-BR" sz="4400" spc="-1" strike="noStrike">
              <a:latin typeface="Arial"/>
            </a:endParaRPr>
          </a:p>
        </p:txBody>
      </p:sp>
      <p:sp>
        <p:nvSpPr>
          <p:cNvPr id="55" name="PlaceHolder 2"/>
          <p:cNvSpPr>
            <a:spLocks noGrp="1"/>
          </p:cNvSpPr>
          <p:nvPr>
            <p:ph type="body"/>
          </p:nvPr>
        </p:nvSpPr>
        <p:spPr>
          <a:xfrm>
            <a:off x="650160" y="2282040"/>
            <a:ext cx="5711040" cy="5655960"/>
          </a:xfrm>
          <a:prstGeom prst="rect">
            <a:avLst/>
          </a:prstGeom>
        </p:spPr>
        <p:txBody>
          <a:bodyPr lIns="0" rIns="0" tIns="0" bIns="0">
            <a:normAutofit/>
          </a:bodyPr>
          <a:p>
            <a:endParaRPr b="0" lang="pt-BR" sz="3200" spc="-1" strike="noStrike">
              <a:latin typeface="Arial"/>
            </a:endParaRPr>
          </a:p>
        </p:txBody>
      </p:sp>
      <p:sp>
        <p:nvSpPr>
          <p:cNvPr id="56" name="PlaceHolder 3"/>
          <p:cNvSpPr>
            <a:spLocks noGrp="1"/>
          </p:cNvSpPr>
          <p:nvPr>
            <p:ph type="body"/>
          </p:nvPr>
        </p:nvSpPr>
        <p:spPr>
          <a:xfrm>
            <a:off x="6647040" y="2282040"/>
            <a:ext cx="5711040" cy="2697840"/>
          </a:xfrm>
          <a:prstGeom prst="rect">
            <a:avLst/>
          </a:prstGeom>
        </p:spPr>
        <p:txBody>
          <a:bodyPr lIns="0" rIns="0" tIns="0" bIns="0">
            <a:normAutofit/>
          </a:bodyPr>
          <a:p>
            <a:endParaRPr b="0" lang="pt-BR" sz="3200" spc="-1" strike="noStrike">
              <a:latin typeface="Arial"/>
            </a:endParaRPr>
          </a:p>
        </p:txBody>
      </p:sp>
      <p:sp>
        <p:nvSpPr>
          <p:cNvPr id="57" name="PlaceHolder 4"/>
          <p:cNvSpPr>
            <a:spLocks noGrp="1"/>
          </p:cNvSpPr>
          <p:nvPr>
            <p:ph type="body"/>
          </p:nvPr>
        </p:nvSpPr>
        <p:spPr>
          <a:xfrm>
            <a:off x="6647040" y="5236560"/>
            <a:ext cx="5711040" cy="2697840"/>
          </a:xfrm>
          <a:prstGeom prst="rect">
            <a:avLst/>
          </a:prstGeom>
        </p:spPr>
        <p:txBody>
          <a:bodyPr lIns="0" rIns="0" tIns="0" bIns="0">
            <a:normAutofit/>
          </a:bodyPr>
          <a:p>
            <a:endParaRPr b="0" lang="pt-BR"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50160" y="389160"/>
            <a:ext cx="11703240" cy="1627920"/>
          </a:xfrm>
          <a:prstGeom prst="rect">
            <a:avLst/>
          </a:prstGeom>
        </p:spPr>
        <p:txBody>
          <a:bodyPr lIns="0" rIns="0" tIns="0" bIns="0" anchor="ctr">
            <a:noAutofit/>
          </a:bodyPr>
          <a:p>
            <a:pPr algn="ctr"/>
            <a:endParaRPr b="0" lang="pt-BR" sz="4400" spc="-1" strike="noStrike">
              <a:latin typeface="Arial"/>
            </a:endParaRPr>
          </a:p>
        </p:txBody>
      </p:sp>
      <p:sp>
        <p:nvSpPr>
          <p:cNvPr id="59" name="PlaceHolder 2"/>
          <p:cNvSpPr>
            <a:spLocks noGrp="1"/>
          </p:cNvSpPr>
          <p:nvPr>
            <p:ph type="body"/>
          </p:nvPr>
        </p:nvSpPr>
        <p:spPr>
          <a:xfrm>
            <a:off x="650160" y="2282040"/>
            <a:ext cx="5711040" cy="2697840"/>
          </a:xfrm>
          <a:prstGeom prst="rect">
            <a:avLst/>
          </a:prstGeom>
        </p:spPr>
        <p:txBody>
          <a:bodyPr lIns="0" rIns="0" tIns="0" bIns="0">
            <a:normAutofit/>
          </a:bodyPr>
          <a:p>
            <a:endParaRPr b="0" lang="pt-BR" sz="3200" spc="-1" strike="noStrike">
              <a:latin typeface="Arial"/>
            </a:endParaRPr>
          </a:p>
        </p:txBody>
      </p:sp>
      <p:sp>
        <p:nvSpPr>
          <p:cNvPr id="60" name="PlaceHolder 3"/>
          <p:cNvSpPr>
            <a:spLocks noGrp="1"/>
          </p:cNvSpPr>
          <p:nvPr>
            <p:ph type="body"/>
          </p:nvPr>
        </p:nvSpPr>
        <p:spPr>
          <a:xfrm>
            <a:off x="6647040" y="2282040"/>
            <a:ext cx="5711040" cy="2697840"/>
          </a:xfrm>
          <a:prstGeom prst="rect">
            <a:avLst/>
          </a:prstGeom>
        </p:spPr>
        <p:txBody>
          <a:bodyPr lIns="0" rIns="0" tIns="0" bIns="0">
            <a:normAutofit/>
          </a:bodyPr>
          <a:p>
            <a:endParaRPr b="0" lang="pt-BR" sz="3200" spc="-1" strike="noStrike">
              <a:latin typeface="Arial"/>
            </a:endParaRPr>
          </a:p>
        </p:txBody>
      </p:sp>
      <p:sp>
        <p:nvSpPr>
          <p:cNvPr id="61" name="PlaceHolder 4"/>
          <p:cNvSpPr>
            <a:spLocks noGrp="1"/>
          </p:cNvSpPr>
          <p:nvPr>
            <p:ph type="body"/>
          </p:nvPr>
        </p:nvSpPr>
        <p:spPr>
          <a:xfrm>
            <a:off x="650160" y="5236560"/>
            <a:ext cx="11703240" cy="2697840"/>
          </a:xfrm>
          <a:prstGeom prst="rect">
            <a:avLst/>
          </a:prstGeom>
        </p:spPr>
        <p:txBody>
          <a:bodyPr lIns="0" rIns="0" tIns="0" bIns="0">
            <a:normAutofit/>
          </a:bodyPr>
          <a:p>
            <a:endParaRPr b="0" lang="pt-BR"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50160" y="389160"/>
            <a:ext cx="11703240" cy="1627920"/>
          </a:xfrm>
          <a:prstGeom prst="rect">
            <a:avLst/>
          </a:prstGeom>
        </p:spPr>
        <p:txBody>
          <a:bodyPr lIns="0" rIns="0" tIns="0" bIns="0" anchor="ctr">
            <a:noAutofit/>
          </a:bodyPr>
          <a:p>
            <a:pPr algn="ctr"/>
            <a:endParaRPr b="0" lang="pt-BR" sz="4400" spc="-1" strike="noStrike">
              <a:latin typeface="Arial"/>
            </a:endParaRPr>
          </a:p>
        </p:txBody>
      </p:sp>
      <p:sp>
        <p:nvSpPr>
          <p:cNvPr id="63" name="PlaceHolder 2"/>
          <p:cNvSpPr>
            <a:spLocks noGrp="1"/>
          </p:cNvSpPr>
          <p:nvPr>
            <p:ph type="body"/>
          </p:nvPr>
        </p:nvSpPr>
        <p:spPr>
          <a:xfrm>
            <a:off x="650160" y="2282040"/>
            <a:ext cx="11703240" cy="2697840"/>
          </a:xfrm>
          <a:prstGeom prst="rect">
            <a:avLst/>
          </a:prstGeom>
        </p:spPr>
        <p:txBody>
          <a:bodyPr lIns="0" rIns="0" tIns="0" bIns="0">
            <a:normAutofit/>
          </a:bodyPr>
          <a:p>
            <a:endParaRPr b="0" lang="pt-BR" sz="3200" spc="-1" strike="noStrike">
              <a:latin typeface="Arial"/>
            </a:endParaRPr>
          </a:p>
        </p:txBody>
      </p:sp>
      <p:sp>
        <p:nvSpPr>
          <p:cNvPr id="64" name="PlaceHolder 3"/>
          <p:cNvSpPr>
            <a:spLocks noGrp="1"/>
          </p:cNvSpPr>
          <p:nvPr>
            <p:ph type="body"/>
          </p:nvPr>
        </p:nvSpPr>
        <p:spPr>
          <a:xfrm>
            <a:off x="650160" y="5236560"/>
            <a:ext cx="11703240" cy="2697840"/>
          </a:xfrm>
          <a:prstGeom prst="rect">
            <a:avLst/>
          </a:prstGeom>
        </p:spPr>
        <p:txBody>
          <a:bodyPr lIns="0" rIns="0" tIns="0" bIns="0">
            <a:normAutofit/>
          </a:bodyPr>
          <a:p>
            <a:endParaRPr b="0" lang="pt-BR"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650160" y="389160"/>
            <a:ext cx="11703240" cy="1627920"/>
          </a:xfrm>
          <a:prstGeom prst="rect">
            <a:avLst/>
          </a:prstGeom>
        </p:spPr>
        <p:txBody>
          <a:bodyPr lIns="0" rIns="0" tIns="0" bIns="0" anchor="ctr">
            <a:noAutofit/>
          </a:bodyPr>
          <a:p>
            <a:pPr algn="ctr"/>
            <a:endParaRPr b="0" lang="pt-BR" sz="4400" spc="-1" strike="noStrike">
              <a:latin typeface="Arial"/>
            </a:endParaRPr>
          </a:p>
        </p:txBody>
      </p:sp>
      <p:sp>
        <p:nvSpPr>
          <p:cNvPr id="66" name="PlaceHolder 2"/>
          <p:cNvSpPr>
            <a:spLocks noGrp="1"/>
          </p:cNvSpPr>
          <p:nvPr>
            <p:ph type="body"/>
          </p:nvPr>
        </p:nvSpPr>
        <p:spPr>
          <a:xfrm>
            <a:off x="650160" y="2282040"/>
            <a:ext cx="5711040" cy="2697840"/>
          </a:xfrm>
          <a:prstGeom prst="rect">
            <a:avLst/>
          </a:prstGeom>
        </p:spPr>
        <p:txBody>
          <a:bodyPr lIns="0" rIns="0" tIns="0" bIns="0">
            <a:normAutofit/>
          </a:bodyPr>
          <a:p>
            <a:endParaRPr b="0" lang="pt-BR" sz="3200" spc="-1" strike="noStrike">
              <a:latin typeface="Arial"/>
            </a:endParaRPr>
          </a:p>
        </p:txBody>
      </p:sp>
      <p:sp>
        <p:nvSpPr>
          <p:cNvPr id="67" name="PlaceHolder 3"/>
          <p:cNvSpPr>
            <a:spLocks noGrp="1"/>
          </p:cNvSpPr>
          <p:nvPr>
            <p:ph type="body"/>
          </p:nvPr>
        </p:nvSpPr>
        <p:spPr>
          <a:xfrm>
            <a:off x="6647040" y="2282040"/>
            <a:ext cx="5711040" cy="2697840"/>
          </a:xfrm>
          <a:prstGeom prst="rect">
            <a:avLst/>
          </a:prstGeom>
        </p:spPr>
        <p:txBody>
          <a:bodyPr lIns="0" rIns="0" tIns="0" bIns="0">
            <a:normAutofit/>
          </a:bodyPr>
          <a:p>
            <a:endParaRPr b="0" lang="pt-BR" sz="3200" spc="-1" strike="noStrike">
              <a:latin typeface="Arial"/>
            </a:endParaRPr>
          </a:p>
        </p:txBody>
      </p:sp>
      <p:sp>
        <p:nvSpPr>
          <p:cNvPr id="68" name="PlaceHolder 4"/>
          <p:cNvSpPr>
            <a:spLocks noGrp="1"/>
          </p:cNvSpPr>
          <p:nvPr>
            <p:ph type="body"/>
          </p:nvPr>
        </p:nvSpPr>
        <p:spPr>
          <a:xfrm>
            <a:off x="650160" y="5236560"/>
            <a:ext cx="5711040" cy="2697840"/>
          </a:xfrm>
          <a:prstGeom prst="rect">
            <a:avLst/>
          </a:prstGeom>
        </p:spPr>
        <p:txBody>
          <a:bodyPr lIns="0" rIns="0" tIns="0" bIns="0">
            <a:normAutofit/>
          </a:bodyPr>
          <a:p>
            <a:endParaRPr b="0" lang="pt-BR" sz="3200" spc="-1" strike="noStrike">
              <a:latin typeface="Arial"/>
            </a:endParaRPr>
          </a:p>
        </p:txBody>
      </p:sp>
      <p:sp>
        <p:nvSpPr>
          <p:cNvPr id="69" name="PlaceHolder 5"/>
          <p:cNvSpPr>
            <a:spLocks noGrp="1"/>
          </p:cNvSpPr>
          <p:nvPr>
            <p:ph type="body"/>
          </p:nvPr>
        </p:nvSpPr>
        <p:spPr>
          <a:xfrm>
            <a:off x="6647040" y="5236560"/>
            <a:ext cx="5711040" cy="2697840"/>
          </a:xfrm>
          <a:prstGeom prst="rect">
            <a:avLst/>
          </a:prstGeom>
        </p:spPr>
        <p:txBody>
          <a:bodyPr lIns="0" rIns="0" tIns="0" bIns="0">
            <a:normAutofit/>
          </a:bodyPr>
          <a:p>
            <a:endParaRPr b="0" lang="pt-BR"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50160" y="389160"/>
            <a:ext cx="11703240" cy="1627920"/>
          </a:xfrm>
          <a:prstGeom prst="rect">
            <a:avLst/>
          </a:prstGeom>
        </p:spPr>
        <p:txBody>
          <a:bodyPr lIns="0" rIns="0" tIns="0" bIns="0" anchor="ctr">
            <a:noAutofit/>
          </a:bodyPr>
          <a:p>
            <a:pPr algn="ctr"/>
            <a:endParaRPr b="0" lang="pt-BR" sz="4400" spc="-1" strike="noStrike">
              <a:latin typeface="Arial"/>
            </a:endParaRPr>
          </a:p>
        </p:txBody>
      </p:sp>
      <p:sp>
        <p:nvSpPr>
          <p:cNvPr id="71" name="PlaceHolder 2"/>
          <p:cNvSpPr>
            <a:spLocks noGrp="1"/>
          </p:cNvSpPr>
          <p:nvPr>
            <p:ph type="body"/>
          </p:nvPr>
        </p:nvSpPr>
        <p:spPr>
          <a:xfrm>
            <a:off x="650160" y="2282040"/>
            <a:ext cx="3768120" cy="2697840"/>
          </a:xfrm>
          <a:prstGeom prst="rect">
            <a:avLst/>
          </a:prstGeom>
        </p:spPr>
        <p:txBody>
          <a:bodyPr lIns="0" rIns="0" tIns="0" bIns="0">
            <a:normAutofit/>
          </a:bodyPr>
          <a:p>
            <a:endParaRPr b="0" lang="pt-BR" sz="3200" spc="-1" strike="noStrike">
              <a:latin typeface="Arial"/>
            </a:endParaRPr>
          </a:p>
        </p:txBody>
      </p:sp>
      <p:sp>
        <p:nvSpPr>
          <p:cNvPr id="72" name="PlaceHolder 3"/>
          <p:cNvSpPr>
            <a:spLocks noGrp="1"/>
          </p:cNvSpPr>
          <p:nvPr>
            <p:ph type="body"/>
          </p:nvPr>
        </p:nvSpPr>
        <p:spPr>
          <a:xfrm>
            <a:off x="4606920" y="2282040"/>
            <a:ext cx="3768120" cy="2697840"/>
          </a:xfrm>
          <a:prstGeom prst="rect">
            <a:avLst/>
          </a:prstGeom>
        </p:spPr>
        <p:txBody>
          <a:bodyPr lIns="0" rIns="0" tIns="0" bIns="0">
            <a:normAutofit/>
          </a:bodyPr>
          <a:p>
            <a:endParaRPr b="0" lang="pt-BR" sz="3200" spc="-1" strike="noStrike">
              <a:latin typeface="Arial"/>
            </a:endParaRPr>
          </a:p>
        </p:txBody>
      </p:sp>
      <p:sp>
        <p:nvSpPr>
          <p:cNvPr id="73" name="PlaceHolder 4"/>
          <p:cNvSpPr>
            <a:spLocks noGrp="1"/>
          </p:cNvSpPr>
          <p:nvPr>
            <p:ph type="body"/>
          </p:nvPr>
        </p:nvSpPr>
        <p:spPr>
          <a:xfrm>
            <a:off x="8564040" y="2282040"/>
            <a:ext cx="3768120" cy="2697840"/>
          </a:xfrm>
          <a:prstGeom prst="rect">
            <a:avLst/>
          </a:prstGeom>
        </p:spPr>
        <p:txBody>
          <a:bodyPr lIns="0" rIns="0" tIns="0" bIns="0">
            <a:normAutofit/>
          </a:bodyPr>
          <a:p>
            <a:endParaRPr b="0" lang="pt-BR" sz="3200" spc="-1" strike="noStrike">
              <a:latin typeface="Arial"/>
            </a:endParaRPr>
          </a:p>
        </p:txBody>
      </p:sp>
      <p:sp>
        <p:nvSpPr>
          <p:cNvPr id="74" name="PlaceHolder 5"/>
          <p:cNvSpPr>
            <a:spLocks noGrp="1"/>
          </p:cNvSpPr>
          <p:nvPr>
            <p:ph type="body"/>
          </p:nvPr>
        </p:nvSpPr>
        <p:spPr>
          <a:xfrm>
            <a:off x="650160" y="5236560"/>
            <a:ext cx="3768120" cy="2697840"/>
          </a:xfrm>
          <a:prstGeom prst="rect">
            <a:avLst/>
          </a:prstGeom>
        </p:spPr>
        <p:txBody>
          <a:bodyPr lIns="0" rIns="0" tIns="0" bIns="0">
            <a:normAutofit/>
          </a:bodyPr>
          <a:p>
            <a:endParaRPr b="0" lang="pt-BR" sz="3200" spc="-1" strike="noStrike">
              <a:latin typeface="Arial"/>
            </a:endParaRPr>
          </a:p>
        </p:txBody>
      </p:sp>
      <p:sp>
        <p:nvSpPr>
          <p:cNvPr id="75" name="PlaceHolder 6"/>
          <p:cNvSpPr>
            <a:spLocks noGrp="1"/>
          </p:cNvSpPr>
          <p:nvPr>
            <p:ph type="body"/>
          </p:nvPr>
        </p:nvSpPr>
        <p:spPr>
          <a:xfrm>
            <a:off x="4606920" y="5236560"/>
            <a:ext cx="3768120" cy="2697840"/>
          </a:xfrm>
          <a:prstGeom prst="rect">
            <a:avLst/>
          </a:prstGeom>
        </p:spPr>
        <p:txBody>
          <a:bodyPr lIns="0" rIns="0" tIns="0" bIns="0">
            <a:normAutofit/>
          </a:bodyPr>
          <a:p>
            <a:endParaRPr b="0" lang="pt-BR" sz="3200" spc="-1" strike="noStrike">
              <a:latin typeface="Arial"/>
            </a:endParaRPr>
          </a:p>
        </p:txBody>
      </p:sp>
      <p:sp>
        <p:nvSpPr>
          <p:cNvPr id="76" name="PlaceHolder 7"/>
          <p:cNvSpPr>
            <a:spLocks noGrp="1"/>
          </p:cNvSpPr>
          <p:nvPr>
            <p:ph type="body"/>
          </p:nvPr>
        </p:nvSpPr>
        <p:spPr>
          <a:xfrm>
            <a:off x="8564040" y="5236560"/>
            <a:ext cx="3768120" cy="2697840"/>
          </a:xfrm>
          <a:prstGeom prst="rect">
            <a:avLst/>
          </a:prstGeom>
        </p:spPr>
        <p:txBody>
          <a:bodyPr lIns="0" rIns="0" tIns="0" bIns="0">
            <a:normAutofit/>
          </a:bodyPr>
          <a:p>
            <a:endParaRPr b="0" lang="pt-BR"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79" name="PlaceHolder 1"/>
          <p:cNvSpPr>
            <a:spLocks noGrp="1"/>
          </p:cNvSpPr>
          <p:nvPr>
            <p:ph type="title"/>
          </p:nvPr>
        </p:nvSpPr>
        <p:spPr>
          <a:xfrm>
            <a:off x="650160" y="389160"/>
            <a:ext cx="11703240" cy="1627920"/>
          </a:xfrm>
          <a:prstGeom prst="rect">
            <a:avLst/>
          </a:prstGeom>
        </p:spPr>
        <p:txBody>
          <a:bodyPr lIns="0" rIns="0" tIns="0" bIns="0" anchor="ctr">
            <a:noAutofit/>
          </a:bodyPr>
          <a:p>
            <a:pPr algn="ctr"/>
            <a:endParaRPr b="0" lang="pt-BR" sz="4400" spc="-1" strike="noStrike">
              <a:latin typeface="Arial"/>
            </a:endParaRPr>
          </a:p>
        </p:txBody>
      </p:sp>
      <p:sp>
        <p:nvSpPr>
          <p:cNvPr id="80" name="PlaceHolder 2"/>
          <p:cNvSpPr>
            <a:spLocks noGrp="1"/>
          </p:cNvSpPr>
          <p:nvPr>
            <p:ph type="subTitle"/>
          </p:nvPr>
        </p:nvSpPr>
        <p:spPr>
          <a:xfrm>
            <a:off x="650160" y="2282040"/>
            <a:ext cx="11703240" cy="5655960"/>
          </a:xfrm>
          <a:prstGeom prst="rect">
            <a:avLst/>
          </a:prstGeom>
        </p:spPr>
        <p:txBody>
          <a:bodyPr lIns="0" rIns="0" tIns="0" bIns="0" anchor="ctr">
            <a:noAutofit/>
          </a:bodyPr>
          <a:p>
            <a:pPr algn="ctr"/>
            <a:endParaRPr b="0" lang="pt-BR"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1" name="PlaceHolder 1"/>
          <p:cNvSpPr>
            <a:spLocks noGrp="1"/>
          </p:cNvSpPr>
          <p:nvPr>
            <p:ph type="title"/>
          </p:nvPr>
        </p:nvSpPr>
        <p:spPr>
          <a:xfrm>
            <a:off x="650160" y="389160"/>
            <a:ext cx="11703240" cy="1627920"/>
          </a:xfrm>
          <a:prstGeom prst="rect">
            <a:avLst/>
          </a:prstGeom>
        </p:spPr>
        <p:txBody>
          <a:bodyPr lIns="0" rIns="0" tIns="0" bIns="0" anchor="ctr">
            <a:noAutofit/>
          </a:bodyPr>
          <a:p>
            <a:pPr algn="ctr"/>
            <a:endParaRPr b="0" lang="pt-BR" sz="4400" spc="-1" strike="noStrike">
              <a:latin typeface="Arial"/>
            </a:endParaRPr>
          </a:p>
        </p:txBody>
      </p:sp>
      <p:sp>
        <p:nvSpPr>
          <p:cNvPr id="82" name="PlaceHolder 2"/>
          <p:cNvSpPr>
            <a:spLocks noGrp="1"/>
          </p:cNvSpPr>
          <p:nvPr>
            <p:ph type="body"/>
          </p:nvPr>
        </p:nvSpPr>
        <p:spPr>
          <a:xfrm>
            <a:off x="650160" y="2282040"/>
            <a:ext cx="11703240" cy="5655960"/>
          </a:xfrm>
          <a:prstGeom prst="rect">
            <a:avLst/>
          </a:prstGeom>
        </p:spPr>
        <p:txBody>
          <a:bodyPr lIns="0" rIns="0" tIns="0" bIns="0">
            <a:normAutofit/>
          </a:bodyPr>
          <a:p>
            <a:endParaRPr b="0" lang="pt-BR"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650160" y="389160"/>
            <a:ext cx="11703240" cy="1627920"/>
          </a:xfrm>
          <a:prstGeom prst="rect">
            <a:avLst/>
          </a:prstGeom>
        </p:spPr>
        <p:txBody>
          <a:bodyPr lIns="0" rIns="0" tIns="0" bIns="0" anchor="ctr">
            <a:noAutofit/>
          </a:bodyPr>
          <a:p>
            <a:pPr algn="ctr"/>
            <a:endParaRPr b="0" lang="pt-BR" sz="4400" spc="-1" strike="noStrike">
              <a:latin typeface="Arial"/>
            </a:endParaRPr>
          </a:p>
        </p:txBody>
      </p:sp>
      <p:sp>
        <p:nvSpPr>
          <p:cNvPr id="84" name="PlaceHolder 2"/>
          <p:cNvSpPr>
            <a:spLocks noGrp="1"/>
          </p:cNvSpPr>
          <p:nvPr>
            <p:ph type="body"/>
          </p:nvPr>
        </p:nvSpPr>
        <p:spPr>
          <a:xfrm>
            <a:off x="650160" y="2282040"/>
            <a:ext cx="5711040" cy="5655960"/>
          </a:xfrm>
          <a:prstGeom prst="rect">
            <a:avLst/>
          </a:prstGeom>
        </p:spPr>
        <p:txBody>
          <a:bodyPr lIns="0" rIns="0" tIns="0" bIns="0">
            <a:normAutofit/>
          </a:bodyPr>
          <a:p>
            <a:endParaRPr b="0" lang="pt-BR" sz="3200" spc="-1" strike="noStrike">
              <a:latin typeface="Arial"/>
            </a:endParaRPr>
          </a:p>
        </p:txBody>
      </p:sp>
      <p:sp>
        <p:nvSpPr>
          <p:cNvPr id="85" name="PlaceHolder 3"/>
          <p:cNvSpPr>
            <a:spLocks noGrp="1"/>
          </p:cNvSpPr>
          <p:nvPr>
            <p:ph type="body"/>
          </p:nvPr>
        </p:nvSpPr>
        <p:spPr>
          <a:xfrm>
            <a:off x="6647040" y="2282040"/>
            <a:ext cx="5711040" cy="5655960"/>
          </a:xfrm>
          <a:prstGeom prst="rect">
            <a:avLst/>
          </a:prstGeom>
        </p:spPr>
        <p:txBody>
          <a:bodyPr lIns="0" rIns="0" tIns="0" bIns="0">
            <a:normAutofit/>
          </a:bodyPr>
          <a:p>
            <a:endParaRPr b="0" lang="pt-BR"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86" name="PlaceHolder 1"/>
          <p:cNvSpPr>
            <a:spLocks noGrp="1"/>
          </p:cNvSpPr>
          <p:nvPr>
            <p:ph type="title"/>
          </p:nvPr>
        </p:nvSpPr>
        <p:spPr>
          <a:xfrm>
            <a:off x="650160" y="389160"/>
            <a:ext cx="11703240" cy="1627920"/>
          </a:xfrm>
          <a:prstGeom prst="rect">
            <a:avLst/>
          </a:prstGeom>
        </p:spPr>
        <p:txBody>
          <a:bodyPr lIns="0" rIns="0" tIns="0" bIns="0" anchor="ctr">
            <a:noAutofit/>
          </a:bodyPr>
          <a:p>
            <a:pPr algn="ctr"/>
            <a:endParaRPr b="0" lang="pt-BR"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650160" y="389160"/>
            <a:ext cx="11703240" cy="1627920"/>
          </a:xfrm>
          <a:prstGeom prst="rect">
            <a:avLst/>
          </a:prstGeom>
        </p:spPr>
        <p:txBody>
          <a:bodyPr lIns="0" rIns="0" tIns="0" bIns="0" anchor="ctr">
            <a:noAutofit/>
          </a:bodyPr>
          <a:p>
            <a:pPr algn="ctr"/>
            <a:endParaRPr b="0" lang="pt-BR" sz="4400" spc="-1" strike="noStrike">
              <a:latin typeface="Arial"/>
            </a:endParaRPr>
          </a:p>
        </p:txBody>
      </p:sp>
      <p:sp>
        <p:nvSpPr>
          <p:cNvPr id="6" name="PlaceHolder 2"/>
          <p:cNvSpPr>
            <a:spLocks noGrp="1"/>
          </p:cNvSpPr>
          <p:nvPr>
            <p:ph type="body"/>
          </p:nvPr>
        </p:nvSpPr>
        <p:spPr>
          <a:xfrm>
            <a:off x="650160" y="2282040"/>
            <a:ext cx="11703240" cy="5655960"/>
          </a:xfrm>
          <a:prstGeom prst="rect">
            <a:avLst/>
          </a:prstGeom>
        </p:spPr>
        <p:txBody>
          <a:bodyPr lIns="0" rIns="0" tIns="0" bIns="0">
            <a:normAutofit/>
          </a:bodyPr>
          <a:p>
            <a:endParaRPr b="0" lang="pt-BR"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87" name="PlaceHolder 1"/>
          <p:cNvSpPr>
            <a:spLocks noGrp="1"/>
          </p:cNvSpPr>
          <p:nvPr>
            <p:ph type="subTitle"/>
          </p:nvPr>
        </p:nvSpPr>
        <p:spPr>
          <a:xfrm>
            <a:off x="650160" y="389160"/>
            <a:ext cx="11703240" cy="7547400"/>
          </a:xfrm>
          <a:prstGeom prst="rect">
            <a:avLst/>
          </a:prstGeom>
        </p:spPr>
        <p:txBody>
          <a:bodyPr lIns="0" rIns="0" tIns="0" bIns="0" anchor="ctr">
            <a:noAutofit/>
          </a:bodyPr>
          <a:p>
            <a:pPr algn="ctr"/>
            <a:endParaRPr b="0" lang="pt-BR"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88" name="PlaceHolder 1"/>
          <p:cNvSpPr>
            <a:spLocks noGrp="1"/>
          </p:cNvSpPr>
          <p:nvPr>
            <p:ph type="title"/>
          </p:nvPr>
        </p:nvSpPr>
        <p:spPr>
          <a:xfrm>
            <a:off x="650160" y="389160"/>
            <a:ext cx="11703240" cy="1627920"/>
          </a:xfrm>
          <a:prstGeom prst="rect">
            <a:avLst/>
          </a:prstGeom>
        </p:spPr>
        <p:txBody>
          <a:bodyPr lIns="0" rIns="0" tIns="0" bIns="0" anchor="ctr">
            <a:noAutofit/>
          </a:bodyPr>
          <a:p>
            <a:pPr algn="ctr"/>
            <a:endParaRPr b="0" lang="pt-BR" sz="4400" spc="-1" strike="noStrike">
              <a:latin typeface="Arial"/>
            </a:endParaRPr>
          </a:p>
        </p:txBody>
      </p:sp>
      <p:sp>
        <p:nvSpPr>
          <p:cNvPr id="89" name="PlaceHolder 2"/>
          <p:cNvSpPr>
            <a:spLocks noGrp="1"/>
          </p:cNvSpPr>
          <p:nvPr>
            <p:ph type="body"/>
          </p:nvPr>
        </p:nvSpPr>
        <p:spPr>
          <a:xfrm>
            <a:off x="650160" y="2282040"/>
            <a:ext cx="5711040" cy="2697840"/>
          </a:xfrm>
          <a:prstGeom prst="rect">
            <a:avLst/>
          </a:prstGeom>
        </p:spPr>
        <p:txBody>
          <a:bodyPr lIns="0" rIns="0" tIns="0" bIns="0">
            <a:normAutofit/>
          </a:bodyPr>
          <a:p>
            <a:endParaRPr b="0" lang="pt-BR" sz="3200" spc="-1" strike="noStrike">
              <a:latin typeface="Arial"/>
            </a:endParaRPr>
          </a:p>
        </p:txBody>
      </p:sp>
      <p:sp>
        <p:nvSpPr>
          <p:cNvPr id="90" name="PlaceHolder 3"/>
          <p:cNvSpPr>
            <a:spLocks noGrp="1"/>
          </p:cNvSpPr>
          <p:nvPr>
            <p:ph type="body"/>
          </p:nvPr>
        </p:nvSpPr>
        <p:spPr>
          <a:xfrm>
            <a:off x="6647040" y="2282040"/>
            <a:ext cx="5711040" cy="5655960"/>
          </a:xfrm>
          <a:prstGeom prst="rect">
            <a:avLst/>
          </a:prstGeom>
        </p:spPr>
        <p:txBody>
          <a:bodyPr lIns="0" rIns="0" tIns="0" bIns="0">
            <a:normAutofit/>
          </a:bodyPr>
          <a:p>
            <a:endParaRPr b="0" lang="pt-BR" sz="3200" spc="-1" strike="noStrike">
              <a:latin typeface="Arial"/>
            </a:endParaRPr>
          </a:p>
        </p:txBody>
      </p:sp>
      <p:sp>
        <p:nvSpPr>
          <p:cNvPr id="91" name="PlaceHolder 4"/>
          <p:cNvSpPr>
            <a:spLocks noGrp="1"/>
          </p:cNvSpPr>
          <p:nvPr>
            <p:ph type="body"/>
          </p:nvPr>
        </p:nvSpPr>
        <p:spPr>
          <a:xfrm>
            <a:off x="650160" y="5236560"/>
            <a:ext cx="5711040" cy="2697840"/>
          </a:xfrm>
          <a:prstGeom prst="rect">
            <a:avLst/>
          </a:prstGeom>
        </p:spPr>
        <p:txBody>
          <a:bodyPr lIns="0" rIns="0" tIns="0" bIns="0">
            <a:normAutofit/>
          </a:bodyPr>
          <a:p>
            <a:endParaRPr b="0" lang="pt-BR"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50160" y="389160"/>
            <a:ext cx="11703240" cy="1627920"/>
          </a:xfrm>
          <a:prstGeom prst="rect">
            <a:avLst/>
          </a:prstGeom>
        </p:spPr>
        <p:txBody>
          <a:bodyPr lIns="0" rIns="0" tIns="0" bIns="0" anchor="ctr">
            <a:noAutofit/>
          </a:bodyPr>
          <a:p>
            <a:pPr algn="ctr"/>
            <a:endParaRPr b="0" lang="pt-BR" sz="4400" spc="-1" strike="noStrike">
              <a:latin typeface="Arial"/>
            </a:endParaRPr>
          </a:p>
        </p:txBody>
      </p:sp>
      <p:sp>
        <p:nvSpPr>
          <p:cNvPr id="93" name="PlaceHolder 2"/>
          <p:cNvSpPr>
            <a:spLocks noGrp="1"/>
          </p:cNvSpPr>
          <p:nvPr>
            <p:ph type="body"/>
          </p:nvPr>
        </p:nvSpPr>
        <p:spPr>
          <a:xfrm>
            <a:off x="650160" y="2282040"/>
            <a:ext cx="5711040" cy="5655960"/>
          </a:xfrm>
          <a:prstGeom prst="rect">
            <a:avLst/>
          </a:prstGeom>
        </p:spPr>
        <p:txBody>
          <a:bodyPr lIns="0" rIns="0" tIns="0" bIns="0">
            <a:normAutofit/>
          </a:bodyPr>
          <a:p>
            <a:endParaRPr b="0" lang="pt-BR" sz="3200" spc="-1" strike="noStrike">
              <a:latin typeface="Arial"/>
            </a:endParaRPr>
          </a:p>
        </p:txBody>
      </p:sp>
      <p:sp>
        <p:nvSpPr>
          <p:cNvPr id="94" name="PlaceHolder 3"/>
          <p:cNvSpPr>
            <a:spLocks noGrp="1"/>
          </p:cNvSpPr>
          <p:nvPr>
            <p:ph type="body"/>
          </p:nvPr>
        </p:nvSpPr>
        <p:spPr>
          <a:xfrm>
            <a:off x="6647040" y="2282040"/>
            <a:ext cx="5711040" cy="2697840"/>
          </a:xfrm>
          <a:prstGeom prst="rect">
            <a:avLst/>
          </a:prstGeom>
        </p:spPr>
        <p:txBody>
          <a:bodyPr lIns="0" rIns="0" tIns="0" bIns="0">
            <a:normAutofit/>
          </a:bodyPr>
          <a:p>
            <a:endParaRPr b="0" lang="pt-BR" sz="3200" spc="-1" strike="noStrike">
              <a:latin typeface="Arial"/>
            </a:endParaRPr>
          </a:p>
        </p:txBody>
      </p:sp>
      <p:sp>
        <p:nvSpPr>
          <p:cNvPr id="95" name="PlaceHolder 4"/>
          <p:cNvSpPr>
            <a:spLocks noGrp="1"/>
          </p:cNvSpPr>
          <p:nvPr>
            <p:ph type="body"/>
          </p:nvPr>
        </p:nvSpPr>
        <p:spPr>
          <a:xfrm>
            <a:off x="6647040" y="5236560"/>
            <a:ext cx="5711040" cy="2697840"/>
          </a:xfrm>
          <a:prstGeom prst="rect">
            <a:avLst/>
          </a:prstGeom>
        </p:spPr>
        <p:txBody>
          <a:bodyPr lIns="0" rIns="0" tIns="0" bIns="0">
            <a:normAutofit/>
          </a:bodyPr>
          <a:p>
            <a:endParaRPr b="0" lang="pt-BR"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650160" y="389160"/>
            <a:ext cx="11703240" cy="1627920"/>
          </a:xfrm>
          <a:prstGeom prst="rect">
            <a:avLst/>
          </a:prstGeom>
        </p:spPr>
        <p:txBody>
          <a:bodyPr lIns="0" rIns="0" tIns="0" bIns="0" anchor="ctr">
            <a:noAutofit/>
          </a:bodyPr>
          <a:p>
            <a:pPr algn="ctr"/>
            <a:endParaRPr b="0" lang="pt-BR" sz="4400" spc="-1" strike="noStrike">
              <a:latin typeface="Arial"/>
            </a:endParaRPr>
          </a:p>
        </p:txBody>
      </p:sp>
      <p:sp>
        <p:nvSpPr>
          <p:cNvPr id="97" name="PlaceHolder 2"/>
          <p:cNvSpPr>
            <a:spLocks noGrp="1"/>
          </p:cNvSpPr>
          <p:nvPr>
            <p:ph type="body"/>
          </p:nvPr>
        </p:nvSpPr>
        <p:spPr>
          <a:xfrm>
            <a:off x="650160" y="2282040"/>
            <a:ext cx="5711040" cy="2697840"/>
          </a:xfrm>
          <a:prstGeom prst="rect">
            <a:avLst/>
          </a:prstGeom>
        </p:spPr>
        <p:txBody>
          <a:bodyPr lIns="0" rIns="0" tIns="0" bIns="0">
            <a:normAutofit/>
          </a:bodyPr>
          <a:p>
            <a:endParaRPr b="0" lang="pt-BR" sz="3200" spc="-1" strike="noStrike">
              <a:latin typeface="Arial"/>
            </a:endParaRPr>
          </a:p>
        </p:txBody>
      </p:sp>
      <p:sp>
        <p:nvSpPr>
          <p:cNvPr id="98" name="PlaceHolder 3"/>
          <p:cNvSpPr>
            <a:spLocks noGrp="1"/>
          </p:cNvSpPr>
          <p:nvPr>
            <p:ph type="body"/>
          </p:nvPr>
        </p:nvSpPr>
        <p:spPr>
          <a:xfrm>
            <a:off x="6647040" y="2282040"/>
            <a:ext cx="5711040" cy="2697840"/>
          </a:xfrm>
          <a:prstGeom prst="rect">
            <a:avLst/>
          </a:prstGeom>
        </p:spPr>
        <p:txBody>
          <a:bodyPr lIns="0" rIns="0" tIns="0" bIns="0">
            <a:normAutofit/>
          </a:bodyPr>
          <a:p>
            <a:endParaRPr b="0" lang="pt-BR" sz="3200" spc="-1" strike="noStrike">
              <a:latin typeface="Arial"/>
            </a:endParaRPr>
          </a:p>
        </p:txBody>
      </p:sp>
      <p:sp>
        <p:nvSpPr>
          <p:cNvPr id="99" name="PlaceHolder 4"/>
          <p:cNvSpPr>
            <a:spLocks noGrp="1"/>
          </p:cNvSpPr>
          <p:nvPr>
            <p:ph type="body"/>
          </p:nvPr>
        </p:nvSpPr>
        <p:spPr>
          <a:xfrm>
            <a:off x="650160" y="5236560"/>
            <a:ext cx="11703240" cy="2697840"/>
          </a:xfrm>
          <a:prstGeom prst="rect">
            <a:avLst/>
          </a:prstGeom>
        </p:spPr>
        <p:txBody>
          <a:bodyPr lIns="0" rIns="0" tIns="0" bIns="0">
            <a:normAutofit/>
          </a:bodyPr>
          <a:p>
            <a:endParaRPr b="0" lang="pt-BR"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650160" y="389160"/>
            <a:ext cx="11703240" cy="1627920"/>
          </a:xfrm>
          <a:prstGeom prst="rect">
            <a:avLst/>
          </a:prstGeom>
        </p:spPr>
        <p:txBody>
          <a:bodyPr lIns="0" rIns="0" tIns="0" bIns="0" anchor="ctr">
            <a:noAutofit/>
          </a:bodyPr>
          <a:p>
            <a:pPr algn="ctr"/>
            <a:endParaRPr b="0" lang="pt-BR" sz="4400" spc="-1" strike="noStrike">
              <a:latin typeface="Arial"/>
            </a:endParaRPr>
          </a:p>
        </p:txBody>
      </p:sp>
      <p:sp>
        <p:nvSpPr>
          <p:cNvPr id="101" name="PlaceHolder 2"/>
          <p:cNvSpPr>
            <a:spLocks noGrp="1"/>
          </p:cNvSpPr>
          <p:nvPr>
            <p:ph type="body"/>
          </p:nvPr>
        </p:nvSpPr>
        <p:spPr>
          <a:xfrm>
            <a:off x="650160" y="2282040"/>
            <a:ext cx="11703240" cy="2697840"/>
          </a:xfrm>
          <a:prstGeom prst="rect">
            <a:avLst/>
          </a:prstGeom>
        </p:spPr>
        <p:txBody>
          <a:bodyPr lIns="0" rIns="0" tIns="0" bIns="0">
            <a:normAutofit/>
          </a:bodyPr>
          <a:p>
            <a:endParaRPr b="0" lang="pt-BR" sz="3200" spc="-1" strike="noStrike">
              <a:latin typeface="Arial"/>
            </a:endParaRPr>
          </a:p>
        </p:txBody>
      </p:sp>
      <p:sp>
        <p:nvSpPr>
          <p:cNvPr id="102" name="PlaceHolder 3"/>
          <p:cNvSpPr>
            <a:spLocks noGrp="1"/>
          </p:cNvSpPr>
          <p:nvPr>
            <p:ph type="body"/>
          </p:nvPr>
        </p:nvSpPr>
        <p:spPr>
          <a:xfrm>
            <a:off x="650160" y="5236560"/>
            <a:ext cx="11703240" cy="2697840"/>
          </a:xfrm>
          <a:prstGeom prst="rect">
            <a:avLst/>
          </a:prstGeom>
        </p:spPr>
        <p:txBody>
          <a:bodyPr lIns="0" rIns="0" tIns="0" bIns="0">
            <a:normAutofit/>
          </a:bodyPr>
          <a:p>
            <a:endParaRPr b="0" lang="pt-BR"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650160" y="389160"/>
            <a:ext cx="11703240" cy="1627920"/>
          </a:xfrm>
          <a:prstGeom prst="rect">
            <a:avLst/>
          </a:prstGeom>
        </p:spPr>
        <p:txBody>
          <a:bodyPr lIns="0" rIns="0" tIns="0" bIns="0" anchor="ctr">
            <a:noAutofit/>
          </a:bodyPr>
          <a:p>
            <a:pPr algn="ctr"/>
            <a:endParaRPr b="0" lang="pt-BR" sz="4400" spc="-1" strike="noStrike">
              <a:latin typeface="Arial"/>
            </a:endParaRPr>
          </a:p>
        </p:txBody>
      </p:sp>
      <p:sp>
        <p:nvSpPr>
          <p:cNvPr id="104" name="PlaceHolder 2"/>
          <p:cNvSpPr>
            <a:spLocks noGrp="1"/>
          </p:cNvSpPr>
          <p:nvPr>
            <p:ph type="body"/>
          </p:nvPr>
        </p:nvSpPr>
        <p:spPr>
          <a:xfrm>
            <a:off x="650160" y="2282040"/>
            <a:ext cx="5711040" cy="2697840"/>
          </a:xfrm>
          <a:prstGeom prst="rect">
            <a:avLst/>
          </a:prstGeom>
        </p:spPr>
        <p:txBody>
          <a:bodyPr lIns="0" rIns="0" tIns="0" bIns="0">
            <a:normAutofit/>
          </a:bodyPr>
          <a:p>
            <a:endParaRPr b="0" lang="pt-BR" sz="3200" spc="-1" strike="noStrike">
              <a:latin typeface="Arial"/>
            </a:endParaRPr>
          </a:p>
        </p:txBody>
      </p:sp>
      <p:sp>
        <p:nvSpPr>
          <p:cNvPr id="105" name="PlaceHolder 3"/>
          <p:cNvSpPr>
            <a:spLocks noGrp="1"/>
          </p:cNvSpPr>
          <p:nvPr>
            <p:ph type="body"/>
          </p:nvPr>
        </p:nvSpPr>
        <p:spPr>
          <a:xfrm>
            <a:off x="6647040" y="2282040"/>
            <a:ext cx="5711040" cy="2697840"/>
          </a:xfrm>
          <a:prstGeom prst="rect">
            <a:avLst/>
          </a:prstGeom>
        </p:spPr>
        <p:txBody>
          <a:bodyPr lIns="0" rIns="0" tIns="0" bIns="0">
            <a:normAutofit/>
          </a:bodyPr>
          <a:p>
            <a:endParaRPr b="0" lang="pt-BR" sz="3200" spc="-1" strike="noStrike">
              <a:latin typeface="Arial"/>
            </a:endParaRPr>
          </a:p>
        </p:txBody>
      </p:sp>
      <p:sp>
        <p:nvSpPr>
          <p:cNvPr id="106" name="PlaceHolder 4"/>
          <p:cNvSpPr>
            <a:spLocks noGrp="1"/>
          </p:cNvSpPr>
          <p:nvPr>
            <p:ph type="body"/>
          </p:nvPr>
        </p:nvSpPr>
        <p:spPr>
          <a:xfrm>
            <a:off x="650160" y="5236560"/>
            <a:ext cx="5711040" cy="2697840"/>
          </a:xfrm>
          <a:prstGeom prst="rect">
            <a:avLst/>
          </a:prstGeom>
        </p:spPr>
        <p:txBody>
          <a:bodyPr lIns="0" rIns="0" tIns="0" bIns="0">
            <a:normAutofit/>
          </a:bodyPr>
          <a:p>
            <a:endParaRPr b="0" lang="pt-BR" sz="3200" spc="-1" strike="noStrike">
              <a:latin typeface="Arial"/>
            </a:endParaRPr>
          </a:p>
        </p:txBody>
      </p:sp>
      <p:sp>
        <p:nvSpPr>
          <p:cNvPr id="107" name="PlaceHolder 5"/>
          <p:cNvSpPr>
            <a:spLocks noGrp="1"/>
          </p:cNvSpPr>
          <p:nvPr>
            <p:ph type="body"/>
          </p:nvPr>
        </p:nvSpPr>
        <p:spPr>
          <a:xfrm>
            <a:off x="6647040" y="5236560"/>
            <a:ext cx="5711040" cy="2697840"/>
          </a:xfrm>
          <a:prstGeom prst="rect">
            <a:avLst/>
          </a:prstGeom>
        </p:spPr>
        <p:txBody>
          <a:bodyPr lIns="0" rIns="0" tIns="0" bIns="0">
            <a:normAutofit/>
          </a:bodyPr>
          <a:p>
            <a:endParaRPr b="0" lang="pt-BR"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650160" y="389160"/>
            <a:ext cx="11703240" cy="1627920"/>
          </a:xfrm>
          <a:prstGeom prst="rect">
            <a:avLst/>
          </a:prstGeom>
        </p:spPr>
        <p:txBody>
          <a:bodyPr lIns="0" rIns="0" tIns="0" bIns="0" anchor="ctr">
            <a:noAutofit/>
          </a:bodyPr>
          <a:p>
            <a:pPr algn="ctr"/>
            <a:endParaRPr b="0" lang="pt-BR" sz="4400" spc="-1" strike="noStrike">
              <a:latin typeface="Arial"/>
            </a:endParaRPr>
          </a:p>
        </p:txBody>
      </p:sp>
      <p:sp>
        <p:nvSpPr>
          <p:cNvPr id="109" name="PlaceHolder 2"/>
          <p:cNvSpPr>
            <a:spLocks noGrp="1"/>
          </p:cNvSpPr>
          <p:nvPr>
            <p:ph type="body"/>
          </p:nvPr>
        </p:nvSpPr>
        <p:spPr>
          <a:xfrm>
            <a:off x="650160" y="2282040"/>
            <a:ext cx="3768120" cy="2697840"/>
          </a:xfrm>
          <a:prstGeom prst="rect">
            <a:avLst/>
          </a:prstGeom>
        </p:spPr>
        <p:txBody>
          <a:bodyPr lIns="0" rIns="0" tIns="0" bIns="0">
            <a:normAutofit/>
          </a:bodyPr>
          <a:p>
            <a:endParaRPr b="0" lang="pt-BR" sz="3200" spc="-1" strike="noStrike">
              <a:latin typeface="Arial"/>
            </a:endParaRPr>
          </a:p>
        </p:txBody>
      </p:sp>
      <p:sp>
        <p:nvSpPr>
          <p:cNvPr id="110" name="PlaceHolder 3"/>
          <p:cNvSpPr>
            <a:spLocks noGrp="1"/>
          </p:cNvSpPr>
          <p:nvPr>
            <p:ph type="body"/>
          </p:nvPr>
        </p:nvSpPr>
        <p:spPr>
          <a:xfrm>
            <a:off x="4606920" y="2282040"/>
            <a:ext cx="3768120" cy="2697840"/>
          </a:xfrm>
          <a:prstGeom prst="rect">
            <a:avLst/>
          </a:prstGeom>
        </p:spPr>
        <p:txBody>
          <a:bodyPr lIns="0" rIns="0" tIns="0" bIns="0">
            <a:normAutofit/>
          </a:bodyPr>
          <a:p>
            <a:endParaRPr b="0" lang="pt-BR" sz="3200" spc="-1" strike="noStrike">
              <a:latin typeface="Arial"/>
            </a:endParaRPr>
          </a:p>
        </p:txBody>
      </p:sp>
      <p:sp>
        <p:nvSpPr>
          <p:cNvPr id="111" name="PlaceHolder 4"/>
          <p:cNvSpPr>
            <a:spLocks noGrp="1"/>
          </p:cNvSpPr>
          <p:nvPr>
            <p:ph type="body"/>
          </p:nvPr>
        </p:nvSpPr>
        <p:spPr>
          <a:xfrm>
            <a:off x="8564040" y="2282040"/>
            <a:ext cx="3768120" cy="2697840"/>
          </a:xfrm>
          <a:prstGeom prst="rect">
            <a:avLst/>
          </a:prstGeom>
        </p:spPr>
        <p:txBody>
          <a:bodyPr lIns="0" rIns="0" tIns="0" bIns="0">
            <a:normAutofit/>
          </a:bodyPr>
          <a:p>
            <a:endParaRPr b="0" lang="pt-BR" sz="3200" spc="-1" strike="noStrike">
              <a:latin typeface="Arial"/>
            </a:endParaRPr>
          </a:p>
        </p:txBody>
      </p:sp>
      <p:sp>
        <p:nvSpPr>
          <p:cNvPr id="112" name="PlaceHolder 5"/>
          <p:cNvSpPr>
            <a:spLocks noGrp="1"/>
          </p:cNvSpPr>
          <p:nvPr>
            <p:ph type="body"/>
          </p:nvPr>
        </p:nvSpPr>
        <p:spPr>
          <a:xfrm>
            <a:off x="650160" y="5236560"/>
            <a:ext cx="3768120" cy="2697840"/>
          </a:xfrm>
          <a:prstGeom prst="rect">
            <a:avLst/>
          </a:prstGeom>
        </p:spPr>
        <p:txBody>
          <a:bodyPr lIns="0" rIns="0" tIns="0" bIns="0">
            <a:normAutofit/>
          </a:bodyPr>
          <a:p>
            <a:endParaRPr b="0" lang="pt-BR" sz="3200" spc="-1" strike="noStrike">
              <a:latin typeface="Arial"/>
            </a:endParaRPr>
          </a:p>
        </p:txBody>
      </p:sp>
      <p:sp>
        <p:nvSpPr>
          <p:cNvPr id="113" name="PlaceHolder 6"/>
          <p:cNvSpPr>
            <a:spLocks noGrp="1"/>
          </p:cNvSpPr>
          <p:nvPr>
            <p:ph type="body"/>
          </p:nvPr>
        </p:nvSpPr>
        <p:spPr>
          <a:xfrm>
            <a:off x="4606920" y="5236560"/>
            <a:ext cx="3768120" cy="2697840"/>
          </a:xfrm>
          <a:prstGeom prst="rect">
            <a:avLst/>
          </a:prstGeom>
        </p:spPr>
        <p:txBody>
          <a:bodyPr lIns="0" rIns="0" tIns="0" bIns="0">
            <a:normAutofit/>
          </a:bodyPr>
          <a:p>
            <a:endParaRPr b="0" lang="pt-BR" sz="3200" spc="-1" strike="noStrike">
              <a:latin typeface="Arial"/>
            </a:endParaRPr>
          </a:p>
        </p:txBody>
      </p:sp>
      <p:sp>
        <p:nvSpPr>
          <p:cNvPr id="114" name="PlaceHolder 7"/>
          <p:cNvSpPr>
            <a:spLocks noGrp="1"/>
          </p:cNvSpPr>
          <p:nvPr>
            <p:ph type="body"/>
          </p:nvPr>
        </p:nvSpPr>
        <p:spPr>
          <a:xfrm>
            <a:off x="8564040" y="5236560"/>
            <a:ext cx="3768120" cy="2697840"/>
          </a:xfrm>
          <a:prstGeom prst="rect">
            <a:avLst/>
          </a:prstGeom>
        </p:spPr>
        <p:txBody>
          <a:bodyPr lIns="0" rIns="0" tIns="0" bIns="0">
            <a:normAutofit/>
          </a:bodyPr>
          <a:p>
            <a:endParaRPr b="0" lang="pt-BR" sz="3200" spc="-1" strike="noStrike">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17" name="PlaceHolder 1"/>
          <p:cNvSpPr>
            <a:spLocks noGrp="1"/>
          </p:cNvSpPr>
          <p:nvPr>
            <p:ph type="title"/>
          </p:nvPr>
        </p:nvSpPr>
        <p:spPr>
          <a:xfrm>
            <a:off x="650160" y="389160"/>
            <a:ext cx="11703240" cy="1627920"/>
          </a:xfrm>
          <a:prstGeom prst="rect">
            <a:avLst/>
          </a:prstGeom>
        </p:spPr>
        <p:txBody>
          <a:bodyPr lIns="0" rIns="0" tIns="0" bIns="0" anchor="ctr">
            <a:noAutofit/>
          </a:bodyPr>
          <a:p>
            <a:pPr algn="ctr"/>
            <a:endParaRPr b="0" lang="pt-BR" sz="4400" spc="-1" strike="noStrike">
              <a:latin typeface="Arial"/>
            </a:endParaRPr>
          </a:p>
        </p:txBody>
      </p:sp>
      <p:sp>
        <p:nvSpPr>
          <p:cNvPr id="118" name="PlaceHolder 2"/>
          <p:cNvSpPr>
            <a:spLocks noGrp="1"/>
          </p:cNvSpPr>
          <p:nvPr>
            <p:ph type="subTitle"/>
          </p:nvPr>
        </p:nvSpPr>
        <p:spPr>
          <a:xfrm>
            <a:off x="650160" y="2282040"/>
            <a:ext cx="11703240" cy="5655960"/>
          </a:xfrm>
          <a:prstGeom prst="rect">
            <a:avLst/>
          </a:prstGeom>
        </p:spPr>
        <p:txBody>
          <a:bodyPr lIns="0" rIns="0" tIns="0" bIns="0" anchor="ctr">
            <a:noAutofit/>
          </a:bodyPr>
          <a:p>
            <a:pPr algn="ctr"/>
            <a:endParaRPr b="0" lang="pt-BR"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19" name="PlaceHolder 1"/>
          <p:cNvSpPr>
            <a:spLocks noGrp="1"/>
          </p:cNvSpPr>
          <p:nvPr>
            <p:ph type="title"/>
          </p:nvPr>
        </p:nvSpPr>
        <p:spPr>
          <a:xfrm>
            <a:off x="650160" y="389160"/>
            <a:ext cx="11703240" cy="1627920"/>
          </a:xfrm>
          <a:prstGeom prst="rect">
            <a:avLst/>
          </a:prstGeom>
        </p:spPr>
        <p:txBody>
          <a:bodyPr lIns="0" rIns="0" tIns="0" bIns="0" anchor="ctr">
            <a:noAutofit/>
          </a:bodyPr>
          <a:p>
            <a:pPr algn="ctr"/>
            <a:endParaRPr b="0" lang="pt-BR" sz="4400" spc="-1" strike="noStrike">
              <a:latin typeface="Arial"/>
            </a:endParaRPr>
          </a:p>
        </p:txBody>
      </p:sp>
      <p:sp>
        <p:nvSpPr>
          <p:cNvPr id="120" name="PlaceHolder 2"/>
          <p:cNvSpPr>
            <a:spLocks noGrp="1"/>
          </p:cNvSpPr>
          <p:nvPr>
            <p:ph type="body"/>
          </p:nvPr>
        </p:nvSpPr>
        <p:spPr>
          <a:xfrm>
            <a:off x="650160" y="2282040"/>
            <a:ext cx="11703240" cy="5655960"/>
          </a:xfrm>
          <a:prstGeom prst="rect">
            <a:avLst/>
          </a:prstGeom>
        </p:spPr>
        <p:txBody>
          <a:bodyPr lIns="0" rIns="0" tIns="0" bIns="0">
            <a:normAutofit/>
          </a:bodyPr>
          <a:p>
            <a:endParaRPr b="0" lang="pt-BR"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50160" y="389160"/>
            <a:ext cx="11703240" cy="1627920"/>
          </a:xfrm>
          <a:prstGeom prst="rect">
            <a:avLst/>
          </a:prstGeom>
        </p:spPr>
        <p:txBody>
          <a:bodyPr lIns="0" rIns="0" tIns="0" bIns="0" anchor="ctr">
            <a:noAutofit/>
          </a:bodyPr>
          <a:p>
            <a:pPr algn="ctr"/>
            <a:endParaRPr b="0" lang="pt-BR" sz="4400" spc="-1" strike="noStrike">
              <a:latin typeface="Arial"/>
            </a:endParaRPr>
          </a:p>
        </p:txBody>
      </p:sp>
      <p:sp>
        <p:nvSpPr>
          <p:cNvPr id="8" name="PlaceHolder 2"/>
          <p:cNvSpPr>
            <a:spLocks noGrp="1"/>
          </p:cNvSpPr>
          <p:nvPr>
            <p:ph type="body"/>
          </p:nvPr>
        </p:nvSpPr>
        <p:spPr>
          <a:xfrm>
            <a:off x="650160" y="2282040"/>
            <a:ext cx="5711040" cy="5655960"/>
          </a:xfrm>
          <a:prstGeom prst="rect">
            <a:avLst/>
          </a:prstGeom>
        </p:spPr>
        <p:txBody>
          <a:bodyPr lIns="0" rIns="0" tIns="0" bIns="0">
            <a:normAutofit/>
          </a:bodyPr>
          <a:p>
            <a:endParaRPr b="0" lang="pt-BR" sz="3200" spc="-1" strike="noStrike">
              <a:latin typeface="Arial"/>
            </a:endParaRPr>
          </a:p>
        </p:txBody>
      </p:sp>
      <p:sp>
        <p:nvSpPr>
          <p:cNvPr id="9" name="PlaceHolder 3"/>
          <p:cNvSpPr>
            <a:spLocks noGrp="1"/>
          </p:cNvSpPr>
          <p:nvPr>
            <p:ph type="body"/>
          </p:nvPr>
        </p:nvSpPr>
        <p:spPr>
          <a:xfrm>
            <a:off x="6647040" y="2282040"/>
            <a:ext cx="5711040" cy="5655960"/>
          </a:xfrm>
          <a:prstGeom prst="rect">
            <a:avLst/>
          </a:prstGeom>
        </p:spPr>
        <p:txBody>
          <a:bodyPr lIns="0" rIns="0" tIns="0" bIns="0">
            <a:normAutofit/>
          </a:bodyPr>
          <a:p>
            <a:endParaRPr b="0" lang="pt-BR" sz="3200" spc="-1" strike="noStrike">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50160" y="389160"/>
            <a:ext cx="11703240" cy="1627920"/>
          </a:xfrm>
          <a:prstGeom prst="rect">
            <a:avLst/>
          </a:prstGeom>
        </p:spPr>
        <p:txBody>
          <a:bodyPr lIns="0" rIns="0" tIns="0" bIns="0" anchor="ctr">
            <a:noAutofit/>
          </a:bodyPr>
          <a:p>
            <a:pPr algn="ctr"/>
            <a:endParaRPr b="0" lang="pt-BR" sz="4400" spc="-1" strike="noStrike">
              <a:latin typeface="Arial"/>
            </a:endParaRPr>
          </a:p>
        </p:txBody>
      </p:sp>
      <p:sp>
        <p:nvSpPr>
          <p:cNvPr id="122" name="PlaceHolder 2"/>
          <p:cNvSpPr>
            <a:spLocks noGrp="1"/>
          </p:cNvSpPr>
          <p:nvPr>
            <p:ph type="body"/>
          </p:nvPr>
        </p:nvSpPr>
        <p:spPr>
          <a:xfrm>
            <a:off x="650160" y="2282040"/>
            <a:ext cx="5711040" cy="5655960"/>
          </a:xfrm>
          <a:prstGeom prst="rect">
            <a:avLst/>
          </a:prstGeom>
        </p:spPr>
        <p:txBody>
          <a:bodyPr lIns="0" rIns="0" tIns="0" bIns="0">
            <a:normAutofit/>
          </a:bodyPr>
          <a:p>
            <a:endParaRPr b="0" lang="pt-BR" sz="3200" spc="-1" strike="noStrike">
              <a:latin typeface="Arial"/>
            </a:endParaRPr>
          </a:p>
        </p:txBody>
      </p:sp>
      <p:sp>
        <p:nvSpPr>
          <p:cNvPr id="123" name="PlaceHolder 3"/>
          <p:cNvSpPr>
            <a:spLocks noGrp="1"/>
          </p:cNvSpPr>
          <p:nvPr>
            <p:ph type="body"/>
          </p:nvPr>
        </p:nvSpPr>
        <p:spPr>
          <a:xfrm>
            <a:off x="6647040" y="2282040"/>
            <a:ext cx="5711040" cy="5655960"/>
          </a:xfrm>
          <a:prstGeom prst="rect">
            <a:avLst/>
          </a:prstGeom>
        </p:spPr>
        <p:txBody>
          <a:bodyPr lIns="0" rIns="0" tIns="0" bIns="0">
            <a:normAutofit/>
          </a:bodyPr>
          <a:p>
            <a:endParaRPr b="0" lang="pt-BR" sz="3200" spc="-1" strike="noStrike">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4" name="PlaceHolder 1"/>
          <p:cNvSpPr>
            <a:spLocks noGrp="1"/>
          </p:cNvSpPr>
          <p:nvPr>
            <p:ph type="title"/>
          </p:nvPr>
        </p:nvSpPr>
        <p:spPr>
          <a:xfrm>
            <a:off x="650160" y="389160"/>
            <a:ext cx="11703240" cy="1627920"/>
          </a:xfrm>
          <a:prstGeom prst="rect">
            <a:avLst/>
          </a:prstGeom>
        </p:spPr>
        <p:txBody>
          <a:bodyPr lIns="0" rIns="0" tIns="0" bIns="0" anchor="ctr">
            <a:noAutofit/>
          </a:bodyPr>
          <a:p>
            <a:pPr algn="ctr"/>
            <a:endParaRPr b="0" lang="pt-BR" sz="4400" spc="-1" strike="noStrike">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25" name="PlaceHolder 1"/>
          <p:cNvSpPr>
            <a:spLocks noGrp="1"/>
          </p:cNvSpPr>
          <p:nvPr>
            <p:ph type="subTitle"/>
          </p:nvPr>
        </p:nvSpPr>
        <p:spPr>
          <a:xfrm>
            <a:off x="650160" y="389160"/>
            <a:ext cx="11703240" cy="7547400"/>
          </a:xfrm>
          <a:prstGeom prst="rect">
            <a:avLst/>
          </a:prstGeom>
        </p:spPr>
        <p:txBody>
          <a:bodyPr lIns="0" rIns="0" tIns="0" bIns="0" anchor="ctr">
            <a:noAutofit/>
          </a:bodyPr>
          <a:p>
            <a:pPr algn="ctr"/>
            <a:endParaRPr b="0" lang="pt-BR"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650160" y="389160"/>
            <a:ext cx="11703240" cy="1627920"/>
          </a:xfrm>
          <a:prstGeom prst="rect">
            <a:avLst/>
          </a:prstGeom>
        </p:spPr>
        <p:txBody>
          <a:bodyPr lIns="0" rIns="0" tIns="0" bIns="0" anchor="ctr">
            <a:noAutofit/>
          </a:bodyPr>
          <a:p>
            <a:pPr algn="ctr"/>
            <a:endParaRPr b="0" lang="pt-BR" sz="4400" spc="-1" strike="noStrike">
              <a:latin typeface="Arial"/>
            </a:endParaRPr>
          </a:p>
        </p:txBody>
      </p:sp>
      <p:sp>
        <p:nvSpPr>
          <p:cNvPr id="127" name="PlaceHolder 2"/>
          <p:cNvSpPr>
            <a:spLocks noGrp="1"/>
          </p:cNvSpPr>
          <p:nvPr>
            <p:ph type="body"/>
          </p:nvPr>
        </p:nvSpPr>
        <p:spPr>
          <a:xfrm>
            <a:off x="650160" y="2282040"/>
            <a:ext cx="5711040" cy="2697840"/>
          </a:xfrm>
          <a:prstGeom prst="rect">
            <a:avLst/>
          </a:prstGeom>
        </p:spPr>
        <p:txBody>
          <a:bodyPr lIns="0" rIns="0" tIns="0" bIns="0">
            <a:normAutofit/>
          </a:bodyPr>
          <a:p>
            <a:endParaRPr b="0" lang="pt-BR" sz="3200" spc="-1" strike="noStrike">
              <a:latin typeface="Arial"/>
            </a:endParaRPr>
          </a:p>
        </p:txBody>
      </p:sp>
      <p:sp>
        <p:nvSpPr>
          <p:cNvPr id="128" name="PlaceHolder 3"/>
          <p:cNvSpPr>
            <a:spLocks noGrp="1"/>
          </p:cNvSpPr>
          <p:nvPr>
            <p:ph type="body"/>
          </p:nvPr>
        </p:nvSpPr>
        <p:spPr>
          <a:xfrm>
            <a:off x="6647040" y="2282040"/>
            <a:ext cx="5711040" cy="5655960"/>
          </a:xfrm>
          <a:prstGeom prst="rect">
            <a:avLst/>
          </a:prstGeom>
        </p:spPr>
        <p:txBody>
          <a:bodyPr lIns="0" rIns="0" tIns="0" bIns="0">
            <a:normAutofit/>
          </a:bodyPr>
          <a:p>
            <a:endParaRPr b="0" lang="pt-BR" sz="3200" spc="-1" strike="noStrike">
              <a:latin typeface="Arial"/>
            </a:endParaRPr>
          </a:p>
        </p:txBody>
      </p:sp>
      <p:sp>
        <p:nvSpPr>
          <p:cNvPr id="129" name="PlaceHolder 4"/>
          <p:cNvSpPr>
            <a:spLocks noGrp="1"/>
          </p:cNvSpPr>
          <p:nvPr>
            <p:ph type="body"/>
          </p:nvPr>
        </p:nvSpPr>
        <p:spPr>
          <a:xfrm>
            <a:off x="650160" y="5236560"/>
            <a:ext cx="5711040" cy="2697840"/>
          </a:xfrm>
          <a:prstGeom prst="rect">
            <a:avLst/>
          </a:prstGeom>
        </p:spPr>
        <p:txBody>
          <a:bodyPr lIns="0" rIns="0" tIns="0" bIns="0">
            <a:normAutofit/>
          </a:bodyPr>
          <a:p>
            <a:endParaRPr b="0" lang="pt-BR" sz="3200" spc="-1" strike="noStrike">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30" name="PlaceHolder 1"/>
          <p:cNvSpPr>
            <a:spLocks noGrp="1"/>
          </p:cNvSpPr>
          <p:nvPr>
            <p:ph type="title"/>
          </p:nvPr>
        </p:nvSpPr>
        <p:spPr>
          <a:xfrm>
            <a:off x="650160" y="389160"/>
            <a:ext cx="11703240" cy="1627920"/>
          </a:xfrm>
          <a:prstGeom prst="rect">
            <a:avLst/>
          </a:prstGeom>
        </p:spPr>
        <p:txBody>
          <a:bodyPr lIns="0" rIns="0" tIns="0" bIns="0" anchor="ctr">
            <a:noAutofit/>
          </a:bodyPr>
          <a:p>
            <a:pPr algn="ctr"/>
            <a:endParaRPr b="0" lang="pt-BR" sz="4400" spc="-1" strike="noStrike">
              <a:latin typeface="Arial"/>
            </a:endParaRPr>
          </a:p>
        </p:txBody>
      </p:sp>
      <p:sp>
        <p:nvSpPr>
          <p:cNvPr id="131" name="PlaceHolder 2"/>
          <p:cNvSpPr>
            <a:spLocks noGrp="1"/>
          </p:cNvSpPr>
          <p:nvPr>
            <p:ph type="body"/>
          </p:nvPr>
        </p:nvSpPr>
        <p:spPr>
          <a:xfrm>
            <a:off x="650160" y="2282040"/>
            <a:ext cx="5711040" cy="5655960"/>
          </a:xfrm>
          <a:prstGeom prst="rect">
            <a:avLst/>
          </a:prstGeom>
        </p:spPr>
        <p:txBody>
          <a:bodyPr lIns="0" rIns="0" tIns="0" bIns="0">
            <a:normAutofit/>
          </a:bodyPr>
          <a:p>
            <a:endParaRPr b="0" lang="pt-BR" sz="3200" spc="-1" strike="noStrike">
              <a:latin typeface="Arial"/>
            </a:endParaRPr>
          </a:p>
        </p:txBody>
      </p:sp>
      <p:sp>
        <p:nvSpPr>
          <p:cNvPr id="132" name="PlaceHolder 3"/>
          <p:cNvSpPr>
            <a:spLocks noGrp="1"/>
          </p:cNvSpPr>
          <p:nvPr>
            <p:ph type="body"/>
          </p:nvPr>
        </p:nvSpPr>
        <p:spPr>
          <a:xfrm>
            <a:off x="6647040" y="2282040"/>
            <a:ext cx="5711040" cy="2697840"/>
          </a:xfrm>
          <a:prstGeom prst="rect">
            <a:avLst/>
          </a:prstGeom>
        </p:spPr>
        <p:txBody>
          <a:bodyPr lIns="0" rIns="0" tIns="0" bIns="0">
            <a:normAutofit/>
          </a:bodyPr>
          <a:p>
            <a:endParaRPr b="0" lang="pt-BR" sz="3200" spc="-1" strike="noStrike">
              <a:latin typeface="Arial"/>
            </a:endParaRPr>
          </a:p>
        </p:txBody>
      </p:sp>
      <p:sp>
        <p:nvSpPr>
          <p:cNvPr id="133" name="PlaceHolder 4"/>
          <p:cNvSpPr>
            <a:spLocks noGrp="1"/>
          </p:cNvSpPr>
          <p:nvPr>
            <p:ph type="body"/>
          </p:nvPr>
        </p:nvSpPr>
        <p:spPr>
          <a:xfrm>
            <a:off x="6647040" y="5236560"/>
            <a:ext cx="5711040" cy="2697840"/>
          </a:xfrm>
          <a:prstGeom prst="rect">
            <a:avLst/>
          </a:prstGeom>
        </p:spPr>
        <p:txBody>
          <a:bodyPr lIns="0" rIns="0" tIns="0" bIns="0">
            <a:normAutofit/>
          </a:bodyPr>
          <a:p>
            <a:endParaRPr b="0" lang="pt-BR" sz="3200" spc="-1" strike="noStrike">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34" name="PlaceHolder 1"/>
          <p:cNvSpPr>
            <a:spLocks noGrp="1"/>
          </p:cNvSpPr>
          <p:nvPr>
            <p:ph type="title"/>
          </p:nvPr>
        </p:nvSpPr>
        <p:spPr>
          <a:xfrm>
            <a:off x="650160" y="389160"/>
            <a:ext cx="11703240" cy="1627920"/>
          </a:xfrm>
          <a:prstGeom prst="rect">
            <a:avLst/>
          </a:prstGeom>
        </p:spPr>
        <p:txBody>
          <a:bodyPr lIns="0" rIns="0" tIns="0" bIns="0" anchor="ctr">
            <a:noAutofit/>
          </a:bodyPr>
          <a:p>
            <a:pPr algn="ctr"/>
            <a:endParaRPr b="0" lang="pt-BR" sz="4400" spc="-1" strike="noStrike">
              <a:latin typeface="Arial"/>
            </a:endParaRPr>
          </a:p>
        </p:txBody>
      </p:sp>
      <p:sp>
        <p:nvSpPr>
          <p:cNvPr id="135" name="PlaceHolder 2"/>
          <p:cNvSpPr>
            <a:spLocks noGrp="1"/>
          </p:cNvSpPr>
          <p:nvPr>
            <p:ph type="body"/>
          </p:nvPr>
        </p:nvSpPr>
        <p:spPr>
          <a:xfrm>
            <a:off x="650160" y="2282040"/>
            <a:ext cx="5711040" cy="2697840"/>
          </a:xfrm>
          <a:prstGeom prst="rect">
            <a:avLst/>
          </a:prstGeom>
        </p:spPr>
        <p:txBody>
          <a:bodyPr lIns="0" rIns="0" tIns="0" bIns="0">
            <a:normAutofit/>
          </a:bodyPr>
          <a:p>
            <a:endParaRPr b="0" lang="pt-BR" sz="3200" spc="-1" strike="noStrike">
              <a:latin typeface="Arial"/>
            </a:endParaRPr>
          </a:p>
        </p:txBody>
      </p:sp>
      <p:sp>
        <p:nvSpPr>
          <p:cNvPr id="136" name="PlaceHolder 3"/>
          <p:cNvSpPr>
            <a:spLocks noGrp="1"/>
          </p:cNvSpPr>
          <p:nvPr>
            <p:ph type="body"/>
          </p:nvPr>
        </p:nvSpPr>
        <p:spPr>
          <a:xfrm>
            <a:off x="6647040" y="2282040"/>
            <a:ext cx="5711040" cy="2697840"/>
          </a:xfrm>
          <a:prstGeom prst="rect">
            <a:avLst/>
          </a:prstGeom>
        </p:spPr>
        <p:txBody>
          <a:bodyPr lIns="0" rIns="0" tIns="0" bIns="0">
            <a:normAutofit/>
          </a:bodyPr>
          <a:p>
            <a:endParaRPr b="0" lang="pt-BR" sz="3200" spc="-1" strike="noStrike">
              <a:latin typeface="Arial"/>
            </a:endParaRPr>
          </a:p>
        </p:txBody>
      </p:sp>
      <p:sp>
        <p:nvSpPr>
          <p:cNvPr id="137" name="PlaceHolder 4"/>
          <p:cNvSpPr>
            <a:spLocks noGrp="1"/>
          </p:cNvSpPr>
          <p:nvPr>
            <p:ph type="body"/>
          </p:nvPr>
        </p:nvSpPr>
        <p:spPr>
          <a:xfrm>
            <a:off x="650160" y="5236560"/>
            <a:ext cx="11703240" cy="2697840"/>
          </a:xfrm>
          <a:prstGeom prst="rect">
            <a:avLst/>
          </a:prstGeom>
        </p:spPr>
        <p:txBody>
          <a:bodyPr lIns="0" rIns="0" tIns="0" bIns="0">
            <a:normAutofit/>
          </a:bodyPr>
          <a:p>
            <a:endParaRPr b="0" lang="pt-BR" sz="3200" spc="-1" strike="noStrike">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38" name="PlaceHolder 1"/>
          <p:cNvSpPr>
            <a:spLocks noGrp="1"/>
          </p:cNvSpPr>
          <p:nvPr>
            <p:ph type="title"/>
          </p:nvPr>
        </p:nvSpPr>
        <p:spPr>
          <a:xfrm>
            <a:off x="650160" y="389160"/>
            <a:ext cx="11703240" cy="1627920"/>
          </a:xfrm>
          <a:prstGeom prst="rect">
            <a:avLst/>
          </a:prstGeom>
        </p:spPr>
        <p:txBody>
          <a:bodyPr lIns="0" rIns="0" tIns="0" bIns="0" anchor="ctr">
            <a:noAutofit/>
          </a:bodyPr>
          <a:p>
            <a:pPr algn="ctr"/>
            <a:endParaRPr b="0" lang="pt-BR" sz="4400" spc="-1" strike="noStrike">
              <a:latin typeface="Arial"/>
            </a:endParaRPr>
          </a:p>
        </p:txBody>
      </p:sp>
      <p:sp>
        <p:nvSpPr>
          <p:cNvPr id="139" name="PlaceHolder 2"/>
          <p:cNvSpPr>
            <a:spLocks noGrp="1"/>
          </p:cNvSpPr>
          <p:nvPr>
            <p:ph type="body"/>
          </p:nvPr>
        </p:nvSpPr>
        <p:spPr>
          <a:xfrm>
            <a:off x="650160" y="2282040"/>
            <a:ext cx="11703240" cy="2697840"/>
          </a:xfrm>
          <a:prstGeom prst="rect">
            <a:avLst/>
          </a:prstGeom>
        </p:spPr>
        <p:txBody>
          <a:bodyPr lIns="0" rIns="0" tIns="0" bIns="0">
            <a:normAutofit/>
          </a:bodyPr>
          <a:p>
            <a:endParaRPr b="0" lang="pt-BR" sz="3200" spc="-1" strike="noStrike">
              <a:latin typeface="Arial"/>
            </a:endParaRPr>
          </a:p>
        </p:txBody>
      </p:sp>
      <p:sp>
        <p:nvSpPr>
          <p:cNvPr id="140" name="PlaceHolder 3"/>
          <p:cNvSpPr>
            <a:spLocks noGrp="1"/>
          </p:cNvSpPr>
          <p:nvPr>
            <p:ph type="body"/>
          </p:nvPr>
        </p:nvSpPr>
        <p:spPr>
          <a:xfrm>
            <a:off x="650160" y="5236560"/>
            <a:ext cx="11703240" cy="2697840"/>
          </a:xfrm>
          <a:prstGeom prst="rect">
            <a:avLst/>
          </a:prstGeom>
        </p:spPr>
        <p:txBody>
          <a:bodyPr lIns="0" rIns="0" tIns="0" bIns="0">
            <a:normAutofit/>
          </a:bodyPr>
          <a:p>
            <a:endParaRPr b="0" lang="pt-BR" sz="3200" spc="-1" strike="noStrike">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41" name="PlaceHolder 1"/>
          <p:cNvSpPr>
            <a:spLocks noGrp="1"/>
          </p:cNvSpPr>
          <p:nvPr>
            <p:ph type="title"/>
          </p:nvPr>
        </p:nvSpPr>
        <p:spPr>
          <a:xfrm>
            <a:off x="650160" y="389160"/>
            <a:ext cx="11703240" cy="1627920"/>
          </a:xfrm>
          <a:prstGeom prst="rect">
            <a:avLst/>
          </a:prstGeom>
        </p:spPr>
        <p:txBody>
          <a:bodyPr lIns="0" rIns="0" tIns="0" bIns="0" anchor="ctr">
            <a:noAutofit/>
          </a:bodyPr>
          <a:p>
            <a:pPr algn="ctr"/>
            <a:endParaRPr b="0" lang="pt-BR" sz="4400" spc="-1" strike="noStrike">
              <a:latin typeface="Arial"/>
            </a:endParaRPr>
          </a:p>
        </p:txBody>
      </p:sp>
      <p:sp>
        <p:nvSpPr>
          <p:cNvPr id="142" name="PlaceHolder 2"/>
          <p:cNvSpPr>
            <a:spLocks noGrp="1"/>
          </p:cNvSpPr>
          <p:nvPr>
            <p:ph type="body"/>
          </p:nvPr>
        </p:nvSpPr>
        <p:spPr>
          <a:xfrm>
            <a:off x="650160" y="2282040"/>
            <a:ext cx="5711040" cy="2697840"/>
          </a:xfrm>
          <a:prstGeom prst="rect">
            <a:avLst/>
          </a:prstGeom>
        </p:spPr>
        <p:txBody>
          <a:bodyPr lIns="0" rIns="0" tIns="0" bIns="0">
            <a:normAutofit/>
          </a:bodyPr>
          <a:p>
            <a:endParaRPr b="0" lang="pt-BR" sz="3200" spc="-1" strike="noStrike">
              <a:latin typeface="Arial"/>
            </a:endParaRPr>
          </a:p>
        </p:txBody>
      </p:sp>
      <p:sp>
        <p:nvSpPr>
          <p:cNvPr id="143" name="PlaceHolder 3"/>
          <p:cNvSpPr>
            <a:spLocks noGrp="1"/>
          </p:cNvSpPr>
          <p:nvPr>
            <p:ph type="body"/>
          </p:nvPr>
        </p:nvSpPr>
        <p:spPr>
          <a:xfrm>
            <a:off x="6647040" y="2282040"/>
            <a:ext cx="5711040" cy="2697840"/>
          </a:xfrm>
          <a:prstGeom prst="rect">
            <a:avLst/>
          </a:prstGeom>
        </p:spPr>
        <p:txBody>
          <a:bodyPr lIns="0" rIns="0" tIns="0" bIns="0">
            <a:normAutofit/>
          </a:bodyPr>
          <a:p>
            <a:endParaRPr b="0" lang="pt-BR" sz="3200" spc="-1" strike="noStrike">
              <a:latin typeface="Arial"/>
            </a:endParaRPr>
          </a:p>
        </p:txBody>
      </p:sp>
      <p:sp>
        <p:nvSpPr>
          <p:cNvPr id="144" name="PlaceHolder 4"/>
          <p:cNvSpPr>
            <a:spLocks noGrp="1"/>
          </p:cNvSpPr>
          <p:nvPr>
            <p:ph type="body"/>
          </p:nvPr>
        </p:nvSpPr>
        <p:spPr>
          <a:xfrm>
            <a:off x="650160" y="5236560"/>
            <a:ext cx="5711040" cy="2697840"/>
          </a:xfrm>
          <a:prstGeom prst="rect">
            <a:avLst/>
          </a:prstGeom>
        </p:spPr>
        <p:txBody>
          <a:bodyPr lIns="0" rIns="0" tIns="0" bIns="0">
            <a:normAutofit/>
          </a:bodyPr>
          <a:p>
            <a:endParaRPr b="0" lang="pt-BR" sz="3200" spc="-1" strike="noStrike">
              <a:latin typeface="Arial"/>
            </a:endParaRPr>
          </a:p>
        </p:txBody>
      </p:sp>
      <p:sp>
        <p:nvSpPr>
          <p:cNvPr id="145" name="PlaceHolder 5"/>
          <p:cNvSpPr>
            <a:spLocks noGrp="1"/>
          </p:cNvSpPr>
          <p:nvPr>
            <p:ph type="body"/>
          </p:nvPr>
        </p:nvSpPr>
        <p:spPr>
          <a:xfrm>
            <a:off x="6647040" y="5236560"/>
            <a:ext cx="5711040" cy="2697840"/>
          </a:xfrm>
          <a:prstGeom prst="rect">
            <a:avLst/>
          </a:prstGeom>
        </p:spPr>
        <p:txBody>
          <a:bodyPr lIns="0" rIns="0" tIns="0" bIns="0">
            <a:normAutofit/>
          </a:bodyPr>
          <a:p>
            <a:endParaRPr b="0" lang="pt-BR" sz="3200" spc="-1" strike="noStrike">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46" name="PlaceHolder 1"/>
          <p:cNvSpPr>
            <a:spLocks noGrp="1"/>
          </p:cNvSpPr>
          <p:nvPr>
            <p:ph type="title"/>
          </p:nvPr>
        </p:nvSpPr>
        <p:spPr>
          <a:xfrm>
            <a:off x="650160" y="389160"/>
            <a:ext cx="11703240" cy="1627920"/>
          </a:xfrm>
          <a:prstGeom prst="rect">
            <a:avLst/>
          </a:prstGeom>
        </p:spPr>
        <p:txBody>
          <a:bodyPr lIns="0" rIns="0" tIns="0" bIns="0" anchor="ctr">
            <a:noAutofit/>
          </a:bodyPr>
          <a:p>
            <a:pPr algn="ctr"/>
            <a:endParaRPr b="0" lang="pt-BR" sz="4400" spc="-1" strike="noStrike">
              <a:latin typeface="Arial"/>
            </a:endParaRPr>
          </a:p>
        </p:txBody>
      </p:sp>
      <p:sp>
        <p:nvSpPr>
          <p:cNvPr id="147" name="PlaceHolder 2"/>
          <p:cNvSpPr>
            <a:spLocks noGrp="1"/>
          </p:cNvSpPr>
          <p:nvPr>
            <p:ph type="body"/>
          </p:nvPr>
        </p:nvSpPr>
        <p:spPr>
          <a:xfrm>
            <a:off x="650160" y="2282040"/>
            <a:ext cx="3768120" cy="2697840"/>
          </a:xfrm>
          <a:prstGeom prst="rect">
            <a:avLst/>
          </a:prstGeom>
        </p:spPr>
        <p:txBody>
          <a:bodyPr lIns="0" rIns="0" tIns="0" bIns="0">
            <a:normAutofit/>
          </a:bodyPr>
          <a:p>
            <a:endParaRPr b="0" lang="pt-BR" sz="3200" spc="-1" strike="noStrike">
              <a:latin typeface="Arial"/>
            </a:endParaRPr>
          </a:p>
        </p:txBody>
      </p:sp>
      <p:sp>
        <p:nvSpPr>
          <p:cNvPr id="148" name="PlaceHolder 3"/>
          <p:cNvSpPr>
            <a:spLocks noGrp="1"/>
          </p:cNvSpPr>
          <p:nvPr>
            <p:ph type="body"/>
          </p:nvPr>
        </p:nvSpPr>
        <p:spPr>
          <a:xfrm>
            <a:off x="4606920" y="2282040"/>
            <a:ext cx="3768120" cy="2697840"/>
          </a:xfrm>
          <a:prstGeom prst="rect">
            <a:avLst/>
          </a:prstGeom>
        </p:spPr>
        <p:txBody>
          <a:bodyPr lIns="0" rIns="0" tIns="0" bIns="0">
            <a:normAutofit/>
          </a:bodyPr>
          <a:p>
            <a:endParaRPr b="0" lang="pt-BR" sz="3200" spc="-1" strike="noStrike">
              <a:latin typeface="Arial"/>
            </a:endParaRPr>
          </a:p>
        </p:txBody>
      </p:sp>
      <p:sp>
        <p:nvSpPr>
          <p:cNvPr id="149" name="PlaceHolder 4"/>
          <p:cNvSpPr>
            <a:spLocks noGrp="1"/>
          </p:cNvSpPr>
          <p:nvPr>
            <p:ph type="body"/>
          </p:nvPr>
        </p:nvSpPr>
        <p:spPr>
          <a:xfrm>
            <a:off x="8564040" y="2282040"/>
            <a:ext cx="3768120" cy="2697840"/>
          </a:xfrm>
          <a:prstGeom prst="rect">
            <a:avLst/>
          </a:prstGeom>
        </p:spPr>
        <p:txBody>
          <a:bodyPr lIns="0" rIns="0" tIns="0" bIns="0">
            <a:normAutofit/>
          </a:bodyPr>
          <a:p>
            <a:endParaRPr b="0" lang="pt-BR" sz="3200" spc="-1" strike="noStrike">
              <a:latin typeface="Arial"/>
            </a:endParaRPr>
          </a:p>
        </p:txBody>
      </p:sp>
      <p:sp>
        <p:nvSpPr>
          <p:cNvPr id="150" name="PlaceHolder 5"/>
          <p:cNvSpPr>
            <a:spLocks noGrp="1"/>
          </p:cNvSpPr>
          <p:nvPr>
            <p:ph type="body"/>
          </p:nvPr>
        </p:nvSpPr>
        <p:spPr>
          <a:xfrm>
            <a:off x="650160" y="5236560"/>
            <a:ext cx="3768120" cy="2697840"/>
          </a:xfrm>
          <a:prstGeom prst="rect">
            <a:avLst/>
          </a:prstGeom>
        </p:spPr>
        <p:txBody>
          <a:bodyPr lIns="0" rIns="0" tIns="0" bIns="0">
            <a:normAutofit/>
          </a:bodyPr>
          <a:p>
            <a:endParaRPr b="0" lang="pt-BR" sz="3200" spc="-1" strike="noStrike">
              <a:latin typeface="Arial"/>
            </a:endParaRPr>
          </a:p>
        </p:txBody>
      </p:sp>
      <p:sp>
        <p:nvSpPr>
          <p:cNvPr id="151" name="PlaceHolder 6"/>
          <p:cNvSpPr>
            <a:spLocks noGrp="1"/>
          </p:cNvSpPr>
          <p:nvPr>
            <p:ph type="body"/>
          </p:nvPr>
        </p:nvSpPr>
        <p:spPr>
          <a:xfrm>
            <a:off x="4606920" y="5236560"/>
            <a:ext cx="3768120" cy="2697840"/>
          </a:xfrm>
          <a:prstGeom prst="rect">
            <a:avLst/>
          </a:prstGeom>
        </p:spPr>
        <p:txBody>
          <a:bodyPr lIns="0" rIns="0" tIns="0" bIns="0">
            <a:normAutofit/>
          </a:bodyPr>
          <a:p>
            <a:endParaRPr b="0" lang="pt-BR" sz="3200" spc="-1" strike="noStrike">
              <a:latin typeface="Arial"/>
            </a:endParaRPr>
          </a:p>
        </p:txBody>
      </p:sp>
      <p:sp>
        <p:nvSpPr>
          <p:cNvPr id="152" name="PlaceHolder 7"/>
          <p:cNvSpPr>
            <a:spLocks noGrp="1"/>
          </p:cNvSpPr>
          <p:nvPr>
            <p:ph type="body"/>
          </p:nvPr>
        </p:nvSpPr>
        <p:spPr>
          <a:xfrm>
            <a:off x="8564040" y="5236560"/>
            <a:ext cx="3768120" cy="2697840"/>
          </a:xfrm>
          <a:prstGeom prst="rect">
            <a:avLst/>
          </a:prstGeom>
        </p:spPr>
        <p:txBody>
          <a:bodyPr lIns="0" rIns="0" tIns="0" bIns="0">
            <a:normAutofit/>
          </a:bodyPr>
          <a:p>
            <a:endParaRPr b="0" lang="pt-BR" sz="3200" spc="-1" strike="noStrike">
              <a:latin typeface="Arial"/>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650160" y="389160"/>
            <a:ext cx="11703240" cy="1627920"/>
          </a:xfrm>
          <a:prstGeom prst="rect">
            <a:avLst/>
          </a:prstGeom>
        </p:spPr>
        <p:txBody>
          <a:bodyPr lIns="0" rIns="0" tIns="0" bIns="0" anchor="ctr">
            <a:noAutofit/>
          </a:bodyPr>
          <a:p>
            <a:pPr algn="ctr"/>
            <a:endParaRPr b="0" lang="pt-BR" sz="4400" spc="-1" strike="noStrike">
              <a:latin typeface="Arial"/>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55" name="PlaceHolder 1"/>
          <p:cNvSpPr>
            <a:spLocks noGrp="1"/>
          </p:cNvSpPr>
          <p:nvPr>
            <p:ph type="title"/>
          </p:nvPr>
        </p:nvSpPr>
        <p:spPr>
          <a:xfrm>
            <a:off x="650160" y="389160"/>
            <a:ext cx="11703240" cy="1627920"/>
          </a:xfrm>
          <a:prstGeom prst="rect">
            <a:avLst/>
          </a:prstGeom>
        </p:spPr>
        <p:txBody>
          <a:bodyPr lIns="0" rIns="0" tIns="0" bIns="0" anchor="ctr">
            <a:noAutofit/>
          </a:bodyPr>
          <a:p>
            <a:pPr algn="ctr"/>
            <a:endParaRPr b="0" lang="pt-BR" sz="4400" spc="-1" strike="noStrike">
              <a:latin typeface="Arial"/>
            </a:endParaRPr>
          </a:p>
        </p:txBody>
      </p:sp>
      <p:sp>
        <p:nvSpPr>
          <p:cNvPr id="156" name="PlaceHolder 2"/>
          <p:cNvSpPr>
            <a:spLocks noGrp="1"/>
          </p:cNvSpPr>
          <p:nvPr>
            <p:ph type="subTitle"/>
          </p:nvPr>
        </p:nvSpPr>
        <p:spPr>
          <a:xfrm>
            <a:off x="650160" y="2282040"/>
            <a:ext cx="11703240" cy="5655960"/>
          </a:xfrm>
          <a:prstGeom prst="rect">
            <a:avLst/>
          </a:prstGeom>
        </p:spPr>
        <p:txBody>
          <a:bodyPr lIns="0" rIns="0" tIns="0" bIns="0" anchor="ctr">
            <a:noAutofit/>
          </a:bodyPr>
          <a:p>
            <a:pPr algn="ctr"/>
            <a:endParaRPr b="0" lang="pt-BR" sz="3200" spc="-1" strike="noStrike">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57" name="PlaceHolder 1"/>
          <p:cNvSpPr>
            <a:spLocks noGrp="1"/>
          </p:cNvSpPr>
          <p:nvPr>
            <p:ph type="title"/>
          </p:nvPr>
        </p:nvSpPr>
        <p:spPr>
          <a:xfrm>
            <a:off x="650160" y="389160"/>
            <a:ext cx="11703240" cy="1627920"/>
          </a:xfrm>
          <a:prstGeom prst="rect">
            <a:avLst/>
          </a:prstGeom>
        </p:spPr>
        <p:txBody>
          <a:bodyPr lIns="0" rIns="0" tIns="0" bIns="0" anchor="ctr">
            <a:noAutofit/>
          </a:bodyPr>
          <a:p>
            <a:pPr algn="ctr"/>
            <a:endParaRPr b="0" lang="pt-BR" sz="4400" spc="-1" strike="noStrike">
              <a:latin typeface="Arial"/>
            </a:endParaRPr>
          </a:p>
        </p:txBody>
      </p:sp>
      <p:sp>
        <p:nvSpPr>
          <p:cNvPr id="158" name="PlaceHolder 2"/>
          <p:cNvSpPr>
            <a:spLocks noGrp="1"/>
          </p:cNvSpPr>
          <p:nvPr>
            <p:ph type="body"/>
          </p:nvPr>
        </p:nvSpPr>
        <p:spPr>
          <a:xfrm>
            <a:off x="650160" y="2282040"/>
            <a:ext cx="11703240" cy="5655960"/>
          </a:xfrm>
          <a:prstGeom prst="rect">
            <a:avLst/>
          </a:prstGeom>
        </p:spPr>
        <p:txBody>
          <a:bodyPr lIns="0" rIns="0" tIns="0" bIns="0">
            <a:normAutofit/>
          </a:bodyPr>
          <a:p>
            <a:endParaRPr b="0" lang="pt-BR" sz="3200" spc="-1" strike="noStrike">
              <a:latin typeface="Arial"/>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59" name="PlaceHolder 1"/>
          <p:cNvSpPr>
            <a:spLocks noGrp="1"/>
          </p:cNvSpPr>
          <p:nvPr>
            <p:ph type="title"/>
          </p:nvPr>
        </p:nvSpPr>
        <p:spPr>
          <a:xfrm>
            <a:off x="650160" y="389160"/>
            <a:ext cx="11703240" cy="1627920"/>
          </a:xfrm>
          <a:prstGeom prst="rect">
            <a:avLst/>
          </a:prstGeom>
        </p:spPr>
        <p:txBody>
          <a:bodyPr lIns="0" rIns="0" tIns="0" bIns="0" anchor="ctr">
            <a:noAutofit/>
          </a:bodyPr>
          <a:p>
            <a:pPr algn="ctr"/>
            <a:endParaRPr b="0" lang="pt-BR" sz="4400" spc="-1" strike="noStrike">
              <a:latin typeface="Arial"/>
            </a:endParaRPr>
          </a:p>
        </p:txBody>
      </p:sp>
      <p:sp>
        <p:nvSpPr>
          <p:cNvPr id="160" name="PlaceHolder 2"/>
          <p:cNvSpPr>
            <a:spLocks noGrp="1"/>
          </p:cNvSpPr>
          <p:nvPr>
            <p:ph type="body"/>
          </p:nvPr>
        </p:nvSpPr>
        <p:spPr>
          <a:xfrm>
            <a:off x="650160" y="2282040"/>
            <a:ext cx="5711040" cy="5655960"/>
          </a:xfrm>
          <a:prstGeom prst="rect">
            <a:avLst/>
          </a:prstGeom>
        </p:spPr>
        <p:txBody>
          <a:bodyPr lIns="0" rIns="0" tIns="0" bIns="0">
            <a:normAutofit/>
          </a:bodyPr>
          <a:p>
            <a:endParaRPr b="0" lang="pt-BR" sz="3200" spc="-1" strike="noStrike">
              <a:latin typeface="Arial"/>
            </a:endParaRPr>
          </a:p>
        </p:txBody>
      </p:sp>
      <p:sp>
        <p:nvSpPr>
          <p:cNvPr id="161" name="PlaceHolder 3"/>
          <p:cNvSpPr>
            <a:spLocks noGrp="1"/>
          </p:cNvSpPr>
          <p:nvPr>
            <p:ph type="body"/>
          </p:nvPr>
        </p:nvSpPr>
        <p:spPr>
          <a:xfrm>
            <a:off x="6647040" y="2282040"/>
            <a:ext cx="5711040" cy="5655960"/>
          </a:xfrm>
          <a:prstGeom prst="rect">
            <a:avLst/>
          </a:prstGeom>
        </p:spPr>
        <p:txBody>
          <a:bodyPr lIns="0" rIns="0" tIns="0" bIns="0">
            <a:normAutofit/>
          </a:bodyPr>
          <a:p>
            <a:endParaRPr b="0" lang="pt-BR" sz="3200" spc="-1" strike="noStrike">
              <a:latin typeface="Arial"/>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62" name="PlaceHolder 1"/>
          <p:cNvSpPr>
            <a:spLocks noGrp="1"/>
          </p:cNvSpPr>
          <p:nvPr>
            <p:ph type="title"/>
          </p:nvPr>
        </p:nvSpPr>
        <p:spPr>
          <a:xfrm>
            <a:off x="650160" y="389160"/>
            <a:ext cx="11703240" cy="1627920"/>
          </a:xfrm>
          <a:prstGeom prst="rect">
            <a:avLst/>
          </a:prstGeom>
        </p:spPr>
        <p:txBody>
          <a:bodyPr lIns="0" rIns="0" tIns="0" bIns="0" anchor="ctr">
            <a:noAutofit/>
          </a:bodyPr>
          <a:p>
            <a:pPr algn="ctr"/>
            <a:endParaRPr b="0" lang="pt-BR" sz="4400" spc="-1" strike="noStrike">
              <a:latin typeface="Arial"/>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63" name="PlaceHolder 1"/>
          <p:cNvSpPr>
            <a:spLocks noGrp="1"/>
          </p:cNvSpPr>
          <p:nvPr>
            <p:ph type="subTitle"/>
          </p:nvPr>
        </p:nvSpPr>
        <p:spPr>
          <a:xfrm>
            <a:off x="650160" y="389160"/>
            <a:ext cx="11703240" cy="7547400"/>
          </a:xfrm>
          <a:prstGeom prst="rect">
            <a:avLst/>
          </a:prstGeom>
        </p:spPr>
        <p:txBody>
          <a:bodyPr lIns="0" rIns="0" tIns="0" bIns="0" anchor="ctr">
            <a:noAutofit/>
          </a:bodyPr>
          <a:p>
            <a:pPr algn="ctr"/>
            <a:endParaRPr b="0" lang="pt-BR" sz="3200" spc="-1" strike="noStrike">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64" name="PlaceHolder 1"/>
          <p:cNvSpPr>
            <a:spLocks noGrp="1"/>
          </p:cNvSpPr>
          <p:nvPr>
            <p:ph type="title"/>
          </p:nvPr>
        </p:nvSpPr>
        <p:spPr>
          <a:xfrm>
            <a:off x="650160" y="389160"/>
            <a:ext cx="11703240" cy="1627920"/>
          </a:xfrm>
          <a:prstGeom prst="rect">
            <a:avLst/>
          </a:prstGeom>
        </p:spPr>
        <p:txBody>
          <a:bodyPr lIns="0" rIns="0" tIns="0" bIns="0" anchor="ctr">
            <a:noAutofit/>
          </a:bodyPr>
          <a:p>
            <a:pPr algn="ctr"/>
            <a:endParaRPr b="0" lang="pt-BR" sz="4400" spc="-1" strike="noStrike">
              <a:latin typeface="Arial"/>
            </a:endParaRPr>
          </a:p>
        </p:txBody>
      </p:sp>
      <p:sp>
        <p:nvSpPr>
          <p:cNvPr id="165" name="PlaceHolder 2"/>
          <p:cNvSpPr>
            <a:spLocks noGrp="1"/>
          </p:cNvSpPr>
          <p:nvPr>
            <p:ph type="body"/>
          </p:nvPr>
        </p:nvSpPr>
        <p:spPr>
          <a:xfrm>
            <a:off x="650160" y="2282040"/>
            <a:ext cx="5711040" cy="2697840"/>
          </a:xfrm>
          <a:prstGeom prst="rect">
            <a:avLst/>
          </a:prstGeom>
        </p:spPr>
        <p:txBody>
          <a:bodyPr lIns="0" rIns="0" tIns="0" bIns="0">
            <a:normAutofit/>
          </a:bodyPr>
          <a:p>
            <a:endParaRPr b="0" lang="pt-BR" sz="3200" spc="-1" strike="noStrike">
              <a:latin typeface="Arial"/>
            </a:endParaRPr>
          </a:p>
        </p:txBody>
      </p:sp>
      <p:sp>
        <p:nvSpPr>
          <p:cNvPr id="166" name="PlaceHolder 3"/>
          <p:cNvSpPr>
            <a:spLocks noGrp="1"/>
          </p:cNvSpPr>
          <p:nvPr>
            <p:ph type="body"/>
          </p:nvPr>
        </p:nvSpPr>
        <p:spPr>
          <a:xfrm>
            <a:off x="6647040" y="2282040"/>
            <a:ext cx="5711040" cy="5655960"/>
          </a:xfrm>
          <a:prstGeom prst="rect">
            <a:avLst/>
          </a:prstGeom>
        </p:spPr>
        <p:txBody>
          <a:bodyPr lIns="0" rIns="0" tIns="0" bIns="0">
            <a:normAutofit/>
          </a:bodyPr>
          <a:p>
            <a:endParaRPr b="0" lang="pt-BR" sz="3200" spc="-1" strike="noStrike">
              <a:latin typeface="Arial"/>
            </a:endParaRPr>
          </a:p>
        </p:txBody>
      </p:sp>
      <p:sp>
        <p:nvSpPr>
          <p:cNvPr id="167" name="PlaceHolder 4"/>
          <p:cNvSpPr>
            <a:spLocks noGrp="1"/>
          </p:cNvSpPr>
          <p:nvPr>
            <p:ph type="body"/>
          </p:nvPr>
        </p:nvSpPr>
        <p:spPr>
          <a:xfrm>
            <a:off x="650160" y="5236560"/>
            <a:ext cx="5711040" cy="2697840"/>
          </a:xfrm>
          <a:prstGeom prst="rect">
            <a:avLst/>
          </a:prstGeom>
        </p:spPr>
        <p:txBody>
          <a:bodyPr lIns="0" rIns="0" tIns="0" bIns="0">
            <a:normAutofit/>
          </a:bodyPr>
          <a:p>
            <a:endParaRPr b="0" lang="pt-BR" sz="3200" spc="-1" strike="noStrike">
              <a:latin typeface="Arial"/>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68" name="PlaceHolder 1"/>
          <p:cNvSpPr>
            <a:spLocks noGrp="1"/>
          </p:cNvSpPr>
          <p:nvPr>
            <p:ph type="title"/>
          </p:nvPr>
        </p:nvSpPr>
        <p:spPr>
          <a:xfrm>
            <a:off x="650160" y="389160"/>
            <a:ext cx="11703240" cy="1627920"/>
          </a:xfrm>
          <a:prstGeom prst="rect">
            <a:avLst/>
          </a:prstGeom>
        </p:spPr>
        <p:txBody>
          <a:bodyPr lIns="0" rIns="0" tIns="0" bIns="0" anchor="ctr">
            <a:noAutofit/>
          </a:bodyPr>
          <a:p>
            <a:pPr algn="ctr"/>
            <a:endParaRPr b="0" lang="pt-BR" sz="4400" spc="-1" strike="noStrike">
              <a:latin typeface="Arial"/>
            </a:endParaRPr>
          </a:p>
        </p:txBody>
      </p:sp>
      <p:sp>
        <p:nvSpPr>
          <p:cNvPr id="169" name="PlaceHolder 2"/>
          <p:cNvSpPr>
            <a:spLocks noGrp="1"/>
          </p:cNvSpPr>
          <p:nvPr>
            <p:ph type="body"/>
          </p:nvPr>
        </p:nvSpPr>
        <p:spPr>
          <a:xfrm>
            <a:off x="650160" y="2282040"/>
            <a:ext cx="5711040" cy="5655960"/>
          </a:xfrm>
          <a:prstGeom prst="rect">
            <a:avLst/>
          </a:prstGeom>
        </p:spPr>
        <p:txBody>
          <a:bodyPr lIns="0" rIns="0" tIns="0" bIns="0">
            <a:normAutofit/>
          </a:bodyPr>
          <a:p>
            <a:endParaRPr b="0" lang="pt-BR" sz="3200" spc="-1" strike="noStrike">
              <a:latin typeface="Arial"/>
            </a:endParaRPr>
          </a:p>
        </p:txBody>
      </p:sp>
      <p:sp>
        <p:nvSpPr>
          <p:cNvPr id="170" name="PlaceHolder 3"/>
          <p:cNvSpPr>
            <a:spLocks noGrp="1"/>
          </p:cNvSpPr>
          <p:nvPr>
            <p:ph type="body"/>
          </p:nvPr>
        </p:nvSpPr>
        <p:spPr>
          <a:xfrm>
            <a:off x="6647040" y="2282040"/>
            <a:ext cx="5711040" cy="2697840"/>
          </a:xfrm>
          <a:prstGeom prst="rect">
            <a:avLst/>
          </a:prstGeom>
        </p:spPr>
        <p:txBody>
          <a:bodyPr lIns="0" rIns="0" tIns="0" bIns="0">
            <a:normAutofit/>
          </a:bodyPr>
          <a:p>
            <a:endParaRPr b="0" lang="pt-BR" sz="3200" spc="-1" strike="noStrike">
              <a:latin typeface="Arial"/>
            </a:endParaRPr>
          </a:p>
        </p:txBody>
      </p:sp>
      <p:sp>
        <p:nvSpPr>
          <p:cNvPr id="171" name="PlaceHolder 4"/>
          <p:cNvSpPr>
            <a:spLocks noGrp="1"/>
          </p:cNvSpPr>
          <p:nvPr>
            <p:ph type="body"/>
          </p:nvPr>
        </p:nvSpPr>
        <p:spPr>
          <a:xfrm>
            <a:off x="6647040" y="5236560"/>
            <a:ext cx="5711040" cy="2697840"/>
          </a:xfrm>
          <a:prstGeom prst="rect">
            <a:avLst/>
          </a:prstGeom>
        </p:spPr>
        <p:txBody>
          <a:bodyPr lIns="0" rIns="0" tIns="0" bIns="0">
            <a:normAutofit/>
          </a:bodyPr>
          <a:p>
            <a:endParaRPr b="0" lang="pt-BR" sz="3200" spc="-1" strike="noStrike">
              <a:latin typeface="Arial"/>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72" name="PlaceHolder 1"/>
          <p:cNvSpPr>
            <a:spLocks noGrp="1"/>
          </p:cNvSpPr>
          <p:nvPr>
            <p:ph type="title"/>
          </p:nvPr>
        </p:nvSpPr>
        <p:spPr>
          <a:xfrm>
            <a:off x="650160" y="389160"/>
            <a:ext cx="11703240" cy="1627920"/>
          </a:xfrm>
          <a:prstGeom prst="rect">
            <a:avLst/>
          </a:prstGeom>
        </p:spPr>
        <p:txBody>
          <a:bodyPr lIns="0" rIns="0" tIns="0" bIns="0" anchor="ctr">
            <a:noAutofit/>
          </a:bodyPr>
          <a:p>
            <a:pPr algn="ctr"/>
            <a:endParaRPr b="0" lang="pt-BR" sz="4400" spc="-1" strike="noStrike">
              <a:latin typeface="Arial"/>
            </a:endParaRPr>
          </a:p>
        </p:txBody>
      </p:sp>
      <p:sp>
        <p:nvSpPr>
          <p:cNvPr id="173" name="PlaceHolder 2"/>
          <p:cNvSpPr>
            <a:spLocks noGrp="1"/>
          </p:cNvSpPr>
          <p:nvPr>
            <p:ph type="body"/>
          </p:nvPr>
        </p:nvSpPr>
        <p:spPr>
          <a:xfrm>
            <a:off x="650160" y="2282040"/>
            <a:ext cx="5711040" cy="2697840"/>
          </a:xfrm>
          <a:prstGeom prst="rect">
            <a:avLst/>
          </a:prstGeom>
        </p:spPr>
        <p:txBody>
          <a:bodyPr lIns="0" rIns="0" tIns="0" bIns="0">
            <a:normAutofit/>
          </a:bodyPr>
          <a:p>
            <a:endParaRPr b="0" lang="pt-BR" sz="3200" spc="-1" strike="noStrike">
              <a:latin typeface="Arial"/>
            </a:endParaRPr>
          </a:p>
        </p:txBody>
      </p:sp>
      <p:sp>
        <p:nvSpPr>
          <p:cNvPr id="174" name="PlaceHolder 3"/>
          <p:cNvSpPr>
            <a:spLocks noGrp="1"/>
          </p:cNvSpPr>
          <p:nvPr>
            <p:ph type="body"/>
          </p:nvPr>
        </p:nvSpPr>
        <p:spPr>
          <a:xfrm>
            <a:off x="6647040" y="2282040"/>
            <a:ext cx="5711040" cy="2697840"/>
          </a:xfrm>
          <a:prstGeom prst="rect">
            <a:avLst/>
          </a:prstGeom>
        </p:spPr>
        <p:txBody>
          <a:bodyPr lIns="0" rIns="0" tIns="0" bIns="0">
            <a:normAutofit/>
          </a:bodyPr>
          <a:p>
            <a:endParaRPr b="0" lang="pt-BR" sz="3200" spc="-1" strike="noStrike">
              <a:latin typeface="Arial"/>
            </a:endParaRPr>
          </a:p>
        </p:txBody>
      </p:sp>
      <p:sp>
        <p:nvSpPr>
          <p:cNvPr id="175" name="PlaceHolder 4"/>
          <p:cNvSpPr>
            <a:spLocks noGrp="1"/>
          </p:cNvSpPr>
          <p:nvPr>
            <p:ph type="body"/>
          </p:nvPr>
        </p:nvSpPr>
        <p:spPr>
          <a:xfrm>
            <a:off x="650160" y="5236560"/>
            <a:ext cx="11703240" cy="2697840"/>
          </a:xfrm>
          <a:prstGeom prst="rect">
            <a:avLst/>
          </a:prstGeom>
        </p:spPr>
        <p:txBody>
          <a:bodyPr lIns="0" rIns="0" tIns="0" bIns="0">
            <a:normAutofit/>
          </a:bodyPr>
          <a:p>
            <a:endParaRPr b="0" lang="pt-BR" sz="3200" spc="-1" strike="noStrike">
              <a:latin typeface="Arial"/>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76" name="PlaceHolder 1"/>
          <p:cNvSpPr>
            <a:spLocks noGrp="1"/>
          </p:cNvSpPr>
          <p:nvPr>
            <p:ph type="title"/>
          </p:nvPr>
        </p:nvSpPr>
        <p:spPr>
          <a:xfrm>
            <a:off x="650160" y="389160"/>
            <a:ext cx="11703240" cy="1627920"/>
          </a:xfrm>
          <a:prstGeom prst="rect">
            <a:avLst/>
          </a:prstGeom>
        </p:spPr>
        <p:txBody>
          <a:bodyPr lIns="0" rIns="0" tIns="0" bIns="0" anchor="ctr">
            <a:noAutofit/>
          </a:bodyPr>
          <a:p>
            <a:pPr algn="ctr"/>
            <a:endParaRPr b="0" lang="pt-BR" sz="4400" spc="-1" strike="noStrike">
              <a:latin typeface="Arial"/>
            </a:endParaRPr>
          </a:p>
        </p:txBody>
      </p:sp>
      <p:sp>
        <p:nvSpPr>
          <p:cNvPr id="177" name="PlaceHolder 2"/>
          <p:cNvSpPr>
            <a:spLocks noGrp="1"/>
          </p:cNvSpPr>
          <p:nvPr>
            <p:ph type="body"/>
          </p:nvPr>
        </p:nvSpPr>
        <p:spPr>
          <a:xfrm>
            <a:off x="650160" y="2282040"/>
            <a:ext cx="11703240" cy="2697840"/>
          </a:xfrm>
          <a:prstGeom prst="rect">
            <a:avLst/>
          </a:prstGeom>
        </p:spPr>
        <p:txBody>
          <a:bodyPr lIns="0" rIns="0" tIns="0" bIns="0">
            <a:normAutofit/>
          </a:bodyPr>
          <a:p>
            <a:endParaRPr b="0" lang="pt-BR" sz="3200" spc="-1" strike="noStrike">
              <a:latin typeface="Arial"/>
            </a:endParaRPr>
          </a:p>
        </p:txBody>
      </p:sp>
      <p:sp>
        <p:nvSpPr>
          <p:cNvPr id="178" name="PlaceHolder 3"/>
          <p:cNvSpPr>
            <a:spLocks noGrp="1"/>
          </p:cNvSpPr>
          <p:nvPr>
            <p:ph type="body"/>
          </p:nvPr>
        </p:nvSpPr>
        <p:spPr>
          <a:xfrm>
            <a:off x="650160" y="5236560"/>
            <a:ext cx="11703240" cy="2697840"/>
          </a:xfrm>
          <a:prstGeom prst="rect">
            <a:avLst/>
          </a:prstGeom>
        </p:spPr>
        <p:txBody>
          <a:bodyPr lIns="0" rIns="0" tIns="0" bIns="0">
            <a:normAutofit/>
          </a:bodyPr>
          <a:p>
            <a:endParaRPr b="0" lang="pt-BR" sz="3200" spc="-1" strike="noStrike">
              <a:latin typeface="Arial"/>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79" name="PlaceHolder 1"/>
          <p:cNvSpPr>
            <a:spLocks noGrp="1"/>
          </p:cNvSpPr>
          <p:nvPr>
            <p:ph type="title"/>
          </p:nvPr>
        </p:nvSpPr>
        <p:spPr>
          <a:xfrm>
            <a:off x="650160" y="389160"/>
            <a:ext cx="11703240" cy="1627920"/>
          </a:xfrm>
          <a:prstGeom prst="rect">
            <a:avLst/>
          </a:prstGeom>
        </p:spPr>
        <p:txBody>
          <a:bodyPr lIns="0" rIns="0" tIns="0" bIns="0" anchor="ctr">
            <a:noAutofit/>
          </a:bodyPr>
          <a:p>
            <a:pPr algn="ctr"/>
            <a:endParaRPr b="0" lang="pt-BR" sz="4400" spc="-1" strike="noStrike">
              <a:latin typeface="Arial"/>
            </a:endParaRPr>
          </a:p>
        </p:txBody>
      </p:sp>
      <p:sp>
        <p:nvSpPr>
          <p:cNvPr id="180" name="PlaceHolder 2"/>
          <p:cNvSpPr>
            <a:spLocks noGrp="1"/>
          </p:cNvSpPr>
          <p:nvPr>
            <p:ph type="body"/>
          </p:nvPr>
        </p:nvSpPr>
        <p:spPr>
          <a:xfrm>
            <a:off x="650160" y="2282040"/>
            <a:ext cx="5711040" cy="2697840"/>
          </a:xfrm>
          <a:prstGeom prst="rect">
            <a:avLst/>
          </a:prstGeom>
        </p:spPr>
        <p:txBody>
          <a:bodyPr lIns="0" rIns="0" tIns="0" bIns="0">
            <a:normAutofit/>
          </a:bodyPr>
          <a:p>
            <a:endParaRPr b="0" lang="pt-BR" sz="3200" spc="-1" strike="noStrike">
              <a:latin typeface="Arial"/>
            </a:endParaRPr>
          </a:p>
        </p:txBody>
      </p:sp>
      <p:sp>
        <p:nvSpPr>
          <p:cNvPr id="181" name="PlaceHolder 3"/>
          <p:cNvSpPr>
            <a:spLocks noGrp="1"/>
          </p:cNvSpPr>
          <p:nvPr>
            <p:ph type="body"/>
          </p:nvPr>
        </p:nvSpPr>
        <p:spPr>
          <a:xfrm>
            <a:off x="6647040" y="2282040"/>
            <a:ext cx="5711040" cy="2697840"/>
          </a:xfrm>
          <a:prstGeom prst="rect">
            <a:avLst/>
          </a:prstGeom>
        </p:spPr>
        <p:txBody>
          <a:bodyPr lIns="0" rIns="0" tIns="0" bIns="0">
            <a:normAutofit/>
          </a:bodyPr>
          <a:p>
            <a:endParaRPr b="0" lang="pt-BR" sz="3200" spc="-1" strike="noStrike">
              <a:latin typeface="Arial"/>
            </a:endParaRPr>
          </a:p>
        </p:txBody>
      </p:sp>
      <p:sp>
        <p:nvSpPr>
          <p:cNvPr id="182" name="PlaceHolder 4"/>
          <p:cNvSpPr>
            <a:spLocks noGrp="1"/>
          </p:cNvSpPr>
          <p:nvPr>
            <p:ph type="body"/>
          </p:nvPr>
        </p:nvSpPr>
        <p:spPr>
          <a:xfrm>
            <a:off x="650160" y="5236560"/>
            <a:ext cx="5711040" cy="2697840"/>
          </a:xfrm>
          <a:prstGeom prst="rect">
            <a:avLst/>
          </a:prstGeom>
        </p:spPr>
        <p:txBody>
          <a:bodyPr lIns="0" rIns="0" tIns="0" bIns="0">
            <a:normAutofit/>
          </a:bodyPr>
          <a:p>
            <a:endParaRPr b="0" lang="pt-BR" sz="3200" spc="-1" strike="noStrike">
              <a:latin typeface="Arial"/>
            </a:endParaRPr>
          </a:p>
        </p:txBody>
      </p:sp>
      <p:sp>
        <p:nvSpPr>
          <p:cNvPr id="183" name="PlaceHolder 5"/>
          <p:cNvSpPr>
            <a:spLocks noGrp="1"/>
          </p:cNvSpPr>
          <p:nvPr>
            <p:ph type="body"/>
          </p:nvPr>
        </p:nvSpPr>
        <p:spPr>
          <a:xfrm>
            <a:off x="6647040" y="5236560"/>
            <a:ext cx="5711040" cy="2697840"/>
          </a:xfrm>
          <a:prstGeom prst="rect">
            <a:avLst/>
          </a:prstGeom>
        </p:spPr>
        <p:txBody>
          <a:bodyPr lIns="0" rIns="0" tIns="0" bIns="0">
            <a:normAutofit/>
          </a:bodyPr>
          <a:p>
            <a:endParaRPr b="0" lang="pt-BR" sz="32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650160" y="389160"/>
            <a:ext cx="11703240" cy="7547400"/>
          </a:xfrm>
          <a:prstGeom prst="rect">
            <a:avLst/>
          </a:prstGeom>
        </p:spPr>
        <p:txBody>
          <a:bodyPr lIns="0" rIns="0" tIns="0" bIns="0" anchor="ctr">
            <a:noAutofit/>
          </a:bodyPr>
          <a:p>
            <a:pPr algn="ctr"/>
            <a:endParaRPr b="0" lang="pt-BR" sz="3200" spc="-1" strike="noStrike">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84" name="PlaceHolder 1"/>
          <p:cNvSpPr>
            <a:spLocks noGrp="1"/>
          </p:cNvSpPr>
          <p:nvPr>
            <p:ph type="title"/>
          </p:nvPr>
        </p:nvSpPr>
        <p:spPr>
          <a:xfrm>
            <a:off x="650160" y="389160"/>
            <a:ext cx="11703240" cy="1627920"/>
          </a:xfrm>
          <a:prstGeom prst="rect">
            <a:avLst/>
          </a:prstGeom>
        </p:spPr>
        <p:txBody>
          <a:bodyPr lIns="0" rIns="0" tIns="0" bIns="0" anchor="ctr">
            <a:noAutofit/>
          </a:bodyPr>
          <a:p>
            <a:pPr algn="ctr"/>
            <a:endParaRPr b="0" lang="pt-BR" sz="4400" spc="-1" strike="noStrike">
              <a:latin typeface="Arial"/>
            </a:endParaRPr>
          </a:p>
        </p:txBody>
      </p:sp>
      <p:sp>
        <p:nvSpPr>
          <p:cNvPr id="185" name="PlaceHolder 2"/>
          <p:cNvSpPr>
            <a:spLocks noGrp="1"/>
          </p:cNvSpPr>
          <p:nvPr>
            <p:ph type="body"/>
          </p:nvPr>
        </p:nvSpPr>
        <p:spPr>
          <a:xfrm>
            <a:off x="650160" y="2282040"/>
            <a:ext cx="3768120" cy="2697840"/>
          </a:xfrm>
          <a:prstGeom prst="rect">
            <a:avLst/>
          </a:prstGeom>
        </p:spPr>
        <p:txBody>
          <a:bodyPr lIns="0" rIns="0" tIns="0" bIns="0">
            <a:normAutofit/>
          </a:bodyPr>
          <a:p>
            <a:endParaRPr b="0" lang="pt-BR" sz="3200" spc="-1" strike="noStrike">
              <a:latin typeface="Arial"/>
            </a:endParaRPr>
          </a:p>
        </p:txBody>
      </p:sp>
      <p:sp>
        <p:nvSpPr>
          <p:cNvPr id="186" name="PlaceHolder 3"/>
          <p:cNvSpPr>
            <a:spLocks noGrp="1"/>
          </p:cNvSpPr>
          <p:nvPr>
            <p:ph type="body"/>
          </p:nvPr>
        </p:nvSpPr>
        <p:spPr>
          <a:xfrm>
            <a:off x="4606920" y="2282040"/>
            <a:ext cx="3768120" cy="2697840"/>
          </a:xfrm>
          <a:prstGeom prst="rect">
            <a:avLst/>
          </a:prstGeom>
        </p:spPr>
        <p:txBody>
          <a:bodyPr lIns="0" rIns="0" tIns="0" bIns="0">
            <a:normAutofit/>
          </a:bodyPr>
          <a:p>
            <a:endParaRPr b="0" lang="pt-BR" sz="3200" spc="-1" strike="noStrike">
              <a:latin typeface="Arial"/>
            </a:endParaRPr>
          </a:p>
        </p:txBody>
      </p:sp>
      <p:sp>
        <p:nvSpPr>
          <p:cNvPr id="187" name="PlaceHolder 4"/>
          <p:cNvSpPr>
            <a:spLocks noGrp="1"/>
          </p:cNvSpPr>
          <p:nvPr>
            <p:ph type="body"/>
          </p:nvPr>
        </p:nvSpPr>
        <p:spPr>
          <a:xfrm>
            <a:off x="8564040" y="2282040"/>
            <a:ext cx="3768120" cy="2697840"/>
          </a:xfrm>
          <a:prstGeom prst="rect">
            <a:avLst/>
          </a:prstGeom>
        </p:spPr>
        <p:txBody>
          <a:bodyPr lIns="0" rIns="0" tIns="0" bIns="0">
            <a:normAutofit/>
          </a:bodyPr>
          <a:p>
            <a:endParaRPr b="0" lang="pt-BR" sz="3200" spc="-1" strike="noStrike">
              <a:latin typeface="Arial"/>
            </a:endParaRPr>
          </a:p>
        </p:txBody>
      </p:sp>
      <p:sp>
        <p:nvSpPr>
          <p:cNvPr id="188" name="PlaceHolder 5"/>
          <p:cNvSpPr>
            <a:spLocks noGrp="1"/>
          </p:cNvSpPr>
          <p:nvPr>
            <p:ph type="body"/>
          </p:nvPr>
        </p:nvSpPr>
        <p:spPr>
          <a:xfrm>
            <a:off x="650160" y="5236560"/>
            <a:ext cx="3768120" cy="2697840"/>
          </a:xfrm>
          <a:prstGeom prst="rect">
            <a:avLst/>
          </a:prstGeom>
        </p:spPr>
        <p:txBody>
          <a:bodyPr lIns="0" rIns="0" tIns="0" bIns="0">
            <a:normAutofit/>
          </a:bodyPr>
          <a:p>
            <a:endParaRPr b="0" lang="pt-BR" sz="3200" spc="-1" strike="noStrike">
              <a:latin typeface="Arial"/>
            </a:endParaRPr>
          </a:p>
        </p:txBody>
      </p:sp>
      <p:sp>
        <p:nvSpPr>
          <p:cNvPr id="189" name="PlaceHolder 6"/>
          <p:cNvSpPr>
            <a:spLocks noGrp="1"/>
          </p:cNvSpPr>
          <p:nvPr>
            <p:ph type="body"/>
          </p:nvPr>
        </p:nvSpPr>
        <p:spPr>
          <a:xfrm>
            <a:off x="4606920" y="5236560"/>
            <a:ext cx="3768120" cy="2697840"/>
          </a:xfrm>
          <a:prstGeom prst="rect">
            <a:avLst/>
          </a:prstGeom>
        </p:spPr>
        <p:txBody>
          <a:bodyPr lIns="0" rIns="0" tIns="0" bIns="0">
            <a:normAutofit/>
          </a:bodyPr>
          <a:p>
            <a:endParaRPr b="0" lang="pt-BR" sz="3200" spc="-1" strike="noStrike">
              <a:latin typeface="Arial"/>
            </a:endParaRPr>
          </a:p>
        </p:txBody>
      </p:sp>
      <p:sp>
        <p:nvSpPr>
          <p:cNvPr id="190" name="PlaceHolder 7"/>
          <p:cNvSpPr>
            <a:spLocks noGrp="1"/>
          </p:cNvSpPr>
          <p:nvPr>
            <p:ph type="body"/>
          </p:nvPr>
        </p:nvSpPr>
        <p:spPr>
          <a:xfrm>
            <a:off x="8564040" y="5236560"/>
            <a:ext cx="3768120" cy="2697840"/>
          </a:xfrm>
          <a:prstGeom prst="rect">
            <a:avLst/>
          </a:prstGeom>
        </p:spPr>
        <p:txBody>
          <a:bodyPr lIns="0" rIns="0" tIns="0" bIns="0">
            <a:normAutofit/>
          </a:bodyPr>
          <a:p>
            <a:endParaRPr b="0" lang="pt-BR" sz="3200" spc="-1" strike="noStrike">
              <a:latin typeface="Arial"/>
            </a:endParaRPr>
          </a:p>
        </p:txBody>
      </p:sp>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93" name="PlaceHolder 1"/>
          <p:cNvSpPr>
            <a:spLocks noGrp="1"/>
          </p:cNvSpPr>
          <p:nvPr>
            <p:ph type="title"/>
          </p:nvPr>
        </p:nvSpPr>
        <p:spPr>
          <a:xfrm>
            <a:off x="650160" y="389160"/>
            <a:ext cx="11703240" cy="1627920"/>
          </a:xfrm>
          <a:prstGeom prst="rect">
            <a:avLst/>
          </a:prstGeom>
        </p:spPr>
        <p:txBody>
          <a:bodyPr lIns="0" rIns="0" tIns="0" bIns="0" anchor="ctr">
            <a:noAutofit/>
          </a:bodyPr>
          <a:p>
            <a:pPr algn="ctr"/>
            <a:endParaRPr b="0" lang="pt-BR" sz="4400" spc="-1" strike="noStrike">
              <a:latin typeface="Arial"/>
            </a:endParaRPr>
          </a:p>
        </p:txBody>
      </p:sp>
      <p:sp>
        <p:nvSpPr>
          <p:cNvPr id="194" name="PlaceHolder 2"/>
          <p:cNvSpPr>
            <a:spLocks noGrp="1"/>
          </p:cNvSpPr>
          <p:nvPr>
            <p:ph type="subTitle"/>
          </p:nvPr>
        </p:nvSpPr>
        <p:spPr>
          <a:xfrm>
            <a:off x="650160" y="2282040"/>
            <a:ext cx="11703240" cy="5655960"/>
          </a:xfrm>
          <a:prstGeom prst="rect">
            <a:avLst/>
          </a:prstGeom>
        </p:spPr>
        <p:txBody>
          <a:bodyPr lIns="0" rIns="0" tIns="0" bIns="0" anchor="ctr">
            <a:noAutofit/>
          </a:bodyPr>
          <a:p>
            <a:pPr algn="ctr"/>
            <a:endParaRPr b="0" lang="pt-BR" sz="3200" spc="-1" strike="noStrike">
              <a:latin typeface="Arial"/>
            </a:endParaRP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95" name="PlaceHolder 1"/>
          <p:cNvSpPr>
            <a:spLocks noGrp="1"/>
          </p:cNvSpPr>
          <p:nvPr>
            <p:ph type="title"/>
          </p:nvPr>
        </p:nvSpPr>
        <p:spPr>
          <a:xfrm>
            <a:off x="650160" y="389160"/>
            <a:ext cx="11703240" cy="1627920"/>
          </a:xfrm>
          <a:prstGeom prst="rect">
            <a:avLst/>
          </a:prstGeom>
        </p:spPr>
        <p:txBody>
          <a:bodyPr lIns="0" rIns="0" tIns="0" bIns="0" anchor="ctr">
            <a:noAutofit/>
          </a:bodyPr>
          <a:p>
            <a:pPr algn="ctr"/>
            <a:endParaRPr b="0" lang="pt-BR" sz="4400" spc="-1" strike="noStrike">
              <a:latin typeface="Arial"/>
            </a:endParaRPr>
          </a:p>
        </p:txBody>
      </p:sp>
      <p:sp>
        <p:nvSpPr>
          <p:cNvPr id="196" name="PlaceHolder 2"/>
          <p:cNvSpPr>
            <a:spLocks noGrp="1"/>
          </p:cNvSpPr>
          <p:nvPr>
            <p:ph type="body"/>
          </p:nvPr>
        </p:nvSpPr>
        <p:spPr>
          <a:xfrm>
            <a:off x="650160" y="2282040"/>
            <a:ext cx="11703240" cy="5655960"/>
          </a:xfrm>
          <a:prstGeom prst="rect">
            <a:avLst/>
          </a:prstGeom>
        </p:spPr>
        <p:txBody>
          <a:bodyPr lIns="0" rIns="0" tIns="0" bIns="0">
            <a:normAutofit/>
          </a:bodyPr>
          <a:p>
            <a:endParaRPr b="0" lang="pt-BR" sz="3200" spc="-1" strike="noStrike">
              <a:latin typeface="Arial"/>
            </a:endParaRP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97" name="PlaceHolder 1"/>
          <p:cNvSpPr>
            <a:spLocks noGrp="1"/>
          </p:cNvSpPr>
          <p:nvPr>
            <p:ph type="title"/>
          </p:nvPr>
        </p:nvSpPr>
        <p:spPr>
          <a:xfrm>
            <a:off x="650160" y="389160"/>
            <a:ext cx="11703240" cy="1627920"/>
          </a:xfrm>
          <a:prstGeom prst="rect">
            <a:avLst/>
          </a:prstGeom>
        </p:spPr>
        <p:txBody>
          <a:bodyPr lIns="0" rIns="0" tIns="0" bIns="0" anchor="ctr">
            <a:noAutofit/>
          </a:bodyPr>
          <a:p>
            <a:pPr algn="ctr"/>
            <a:endParaRPr b="0" lang="pt-BR" sz="4400" spc="-1" strike="noStrike">
              <a:latin typeface="Arial"/>
            </a:endParaRPr>
          </a:p>
        </p:txBody>
      </p:sp>
      <p:sp>
        <p:nvSpPr>
          <p:cNvPr id="198" name="PlaceHolder 2"/>
          <p:cNvSpPr>
            <a:spLocks noGrp="1"/>
          </p:cNvSpPr>
          <p:nvPr>
            <p:ph type="body"/>
          </p:nvPr>
        </p:nvSpPr>
        <p:spPr>
          <a:xfrm>
            <a:off x="650160" y="2282040"/>
            <a:ext cx="5711040" cy="5655960"/>
          </a:xfrm>
          <a:prstGeom prst="rect">
            <a:avLst/>
          </a:prstGeom>
        </p:spPr>
        <p:txBody>
          <a:bodyPr lIns="0" rIns="0" tIns="0" bIns="0">
            <a:normAutofit/>
          </a:bodyPr>
          <a:p>
            <a:endParaRPr b="0" lang="pt-BR" sz="3200" spc="-1" strike="noStrike">
              <a:latin typeface="Arial"/>
            </a:endParaRPr>
          </a:p>
        </p:txBody>
      </p:sp>
      <p:sp>
        <p:nvSpPr>
          <p:cNvPr id="199" name="PlaceHolder 3"/>
          <p:cNvSpPr>
            <a:spLocks noGrp="1"/>
          </p:cNvSpPr>
          <p:nvPr>
            <p:ph type="body"/>
          </p:nvPr>
        </p:nvSpPr>
        <p:spPr>
          <a:xfrm>
            <a:off x="6647040" y="2282040"/>
            <a:ext cx="5711040" cy="5655960"/>
          </a:xfrm>
          <a:prstGeom prst="rect">
            <a:avLst/>
          </a:prstGeom>
        </p:spPr>
        <p:txBody>
          <a:bodyPr lIns="0" rIns="0" tIns="0" bIns="0">
            <a:normAutofit/>
          </a:bodyPr>
          <a:p>
            <a:endParaRPr b="0" lang="pt-BR" sz="3200" spc="-1" strike="noStrike">
              <a:latin typeface="Arial"/>
            </a:endParaRP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00" name="PlaceHolder 1"/>
          <p:cNvSpPr>
            <a:spLocks noGrp="1"/>
          </p:cNvSpPr>
          <p:nvPr>
            <p:ph type="title"/>
          </p:nvPr>
        </p:nvSpPr>
        <p:spPr>
          <a:xfrm>
            <a:off x="650160" y="389160"/>
            <a:ext cx="11703240" cy="1627920"/>
          </a:xfrm>
          <a:prstGeom prst="rect">
            <a:avLst/>
          </a:prstGeom>
        </p:spPr>
        <p:txBody>
          <a:bodyPr lIns="0" rIns="0" tIns="0" bIns="0" anchor="ctr">
            <a:noAutofit/>
          </a:bodyPr>
          <a:p>
            <a:pPr algn="ctr"/>
            <a:endParaRPr b="0" lang="pt-BR" sz="4400" spc="-1" strike="noStrike">
              <a:latin typeface="Arial"/>
            </a:endParaRP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01" name="PlaceHolder 1"/>
          <p:cNvSpPr>
            <a:spLocks noGrp="1"/>
          </p:cNvSpPr>
          <p:nvPr>
            <p:ph type="subTitle"/>
          </p:nvPr>
        </p:nvSpPr>
        <p:spPr>
          <a:xfrm>
            <a:off x="650160" y="389160"/>
            <a:ext cx="11703240" cy="7547400"/>
          </a:xfrm>
          <a:prstGeom prst="rect">
            <a:avLst/>
          </a:prstGeom>
        </p:spPr>
        <p:txBody>
          <a:bodyPr lIns="0" rIns="0" tIns="0" bIns="0" anchor="ctr">
            <a:noAutofit/>
          </a:bodyPr>
          <a:p>
            <a:pPr algn="ctr"/>
            <a:endParaRPr b="0" lang="pt-BR" sz="3200" spc="-1" strike="noStrike">
              <a:latin typeface="Arial"/>
            </a:endParaRP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02" name="PlaceHolder 1"/>
          <p:cNvSpPr>
            <a:spLocks noGrp="1"/>
          </p:cNvSpPr>
          <p:nvPr>
            <p:ph type="title"/>
          </p:nvPr>
        </p:nvSpPr>
        <p:spPr>
          <a:xfrm>
            <a:off x="650160" y="389160"/>
            <a:ext cx="11703240" cy="1627920"/>
          </a:xfrm>
          <a:prstGeom prst="rect">
            <a:avLst/>
          </a:prstGeom>
        </p:spPr>
        <p:txBody>
          <a:bodyPr lIns="0" rIns="0" tIns="0" bIns="0" anchor="ctr">
            <a:noAutofit/>
          </a:bodyPr>
          <a:p>
            <a:pPr algn="ctr"/>
            <a:endParaRPr b="0" lang="pt-BR" sz="4400" spc="-1" strike="noStrike">
              <a:latin typeface="Arial"/>
            </a:endParaRPr>
          </a:p>
        </p:txBody>
      </p:sp>
      <p:sp>
        <p:nvSpPr>
          <p:cNvPr id="203" name="PlaceHolder 2"/>
          <p:cNvSpPr>
            <a:spLocks noGrp="1"/>
          </p:cNvSpPr>
          <p:nvPr>
            <p:ph type="body"/>
          </p:nvPr>
        </p:nvSpPr>
        <p:spPr>
          <a:xfrm>
            <a:off x="650160" y="2282040"/>
            <a:ext cx="5711040" cy="2697840"/>
          </a:xfrm>
          <a:prstGeom prst="rect">
            <a:avLst/>
          </a:prstGeom>
        </p:spPr>
        <p:txBody>
          <a:bodyPr lIns="0" rIns="0" tIns="0" bIns="0">
            <a:normAutofit/>
          </a:bodyPr>
          <a:p>
            <a:endParaRPr b="0" lang="pt-BR" sz="3200" spc="-1" strike="noStrike">
              <a:latin typeface="Arial"/>
            </a:endParaRPr>
          </a:p>
        </p:txBody>
      </p:sp>
      <p:sp>
        <p:nvSpPr>
          <p:cNvPr id="204" name="PlaceHolder 3"/>
          <p:cNvSpPr>
            <a:spLocks noGrp="1"/>
          </p:cNvSpPr>
          <p:nvPr>
            <p:ph type="body"/>
          </p:nvPr>
        </p:nvSpPr>
        <p:spPr>
          <a:xfrm>
            <a:off x="6647040" y="2282040"/>
            <a:ext cx="5711040" cy="5655960"/>
          </a:xfrm>
          <a:prstGeom prst="rect">
            <a:avLst/>
          </a:prstGeom>
        </p:spPr>
        <p:txBody>
          <a:bodyPr lIns="0" rIns="0" tIns="0" bIns="0">
            <a:normAutofit/>
          </a:bodyPr>
          <a:p>
            <a:endParaRPr b="0" lang="pt-BR" sz="3200" spc="-1" strike="noStrike">
              <a:latin typeface="Arial"/>
            </a:endParaRPr>
          </a:p>
        </p:txBody>
      </p:sp>
      <p:sp>
        <p:nvSpPr>
          <p:cNvPr id="205" name="PlaceHolder 4"/>
          <p:cNvSpPr>
            <a:spLocks noGrp="1"/>
          </p:cNvSpPr>
          <p:nvPr>
            <p:ph type="body"/>
          </p:nvPr>
        </p:nvSpPr>
        <p:spPr>
          <a:xfrm>
            <a:off x="650160" y="5236560"/>
            <a:ext cx="5711040" cy="2697840"/>
          </a:xfrm>
          <a:prstGeom prst="rect">
            <a:avLst/>
          </a:prstGeom>
        </p:spPr>
        <p:txBody>
          <a:bodyPr lIns="0" rIns="0" tIns="0" bIns="0">
            <a:normAutofit/>
          </a:bodyPr>
          <a:p>
            <a:endParaRPr b="0" lang="pt-BR" sz="3200" spc="-1" strike="noStrike">
              <a:latin typeface="Arial"/>
            </a:endParaRP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06" name="PlaceHolder 1"/>
          <p:cNvSpPr>
            <a:spLocks noGrp="1"/>
          </p:cNvSpPr>
          <p:nvPr>
            <p:ph type="title"/>
          </p:nvPr>
        </p:nvSpPr>
        <p:spPr>
          <a:xfrm>
            <a:off x="650160" y="389160"/>
            <a:ext cx="11703240" cy="1627920"/>
          </a:xfrm>
          <a:prstGeom prst="rect">
            <a:avLst/>
          </a:prstGeom>
        </p:spPr>
        <p:txBody>
          <a:bodyPr lIns="0" rIns="0" tIns="0" bIns="0" anchor="ctr">
            <a:noAutofit/>
          </a:bodyPr>
          <a:p>
            <a:pPr algn="ctr"/>
            <a:endParaRPr b="0" lang="pt-BR" sz="4400" spc="-1" strike="noStrike">
              <a:latin typeface="Arial"/>
            </a:endParaRPr>
          </a:p>
        </p:txBody>
      </p:sp>
      <p:sp>
        <p:nvSpPr>
          <p:cNvPr id="207" name="PlaceHolder 2"/>
          <p:cNvSpPr>
            <a:spLocks noGrp="1"/>
          </p:cNvSpPr>
          <p:nvPr>
            <p:ph type="body"/>
          </p:nvPr>
        </p:nvSpPr>
        <p:spPr>
          <a:xfrm>
            <a:off x="650160" y="2282040"/>
            <a:ext cx="5711040" cy="5655960"/>
          </a:xfrm>
          <a:prstGeom prst="rect">
            <a:avLst/>
          </a:prstGeom>
        </p:spPr>
        <p:txBody>
          <a:bodyPr lIns="0" rIns="0" tIns="0" bIns="0">
            <a:normAutofit/>
          </a:bodyPr>
          <a:p>
            <a:endParaRPr b="0" lang="pt-BR" sz="3200" spc="-1" strike="noStrike">
              <a:latin typeface="Arial"/>
            </a:endParaRPr>
          </a:p>
        </p:txBody>
      </p:sp>
      <p:sp>
        <p:nvSpPr>
          <p:cNvPr id="208" name="PlaceHolder 3"/>
          <p:cNvSpPr>
            <a:spLocks noGrp="1"/>
          </p:cNvSpPr>
          <p:nvPr>
            <p:ph type="body"/>
          </p:nvPr>
        </p:nvSpPr>
        <p:spPr>
          <a:xfrm>
            <a:off x="6647040" y="2282040"/>
            <a:ext cx="5711040" cy="2697840"/>
          </a:xfrm>
          <a:prstGeom prst="rect">
            <a:avLst/>
          </a:prstGeom>
        </p:spPr>
        <p:txBody>
          <a:bodyPr lIns="0" rIns="0" tIns="0" bIns="0">
            <a:normAutofit/>
          </a:bodyPr>
          <a:p>
            <a:endParaRPr b="0" lang="pt-BR" sz="3200" spc="-1" strike="noStrike">
              <a:latin typeface="Arial"/>
            </a:endParaRPr>
          </a:p>
        </p:txBody>
      </p:sp>
      <p:sp>
        <p:nvSpPr>
          <p:cNvPr id="209" name="PlaceHolder 4"/>
          <p:cNvSpPr>
            <a:spLocks noGrp="1"/>
          </p:cNvSpPr>
          <p:nvPr>
            <p:ph type="body"/>
          </p:nvPr>
        </p:nvSpPr>
        <p:spPr>
          <a:xfrm>
            <a:off x="6647040" y="5236560"/>
            <a:ext cx="5711040" cy="2697840"/>
          </a:xfrm>
          <a:prstGeom prst="rect">
            <a:avLst/>
          </a:prstGeom>
        </p:spPr>
        <p:txBody>
          <a:bodyPr lIns="0" rIns="0" tIns="0" bIns="0">
            <a:normAutofit/>
          </a:bodyPr>
          <a:p>
            <a:endParaRPr b="0" lang="pt-BR" sz="3200" spc="-1" strike="noStrike">
              <a:latin typeface="Arial"/>
            </a:endParaRP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10" name="PlaceHolder 1"/>
          <p:cNvSpPr>
            <a:spLocks noGrp="1"/>
          </p:cNvSpPr>
          <p:nvPr>
            <p:ph type="title"/>
          </p:nvPr>
        </p:nvSpPr>
        <p:spPr>
          <a:xfrm>
            <a:off x="650160" y="389160"/>
            <a:ext cx="11703240" cy="1627920"/>
          </a:xfrm>
          <a:prstGeom prst="rect">
            <a:avLst/>
          </a:prstGeom>
        </p:spPr>
        <p:txBody>
          <a:bodyPr lIns="0" rIns="0" tIns="0" bIns="0" anchor="ctr">
            <a:noAutofit/>
          </a:bodyPr>
          <a:p>
            <a:pPr algn="ctr"/>
            <a:endParaRPr b="0" lang="pt-BR" sz="4400" spc="-1" strike="noStrike">
              <a:latin typeface="Arial"/>
            </a:endParaRPr>
          </a:p>
        </p:txBody>
      </p:sp>
      <p:sp>
        <p:nvSpPr>
          <p:cNvPr id="211" name="PlaceHolder 2"/>
          <p:cNvSpPr>
            <a:spLocks noGrp="1"/>
          </p:cNvSpPr>
          <p:nvPr>
            <p:ph type="body"/>
          </p:nvPr>
        </p:nvSpPr>
        <p:spPr>
          <a:xfrm>
            <a:off x="650160" y="2282040"/>
            <a:ext cx="5711040" cy="2697840"/>
          </a:xfrm>
          <a:prstGeom prst="rect">
            <a:avLst/>
          </a:prstGeom>
        </p:spPr>
        <p:txBody>
          <a:bodyPr lIns="0" rIns="0" tIns="0" bIns="0">
            <a:normAutofit/>
          </a:bodyPr>
          <a:p>
            <a:endParaRPr b="0" lang="pt-BR" sz="3200" spc="-1" strike="noStrike">
              <a:latin typeface="Arial"/>
            </a:endParaRPr>
          </a:p>
        </p:txBody>
      </p:sp>
      <p:sp>
        <p:nvSpPr>
          <p:cNvPr id="212" name="PlaceHolder 3"/>
          <p:cNvSpPr>
            <a:spLocks noGrp="1"/>
          </p:cNvSpPr>
          <p:nvPr>
            <p:ph type="body"/>
          </p:nvPr>
        </p:nvSpPr>
        <p:spPr>
          <a:xfrm>
            <a:off x="6647040" y="2282040"/>
            <a:ext cx="5711040" cy="2697840"/>
          </a:xfrm>
          <a:prstGeom prst="rect">
            <a:avLst/>
          </a:prstGeom>
        </p:spPr>
        <p:txBody>
          <a:bodyPr lIns="0" rIns="0" tIns="0" bIns="0">
            <a:normAutofit/>
          </a:bodyPr>
          <a:p>
            <a:endParaRPr b="0" lang="pt-BR" sz="3200" spc="-1" strike="noStrike">
              <a:latin typeface="Arial"/>
            </a:endParaRPr>
          </a:p>
        </p:txBody>
      </p:sp>
      <p:sp>
        <p:nvSpPr>
          <p:cNvPr id="213" name="PlaceHolder 4"/>
          <p:cNvSpPr>
            <a:spLocks noGrp="1"/>
          </p:cNvSpPr>
          <p:nvPr>
            <p:ph type="body"/>
          </p:nvPr>
        </p:nvSpPr>
        <p:spPr>
          <a:xfrm>
            <a:off x="650160" y="5236560"/>
            <a:ext cx="11703240" cy="2697840"/>
          </a:xfrm>
          <a:prstGeom prst="rect">
            <a:avLst/>
          </a:prstGeom>
        </p:spPr>
        <p:txBody>
          <a:bodyPr lIns="0" rIns="0" tIns="0" bIns="0">
            <a:normAutofit/>
          </a:bodyPr>
          <a:p>
            <a:endParaRPr b="0" lang="pt-BR"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650160" y="389160"/>
            <a:ext cx="11703240" cy="1627920"/>
          </a:xfrm>
          <a:prstGeom prst="rect">
            <a:avLst/>
          </a:prstGeom>
        </p:spPr>
        <p:txBody>
          <a:bodyPr lIns="0" rIns="0" tIns="0" bIns="0" anchor="ctr">
            <a:noAutofit/>
          </a:bodyPr>
          <a:p>
            <a:pPr algn="ctr"/>
            <a:endParaRPr b="0" lang="pt-BR" sz="4400" spc="-1" strike="noStrike">
              <a:latin typeface="Arial"/>
            </a:endParaRPr>
          </a:p>
        </p:txBody>
      </p:sp>
      <p:sp>
        <p:nvSpPr>
          <p:cNvPr id="13" name="PlaceHolder 2"/>
          <p:cNvSpPr>
            <a:spLocks noGrp="1"/>
          </p:cNvSpPr>
          <p:nvPr>
            <p:ph type="body"/>
          </p:nvPr>
        </p:nvSpPr>
        <p:spPr>
          <a:xfrm>
            <a:off x="650160" y="2282040"/>
            <a:ext cx="5711040" cy="2697840"/>
          </a:xfrm>
          <a:prstGeom prst="rect">
            <a:avLst/>
          </a:prstGeom>
        </p:spPr>
        <p:txBody>
          <a:bodyPr lIns="0" rIns="0" tIns="0" bIns="0">
            <a:normAutofit/>
          </a:bodyPr>
          <a:p>
            <a:endParaRPr b="0" lang="pt-BR" sz="3200" spc="-1" strike="noStrike">
              <a:latin typeface="Arial"/>
            </a:endParaRPr>
          </a:p>
        </p:txBody>
      </p:sp>
      <p:sp>
        <p:nvSpPr>
          <p:cNvPr id="14" name="PlaceHolder 3"/>
          <p:cNvSpPr>
            <a:spLocks noGrp="1"/>
          </p:cNvSpPr>
          <p:nvPr>
            <p:ph type="body"/>
          </p:nvPr>
        </p:nvSpPr>
        <p:spPr>
          <a:xfrm>
            <a:off x="6647040" y="2282040"/>
            <a:ext cx="5711040" cy="5655960"/>
          </a:xfrm>
          <a:prstGeom prst="rect">
            <a:avLst/>
          </a:prstGeom>
        </p:spPr>
        <p:txBody>
          <a:bodyPr lIns="0" rIns="0" tIns="0" bIns="0">
            <a:normAutofit/>
          </a:bodyPr>
          <a:p>
            <a:endParaRPr b="0" lang="pt-BR" sz="3200" spc="-1" strike="noStrike">
              <a:latin typeface="Arial"/>
            </a:endParaRPr>
          </a:p>
        </p:txBody>
      </p:sp>
      <p:sp>
        <p:nvSpPr>
          <p:cNvPr id="15" name="PlaceHolder 4"/>
          <p:cNvSpPr>
            <a:spLocks noGrp="1"/>
          </p:cNvSpPr>
          <p:nvPr>
            <p:ph type="body"/>
          </p:nvPr>
        </p:nvSpPr>
        <p:spPr>
          <a:xfrm>
            <a:off x="650160" y="5236560"/>
            <a:ext cx="5711040" cy="2697840"/>
          </a:xfrm>
          <a:prstGeom prst="rect">
            <a:avLst/>
          </a:prstGeom>
        </p:spPr>
        <p:txBody>
          <a:bodyPr lIns="0" rIns="0" tIns="0" bIns="0">
            <a:normAutofit/>
          </a:bodyPr>
          <a:p>
            <a:endParaRPr b="0" lang="pt-BR" sz="3200" spc="-1" strike="noStrike">
              <a:latin typeface="Arial"/>
            </a:endParaRP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14" name="PlaceHolder 1"/>
          <p:cNvSpPr>
            <a:spLocks noGrp="1"/>
          </p:cNvSpPr>
          <p:nvPr>
            <p:ph type="title"/>
          </p:nvPr>
        </p:nvSpPr>
        <p:spPr>
          <a:xfrm>
            <a:off x="650160" y="389160"/>
            <a:ext cx="11703240" cy="1627920"/>
          </a:xfrm>
          <a:prstGeom prst="rect">
            <a:avLst/>
          </a:prstGeom>
        </p:spPr>
        <p:txBody>
          <a:bodyPr lIns="0" rIns="0" tIns="0" bIns="0" anchor="ctr">
            <a:noAutofit/>
          </a:bodyPr>
          <a:p>
            <a:pPr algn="ctr"/>
            <a:endParaRPr b="0" lang="pt-BR" sz="4400" spc="-1" strike="noStrike">
              <a:latin typeface="Arial"/>
            </a:endParaRPr>
          </a:p>
        </p:txBody>
      </p:sp>
      <p:sp>
        <p:nvSpPr>
          <p:cNvPr id="215" name="PlaceHolder 2"/>
          <p:cNvSpPr>
            <a:spLocks noGrp="1"/>
          </p:cNvSpPr>
          <p:nvPr>
            <p:ph type="body"/>
          </p:nvPr>
        </p:nvSpPr>
        <p:spPr>
          <a:xfrm>
            <a:off x="650160" y="2282040"/>
            <a:ext cx="11703240" cy="2697840"/>
          </a:xfrm>
          <a:prstGeom prst="rect">
            <a:avLst/>
          </a:prstGeom>
        </p:spPr>
        <p:txBody>
          <a:bodyPr lIns="0" rIns="0" tIns="0" bIns="0">
            <a:normAutofit/>
          </a:bodyPr>
          <a:p>
            <a:endParaRPr b="0" lang="pt-BR" sz="3200" spc="-1" strike="noStrike">
              <a:latin typeface="Arial"/>
            </a:endParaRPr>
          </a:p>
        </p:txBody>
      </p:sp>
      <p:sp>
        <p:nvSpPr>
          <p:cNvPr id="216" name="PlaceHolder 3"/>
          <p:cNvSpPr>
            <a:spLocks noGrp="1"/>
          </p:cNvSpPr>
          <p:nvPr>
            <p:ph type="body"/>
          </p:nvPr>
        </p:nvSpPr>
        <p:spPr>
          <a:xfrm>
            <a:off x="650160" y="5236560"/>
            <a:ext cx="11703240" cy="2697840"/>
          </a:xfrm>
          <a:prstGeom prst="rect">
            <a:avLst/>
          </a:prstGeom>
        </p:spPr>
        <p:txBody>
          <a:bodyPr lIns="0" rIns="0" tIns="0" bIns="0">
            <a:normAutofit/>
          </a:bodyPr>
          <a:p>
            <a:endParaRPr b="0" lang="pt-BR" sz="3200" spc="-1" strike="noStrike">
              <a:latin typeface="Arial"/>
            </a:endParaRP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17" name="PlaceHolder 1"/>
          <p:cNvSpPr>
            <a:spLocks noGrp="1"/>
          </p:cNvSpPr>
          <p:nvPr>
            <p:ph type="title"/>
          </p:nvPr>
        </p:nvSpPr>
        <p:spPr>
          <a:xfrm>
            <a:off x="650160" y="389160"/>
            <a:ext cx="11703240" cy="1627920"/>
          </a:xfrm>
          <a:prstGeom prst="rect">
            <a:avLst/>
          </a:prstGeom>
        </p:spPr>
        <p:txBody>
          <a:bodyPr lIns="0" rIns="0" tIns="0" bIns="0" anchor="ctr">
            <a:noAutofit/>
          </a:bodyPr>
          <a:p>
            <a:pPr algn="ctr"/>
            <a:endParaRPr b="0" lang="pt-BR" sz="4400" spc="-1" strike="noStrike">
              <a:latin typeface="Arial"/>
            </a:endParaRPr>
          </a:p>
        </p:txBody>
      </p:sp>
      <p:sp>
        <p:nvSpPr>
          <p:cNvPr id="218" name="PlaceHolder 2"/>
          <p:cNvSpPr>
            <a:spLocks noGrp="1"/>
          </p:cNvSpPr>
          <p:nvPr>
            <p:ph type="body"/>
          </p:nvPr>
        </p:nvSpPr>
        <p:spPr>
          <a:xfrm>
            <a:off x="650160" y="2282040"/>
            <a:ext cx="5711040" cy="2697840"/>
          </a:xfrm>
          <a:prstGeom prst="rect">
            <a:avLst/>
          </a:prstGeom>
        </p:spPr>
        <p:txBody>
          <a:bodyPr lIns="0" rIns="0" tIns="0" bIns="0">
            <a:normAutofit/>
          </a:bodyPr>
          <a:p>
            <a:endParaRPr b="0" lang="pt-BR" sz="3200" spc="-1" strike="noStrike">
              <a:latin typeface="Arial"/>
            </a:endParaRPr>
          </a:p>
        </p:txBody>
      </p:sp>
      <p:sp>
        <p:nvSpPr>
          <p:cNvPr id="219" name="PlaceHolder 3"/>
          <p:cNvSpPr>
            <a:spLocks noGrp="1"/>
          </p:cNvSpPr>
          <p:nvPr>
            <p:ph type="body"/>
          </p:nvPr>
        </p:nvSpPr>
        <p:spPr>
          <a:xfrm>
            <a:off x="6647040" y="2282040"/>
            <a:ext cx="5711040" cy="2697840"/>
          </a:xfrm>
          <a:prstGeom prst="rect">
            <a:avLst/>
          </a:prstGeom>
        </p:spPr>
        <p:txBody>
          <a:bodyPr lIns="0" rIns="0" tIns="0" bIns="0">
            <a:normAutofit/>
          </a:bodyPr>
          <a:p>
            <a:endParaRPr b="0" lang="pt-BR" sz="3200" spc="-1" strike="noStrike">
              <a:latin typeface="Arial"/>
            </a:endParaRPr>
          </a:p>
        </p:txBody>
      </p:sp>
      <p:sp>
        <p:nvSpPr>
          <p:cNvPr id="220" name="PlaceHolder 4"/>
          <p:cNvSpPr>
            <a:spLocks noGrp="1"/>
          </p:cNvSpPr>
          <p:nvPr>
            <p:ph type="body"/>
          </p:nvPr>
        </p:nvSpPr>
        <p:spPr>
          <a:xfrm>
            <a:off x="650160" y="5236560"/>
            <a:ext cx="5711040" cy="2697840"/>
          </a:xfrm>
          <a:prstGeom prst="rect">
            <a:avLst/>
          </a:prstGeom>
        </p:spPr>
        <p:txBody>
          <a:bodyPr lIns="0" rIns="0" tIns="0" bIns="0">
            <a:normAutofit/>
          </a:bodyPr>
          <a:p>
            <a:endParaRPr b="0" lang="pt-BR" sz="3200" spc="-1" strike="noStrike">
              <a:latin typeface="Arial"/>
            </a:endParaRPr>
          </a:p>
        </p:txBody>
      </p:sp>
      <p:sp>
        <p:nvSpPr>
          <p:cNvPr id="221" name="PlaceHolder 5"/>
          <p:cNvSpPr>
            <a:spLocks noGrp="1"/>
          </p:cNvSpPr>
          <p:nvPr>
            <p:ph type="body"/>
          </p:nvPr>
        </p:nvSpPr>
        <p:spPr>
          <a:xfrm>
            <a:off x="6647040" y="5236560"/>
            <a:ext cx="5711040" cy="2697840"/>
          </a:xfrm>
          <a:prstGeom prst="rect">
            <a:avLst/>
          </a:prstGeom>
        </p:spPr>
        <p:txBody>
          <a:bodyPr lIns="0" rIns="0" tIns="0" bIns="0">
            <a:normAutofit/>
          </a:bodyPr>
          <a:p>
            <a:endParaRPr b="0" lang="pt-BR" sz="3200" spc="-1" strike="noStrike">
              <a:latin typeface="Arial"/>
            </a:endParaRP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22" name="PlaceHolder 1"/>
          <p:cNvSpPr>
            <a:spLocks noGrp="1"/>
          </p:cNvSpPr>
          <p:nvPr>
            <p:ph type="title"/>
          </p:nvPr>
        </p:nvSpPr>
        <p:spPr>
          <a:xfrm>
            <a:off x="650160" y="389160"/>
            <a:ext cx="11703240" cy="1627920"/>
          </a:xfrm>
          <a:prstGeom prst="rect">
            <a:avLst/>
          </a:prstGeom>
        </p:spPr>
        <p:txBody>
          <a:bodyPr lIns="0" rIns="0" tIns="0" bIns="0" anchor="ctr">
            <a:noAutofit/>
          </a:bodyPr>
          <a:p>
            <a:pPr algn="ctr"/>
            <a:endParaRPr b="0" lang="pt-BR" sz="4400" spc="-1" strike="noStrike">
              <a:latin typeface="Arial"/>
            </a:endParaRPr>
          </a:p>
        </p:txBody>
      </p:sp>
      <p:sp>
        <p:nvSpPr>
          <p:cNvPr id="223" name="PlaceHolder 2"/>
          <p:cNvSpPr>
            <a:spLocks noGrp="1"/>
          </p:cNvSpPr>
          <p:nvPr>
            <p:ph type="body"/>
          </p:nvPr>
        </p:nvSpPr>
        <p:spPr>
          <a:xfrm>
            <a:off x="650160" y="2282040"/>
            <a:ext cx="3768120" cy="2697840"/>
          </a:xfrm>
          <a:prstGeom prst="rect">
            <a:avLst/>
          </a:prstGeom>
        </p:spPr>
        <p:txBody>
          <a:bodyPr lIns="0" rIns="0" tIns="0" bIns="0">
            <a:normAutofit/>
          </a:bodyPr>
          <a:p>
            <a:endParaRPr b="0" lang="pt-BR" sz="3200" spc="-1" strike="noStrike">
              <a:latin typeface="Arial"/>
            </a:endParaRPr>
          </a:p>
        </p:txBody>
      </p:sp>
      <p:sp>
        <p:nvSpPr>
          <p:cNvPr id="224" name="PlaceHolder 3"/>
          <p:cNvSpPr>
            <a:spLocks noGrp="1"/>
          </p:cNvSpPr>
          <p:nvPr>
            <p:ph type="body"/>
          </p:nvPr>
        </p:nvSpPr>
        <p:spPr>
          <a:xfrm>
            <a:off x="4606920" y="2282040"/>
            <a:ext cx="3768120" cy="2697840"/>
          </a:xfrm>
          <a:prstGeom prst="rect">
            <a:avLst/>
          </a:prstGeom>
        </p:spPr>
        <p:txBody>
          <a:bodyPr lIns="0" rIns="0" tIns="0" bIns="0">
            <a:normAutofit/>
          </a:bodyPr>
          <a:p>
            <a:endParaRPr b="0" lang="pt-BR" sz="3200" spc="-1" strike="noStrike">
              <a:latin typeface="Arial"/>
            </a:endParaRPr>
          </a:p>
        </p:txBody>
      </p:sp>
      <p:sp>
        <p:nvSpPr>
          <p:cNvPr id="225" name="PlaceHolder 4"/>
          <p:cNvSpPr>
            <a:spLocks noGrp="1"/>
          </p:cNvSpPr>
          <p:nvPr>
            <p:ph type="body"/>
          </p:nvPr>
        </p:nvSpPr>
        <p:spPr>
          <a:xfrm>
            <a:off x="8564040" y="2282040"/>
            <a:ext cx="3768120" cy="2697840"/>
          </a:xfrm>
          <a:prstGeom prst="rect">
            <a:avLst/>
          </a:prstGeom>
        </p:spPr>
        <p:txBody>
          <a:bodyPr lIns="0" rIns="0" tIns="0" bIns="0">
            <a:normAutofit/>
          </a:bodyPr>
          <a:p>
            <a:endParaRPr b="0" lang="pt-BR" sz="3200" spc="-1" strike="noStrike">
              <a:latin typeface="Arial"/>
            </a:endParaRPr>
          </a:p>
        </p:txBody>
      </p:sp>
      <p:sp>
        <p:nvSpPr>
          <p:cNvPr id="226" name="PlaceHolder 5"/>
          <p:cNvSpPr>
            <a:spLocks noGrp="1"/>
          </p:cNvSpPr>
          <p:nvPr>
            <p:ph type="body"/>
          </p:nvPr>
        </p:nvSpPr>
        <p:spPr>
          <a:xfrm>
            <a:off x="650160" y="5236560"/>
            <a:ext cx="3768120" cy="2697840"/>
          </a:xfrm>
          <a:prstGeom prst="rect">
            <a:avLst/>
          </a:prstGeom>
        </p:spPr>
        <p:txBody>
          <a:bodyPr lIns="0" rIns="0" tIns="0" bIns="0">
            <a:normAutofit/>
          </a:bodyPr>
          <a:p>
            <a:endParaRPr b="0" lang="pt-BR" sz="3200" spc="-1" strike="noStrike">
              <a:latin typeface="Arial"/>
            </a:endParaRPr>
          </a:p>
        </p:txBody>
      </p:sp>
      <p:sp>
        <p:nvSpPr>
          <p:cNvPr id="227" name="PlaceHolder 6"/>
          <p:cNvSpPr>
            <a:spLocks noGrp="1"/>
          </p:cNvSpPr>
          <p:nvPr>
            <p:ph type="body"/>
          </p:nvPr>
        </p:nvSpPr>
        <p:spPr>
          <a:xfrm>
            <a:off x="4606920" y="5236560"/>
            <a:ext cx="3768120" cy="2697840"/>
          </a:xfrm>
          <a:prstGeom prst="rect">
            <a:avLst/>
          </a:prstGeom>
        </p:spPr>
        <p:txBody>
          <a:bodyPr lIns="0" rIns="0" tIns="0" bIns="0">
            <a:normAutofit/>
          </a:bodyPr>
          <a:p>
            <a:endParaRPr b="0" lang="pt-BR" sz="3200" spc="-1" strike="noStrike">
              <a:latin typeface="Arial"/>
            </a:endParaRPr>
          </a:p>
        </p:txBody>
      </p:sp>
      <p:sp>
        <p:nvSpPr>
          <p:cNvPr id="228" name="PlaceHolder 7"/>
          <p:cNvSpPr>
            <a:spLocks noGrp="1"/>
          </p:cNvSpPr>
          <p:nvPr>
            <p:ph type="body"/>
          </p:nvPr>
        </p:nvSpPr>
        <p:spPr>
          <a:xfrm>
            <a:off x="8564040" y="5236560"/>
            <a:ext cx="3768120" cy="2697840"/>
          </a:xfrm>
          <a:prstGeom prst="rect">
            <a:avLst/>
          </a:prstGeom>
        </p:spPr>
        <p:txBody>
          <a:bodyPr lIns="0" rIns="0" tIns="0" bIns="0">
            <a:normAutofit/>
          </a:bodyPr>
          <a:p>
            <a:endParaRPr b="0" lang="pt-BR" sz="3200" spc="-1" strike="noStrike">
              <a:latin typeface="Arial"/>
            </a:endParaRPr>
          </a:p>
        </p:txBody>
      </p:sp>
    </p:spTree>
  </p:cSld>
</p:sldLayout>
</file>

<file path=ppt/slideLayouts/slideLayout7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7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31" name="PlaceHolder 1"/>
          <p:cNvSpPr>
            <a:spLocks noGrp="1"/>
          </p:cNvSpPr>
          <p:nvPr>
            <p:ph type="title"/>
          </p:nvPr>
        </p:nvSpPr>
        <p:spPr>
          <a:xfrm>
            <a:off x="650160" y="389160"/>
            <a:ext cx="11703240" cy="1627920"/>
          </a:xfrm>
          <a:prstGeom prst="rect">
            <a:avLst/>
          </a:prstGeom>
        </p:spPr>
        <p:txBody>
          <a:bodyPr lIns="0" rIns="0" tIns="0" bIns="0" anchor="ctr">
            <a:noAutofit/>
          </a:bodyPr>
          <a:p>
            <a:pPr algn="ctr"/>
            <a:endParaRPr b="0" lang="pt-BR" sz="4400" spc="-1" strike="noStrike">
              <a:latin typeface="Arial"/>
            </a:endParaRPr>
          </a:p>
        </p:txBody>
      </p:sp>
      <p:sp>
        <p:nvSpPr>
          <p:cNvPr id="232" name="PlaceHolder 2"/>
          <p:cNvSpPr>
            <a:spLocks noGrp="1"/>
          </p:cNvSpPr>
          <p:nvPr>
            <p:ph type="subTitle"/>
          </p:nvPr>
        </p:nvSpPr>
        <p:spPr>
          <a:xfrm>
            <a:off x="650160" y="2282040"/>
            <a:ext cx="11703240" cy="5655960"/>
          </a:xfrm>
          <a:prstGeom prst="rect">
            <a:avLst/>
          </a:prstGeom>
        </p:spPr>
        <p:txBody>
          <a:bodyPr lIns="0" rIns="0" tIns="0" bIns="0" anchor="ctr">
            <a:noAutofit/>
          </a:bodyPr>
          <a:p>
            <a:pPr algn="ctr"/>
            <a:endParaRPr b="0" lang="pt-BR" sz="3200" spc="-1" strike="noStrike">
              <a:latin typeface="Arial"/>
            </a:endParaRPr>
          </a:p>
        </p:txBody>
      </p:sp>
    </p:spTree>
  </p:cSld>
</p:sldLayout>
</file>

<file path=ppt/slideLayouts/slideLayout7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33" name="PlaceHolder 1"/>
          <p:cNvSpPr>
            <a:spLocks noGrp="1"/>
          </p:cNvSpPr>
          <p:nvPr>
            <p:ph type="title"/>
          </p:nvPr>
        </p:nvSpPr>
        <p:spPr>
          <a:xfrm>
            <a:off x="650160" y="389160"/>
            <a:ext cx="11703240" cy="1627920"/>
          </a:xfrm>
          <a:prstGeom prst="rect">
            <a:avLst/>
          </a:prstGeom>
        </p:spPr>
        <p:txBody>
          <a:bodyPr lIns="0" rIns="0" tIns="0" bIns="0" anchor="ctr">
            <a:noAutofit/>
          </a:bodyPr>
          <a:p>
            <a:pPr algn="ctr"/>
            <a:endParaRPr b="0" lang="pt-BR" sz="4400" spc="-1" strike="noStrike">
              <a:latin typeface="Arial"/>
            </a:endParaRPr>
          </a:p>
        </p:txBody>
      </p:sp>
      <p:sp>
        <p:nvSpPr>
          <p:cNvPr id="234" name="PlaceHolder 2"/>
          <p:cNvSpPr>
            <a:spLocks noGrp="1"/>
          </p:cNvSpPr>
          <p:nvPr>
            <p:ph type="body"/>
          </p:nvPr>
        </p:nvSpPr>
        <p:spPr>
          <a:xfrm>
            <a:off x="650160" y="2282040"/>
            <a:ext cx="11703240" cy="5655960"/>
          </a:xfrm>
          <a:prstGeom prst="rect">
            <a:avLst/>
          </a:prstGeom>
        </p:spPr>
        <p:txBody>
          <a:bodyPr lIns="0" rIns="0" tIns="0" bIns="0">
            <a:normAutofit/>
          </a:bodyPr>
          <a:p>
            <a:endParaRPr b="0" lang="pt-BR" sz="3200" spc="-1" strike="noStrike">
              <a:latin typeface="Arial"/>
            </a:endParaRPr>
          </a:p>
        </p:txBody>
      </p:sp>
    </p:spTree>
  </p:cSld>
</p:sldLayout>
</file>

<file path=ppt/slideLayouts/slideLayout7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35" name="PlaceHolder 1"/>
          <p:cNvSpPr>
            <a:spLocks noGrp="1"/>
          </p:cNvSpPr>
          <p:nvPr>
            <p:ph type="title"/>
          </p:nvPr>
        </p:nvSpPr>
        <p:spPr>
          <a:xfrm>
            <a:off x="650160" y="389160"/>
            <a:ext cx="11703240" cy="1627920"/>
          </a:xfrm>
          <a:prstGeom prst="rect">
            <a:avLst/>
          </a:prstGeom>
        </p:spPr>
        <p:txBody>
          <a:bodyPr lIns="0" rIns="0" tIns="0" bIns="0" anchor="ctr">
            <a:noAutofit/>
          </a:bodyPr>
          <a:p>
            <a:pPr algn="ctr"/>
            <a:endParaRPr b="0" lang="pt-BR" sz="4400" spc="-1" strike="noStrike">
              <a:latin typeface="Arial"/>
            </a:endParaRPr>
          </a:p>
        </p:txBody>
      </p:sp>
      <p:sp>
        <p:nvSpPr>
          <p:cNvPr id="236" name="PlaceHolder 2"/>
          <p:cNvSpPr>
            <a:spLocks noGrp="1"/>
          </p:cNvSpPr>
          <p:nvPr>
            <p:ph type="body"/>
          </p:nvPr>
        </p:nvSpPr>
        <p:spPr>
          <a:xfrm>
            <a:off x="650160" y="2282040"/>
            <a:ext cx="5711040" cy="5655960"/>
          </a:xfrm>
          <a:prstGeom prst="rect">
            <a:avLst/>
          </a:prstGeom>
        </p:spPr>
        <p:txBody>
          <a:bodyPr lIns="0" rIns="0" tIns="0" bIns="0">
            <a:normAutofit/>
          </a:bodyPr>
          <a:p>
            <a:endParaRPr b="0" lang="pt-BR" sz="3200" spc="-1" strike="noStrike">
              <a:latin typeface="Arial"/>
            </a:endParaRPr>
          </a:p>
        </p:txBody>
      </p:sp>
      <p:sp>
        <p:nvSpPr>
          <p:cNvPr id="237" name="PlaceHolder 3"/>
          <p:cNvSpPr>
            <a:spLocks noGrp="1"/>
          </p:cNvSpPr>
          <p:nvPr>
            <p:ph type="body"/>
          </p:nvPr>
        </p:nvSpPr>
        <p:spPr>
          <a:xfrm>
            <a:off x="6647040" y="2282040"/>
            <a:ext cx="5711040" cy="5655960"/>
          </a:xfrm>
          <a:prstGeom prst="rect">
            <a:avLst/>
          </a:prstGeom>
        </p:spPr>
        <p:txBody>
          <a:bodyPr lIns="0" rIns="0" tIns="0" bIns="0">
            <a:normAutofit/>
          </a:bodyPr>
          <a:p>
            <a:endParaRPr b="0" lang="pt-BR" sz="3200" spc="-1" strike="noStrike">
              <a:latin typeface="Arial"/>
            </a:endParaRPr>
          </a:p>
        </p:txBody>
      </p:sp>
    </p:spTree>
  </p:cSld>
</p:sldLayout>
</file>

<file path=ppt/slideLayouts/slideLayout7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38" name="PlaceHolder 1"/>
          <p:cNvSpPr>
            <a:spLocks noGrp="1"/>
          </p:cNvSpPr>
          <p:nvPr>
            <p:ph type="title"/>
          </p:nvPr>
        </p:nvSpPr>
        <p:spPr>
          <a:xfrm>
            <a:off x="650160" y="389160"/>
            <a:ext cx="11703240" cy="1627920"/>
          </a:xfrm>
          <a:prstGeom prst="rect">
            <a:avLst/>
          </a:prstGeom>
        </p:spPr>
        <p:txBody>
          <a:bodyPr lIns="0" rIns="0" tIns="0" bIns="0" anchor="ctr">
            <a:noAutofit/>
          </a:bodyPr>
          <a:p>
            <a:pPr algn="ctr"/>
            <a:endParaRPr b="0" lang="pt-BR" sz="4400" spc="-1" strike="noStrike">
              <a:latin typeface="Arial"/>
            </a:endParaRPr>
          </a:p>
        </p:txBody>
      </p:sp>
    </p:spTree>
  </p:cSld>
</p:sldLayout>
</file>

<file path=ppt/slideLayouts/slideLayout7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39" name="PlaceHolder 1"/>
          <p:cNvSpPr>
            <a:spLocks noGrp="1"/>
          </p:cNvSpPr>
          <p:nvPr>
            <p:ph type="subTitle"/>
          </p:nvPr>
        </p:nvSpPr>
        <p:spPr>
          <a:xfrm>
            <a:off x="650160" y="389160"/>
            <a:ext cx="11703240" cy="7547400"/>
          </a:xfrm>
          <a:prstGeom prst="rect">
            <a:avLst/>
          </a:prstGeom>
        </p:spPr>
        <p:txBody>
          <a:bodyPr lIns="0" rIns="0" tIns="0" bIns="0" anchor="ctr">
            <a:noAutofit/>
          </a:bodyPr>
          <a:p>
            <a:pPr algn="ctr"/>
            <a:endParaRPr b="0" lang="pt-BR" sz="3200" spc="-1" strike="noStrike">
              <a:latin typeface="Arial"/>
            </a:endParaRPr>
          </a:p>
        </p:txBody>
      </p:sp>
    </p:spTree>
  </p:cSld>
</p:sldLayout>
</file>

<file path=ppt/slideLayouts/slideLayout7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40" name="PlaceHolder 1"/>
          <p:cNvSpPr>
            <a:spLocks noGrp="1"/>
          </p:cNvSpPr>
          <p:nvPr>
            <p:ph type="title"/>
          </p:nvPr>
        </p:nvSpPr>
        <p:spPr>
          <a:xfrm>
            <a:off x="650160" y="389160"/>
            <a:ext cx="11703240" cy="1627920"/>
          </a:xfrm>
          <a:prstGeom prst="rect">
            <a:avLst/>
          </a:prstGeom>
        </p:spPr>
        <p:txBody>
          <a:bodyPr lIns="0" rIns="0" tIns="0" bIns="0" anchor="ctr">
            <a:noAutofit/>
          </a:bodyPr>
          <a:p>
            <a:pPr algn="ctr"/>
            <a:endParaRPr b="0" lang="pt-BR" sz="4400" spc="-1" strike="noStrike">
              <a:latin typeface="Arial"/>
            </a:endParaRPr>
          </a:p>
        </p:txBody>
      </p:sp>
      <p:sp>
        <p:nvSpPr>
          <p:cNvPr id="241" name="PlaceHolder 2"/>
          <p:cNvSpPr>
            <a:spLocks noGrp="1"/>
          </p:cNvSpPr>
          <p:nvPr>
            <p:ph type="body"/>
          </p:nvPr>
        </p:nvSpPr>
        <p:spPr>
          <a:xfrm>
            <a:off x="650160" y="2282040"/>
            <a:ext cx="5711040" cy="2697840"/>
          </a:xfrm>
          <a:prstGeom prst="rect">
            <a:avLst/>
          </a:prstGeom>
        </p:spPr>
        <p:txBody>
          <a:bodyPr lIns="0" rIns="0" tIns="0" bIns="0">
            <a:normAutofit/>
          </a:bodyPr>
          <a:p>
            <a:endParaRPr b="0" lang="pt-BR" sz="3200" spc="-1" strike="noStrike">
              <a:latin typeface="Arial"/>
            </a:endParaRPr>
          </a:p>
        </p:txBody>
      </p:sp>
      <p:sp>
        <p:nvSpPr>
          <p:cNvPr id="242" name="PlaceHolder 3"/>
          <p:cNvSpPr>
            <a:spLocks noGrp="1"/>
          </p:cNvSpPr>
          <p:nvPr>
            <p:ph type="body"/>
          </p:nvPr>
        </p:nvSpPr>
        <p:spPr>
          <a:xfrm>
            <a:off x="6647040" y="2282040"/>
            <a:ext cx="5711040" cy="5655960"/>
          </a:xfrm>
          <a:prstGeom prst="rect">
            <a:avLst/>
          </a:prstGeom>
        </p:spPr>
        <p:txBody>
          <a:bodyPr lIns="0" rIns="0" tIns="0" bIns="0">
            <a:normAutofit/>
          </a:bodyPr>
          <a:p>
            <a:endParaRPr b="0" lang="pt-BR" sz="3200" spc="-1" strike="noStrike">
              <a:latin typeface="Arial"/>
            </a:endParaRPr>
          </a:p>
        </p:txBody>
      </p:sp>
      <p:sp>
        <p:nvSpPr>
          <p:cNvPr id="243" name="PlaceHolder 4"/>
          <p:cNvSpPr>
            <a:spLocks noGrp="1"/>
          </p:cNvSpPr>
          <p:nvPr>
            <p:ph type="body"/>
          </p:nvPr>
        </p:nvSpPr>
        <p:spPr>
          <a:xfrm>
            <a:off x="650160" y="5236560"/>
            <a:ext cx="5711040" cy="2697840"/>
          </a:xfrm>
          <a:prstGeom prst="rect">
            <a:avLst/>
          </a:prstGeom>
        </p:spPr>
        <p:txBody>
          <a:bodyPr lIns="0" rIns="0" tIns="0" bIns="0">
            <a:normAutofit/>
          </a:bodyPr>
          <a:p>
            <a:endParaRPr b="0" lang="pt-BR"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650160" y="389160"/>
            <a:ext cx="11703240" cy="1627920"/>
          </a:xfrm>
          <a:prstGeom prst="rect">
            <a:avLst/>
          </a:prstGeom>
        </p:spPr>
        <p:txBody>
          <a:bodyPr lIns="0" rIns="0" tIns="0" bIns="0" anchor="ctr">
            <a:noAutofit/>
          </a:bodyPr>
          <a:p>
            <a:pPr algn="ctr"/>
            <a:endParaRPr b="0" lang="pt-BR" sz="4400" spc="-1" strike="noStrike">
              <a:latin typeface="Arial"/>
            </a:endParaRPr>
          </a:p>
        </p:txBody>
      </p:sp>
      <p:sp>
        <p:nvSpPr>
          <p:cNvPr id="17" name="PlaceHolder 2"/>
          <p:cNvSpPr>
            <a:spLocks noGrp="1"/>
          </p:cNvSpPr>
          <p:nvPr>
            <p:ph type="body"/>
          </p:nvPr>
        </p:nvSpPr>
        <p:spPr>
          <a:xfrm>
            <a:off x="650160" y="2282040"/>
            <a:ext cx="5711040" cy="5655960"/>
          </a:xfrm>
          <a:prstGeom prst="rect">
            <a:avLst/>
          </a:prstGeom>
        </p:spPr>
        <p:txBody>
          <a:bodyPr lIns="0" rIns="0" tIns="0" bIns="0">
            <a:normAutofit/>
          </a:bodyPr>
          <a:p>
            <a:endParaRPr b="0" lang="pt-BR" sz="3200" spc="-1" strike="noStrike">
              <a:latin typeface="Arial"/>
            </a:endParaRPr>
          </a:p>
        </p:txBody>
      </p:sp>
      <p:sp>
        <p:nvSpPr>
          <p:cNvPr id="18" name="PlaceHolder 3"/>
          <p:cNvSpPr>
            <a:spLocks noGrp="1"/>
          </p:cNvSpPr>
          <p:nvPr>
            <p:ph type="body"/>
          </p:nvPr>
        </p:nvSpPr>
        <p:spPr>
          <a:xfrm>
            <a:off x="6647040" y="2282040"/>
            <a:ext cx="5711040" cy="2697840"/>
          </a:xfrm>
          <a:prstGeom prst="rect">
            <a:avLst/>
          </a:prstGeom>
        </p:spPr>
        <p:txBody>
          <a:bodyPr lIns="0" rIns="0" tIns="0" bIns="0">
            <a:normAutofit/>
          </a:bodyPr>
          <a:p>
            <a:endParaRPr b="0" lang="pt-BR" sz="3200" spc="-1" strike="noStrike">
              <a:latin typeface="Arial"/>
            </a:endParaRPr>
          </a:p>
        </p:txBody>
      </p:sp>
      <p:sp>
        <p:nvSpPr>
          <p:cNvPr id="19" name="PlaceHolder 4"/>
          <p:cNvSpPr>
            <a:spLocks noGrp="1"/>
          </p:cNvSpPr>
          <p:nvPr>
            <p:ph type="body"/>
          </p:nvPr>
        </p:nvSpPr>
        <p:spPr>
          <a:xfrm>
            <a:off x="6647040" y="5236560"/>
            <a:ext cx="5711040" cy="2697840"/>
          </a:xfrm>
          <a:prstGeom prst="rect">
            <a:avLst/>
          </a:prstGeom>
        </p:spPr>
        <p:txBody>
          <a:bodyPr lIns="0" rIns="0" tIns="0" bIns="0">
            <a:normAutofit/>
          </a:bodyPr>
          <a:p>
            <a:endParaRPr b="0" lang="pt-BR" sz="3200" spc="-1" strike="noStrike">
              <a:latin typeface="Arial"/>
            </a:endParaRPr>
          </a:p>
        </p:txBody>
      </p:sp>
    </p:spTree>
  </p:cSld>
</p:sldLayout>
</file>

<file path=ppt/slideLayouts/slideLayout8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44" name="PlaceHolder 1"/>
          <p:cNvSpPr>
            <a:spLocks noGrp="1"/>
          </p:cNvSpPr>
          <p:nvPr>
            <p:ph type="title"/>
          </p:nvPr>
        </p:nvSpPr>
        <p:spPr>
          <a:xfrm>
            <a:off x="650160" y="389160"/>
            <a:ext cx="11703240" cy="1627920"/>
          </a:xfrm>
          <a:prstGeom prst="rect">
            <a:avLst/>
          </a:prstGeom>
        </p:spPr>
        <p:txBody>
          <a:bodyPr lIns="0" rIns="0" tIns="0" bIns="0" anchor="ctr">
            <a:noAutofit/>
          </a:bodyPr>
          <a:p>
            <a:pPr algn="ctr"/>
            <a:endParaRPr b="0" lang="pt-BR" sz="4400" spc="-1" strike="noStrike">
              <a:latin typeface="Arial"/>
            </a:endParaRPr>
          </a:p>
        </p:txBody>
      </p:sp>
      <p:sp>
        <p:nvSpPr>
          <p:cNvPr id="245" name="PlaceHolder 2"/>
          <p:cNvSpPr>
            <a:spLocks noGrp="1"/>
          </p:cNvSpPr>
          <p:nvPr>
            <p:ph type="body"/>
          </p:nvPr>
        </p:nvSpPr>
        <p:spPr>
          <a:xfrm>
            <a:off x="650160" y="2282040"/>
            <a:ext cx="5711040" cy="5655960"/>
          </a:xfrm>
          <a:prstGeom prst="rect">
            <a:avLst/>
          </a:prstGeom>
        </p:spPr>
        <p:txBody>
          <a:bodyPr lIns="0" rIns="0" tIns="0" bIns="0">
            <a:normAutofit/>
          </a:bodyPr>
          <a:p>
            <a:endParaRPr b="0" lang="pt-BR" sz="3200" spc="-1" strike="noStrike">
              <a:latin typeface="Arial"/>
            </a:endParaRPr>
          </a:p>
        </p:txBody>
      </p:sp>
      <p:sp>
        <p:nvSpPr>
          <p:cNvPr id="246" name="PlaceHolder 3"/>
          <p:cNvSpPr>
            <a:spLocks noGrp="1"/>
          </p:cNvSpPr>
          <p:nvPr>
            <p:ph type="body"/>
          </p:nvPr>
        </p:nvSpPr>
        <p:spPr>
          <a:xfrm>
            <a:off x="6647040" y="2282040"/>
            <a:ext cx="5711040" cy="2697840"/>
          </a:xfrm>
          <a:prstGeom prst="rect">
            <a:avLst/>
          </a:prstGeom>
        </p:spPr>
        <p:txBody>
          <a:bodyPr lIns="0" rIns="0" tIns="0" bIns="0">
            <a:normAutofit/>
          </a:bodyPr>
          <a:p>
            <a:endParaRPr b="0" lang="pt-BR" sz="3200" spc="-1" strike="noStrike">
              <a:latin typeface="Arial"/>
            </a:endParaRPr>
          </a:p>
        </p:txBody>
      </p:sp>
      <p:sp>
        <p:nvSpPr>
          <p:cNvPr id="247" name="PlaceHolder 4"/>
          <p:cNvSpPr>
            <a:spLocks noGrp="1"/>
          </p:cNvSpPr>
          <p:nvPr>
            <p:ph type="body"/>
          </p:nvPr>
        </p:nvSpPr>
        <p:spPr>
          <a:xfrm>
            <a:off x="6647040" y="5236560"/>
            <a:ext cx="5711040" cy="2697840"/>
          </a:xfrm>
          <a:prstGeom prst="rect">
            <a:avLst/>
          </a:prstGeom>
        </p:spPr>
        <p:txBody>
          <a:bodyPr lIns="0" rIns="0" tIns="0" bIns="0">
            <a:normAutofit/>
          </a:bodyPr>
          <a:p>
            <a:endParaRPr b="0" lang="pt-BR" sz="3200" spc="-1" strike="noStrike">
              <a:latin typeface="Arial"/>
            </a:endParaRPr>
          </a:p>
        </p:txBody>
      </p:sp>
    </p:spTree>
  </p:cSld>
</p:sldLayout>
</file>

<file path=ppt/slideLayouts/slideLayout8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48" name="PlaceHolder 1"/>
          <p:cNvSpPr>
            <a:spLocks noGrp="1"/>
          </p:cNvSpPr>
          <p:nvPr>
            <p:ph type="title"/>
          </p:nvPr>
        </p:nvSpPr>
        <p:spPr>
          <a:xfrm>
            <a:off x="650160" y="389160"/>
            <a:ext cx="11703240" cy="1627920"/>
          </a:xfrm>
          <a:prstGeom prst="rect">
            <a:avLst/>
          </a:prstGeom>
        </p:spPr>
        <p:txBody>
          <a:bodyPr lIns="0" rIns="0" tIns="0" bIns="0" anchor="ctr">
            <a:noAutofit/>
          </a:bodyPr>
          <a:p>
            <a:pPr algn="ctr"/>
            <a:endParaRPr b="0" lang="pt-BR" sz="4400" spc="-1" strike="noStrike">
              <a:latin typeface="Arial"/>
            </a:endParaRPr>
          </a:p>
        </p:txBody>
      </p:sp>
      <p:sp>
        <p:nvSpPr>
          <p:cNvPr id="249" name="PlaceHolder 2"/>
          <p:cNvSpPr>
            <a:spLocks noGrp="1"/>
          </p:cNvSpPr>
          <p:nvPr>
            <p:ph type="body"/>
          </p:nvPr>
        </p:nvSpPr>
        <p:spPr>
          <a:xfrm>
            <a:off x="650160" y="2282040"/>
            <a:ext cx="5711040" cy="2697840"/>
          </a:xfrm>
          <a:prstGeom prst="rect">
            <a:avLst/>
          </a:prstGeom>
        </p:spPr>
        <p:txBody>
          <a:bodyPr lIns="0" rIns="0" tIns="0" bIns="0">
            <a:normAutofit/>
          </a:bodyPr>
          <a:p>
            <a:endParaRPr b="0" lang="pt-BR" sz="3200" spc="-1" strike="noStrike">
              <a:latin typeface="Arial"/>
            </a:endParaRPr>
          </a:p>
        </p:txBody>
      </p:sp>
      <p:sp>
        <p:nvSpPr>
          <p:cNvPr id="250" name="PlaceHolder 3"/>
          <p:cNvSpPr>
            <a:spLocks noGrp="1"/>
          </p:cNvSpPr>
          <p:nvPr>
            <p:ph type="body"/>
          </p:nvPr>
        </p:nvSpPr>
        <p:spPr>
          <a:xfrm>
            <a:off x="6647040" y="2282040"/>
            <a:ext cx="5711040" cy="2697840"/>
          </a:xfrm>
          <a:prstGeom prst="rect">
            <a:avLst/>
          </a:prstGeom>
        </p:spPr>
        <p:txBody>
          <a:bodyPr lIns="0" rIns="0" tIns="0" bIns="0">
            <a:normAutofit/>
          </a:bodyPr>
          <a:p>
            <a:endParaRPr b="0" lang="pt-BR" sz="3200" spc="-1" strike="noStrike">
              <a:latin typeface="Arial"/>
            </a:endParaRPr>
          </a:p>
        </p:txBody>
      </p:sp>
      <p:sp>
        <p:nvSpPr>
          <p:cNvPr id="251" name="PlaceHolder 4"/>
          <p:cNvSpPr>
            <a:spLocks noGrp="1"/>
          </p:cNvSpPr>
          <p:nvPr>
            <p:ph type="body"/>
          </p:nvPr>
        </p:nvSpPr>
        <p:spPr>
          <a:xfrm>
            <a:off x="650160" y="5236560"/>
            <a:ext cx="11703240" cy="2697840"/>
          </a:xfrm>
          <a:prstGeom prst="rect">
            <a:avLst/>
          </a:prstGeom>
        </p:spPr>
        <p:txBody>
          <a:bodyPr lIns="0" rIns="0" tIns="0" bIns="0">
            <a:normAutofit/>
          </a:bodyPr>
          <a:p>
            <a:endParaRPr b="0" lang="pt-BR" sz="3200" spc="-1" strike="noStrike">
              <a:latin typeface="Arial"/>
            </a:endParaRPr>
          </a:p>
        </p:txBody>
      </p:sp>
    </p:spTree>
  </p:cSld>
</p:sldLayout>
</file>

<file path=ppt/slideLayouts/slideLayout8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52" name="PlaceHolder 1"/>
          <p:cNvSpPr>
            <a:spLocks noGrp="1"/>
          </p:cNvSpPr>
          <p:nvPr>
            <p:ph type="title"/>
          </p:nvPr>
        </p:nvSpPr>
        <p:spPr>
          <a:xfrm>
            <a:off x="650160" y="389160"/>
            <a:ext cx="11703240" cy="1627920"/>
          </a:xfrm>
          <a:prstGeom prst="rect">
            <a:avLst/>
          </a:prstGeom>
        </p:spPr>
        <p:txBody>
          <a:bodyPr lIns="0" rIns="0" tIns="0" bIns="0" anchor="ctr">
            <a:noAutofit/>
          </a:bodyPr>
          <a:p>
            <a:pPr algn="ctr"/>
            <a:endParaRPr b="0" lang="pt-BR" sz="4400" spc="-1" strike="noStrike">
              <a:latin typeface="Arial"/>
            </a:endParaRPr>
          </a:p>
        </p:txBody>
      </p:sp>
      <p:sp>
        <p:nvSpPr>
          <p:cNvPr id="253" name="PlaceHolder 2"/>
          <p:cNvSpPr>
            <a:spLocks noGrp="1"/>
          </p:cNvSpPr>
          <p:nvPr>
            <p:ph type="body"/>
          </p:nvPr>
        </p:nvSpPr>
        <p:spPr>
          <a:xfrm>
            <a:off x="650160" y="2282040"/>
            <a:ext cx="11703240" cy="2697840"/>
          </a:xfrm>
          <a:prstGeom prst="rect">
            <a:avLst/>
          </a:prstGeom>
        </p:spPr>
        <p:txBody>
          <a:bodyPr lIns="0" rIns="0" tIns="0" bIns="0">
            <a:normAutofit/>
          </a:bodyPr>
          <a:p>
            <a:endParaRPr b="0" lang="pt-BR" sz="3200" spc="-1" strike="noStrike">
              <a:latin typeface="Arial"/>
            </a:endParaRPr>
          </a:p>
        </p:txBody>
      </p:sp>
      <p:sp>
        <p:nvSpPr>
          <p:cNvPr id="254" name="PlaceHolder 3"/>
          <p:cNvSpPr>
            <a:spLocks noGrp="1"/>
          </p:cNvSpPr>
          <p:nvPr>
            <p:ph type="body"/>
          </p:nvPr>
        </p:nvSpPr>
        <p:spPr>
          <a:xfrm>
            <a:off x="650160" y="5236560"/>
            <a:ext cx="11703240" cy="2697840"/>
          </a:xfrm>
          <a:prstGeom prst="rect">
            <a:avLst/>
          </a:prstGeom>
        </p:spPr>
        <p:txBody>
          <a:bodyPr lIns="0" rIns="0" tIns="0" bIns="0">
            <a:normAutofit/>
          </a:bodyPr>
          <a:p>
            <a:endParaRPr b="0" lang="pt-BR" sz="3200" spc="-1" strike="noStrike">
              <a:latin typeface="Arial"/>
            </a:endParaRPr>
          </a:p>
        </p:txBody>
      </p:sp>
    </p:spTree>
  </p:cSld>
</p:sldLayout>
</file>

<file path=ppt/slideLayouts/slideLayout8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55" name="PlaceHolder 1"/>
          <p:cNvSpPr>
            <a:spLocks noGrp="1"/>
          </p:cNvSpPr>
          <p:nvPr>
            <p:ph type="title"/>
          </p:nvPr>
        </p:nvSpPr>
        <p:spPr>
          <a:xfrm>
            <a:off x="650160" y="389160"/>
            <a:ext cx="11703240" cy="1627920"/>
          </a:xfrm>
          <a:prstGeom prst="rect">
            <a:avLst/>
          </a:prstGeom>
        </p:spPr>
        <p:txBody>
          <a:bodyPr lIns="0" rIns="0" tIns="0" bIns="0" anchor="ctr">
            <a:noAutofit/>
          </a:bodyPr>
          <a:p>
            <a:pPr algn="ctr"/>
            <a:endParaRPr b="0" lang="pt-BR" sz="4400" spc="-1" strike="noStrike">
              <a:latin typeface="Arial"/>
            </a:endParaRPr>
          </a:p>
        </p:txBody>
      </p:sp>
      <p:sp>
        <p:nvSpPr>
          <p:cNvPr id="256" name="PlaceHolder 2"/>
          <p:cNvSpPr>
            <a:spLocks noGrp="1"/>
          </p:cNvSpPr>
          <p:nvPr>
            <p:ph type="body"/>
          </p:nvPr>
        </p:nvSpPr>
        <p:spPr>
          <a:xfrm>
            <a:off x="650160" y="2282040"/>
            <a:ext cx="5711040" cy="2697840"/>
          </a:xfrm>
          <a:prstGeom prst="rect">
            <a:avLst/>
          </a:prstGeom>
        </p:spPr>
        <p:txBody>
          <a:bodyPr lIns="0" rIns="0" tIns="0" bIns="0">
            <a:normAutofit/>
          </a:bodyPr>
          <a:p>
            <a:endParaRPr b="0" lang="pt-BR" sz="3200" spc="-1" strike="noStrike">
              <a:latin typeface="Arial"/>
            </a:endParaRPr>
          </a:p>
        </p:txBody>
      </p:sp>
      <p:sp>
        <p:nvSpPr>
          <p:cNvPr id="257" name="PlaceHolder 3"/>
          <p:cNvSpPr>
            <a:spLocks noGrp="1"/>
          </p:cNvSpPr>
          <p:nvPr>
            <p:ph type="body"/>
          </p:nvPr>
        </p:nvSpPr>
        <p:spPr>
          <a:xfrm>
            <a:off x="6647040" y="2282040"/>
            <a:ext cx="5711040" cy="2697840"/>
          </a:xfrm>
          <a:prstGeom prst="rect">
            <a:avLst/>
          </a:prstGeom>
        </p:spPr>
        <p:txBody>
          <a:bodyPr lIns="0" rIns="0" tIns="0" bIns="0">
            <a:normAutofit/>
          </a:bodyPr>
          <a:p>
            <a:endParaRPr b="0" lang="pt-BR" sz="3200" spc="-1" strike="noStrike">
              <a:latin typeface="Arial"/>
            </a:endParaRPr>
          </a:p>
        </p:txBody>
      </p:sp>
      <p:sp>
        <p:nvSpPr>
          <p:cNvPr id="258" name="PlaceHolder 4"/>
          <p:cNvSpPr>
            <a:spLocks noGrp="1"/>
          </p:cNvSpPr>
          <p:nvPr>
            <p:ph type="body"/>
          </p:nvPr>
        </p:nvSpPr>
        <p:spPr>
          <a:xfrm>
            <a:off x="650160" y="5236560"/>
            <a:ext cx="5711040" cy="2697840"/>
          </a:xfrm>
          <a:prstGeom prst="rect">
            <a:avLst/>
          </a:prstGeom>
        </p:spPr>
        <p:txBody>
          <a:bodyPr lIns="0" rIns="0" tIns="0" bIns="0">
            <a:normAutofit/>
          </a:bodyPr>
          <a:p>
            <a:endParaRPr b="0" lang="pt-BR" sz="3200" spc="-1" strike="noStrike">
              <a:latin typeface="Arial"/>
            </a:endParaRPr>
          </a:p>
        </p:txBody>
      </p:sp>
      <p:sp>
        <p:nvSpPr>
          <p:cNvPr id="259" name="PlaceHolder 5"/>
          <p:cNvSpPr>
            <a:spLocks noGrp="1"/>
          </p:cNvSpPr>
          <p:nvPr>
            <p:ph type="body"/>
          </p:nvPr>
        </p:nvSpPr>
        <p:spPr>
          <a:xfrm>
            <a:off x="6647040" y="5236560"/>
            <a:ext cx="5711040" cy="2697840"/>
          </a:xfrm>
          <a:prstGeom prst="rect">
            <a:avLst/>
          </a:prstGeom>
        </p:spPr>
        <p:txBody>
          <a:bodyPr lIns="0" rIns="0" tIns="0" bIns="0">
            <a:normAutofit/>
          </a:bodyPr>
          <a:p>
            <a:endParaRPr b="0" lang="pt-BR" sz="3200" spc="-1" strike="noStrike">
              <a:latin typeface="Arial"/>
            </a:endParaRPr>
          </a:p>
        </p:txBody>
      </p:sp>
    </p:spTree>
  </p:cSld>
</p:sldLayout>
</file>

<file path=ppt/slideLayouts/slideLayout8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60" name="PlaceHolder 1"/>
          <p:cNvSpPr>
            <a:spLocks noGrp="1"/>
          </p:cNvSpPr>
          <p:nvPr>
            <p:ph type="title"/>
          </p:nvPr>
        </p:nvSpPr>
        <p:spPr>
          <a:xfrm>
            <a:off x="650160" y="389160"/>
            <a:ext cx="11703240" cy="1627920"/>
          </a:xfrm>
          <a:prstGeom prst="rect">
            <a:avLst/>
          </a:prstGeom>
        </p:spPr>
        <p:txBody>
          <a:bodyPr lIns="0" rIns="0" tIns="0" bIns="0" anchor="ctr">
            <a:noAutofit/>
          </a:bodyPr>
          <a:p>
            <a:pPr algn="ctr"/>
            <a:endParaRPr b="0" lang="pt-BR" sz="4400" spc="-1" strike="noStrike">
              <a:latin typeface="Arial"/>
            </a:endParaRPr>
          </a:p>
        </p:txBody>
      </p:sp>
      <p:sp>
        <p:nvSpPr>
          <p:cNvPr id="261" name="PlaceHolder 2"/>
          <p:cNvSpPr>
            <a:spLocks noGrp="1"/>
          </p:cNvSpPr>
          <p:nvPr>
            <p:ph type="body"/>
          </p:nvPr>
        </p:nvSpPr>
        <p:spPr>
          <a:xfrm>
            <a:off x="650160" y="2282040"/>
            <a:ext cx="3768120" cy="2697840"/>
          </a:xfrm>
          <a:prstGeom prst="rect">
            <a:avLst/>
          </a:prstGeom>
        </p:spPr>
        <p:txBody>
          <a:bodyPr lIns="0" rIns="0" tIns="0" bIns="0">
            <a:normAutofit/>
          </a:bodyPr>
          <a:p>
            <a:endParaRPr b="0" lang="pt-BR" sz="3200" spc="-1" strike="noStrike">
              <a:latin typeface="Arial"/>
            </a:endParaRPr>
          </a:p>
        </p:txBody>
      </p:sp>
      <p:sp>
        <p:nvSpPr>
          <p:cNvPr id="262" name="PlaceHolder 3"/>
          <p:cNvSpPr>
            <a:spLocks noGrp="1"/>
          </p:cNvSpPr>
          <p:nvPr>
            <p:ph type="body"/>
          </p:nvPr>
        </p:nvSpPr>
        <p:spPr>
          <a:xfrm>
            <a:off x="4606920" y="2282040"/>
            <a:ext cx="3768120" cy="2697840"/>
          </a:xfrm>
          <a:prstGeom prst="rect">
            <a:avLst/>
          </a:prstGeom>
        </p:spPr>
        <p:txBody>
          <a:bodyPr lIns="0" rIns="0" tIns="0" bIns="0">
            <a:normAutofit/>
          </a:bodyPr>
          <a:p>
            <a:endParaRPr b="0" lang="pt-BR" sz="3200" spc="-1" strike="noStrike">
              <a:latin typeface="Arial"/>
            </a:endParaRPr>
          </a:p>
        </p:txBody>
      </p:sp>
      <p:sp>
        <p:nvSpPr>
          <p:cNvPr id="263" name="PlaceHolder 4"/>
          <p:cNvSpPr>
            <a:spLocks noGrp="1"/>
          </p:cNvSpPr>
          <p:nvPr>
            <p:ph type="body"/>
          </p:nvPr>
        </p:nvSpPr>
        <p:spPr>
          <a:xfrm>
            <a:off x="8564040" y="2282040"/>
            <a:ext cx="3768120" cy="2697840"/>
          </a:xfrm>
          <a:prstGeom prst="rect">
            <a:avLst/>
          </a:prstGeom>
        </p:spPr>
        <p:txBody>
          <a:bodyPr lIns="0" rIns="0" tIns="0" bIns="0">
            <a:normAutofit/>
          </a:bodyPr>
          <a:p>
            <a:endParaRPr b="0" lang="pt-BR" sz="3200" spc="-1" strike="noStrike">
              <a:latin typeface="Arial"/>
            </a:endParaRPr>
          </a:p>
        </p:txBody>
      </p:sp>
      <p:sp>
        <p:nvSpPr>
          <p:cNvPr id="264" name="PlaceHolder 5"/>
          <p:cNvSpPr>
            <a:spLocks noGrp="1"/>
          </p:cNvSpPr>
          <p:nvPr>
            <p:ph type="body"/>
          </p:nvPr>
        </p:nvSpPr>
        <p:spPr>
          <a:xfrm>
            <a:off x="650160" y="5236560"/>
            <a:ext cx="3768120" cy="2697840"/>
          </a:xfrm>
          <a:prstGeom prst="rect">
            <a:avLst/>
          </a:prstGeom>
        </p:spPr>
        <p:txBody>
          <a:bodyPr lIns="0" rIns="0" tIns="0" bIns="0">
            <a:normAutofit/>
          </a:bodyPr>
          <a:p>
            <a:endParaRPr b="0" lang="pt-BR" sz="3200" spc="-1" strike="noStrike">
              <a:latin typeface="Arial"/>
            </a:endParaRPr>
          </a:p>
        </p:txBody>
      </p:sp>
      <p:sp>
        <p:nvSpPr>
          <p:cNvPr id="265" name="PlaceHolder 6"/>
          <p:cNvSpPr>
            <a:spLocks noGrp="1"/>
          </p:cNvSpPr>
          <p:nvPr>
            <p:ph type="body"/>
          </p:nvPr>
        </p:nvSpPr>
        <p:spPr>
          <a:xfrm>
            <a:off x="4606920" y="5236560"/>
            <a:ext cx="3768120" cy="2697840"/>
          </a:xfrm>
          <a:prstGeom prst="rect">
            <a:avLst/>
          </a:prstGeom>
        </p:spPr>
        <p:txBody>
          <a:bodyPr lIns="0" rIns="0" tIns="0" bIns="0">
            <a:normAutofit/>
          </a:bodyPr>
          <a:p>
            <a:endParaRPr b="0" lang="pt-BR" sz="3200" spc="-1" strike="noStrike">
              <a:latin typeface="Arial"/>
            </a:endParaRPr>
          </a:p>
        </p:txBody>
      </p:sp>
      <p:sp>
        <p:nvSpPr>
          <p:cNvPr id="266" name="PlaceHolder 7"/>
          <p:cNvSpPr>
            <a:spLocks noGrp="1"/>
          </p:cNvSpPr>
          <p:nvPr>
            <p:ph type="body"/>
          </p:nvPr>
        </p:nvSpPr>
        <p:spPr>
          <a:xfrm>
            <a:off x="8564040" y="5236560"/>
            <a:ext cx="3768120" cy="2697840"/>
          </a:xfrm>
          <a:prstGeom prst="rect">
            <a:avLst/>
          </a:prstGeom>
        </p:spPr>
        <p:txBody>
          <a:bodyPr lIns="0" rIns="0" tIns="0" bIns="0">
            <a:normAutofit/>
          </a:bodyPr>
          <a:p>
            <a:endParaRPr b="0" lang="pt-BR" sz="3200" spc="-1" strike="noStrike">
              <a:latin typeface="Arial"/>
            </a:endParaRPr>
          </a:p>
        </p:txBody>
      </p:sp>
    </p:spTree>
  </p:cSld>
</p:sldLayout>
</file>

<file path=ppt/slideLayouts/slideLayout8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8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69" name="PlaceHolder 1"/>
          <p:cNvSpPr>
            <a:spLocks noGrp="1"/>
          </p:cNvSpPr>
          <p:nvPr>
            <p:ph type="title"/>
          </p:nvPr>
        </p:nvSpPr>
        <p:spPr>
          <a:xfrm>
            <a:off x="650160" y="389160"/>
            <a:ext cx="11703240" cy="1627920"/>
          </a:xfrm>
          <a:prstGeom prst="rect">
            <a:avLst/>
          </a:prstGeom>
        </p:spPr>
        <p:txBody>
          <a:bodyPr lIns="0" rIns="0" tIns="0" bIns="0" anchor="ctr">
            <a:noAutofit/>
          </a:bodyPr>
          <a:p>
            <a:pPr algn="ctr"/>
            <a:endParaRPr b="0" lang="pt-BR" sz="4400" spc="-1" strike="noStrike">
              <a:latin typeface="Arial"/>
            </a:endParaRPr>
          </a:p>
        </p:txBody>
      </p:sp>
      <p:sp>
        <p:nvSpPr>
          <p:cNvPr id="270" name="PlaceHolder 2"/>
          <p:cNvSpPr>
            <a:spLocks noGrp="1"/>
          </p:cNvSpPr>
          <p:nvPr>
            <p:ph type="subTitle"/>
          </p:nvPr>
        </p:nvSpPr>
        <p:spPr>
          <a:xfrm>
            <a:off x="650160" y="2282040"/>
            <a:ext cx="11703240" cy="5655960"/>
          </a:xfrm>
          <a:prstGeom prst="rect">
            <a:avLst/>
          </a:prstGeom>
        </p:spPr>
        <p:txBody>
          <a:bodyPr lIns="0" rIns="0" tIns="0" bIns="0" anchor="ctr">
            <a:noAutofit/>
          </a:bodyPr>
          <a:p>
            <a:pPr algn="ctr"/>
            <a:endParaRPr b="0" lang="pt-BR" sz="3200" spc="-1" strike="noStrike">
              <a:latin typeface="Arial"/>
            </a:endParaRPr>
          </a:p>
        </p:txBody>
      </p:sp>
    </p:spTree>
  </p:cSld>
</p:sldLayout>
</file>

<file path=ppt/slideLayouts/slideLayout8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71" name="PlaceHolder 1"/>
          <p:cNvSpPr>
            <a:spLocks noGrp="1"/>
          </p:cNvSpPr>
          <p:nvPr>
            <p:ph type="title"/>
          </p:nvPr>
        </p:nvSpPr>
        <p:spPr>
          <a:xfrm>
            <a:off x="650160" y="389160"/>
            <a:ext cx="11703240" cy="1627920"/>
          </a:xfrm>
          <a:prstGeom prst="rect">
            <a:avLst/>
          </a:prstGeom>
        </p:spPr>
        <p:txBody>
          <a:bodyPr lIns="0" rIns="0" tIns="0" bIns="0" anchor="ctr">
            <a:noAutofit/>
          </a:bodyPr>
          <a:p>
            <a:pPr algn="ctr"/>
            <a:endParaRPr b="0" lang="pt-BR" sz="4400" spc="-1" strike="noStrike">
              <a:latin typeface="Arial"/>
            </a:endParaRPr>
          </a:p>
        </p:txBody>
      </p:sp>
      <p:sp>
        <p:nvSpPr>
          <p:cNvPr id="272" name="PlaceHolder 2"/>
          <p:cNvSpPr>
            <a:spLocks noGrp="1"/>
          </p:cNvSpPr>
          <p:nvPr>
            <p:ph type="body"/>
          </p:nvPr>
        </p:nvSpPr>
        <p:spPr>
          <a:xfrm>
            <a:off x="650160" y="2282040"/>
            <a:ext cx="11703240" cy="5655960"/>
          </a:xfrm>
          <a:prstGeom prst="rect">
            <a:avLst/>
          </a:prstGeom>
        </p:spPr>
        <p:txBody>
          <a:bodyPr lIns="0" rIns="0" tIns="0" bIns="0">
            <a:normAutofit/>
          </a:bodyPr>
          <a:p>
            <a:endParaRPr b="0" lang="pt-BR" sz="3200" spc="-1" strike="noStrike">
              <a:latin typeface="Arial"/>
            </a:endParaRPr>
          </a:p>
        </p:txBody>
      </p:sp>
    </p:spTree>
  </p:cSld>
</p:sldLayout>
</file>

<file path=ppt/slideLayouts/slideLayout8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73" name="PlaceHolder 1"/>
          <p:cNvSpPr>
            <a:spLocks noGrp="1"/>
          </p:cNvSpPr>
          <p:nvPr>
            <p:ph type="title"/>
          </p:nvPr>
        </p:nvSpPr>
        <p:spPr>
          <a:xfrm>
            <a:off x="650160" y="389160"/>
            <a:ext cx="11703240" cy="1627920"/>
          </a:xfrm>
          <a:prstGeom prst="rect">
            <a:avLst/>
          </a:prstGeom>
        </p:spPr>
        <p:txBody>
          <a:bodyPr lIns="0" rIns="0" tIns="0" bIns="0" anchor="ctr">
            <a:noAutofit/>
          </a:bodyPr>
          <a:p>
            <a:pPr algn="ctr"/>
            <a:endParaRPr b="0" lang="pt-BR" sz="4400" spc="-1" strike="noStrike">
              <a:latin typeface="Arial"/>
            </a:endParaRPr>
          </a:p>
        </p:txBody>
      </p:sp>
      <p:sp>
        <p:nvSpPr>
          <p:cNvPr id="274" name="PlaceHolder 2"/>
          <p:cNvSpPr>
            <a:spLocks noGrp="1"/>
          </p:cNvSpPr>
          <p:nvPr>
            <p:ph type="body"/>
          </p:nvPr>
        </p:nvSpPr>
        <p:spPr>
          <a:xfrm>
            <a:off x="650160" y="2282040"/>
            <a:ext cx="5711040" cy="5655960"/>
          </a:xfrm>
          <a:prstGeom prst="rect">
            <a:avLst/>
          </a:prstGeom>
        </p:spPr>
        <p:txBody>
          <a:bodyPr lIns="0" rIns="0" tIns="0" bIns="0">
            <a:normAutofit/>
          </a:bodyPr>
          <a:p>
            <a:endParaRPr b="0" lang="pt-BR" sz="3200" spc="-1" strike="noStrike">
              <a:latin typeface="Arial"/>
            </a:endParaRPr>
          </a:p>
        </p:txBody>
      </p:sp>
      <p:sp>
        <p:nvSpPr>
          <p:cNvPr id="275" name="PlaceHolder 3"/>
          <p:cNvSpPr>
            <a:spLocks noGrp="1"/>
          </p:cNvSpPr>
          <p:nvPr>
            <p:ph type="body"/>
          </p:nvPr>
        </p:nvSpPr>
        <p:spPr>
          <a:xfrm>
            <a:off x="6647040" y="2282040"/>
            <a:ext cx="5711040" cy="5655960"/>
          </a:xfrm>
          <a:prstGeom prst="rect">
            <a:avLst/>
          </a:prstGeom>
        </p:spPr>
        <p:txBody>
          <a:bodyPr lIns="0" rIns="0" tIns="0" bIns="0">
            <a:normAutofit/>
          </a:bodyPr>
          <a:p>
            <a:endParaRPr b="0" lang="pt-BR" sz="3200" spc="-1" strike="noStrike">
              <a:latin typeface="Arial"/>
            </a:endParaRPr>
          </a:p>
        </p:txBody>
      </p:sp>
    </p:spTree>
  </p:cSld>
</p:sldLayout>
</file>

<file path=ppt/slideLayouts/slideLayout8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76" name="PlaceHolder 1"/>
          <p:cNvSpPr>
            <a:spLocks noGrp="1"/>
          </p:cNvSpPr>
          <p:nvPr>
            <p:ph type="title"/>
          </p:nvPr>
        </p:nvSpPr>
        <p:spPr>
          <a:xfrm>
            <a:off x="650160" y="389160"/>
            <a:ext cx="11703240" cy="1627920"/>
          </a:xfrm>
          <a:prstGeom prst="rect">
            <a:avLst/>
          </a:prstGeom>
        </p:spPr>
        <p:txBody>
          <a:bodyPr lIns="0" rIns="0" tIns="0" bIns="0" anchor="ctr">
            <a:noAutofit/>
          </a:bodyPr>
          <a:p>
            <a:pPr algn="ctr"/>
            <a:endParaRPr b="0" lang="pt-BR" sz="44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650160" y="389160"/>
            <a:ext cx="11703240" cy="1627920"/>
          </a:xfrm>
          <a:prstGeom prst="rect">
            <a:avLst/>
          </a:prstGeom>
        </p:spPr>
        <p:txBody>
          <a:bodyPr lIns="0" rIns="0" tIns="0" bIns="0" anchor="ctr">
            <a:noAutofit/>
          </a:bodyPr>
          <a:p>
            <a:pPr algn="ctr"/>
            <a:endParaRPr b="0" lang="pt-BR" sz="4400" spc="-1" strike="noStrike">
              <a:latin typeface="Arial"/>
            </a:endParaRPr>
          </a:p>
        </p:txBody>
      </p:sp>
      <p:sp>
        <p:nvSpPr>
          <p:cNvPr id="21" name="PlaceHolder 2"/>
          <p:cNvSpPr>
            <a:spLocks noGrp="1"/>
          </p:cNvSpPr>
          <p:nvPr>
            <p:ph type="body"/>
          </p:nvPr>
        </p:nvSpPr>
        <p:spPr>
          <a:xfrm>
            <a:off x="650160" y="2282040"/>
            <a:ext cx="5711040" cy="2697840"/>
          </a:xfrm>
          <a:prstGeom prst="rect">
            <a:avLst/>
          </a:prstGeom>
        </p:spPr>
        <p:txBody>
          <a:bodyPr lIns="0" rIns="0" tIns="0" bIns="0">
            <a:normAutofit/>
          </a:bodyPr>
          <a:p>
            <a:endParaRPr b="0" lang="pt-BR" sz="3200" spc="-1" strike="noStrike">
              <a:latin typeface="Arial"/>
            </a:endParaRPr>
          </a:p>
        </p:txBody>
      </p:sp>
      <p:sp>
        <p:nvSpPr>
          <p:cNvPr id="22" name="PlaceHolder 3"/>
          <p:cNvSpPr>
            <a:spLocks noGrp="1"/>
          </p:cNvSpPr>
          <p:nvPr>
            <p:ph type="body"/>
          </p:nvPr>
        </p:nvSpPr>
        <p:spPr>
          <a:xfrm>
            <a:off x="6647040" y="2282040"/>
            <a:ext cx="5711040" cy="2697840"/>
          </a:xfrm>
          <a:prstGeom prst="rect">
            <a:avLst/>
          </a:prstGeom>
        </p:spPr>
        <p:txBody>
          <a:bodyPr lIns="0" rIns="0" tIns="0" bIns="0">
            <a:normAutofit/>
          </a:bodyPr>
          <a:p>
            <a:endParaRPr b="0" lang="pt-BR" sz="3200" spc="-1" strike="noStrike">
              <a:latin typeface="Arial"/>
            </a:endParaRPr>
          </a:p>
        </p:txBody>
      </p:sp>
      <p:sp>
        <p:nvSpPr>
          <p:cNvPr id="23" name="PlaceHolder 4"/>
          <p:cNvSpPr>
            <a:spLocks noGrp="1"/>
          </p:cNvSpPr>
          <p:nvPr>
            <p:ph type="body"/>
          </p:nvPr>
        </p:nvSpPr>
        <p:spPr>
          <a:xfrm>
            <a:off x="650160" y="5236560"/>
            <a:ext cx="11703240" cy="2697840"/>
          </a:xfrm>
          <a:prstGeom prst="rect">
            <a:avLst/>
          </a:prstGeom>
        </p:spPr>
        <p:txBody>
          <a:bodyPr lIns="0" rIns="0" tIns="0" bIns="0">
            <a:normAutofit/>
          </a:bodyPr>
          <a:p>
            <a:endParaRPr b="0" lang="pt-BR" sz="3200" spc="-1" strike="noStrike">
              <a:latin typeface="Arial"/>
            </a:endParaRPr>
          </a:p>
        </p:txBody>
      </p:sp>
    </p:spTree>
  </p:cSld>
</p:sldLayout>
</file>

<file path=ppt/slideLayouts/slideLayout9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77" name="PlaceHolder 1"/>
          <p:cNvSpPr>
            <a:spLocks noGrp="1"/>
          </p:cNvSpPr>
          <p:nvPr>
            <p:ph type="subTitle"/>
          </p:nvPr>
        </p:nvSpPr>
        <p:spPr>
          <a:xfrm>
            <a:off x="650160" y="389160"/>
            <a:ext cx="11703240" cy="7547400"/>
          </a:xfrm>
          <a:prstGeom prst="rect">
            <a:avLst/>
          </a:prstGeom>
        </p:spPr>
        <p:txBody>
          <a:bodyPr lIns="0" rIns="0" tIns="0" bIns="0" anchor="ctr">
            <a:noAutofit/>
          </a:bodyPr>
          <a:p>
            <a:pPr algn="ctr"/>
            <a:endParaRPr b="0" lang="pt-BR" sz="3200" spc="-1" strike="noStrike">
              <a:latin typeface="Arial"/>
            </a:endParaRPr>
          </a:p>
        </p:txBody>
      </p:sp>
    </p:spTree>
  </p:cSld>
</p:sldLayout>
</file>

<file path=ppt/slideLayouts/slideLayout9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78" name="PlaceHolder 1"/>
          <p:cNvSpPr>
            <a:spLocks noGrp="1"/>
          </p:cNvSpPr>
          <p:nvPr>
            <p:ph type="title"/>
          </p:nvPr>
        </p:nvSpPr>
        <p:spPr>
          <a:xfrm>
            <a:off x="650160" y="389160"/>
            <a:ext cx="11703240" cy="1627920"/>
          </a:xfrm>
          <a:prstGeom prst="rect">
            <a:avLst/>
          </a:prstGeom>
        </p:spPr>
        <p:txBody>
          <a:bodyPr lIns="0" rIns="0" tIns="0" bIns="0" anchor="ctr">
            <a:noAutofit/>
          </a:bodyPr>
          <a:p>
            <a:pPr algn="ctr"/>
            <a:endParaRPr b="0" lang="pt-BR" sz="4400" spc="-1" strike="noStrike">
              <a:latin typeface="Arial"/>
            </a:endParaRPr>
          </a:p>
        </p:txBody>
      </p:sp>
      <p:sp>
        <p:nvSpPr>
          <p:cNvPr id="279" name="PlaceHolder 2"/>
          <p:cNvSpPr>
            <a:spLocks noGrp="1"/>
          </p:cNvSpPr>
          <p:nvPr>
            <p:ph type="body"/>
          </p:nvPr>
        </p:nvSpPr>
        <p:spPr>
          <a:xfrm>
            <a:off x="650160" y="2282040"/>
            <a:ext cx="5711040" cy="2697840"/>
          </a:xfrm>
          <a:prstGeom prst="rect">
            <a:avLst/>
          </a:prstGeom>
        </p:spPr>
        <p:txBody>
          <a:bodyPr lIns="0" rIns="0" tIns="0" bIns="0">
            <a:normAutofit/>
          </a:bodyPr>
          <a:p>
            <a:endParaRPr b="0" lang="pt-BR" sz="3200" spc="-1" strike="noStrike">
              <a:latin typeface="Arial"/>
            </a:endParaRPr>
          </a:p>
        </p:txBody>
      </p:sp>
      <p:sp>
        <p:nvSpPr>
          <p:cNvPr id="280" name="PlaceHolder 3"/>
          <p:cNvSpPr>
            <a:spLocks noGrp="1"/>
          </p:cNvSpPr>
          <p:nvPr>
            <p:ph type="body"/>
          </p:nvPr>
        </p:nvSpPr>
        <p:spPr>
          <a:xfrm>
            <a:off x="6647040" y="2282040"/>
            <a:ext cx="5711040" cy="5655960"/>
          </a:xfrm>
          <a:prstGeom prst="rect">
            <a:avLst/>
          </a:prstGeom>
        </p:spPr>
        <p:txBody>
          <a:bodyPr lIns="0" rIns="0" tIns="0" bIns="0">
            <a:normAutofit/>
          </a:bodyPr>
          <a:p>
            <a:endParaRPr b="0" lang="pt-BR" sz="3200" spc="-1" strike="noStrike">
              <a:latin typeface="Arial"/>
            </a:endParaRPr>
          </a:p>
        </p:txBody>
      </p:sp>
      <p:sp>
        <p:nvSpPr>
          <p:cNvPr id="281" name="PlaceHolder 4"/>
          <p:cNvSpPr>
            <a:spLocks noGrp="1"/>
          </p:cNvSpPr>
          <p:nvPr>
            <p:ph type="body"/>
          </p:nvPr>
        </p:nvSpPr>
        <p:spPr>
          <a:xfrm>
            <a:off x="650160" y="5236560"/>
            <a:ext cx="5711040" cy="2697840"/>
          </a:xfrm>
          <a:prstGeom prst="rect">
            <a:avLst/>
          </a:prstGeom>
        </p:spPr>
        <p:txBody>
          <a:bodyPr lIns="0" rIns="0" tIns="0" bIns="0">
            <a:normAutofit/>
          </a:bodyPr>
          <a:p>
            <a:endParaRPr b="0" lang="pt-BR" sz="3200" spc="-1" strike="noStrike">
              <a:latin typeface="Arial"/>
            </a:endParaRPr>
          </a:p>
        </p:txBody>
      </p:sp>
    </p:spTree>
  </p:cSld>
</p:sldLayout>
</file>

<file path=ppt/slideLayouts/slideLayout9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82" name="PlaceHolder 1"/>
          <p:cNvSpPr>
            <a:spLocks noGrp="1"/>
          </p:cNvSpPr>
          <p:nvPr>
            <p:ph type="title"/>
          </p:nvPr>
        </p:nvSpPr>
        <p:spPr>
          <a:xfrm>
            <a:off x="650160" y="389160"/>
            <a:ext cx="11703240" cy="1627920"/>
          </a:xfrm>
          <a:prstGeom prst="rect">
            <a:avLst/>
          </a:prstGeom>
        </p:spPr>
        <p:txBody>
          <a:bodyPr lIns="0" rIns="0" tIns="0" bIns="0" anchor="ctr">
            <a:noAutofit/>
          </a:bodyPr>
          <a:p>
            <a:pPr algn="ctr"/>
            <a:endParaRPr b="0" lang="pt-BR" sz="4400" spc="-1" strike="noStrike">
              <a:latin typeface="Arial"/>
            </a:endParaRPr>
          </a:p>
        </p:txBody>
      </p:sp>
      <p:sp>
        <p:nvSpPr>
          <p:cNvPr id="283" name="PlaceHolder 2"/>
          <p:cNvSpPr>
            <a:spLocks noGrp="1"/>
          </p:cNvSpPr>
          <p:nvPr>
            <p:ph type="body"/>
          </p:nvPr>
        </p:nvSpPr>
        <p:spPr>
          <a:xfrm>
            <a:off x="650160" y="2282040"/>
            <a:ext cx="5711040" cy="5655960"/>
          </a:xfrm>
          <a:prstGeom prst="rect">
            <a:avLst/>
          </a:prstGeom>
        </p:spPr>
        <p:txBody>
          <a:bodyPr lIns="0" rIns="0" tIns="0" bIns="0">
            <a:normAutofit/>
          </a:bodyPr>
          <a:p>
            <a:endParaRPr b="0" lang="pt-BR" sz="3200" spc="-1" strike="noStrike">
              <a:latin typeface="Arial"/>
            </a:endParaRPr>
          </a:p>
        </p:txBody>
      </p:sp>
      <p:sp>
        <p:nvSpPr>
          <p:cNvPr id="284" name="PlaceHolder 3"/>
          <p:cNvSpPr>
            <a:spLocks noGrp="1"/>
          </p:cNvSpPr>
          <p:nvPr>
            <p:ph type="body"/>
          </p:nvPr>
        </p:nvSpPr>
        <p:spPr>
          <a:xfrm>
            <a:off x="6647040" y="2282040"/>
            <a:ext cx="5711040" cy="2697840"/>
          </a:xfrm>
          <a:prstGeom prst="rect">
            <a:avLst/>
          </a:prstGeom>
        </p:spPr>
        <p:txBody>
          <a:bodyPr lIns="0" rIns="0" tIns="0" bIns="0">
            <a:normAutofit/>
          </a:bodyPr>
          <a:p>
            <a:endParaRPr b="0" lang="pt-BR" sz="3200" spc="-1" strike="noStrike">
              <a:latin typeface="Arial"/>
            </a:endParaRPr>
          </a:p>
        </p:txBody>
      </p:sp>
      <p:sp>
        <p:nvSpPr>
          <p:cNvPr id="285" name="PlaceHolder 4"/>
          <p:cNvSpPr>
            <a:spLocks noGrp="1"/>
          </p:cNvSpPr>
          <p:nvPr>
            <p:ph type="body"/>
          </p:nvPr>
        </p:nvSpPr>
        <p:spPr>
          <a:xfrm>
            <a:off x="6647040" y="5236560"/>
            <a:ext cx="5711040" cy="2697840"/>
          </a:xfrm>
          <a:prstGeom prst="rect">
            <a:avLst/>
          </a:prstGeom>
        </p:spPr>
        <p:txBody>
          <a:bodyPr lIns="0" rIns="0" tIns="0" bIns="0">
            <a:normAutofit/>
          </a:bodyPr>
          <a:p>
            <a:endParaRPr b="0" lang="pt-BR" sz="3200" spc="-1" strike="noStrike">
              <a:latin typeface="Arial"/>
            </a:endParaRPr>
          </a:p>
        </p:txBody>
      </p:sp>
    </p:spTree>
  </p:cSld>
</p:sldLayout>
</file>

<file path=ppt/slideLayouts/slideLayout9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86" name="PlaceHolder 1"/>
          <p:cNvSpPr>
            <a:spLocks noGrp="1"/>
          </p:cNvSpPr>
          <p:nvPr>
            <p:ph type="title"/>
          </p:nvPr>
        </p:nvSpPr>
        <p:spPr>
          <a:xfrm>
            <a:off x="650160" y="389160"/>
            <a:ext cx="11703240" cy="1627920"/>
          </a:xfrm>
          <a:prstGeom prst="rect">
            <a:avLst/>
          </a:prstGeom>
        </p:spPr>
        <p:txBody>
          <a:bodyPr lIns="0" rIns="0" tIns="0" bIns="0" anchor="ctr">
            <a:noAutofit/>
          </a:bodyPr>
          <a:p>
            <a:pPr algn="ctr"/>
            <a:endParaRPr b="0" lang="pt-BR" sz="4400" spc="-1" strike="noStrike">
              <a:latin typeface="Arial"/>
            </a:endParaRPr>
          </a:p>
        </p:txBody>
      </p:sp>
      <p:sp>
        <p:nvSpPr>
          <p:cNvPr id="287" name="PlaceHolder 2"/>
          <p:cNvSpPr>
            <a:spLocks noGrp="1"/>
          </p:cNvSpPr>
          <p:nvPr>
            <p:ph type="body"/>
          </p:nvPr>
        </p:nvSpPr>
        <p:spPr>
          <a:xfrm>
            <a:off x="650160" y="2282040"/>
            <a:ext cx="5711040" cy="2697840"/>
          </a:xfrm>
          <a:prstGeom prst="rect">
            <a:avLst/>
          </a:prstGeom>
        </p:spPr>
        <p:txBody>
          <a:bodyPr lIns="0" rIns="0" tIns="0" bIns="0">
            <a:normAutofit/>
          </a:bodyPr>
          <a:p>
            <a:endParaRPr b="0" lang="pt-BR" sz="3200" spc="-1" strike="noStrike">
              <a:latin typeface="Arial"/>
            </a:endParaRPr>
          </a:p>
        </p:txBody>
      </p:sp>
      <p:sp>
        <p:nvSpPr>
          <p:cNvPr id="288" name="PlaceHolder 3"/>
          <p:cNvSpPr>
            <a:spLocks noGrp="1"/>
          </p:cNvSpPr>
          <p:nvPr>
            <p:ph type="body"/>
          </p:nvPr>
        </p:nvSpPr>
        <p:spPr>
          <a:xfrm>
            <a:off x="6647040" y="2282040"/>
            <a:ext cx="5711040" cy="2697840"/>
          </a:xfrm>
          <a:prstGeom prst="rect">
            <a:avLst/>
          </a:prstGeom>
        </p:spPr>
        <p:txBody>
          <a:bodyPr lIns="0" rIns="0" tIns="0" bIns="0">
            <a:normAutofit/>
          </a:bodyPr>
          <a:p>
            <a:endParaRPr b="0" lang="pt-BR" sz="3200" spc="-1" strike="noStrike">
              <a:latin typeface="Arial"/>
            </a:endParaRPr>
          </a:p>
        </p:txBody>
      </p:sp>
      <p:sp>
        <p:nvSpPr>
          <p:cNvPr id="289" name="PlaceHolder 4"/>
          <p:cNvSpPr>
            <a:spLocks noGrp="1"/>
          </p:cNvSpPr>
          <p:nvPr>
            <p:ph type="body"/>
          </p:nvPr>
        </p:nvSpPr>
        <p:spPr>
          <a:xfrm>
            <a:off x="650160" y="5236560"/>
            <a:ext cx="11703240" cy="2697840"/>
          </a:xfrm>
          <a:prstGeom prst="rect">
            <a:avLst/>
          </a:prstGeom>
        </p:spPr>
        <p:txBody>
          <a:bodyPr lIns="0" rIns="0" tIns="0" bIns="0">
            <a:normAutofit/>
          </a:bodyPr>
          <a:p>
            <a:endParaRPr b="0" lang="pt-BR" sz="3200" spc="-1" strike="noStrike">
              <a:latin typeface="Arial"/>
            </a:endParaRPr>
          </a:p>
        </p:txBody>
      </p:sp>
    </p:spTree>
  </p:cSld>
</p:sldLayout>
</file>

<file path=ppt/slideLayouts/slideLayout9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90" name="PlaceHolder 1"/>
          <p:cNvSpPr>
            <a:spLocks noGrp="1"/>
          </p:cNvSpPr>
          <p:nvPr>
            <p:ph type="title"/>
          </p:nvPr>
        </p:nvSpPr>
        <p:spPr>
          <a:xfrm>
            <a:off x="650160" y="389160"/>
            <a:ext cx="11703240" cy="1627920"/>
          </a:xfrm>
          <a:prstGeom prst="rect">
            <a:avLst/>
          </a:prstGeom>
        </p:spPr>
        <p:txBody>
          <a:bodyPr lIns="0" rIns="0" tIns="0" bIns="0" anchor="ctr">
            <a:noAutofit/>
          </a:bodyPr>
          <a:p>
            <a:pPr algn="ctr"/>
            <a:endParaRPr b="0" lang="pt-BR" sz="4400" spc="-1" strike="noStrike">
              <a:latin typeface="Arial"/>
            </a:endParaRPr>
          </a:p>
        </p:txBody>
      </p:sp>
      <p:sp>
        <p:nvSpPr>
          <p:cNvPr id="291" name="PlaceHolder 2"/>
          <p:cNvSpPr>
            <a:spLocks noGrp="1"/>
          </p:cNvSpPr>
          <p:nvPr>
            <p:ph type="body"/>
          </p:nvPr>
        </p:nvSpPr>
        <p:spPr>
          <a:xfrm>
            <a:off x="650160" y="2282040"/>
            <a:ext cx="11703240" cy="2697840"/>
          </a:xfrm>
          <a:prstGeom prst="rect">
            <a:avLst/>
          </a:prstGeom>
        </p:spPr>
        <p:txBody>
          <a:bodyPr lIns="0" rIns="0" tIns="0" bIns="0">
            <a:normAutofit/>
          </a:bodyPr>
          <a:p>
            <a:endParaRPr b="0" lang="pt-BR" sz="3200" spc="-1" strike="noStrike">
              <a:latin typeface="Arial"/>
            </a:endParaRPr>
          </a:p>
        </p:txBody>
      </p:sp>
      <p:sp>
        <p:nvSpPr>
          <p:cNvPr id="292" name="PlaceHolder 3"/>
          <p:cNvSpPr>
            <a:spLocks noGrp="1"/>
          </p:cNvSpPr>
          <p:nvPr>
            <p:ph type="body"/>
          </p:nvPr>
        </p:nvSpPr>
        <p:spPr>
          <a:xfrm>
            <a:off x="650160" y="5236560"/>
            <a:ext cx="11703240" cy="2697840"/>
          </a:xfrm>
          <a:prstGeom prst="rect">
            <a:avLst/>
          </a:prstGeom>
        </p:spPr>
        <p:txBody>
          <a:bodyPr lIns="0" rIns="0" tIns="0" bIns="0">
            <a:normAutofit/>
          </a:bodyPr>
          <a:p>
            <a:endParaRPr b="0" lang="pt-BR" sz="3200" spc="-1" strike="noStrike">
              <a:latin typeface="Arial"/>
            </a:endParaRPr>
          </a:p>
        </p:txBody>
      </p:sp>
    </p:spTree>
  </p:cSld>
</p:sldLayout>
</file>

<file path=ppt/slideLayouts/slideLayout9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3" name="PlaceHolder 1"/>
          <p:cNvSpPr>
            <a:spLocks noGrp="1"/>
          </p:cNvSpPr>
          <p:nvPr>
            <p:ph type="title"/>
          </p:nvPr>
        </p:nvSpPr>
        <p:spPr>
          <a:xfrm>
            <a:off x="650160" y="389160"/>
            <a:ext cx="11703240" cy="1627920"/>
          </a:xfrm>
          <a:prstGeom prst="rect">
            <a:avLst/>
          </a:prstGeom>
        </p:spPr>
        <p:txBody>
          <a:bodyPr lIns="0" rIns="0" tIns="0" bIns="0" anchor="ctr">
            <a:noAutofit/>
          </a:bodyPr>
          <a:p>
            <a:pPr algn="ctr"/>
            <a:endParaRPr b="0" lang="pt-BR" sz="4400" spc="-1" strike="noStrike">
              <a:latin typeface="Arial"/>
            </a:endParaRPr>
          </a:p>
        </p:txBody>
      </p:sp>
      <p:sp>
        <p:nvSpPr>
          <p:cNvPr id="294" name="PlaceHolder 2"/>
          <p:cNvSpPr>
            <a:spLocks noGrp="1"/>
          </p:cNvSpPr>
          <p:nvPr>
            <p:ph type="body"/>
          </p:nvPr>
        </p:nvSpPr>
        <p:spPr>
          <a:xfrm>
            <a:off x="650160" y="2282040"/>
            <a:ext cx="5711040" cy="2697840"/>
          </a:xfrm>
          <a:prstGeom prst="rect">
            <a:avLst/>
          </a:prstGeom>
        </p:spPr>
        <p:txBody>
          <a:bodyPr lIns="0" rIns="0" tIns="0" bIns="0">
            <a:normAutofit/>
          </a:bodyPr>
          <a:p>
            <a:endParaRPr b="0" lang="pt-BR" sz="3200" spc="-1" strike="noStrike">
              <a:latin typeface="Arial"/>
            </a:endParaRPr>
          </a:p>
        </p:txBody>
      </p:sp>
      <p:sp>
        <p:nvSpPr>
          <p:cNvPr id="295" name="PlaceHolder 3"/>
          <p:cNvSpPr>
            <a:spLocks noGrp="1"/>
          </p:cNvSpPr>
          <p:nvPr>
            <p:ph type="body"/>
          </p:nvPr>
        </p:nvSpPr>
        <p:spPr>
          <a:xfrm>
            <a:off x="6647040" y="2282040"/>
            <a:ext cx="5711040" cy="2697840"/>
          </a:xfrm>
          <a:prstGeom prst="rect">
            <a:avLst/>
          </a:prstGeom>
        </p:spPr>
        <p:txBody>
          <a:bodyPr lIns="0" rIns="0" tIns="0" bIns="0">
            <a:normAutofit/>
          </a:bodyPr>
          <a:p>
            <a:endParaRPr b="0" lang="pt-BR" sz="3200" spc="-1" strike="noStrike">
              <a:latin typeface="Arial"/>
            </a:endParaRPr>
          </a:p>
        </p:txBody>
      </p:sp>
      <p:sp>
        <p:nvSpPr>
          <p:cNvPr id="296" name="PlaceHolder 4"/>
          <p:cNvSpPr>
            <a:spLocks noGrp="1"/>
          </p:cNvSpPr>
          <p:nvPr>
            <p:ph type="body"/>
          </p:nvPr>
        </p:nvSpPr>
        <p:spPr>
          <a:xfrm>
            <a:off x="650160" y="5236560"/>
            <a:ext cx="5711040" cy="2697840"/>
          </a:xfrm>
          <a:prstGeom prst="rect">
            <a:avLst/>
          </a:prstGeom>
        </p:spPr>
        <p:txBody>
          <a:bodyPr lIns="0" rIns="0" tIns="0" bIns="0">
            <a:normAutofit/>
          </a:bodyPr>
          <a:p>
            <a:endParaRPr b="0" lang="pt-BR" sz="3200" spc="-1" strike="noStrike">
              <a:latin typeface="Arial"/>
            </a:endParaRPr>
          </a:p>
        </p:txBody>
      </p:sp>
      <p:sp>
        <p:nvSpPr>
          <p:cNvPr id="297" name="PlaceHolder 5"/>
          <p:cNvSpPr>
            <a:spLocks noGrp="1"/>
          </p:cNvSpPr>
          <p:nvPr>
            <p:ph type="body"/>
          </p:nvPr>
        </p:nvSpPr>
        <p:spPr>
          <a:xfrm>
            <a:off x="6647040" y="5236560"/>
            <a:ext cx="5711040" cy="2697840"/>
          </a:xfrm>
          <a:prstGeom prst="rect">
            <a:avLst/>
          </a:prstGeom>
        </p:spPr>
        <p:txBody>
          <a:bodyPr lIns="0" rIns="0" tIns="0" bIns="0">
            <a:normAutofit/>
          </a:bodyPr>
          <a:p>
            <a:endParaRPr b="0" lang="pt-BR" sz="3200" spc="-1" strike="noStrike">
              <a:latin typeface="Arial"/>
            </a:endParaRPr>
          </a:p>
        </p:txBody>
      </p:sp>
    </p:spTree>
  </p:cSld>
</p:sldLayout>
</file>

<file path=ppt/slideLayouts/slideLayout9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98" name="PlaceHolder 1"/>
          <p:cNvSpPr>
            <a:spLocks noGrp="1"/>
          </p:cNvSpPr>
          <p:nvPr>
            <p:ph type="title"/>
          </p:nvPr>
        </p:nvSpPr>
        <p:spPr>
          <a:xfrm>
            <a:off x="650160" y="389160"/>
            <a:ext cx="11703240" cy="1627920"/>
          </a:xfrm>
          <a:prstGeom prst="rect">
            <a:avLst/>
          </a:prstGeom>
        </p:spPr>
        <p:txBody>
          <a:bodyPr lIns="0" rIns="0" tIns="0" bIns="0" anchor="ctr">
            <a:noAutofit/>
          </a:bodyPr>
          <a:p>
            <a:pPr algn="ctr"/>
            <a:endParaRPr b="0" lang="pt-BR" sz="4400" spc="-1" strike="noStrike">
              <a:latin typeface="Arial"/>
            </a:endParaRPr>
          </a:p>
        </p:txBody>
      </p:sp>
      <p:sp>
        <p:nvSpPr>
          <p:cNvPr id="299" name="PlaceHolder 2"/>
          <p:cNvSpPr>
            <a:spLocks noGrp="1"/>
          </p:cNvSpPr>
          <p:nvPr>
            <p:ph type="body"/>
          </p:nvPr>
        </p:nvSpPr>
        <p:spPr>
          <a:xfrm>
            <a:off x="650160" y="2282040"/>
            <a:ext cx="3768120" cy="2697840"/>
          </a:xfrm>
          <a:prstGeom prst="rect">
            <a:avLst/>
          </a:prstGeom>
        </p:spPr>
        <p:txBody>
          <a:bodyPr lIns="0" rIns="0" tIns="0" bIns="0">
            <a:normAutofit/>
          </a:bodyPr>
          <a:p>
            <a:endParaRPr b="0" lang="pt-BR" sz="3200" spc="-1" strike="noStrike">
              <a:latin typeface="Arial"/>
            </a:endParaRPr>
          </a:p>
        </p:txBody>
      </p:sp>
      <p:sp>
        <p:nvSpPr>
          <p:cNvPr id="300" name="PlaceHolder 3"/>
          <p:cNvSpPr>
            <a:spLocks noGrp="1"/>
          </p:cNvSpPr>
          <p:nvPr>
            <p:ph type="body"/>
          </p:nvPr>
        </p:nvSpPr>
        <p:spPr>
          <a:xfrm>
            <a:off x="4606920" y="2282040"/>
            <a:ext cx="3768120" cy="2697840"/>
          </a:xfrm>
          <a:prstGeom prst="rect">
            <a:avLst/>
          </a:prstGeom>
        </p:spPr>
        <p:txBody>
          <a:bodyPr lIns="0" rIns="0" tIns="0" bIns="0">
            <a:normAutofit/>
          </a:bodyPr>
          <a:p>
            <a:endParaRPr b="0" lang="pt-BR" sz="3200" spc="-1" strike="noStrike">
              <a:latin typeface="Arial"/>
            </a:endParaRPr>
          </a:p>
        </p:txBody>
      </p:sp>
      <p:sp>
        <p:nvSpPr>
          <p:cNvPr id="301" name="PlaceHolder 4"/>
          <p:cNvSpPr>
            <a:spLocks noGrp="1"/>
          </p:cNvSpPr>
          <p:nvPr>
            <p:ph type="body"/>
          </p:nvPr>
        </p:nvSpPr>
        <p:spPr>
          <a:xfrm>
            <a:off x="8564040" y="2282040"/>
            <a:ext cx="3768120" cy="2697840"/>
          </a:xfrm>
          <a:prstGeom prst="rect">
            <a:avLst/>
          </a:prstGeom>
        </p:spPr>
        <p:txBody>
          <a:bodyPr lIns="0" rIns="0" tIns="0" bIns="0">
            <a:normAutofit/>
          </a:bodyPr>
          <a:p>
            <a:endParaRPr b="0" lang="pt-BR" sz="3200" spc="-1" strike="noStrike">
              <a:latin typeface="Arial"/>
            </a:endParaRPr>
          </a:p>
        </p:txBody>
      </p:sp>
      <p:sp>
        <p:nvSpPr>
          <p:cNvPr id="302" name="PlaceHolder 5"/>
          <p:cNvSpPr>
            <a:spLocks noGrp="1"/>
          </p:cNvSpPr>
          <p:nvPr>
            <p:ph type="body"/>
          </p:nvPr>
        </p:nvSpPr>
        <p:spPr>
          <a:xfrm>
            <a:off x="650160" y="5236560"/>
            <a:ext cx="3768120" cy="2697840"/>
          </a:xfrm>
          <a:prstGeom prst="rect">
            <a:avLst/>
          </a:prstGeom>
        </p:spPr>
        <p:txBody>
          <a:bodyPr lIns="0" rIns="0" tIns="0" bIns="0">
            <a:normAutofit/>
          </a:bodyPr>
          <a:p>
            <a:endParaRPr b="0" lang="pt-BR" sz="3200" spc="-1" strike="noStrike">
              <a:latin typeface="Arial"/>
            </a:endParaRPr>
          </a:p>
        </p:txBody>
      </p:sp>
      <p:sp>
        <p:nvSpPr>
          <p:cNvPr id="303" name="PlaceHolder 6"/>
          <p:cNvSpPr>
            <a:spLocks noGrp="1"/>
          </p:cNvSpPr>
          <p:nvPr>
            <p:ph type="body"/>
          </p:nvPr>
        </p:nvSpPr>
        <p:spPr>
          <a:xfrm>
            <a:off x="4606920" y="5236560"/>
            <a:ext cx="3768120" cy="2697840"/>
          </a:xfrm>
          <a:prstGeom prst="rect">
            <a:avLst/>
          </a:prstGeom>
        </p:spPr>
        <p:txBody>
          <a:bodyPr lIns="0" rIns="0" tIns="0" bIns="0">
            <a:normAutofit/>
          </a:bodyPr>
          <a:p>
            <a:endParaRPr b="0" lang="pt-BR" sz="3200" spc="-1" strike="noStrike">
              <a:latin typeface="Arial"/>
            </a:endParaRPr>
          </a:p>
        </p:txBody>
      </p:sp>
      <p:sp>
        <p:nvSpPr>
          <p:cNvPr id="304" name="PlaceHolder 7"/>
          <p:cNvSpPr>
            <a:spLocks noGrp="1"/>
          </p:cNvSpPr>
          <p:nvPr>
            <p:ph type="body"/>
          </p:nvPr>
        </p:nvSpPr>
        <p:spPr>
          <a:xfrm>
            <a:off x="8564040" y="5236560"/>
            <a:ext cx="3768120" cy="2697840"/>
          </a:xfrm>
          <a:prstGeom prst="rect">
            <a:avLst/>
          </a:prstGeom>
        </p:spPr>
        <p:txBody>
          <a:bodyPr lIns="0" rIns="0" tIns="0" bIns="0">
            <a:normAutofit/>
          </a:bodyPr>
          <a:p>
            <a:endParaRPr b="0" lang="pt-BR" sz="3200" spc="-1" strike="noStrike">
              <a:latin typeface="Arial"/>
            </a:endParaRPr>
          </a:p>
        </p:txBody>
      </p:sp>
    </p:spTree>
  </p:cSld>
</p:sldLayout>
</file>

<file path=ppt/slideLayouts/slideLayout9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9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08" name="PlaceHolder 1"/>
          <p:cNvSpPr>
            <a:spLocks noGrp="1"/>
          </p:cNvSpPr>
          <p:nvPr>
            <p:ph type="title"/>
          </p:nvPr>
        </p:nvSpPr>
        <p:spPr>
          <a:xfrm>
            <a:off x="650160" y="389160"/>
            <a:ext cx="11703240" cy="1627920"/>
          </a:xfrm>
          <a:prstGeom prst="rect">
            <a:avLst/>
          </a:prstGeom>
        </p:spPr>
        <p:txBody>
          <a:bodyPr lIns="0" rIns="0" tIns="0" bIns="0" anchor="ctr">
            <a:noAutofit/>
          </a:bodyPr>
          <a:p>
            <a:pPr algn="ctr"/>
            <a:endParaRPr b="0" lang="pt-BR" sz="4400" spc="-1" strike="noStrike">
              <a:latin typeface="Arial"/>
            </a:endParaRPr>
          </a:p>
        </p:txBody>
      </p:sp>
      <p:sp>
        <p:nvSpPr>
          <p:cNvPr id="309" name="PlaceHolder 2"/>
          <p:cNvSpPr>
            <a:spLocks noGrp="1"/>
          </p:cNvSpPr>
          <p:nvPr>
            <p:ph type="subTitle"/>
          </p:nvPr>
        </p:nvSpPr>
        <p:spPr>
          <a:xfrm>
            <a:off x="650160" y="2282040"/>
            <a:ext cx="11703240" cy="5655960"/>
          </a:xfrm>
          <a:prstGeom prst="rect">
            <a:avLst/>
          </a:prstGeom>
        </p:spPr>
        <p:txBody>
          <a:bodyPr lIns="0" rIns="0" tIns="0" bIns="0" anchor="ctr">
            <a:noAutofit/>
          </a:bodyPr>
          <a:p>
            <a:pPr algn="ctr"/>
            <a:endParaRPr b="0" lang="pt-BR" sz="3200" spc="-1" strike="noStrike">
              <a:latin typeface="Arial"/>
            </a:endParaRPr>
          </a:p>
        </p:txBody>
      </p:sp>
    </p:spTree>
  </p:cSld>
</p:sldLayout>
</file>

<file path=ppt/slideLayouts/slideLayout9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310" name="PlaceHolder 1"/>
          <p:cNvSpPr>
            <a:spLocks noGrp="1"/>
          </p:cNvSpPr>
          <p:nvPr>
            <p:ph type="title"/>
          </p:nvPr>
        </p:nvSpPr>
        <p:spPr>
          <a:xfrm>
            <a:off x="650160" y="389160"/>
            <a:ext cx="11703240" cy="1627920"/>
          </a:xfrm>
          <a:prstGeom prst="rect">
            <a:avLst/>
          </a:prstGeom>
        </p:spPr>
        <p:txBody>
          <a:bodyPr lIns="0" rIns="0" tIns="0" bIns="0" anchor="ctr">
            <a:noAutofit/>
          </a:bodyPr>
          <a:p>
            <a:pPr algn="ctr"/>
            <a:endParaRPr b="0" lang="pt-BR" sz="4400" spc="-1" strike="noStrike">
              <a:latin typeface="Arial"/>
            </a:endParaRPr>
          </a:p>
        </p:txBody>
      </p:sp>
      <p:sp>
        <p:nvSpPr>
          <p:cNvPr id="311" name="PlaceHolder 2"/>
          <p:cNvSpPr>
            <a:spLocks noGrp="1"/>
          </p:cNvSpPr>
          <p:nvPr>
            <p:ph type="body"/>
          </p:nvPr>
        </p:nvSpPr>
        <p:spPr>
          <a:xfrm>
            <a:off x="650160" y="2282040"/>
            <a:ext cx="11703240" cy="5655960"/>
          </a:xfrm>
          <a:prstGeom prst="rect">
            <a:avLst/>
          </a:prstGeom>
        </p:spPr>
        <p:txBody>
          <a:bodyPr lIns="0" rIns="0" tIns="0" bIns="0">
            <a:normAutofit/>
          </a:bodyPr>
          <a:p>
            <a:endParaRPr b="0" lang="pt-BR"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10.xml.rels><?xml version="1.0" encoding="UTF-8"?>
<Relationships xmlns="http://schemas.openxmlformats.org/package/2006/relationships"><Relationship Id="rId1" Type="http://schemas.openxmlformats.org/officeDocument/2006/relationships/theme" Target="../theme/theme10.xml"/><Relationship Id="rId2" Type="http://schemas.openxmlformats.org/officeDocument/2006/relationships/slideLayout" Target="../slideLayouts/slideLayout109.xml"/><Relationship Id="rId3" Type="http://schemas.openxmlformats.org/officeDocument/2006/relationships/slideLayout" Target="../slideLayouts/slideLayout110.xml"/><Relationship Id="rId4" Type="http://schemas.openxmlformats.org/officeDocument/2006/relationships/slideLayout" Target="../slideLayouts/slideLayout111.xml"/><Relationship Id="rId5" Type="http://schemas.openxmlformats.org/officeDocument/2006/relationships/slideLayout" Target="../slideLayouts/slideLayout112.xml"/><Relationship Id="rId6" Type="http://schemas.openxmlformats.org/officeDocument/2006/relationships/slideLayout" Target="../slideLayouts/slideLayout113.xml"/><Relationship Id="rId7" Type="http://schemas.openxmlformats.org/officeDocument/2006/relationships/slideLayout" Target="../slideLayouts/slideLayout114.xml"/><Relationship Id="rId8" Type="http://schemas.openxmlformats.org/officeDocument/2006/relationships/slideLayout" Target="../slideLayouts/slideLayout115.xml"/><Relationship Id="rId9" Type="http://schemas.openxmlformats.org/officeDocument/2006/relationships/slideLayout" Target="../slideLayouts/slideLayout116.xml"/><Relationship Id="rId10" Type="http://schemas.openxmlformats.org/officeDocument/2006/relationships/slideLayout" Target="../slideLayouts/slideLayout117.xml"/><Relationship Id="rId11" Type="http://schemas.openxmlformats.org/officeDocument/2006/relationships/slideLayout" Target="../slideLayouts/slideLayout118.xml"/><Relationship Id="rId12" Type="http://schemas.openxmlformats.org/officeDocument/2006/relationships/slideLayout" Target="../slideLayouts/slideLayout119.xml"/><Relationship Id="rId13" Type="http://schemas.openxmlformats.org/officeDocument/2006/relationships/slideLayout" Target="../slideLayouts/slideLayout120.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 Id="rId9" Type="http://schemas.openxmlformats.org/officeDocument/2006/relationships/slideLayout" Target="../slideLayouts/slideLayout56.xml"/><Relationship Id="rId10" Type="http://schemas.openxmlformats.org/officeDocument/2006/relationships/slideLayout" Target="../slideLayouts/slideLayout57.xml"/><Relationship Id="rId11" Type="http://schemas.openxmlformats.org/officeDocument/2006/relationships/slideLayout" Target="../slideLayouts/slideLayout58.xml"/><Relationship Id="rId12" Type="http://schemas.openxmlformats.org/officeDocument/2006/relationships/slideLayout" Target="../slideLayouts/slideLayout59.xml"/><Relationship Id="rId13"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slideLayout" Target="../slideLayouts/slideLayout61.xml"/><Relationship Id="rId3" Type="http://schemas.openxmlformats.org/officeDocument/2006/relationships/slideLayout" Target="../slideLayouts/slideLayout62.xml"/><Relationship Id="rId4" Type="http://schemas.openxmlformats.org/officeDocument/2006/relationships/slideLayout" Target="../slideLayouts/slideLayout63.xml"/><Relationship Id="rId5" Type="http://schemas.openxmlformats.org/officeDocument/2006/relationships/slideLayout" Target="../slideLayouts/slideLayout64.xml"/><Relationship Id="rId6" Type="http://schemas.openxmlformats.org/officeDocument/2006/relationships/slideLayout" Target="../slideLayouts/slideLayout65.xml"/><Relationship Id="rId7" Type="http://schemas.openxmlformats.org/officeDocument/2006/relationships/slideLayout" Target="../slideLayouts/slideLayout66.xml"/><Relationship Id="rId8" Type="http://schemas.openxmlformats.org/officeDocument/2006/relationships/slideLayout" Target="../slideLayouts/slideLayout67.xml"/><Relationship Id="rId9" Type="http://schemas.openxmlformats.org/officeDocument/2006/relationships/slideLayout" Target="../slideLayouts/slideLayout68.xml"/><Relationship Id="rId10" Type="http://schemas.openxmlformats.org/officeDocument/2006/relationships/slideLayout" Target="../slideLayouts/slideLayout69.xml"/><Relationship Id="rId11" Type="http://schemas.openxmlformats.org/officeDocument/2006/relationships/slideLayout" Target="../slideLayouts/slideLayout70.xml"/><Relationship Id="rId12" Type="http://schemas.openxmlformats.org/officeDocument/2006/relationships/slideLayout" Target="../slideLayouts/slideLayout71.xml"/><Relationship Id="rId13" Type="http://schemas.openxmlformats.org/officeDocument/2006/relationships/slideLayout" Target="../slideLayouts/slideLayout72.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slideLayout" Target="../slideLayouts/slideLayout73.xml"/><Relationship Id="rId3" Type="http://schemas.openxmlformats.org/officeDocument/2006/relationships/slideLayout" Target="../slideLayouts/slideLayout74.xml"/><Relationship Id="rId4" Type="http://schemas.openxmlformats.org/officeDocument/2006/relationships/slideLayout" Target="../slideLayouts/slideLayout75.xml"/><Relationship Id="rId5" Type="http://schemas.openxmlformats.org/officeDocument/2006/relationships/slideLayout" Target="../slideLayouts/slideLayout76.xml"/><Relationship Id="rId6" Type="http://schemas.openxmlformats.org/officeDocument/2006/relationships/slideLayout" Target="../slideLayouts/slideLayout77.xml"/><Relationship Id="rId7" Type="http://schemas.openxmlformats.org/officeDocument/2006/relationships/slideLayout" Target="../slideLayouts/slideLayout78.xml"/><Relationship Id="rId8" Type="http://schemas.openxmlformats.org/officeDocument/2006/relationships/slideLayout" Target="../slideLayouts/slideLayout79.xml"/><Relationship Id="rId9" Type="http://schemas.openxmlformats.org/officeDocument/2006/relationships/slideLayout" Target="../slideLayouts/slideLayout80.xml"/><Relationship Id="rId10" Type="http://schemas.openxmlformats.org/officeDocument/2006/relationships/slideLayout" Target="../slideLayouts/slideLayout81.xml"/><Relationship Id="rId11" Type="http://schemas.openxmlformats.org/officeDocument/2006/relationships/slideLayout" Target="../slideLayouts/slideLayout82.xml"/><Relationship Id="rId12" Type="http://schemas.openxmlformats.org/officeDocument/2006/relationships/slideLayout" Target="../slideLayouts/slideLayout83.xml"/><Relationship Id="rId13" Type="http://schemas.openxmlformats.org/officeDocument/2006/relationships/slideLayout" Target="../slideLayouts/slideLayout84.xml"/>
</Relationships>
</file>

<file path=ppt/slideMasters/_rels/slideMaster8.xml.rels><?xml version="1.0" encoding="UTF-8"?>
<Relationships xmlns="http://schemas.openxmlformats.org/package/2006/relationships"><Relationship Id="rId1" Type="http://schemas.openxmlformats.org/officeDocument/2006/relationships/theme" Target="../theme/theme8.xml"/><Relationship Id="rId2" Type="http://schemas.openxmlformats.org/officeDocument/2006/relationships/slideLayout" Target="../slideLayouts/slideLayout85.xml"/><Relationship Id="rId3" Type="http://schemas.openxmlformats.org/officeDocument/2006/relationships/slideLayout" Target="../slideLayouts/slideLayout86.xml"/><Relationship Id="rId4" Type="http://schemas.openxmlformats.org/officeDocument/2006/relationships/slideLayout" Target="../slideLayouts/slideLayout87.xml"/><Relationship Id="rId5" Type="http://schemas.openxmlformats.org/officeDocument/2006/relationships/slideLayout" Target="../slideLayouts/slideLayout88.xml"/><Relationship Id="rId6" Type="http://schemas.openxmlformats.org/officeDocument/2006/relationships/slideLayout" Target="../slideLayouts/slideLayout89.xml"/><Relationship Id="rId7" Type="http://schemas.openxmlformats.org/officeDocument/2006/relationships/slideLayout" Target="../slideLayouts/slideLayout90.xml"/><Relationship Id="rId8" Type="http://schemas.openxmlformats.org/officeDocument/2006/relationships/slideLayout" Target="../slideLayouts/slideLayout91.xml"/><Relationship Id="rId9" Type="http://schemas.openxmlformats.org/officeDocument/2006/relationships/slideLayout" Target="../slideLayouts/slideLayout92.xml"/><Relationship Id="rId10" Type="http://schemas.openxmlformats.org/officeDocument/2006/relationships/slideLayout" Target="../slideLayouts/slideLayout93.xml"/><Relationship Id="rId11" Type="http://schemas.openxmlformats.org/officeDocument/2006/relationships/slideLayout" Target="../slideLayouts/slideLayout94.xml"/><Relationship Id="rId12" Type="http://schemas.openxmlformats.org/officeDocument/2006/relationships/slideLayout" Target="../slideLayouts/slideLayout95.xml"/><Relationship Id="rId13" Type="http://schemas.openxmlformats.org/officeDocument/2006/relationships/slideLayout" Target="../slideLayouts/slideLayout96.xml"/>
</Relationships>
</file>

<file path=ppt/slideMasters/_rels/slideMaster9.xml.rels><?xml version="1.0" encoding="UTF-8"?>
<Relationships xmlns="http://schemas.openxmlformats.org/package/2006/relationships"><Relationship Id="rId1" Type="http://schemas.openxmlformats.org/officeDocument/2006/relationships/theme" Target="../theme/theme9.xml"/><Relationship Id="rId2" Type="http://schemas.openxmlformats.org/officeDocument/2006/relationships/slideLayout" Target="../slideLayouts/slideLayout97.xml"/><Relationship Id="rId3" Type="http://schemas.openxmlformats.org/officeDocument/2006/relationships/slideLayout" Target="../slideLayouts/slideLayout98.xml"/><Relationship Id="rId4" Type="http://schemas.openxmlformats.org/officeDocument/2006/relationships/slideLayout" Target="../slideLayouts/slideLayout99.xml"/><Relationship Id="rId5" Type="http://schemas.openxmlformats.org/officeDocument/2006/relationships/slideLayout" Target="../slideLayouts/slideLayout100.xml"/><Relationship Id="rId6" Type="http://schemas.openxmlformats.org/officeDocument/2006/relationships/slideLayout" Target="../slideLayouts/slideLayout101.xml"/><Relationship Id="rId7" Type="http://schemas.openxmlformats.org/officeDocument/2006/relationships/slideLayout" Target="../slideLayouts/slideLayout102.xml"/><Relationship Id="rId8" Type="http://schemas.openxmlformats.org/officeDocument/2006/relationships/slideLayout" Target="../slideLayouts/slideLayout103.xml"/><Relationship Id="rId9" Type="http://schemas.openxmlformats.org/officeDocument/2006/relationships/slideLayout" Target="../slideLayouts/slideLayout104.xml"/><Relationship Id="rId10" Type="http://schemas.openxmlformats.org/officeDocument/2006/relationships/slideLayout" Target="../slideLayouts/slideLayout105.xml"/><Relationship Id="rId11" Type="http://schemas.openxmlformats.org/officeDocument/2006/relationships/slideLayout" Target="../slideLayouts/slideLayout106.xml"/><Relationship Id="rId12" Type="http://schemas.openxmlformats.org/officeDocument/2006/relationships/slideLayout" Target="../slideLayouts/slideLayout107.xml"/><Relationship Id="rId13" Type="http://schemas.openxmlformats.org/officeDocument/2006/relationships/slideLayout" Target="../slideLayouts/slideLayout10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222222"/>
        </a:solidFill>
      </p:bgPr>
    </p:bg>
    <p:spTree>
      <p:nvGrpSpPr>
        <p:cNvPr id="1" name=""/>
        <p:cNvGrpSpPr/>
        <p:nvPr/>
      </p:nvGrpSpPr>
      <p:grpSpPr>
        <a:xfrm>
          <a:off x="0" y="0"/>
          <a:ext cx="0" cy="0"/>
          <a:chOff x="0" y="0"/>
          <a:chExt cx="0" cy="0"/>
        </a:xfrm>
      </p:grpSpPr>
      <p:sp>
        <p:nvSpPr>
          <p:cNvPr id="0" name="Line 1"/>
          <p:cNvSpPr/>
          <p:nvPr/>
        </p:nvSpPr>
        <p:spPr>
          <a:xfrm>
            <a:off x="406080" y="6140880"/>
            <a:ext cx="12192120" cy="0"/>
          </a:xfrm>
          <a:prstGeom prst="line">
            <a:avLst/>
          </a:prstGeom>
          <a:ln w="38160">
            <a:solidFill>
              <a:srgbClr val="a6aaa9"/>
            </a:solidFill>
            <a:miter/>
          </a:ln>
        </p:spPr>
        <p:style>
          <a:lnRef idx="0"/>
          <a:fillRef idx="0"/>
          <a:effectRef idx="0"/>
          <a:fontRef idx="minor"/>
        </p:style>
      </p:sp>
      <p:sp>
        <p:nvSpPr>
          <p:cNvPr id="1" name="PlaceHolder 2"/>
          <p:cNvSpPr>
            <a:spLocks noGrp="1"/>
          </p:cNvSpPr>
          <p:nvPr>
            <p:ph type="title"/>
          </p:nvPr>
        </p:nvSpPr>
        <p:spPr>
          <a:xfrm>
            <a:off x="650160" y="389160"/>
            <a:ext cx="11703240" cy="1627920"/>
          </a:xfrm>
          <a:prstGeom prst="rect">
            <a:avLst/>
          </a:prstGeom>
        </p:spPr>
        <p:txBody>
          <a:bodyPr lIns="0" rIns="0" tIns="0" bIns="0" anchor="ctr">
            <a:noAutofit/>
          </a:bodyPr>
          <a:p>
            <a:pPr algn="ctr"/>
            <a:r>
              <a:rPr b="0" lang="pt-BR" sz="1800" spc="-1" strike="noStrike">
                <a:latin typeface="Arial"/>
              </a:rPr>
              <a:t>Click to edit the title text format</a:t>
            </a:r>
            <a:endParaRPr b="0" lang="pt-BR" sz="1800" spc="-1" strike="noStrike">
              <a:latin typeface="Arial"/>
            </a:endParaRPr>
          </a:p>
        </p:txBody>
      </p:sp>
      <p:sp>
        <p:nvSpPr>
          <p:cNvPr id="2" name="PlaceHolder 3"/>
          <p:cNvSpPr>
            <a:spLocks noGrp="1"/>
          </p:cNvSpPr>
          <p:nvPr>
            <p:ph type="body"/>
          </p:nvPr>
        </p:nvSpPr>
        <p:spPr>
          <a:xfrm>
            <a:off x="650160" y="2282040"/>
            <a:ext cx="11703240" cy="5655960"/>
          </a:xfrm>
          <a:prstGeom prst="rect">
            <a:avLst/>
          </a:prstGeom>
        </p:spPr>
        <p:txBody>
          <a:bodyPr lIns="0" rIns="0" tIns="0" bIns="0" anchor="b">
            <a:normAutofit/>
          </a:bodyPr>
          <a:p>
            <a:pPr marL="432000" indent="-324000" algn="ctr">
              <a:spcBef>
                <a:spcPts val="1417"/>
              </a:spcBef>
              <a:buClr>
                <a:srgbClr val="ffffff"/>
              </a:buClr>
              <a:buSzPct val="45000"/>
              <a:buFont typeface="Wingdings" charset="2"/>
              <a:buChar char=""/>
            </a:pPr>
            <a:r>
              <a:rPr b="0" lang="pt-BR" sz="1800" spc="-1" strike="noStrike">
                <a:latin typeface="Arial"/>
              </a:rPr>
              <a:t>Click to edit the outline text format</a:t>
            </a:r>
            <a:endParaRPr b="0" lang="pt-BR" sz="1800" spc="-1" strike="noStrike">
              <a:latin typeface="Arial"/>
            </a:endParaRPr>
          </a:p>
          <a:p>
            <a:pPr lvl="1" marL="864000" indent="-324000" algn="ctr">
              <a:spcBef>
                <a:spcPts val="1134"/>
              </a:spcBef>
              <a:buClr>
                <a:srgbClr val="ffffff"/>
              </a:buClr>
              <a:buSzPct val="75000"/>
              <a:buFont typeface="Symbol" charset="2"/>
              <a:buChar char=""/>
            </a:pPr>
            <a:r>
              <a:rPr b="0" lang="pt-BR" sz="1800" spc="-1" strike="noStrike">
                <a:latin typeface="Arial"/>
              </a:rPr>
              <a:t>Second Outline Level</a:t>
            </a:r>
            <a:endParaRPr b="0" lang="pt-BR" sz="1800" spc="-1" strike="noStrike">
              <a:latin typeface="Arial"/>
            </a:endParaRPr>
          </a:p>
          <a:p>
            <a:pPr lvl="2" marL="1296000" indent="-288000" algn="ctr">
              <a:spcBef>
                <a:spcPts val="850"/>
              </a:spcBef>
              <a:buClr>
                <a:srgbClr val="ffffff"/>
              </a:buClr>
              <a:buSzPct val="45000"/>
              <a:buFont typeface="Wingdings" charset="2"/>
              <a:buChar char=""/>
            </a:pPr>
            <a:r>
              <a:rPr b="0" lang="pt-BR" sz="1800" spc="-1" strike="noStrike">
                <a:latin typeface="Arial"/>
              </a:rPr>
              <a:t>Third Outline Level</a:t>
            </a:r>
            <a:endParaRPr b="0" lang="pt-BR" sz="1800" spc="-1" strike="noStrike">
              <a:latin typeface="Arial"/>
            </a:endParaRPr>
          </a:p>
          <a:p>
            <a:pPr lvl="3" marL="1728000" indent="-216000" algn="ctr">
              <a:spcBef>
                <a:spcPts val="567"/>
              </a:spcBef>
              <a:buClr>
                <a:srgbClr val="ffffff"/>
              </a:buClr>
              <a:buSzPct val="75000"/>
              <a:buFont typeface="Symbol" charset="2"/>
              <a:buChar char=""/>
            </a:pPr>
            <a:r>
              <a:rPr b="0" lang="pt-BR" sz="1800" spc="-1" strike="noStrike">
                <a:latin typeface="Arial"/>
              </a:rPr>
              <a:t>Fourth Outline Level</a:t>
            </a:r>
            <a:endParaRPr b="0" lang="pt-BR" sz="1800" spc="-1" strike="noStrike">
              <a:latin typeface="Arial"/>
            </a:endParaRPr>
          </a:p>
          <a:p>
            <a:pPr lvl="4" marL="2160000" indent="-216000" algn="ctr">
              <a:spcBef>
                <a:spcPts val="283"/>
              </a:spcBef>
              <a:buClr>
                <a:srgbClr val="ffffff"/>
              </a:buClr>
              <a:buSzPct val="45000"/>
              <a:buFont typeface="Wingdings" charset="2"/>
              <a:buChar char=""/>
            </a:pPr>
            <a:r>
              <a:rPr b="0" lang="pt-BR" sz="1800" spc="-1" strike="noStrike">
                <a:latin typeface="Arial"/>
              </a:rPr>
              <a:t>Fifth Outline Level</a:t>
            </a:r>
            <a:endParaRPr b="0" lang="pt-BR" sz="1800" spc="-1" strike="noStrike">
              <a:latin typeface="Arial"/>
            </a:endParaRPr>
          </a:p>
          <a:p>
            <a:pPr lvl="5" marL="2592000" indent="-216000" algn="ctr">
              <a:spcBef>
                <a:spcPts val="283"/>
              </a:spcBef>
              <a:buClr>
                <a:srgbClr val="ffffff"/>
              </a:buClr>
              <a:buSzPct val="45000"/>
              <a:buFont typeface="Wingdings" charset="2"/>
              <a:buChar char=""/>
            </a:pPr>
            <a:r>
              <a:rPr b="0" lang="pt-BR" sz="1800" spc="-1" strike="noStrike">
                <a:latin typeface="Arial"/>
              </a:rPr>
              <a:t>Sixth Outline Level</a:t>
            </a:r>
            <a:endParaRPr b="0" lang="pt-BR" sz="1800" spc="-1" strike="noStrike">
              <a:latin typeface="Arial"/>
            </a:endParaRPr>
          </a:p>
          <a:p>
            <a:pPr lvl="6" marL="3024000" indent="-216000" algn="ctr">
              <a:spcBef>
                <a:spcPts val="283"/>
              </a:spcBef>
              <a:buClr>
                <a:srgbClr val="ffffff"/>
              </a:buClr>
              <a:buSzPct val="45000"/>
              <a:buFont typeface="Wingdings" charset="2"/>
              <a:buChar char=""/>
            </a:pPr>
            <a:r>
              <a:rPr b="0" lang="pt-BR" sz="1800" spc="-1" strike="noStrike">
                <a:latin typeface="Arial"/>
              </a:rPr>
              <a:t>Seventh Outline Level</a:t>
            </a:r>
            <a:endParaRPr b="0" lang="pt-BR" sz="18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1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44" name="PlaceHolder 1"/>
          <p:cNvSpPr>
            <a:spLocks noGrp="1"/>
          </p:cNvSpPr>
          <p:nvPr>
            <p:ph type="title"/>
          </p:nvPr>
        </p:nvSpPr>
        <p:spPr>
          <a:xfrm>
            <a:off x="650160" y="389160"/>
            <a:ext cx="11703240" cy="1627920"/>
          </a:xfrm>
          <a:prstGeom prst="rect">
            <a:avLst/>
          </a:prstGeom>
        </p:spPr>
        <p:txBody>
          <a:bodyPr lIns="0" rIns="0" tIns="0" bIns="0" anchor="ctr">
            <a:noAutofit/>
          </a:bodyPr>
          <a:p>
            <a:pPr algn="ctr"/>
            <a:r>
              <a:rPr b="0" lang="pt-BR" sz="1800" spc="-1" strike="noStrike">
                <a:latin typeface="Arial"/>
              </a:rPr>
              <a:t>Click to edit </a:t>
            </a:r>
            <a:r>
              <a:rPr b="0" lang="pt-BR" sz="1800" spc="-1" strike="noStrike">
                <a:latin typeface="Arial"/>
              </a:rPr>
              <a:t>the title text </a:t>
            </a:r>
            <a:r>
              <a:rPr b="0" lang="pt-BR" sz="1800" spc="-1" strike="noStrike">
                <a:latin typeface="Arial"/>
              </a:rPr>
              <a:t>format</a:t>
            </a:r>
            <a:endParaRPr b="0" lang="pt-BR" sz="1800" spc="-1" strike="noStrike">
              <a:latin typeface="Arial"/>
            </a:endParaRPr>
          </a:p>
        </p:txBody>
      </p:sp>
      <p:sp>
        <p:nvSpPr>
          <p:cNvPr id="345" name="PlaceHolder 2"/>
          <p:cNvSpPr>
            <a:spLocks noGrp="1"/>
          </p:cNvSpPr>
          <p:nvPr>
            <p:ph type="body"/>
          </p:nvPr>
        </p:nvSpPr>
        <p:spPr>
          <a:xfrm>
            <a:off x="650160" y="2282040"/>
            <a:ext cx="11703240" cy="5655960"/>
          </a:xfrm>
          <a:prstGeom prst="rect">
            <a:avLst/>
          </a:prstGeom>
        </p:spPr>
        <p:txBody>
          <a:bodyPr lIns="0" rIns="0" tIns="0" bIns="0">
            <a:normAutofit/>
          </a:bodyPr>
          <a:p>
            <a:pPr marL="432000" indent="-324000" algn="ctr">
              <a:spcBef>
                <a:spcPts val="1417"/>
              </a:spcBef>
              <a:buClr>
                <a:srgbClr val="000000"/>
              </a:buClr>
              <a:buSzPct val="45000"/>
              <a:buFont typeface="Wingdings" charset="2"/>
              <a:buChar char=""/>
            </a:pPr>
            <a:r>
              <a:rPr b="0" lang="pt-BR" sz="1800" spc="-1" strike="noStrike">
                <a:latin typeface="Arial"/>
              </a:rPr>
              <a:t>Click to edit the outline text format</a:t>
            </a:r>
            <a:endParaRPr b="0" lang="pt-BR" sz="1800" spc="-1" strike="noStrike">
              <a:latin typeface="Arial"/>
            </a:endParaRPr>
          </a:p>
          <a:p>
            <a:pPr lvl="1" marL="864000" indent="-324000" algn="ctr">
              <a:spcBef>
                <a:spcPts val="1134"/>
              </a:spcBef>
              <a:buClr>
                <a:srgbClr val="000000"/>
              </a:buClr>
              <a:buSzPct val="75000"/>
              <a:buFont typeface="Symbol" charset="2"/>
              <a:buChar char=""/>
            </a:pPr>
            <a:r>
              <a:rPr b="0" lang="pt-BR" sz="1800" spc="-1" strike="noStrike">
                <a:latin typeface="Arial"/>
              </a:rPr>
              <a:t>Second Outline Level</a:t>
            </a:r>
            <a:endParaRPr b="0" lang="pt-BR" sz="1800" spc="-1" strike="noStrike">
              <a:latin typeface="Arial"/>
            </a:endParaRPr>
          </a:p>
          <a:p>
            <a:pPr lvl="2" marL="1296000" indent="-288000" algn="ctr">
              <a:spcBef>
                <a:spcPts val="850"/>
              </a:spcBef>
              <a:buClr>
                <a:srgbClr val="000000"/>
              </a:buClr>
              <a:buSzPct val="45000"/>
              <a:buFont typeface="Wingdings" charset="2"/>
              <a:buChar char=""/>
            </a:pPr>
            <a:r>
              <a:rPr b="0" lang="pt-BR" sz="1800" spc="-1" strike="noStrike">
                <a:latin typeface="Arial"/>
              </a:rPr>
              <a:t>Third Outline Level</a:t>
            </a:r>
            <a:endParaRPr b="0" lang="pt-BR" sz="1800" spc="-1" strike="noStrike">
              <a:latin typeface="Arial"/>
            </a:endParaRPr>
          </a:p>
          <a:p>
            <a:pPr lvl="3" marL="1728000" indent="-216000" algn="ctr">
              <a:spcBef>
                <a:spcPts val="567"/>
              </a:spcBef>
              <a:buClr>
                <a:srgbClr val="000000"/>
              </a:buClr>
              <a:buSzPct val="75000"/>
              <a:buFont typeface="Symbol" charset="2"/>
              <a:buChar char=""/>
            </a:pPr>
            <a:r>
              <a:rPr b="0" lang="pt-BR" sz="1800" spc="-1" strike="noStrike">
                <a:latin typeface="Arial"/>
              </a:rPr>
              <a:t>Fourth Outline Level</a:t>
            </a:r>
            <a:endParaRPr b="0" lang="pt-BR" sz="1800" spc="-1" strike="noStrike">
              <a:latin typeface="Arial"/>
            </a:endParaRPr>
          </a:p>
          <a:p>
            <a:pPr lvl="4" marL="2160000" indent="-216000" algn="ctr">
              <a:spcBef>
                <a:spcPts val="283"/>
              </a:spcBef>
              <a:buClr>
                <a:srgbClr val="000000"/>
              </a:buClr>
              <a:buSzPct val="45000"/>
              <a:buFont typeface="Wingdings" charset="2"/>
              <a:buChar char=""/>
            </a:pPr>
            <a:r>
              <a:rPr b="0" lang="pt-BR" sz="1800" spc="-1" strike="noStrike">
                <a:latin typeface="Arial"/>
              </a:rPr>
              <a:t>Fifth Outline Level</a:t>
            </a:r>
            <a:endParaRPr b="0" lang="pt-BR" sz="1800" spc="-1" strike="noStrike">
              <a:latin typeface="Arial"/>
            </a:endParaRPr>
          </a:p>
          <a:p>
            <a:pPr lvl="5" marL="2592000" indent="-216000" algn="ctr">
              <a:spcBef>
                <a:spcPts val="283"/>
              </a:spcBef>
              <a:buClr>
                <a:srgbClr val="000000"/>
              </a:buClr>
              <a:buSzPct val="45000"/>
              <a:buFont typeface="Wingdings" charset="2"/>
              <a:buChar char=""/>
            </a:pPr>
            <a:r>
              <a:rPr b="0" lang="pt-BR" sz="1800" spc="-1" strike="noStrike">
                <a:latin typeface="Arial"/>
              </a:rPr>
              <a:t>Sixth Outline Level</a:t>
            </a:r>
            <a:endParaRPr b="0" lang="pt-BR" sz="1800" spc="-1" strike="noStrike">
              <a:latin typeface="Arial"/>
            </a:endParaRPr>
          </a:p>
          <a:p>
            <a:pPr lvl="6" marL="3024000" indent="-216000" algn="ctr">
              <a:spcBef>
                <a:spcPts val="283"/>
              </a:spcBef>
              <a:buClr>
                <a:srgbClr val="000000"/>
              </a:buClr>
              <a:buSzPct val="45000"/>
              <a:buFont typeface="Wingdings" charset="2"/>
              <a:buChar char=""/>
            </a:pPr>
            <a:r>
              <a:rPr b="0" lang="pt-BR" sz="1800" spc="-1" strike="noStrike">
                <a:latin typeface="Arial"/>
              </a:rPr>
              <a:t>Seventh Outline Level</a:t>
            </a:r>
            <a:endParaRPr b="0" lang="pt-BR" sz="1800" spc="-1" strike="noStrike">
              <a:latin typeface="Arial"/>
            </a:endParaRPr>
          </a:p>
        </p:txBody>
      </p:sp>
    </p:spTree>
  </p:cSld>
  <p:clrMap bg1="lt1" bg2="lt2" tx1="dk1" tx2="dk2" accent1="accent1" accent2="accent2" accent3="accent3" accent4="accent4" accent5="accent5" accent6="accent6" hlink="hlink" folHlink="folHlink"/>
  <p:sldLayoutIdLst>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dcb56"/>
        </a:solidFill>
      </p:bgPr>
    </p:bg>
    <p:spTree>
      <p:nvGrpSpPr>
        <p:cNvPr id="1" name=""/>
        <p:cNvGrpSpPr/>
        <p:nvPr/>
      </p:nvGrpSpPr>
      <p:grpSpPr>
        <a:xfrm>
          <a:off x="0" y="0"/>
          <a:ext cx="0" cy="0"/>
          <a:chOff x="0" y="0"/>
          <a:chExt cx="0" cy="0"/>
        </a:xfrm>
      </p:grpSpPr>
      <p:sp>
        <p:nvSpPr>
          <p:cNvPr id="39" name="PlaceHolder 1"/>
          <p:cNvSpPr>
            <a:spLocks noGrp="1"/>
          </p:cNvSpPr>
          <p:nvPr>
            <p:ph type="title"/>
          </p:nvPr>
        </p:nvSpPr>
        <p:spPr>
          <a:xfrm>
            <a:off x="650160" y="389160"/>
            <a:ext cx="11703240" cy="1627920"/>
          </a:xfrm>
          <a:prstGeom prst="rect">
            <a:avLst/>
          </a:prstGeom>
        </p:spPr>
        <p:txBody>
          <a:bodyPr lIns="0" rIns="0" tIns="0" bIns="0" anchor="ctr">
            <a:noAutofit/>
          </a:bodyPr>
          <a:p>
            <a:pPr algn="ctr"/>
            <a:r>
              <a:rPr b="0" lang="pt-BR" sz="1800" spc="-1" strike="noStrike">
                <a:latin typeface="Arial"/>
              </a:rPr>
              <a:t>Click to edit </a:t>
            </a:r>
            <a:r>
              <a:rPr b="0" lang="pt-BR" sz="1800" spc="-1" strike="noStrike">
                <a:latin typeface="Arial"/>
              </a:rPr>
              <a:t>the title text </a:t>
            </a:r>
            <a:r>
              <a:rPr b="0" lang="pt-BR" sz="1800" spc="-1" strike="noStrike">
                <a:latin typeface="Arial"/>
              </a:rPr>
              <a:t>format</a:t>
            </a:r>
            <a:endParaRPr b="0" lang="pt-BR" sz="1800" spc="-1" strike="noStrike">
              <a:latin typeface="Arial"/>
            </a:endParaRPr>
          </a:p>
        </p:txBody>
      </p:sp>
      <p:sp>
        <p:nvSpPr>
          <p:cNvPr id="40" name="PlaceHolder 2"/>
          <p:cNvSpPr>
            <a:spLocks noGrp="1"/>
          </p:cNvSpPr>
          <p:nvPr>
            <p:ph type="body"/>
          </p:nvPr>
        </p:nvSpPr>
        <p:spPr>
          <a:xfrm>
            <a:off x="650160" y="2282040"/>
            <a:ext cx="11703240" cy="5655960"/>
          </a:xfrm>
          <a:prstGeom prst="rect">
            <a:avLst/>
          </a:prstGeom>
        </p:spPr>
        <p:txBody>
          <a:bodyPr lIns="0" rIns="0" tIns="0" bIns="0">
            <a:normAutofit/>
          </a:bodyPr>
          <a:p>
            <a:pPr marL="432000" indent="-324000" algn="ctr">
              <a:spcBef>
                <a:spcPts val="1417"/>
              </a:spcBef>
              <a:buClr>
                <a:srgbClr val="000000"/>
              </a:buClr>
              <a:buSzPct val="45000"/>
              <a:buFont typeface="Wingdings" charset="2"/>
              <a:buChar char=""/>
            </a:pPr>
            <a:r>
              <a:rPr b="0" lang="pt-BR" sz="1800" spc="-1" strike="noStrike">
                <a:latin typeface="Arial"/>
              </a:rPr>
              <a:t>Click to edit the outline text format</a:t>
            </a:r>
            <a:endParaRPr b="0" lang="pt-BR" sz="1800" spc="-1" strike="noStrike">
              <a:latin typeface="Arial"/>
            </a:endParaRPr>
          </a:p>
          <a:p>
            <a:pPr lvl="1" marL="864000" indent="-324000" algn="ctr">
              <a:spcBef>
                <a:spcPts val="1134"/>
              </a:spcBef>
              <a:buClr>
                <a:srgbClr val="000000"/>
              </a:buClr>
              <a:buSzPct val="75000"/>
              <a:buFont typeface="Symbol" charset="2"/>
              <a:buChar char=""/>
            </a:pPr>
            <a:r>
              <a:rPr b="0" lang="pt-BR" sz="1800" spc="-1" strike="noStrike">
                <a:latin typeface="Arial"/>
              </a:rPr>
              <a:t>Second Outline Level</a:t>
            </a:r>
            <a:endParaRPr b="0" lang="pt-BR" sz="1800" spc="-1" strike="noStrike">
              <a:latin typeface="Arial"/>
            </a:endParaRPr>
          </a:p>
          <a:p>
            <a:pPr lvl="2" marL="1296000" indent="-288000" algn="ctr">
              <a:spcBef>
                <a:spcPts val="850"/>
              </a:spcBef>
              <a:buClr>
                <a:srgbClr val="000000"/>
              </a:buClr>
              <a:buSzPct val="45000"/>
              <a:buFont typeface="Wingdings" charset="2"/>
              <a:buChar char=""/>
            </a:pPr>
            <a:r>
              <a:rPr b="0" lang="pt-BR" sz="1800" spc="-1" strike="noStrike">
                <a:latin typeface="Arial"/>
              </a:rPr>
              <a:t>Third Outline Level</a:t>
            </a:r>
            <a:endParaRPr b="0" lang="pt-BR" sz="1800" spc="-1" strike="noStrike">
              <a:latin typeface="Arial"/>
            </a:endParaRPr>
          </a:p>
          <a:p>
            <a:pPr lvl="3" marL="1728000" indent="-216000" algn="ctr">
              <a:spcBef>
                <a:spcPts val="567"/>
              </a:spcBef>
              <a:buClr>
                <a:srgbClr val="000000"/>
              </a:buClr>
              <a:buSzPct val="75000"/>
              <a:buFont typeface="Symbol" charset="2"/>
              <a:buChar char=""/>
            </a:pPr>
            <a:r>
              <a:rPr b="0" lang="pt-BR" sz="1800" spc="-1" strike="noStrike">
                <a:latin typeface="Arial"/>
              </a:rPr>
              <a:t>Fourth Outline Level</a:t>
            </a:r>
            <a:endParaRPr b="0" lang="pt-BR" sz="1800" spc="-1" strike="noStrike">
              <a:latin typeface="Arial"/>
            </a:endParaRPr>
          </a:p>
          <a:p>
            <a:pPr lvl="4" marL="2160000" indent="-216000" algn="ctr">
              <a:spcBef>
                <a:spcPts val="283"/>
              </a:spcBef>
              <a:buClr>
                <a:srgbClr val="000000"/>
              </a:buClr>
              <a:buSzPct val="45000"/>
              <a:buFont typeface="Wingdings" charset="2"/>
              <a:buChar char=""/>
            </a:pPr>
            <a:r>
              <a:rPr b="0" lang="pt-BR" sz="1800" spc="-1" strike="noStrike">
                <a:latin typeface="Arial"/>
              </a:rPr>
              <a:t>Fifth Outline Level</a:t>
            </a:r>
            <a:endParaRPr b="0" lang="pt-BR" sz="1800" spc="-1" strike="noStrike">
              <a:latin typeface="Arial"/>
            </a:endParaRPr>
          </a:p>
          <a:p>
            <a:pPr lvl="5" marL="2592000" indent="-216000" algn="ctr">
              <a:spcBef>
                <a:spcPts val="283"/>
              </a:spcBef>
              <a:buClr>
                <a:srgbClr val="000000"/>
              </a:buClr>
              <a:buSzPct val="45000"/>
              <a:buFont typeface="Wingdings" charset="2"/>
              <a:buChar char=""/>
            </a:pPr>
            <a:r>
              <a:rPr b="0" lang="pt-BR" sz="1800" spc="-1" strike="noStrike">
                <a:latin typeface="Arial"/>
              </a:rPr>
              <a:t>Sixth Outline Level</a:t>
            </a:r>
            <a:endParaRPr b="0" lang="pt-BR" sz="1800" spc="-1" strike="noStrike">
              <a:latin typeface="Arial"/>
            </a:endParaRPr>
          </a:p>
          <a:p>
            <a:pPr lvl="6" marL="3024000" indent="-216000" algn="ctr">
              <a:spcBef>
                <a:spcPts val="283"/>
              </a:spcBef>
              <a:buClr>
                <a:srgbClr val="000000"/>
              </a:buClr>
              <a:buSzPct val="45000"/>
              <a:buFont typeface="Wingdings" charset="2"/>
              <a:buChar char=""/>
            </a:pPr>
            <a:r>
              <a:rPr b="0" lang="pt-BR" sz="1800" spc="-1" strike="noStrike">
                <a:latin typeface="Arial"/>
              </a:rPr>
              <a:t>Seventh Outline Level</a:t>
            </a:r>
            <a:endParaRPr b="0" lang="pt-BR" sz="18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7" name="PlaceHolder 1"/>
          <p:cNvSpPr>
            <a:spLocks noGrp="1"/>
          </p:cNvSpPr>
          <p:nvPr>
            <p:ph type="title"/>
          </p:nvPr>
        </p:nvSpPr>
        <p:spPr>
          <a:xfrm>
            <a:off x="650160" y="389160"/>
            <a:ext cx="11703240" cy="1627920"/>
          </a:xfrm>
          <a:prstGeom prst="rect">
            <a:avLst/>
          </a:prstGeom>
        </p:spPr>
        <p:txBody>
          <a:bodyPr lIns="0" rIns="0" tIns="0" bIns="0" anchor="ctr">
            <a:noAutofit/>
          </a:bodyPr>
          <a:p>
            <a:pPr algn="ctr"/>
            <a:r>
              <a:rPr b="0" lang="pt-BR" sz="1800" spc="-1" strike="noStrike">
                <a:latin typeface="Arial"/>
              </a:rPr>
              <a:t>Click to edit </a:t>
            </a:r>
            <a:r>
              <a:rPr b="0" lang="pt-BR" sz="1800" spc="-1" strike="noStrike">
                <a:latin typeface="Arial"/>
              </a:rPr>
              <a:t>the title text </a:t>
            </a:r>
            <a:r>
              <a:rPr b="0" lang="pt-BR" sz="1800" spc="-1" strike="noStrike">
                <a:latin typeface="Arial"/>
              </a:rPr>
              <a:t>format</a:t>
            </a:r>
            <a:endParaRPr b="0" lang="pt-BR" sz="1800" spc="-1" strike="noStrike">
              <a:latin typeface="Arial"/>
            </a:endParaRPr>
          </a:p>
        </p:txBody>
      </p:sp>
      <p:sp>
        <p:nvSpPr>
          <p:cNvPr id="78" name="PlaceHolder 2"/>
          <p:cNvSpPr>
            <a:spLocks noGrp="1"/>
          </p:cNvSpPr>
          <p:nvPr>
            <p:ph type="body"/>
          </p:nvPr>
        </p:nvSpPr>
        <p:spPr>
          <a:xfrm>
            <a:off x="650160" y="2282040"/>
            <a:ext cx="11703240" cy="5655960"/>
          </a:xfrm>
          <a:prstGeom prst="rect">
            <a:avLst/>
          </a:prstGeom>
        </p:spPr>
        <p:txBody>
          <a:bodyPr lIns="0" rIns="0" tIns="0" bIns="0">
            <a:normAutofit/>
          </a:bodyPr>
          <a:p>
            <a:pPr marL="432000" indent="-324000" algn="ctr">
              <a:spcBef>
                <a:spcPts val="1417"/>
              </a:spcBef>
              <a:buClr>
                <a:srgbClr val="000000"/>
              </a:buClr>
              <a:buSzPct val="45000"/>
              <a:buFont typeface="Wingdings" charset="2"/>
              <a:buChar char=""/>
            </a:pPr>
            <a:r>
              <a:rPr b="0" lang="pt-BR" sz="1800" spc="-1" strike="noStrike">
                <a:latin typeface="Arial"/>
              </a:rPr>
              <a:t>Click to edit the outline text format</a:t>
            </a:r>
            <a:endParaRPr b="0" lang="pt-BR" sz="1800" spc="-1" strike="noStrike">
              <a:latin typeface="Arial"/>
            </a:endParaRPr>
          </a:p>
          <a:p>
            <a:pPr lvl="1" marL="864000" indent="-324000" algn="ctr">
              <a:spcBef>
                <a:spcPts val="1134"/>
              </a:spcBef>
              <a:buClr>
                <a:srgbClr val="000000"/>
              </a:buClr>
              <a:buSzPct val="75000"/>
              <a:buFont typeface="Symbol" charset="2"/>
              <a:buChar char=""/>
            </a:pPr>
            <a:r>
              <a:rPr b="0" lang="pt-BR" sz="1800" spc="-1" strike="noStrike">
                <a:latin typeface="Arial"/>
              </a:rPr>
              <a:t>Second Outline Level</a:t>
            </a:r>
            <a:endParaRPr b="0" lang="pt-BR" sz="1800" spc="-1" strike="noStrike">
              <a:latin typeface="Arial"/>
            </a:endParaRPr>
          </a:p>
          <a:p>
            <a:pPr lvl="2" marL="1296000" indent="-288000" algn="ctr">
              <a:spcBef>
                <a:spcPts val="850"/>
              </a:spcBef>
              <a:buClr>
                <a:srgbClr val="000000"/>
              </a:buClr>
              <a:buSzPct val="45000"/>
              <a:buFont typeface="Wingdings" charset="2"/>
              <a:buChar char=""/>
            </a:pPr>
            <a:r>
              <a:rPr b="0" lang="pt-BR" sz="1800" spc="-1" strike="noStrike">
                <a:latin typeface="Arial"/>
              </a:rPr>
              <a:t>Third Outline Level</a:t>
            </a:r>
            <a:endParaRPr b="0" lang="pt-BR" sz="1800" spc="-1" strike="noStrike">
              <a:latin typeface="Arial"/>
            </a:endParaRPr>
          </a:p>
          <a:p>
            <a:pPr lvl="3" marL="1728000" indent="-216000" algn="ctr">
              <a:spcBef>
                <a:spcPts val="567"/>
              </a:spcBef>
              <a:buClr>
                <a:srgbClr val="000000"/>
              </a:buClr>
              <a:buSzPct val="75000"/>
              <a:buFont typeface="Symbol" charset="2"/>
              <a:buChar char=""/>
            </a:pPr>
            <a:r>
              <a:rPr b="0" lang="pt-BR" sz="1800" spc="-1" strike="noStrike">
                <a:latin typeface="Arial"/>
              </a:rPr>
              <a:t>Fourth Outline Level</a:t>
            </a:r>
            <a:endParaRPr b="0" lang="pt-BR" sz="1800" spc="-1" strike="noStrike">
              <a:latin typeface="Arial"/>
            </a:endParaRPr>
          </a:p>
          <a:p>
            <a:pPr lvl="4" marL="2160000" indent="-216000" algn="ctr">
              <a:spcBef>
                <a:spcPts val="283"/>
              </a:spcBef>
              <a:buClr>
                <a:srgbClr val="000000"/>
              </a:buClr>
              <a:buSzPct val="45000"/>
              <a:buFont typeface="Wingdings" charset="2"/>
              <a:buChar char=""/>
            </a:pPr>
            <a:r>
              <a:rPr b="0" lang="pt-BR" sz="1800" spc="-1" strike="noStrike">
                <a:latin typeface="Arial"/>
              </a:rPr>
              <a:t>Fifth Outline Level</a:t>
            </a:r>
            <a:endParaRPr b="0" lang="pt-BR" sz="1800" spc="-1" strike="noStrike">
              <a:latin typeface="Arial"/>
            </a:endParaRPr>
          </a:p>
          <a:p>
            <a:pPr lvl="5" marL="2592000" indent="-216000" algn="ctr">
              <a:spcBef>
                <a:spcPts val="283"/>
              </a:spcBef>
              <a:buClr>
                <a:srgbClr val="000000"/>
              </a:buClr>
              <a:buSzPct val="45000"/>
              <a:buFont typeface="Wingdings" charset="2"/>
              <a:buChar char=""/>
            </a:pPr>
            <a:r>
              <a:rPr b="0" lang="pt-BR" sz="1800" spc="-1" strike="noStrike">
                <a:latin typeface="Arial"/>
              </a:rPr>
              <a:t>Sixth Outline Level</a:t>
            </a:r>
            <a:endParaRPr b="0" lang="pt-BR" sz="1800" spc="-1" strike="noStrike">
              <a:latin typeface="Arial"/>
            </a:endParaRPr>
          </a:p>
          <a:p>
            <a:pPr lvl="6" marL="3024000" indent="-216000" algn="ctr">
              <a:spcBef>
                <a:spcPts val="283"/>
              </a:spcBef>
              <a:buClr>
                <a:srgbClr val="000000"/>
              </a:buClr>
              <a:buSzPct val="45000"/>
              <a:buFont typeface="Wingdings" charset="2"/>
              <a:buChar char=""/>
            </a:pPr>
            <a:r>
              <a:rPr b="0" lang="pt-BR" sz="1800" spc="-1" strike="noStrike">
                <a:latin typeface="Arial"/>
              </a:rPr>
              <a:t>Seventh Outline Level</a:t>
            </a:r>
            <a:endParaRPr b="0" lang="pt-BR" sz="18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34a5da"/>
        </a:solidFill>
      </p:bgPr>
    </p:bg>
    <p:spTree>
      <p:nvGrpSpPr>
        <p:cNvPr id="1" name=""/>
        <p:cNvGrpSpPr/>
        <p:nvPr/>
      </p:nvGrpSpPr>
      <p:grpSpPr>
        <a:xfrm>
          <a:off x="0" y="0"/>
          <a:ext cx="0" cy="0"/>
          <a:chOff x="0" y="0"/>
          <a:chExt cx="0" cy="0"/>
        </a:xfrm>
      </p:grpSpPr>
      <p:sp>
        <p:nvSpPr>
          <p:cNvPr id="115" name="PlaceHolder 1"/>
          <p:cNvSpPr>
            <a:spLocks noGrp="1"/>
          </p:cNvSpPr>
          <p:nvPr>
            <p:ph type="title"/>
          </p:nvPr>
        </p:nvSpPr>
        <p:spPr>
          <a:xfrm>
            <a:off x="650160" y="389160"/>
            <a:ext cx="11703240" cy="1627920"/>
          </a:xfrm>
          <a:prstGeom prst="rect">
            <a:avLst/>
          </a:prstGeom>
        </p:spPr>
        <p:txBody>
          <a:bodyPr lIns="0" rIns="0" tIns="0" bIns="0" anchor="ctr">
            <a:noAutofit/>
          </a:bodyPr>
          <a:p>
            <a:pPr algn="ctr"/>
            <a:r>
              <a:rPr b="0" lang="pt-BR" sz="1800" spc="-1" strike="noStrike">
                <a:latin typeface="Arial"/>
              </a:rPr>
              <a:t>Click to edit </a:t>
            </a:r>
            <a:r>
              <a:rPr b="0" lang="pt-BR" sz="1800" spc="-1" strike="noStrike">
                <a:latin typeface="Arial"/>
              </a:rPr>
              <a:t>the title text </a:t>
            </a:r>
            <a:r>
              <a:rPr b="0" lang="pt-BR" sz="1800" spc="-1" strike="noStrike">
                <a:latin typeface="Arial"/>
              </a:rPr>
              <a:t>format</a:t>
            </a:r>
            <a:endParaRPr b="0" lang="pt-BR" sz="1800" spc="-1" strike="noStrike">
              <a:latin typeface="Arial"/>
            </a:endParaRPr>
          </a:p>
        </p:txBody>
      </p:sp>
      <p:sp>
        <p:nvSpPr>
          <p:cNvPr id="116" name="PlaceHolder 2"/>
          <p:cNvSpPr>
            <a:spLocks noGrp="1"/>
          </p:cNvSpPr>
          <p:nvPr>
            <p:ph type="body"/>
          </p:nvPr>
        </p:nvSpPr>
        <p:spPr>
          <a:xfrm>
            <a:off x="650160" y="2282040"/>
            <a:ext cx="11703240" cy="5655960"/>
          </a:xfrm>
          <a:prstGeom prst="rect">
            <a:avLst/>
          </a:prstGeom>
        </p:spPr>
        <p:txBody>
          <a:bodyPr lIns="0" rIns="0" tIns="0" bIns="0" anchor="ctr">
            <a:normAutofit/>
          </a:bodyPr>
          <a:p>
            <a:pPr marL="432000" indent="-324000" algn="ctr">
              <a:spcBef>
                <a:spcPts val="1417"/>
              </a:spcBef>
              <a:buClr>
                <a:srgbClr val="000000"/>
              </a:buClr>
              <a:buSzPct val="45000"/>
              <a:buFont typeface="Wingdings" charset="2"/>
              <a:buChar char=""/>
            </a:pPr>
            <a:r>
              <a:rPr b="0" lang="pt-BR" sz="1800" spc="-1" strike="noStrike">
                <a:latin typeface="Arial"/>
              </a:rPr>
              <a:t>Click to edit the outline text format</a:t>
            </a:r>
            <a:endParaRPr b="0" lang="pt-BR" sz="1800" spc="-1" strike="noStrike">
              <a:latin typeface="Arial"/>
            </a:endParaRPr>
          </a:p>
          <a:p>
            <a:pPr lvl="1" marL="864000" indent="-324000" algn="ctr">
              <a:spcBef>
                <a:spcPts val="1134"/>
              </a:spcBef>
              <a:buClr>
                <a:srgbClr val="000000"/>
              </a:buClr>
              <a:buSzPct val="75000"/>
              <a:buFont typeface="Symbol" charset="2"/>
              <a:buChar char=""/>
            </a:pPr>
            <a:r>
              <a:rPr b="0" lang="pt-BR" sz="1800" spc="-1" strike="noStrike">
                <a:latin typeface="Arial"/>
              </a:rPr>
              <a:t>Second Outline Level</a:t>
            </a:r>
            <a:endParaRPr b="0" lang="pt-BR" sz="1800" spc="-1" strike="noStrike">
              <a:latin typeface="Arial"/>
            </a:endParaRPr>
          </a:p>
          <a:p>
            <a:pPr lvl="2" marL="1296000" indent="-288000" algn="ctr">
              <a:spcBef>
                <a:spcPts val="850"/>
              </a:spcBef>
              <a:buClr>
                <a:srgbClr val="000000"/>
              </a:buClr>
              <a:buSzPct val="45000"/>
              <a:buFont typeface="Wingdings" charset="2"/>
              <a:buChar char=""/>
            </a:pPr>
            <a:r>
              <a:rPr b="0" lang="pt-BR" sz="1800" spc="-1" strike="noStrike">
                <a:latin typeface="Arial"/>
              </a:rPr>
              <a:t>Third Outline Level</a:t>
            </a:r>
            <a:endParaRPr b="0" lang="pt-BR" sz="1800" spc="-1" strike="noStrike">
              <a:latin typeface="Arial"/>
            </a:endParaRPr>
          </a:p>
          <a:p>
            <a:pPr lvl="3" marL="1728000" indent="-216000" algn="ctr">
              <a:spcBef>
                <a:spcPts val="567"/>
              </a:spcBef>
              <a:buClr>
                <a:srgbClr val="000000"/>
              </a:buClr>
              <a:buSzPct val="75000"/>
              <a:buFont typeface="Symbol" charset="2"/>
              <a:buChar char=""/>
            </a:pPr>
            <a:r>
              <a:rPr b="0" lang="pt-BR" sz="1800" spc="-1" strike="noStrike">
                <a:latin typeface="Arial"/>
              </a:rPr>
              <a:t>Fourth Outline Level</a:t>
            </a:r>
            <a:endParaRPr b="0" lang="pt-BR" sz="1800" spc="-1" strike="noStrike">
              <a:latin typeface="Arial"/>
            </a:endParaRPr>
          </a:p>
          <a:p>
            <a:pPr lvl="4" marL="2160000" indent="-216000" algn="ctr">
              <a:spcBef>
                <a:spcPts val="283"/>
              </a:spcBef>
              <a:buClr>
                <a:srgbClr val="000000"/>
              </a:buClr>
              <a:buSzPct val="45000"/>
              <a:buFont typeface="Wingdings" charset="2"/>
              <a:buChar char=""/>
            </a:pPr>
            <a:r>
              <a:rPr b="0" lang="pt-BR" sz="1800" spc="-1" strike="noStrike">
                <a:latin typeface="Arial"/>
              </a:rPr>
              <a:t>Fifth Outline Level</a:t>
            </a:r>
            <a:endParaRPr b="0" lang="pt-BR" sz="1800" spc="-1" strike="noStrike">
              <a:latin typeface="Arial"/>
            </a:endParaRPr>
          </a:p>
          <a:p>
            <a:pPr lvl="5" marL="2592000" indent="-216000" algn="ctr">
              <a:spcBef>
                <a:spcPts val="283"/>
              </a:spcBef>
              <a:buClr>
                <a:srgbClr val="000000"/>
              </a:buClr>
              <a:buSzPct val="45000"/>
              <a:buFont typeface="Wingdings" charset="2"/>
              <a:buChar char=""/>
            </a:pPr>
            <a:r>
              <a:rPr b="0" lang="pt-BR" sz="1800" spc="-1" strike="noStrike">
                <a:latin typeface="Arial"/>
              </a:rPr>
              <a:t>Sixth Outline Level</a:t>
            </a:r>
            <a:endParaRPr b="0" lang="pt-BR" sz="1800" spc="-1" strike="noStrike">
              <a:latin typeface="Arial"/>
            </a:endParaRPr>
          </a:p>
          <a:p>
            <a:pPr lvl="6" marL="3024000" indent="-216000" algn="ctr">
              <a:spcBef>
                <a:spcPts val="283"/>
              </a:spcBef>
              <a:buClr>
                <a:srgbClr val="000000"/>
              </a:buClr>
              <a:buSzPct val="45000"/>
              <a:buFont typeface="Wingdings" charset="2"/>
              <a:buChar char=""/>
            </a:pPr>
            <a:r>
              <a:rPr b="0" lang="pt-BR" sz="1800" spc="-1" strike="noStrike">
                <a:latin typeface="Arial"/>
              </a:rPr>
              <a:t>Seventh Outline Level</a:t>
            </a:r>
            <a:endParaRPr b="0" lang="pt-BR" sz="1800" spc="-1" strike="noStrike">
              <a:latin typeface="Arial"/>
            </a:endParaRPr>
          </a:p>
        </p:txBody>
      </p:sp>
    </p:spTree>
  </p:cSld>
  <p:clrMap bg1="lt1" bg2="lt2" tx1="dk1" tx2="dk2" accent1="accent1" accent2="accent2" accent3="accent3" accent4="accent4" accent5="accent5" accent6="accent6" hlink="hlink" folHlink="folHlink"/>
  <p:sldLayoutIdLst>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222222"/>
        </a:solidFill>
      </p:bgPr>
    </p:bg>
    <p:spTree>
      <p:nvGrpSpPr>
        <p:cNvPr id="1" name=""/>
        <p:cNvGrpSpPr/>
        <p:nvPr/>
      </p:nvGrpSpPr>
      <p:grpSpPr>
        <a:xfrm>
          <a:off x="0" y="0"/>
          <a:ext cx="0" cy="0"/>
          <a:chOff x="0" y="0"/>
          <a:chExt cx="0" cy="0"/>
        </a:xfrm>
      </p:grpSpPr>
      <p:sp>
        <p:nvSpPr>
          <p:cNvPr id="153" name="PlaceHolder 1"/>
          <p:cNvSpPr>
            <a:spLocks noGrp="1"/>
          </p:cNvSpPr>
          <p:nvPr>
            <p:ph type="title"/>
          </p:nvPr>
        </p:nvSpPr>
        <p:spPr>
          <a:xfrm>
            <a:off x="650160" y="389160"/>
            <a:ext cx="11703240" cy="1627920"/>
          </a:xfrm>
          <a:prstGeom prst="rect">
            <a:avLst/>
          </a:prstGeom>
        </p:spPr>
        <p:txBody>
          <a:bodyPr lIns="0" rIns="0" tIns="0" bIns="0" anchor="ctr">
            <a:noAutofit/>
          </a:bodyPr>
          <a:p>
            <a:pPr algn="ctr"/>
            <a:r>
              <a:rPr b="0" lang="pt-BR" sz="1800" spc="-1" strike="noStrike">
                <a:latin typeface="Arial"/>
              </a:rPr>
              <a:t>Click to edit </a:t>
            </a:r>
            <a:r>
              <a:rPr b="0" lang="pt-BR" sz="1800" spc="-1" strike="noStrike">
                <a:latin typeface="Arial"/>
              </a:rPr>
              <a:t>the title text </a:t>
            </a:r>
            <a:r>
              <a:rPr b="0" lang="pt-BR" sz="1800" spc="-1" strike="noStrike">
                <a:latin typeface="Arial"/>
              </a:rPr>
              <a:t>format</a:t>
            </a:r>
            <a:endParaRPr b="0" lang="pt-BR" sz="1800" spc="-1" strike="noStrike">
              <a:latin typeface="Arial"/>
            </a:endParaRPr>
          </a:p>
        </p:txBody>
      </p:sp>
      <p:sp>
        <p:nvSpPr>
          <p:cNvPr id="154" name="PlaceHolder 2"/>
          <p:cNvSpPr>
            <a:spLocks noGrp="1"/>
          </p:cNvSpPr>
          <p:nvPr>
            <p:ph type="body"/>
          </p:nvPr>
        </p:nvSpPr>
        <p:spPr>
          <a:xfrm>
            <a:off x="650160" y="2282040"/>
            <a:ext cx="11703240" cy="5655960"/>
          </a:xfrm>
          <a:prstGeom prst="rect">
            <a:avLst/>
          </a:prstGeom>
        </p:spPr>
        <p:txBody>
          <a:bodyPr lIns="0" rIns="0" tIns="0" bIns="0">
            <a:normAutofit/>
          </a:bodyPr>
          <a:p>
            <a:pPr marL="432000" indent="-324000" algn="ctr">
              <a:spcBef>
                <a:spcPts val="1417"/>
              </a:spcBef>
              <a:buClr>
                <a:srgbClr val="ffffff"/>
              </a:buClr>
              <a:buSzPct val="45000"/>
              <a:buFont typeface="Wingdings" charset="2"/>
              <a:buChar char=""/>
            </a:pPr>
            <a:r>
              <a:rPr b="0" lang="pt-BR" sz="1800" spc="-1" strike="noStrike">
                <a:latin typeface="Arial"/>
              </a:rPr>
              <a:t>Click to edit the outline text format</a:t>
            </a:r>
            <a:endParaRPr b="0" lang="pt-BR" sz="1800" spc="-1" strike="noStrike">
              <a:latin typeface="Arial"/>
            </a:endParaRPr>
          </a:p>
          <a:p>
            <a:pPr lvl="1" marL="864000" indent="-324000" algn="ctr">
              <a:spcBef>
                <a:spcPts val="1134"/>
              </a:spcBef>
              <a:buClr>
                <a:srgbClr val="ffffff"/>
              </a:buClr>
              <a:buSzPct val="75000"/>
              <a:buFont typeface="Symbol" charset="2"/>
              <a:buChar char=""/>
            </a:pPr>
            <a:r>
              <a:rPr b="0" lang="pt-BR" sz="1800" spc="-1" strike="noStrike">
                <a:latin typeface="Arial"/>
              </a:rPr>
              <a:t>Second Outline Level</a:t>
            </a:r>
            <a:endParaRPr b="0" lang="pt-BR" sz="1800" spc="-1" strike="noStrike">
              <a:latin typeface="Arial"/>
            </a:endParaRPr>
          </a:p>
          <a:p>
            <a:pPr lvl="2" marL="1296000" indent="-288000" algn="ctr">
              <a:spcBef>
                <a:spcPts val="850"/>
              </a:spcBef>
              <a:buClr>
                <a:srgbClr val="ffffff"/>
              </a:buClr>
              <a:buSzPct val="45000"/>
              <a:buFont typeface="Wingdings" charset="2"/>
              <a:buChar char=""/>
            </a:pPr>
            <a:r>
              <a:rPr b="0" lang="pt-BR" sz="1800" spc="-1" strike="noStrike">
                <a:latin typeface="Arial"/>
              </a:rPr>
              <a:t>Third Outline Level</a:t>
            </a:r>
            <a:endParaRPr b="0" lang="pt-BR" sz="1800" spc="-1" strike="noStrike">
              <a:latin typeface="Arial"/>
            </a:endParaRPr>
          </a:p>
          <a:p>
            <a:pPr lvl="3" marL="1728000" indent="-216000" algn="ctr">
              <a:spcBef>
                <a:spcPts val="567"/>
              </a:spcBef>
              <a:buClr>
                <a:srgbClr val="ffffff"/>
              </a:buClr>
              <a:buSzPct val="75000"/>
              <a:buFont typeface="Symbol" charset="2"/>
              <a:buChar char=""/>
            </a:pPr>
            <a:r>
              <a:rPr b="0" lang="pt-BR" sz="1800" spc="-1" strike="noStrike">
                <a:latin typeface="Arial"/>
              </a:rPr>
              <a:t>Fourth Outline Level</a:t>
            </a:r>
            <a:endParaRPr b="0" lang="pt-BR" sz="1800" spc="-1" strike="noStrike">
              <a:latin typeface="Arial"/>
            </a:endParaRPr>
          </a:p>
          <a:p>
            <a:pPr lvl="4" marL="2160000" indent="-216000" algn="ctr">
              <a:spcBef>
                <a:spcPts val="283"/>
              </a:spcBef>
              <a:buClr>
                <a:srgbClr val="ffffff"/>
              </a:buClr>
              <a:buSzPct val="45000"/>
              <a:buFont typeface="Wingdings" charset="2"/>
              <a:buChar char=""/>
            </a:pPr>
            <a:r>
              <a:rPr b="0" lang="pt-BR" sz="1800" spc="-1" strike="noStrike">
                <a:latin typeface="Arial"/>
              </a:rPr>
              <a:t>Fifth Outline Level</a:t>
            </a:r>
            <a:endParaRPr b="0" lang="pt-BR" sz="1800" spc="-1" strike="noStrike">
              <a:latin typeface="Arial"/>
            </a:endParaRPr>
          </a:p>
          <a:p>
            <a:pPr lvl="5" marL="2592000" indent="-216000" algn="ctr">
              <a:spcBef>
                <a:spcPts val="283"/>
              </a:spcBef>
              <a:buClr>
                <a:srgbClr val="ffffff"/>
              </a:buClr>
              <a:buSzPct val="45000"/>
              <a:buFont typeface="Wingdings" charset="2"/>
              <a:buChar char=""/>
            </a:pPr>
            <a:r>
              <a:rPr b="0" lang="pt-BR" sz="1800" spc="-1" strike="noStrike">
                <a:latin typeface="Arial"/>
              </a:rPr>
              <a:t>Sixth Outline Level</a:t>
            </a:r>
            <a:endParaRPr b="0" lang="pt-BR" sz="1800" spc="-1" strike="noStrike">
              <a:latin typeface="Arial"/>
            </a:endParaRPr>
          </a:p>
          <a:p>
            <a:pPr lvl="6" marL="3024000" indent="-216000" algn="ctr">
              <a:spcBef>
                <a:spcPts val="283"/>
              </a:spcBef>
              <a:buClr>
                <a:srgbClr val="ffffff"/>
              </a:buClr>
              <a:buSzPct val="45000"/>
              <a:buFont typeface="Wingdings" charset="2"/>
              <a:buChar char=""/>
            </a:pPr>
            <a:r>
              <a:rPr b="0" lang="pt-BR" sz="1800" spc="-1" strike="noStrike">
                <a:latin typeface="Arial"/>
              </a:rPr>
              <a:t>Seventh Outline Level</a:t>
            </a:r>
            <a:endParaRPr b="0" lang="pt-BR" sz="1800" spc="-1" strike="noStrike">
              <a:latin typeface="Arial"/>
            </a:endParaRPr>
          </a:p>
        </p:txBody>
      </p:sp>
    </p:spTree>
  </p:cSld>
  <p:clrMap bg1="lt1" bg2="lt2" tx1="dk1" tx2="dk2" accent1="accent1" accent2="accent2" accent3="accent3" accent4="accent4" accent5="accent5" accent6="accent6" hlink="hlink" folHlink="folHlink"/>
  <p:sldLayoutIdLst>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222222"/>
        </a:solidFill>
      </p:bgPr>
    </p:bg>
    <p:spTree>
      <p:nvGrpSpPr>
        <p:cNvPr id="1" name=""/>
        <p:cNvGrpSpPr/>
        <p:nvPr/>
      </p:nvGrpSpPr>
      <p:grpSpPr>
        <a:xfrm>
          <a:off x="0" y="0"/>
          <a:ext cx="0" cy="0"/>
          <a:chOff x="0" y="0"/>
          <a:chExt cx="0" cy="0"/>
        </a:xfrm>
      </p:grpSpPr>
      <p:sp>
        <p:nvSpPr>
          <p:cNvPr id="191" name="PlaceHolder 1"/>
          <p:cNvSpPr>
            <a:spLocks noGrp="1"/>
          </p:cNvSpPr>
          <p:nvPr>
            <p:ph type="title"/>
          </p:nvPr>
        </p:nvSpPr>
        <p:spPr>
          <a:xfrm>
            <a:off x="650160" y="389160"/>
            <a:ext cx="11703240" cy="1627920"/>
          </a:xfrm>
          <a:prstGeom prst="rect">
            <a:avLst/>
          </a:prstGeom>
        </p:spPr>
        <p:txBody>
          <a:bodyPr lIns="0" rIns="0" tIns="0" bIns="0" anchor="ctr">
            <a:noAutofit/>
          </a:bodyPr>
          <a:p>
            <a:pPr algn="ctr"/>
            <a:r>
              <a:rPr b="0" lang="pt-BR" sz="1800" spc="-1" strike="noStrike">
                <a:latin typeface="Arial"/>
              </a:rPr>
              <a:t>Click to edit </a:t>
            </a:r>
            <a:r>
              <a:rPr b="0" lang="pt-BR" sz="1800" spc="-1" strike="noStrike">
                <a:latin typeface="Arial"/>
              </a:rPr>
              <a:t>the title text </a:t>
            </a:r>
            <a:r>
              <a:rPr b="0" lang="pt-BR" sz="1800" spc="-1" strike="noStrike">
                <a:latin typeface="Arial"/>
              </a:rPr>
              <a:t>format</a:t>
            </a:r>
            <a:endParaRPr b="0" lang="pt-BR" sz="1800" spc="-1" strike="noStrike">
              <a:latin typeface="Arial"/>
            </a:endParaRPr>
          </a:p>
        </p:txBody>
      </p:sp>
      <p:sp>
        <p:nvSpPr>
          <p:cNvPr id="192" name="PlaceHolder 2"/>
          <p:cNvSpPr>
            <a:spLocks noGrp="1"/>
          </p:cNvSpPr>
          <p:nvPr>
            <p:ph type="body"/>
          </p:nvPr>
        </p:nvSpPr>
        <p:spPr>
          <a:xfrm>
            <a:off x="650160" y="2282040"/>
            <a:ext cx="11703240" cy="5655960"/>
          </a:xfrm>
          <a:prstGeom prst="rect">
            <a:avLst/>
          </a:prstGeom>
        </p:spPr>
        <p:txBody>
          <a:bodyPr lIns="0" rIns="0" tIns="0" bIns="0">
            <a:normAutofit/>
          </a:bodyPr>
          <a:p>
            <a:pPr marL="432000" indent="-324000" algn="ctr">
              <a:spcBef>
                <a:spcPts val="1417"/>
              </a:spcBef>
              <a:buClr>
                <a:srgbClr val="ffffff"/>
              </a:buClr>
              <a:buSzPct val="45000"/>
              <a:buFont typeface="Wingdings" charset="2"/>
              <a:buChar char=""/>
            </a:pPr>
            <a:r>
              <a:rPr b="0" lang="pt-BR" sz="1800" spc="-1" strike="noStrike">
                <a:latin typeface="Arial"/>
              </a:rPr>
              <a:t>Click to edit the outline text format</a:t>
            </a:r>
            <a:endParaRPr b="0" lang="pt-BR" sz="1800" spc="-1" strike="noStrike">
              <a:latin typeface="Arial"/>
            </a:endParaRPr>
          </a:p>
          <a:p>
            <a:pPr lvl="1" marL="864000" indent="-324000" algn="ctr">
              <a:spcBef>
                <a:spcPts val="1134"/>
              </a:spcBef>
              <a:buClr>
                <a:srgbClr val="ffffff"/>
              </a:buClr>
              <a:buSzPct val="75000"/>
              <a:buFont typeface="Symbol" charset="2"/>
              <a:buChar char=""/>
            </a:pPr>
            <a:r>
              <a:rPr b="0" lang="pt-BR" sz="1800" spc="-1" strike="noStrike">
                <a:latin typeface="Arial"/>
              </a:rPr>
              <a:t>Second Outline Level</a:t>
            </a:r>
            <a:endParaRPr b="0" lang="pt-BR" sz="1800" spc="-1" strike="noStrike">
              <a:latin typeface="Arial"/>
            </a:endParaRPr>
          </a:p>
          <a:p>
            <a:pPr lvl="2" marL="1296000" indent="-288000" algn="ctr">
              <a:spcBef>
                <a:spcPts val="850"/>
              </a:spcBef>
              <a:buClr>
                <a:srgbClr val="ffffff"/>
              </a:buClr>
              <a:buSzPct val="45000"/>
              <a:buFont typeface="Wingdings" charset="2"/>
              <a:buChar char=""/>
            </a:pPr>
            <a:r>
              <a:rPr b="0" lang="pt-BR" sz="1800" spc="-1" strike="noStrike">
                <a:latin typeface="Arial"/>
              </a:rPr>
              <a:t>Third Outline Level</a:t>
            </a:r>
            <a:endParaRPr b="0" lang="pt-BR" sz="1800" spc="-1" strike="noStrike">
              <a:latin typeface="Arial"/>
            </a:endParaRPr>
          </a:p>
          <a:p>
            <a:pPr lvl="3" marL="1728000" indent="-216000" algn="ctr">
              <a:spcBef>
                <a:spcPts val="567"/>
              </a:spcBef>
              <a:buClr>
                <a:srgbClr val="ffffff"/>
              </a:buClr>
              <a:buSzPct val="75000"/>
              <a:buFont typeface="Symbol" charset="2"/>
              <a:buChar char=""/>
            </a:pPr>
            <a:r>
              <a:rPr b="0" lang="pt-BR" sz="1800" spc="-1" strike="noStrike">
                <a:latin typeface="Arial"/>
              </a:rPr>
              <a:t>Fourth Outline Level</a:t>
            </a:r>
            <a:endParaRPr b="0" lang="pt-BR" sz="1800" spc="-1" strike="noStrike">
              <a:latin typeface="Arial"/>
            </a:endParaRPr>
          </a:p>
          <a:p>
            <a:pPr lvl="4" marL="2160000" indent="-216000" algn="ctr">
              <a:spcBef>
                <a:spcPts val="283"/>
              </a:spcBef>
              <a:buClr>
                <a:srgbClr val="ffffff"/>
              </a:buClr>
              <a:buSzPct val="45000"/>
              <a:buFont typeface="Wingdings" charset="2"/>
              <a:buChar char=""/>
            </a:pPr>
            <a:r>
              <a:rPr b="0" lang="pt-BR" sz="1800" spc="-1" strike="noStrike">
                <a:latin typeface="Arial"/>
              </a:rPr>
              <a:t>Fifth Outline Level</a:t>
            </a:r>
            <a:endParaRPr b="0" lang="pt-BR" sz="1800" spc="-1" strike="noStrike">
              <a:latin typeface="Arial"/>
            </a:endParaRPr>
          </a:p>
          <a:p>
            <a:pPr lvl="5" marL="2592000" indent="-216000" algn="ctr">
              <a:spcBef>
                <a:spcPts val="283"/>
              </a:spcBef>
              <a:buClr>
                <a:srgbClr val="ffffff"/>
              </a:buClr>
              <a:buSzPct val="45000"/>
              <a:buFont typeface="Wingdings" charset="2"/>
              <a:buChar char=""/>
            </a:pPr>
            <a:r>
              <a:rPr b="0" lang="pt-BR" sz="1800" spc="-1" strike="noStrike">
                <a:latin typeface="Arial"/>
              </a:rPr>
              <a:t>Sixth Outline Level</a:t>
            </a:r>
            <a:endParaRPr b="0" lang="pt-BR" sz="1800" spc="-1" strike="noStrike">
              <a:latin typeface="Arial"/>
            </a:endParaRPr>
          </a:p>
          <a:p>
            <a:pPr lvl="6" marL="3024000" indent="-216000" algn="ctr">
              <a:spcBef>
                <a:spcPts val="283"/>
              </a:spcBef>
              <a:buClr>
                <a:srgbClr val="ffffff"/>
              </a:buClr>
              <a:buSzPct val="45000"/>
              <a:buFont typeface="Wingdings" charset="2"/>
              <a:buChar char=""/>
            </a:pPr>
            <a:r>
              <a:rPr b="0" lang="pt-BR" sz="1800" spc="-1" strike="noStrike">
                <a:latin typeface="Arial"/>
              </a:rPr>
              <a:t>Seventh Outline Level</a:t>
            </a:r>
            <a:endParaRPr b="0" lang="pt-BR" sz="1800" spc="-1" strike="noStrike">
              <a:latin typeface="Arial"/>
            </a:endParaRPr>
          </a:p>
        </p:txBody>
      </p:sp>
    </p:spTree>
  </p:cSld>
  <p:clrMap bg1="lt1" bg2="lt2" tx1="dk1" tx2="dk2" accent1="accent1" accent2="accent2" accent3="accent3" accent4="accent4" accent5="accent5" accent6="accent6" hlink="hlink" folHlink="folHlink"/>
  <p:sldLayoutIdLst>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29" name="PlaceHolder 1"/>
          <p:cNvSpPr>
            <a:spLocks noGrp="1"/>
          </p:cNvSpPr>
          <p:nvPr>
            <p:ph type="title"/>
          </p:nvPr>
        </p:nvSpPr>
        <p:spPr>
          <a:xfrm>
            <a:off x="650160" y="389160"/>
            <a:ext cx="11703240" cy="1627920"/>
          </a:xfrm>
          <a:prstGeom prst="rect">
            <a:avLst/>
          </a:prstGeom>
        </p:spPr>
        <p:txBody>
          <a:bodyPr lIns="0" rIns="0" tIns="0" bIns="0" anchor="ctr">
            <a:noAutofit/>
          </a:bodyPr>
          <a:p>
            <a:pPr algn="ctr"/>
            <a:r>
              <a:rPr b="0" lang="pt-BR" sz="1800" spc="-1" strike="noStrike">
                <a:latin typeface="Arial"/>
              </a:rPr>
              <a:t>Click to edit </a:t>
            </a:r>
            <a:r>
              <a:rPr b="0" lang="pt-BR" sz="1800" spc="-1" strike="noStrike">
                <a:latin typeface="Arial"/>
              </a:rPr>
              <a:t>the title text </a:t>
            </a:r>
            <a:r>
              <a:rPr b="0" lang="pt-BR" sz="1800" spc="-1" strike="noStrike">
                <a:latin typeface="Arial"/>
              </a:rPr>
              <a:t>format</a:t>
            </a:r>
            <a:endParaRPr b="0" lang="pt-BR" sz="1800" spc="-1" strike="noStrike">
              <a:latin typeface="Arial"/>
            </a:endParaRPr>
          </a:p>
        </p:txBody>
      </p:sp>
      <p:sp>
        <p:nvSpPr>
          <p:cNvPr id="230" name="PlaceHolder 2"/>
          <p:cNvSpPr>
            <a:spLocks noGrp="1"/>
          </p:cNvSpPr>
          <p:nvPr>
            <p:ph type="body"/>
          </p:nvPr>
        </p:nvSpPr>
        <p:spPr>
          <a:xfrm>
            <a:off x="650160" y="2282040"/>
            <a:ext cx="11703240" cy="5655960"/>
          </a:xfrm>
          <a:prstGeom prst="rect">
            <a:avLst/>
          </a:prstGeom>
        </p:spPr>
        <p:txBody>
          <a:bodyPr lIns="0" rIns="0" tIns="0" bIns="0" anchor="ctr">
            <a:normAutofit/>
          </a:bodyPr>
          <a:p>
            <a:pPr marL="432000" indent="-324000" algn="ctr">
              <a:spcBef>
                <a:spcPts val="1417"/>
              </a:spcBef>
              <a:buClr>
                <a:srgbClr val="000000"/>
              </a:buClr>
              <a:buSzPct val="45000"/>
              <a:buFont typeface="Wingdings" charset="2"/>
              <a:buChar char=""/>
            </a:pPr>
            <a:r>
              <a:rPr b="0" lang="pt-BR" sz="1800" spc="-1" strike="noStrike">
                <a:latin typeface="Arial"/>
              </a:rPr>
              <a:t>Click to edit the outline text format</a:t>
            </a:r>
            <a:endParaRPr b="0" lang="pt-BR" sz="1800" spc="-1" strike="noStrike">
              <a:latin typeface="Arial"/>
            </a:endParaRPr>
          </a:p>
          <a:p>
            <a:pPr lvl="1" marL="864000" indent="-324000" algn="ctr">
              <a:spcBef>
                <a:spcPts val="1134"/>
              </a:spcBef>
              <a:buClr>
                <a:srgbClr val="000000"/>
              </a:buClr>
              <a:buSzPct val="75000"/>
              <a:buFont typeface="Symbol" charset="2"/>
              <a:buChar char=""/>
            </a:pPr>
            <a:r>
              <a:rPr b="0" lang="pt-BR" sz="1800" spc="-1" strike="noStrike">
                <a:latin typeface="Arial"/>
              </a:rPr>
              <a:t>Second Outline Level</a:t>
            </a:r>
            <a:endParaRPr b="0" lang="pt-BR" sz="1800" spc="-1" strike="noStrike">
              <a:latin typeface="Arial"/>
            </a:endParaRPr>
          </a:p>
          <a:p>
            <a:pPr lvl="2" marL="1296000" indent="-288000" algn="ctr">
              <a:spcBef>
                <a:spcPts val="850"/>
              </a:spcBef>
              <a:buClr>
                <a:srgbClr val="000000"/>
              </a:buClr>
              <a:buSzPct val="45000"/>
              <a:buFont typeface="Wingdings" charset="2"/>
              <a:buChar char=""/>
            </a:pPr>
            <a:r>
              <a:rPr b="0" lang="pt-BR" sz="1800" spc="-1" strike="noStrike">
                <a:latin typeface="Arial"/>
              </a:rPr>
              <a:t>Third Outline Level</a:t>
            </a:r>
            <a:endParaRPr b="0" lang="pt-BR" sz="1800" spc="-1" strike="noStrike">
              <a:latin typeface="Arial"/>
            </a:endParaRPr>
          </a:p>
          <a:p>
            <a:pPr lvl="3" marL="1728000" indent="-216000" algn="ctr">
              <a:spcBef>
                <a:spcPts val="567"/>
              </a:spcBef>
              <a:buClr>
                <a:srgbClr val="000000"/>
              </a:buClr>
              <a:buSzPct val="75000"/>
              <a:buFont typeface="Symbol" charset="2"/>
              <a:buChar char=""/>
            </a:pPr>
            <a:r>
              <a:rPr b="0" lang="pt-BR" sz="1800" spc="-1" strike="noStrike">
                <a:latin typeface="Arial"/>
              </a:rPr>
              <a:t>Fourth Outline Level</a:t>
            </a:r>
            <a:endParaRPr b="0" lang="pt-BR" sz="1800" spc="-1" strike="noStrike">
              <a:latin typeface="Arial"/>
            </a:endParaRPr>
          </a:p>
          <a:p>
            <a:pPr lvl="4" marL="2160000" indent="-216000" algn="ctr">
              <a:spcBef>
                <a:spcPts val="283"/>
              </a:spcBef>
              <a:buClr>
                <a:srgbClr val="000000"/>
              </a:buClr>
              <a:buSzPct val="45000"/>
              <a:buFont typeface="Wingdings" charset="2"/>
              <a:buChar char=""/>
            </a:pPr>
            <a:r>
              <a:rPr b="0" lang="pt-BR" sz="1800" spc="-1" strike="noStrike">
                <a:latin typeface="Arial"/>
              </a:rPr>
              <a:t>Fifth Outline Level</a:t>
            </a:r>
            <a:endParaRPr b="0" lang="pt-BR" sz="1800" spc="-1" strike="noStrike">
              <a:latin typeface="Arial"/>
            </a:endParaRPr>
          </a:p>
          <a:p>
            <a:pPr lvl="5" marL="2592000" indent="-216000" algn="ctr">
              <a:spcBef>
                <a:spcPts val="283"/>
              </a:spcBef>
              <a:buClr>
                <a:srgbClr val="000000"/>
              </a:buClr>
              <a:buSzPct val="45000"/>
              <a:buFont typeface="Wingdings" charset="2"/>
              <a:buChar char=""/>
            </a:pPr>
            <a:r>
              <a:rPr b="0" lang="pt-BR" sz="1800" spc="-1" strike="noStrike">
                <a:latin typeface="Arial"/>
              </a:rPr>
              <a:t>Sixth Outline Level</a:t>
            </a:r>
            <a:endParaRPr b="0" lang="pt-BR" sz="1800" spc="-1" strike="noStrike">
              <a:latin typeface="Arial"/>
            </a:endParaRPr>
          </a:p>
          <a:p>
            <a:pPr lvl="6" marL="3024000" indent="-216000" algn="ctr">
              <a:spcBef>
                <a:spcPts val="283"/>
              </a:spcBef>
              <a:buClr>
                <a:srgbClr val="000000"/>
              </a:buClr>
              <a:buSzPct val="45000"/>
              <a:buFont typeface="Wingdings" charset="2"/>
              <a:buChar char=""/>
            </a:pPr>
            <a:r>
              <a:rPr b="0" lang="pt-BR" sz="1800" spc="-1" strike="noStrike">
                <a:latin typeface="Arial"/>
              </a:rPr>
              <a:t>Seventh Outline Level</a:t>
            </a:r>
            <a:endParaRPr b="0" lang="pt-BR" sz="1800" spc="-1" strike="noStrike">
              <a:latin typeface="Arial"/>
            </a:endParaRPr>
          </a:p>
        </p:txBody>
      </p:sp>
    </p:spTree>
  </p:cSld>
  <p:clrMap bg1="lt1" bg2="lt2" tx1="dk1" tx2="dk2" accent1="accent1" accent2="accent2" accent3="accent3" accent4="accent4" accent5="accent5" accent6="accent6" hlink="hlink" folHlink="folHlink"/>
  <p:sldLayoutIdLst>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Lst>
</p:sldMaster>
</file>

<file path=ppt/slideMasters/slideMaster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67" name="PlaceHolder 1"/>
          <p:cNvSpPr>
            <a:spLocks noGrp="1"/>
          </p:cNvSpPr>
          <p:nvPr>
            <p:ph type="title"/>
          </p:nvPr>
        </p:nvSpPr>
        <p:spPr>
          <a:xfrm>
            <a:off x="650160" y="389160"/>
            <a:ext cx="11703240" cy="1627920"/>
          </a:xfrm>
          <a:prstGeom prst="rect">
            <a:avLst/>
          </a:prstGeom>
        </p:spPr>
        <p:txBody>
          <a:bodyPr lIns="0" rIns="0" tIns="0" bIns="0" anchor="ctr">
            <a:noAutofit/>
          </a:bodyPr>
          <a:p>
            <a:pPr algn="ctr"/>
            <a:r>
              <a:rPr b="0" lang="pt-BR" sz="1800" spc="-1" strike="noStrike">
                <a:latin typeface="Arial"/>
              </a:rPr>
              <a:t>Click to edit </a:t>
            </a:r>
            <a:r>
              <a:rPr b="0" lang="pt-BR" sz="1800" spc="-1" strike="noStrike">
                <a:latin typeface="Arial"/>
              </a:rPr>
              <a:t>the title text </a:t>
            </a:r>
            <a:r>
              <a:rPr b="0" lang="pt-BR" sz="1800" spc="-1" strike="noStrike">
                <a:latin typeface="Arial"/>
              </a:rPr>
              <a:t>format</a:t>
            </a:r>
            <a:endParaRPr b="0" lang="pt-BR" sz="1800" spc="-1" strike="noStrike">
              <a:latin typeface="Arial"/>
            </a:endParaRPr>
          </a:p>
        </p:txBody>
      </p:sp>
      <p:sp>
        <p:nvSpPr>
          <p:cNvPr id="268" name="PlaceHolder 2"/>
          <p:cNvSpPr>
            <a:spLocks noGrp="1"/>
          </p:cNvSpPr>
          <p:nvPr>
            <p:ph type="body"/>
          </p:nvPr>
        </p:nvSpPr>
        <p:spPr>
          <a:xfrm>
            <a:off x="650160" y="2282040"/>
            <a:ext cx="11703240" cy="5655960"/>
          </a:xfrm>
          <a:prstGeom prst="rect">
            <a:avLst/>
          </a:prstGeom>
        </p:spPr>
        <p:txBody>
          <a:bodyPr lIns="0" rIns="0" tIns="0" bIns="0" anchor="b">
            <a:normAutofit/>
          </a:bodyPr>
          <a:p>
            <a:pPr marL="432000" indent="-324000" algn="ctr">
              <a:spcBef>
                <a:spcPts val="1417"/>
              </a:spcBef>
              <a:buClr>
                <a:srgbClr val="000000"/>
              </a:buClr>
              <a:buSzPct val="45000"/>
              <a:buFont typeface="Wingdings" charset="2"/>
              <a:buChar char=""/>
            </a:pPr>
            <a:r>
              <a:rPr b="0" lang="pt-BR" sz="1800" spc="-1" strike="noStrike">
                <a:latin typeface="Arial"/>
              </a:rPr>
              <a:t>Click to edit the outline text format</a:t>
            </a:r>
            <a:endParaRPr b="0" lang="pt-BR" sz="1800" spc="-1" strike="noStrike">
              <a:latin typeface="Arial"/>
            </a:endParaRPr>
          </a:p>
          <a:p>
            <a:pPr lvl="1" marL="864000" indent="-324000" algn="ctr">
              <a:spcBef>
                <a:spcPts val="1134"/>
              </a:spcBef>
              <a:buClr>
                <a:srgbClr val="000000"/>
              </a:buClr>
              <a:buSzPct val="75000"/>
              <a:buFont typeface="Symbol" charset="2"/>
              <a:buChar char=""/>
            </a:pPr>
            <a:r>
              <a:rPr b="0" lang="pt-BR" sz="1800" spc="-1" strike="noStrike">
                <a:latin typeface="Arial"/>
              </a:rPr>
              <a:t>Second Outline Level</a:t>
            </a:r>
            <a:endParaRPr b="0" lang="pt-BR" sz="1800" spc="-1" strike="noStrike">
              <a:latin typeface="Arial"/>
            </a:endParaRPr>
          </a:p>
          <a:p>
            <a:pPr lvl="2" marL="1296000" indent="-288000" algn="ctr">
              <a:spcBef>
                <a:spcPts val="850"/>
              </a:spcBef>
              <a:buClr>
                <a:srgbClr val="000000"/>
              </a:buClr>
              <a:buSzPct val="45000"/>
              <a:buFont typeface="Wingdings" charset="2"/>
              <a:buChar char=""/>
            </a:pPr>
            <a:r>
              <a:rPr b="0" lang="pt-BR" sz="1800" spc="-1" strike="noStrike">
                <a:latin typeface="Arial"/>
              </a:rPr>
              <a:t>Third Outline Level</a:t>
            </a:r>
            <a:endParaRPr b="0" lang="pt-BR" sz="1800" spc="-1" strike="noStrike">
              <a:latin typeface="Arial"/>
            </a:endParaRPr>
          </a:p>
          <a:p>
            <a:pPr lvl="3" marL="1728000" indent="-216000" algn="ctr">
              <a:spcBef>
                <a:spcPts val="567"/>
              </a:spcBef>
              <a:buClr>
                <a:srgbClr val="000000"/>
              </a:buClr>
              <a:buSzPct val="75000"/>
              <a:buFont typeface="Symbol" charset="2"/>
              <a:buChar char=""/>
            </a:pPr>
            <a:r>
              <a:rPr b="0" lang="pt-BR" sz="1800" spc="-1" strike="noStrike">
                <a:latin typeface="Arial"/>
              </a:rPr>
              <a:t>Fourth Outline Level</a:t>
            </a:r>
            <a:endParaRPr b="0" lang="pt-BR" sz="1800" spc="-1" strike="noStrike">
              <a:latin typeface="Arial"/>
            </a:endParaRPr>
          </a:p>
          <a:p>
            <a:pPr lvl="4" marL="2160000" indent="-216000" algn="ctr">
              <a:spcBef>
                <a:spcPts val="283"/>
              </a:spcBef>
              <a:buClr>
                <a:srgbClr val="000000"/>
              </a:buClr>
              <a:buSzPct val="45000"/>
              <a:buFont typeface="Wingdings" charset="2"/>
              <a:buChar char=""/>
            </a:pPr>
            <a:r>
              <a:rPr b="0" lang="pt-BR" sz="1800" spc="-1" strike="noStrike">
                <a:latin typeface="Arial"/>
              </a:rPr>
              <a:t>Fifth Outline Level</a:t>
            </a:r>
            <a:endParaRPr b="0" lang="pt-BR" sz="1800" spc="-1" strike="noStrike">
              <a:latin typeface="Arial"/>
            </a:endParaRPr>
          </a:p>
          <a:p>
            <a:pPr lvl="5" marL="2592000" indent="-216000" algn="ctr">
              <a:spcBef>
                <a:spcPts val="283"/>
              </a:spcBef>
              <a:buClr>
                <a:srgbClr val="000000"/>
              </a:buClr>
              <a:buSzPct val="45000"/>
              <a:buFont typeface="Wingdings" charset="2"/>
              <a:buChar char=""/>
            </a:pPr>
            <a:r>
              <a:rPr b="0" lang="pt-BR" sz="1800" spc="-1" strike="noStrike">
                <a:latin typeface="Arial"/>
              </a:rPr>
              <a:t>Sixth Outline Level</a:t>
            </a:r>
            <a:endParaRPr b="0" lang="pt-BR" sz="1800" spc="-1" strike="noStrike">
              <a:latin typeface="Arial"/>
            </a:endParaRPr>
          </a:p>
          <a:p>
            <a:pPr lvl="6" marL="3024000" indent="-216000" algn="ctr">
              <a:spcBef>
                <a:spcPts val="283"/>
              </a:spcBef>
              <a:buClr>
                <a:srgbClr val="000000"/>
              </a:buClr>
              <a:buSzPct val="45000"/>
              <a:buFont typeface="Wingdings" charset="2"/>
              <a:buChar char=""/>
            </a:pPr>
            <a:r>
              <a:rPr b="0" lang="pt-BR" sz="1800" spc="-1" strike="noStrike">
                <a:latin typeface="Arial"/>
              </a:rPr>
              <a:t>Seventh Outline Level</a:t>
            </a:r>
            <a:endParaRPr b="0" lang="pt-BR" sz="1800" spc="-1" strike="noStrike">
              <a:latin typeface="Arial"/>
            </a:endParaRPr>
          </a:p>
        </p:txBody>
      </p:sp>
    </p:spTree>
  </p:cSld>
  <p:clrMap bg1="lt1" bg2="lt2" tx1="dk1" tx2="dk2" accent1="accent1" accent2="accent2" accent3="accent3" accent4="accent4" accent5="accent5" accent6="accent6" hlink="hlink" folHlink="folHlink"/>
  <p:sldLayoutIdLst>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Lst>
</p:sldMaster>
</file>

<file path=ppt/slideMasters/slideMaster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05" name="CustomShape 1"/>
          <p:cNvSpPr/>
          <p:nvPr/>
        </p:nvSpPr>
        <p:spPr>
          <a:xfrm>
            <a:off x="0" y="2319120"/>
            <a:ext cx="13003920" cy="64440"/>
          </a:xfrm>
          <a:prstGeom prst="rect">
            <a:avLst/>
          </a:prstGeom>
          <a:gradFill rotWithShape="0">
            <a:gsLst>
              <a:gs pos="0">
                <a:srgbClr val="0000cc"/>
              </a:gs>
              <a:gs pos="100000">
                <a:srgbClr val="000000"/>
              </a:gs>
            </a:gsLst>
            <a:lin ang="0"/>
          </a:gradFill>
          <a:ln w="3240">
            <a:solidFill>
              <a:srgbClr val="000000"/>
            </a:solidFill>
            <a:miter/>
          </a:ln>
        </p:spPr>
        <p:style>
          <a:lnRef idx="0"/>
          <a:fillRef idx="0"/>
          <a:effectRef idx="0"/>
          <a:fontRef idx="minor"/>
        </p:style>
      </p:sp>
      <p:sp>
        <p:nvSpPr>
          <p:cNvPr id="306" name="PlaceHolder 2"/>
          <p:cNvSpPr>
            <a:spLocks noGrp="1"/>
          </p:cNvSpPr>
          <p:nvPr>
            <p:ph type="title"/>
          </p:nvPr>
        </p:nvSpPr>
        <p:spPr>
          <a:xfrm>
            <a:off x="650160" y="389160"/>
            <a:ext cx="11703240" cy="1627920"/>
          </a:xfrm>
          <a:prstGeom prst="rect">
            <a:avLst/>
          </a:prstGeom>
        </p:spPr>
        <p:txBody>
          <a:bodyPr lIns="0" rIns="0" tIns="0" bIns="0" anchor="ctr">
            <a:noAutofit/>
          </a:bodyPr>
          <a:p>
            <a:pPr algn="ctr"/>
            <a:r>
              <a:rPr b="0" lang="pt-BR" sz="1800" spc="-1" strike="noStrike">
                <a:latin typeface="Arial"/>
              </a:rPr>
              <a:t>Click to edit </a:t>
            </a:r>
            <a:r>
              <a:rPr b="0" lang="pt-BR" sz="1800" spc="-1" strike="noStrike">
                <a:latin typeface="Arial"/>
              </a:rPr>
              <a:t>the title text </a:t>
            </a:r>
            <a:r>
              <a:rPr b="0" lang="pt-BR" sz="1800" spc="-1" strike="noStrike">
                <a:latin typeface="Arial"/>
              </a:rPr>
              <a:t>format</a:t>
            </a:r>
            <a:endParaRPr b="0" lang="pt-BR" sz="1800" spc="-1" strike="noStrike">
              <a:latin typeface="Arial"/>
            </a:endParaRPr>
          </a:p>
        </p:txBody>
      </p:sp>
      <p:sp>
        <p:nvSpPr>
          <p:cNvPr id="307" name="PlaceHolder 3"/>
          <p:cNvSpPr>
            <a:spLocks noGrp="1"/>
          </p:cNvSpPr>
          <p:nvPr>
            <p:ph type="body"/>
          </p:nvPr>
        </p:nvSpPr>
        <p:spPr>
          <a:xfrm>
            <a:off x="650160" y="2282040"/>
            <a:ext cx="11703240" cy="5655960"/>
          </a:xfrm>
          <a:prstGeom prst="rect">
            <a:avLst/>
          </a:prstGeom>
        </p:spPr>
        <p:txBody>
          <a:bodyPr lIns="0" rIns="0" tIns="0" bIns="0">
            <a:normAutofit/>
          </a:bodyPr>
          <a:p>
            <a:pPr marL="432000" indent="-324000" algn="ctr">
              <a:spcBef>
                <a:spcPts val="1417"/>
              </a:spcBef>
              <a:buClr>
                <a:srgbClr val="000000"/>
              </a:buClr>
              <a:buSzPct val="45000"/>
              <a:buFont typeface="Wingdings" charset="2"/>
              <a:buChar char=""/>
            </a:pPr>
            <a:r>
              <a:rPr b="0" lang="pt-BR" sz="1800" spc="-1" strike="noStrike">
                <a:latin typeface="Arial"/>
              </a:rPr>
              <a:t>Click to edit the outline text format</a:t>
            </a:r>
            <a:endParaRPr b="0" lang="pt-BR" sz="1800" spc="-1" strike="noStrike">
              <a:latin typeface="Arial"/>
            </a:endParaRPr>
          </a:p>
          <a:p>
            <a:pPr lvl="1" marL="864000" indent="-324000" algn="ctr">
              <a:spcBef>
                <a:spcPts val="1134"/>
              </a:spcBef>
              <a:buClr>
                <a:srgbClr val="000000"/>
              </a:buClr>
              <a:buSzPct val="75000"/>
              <a:buFont typeface="Symbol" charset="2"/>
              <a:buChar char=""/>
            </a:pPr>
            <a:r>
              <a:rPr b="0" lang="pt-BR" sz="1800" spc="-1" strike="noStrike">
                <a:latin typeface="Arial"/>
              </a:rPr>
              <a:t>Second Outline Level</a:t>
            </a:r>
            <a:endParaRPr b="0" lang="pt-BR" sz="1800" spc="-1" strike="noStrike">
              <a:latin typeface="Arial"/>
            </a:endParaRPr>
          </a:p>
          <a:p>
            <a:pPr lvl="2" marL="1296000" indent="-288000" algn="ctr">
              <a:spcBef>
                <a:spcPts val="850"/>
              </a:spcBef>
              <a:buClr>
                <a:srgbClr val="000000"/>
              </a:buClr>
              <a:buSzPct val="45000"/>
              <a:buFont typeface="Wingdings" charset="2"/>
              <a:buChar char=""/>
            </a:pPr>
            <a:r>
              <a:rPr b="0" lang="pt-BR" sz="1800" spc="-1" strike="noStrike">
                <a:latin typeface="Arial"/>
              </a:rPr>
              <a:t>Third Outline Level</a:t>
            </a:r>
            <a:endParaRPr b="0" lang="pt-BR" sz="1800" spc="-1" strike="noStrike">
              <a:latin typeface="Arial"/>
            </a:endParaRPr>
          </a:p>
          <a:p>
            <a:pPr lvl="3" marL="1728000" indent="-216000" algn="ctr">
              <a:spcBef>
                <a:spcPts val="567"/>
              </a:spcBef>
              <a:buClr>
                <a:srgbClr val="000000"/>
              </a:buClr>
              <a:buSzPct val="75000"/>
              <a:buFont typeface="Symbol" charset="2"/>
              <a:buChar char=""/>
            </a:pPr>
            <a:r>
              <a:rPr b="0" lang="pt-BR" sz="1800" spc="-1" strike="noStrike">
                <a:latin typeface="Arial"/>
              </a:rPr>
              <a:t>Fourth Outline Level</a:t>
            </a:r>
            <a:endParaRPr b="0" lang="pt-BR" sz="1800" spc="-1" strike="noStrike">
              <a:latin typeface="Arial"/>
            </a:endParaRPr>
          </a:p>
          <a:p>
            <a:pPr lvl="4" marL="2160000" indent="-216000" algn="ctr">
              <a:spcBef>
                <a:spcPts val="283"/>
              </a:spcBef>
              <a:buClr>
                <a:srgbClr val="000000"/>
              </a:buClr>
              <a:buSzPct val="45000"/>
              <a:buFont typeface="Wingdings" charset="2"/>
              <a:buChar char=""/>
            </a:pPr>
            <a:r>
              <a:rPr b="0" lang="pt-BR" sz="1800" spc="-1" strike="noStrike">
                <a:latin typeface="Arial"/>
              </a:rPr>
              <a:t>Fifth Outline Level</a:t>
            </a:r>
            <a:endParaRPr b="0" lang="pt-BR" sz="1800" spc="-1" strike="noStrike">
              <a:latin typeface="Arial"/>
            </a:endParaRPr>
          </a:p>
          <a:p>
            <a:pPr lvl="5" marL="2592000" indent="-216000" algn="ctr">
              <a:spcBef>
                <a:spcPts val="283"/>
              </a:spcBef>
              <a:buClr>
                <a:srgbClr val="000000"/>
              </a:buClr>
              <a:buSzPct val="45000"/>
              <a:buFont typeface="Wingdings" charset="2"/>
              <a:buChar char=""/>
            </a:pPr>
            <a:r>
              <a:rPr b="0" lang="pt-BR" sz="1800" spc="-1" strike="noStrike">
                <a:latin typeface="Arial"/>
              </a:rPr>
              <a:t>Sixth Outline Level</a:t>
            </a:r>
            <a:endParaRPr b="0" lang="pt-BR" sz="1800" spc="-1" strike="noStrike">
              <a:latin typeface="Arial"/>
            </a:endParaRPr>
          </a:p>
          <a:p>
            <a:pPr lvl="6" marL="3024000" indent="-216000" algn="ctr">
              <a:spcBef>
                <a:spcPts val="283"/>
              </a:spcBef>
              <a:buClr>
                <a:srgbClr val="000000"/>
              </a:buClr>
              <a:buSzPct val="45000"/>
              <a:buFont typeface="Wingdings" charset="2"/>
              <a:buChar char=""/>
            </a:pPr>
            <a:r>
              <a:rPr b="0" lang="pt-BR" sz="1800" spc="-1" strike="noStrike">
                <a:latin typeface="Arial"/>
              </a:rPr>
              <a:t>Seventh Outline Level</a:t>
            </a:r>
            <a:endParaRPr b="0" lang="pt-BR" sz="1800" spc="-1" strike="noStrike">
              <a:latin typeface="Arial"/>
            </a:endParaRPr>
          </a:p>
        </p:txBody>
      </p:sp>
    </p:spTree>
  </p:cSld>
  <p:clrMap bg1="lt1" bg2="lt2" tx1="dk1" tx2="dk2" accent1="accent1" accent2="accent2" accent3="accent3" accent4="accent4" accent5="accent5" accent6="accent6" hlink="hlink" folHlink="folHlink"/>
  <p:sldLayoutIdLst>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tif"/><Relationship Id="rId2"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349.png"/><Relationship Id="rId2" Type="http://schemas.openxmlformats.org/officeDocument/2006/relationships/image" Target="../media/image350.png"/><Relationship Id="rId3" Type="http://schemas.openxmlformats.org/officeDocument/2006/relationships/slideLayout" Target="../slideLayouts/slideLayout25.xml"/>
</Relationships>
</file>

<file path=ppt/slides/_rels/slide11.xml.rels><?xml version="1.0" encoding="UTF-8"?>
<Relationships xmlns="http://schemas.openxmlformats.org/package/2006/relationships"><Relationship Id="rId1" Type="http://schemas.openxmlformats.org/officeDocument/2006/relationships/image" Target="../media/image351.png"/><Relationship Id="rId2" Type="http://schemas.openxmlformats.org/officeDocument/2006/relationships/image" Target="../media/image352.png"/><Relationship Id="rId3" Type="http://schemas.openxmlformats.org/officeDocument/2006/relationships/slideLayout" Target="../slideLayouts/slideLayout25.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8.xml.rels><?xml version="1.0" encoding="UTF-8"?>
<Relationships xmlns="http://schemas.openxmlformats.org/package/2006/relationships"><Relationship Id="rId1" Type="http://schemas.openxmlformats.org/officeDocument/2006/relationships/image" Target="../media/image353.png"/><Relationship Id="rId2" Type="http://schemas.openxmlformats.org/officeDocument/2006/relationships/slideLayout" Target="../slideLayouts/slideLayout25.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comments" Target="../comments/comment21.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comments" Target="../comments/comment23.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comments" Target="../comments/comment24.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6.xml.rels><?xml version="1.0" encoding="UTF-8"?>
<Relationships xmlns="http://schemas.openxmlformats.org/package/2006/relationships"><Relationship Id="rId1" Type="http://schemas.openxmlformats.org/officeDocument/2006/relationships/image" Target="../media/image354.png"/><Relationship Id="rId2" Type="http://schemas.openxmlformats.org/officeDocument/2006/relationships/image" Target="../media/image355.png"/><Relationship Id="rId3" Type="http://schemas.openxmlformats.org/officeDocument/2006/relationships/slideLayout" Target="../slideLayouts/slideLayout25.xml"/><Relationship Id="rId4" Type="http://schemas.openxmlformats.org/officeDocument/2006/relationships/notesSlide" Target="../notesSlides/notesSlide26.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25.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2.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5.xml.rels><?xml version="1.0" encoding="UTF-8"?>
<Relationships xmlns="http://schemas.openxmlformats.org/package/2006/relationships"><Relationship Id="rId1" Type="http://schemas.openxmlformats.org/officeDocument/2006/relationships/image" Target="../media/image356.png"/><Relationship Id="rId2" Type="http://schemas.openxmlformats.org/officeDocument/2006/relationships/slideLayout" Target="../slideLayouts/slideLayout25.xml"/><Relationship Id="rId3" Type="http://schemas.openxmlformats.org/officeDocument/2006/relationships/notesSlide" Target="../notesSlides/notesSlide35.xml"/>
</Relationships>
</file>

<file path=ppt/slides/_rels/slide36.xml.rels><?xml version="1.0" encoding="UTF-8"?>
<Relationships xmlns="http://schemas.openxmlformats.org/package/2006/relationships"><Relationship Id="rId1" Type="http://schemas.openxmlformats.org/officeDocument/2006/relationships/image" Target="../media/image357.png"/><Relationship Id="rId2" Type="http://schemas.openxmlformats.org/officeDocument/2006/relationships/image" Target="../media/image358.png"/><Relationship Id="rId3" Type="http://schemas.openxmlformats.org/officeDocument/2006/relationships/image" Target="../media/image359.png"/><Relationship Id="rId4" Type="http://schemas.openxmlformats.org/officeDocument/2006/relationships/slideLayout" Target="../slideLayouts/slideLayout25.xml"/><Relationship Id="rId5" Type="http://schemas.openxmlformats.org/officeDocument/2006/relationships/notesSlide" Target="../notesSlides/notesSlide36.xml"/>
</Relationships>
</file>

<file path=ppt/slides/_rels/slide37.xml.rels><?xml version="1.0" encoding="UTF-8"?>
<Relationships xmlns="http://schemas.openxmlformats.org/package/2006/relationships"><Relationship Id="rId1" Type="http://schemas.openxmlformats.org/officeDocument/2006/relationships/image" Target="../media/image360.png"/><Relationship Id="rId2" Type="http://schemas.openxmlformats.org/officeDocument/2006/relationships/image" Target="../media/image361.jpeg"/><Relationship Id="rId3" Type="http://schemas.openxmlformats.org/officeDocument/2006/relationships/slideLayout" Target="../slideLayouts/slideLayout25.xml"/>
</Relationships>
</file>

<file path=ppt/slides/_rels/slide38.xml.rels><?xml version="1.0" encoding="UTF-8"?>
<Relationships xmlns="http://schemas.openxmlformats.org/package/2006/relationships"><Relationship Id="rId1" Type="http://schemas.openxmlformats.org/officeDocument/2006/relationships/image" Target="../media/image362.png"/><Relationship Id="rId2" Type="http://schemas.openxmlformats.org/officeDocument/2006/relationships/slideLayout" Target="../slideLayouts/slideLayout25.xml"/>
</Relationships>
</file>

<file path=ppt/slides/_rels/slide39.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4.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25.xml"/>
</Relationships>
</file>

<file path=ppt/slides/_rels/slide40.xml.rels><?xml version="1.0" encoding="UTF-8"?>
<Relationships xmlns="http://schemas.openxmlformats.org/package/2006/relationships"><Relationship Id="rId1" Type="http://schemas.openxmlformats.org/officeDocument/2006/relationships/image" Target="../media/image363.png"/><Relationship Id="rId2" Type="http://schemas.openxmlformats.org/officeDocument/2006/relationships/slideLayout" Target="../slideLayouts/slideLayout25.xml"/><Relationship Id="rId3" Type="http://schemas.openxmlformats.org/officeDocument/2006/relationships/notesSlide" Target="../notesSlides/notesSlide40.xml"/>
</Relationships>
</file>

<file path=ppt/slides/_rels/slide41.xml.rels><?xml version="1.0" encoding="UTF-8"?>
<Relationships xmlns="http://schemas.openxmlformats.org/package/2006/relationships"><Relationship Id="rId1" Type="http://schemas.openxmlformats.org/officeDocument/2006/relationships/image" Target="../media/image364.png"/><Relationship Id="rId2" Type="http://schemas.openxmlformats.org/officeDocument/2006/relationships/image" Target="../media/image365.png"/><Relationship Id="rId3" Type="http://schemas.openxmlformats.org/officeDocument/2006/relationships/image" Target="../media/image366.png"/><Relationship Id="rId4" Type="http://schemas.openxmlformats.org/officeDocument/2006/relationships/slideLayout" Target="../slideLayouts/slideLayout25.xml"/><Relationship Id="rId5" Type="http://schemas.openxmlformats.org/officeDocument/2006/relationships/notesSlide" Target="../notesSlides/notesSlide41.xml"/>
</Relationships>
</file>

<file path=ppt/slides/_rels/slide42.xml.rels><?xml version="1.0" encoding="UTF-8"?>
<Relationships xmlns="http://schemas.openxmlformats.org/package/2006/relationships"><Relationship Id="rId1" Type="http://schemas.openxmlformats.org/officeDocument/2006/relationships/image" Target="../media/image367.png"/><Relationship Id="rId2" Type="http://schemas.openxmlformats.org/officeDocument/2006/relationships/image" Target="../media/image368.png"/><Relationship Id="rId3" Type="http://schemas.openxmlformats.org/officeDocument/2006/relationships/image" Target="../media/image369.png"/><Relationship Id="rId4" Type="http://schemas.openxmlformats.org/officeDocument/2006/relationships/image" Target="../media/image370.png"/><Relationship Id="rId5" Type="http://schemas.openxmlformats.org/officeDocument/2006/relationships/image" Target="../media/image371.png"/><Relationship Id="rId6" Type="http://schemas.openxmlformats.org/officeDocument/2006/relationships/slideLayout" Target="../slideLayouts/slideLayout25.xml"/><Relationship Id="rId7" Type="http://schemas.openxmlformats.org/officeDocument/2006/relationships/notesSlide" Target="../notesSlides/notesSlide42.xml"/>
</Relationships>
</file>

<file path=ppt/slides/_rels/slide43.xml.rels><?xml version="1.0" encoding="UTF-8"?>
<Relationships xmlns="http://schemas.openxmlformats.org/package/2006/relationships"><Relationship Id="rId1" Type="http://schemas.openxmlformats.org/officeDocument/2006/relationships/image" Target="../media/image372.png"/><Relationship Id="rId2" Type="http://schemas.openxmlformats.org/officeDocument/2006/relationships/slideLayout" Target="../slideLayouts/slideLayout13.xml"/>
</Relationships>
</file>

<file path=ppt/slides/_rels/slide44.xml.rels><?xml version="1.0" encoding="UTF-8"?>
<Relationships xmlns="http://schemas.openxmlformats.org/package/2006/relationships"><Relationship Id="rId1" Type="http://schemas.openxmlformats.org/officeDocument/2006/relationships/image" Target="../media/image373.png"/><Relationship Id="rId2" Type="http://schemas.openxmlformats.org/officeDocument/2006/relationships/image" Target="../media/image374.png"/><Relationship Id="rId3" Type="http://schemas.openxmlformats.org/officeDocument/2006/relationships/image" Target="../media/image375.png"/><Relationship Id="rId4" Type="http://schemas.openxmlformats.org/officeDocument/2006/relationships/image" Target="../media/image376.png"/><Relationship Id="rId5" Type="http://schemas.openxmlformats.org/officeDocument/2006/relationships/image" Target="../media/image377.png"/><Relationship Id="rId6" Type="http://schemas.openxmlformats.org/officeDocument/2006/relationships/slideLayout" Target="../slideLayouts/slideLayout25.xml"/>
</Relationships>
</file>

<file path=ppt/slides/_rels/slide45.xml.rels><?xml version="1.0" encoding="UTF-8"?>
<Relationships xmlns="http://schemas.openxmlformats.org/package/2006/relationships"><Relationship Id="rId1" Type="http://schemas.openxmlformats.org/officeDocument/2006/relationships/image" Target="../media/image378.png"/><Relationship Id="rId2" Type="http://schemas.openxmlformats.org/officeDocument/2006/relationships/image" Target="../media/image379.png"/><Relationship Id="rId3" Type="http://schemas.openxmlformats.org/officeDocument/2006/relationships/image" Target="../media/image380.png"/><Relationship Id="rId4" Type="http://schemas.openxmlformats.org/officeDocument/2006/relationships/image" Target="../media/image381.png"/><Relationship Id="rId5" Type="http://schemas.openxmlformats.org/officeDocument/2006/relationships/slideLayout" Target="../slideLayouts/slideLayout25.xml"/><Relationship Id="rId6" Type="http://schemas.openxmlformats.org/officeDocument/2006/relationships/notesSlide" Target="../notesSlides/notesSlide45.xml"/>
</Relationships>
</file>

<file path=ppt/slides/_rels/slide46.xml.rels><?xml version="1.0" encoding="UTF-8"?>
<Relationships xmlns="http://schemas.openxmlformats.org/package/2006/relationships"><Relationship Id="rId1" Type="http://schemas.openxmlformats.org/officeDocument/2006/relationships/image" Target="../media/image382.png"/><Relationship Id="rId2" Type="http://schemas.openxmlformats.org/officeDocument/2006/relationships/image" Target="../media/image383.png"/><Relationship Id="rId3" Type="http://schemas.openxmlformats.org/officeDocument/2006/relationships/slideLayout" Target="../slideLayouts/slideLayout25.xml"/>
</Relationships>
</file>

<file path=ppt/slides/_rels/slide47.xml.rels><?xml version="1.0" encoding="UTF-8"?>
<Relationships xmlns="http://schemas.openxmlformats.org/package/2006/relationships"><Relationship Id="rId1" Type="http://schemas.openxmlformats.org/officeDocument/2006/relationships/image" Target="../media/image384.png"/><Relationship Id="rId2" Type="http://schemas.openxmlformats.org/officeDocument/2006/relationships/image" Target="../media/image385.png"/><Relationship Id="rId3" Type="http://schemas.openxmlformats.org/officeDocument/2006/relationships/image" Target="../media/image386.png"/><Relationship Id="rId4" Type="http://schemas.openxmlformats.org/officeDocument/2006/relationships/image" Target="../media/image387.png"/><Relationship Id="rId5" Type="http://schemas.openxmlformats.org/officeDocument/2006/relationships/slideLayout" Target="../slideLayouts/slideLayout25.xml"/><Relationship Id="rId6" Type="http://schemas.openxmlformats.org/officeDocument/2006/relationships/comments" Target="../comments/comment47.xml"/><Relationship Id="rId7" Type="http://schemas.openxmlformats.org/officeDocument/2006/relationships/notesSlide" Target="../notesSlides/notesSlide47.xml"/>
</Relationships>
</file>

<file path=ppt/slides/_rels/slide48.xml.rels><?xml version="1.0" encoding="UTF-8"?>
<Relationships xmlns="http://schemas.openxmlformats.org/package/2006/relationships"><Relationship Id="rId1" Type="http://schemas.openxmlformats.org/officeDocument/2006/relationships/image" Target="../media/image388.png"/><Relationship Id="rId2" Type="http://schemas.openxmlformats.org/officeDocument/2006/relationships/image" Target="../media/image389.png"/><Relationship Id="rId3" Type="http://schemas.openxmlformats.org/officeDocument/2006/relationships/image" Target="../media/image390.png"/><Relationship Id="rId4" Type="http://schemas.openxmlformats.org/officeDocument/2006/relationships/image" Target="../media/image391.png"/><Relationship Id="rId5" Type="http://schemas.openxmlformats.org/officeDocument/2006/relationships/slideLayout" Target="../slideLayouts/slideLayout25.xml"/><Relationship Id="rId6" Type="http://schemas.openxmlformats.org/officeDocument/2006/relationships/comments" Target="../comments/comment48.xml"/><Relationship Id="rId7" Type="http://schemas.openxmlformats.org/officeDocument/2006/relationships/notesSlide" Target="../notesSlides/notesSlide48.xml"/>
</Relationships>
</file>

<file path=ppt/slides/_rels/slide49.xml.rels><?xml version="1.0" encoding="UTF-8"?>
<Relationships xmlns="http://schemas.openxmlformats.org/package/2006/relationships"><Relationship Id="rId1" Type="http://schemas.openxmlformats.org/officeDocument/2006/relationships/image" Target="../media/image392.png"/><Relationship Id="rId2" Type="http://schemas.openxmlformats.org/officeDocument/2006/relationships/image" Target="../media/image393.png"/><Relationship Id="rId3" Type="http://schemas.openxmlformats.org/officeDocument/2006/relationships/image" Target="../media/image394.png"/><Relationship Id="rId4" Type="http://schemas.openxmlformats.org/officeDocument/2006/relationships/image" Target="../media/image395.png"/><Relationship Id="rId5" Type="http://schemas.openxmlformats.org/officeDocument/2006/relationships/slideLayout" Target="../slideLayouts/slideLayout25.xml"/><Relationship Id="rId6" Type="http://schemas.openxmlformats.org/officeDocument/2006/relationships/comments" Target="../comments/comment49.xml"/>
</Relationships>
</file>

<file path=ppt/slides/_rels/slide5.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19.png"/><Relationship Id="rId15" Type="http://schemas.openxmlformats.org/officeDocument/2006/relationships/image" Target="../media/image20.png"/><Relationship Id="rId16" Type="http://schemas.openxmlformats.org/officeDocument/2006/relationships/image" Target="../media/image21.png"/><Relationship Id="rId17" Type="http://schemas.openxmlformats.org/officeDocument/2006/relationships/image" Target="../media/image22.tif"/><Relationship Id="rId18" Type="http://schemas.openxmlformats.org/officeDocument/2006/relationships/image" Target="../media/image23.tif"/><Relationship Id="rId19" Type="http://schemas.openxmlformats.org/officeDocument/2006/relationships/slideLayout" Target="../slideLayouts/slideLayout37.xml"/><Relationship Id="rId20" Type="http://schemas.openxmlformats.org/officeDocument/2006/relationships/comments" Target="../comments/comment5.xml"/>
</Relationships>
</file>

<file path=ppt/slides/_rels/slide50.xml.rels><?xml version="1.0" encoding="UTF-8"?>
<Relationships xmlns="http://schemas.openxmlformats.org/package/2006/relationships"><Relationship Id="rId1" Type="http://schemas.openxmlformats.org/officeDocument/2006/relationships/image" Target="../media/image396.jpeg"/><Relationship Id="rId2" Type="http://schemas.openxmlformats.org/officeDocument/2006/relationships/slideLayout" Target="../slideLayouts/slideLayout25.xml"/>
</Relationships>
</file>

<file path=ppt/slides/_rels/slide51.xml.rels><?xml version="1.0" encoding="UTF-8"?>
<Relationships xmlns="http://schemas.openxmlformats.org/package/2006/relationships"><Relationship Id="rId1" Type="http://schemas.openxmlformats.org/officeDocument/2006/relationships/image" Target="../media/image397.tif"/><Relationship Id="rId2" Type="http://schemas.openxmlformats.org/officeDocument/2006/relationships/slideLayout" Target="../slideLayouts/slideLayout25.xml"/>
</Relationships>
</file>

<file path=ppt/slides/_rels/slide52.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53.xml.rels><?xml version="1.0" encoding="UTF-8"?>
<Relationships xmlns="http://schemas.openxmlformats.org/package/2006/relationships"><Relationship Id="rId1" Type="http://schemas.openxmlformats.org/officeDocument/2006/relationships/image" Target="../media/image398.tif"/><Relationship Id="rId2" Type="http://schemas.openxmlformats.org/officeDocument/2006/relationships/slideLayout" Target="../slideLayouts/slideLayout25.xml"/>
</Relationships>
</file>

<file path=ppt/slides/_rels/slide5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5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56.xml.rels><?xml version="1.0" encoding="UTF-8"?>
<Relationships xmlns="http://schemas.openxmlformats.org/package/2006/relationships"><Relationship Id="rId1" Type="http://schemas.openxmlformats.org/officeDocument/2006/relationships/image" Target="../media/image399.png"/><Relationship Id="rId2" Type="http://schemas.openxmlformats.org/officeDocument/2006/relationships/slideLayout" Target="../slideLayouts/slideLayout25.xml"/>
</Relationships>
</file>

<file path=ppt/slides/_rels/slide57.xml.rels><?xml version="1.0" encoding="UTF-8"?>
<Relationships xmlns="http://schemas.openxmlformats.org/package/2006/relationships"><Relationship Id="rId1" Type="http://schemas.openxmlformats.org/officeDocument/2006/relationships/image" Target="../media/image400.png"/><Relationship Id="rId2" Type="http://schemas.openxmlformats.org/officeDocument/2006/relationships/image" Target="../media/image401.png"/><Relationship Id="rId3" Type="http://schemas.openxmlformats.org/officeDocument/2006/relationships/image" Target="../media/image402.png"/><Relationship Id="rId4" Type="http://schemas.openxmlformats.org/officeDocument/2006/relationships/image" Target="../media/image403.png"/><Relationship Id="rId5" Type="http://schemas.openxmlformats.org/officeDocument/2006/relationships/slideLayout" Target="../slideLayouts/slideLayout25.xml"/><Relationship Id="rId6" Type="http://schemas.openxmlformats.org/officeDocument/2006/relationships/notesSlide" Target="../notesSlides/notesSlide57.xml"/>
</Relationships>
</file>

<file path=ppt/slides/_rels/slide58.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59.xml.rels><?xml version="1.0" encoding="UTF-8"?>
<Relationships xmlns="http://schemas.openxmlformats.org/package/2006/relationships"><Relationship Id="rId1" Type="http://schemas.openxmlformats.org/officeDocument/2006/relationships/image" Target="../media/image404.png"/><Relationship Id="rId2" Type="http://schemas.openxmlformats.org/officeDocument/2006/relationships/slideLayout" Target="../slideLayouts/slideLayout25.xml"/><Relationship Id="rId3" Type="http://schemas.openxmlformats.org/officeDocument/2006/relationships/notesSlide" Target="../notesSlides/notesSlide59.xml"/>
</Relationships>
</file>

<file path=ppt/slides/_rels/slide6.xml.rels><?xml version="1.0" encoding="UTF-8"?>
<Relationships xmlns="http://schemas.openxmlformats.org/package/2006/relationships"><Relationship Id="rId1" Type="http://schemas.openxmlformats.org/officeDocument/2006/relationships/image" Target="../media/image24.png"/><Relationship Id="rId2" Type="http://schemas.openxmlformats.org/officeDocument/2006/relationships/image" Target="../media/image25.png"/><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png"/><Relationship Id="rId6" Type="http://schemas.openxmlformats.org/officeDocument/2006/relationships/image" Target="../media/image29.png"/><Relationship Id="rId7" Type="http://schemas.openxmlformats.org/officeDocument/2006/relationships/image" Target="../media/image30.png"/><Relationship Id="rId8" Type="http://schemas.openxmlformats.org/officeDocument/2006/relationships/image" Target="../media/image31.png"/><Relationship Id="rId9" Type="http://schemas.openxmlformats.org/officeDocument/2006/relationships/image" Target="../media/image32.png"/><Relationship Id="rId10" Type="http://schemas.openxmlformats.org/officeDocument/2006/relationships/image" Target="../media/image33.png"/><Relationship Id="rId11" Type="http://schemas.openxmlformats.org/officeDocument/2006/relationships/image" Target="../media/image34.png"/><Relationship Id="rId12" Type="http://schemas.openxmlformats.org/officeDocument/2006/relationships/image" Target="../media/image35.png"/><Relationship Id="rId13" Type="http://schemas.openxmlformats.org/officeDocument/2006/relationships/image" Target="../media/image36.png"/><Relationship Id="rId14" Type="http://schemas.openxmlformats.org/officeDocument/2006/relationships/image" Target="../media/image37.png"/><Relationship Id="rId15" Type="http://schemas.openxmlformats.org/officeDocument/2006/relationships/image" Target="../media/image38.png"/><Relationship Id="rId16" Type="http://schemas.openxmlformats.org/officeDocument/2006/relationships/image" Target="../media/image39.png"/><Relationship Id="rId17" Type="http://schemas.openxmlformats.org/officeDocument/2006/relationships/image" Target="../media/image40.tif"/><Relationship Id="rId18" Type="http://schemas.openxmlformats.org/officeDocument/2006/relationships/image" Target="../media/image41.tif"/><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46.png"/><Relationship Id="rId24" Type="http://schemas.openxmlformats.org/officeDocument/2006/relationships/image" Target="../media/image47.png"/><Relationship Id="rId25" Type="http://schemas.openxmlformats.org/officeDocument/2006/relationships/image" Target="../media/image48.png"/><Relationship Id="rId26" Type="http://schemas.openxmlformats.org/officeDocument/2006/relationships/image" Target="../media/image49.png"/><Relationship Id="rId27" Type="http://schemas.openxmlformats.org/officeDocument/2006/relationships/image" Target="../media/image50.png"/><Relationship Id="rId28" Type="http://schemas.openxmlformats.org/officeDocument/2006/relationships/image" Target="../media/image51.png"/><Relationship Id="rId29" Type="http://schemas.openxmlformats.org/officeDocument/2006/relationships/image" Target="../media/image52.png"/><Relationship Id="rId30" Type="http://schemas.openxmlformats.org/officeDocument/2006/relationships/image" Target="../media/image53.png"/><Relationship Id="rId31" Type="http://schemas.openxmlformats.org/officeDocument/2006/relationships/image" Target="../media/image54.png"/><Relationship Id="rId32" Type="http://schemas.openxmlformats.org/officeDocument/2006/relationships/image" Target="../media/image55.png"/><Relationship Id="rId33" Type="http://schemas.openxmlformats.org/officeDocument/2006/relationships/image" Target="../media/image56.png"/><Relationship Id="rId34" Type="http://schemas.openxmlformats.org/officeDocument/2006/relationships/image" Target="../media/image57.png"/><Relationship Id="rId35" Type="http://schemas.openxmlformats.org/officeDocument/2006/relationships/image" Target="../media/image58.tif"/><Relationship Id="rId36" Type="http://schemas.openxmlformats.org/officeDocument/2006/relationships/image" Target="../media/image59.tif"/><Relationship Id="rId37" Type="http://schemas.openxmlformats.org/officeDocument/2006/relationships/image" Target="../media/image60.png"/><Relationship Id="rId38" Type="http://schemas.openxmlformats.org/officeDocument/2006/relationships/image" Target="../media/image61.png"/><Relationship Id="rId39" Type="http://schemas.openxmlformats.org/officeDocument/2006/relationships/image" Target="../media/image62.png"/><Relationship Id="rId40" Type="http://schemas.openxmlformats.org/officeDocument/2006/relationships/image" Target="../media/image63.png"/><Relationship Id="rId41" Type="http://schemas.openxmlformats.org/officeDocument/2006/relationships/image" Target="../media/image64.png"/><Relationship Id="rId42" Type="http://schemas.openxmlformats.org/officeDocument/2006/relationships/image" Target="../media/image65.png"/><Relationship Id="rId43" Type="http://schemas.openxmlformats.org/officeDocument/2006/relationships/image" Target="../media/image66.png"/><Relationship Id="rId44" Type="http://schemas.openxmlformats.org/officeDocument/2006/relationships/image" Target="../media/image67.png"/><Relationship Id="rId45" Type="http://schemas.openxmlformats.org/officeDocument/2006/relationships/image" Target="../media/image68.png"/><Relationship Id="rId46" Type="http://schemas.openxmlformats.org/officeDocument/2006/relationships/image" Target="../media/image69.png"/><Relationship Id="rId47" Type="http://schemas.openxmlformats.org/officeDocument/2006/relationships/image" Target="../media/image70.png"/><Relationship Id="rId48" Type="http://schemas.openxmlformats.org/officeDocument/2006/relationships/image" Target="../media/image71.png"/><Relationship Id="rId49" Type="http://schemas.openxmlformats.org/officeDocument/2006/relationships/image" Target="../media/image72.png"/><Relationship Id="rId50" Type="http://schemas.openxmlformats.org/officeDocument/2006/relationships/image" Target="../media/image73.png"/><Relationship Id="rId51" Type="http://schemas.openxmlformats.org/officeDocument/2006/relationships/image" Target="../media/image74.png"/><Relationship Id="rId52" Type="http://schemas.openxmlformats.org/officeDocument/2006/relationships/image" Target="../media/image75.png"/><Relationship Id="rId53" Type="http://schemas.openxmlformats.org/officeDocument/2006/relationships/image" Target="../media/image76.tif"/><Relationship Id="rId54" Type="http://schemas.openxmlformats.org/officeDocument/2006/relationships/image" Target="../media/image77.tif"/><Relationship Id="rId55" Type="http://schemas.openxmlformats.org/officeDocument/2006/relationships/image" Target="../media/image78.png"/><Relationship Id="rId56" Type="http://schemas.openxmlformats.org/officeDocument/2006/relationships/image" Target="../media/image79.png"/><Relationship Id="rId57" Type="http://schemas.openxmlformats.org/officeDocument/2006/relationships/image" Target="../media/image80.png"/><Relationship Id="rId58" Type="http://schemas.openxmlformats.org/officeDocument/2006/relationships/image" Target="../media/image81.png"/><Relationship Id="rId59" Type="http://schemas.openxmlformats.org/officeDocument/2006/relationships/image" Target="../media/image82.png"/><Relationship Id="rId60" Type="http://schemas.openxmlformats.org/officeDocument/2006/relationships/image" Target="../media/image83.png"/><Relationship Id="rId61" Type="http://schemas.openxmlformats.org/officeDocument/2006/relationships/image" Target="../media/image84.png"/><Relationship Id="rId62" Type="http://schemas.openxmlformats.org/officeDocument/2006/relationships/image" Target="../media/image85.png"/><Relationship Id="rId63" Type="http://schemas.openxmlformats.org/officeDocument/2006/relationships/image" Target="../media/image86.png"/><Relationship Id="rId64" Type="http://schemas.openxmlformats.org/officeDocument/2006/relationships/image" Target="../media/image87.png"/><Relationship Id="rId65" Type="http://schemas.openxmlformats.org/officeDocument/2006/relationships/image" Target="../media/image88.png"/><Relationship Id="rId66" Type="http://schemas.openxmlformats.org/officeDocument/2006/relationships/image" Target="../media/image89.png"/><Relationship Id="rId67" Type="http://schemas.openxmlformats.org/officeDocument/2006/relationships/image" Target="../media/image90.png"/><Relationship Id="rId68" Type="http://schemas.openxmlformats.org/officeDocument/2006/relationships/image" Target="../media/image91.png"/><Relationship Id="rId69" Type="http://schemas.openxmlformats.org/officeDocument/2006/relationships/image" Target="../media/image92.png"/><Relationship Id="rId70" Type="http://schemas.openxmlformats.org/officeDocument/2006/relationships/image" Target="../media/image93.png"/><Relationship Id="rId71" Type="http://schemas.openxmlformats.org/officeDocument/2006/relationships/image" Target="../media/image94.tif"/><Relationship Id="rId72" Type="http://schemas.openxmlformats.org/officeDocument/2006/relationships/image" Target="../media/image95.tif"/><Relationship Id="rId73" Type="http://schemas.openxmlformats.org/officeDocument/2006/relationships/slideLayout" Target="../slideLayouts/slideLayout49.xml"/>
</Relationships>
</file>

<file path=ppt/slides/_rels/slide60.xml.rels><?xml version="1.0" encoding="UTF-8"?>
<Relationships xmlns="http://schemas.openxmlformats.org/package/2006/relationships"><Relationship Id="rId1" Type="http://schemas.openxmlformats.org/officeDocument/2006/relationships/slideLayout" Target="../slideLayouts/slideLayout73.xml"/>
</Relationships>
</file>

<file path=ppt/slides/_rels/slide61.xml.rels><?xml version="1.0" encoding="UTF-8"?>
<Relationships xmlns="http://schemas.openxmlformats.org/package/2006/relationships"><Relationship Id="rId1" Type="http://schemas.openxmlformats.org/officeDocument/2006/relationships/image" Target="../media/image405.png"/><Relationship Id="rId2" Type="http://schemas.openxmlformats.org/officeDocument/2006/relationships/slideLayout" Target="../slideLayouts/slideLayout25.xml"/>
</Relationships>
</file>

<file path=ppt/slides/_rels/slide6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3.xml.rels><?xml version="1.0" encoding="UTF-8"?>
<Relationships xmlns="http://schemas.openxmlformats.org/package/2006/relationships"><Relationship Id="rId1" Type="http://schemas.openxmlformats.org/officeDocument/2006/relationships/image" Target="../media/image406.png"/><Relationship Id="rId2" Type="http://schemas.openxmlformats.org/officeDocument/2006/relationships/slideLayout" Target="../slideLayouts/slideLayout25.xml"/>
</Relationships>
</file>

<file path=ppt/slides/_rels/slide6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65.xml.rels><?xml version="1.0" encoding="UTF-8"?>
<Relationships xmlns="http://schemas.openxmlformats.org/package/2006/relationships"><Relationship Id="rId1" Type="http://schemas.openxmlformats.org/officeDocument/2006/relationships/slideLayout" Target="../slideLayouts/slideLayout73.xml"/>
</Relationships>
</file>

<file path=ppt/slides/_rels/slide66.xml.rels><?xml version="1.0" encoding="UTF-8"?>
<Relationships xmlns="http://schemas.openxmlformats.org/package/2006/relationships"><Relationship Id="rId1" Type="http://schemas.openxmlformats.org/officeDocument/2006/relationships/slideLayout" Target="../slideLayouts/slideLayout85.xml"/>
</Relationships>
</file>

<file path=ppt/slides/_rels/slide67.xml.rels><?xml version="1.0" encoding="UTF-8"?>
<Relationships xmlns="http://schemas.openxmlformats.org/package/2006/relationships"><Relationship Id="rId1" Type="http://schemas.openxmlformats.org/officeDocument/2006/relationships/image" Target="../media/image407.png"/><Relationship Id="rId2" Type="http://schemas.openxmlformats.org/officeDocument/2006/relationships/image" Target="../media/image408.png"/><Relationship Id="rId3" Type="http://schemas.openxmlformats.org/officeDocument/2006/relationships/image" Target="../media/image409.png"/><Relationship Id="rId4" Type="http://schemas.openxmlformats.org/officeDocument/2006/relationships/slideLayout" Target="../slideLayouts/slideLayout97.xml"/>
</Relationships>
</file>

<file path=ppt/slides/_rels/slide68.xml.rels><?xml version="1.0" encoding="UTF-8"?>
<Relationships xmlns="http://schemas.openxmlformats.org/package/2006/relationships"><Relationship Id="rId1" Type="http://schemas.openxmlformats.org/officeDocument/2006/relationships/slideLayout" Target="../slideLayouts/slideLayout73.xml"/>
</Relationships>
</file>

<file path=ppt/slides/_rels/slide69.xml.rels><?xml version="1.0" encoding="UTF-8"?>
<Relationships xmlns="http://schemas.openxmlformats.org/package/2006/relationships"><Relationship Id="rId1" Type="http://schemas.openxmlformats.org/officeDocument/2006/relationships/slideLayout" Target="../slideLayouts/slideLayout85.xml"/>
</Relationships>
</file>

<file path=ppt/slides/_rels/slide7.xml.rels><?xml version="1.0" encoding="UTF-8"?>
<Relationships xmlns="http://schemas.openxmlformats.org/package/2006/relationships"><Relationship Id="rId1" Type="http://schemas.openxmlformats.org/officeDocument/2006/relationships/image" Target="../media/image96.tif"/><Relationship Id="rId2" Type="http://schemas.openxmlformats.org/officeDocument/2006/relationships/image" Target="../media/image97.tif"/><Relationship Id="rId3" Type="http://schemas.openxmlformats.org/officeDocument/2006/relationships/image" Target="../media/image98.tif"/><Relationship Id="rId4" Type="http://schemas.openxmlformats.org/officeDocument/2006/relationships/image" Target="../media/image99.tif"/><Relationship Id="rId5" Type="http://schemas.openxmlformats.org/officeDocument/2006/relationships/image" Target="../media/image100.tif"/><Relationship Id="rId6" Type="http://schemas.openxmlformats.org/officeDocument/2006/relationships/image" Target="../media/image101.tif"/><Relationship Id="rId7" Type="http://schemas.openxmlformats.org/officeDocument/2006/relationships/image" Target="../media/image102.tif"/><Relationship Id="rId8" Type="http://schemas.openxmlformats.org/officeDocument/2006/relationships/image" Target="../media/image103.tif"/><Relationship Id="rId9" Type="http://schemas.openxmlformats.org/officeDocument/2006/relationships/image" Target="../media/image104.tif"/><Relationship Id="rId10" Type="http://schemas.openxmlformats.org/officeDocument/2006/relationships/image" Target="../media/image105.tif"/><Relationship Id="rId11" Type="http://schemas.openxmlformats.org/officeDocument/2006/relationships/image" Target="../media/image106.tif"/><Relationship Id="rId12" Type="http://schemas.openxmlformats.org/officeDocument/2006/relationships/image" Target="../media/image107.tif"/><Relationship Id="rId13" Type="http://schemas.openxmlformats.org/officeDocument/2006/relationships/image" Target="../media/image108.tif"/><Relationship Id="rId14" Type="http://schemas.openxmlformats.org/officeDocument/2006/relationships/image" Target="../media/image109.tif"/><Relationship Id="rId15" Type="http://schemas.openxmlformats.org/officeDocument/2006/relationships/image" Target="../media/image110.tif"/><Relationship Id="rId16" Type="http://schemas.openxmlformats.org/officeDocument/2006/relationships/image" Target="../media/image111.tif"/><Relationship Id="rId17" Type="http://schemas.openxmlformats.org/officeDocument/2006/relationships/image" Target="../media/image112.tif"/><Relationship Id="rId18" Type="http://schemas.openxmlformats.org/officeDocument/2006/relationships/image" Target="../media/image113.tif"/><Relationship Id="rId19" Type="http://schemas.openxmlformats.org/officeDocument/2006/relationships/image" Target="../media/image114.tif"/><Relationship Id="rId20" Type="http://schemas.openxmlformats.org/officeDocument/2006/relationships/image" Target="../media/image115.tif"/><Relationship Id="rId21" Type="http://schemas.openxmlformats.org/officeDocument/2006/relationships/image" Target="../media/image116.tif"/><Relationship Id="rId22" Type="http://schemas.openxmlformats.org/officeDocument/2006/relationships/image" Target="../media/image117.tif"/><Relationship Id="rId23" Type="http://schemas.openxmlformats.org/officeDocument/2006/relationships/image" Target="../media/image118.tif"/><Relationship Id="rId24" Type="http://schemas.openxmlformats.org/officeDocument/2006/relationships/image" Target="../media/image119.tif"/><Relationship Id="rId25" Type="http://schemas.openxmlformats.org/officeDocument/2006/relationships/image" Target="../media/image120.tif"/><Relationship Id="rId26" Type="http://schemas.openxmlformats.org/officeDocument/2006/relationships/image" Target="../media/image121.tif"/><Relationship Id="rId27" Type="http://schemas.openxmlformats.org/officeDocument/2006/relationships/image" Target="../media/image122.tif"/><Relationship Id="rId28" Type="http://schemas.openxmlformats.org/officeDocument/2006/relationships/image" Target="../media/image123.tif"/><Relationship Id="rId29" Type="http://schemas.openxmlformats.org/officeDocument/2006/relationships/image" Target="../media/image124.tif"/><Relationship Id="rId30" Type="http://schemas.openxmlformats.org/officeDocument/2006/relationships/image" Target="../media/image125.tif"/><Relationship Id="rId31" Type="http://schemas.openxmlformats.org/officeDocument/2006/relationships/image" Target="../media/image126.tif"/><Relationship Id="rId32" Type="http://schemas.openxmlformats.org/officeDocument/2006/relationships/image" Target="../media/image127.tif"/><Relationship Id="rId33" Type="http://schemas.openxmlformats.org/officeDocument/2006/relationships/image" Target="../media/image128.tif"/><Relationship Id="rId34" Type="http://schemas.openxmlformats.org/officeDocument/2006/relationships/image" Target="../media/image129.tif"/><Relationship Id="rId35" Type="http://schemas.openxmlformats.org/officeDocument/2006/relationships/image" Target="../media/image130.tif"/><Relationship Id="rId36" Type="http://schemas.openxmlformats.org/officeDocument/2006/relationships/image" Target="../media/image131.tif"/><Relationship Id="rId37" Type="http://schemas.openxmlformats.org/officeDocument/2006/relationships/image" Target="../media/image132.tif"/><Relationship Id="rId38" Type="http://schemas.openxmlformats.org/officeDocument/2006/relationships/image" Target="../media/image133.tif"/><Relationship Id="rId39" Type="http://schemas.openxmlformats.org/officeDocument/2006/relationships/image" Target="../media/image134.tif"/><Relationship Id="rId40" Type="http://schemas.openxmlformats.org/officeDocument/2006/relationships/image" Target="../media/image135.tif"/><Relationship Id="rId41" Type="http://schemas.openxmlformats.org/officeDocument/2006/relationships/image" Target="../media/image136.tif"/><Relationship Id="rId42" Type="http://schemas.openxmlformats.org/officeDocument/2006/relationships/image" Target="../media/image137.tif"/><Relationship Id="rId43" Type="http://schemas.openxmlformats.org/officeDocument/2006/relationships/image" Target="../media/image138.tif"/><Relationship Id="rId44" Type="http://schemas.openxmlformats.org/officeDocument/2006/relationships/image" Target="../media/image139.tif"/><Relationship Id="rId45" Type="http://schemas.openxmlformats.org/officeDocument/2006/relationships/image" Target="../media/image140.tif"/><Relationship Id="rId46" Type="http://schemas.openxmlformats.org/officeDocument/2006/relationships/image" Target="../media/image141.tif"/><Relationship Id="rId47" Type="http://schemas.openxmlformats.org/officeDocument/2006/relationships/image" Target="../media/image142.tif"/><Relationship Id="rId48" Type="http://schemas.openxmlformats.org/officeDocument/2006/relationships/image" Target="../media/image143.tif"/><Relationship Id="rId49" Type="http://schemas.openxmlformats.org/officeDocument/2006/relationships/image" Target="../media/image144.tif"/><Relationship Id="rId50" Type="http://schemas.openxmlformats.org/officeDocument/2006/relationships/image" Target="../media/image145.tif"/><Relationship Id="rId51" Type="http://schemas.openxmlformats.org/officeDocument/2006/relationships/image" Target="../media/image146.tif"/><Relationship Id="rId52" Type="http://schemas.openxmlformats.org/officeDocument/2006/relationships/image" Target="../media/image147.tif"/><Relationship Id="rId53" Type="http://schemas.openxmlformats.org/officeDocument/2006/relationships/image" Target="../media/image148.tif"/><Relationship Id="rId54" Type="http://schemas.openxmlformats.org/officeDocument/2006/relationships/image" Target="../media/image149.tif"/><Relationship Id="rId55" Type="http://schemas.openxmlformats.org/officeDocument/2006/relationships/image" Target="../media/image150.tif"/><Relationship Id="rId56" Type="http://schemas.openxmlformats.org/officeDocument/2006/relationships/image" Target="../media/image151.tif"/><Relationship Id="rId57" Type="http://schemas.openxmlformats.org/officeDocument/2006/relationships/image" Target="../media/image152.tif"/><Relationship Id="rId58" Type="http://schemas.openxmlformats.org/officeDocument/2006/relationships/image" Target="../media/image153.tif"/><Relationship Id="rId59" Type="http://schemas.openxmlformats.org/officeDocument/2006/relationships/image" Target="../media/image154.tif"/><Relationship Id="rId60" Type="http://schemas.openxmlformats.org/officeDocument/2006/relationships/image" Target="../media/image155.tif"/><Relationship Id="rId61" Type="http://schemas.openxmlformats.org/officeDocument/2006/relationships/image" Target="../media/image156.tif"/><Relationship Id="rId62" Type="http://schemas.openxmlformats.org/officeDocument/2006/relationships/image" Target="../media/image157.tif"/><Relationship Id="rId63" Type="http://schemas.openxmlformats.org/officeDocument/2006/relationships/image" Target="../media/image158.tif"/><Relationship Id="rId64" Type="http://schemas.openxmlformats.org/officeDocument/2006/relationships/image" Target="../media/image159.tif"/><Relationship Id="rId65" Type="http://schemas.openxmlformats.org/officeDocument/2006/relationships/image" Target="../media/image160.tif"/><Relationship Id="rId66" Type="http://schemas.openxmlformats.org/officeDocument/2006/relationships/image" Target="../media/image161.tif"/><Relationship Id="rId67" Type="http://schemas.openxmlformats.org/officeDocument/2006/relationships/image" Target="../media/image162.tif"/><Relationship Id="rId68" Type="http://schemas.openxmlformats.org/officeDocument/2006/relationships/image" Target="../media/image163.tif"/><Relationship Id="rId69" Type="http://schemas.openxmlformats.org/officeDocument/2006/relationships/image" Target="../media/image164.tif"/><Relationship Id="rId70" Type="http://schemas.openxmlformats.org/officeDocument/2006/relationships/image" Target="../media/image165.tif"/><Relationship Id="rId71" Type="http://schemas.openxmlformats.org/officeDocument/2006/relationships/image" Target="../media/image166.tif"/><Relationship Id="rId72" Type="http://schemas.openxmlformats.org/officeDocument/2006/relationships/image" Target="../media/image167.tif"/><Relationship Id="rId73" Type="http://schemas.openxmlformats.org/officeDocument/2006/relationships/image" Target="../media/image168.tif"/><Relationship Id="rId74" Type="http://schemas.openxmlformats.org/officeDocument/2006/relationships/image" Target="../media/image169.tif"/><Relationship Id="rId75" Type="http://schemas.openxmlformats.org/officeDocument/2006/relationships/image" Target="../media/image170.tif"/><Relationship Id="rId76" Type="http://schemas.openxmlformats.org/officeDocument/2006/relationships/image" Target="../media/image171.tif"/><Relationship Id="rId77" Type="http://schemas.openxmlformats.org/officeDocument/2006/relationships/image" Target="../media/image172.tif"/><Relationship Id="rId78" Type="http://schemas.openxmlformats.org/officeDocument/2006/relationships/image" Target="../media/image173.tif"/><Relationship Id="rId79" Type="http://schemas.openxmlformats.org/officeDocument/2006/relationships/image" Target="../media/image174.tif"/><Relationship Id="rId80" Type="http://schemas.openxmlformats.org/officeDocument/2006/relationships/image" Target="../media/image175.tif"/><Relationship Id="rId81" Type="http://schemas.openxmlformats.org/officeDocument/2006/relationships/image" Target="../media/image176.tif"/><Relationship Id="rId82" Type="http://schemas.openxmlformats.org/officeDocument/2006/relationships/image" Target="../media/image177.tif"/><Relationship Id="rId83" Type="http://schemas.openxmlformats.org/officeDocument/2006/relationships/image" Target="../media/image178.tif"/><Relationship Id="rId84" Type="http://schemas.openxmlformats.org/officeDocument/2006/relationships/image" Target="../media/image179.tif"/><Relationship Id="rId85" Type="http://schemas.openxmlformats.org/officeDocument/2006/relationships/image" Target="../media/image180.tif"/><Relationship Id="rId86" Type="http://schemas.openxmlformats.org/officeDocument/2006/relationships/image" Target="../media/image181.tif"/><Relationship Id="rId87" Type="http://schemas.openxmlformats.org/officeDocument/2006/relationships/image" Target="../media/image182.tif"/><Relationship Id="rId88" Type="http://schemas.openxmlformats.org/officeDocument/2006/relationships/image" Target="../media/image183.tif"/><Relationship Id="rId89" Type="http://schemas.openxmlformats.org/officeDocument/2006/relationships/image" Target="../media/image184.tif"/><Relationship Id="rId90" Type="http://schemas.openxmlformats.org/officeDocument/2006/relationships/image" Target="../media/image185.tif"/><Relationship Id="rId91" Type="http://schemas.openxmlformats.org/officeDocument/2006/relationships/image" Target="../media/image186.tif"/><Relationship Id="rId92" Type="http://schemas.openxmlformats.org/officeDocument/2006/relationships/image" Target="../media/image187.tif"/><Relationship Id="rId93" Type="http://schemas.openxmlformats.org/officeDocument/2006/relationships/image" Target="../media/image188.tif"/><Relationship Id="rId94" Type="http://schemas.openxmlformats.org/officeDocument/2006/relationships/image" Target="../media/image189.tif"/><Relationship Id="rId95" Type="http://schemas.openxmlformats.org/officeDocument/2006/relationships/image" Target="../media/image190.png"/><Relationship Id="rId96" Type="http://schemas.openxmlformats.org/officeDocument/2006/relationships/slideLayout" Target="../slideLayouts/slideLayout25.xml"/><Relationship Id="rId97" Type="http://schemas.openxmlformats.org/officeDocument/2006/relationships/comments" Target="../comments/comment7.xml"/>
</Relationships>
</file>

<file path=ppt/slides/_rels/slide7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71.xml.rels><?xml version="1.0" encoding="UTF-8"?>
<Relationships xmlns="http://schemas.openxmlformats.org/package/2006/relationships"><Relationship Id="rId1" Type="http://schemas.openxmlformats.org/officeDocument/2006/relationships/image" Target="../media/image410.png"/><Relationship Id="rId2" Type="http://schemas.openxmlformats.org/officeDocument/2006/relationships/image" Target="../media/image411.png"/><Relationship Id="rId3" Type="http://schemas.openxmlformats.org/officeDocument/2006/relationships/image" Target="../media/image412.png"/><Relationship Id="rId4" Type="http://schemas.openxmlformats.org/officeDocument/2006/relationships/slideLayout" Target="../slideLayouts/slideLayout25.xml"/><Relationship Id="rId5" Type="http://schemas.openxmlformats.org/officeDocument/2006/relationships/notesSlide" Target="../notesSlides/notesSlide71.xml"/>
</Relationships>
</file>

<file path=ppt/slides/_rels/slide72.xml.rels><?xml version="1.0" encoding="UTF-8"?>
<Relationships xmlns="http://schemas.openxmlformats.org/package/2006/relationships"><Relationship Id="rId1" Type="http://schemas.openxmlformats.org/officeDocument/2006/relationships/image" Target="../media/image413.png"/><Relationship Id="rId2" Type="http://schemas.openxmlformats.org/officeDocument/2006/relationships/image" Target="../media/image414.png"/><Relationship Id="rId3" Type="http://schemas.openxmlformats.org/officeDocument/2006/relationships/slideLayout" Target="../slideLayouts/slideLayout13.xml"/>
</Relationships>
</file>

<file path=ppt/slides/_rels/slide73.xml.rels><?xml version="1.0" encoding="UTF-8"?>
<Relationships xmlns="http://schemas.openxmlformats.org/package/2006/relationships"><Relationship Id="rId1" Type="http://schemas.openxmlformats.org/officeDocument/2006/relationships/image" Target="../media/image415.png"/><Relationship Id="rId2" Type="http://schemas.openxmlformats.org/officeDocument/2006/relationships/slideLayout" Target="../slideLayouts/slideLayout13.xml"/><Relationship Id="rId3" Type="http://schemas.openxmlformats.org/officeDocument/2006/relationships/notesSlide" Target="../notesSlides/notesSlide73.xml"/>
</Relationships>
</file>

<file path=ppt/slides/_rels/slide7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75.xml.rels><?xml version="1.0" encoding="UTF-8"?>
<Relationships xmlns="http://schemas.openxmlformats.org/package/2006/relationships"><Relationship Id="rId1" Type="http://schemas.openxmlformats.org/officeDocument/2006/relationships/image" Target="../media/image416.png"/><Relationship Id="rId2" Type="http://schemas.openxmlformats.org/officeDocument/2006/relationships/slideLayout" Target="../slideLayouts/slideLayout25.xml"/><Relationship Id="rId3" Type="http://schemas.openxmlformats.org/officeDocument/2006/relationships/notesSlide" Target="../notesSlides/notesSlide75.xml"/>
</Relationships>
</file>

<file path=ppt/slides/_rels/slide7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7.xml.rels><?xml version="1.0" encoding="UTF-8"?>
<Relationships xmlns="http://schemas.openxmlformats.org/package/2006/relationships"><Relationship Id="rId1" Type="http://schemas.openxmlformats.org/officeDocument/2006/relationships/image" Target="../media/image417.png"/><Relationship Id="rId2" Type="http://schemas.openxmlformats.org/officeDocument/2006/relationships/slideLayout" Target="../slideLayouts/slideLayout109.xml"/>
</Relationships>
</file>

<file path=ppt/slides/_rels/slide8.xml.rels><?xml version="1.0" encoding="UTF-8"?>
<Relationships xmlns="http://schemas.openxmlformats.org/package/2006/relationships"><Relationship Id="rId1" Type="http://schemas.openxmlformats.org/officeDocument/2006/relationships/image" Target="../media/image191.tif"/><Relationship Id="rId2" Type="http://schemas.openxmlformats.org/officeDocument/2006/relationships/image" Target="../media/image192.tif"/><Relationship Id="rId3" Type="http://schemas.openxmlformats.org/officeDocument/2006/relationships/image" Target="../media/image193.tif"/><Relationship Id="rId4" Type="http://schemas.openxmlformats.org/officeDocument/2006/relationships/image" Target="../media/image194.tif"/><Relationship Id="rId5" Type="http://schemas.openxmlformats.org/officeDocument/2006/relationships/image" Target="../media/image195.tif"/><Relationship Id="rId6" Type="http://schemas.openxmlformats.org/officeDocument/2006/relationships/image" Target="../media/image196.tif"/><Relationship Id="rId7" Type="http://schemas.openxmlformats.org/officeDocument/2006/relationships/image" Target="../media/image197.tif"/><Relationship Id="rId8" Type="http://schemas.openxmlformats.org/officeDocument/2006/relationships/image" Target="../media/image198.tif"/><Relationship Id="rId9" Type="http://schemas.openxmlformats.org/officeDocument/2006/relationships/image" Target="../media/image199.tif"/><Relationship Id="rId10" Type="http://schemas.openxmlformats.org/officeDocument/2006/relationships/image" Target="../media/image200.tif"/><Relationship Id="rId11" Type="http://schemas.openxmlformats.org/officeDocument/2006/relationships/image" Target="../media/image201.tif"/><Relationship Id="rId12" Type="http://schemas.openxmlformats.org/officeDocument/2006/relationships/image" Target="../media/image202.tif"/><Relationship Id="rId13" Type="http://schemas.openxmlformats.org/officeDocument/2006/relationships/image" Target="../media/image203.tif"/><Relationship Id="rId14" Type="http://schemas.openxmlformats.org/officeDocument/2006/relationships/image" Target="../media/image204.tif"/><Relationship Id="rId15" Type="http://schemas.openxmlformats.org/officeDocument/2006/relationships/image" Target="../media/image205.tif"/><Relationship Id="rId16" Type="http://schemas.openxmlformats.org/officeDocument/2006/relationships/image" Target="../media/image206.tif"/><Relationship Id="rId17" Type="http://schemas.openxmlformats.org/officeDocument/2006/relationships/image" Target="../media/image207.tif"/><Relationship Id="rId18" Type="http://schemas.openxmlformats.org/officeDocument/2006/relationships/image" Target="../media/image208.tif"/><Relationship Id="rId19" Type="http://schemas.openxmlformats.org/officeDocument/2006/relationships/image" Target="../media/image209.tif"/><Relationship Id="rId20" Type="http://schemas.openxmlformats.org/officeDocument/2006/relationships/image" Target="../media/image210.tif"/><Relationship Id="rId21" Type="http://schemas.openxmlformats.org/officeDocument/2006/relationships/image" Target="../media/image211.tif"/><Relationship Id="rId22" Type="http://schemas.openxmlformats.org/officeDocument/2006/relationships/image" Target="../media/image212.tif"/><Relationship Id="rId23" Type="http://schemas.openxmlformats.org/officeDocument/2006/relationships/image" Target="../media/image213.tif"/><Relationship Id="rId24" Type="http://schemas.openxmlformats.org/officeDocument/2006/relationships/image" Target="../media/image214.tif"/><Relationship Id="rId25" Type="http://schemas.openxmlformats.org/officeDocument/2006/relationships/image" Target="../media/image215.tif"/><Relationship Id="rId26" Type="http://schemas.openxmlformats.org/officeDocument/2006/relationships/image" Target="../media/image216.tif"/><Relationship Id="rId27" Type="http://schemas.openxmlformats.org/officeDocument/2006/relationships/image" Target="../media/image217.tif"/><Relationship Id="rId28" Type="http://schemas.openxmlformats.org/officeDocument/2006/relationships/image" Target="../media/image218.tif"/><Relationship Id="rId29" Type="http://schemas.openxmlformats.org/officeDocument/2006/relationships/image" Target="../media/image219.tif"/><Relationship Id="rId30" Type="http://schemas.openxmlformats.org/officeDocument/2006/relationships/image" Target="../media/image220.tif"/><Relationship Id="rId31" Type="http://schemas.openxmlformats.org/officeDocument/2006/relationships/image" Target="../media/image221.tif"/><Relationship Id="rId32" Type="http://schemas.openxmlformats.org/officeDocument/2006/relationships/image" Target="../media/image222.tif"/><Relationship Id="rId33" Type="http://schemas.openxmlformats.org/officeDocument/2006/relationships/image" Target="../media/image223.tif"/><Relationship Id="rId34" Type="http://schemas.openxmlformats.org/officeDocument/2006/relationships/image" Target="../media/image224.tif"/><Relationship Id="rId35" Type="http://schemas.openxmlformats.org/officeDocument/2006/relationships/image" Target="../media/image225.tif"/><Relationship Id="rId36" Type="http://schemas.openxmlformats.org/officeDocument/2006/relationships/image" Target="../media/image226.tif"/><Relationship Id="rId37" Type="http://schemas.openxmlformats.org/officeDocument/2006/relationships/image" Target="../media/image227.tif"/><Relationship Id="rId38" Type="http://schemas.openxmlformats.org/officeDocument/2006/relationships/image" Target="../media/image228.tif"/><Relationship Id="rId39" Type="http://schemas.openxmlformats.org/officeDocument/2006/relationships/image" Target="../media/image229.tif"/><Relationship Id="rId40" Type="http://schemas.openxmlformats.org/officeDocument/2006/relationships/image" Target="../media/image230.tif"/><Relationship Id="rId41" Type="http://schemas.openxmlformats.org/officeDocument/2006/relationships/image" Target="../media/image231.tif"/><Relationship Id="rId42" Type="http://schemas.openxmlformats.org/officeDocument/2006/relationships/image" Target="../media/image232.tif"/><Relationship Id="rId43" Type="http://schemas.openxmlformats.org/officeDocument/2006/relationships/image" Target="../media/image233.tif"/><Relationship Id="rId44" Type="http://schemas.openxmlformats.org/officeDocument/2006/relationships/image" Target="../media/image234.tif"/><Relationship Id="rId45" Type="http://schemas.openxmlformats.org/officeDocument/2006/relationships/image" Target="../media/image235.tif"/><Relationship Id="rId46" Type="http://schemas.openxmlformats.org/officeDocument/2006/relationships/image" Target="../media/image236.tif"/><Relationship Id="rId47" Type="http://schemas.openxmlformats.org/officeDocument/2006/relationships/image" Target="../media/image237.tif"/><Relationship Id="rId48" Type="http://schemas.openxmlformats.org/officeDocument/2006/relationships/image" Target="../media/image238.tif"/><Relationship Id="rId49" Type="http://schemas.openxmlformats.org/officeDocument/2006/relationships/image" Target="../media/image239.tif"/><Relationship Id="rId50" Type="http://schemas.openxmlformats.org/officeDocument/2006/relationships/image" Target="../media/image240.tif"/><Relationship Id="rId51" Type="http://schemas.openxmlformats.org/officeDocument/2006/relationships/image" Target="../media/image241.tif"/><Relationship Id="rId52" Type="http://schemas.openxmlformats.org/officeDocument/2006/relationships/image" Target="../media/image242.tif"/><Relationship Id="rId53" Type="http://schemas.openxmlformats.org/officeDocument/2006/relationships/image" Target="../media/image243.tif"/><Relationship Id="rId54" Type="http://schemas.openxmlformats.org/officeDocument/2006/relationships/image" Target="../media/image244.tif"/><Relationship Id="rId55" Type="http://schemas.openxmlformats.org/officeDocument/2006/relationships/image" Target="../media/image245.tif"/><Relationship Id="rId56" Type="http://schemas.openxmlformats.org/officeDocument/2006/relationships/image" Target="../media/image246.tif"/><Relationship Id="rId57" Type="http://schemas.openxmlformats.org/officeDocument/2006/relationships/image" Target="../media/image247.tif"/><Relationship Id="rId58" Type="http://schemas.openxmlformats.org/officeDocument/2006/relationships/image" Target="../media/image248.tif"/><Relationship Id="rId59" Type="http://schemas.openxmlformats.org/officeDocument/2006/relationships/image" Target="../media/image249.tif"/><Relationship Id="rId60" Type="http://schemas.openxmlformats.org/officeDocument/2006/relationships/image" Target="../media/image250.tif"/><Relationship Id="rId61" Type="http://schemas.openxmlformats.org/officeDocument/2006/relationships/image" Target="../media/image251.tif"/><Relationship Id="rId62" Type="http://schemas.openxmlformats.org/officeDocument/2006/relationships/image" Target="../media/image252.tif"/><Relationship Id="rId63" Type="http://schemas.openxmlformats.org/officeDocument/2006/relationships/image" Target="../media/image253.tif"/><Relationship Id="rId64" Type="http://schemas.openxmlformats.org/officeDocument/2006/relationships/image" Target="../media/image254.tif"/><Relationship Id="rId65" Type="http://schemas.openxmlformats.org/officeDocument/2006/relationships/image" Target="../media/image255.tif"/><Relationship Id="rId66" Type="http://schemas.openxmlformats.org/officeDocument/2006/relationships/image" Target="../media/image256.tif"/><Relationship Id="rId67" Type="http://schemas.openxmlformats.org/officeDocument/2006/relationships/image" Target="../media/image257.tif"/><Relationship Id="rId68" Type="http://schemas.openxmlformats.org/officeDocument/2006/relationships/image" Target="../media/image258.tif"/><Relationship Id="rId69" Type="http://schemas.openxmlformats.org/officeDocument/2006/relationships/image" Target="../media/image259.tif"/><Relationship Id="rId70" Type="http://schemas.openxmlformats.org/officeDocument/2006/relationships/image" Target="../media/image260.tif"/><Relationship Id="rId71" Type="http://schemas.openxmlformats.org/officeDocument/2006/relationships/image" Target="../media/image261.tif"/><Relationship Id="rId72" Type="http://schemas.openxmlformats.org/officeDocument/2006/relationships/image" Target="../media/image262.tif"/><Relationship Id="rId73" Type="http://schemas.openxmlformats.org/officeDocument/2006/relationships/image" Target="../media/image263.tif"/><Relationship Id="rId74" Type="http://schemas.openxmlformats.org/officeDocument/2006/relationships/image" Target="../media/image264.tif"/><Relationship Id="rId75" Type="http://schemas.openxmlformats.org/officeDocument/2006/relationships/image" Target="../media/image265.tif"/><Relationship Id="rId76" Type="http://schemas.openxmlformats.org/officeDocument/2006/relationships/image" Target="../media/image266.tif"/><Relationship Id="rId77" Type="http://schemas.openxmlformats.org/officeDocument/2006/relationships/image" Target="../media/image267.tif"/><Relationship Id="rId78" Type="http://schemas.openxmlformats.org/officeDocument/2006/relationships/image" Target="../media/image268.tif"/><Relationship Id="rId79" Type="http://schemas.openxmlformats.org/officeDocument/2006/relationships/image" Target="../media/image269.tif"/><Relationship Id="rId80" Type="http://schemas.openxmlformats.org/officeDocument/2006/relationships/slideLayout" Target="../slideLayouts/slideLayout25.xml"/><Relationship Id="rId81" Type="http://schemas.openxmlformats.org/officeDocument/2006/relationships/comments" Target="../comments/comment8.xml"/>
</Relationships>
</file>

<file path=ppt/slides/_rels/slide9.xml.rels><?xml version="1.0" encoding="UTF-8"?>
<Relationships xmlns="http://schemas.openxmlformats.org/package/2006/relationships"><Relationship Id="rId1" Type="http://schemas.openxmlformats.org/officeDocument/2006/relationships/image" Target="../media/image270.tif"/><Relationship Id="rId2" Type="http://schemas.openxmlformats.org/officeDocument/2006/relationships/image" Target="../media/image271.tif"/><Relationship Id="rId3" Type="http://schemas.openxmlformats.org/officeDocument/2006/relationships/image" Target="../media/image272.tif"/><Relationship Id="rId4" Type="http://schemas.openxmlformats.org/officeDocument/2006/relationships/image" Target="../media/image273.tif"/><Relationship Id="rId5" Type="http://schemas.openxmlformats.org/officeDocument/2006/relationships/image" Target="../media/image274.tif"/><Relationship Id="rId6" Type="http://schemas.openxmlformats.org/officeDocument/2006/relationships/image" Target="../media/image275.tif"/><Relationship Id="rId7" Type="http://schemas.openxmlformats.org/officeDocument/2006/relationships/image" Target="../media/image276.tif"/><Relationship Id="rId8" Type="http://schemas.openxmlformats.org/officeDocument/2006/relationships/image" Target="../media/image277.tif"/><Relationship Id="rId9" Type="http://schemas.openxmlformats.org/officeDocument/2006/relationships/image" Target="../media/image278.tif"/><Relationship Id="rId10" Type="http://schemas.openxmlformats.org/officeDocument/2006/relationships/image" Target="../media/image279.tif"/><Relationship Id="rId11" Type="http://schemas.openxmlformats.org/officeDocument/2006/relationships/image" Target="../media/image280.tif"/><Relationship Id="rId12" Type="http://schemas.openxmlformats.org/officeDocument/2006/relationships/image" Target="../media/image281.tif"/><Relationship Id="rId13" Type="http://schemas.openxmlformats.org/officeDocument/2006/relationships/image" Target="../media/image282.tif"/><Relationship Id="rId14" Type="http://schemas.openxmlformats.org/officeDocument/2006/relationships/image" Target="../media/image283.tif"/><Relationship Id="rId15" Type="http://schemas.openxmlformats.org/officeDocument/2006/relationships/image" Target="../media/image284.tif"/><Relationship Id="rId16" Type="http://schemas.openxmlformats.org/officeDocument/2006/relationships/image" Target="../media/image285.tif"/><Relationship Id="rId17" Type="http://schemas.openxmlformats.org/officeDocument/2006/relationships/image" Target="../media/image286.tif"/><Relationship Id="rId18" Type="http://schemas.openxmlformats.org/officeDocument/2006/relationships/image" Target="../media/image287.tif"/><Relationship Id="rId19" Type="http://schemas.openxmlformats.org/officeDocument/2006/relationships/image" Target="../media/image288.tif"/><Relationship Id="rId20" Type="http://schemas.openxmlformats.org/officeDocument/2006/relationships/image" Target="../media/image289.tif"/><Relationship Id="rId21" Type="http://schemas.openxmlformats.org/officeDocument/2006/relationships/image" Target="../media/image290.tif"/><Relationship Id="rId22" Type="http://schemas.openxmlformats.org/officeDocument/2006/relationships/image" Target="../media/image291.tif"/><Relationship Id="rId23" Type="http://schemas.openxmlformats.org/officeDocument/2006/relationships/image" Target="../media/image292.tif"/><Relationship Id="rId24" Type="http://schemas.openxmlformats.org/officeDocument/2006/relationships/image" Target="../media/image293.tif"/><Relationship Id="rId25" Type="http://schemas.openxmlformats.org/officeDocument/2006/relationships/image" Target="../media/image294.tif"/><Relationship Id="rId26" Type="http://schemas.openxmlformats.org/officeDocument/2006/relationships/image" Target="../media/image295.tif"/><Relationship Id="rId27" Type="http://schemas.openxmlformats.org/officeDocument/2006/relationships/image" Target="../media/image296.tif"/><Relationship Id="rId28" Type="http://schemas.openxmlformats.org/officeDocument/2006/relationships/image" Target="../media/image297.tif"/><Relationship Id="rId29" Type="http://schemas.openxmlformats.org/officeDocument/2006/relationships/image" Target="../media/image298.tif"/><Relationship Id="rId30" Type="http://schemas.openxmlformats.org/officeDocument/2006/relationships/image" Target="../media/image299.tif"/><Relationship Id="rId31" Type="http://schemas.openxmlformats.org/officeDocument/2006/relationships/image" Target="../media/image300.tif"/><Relationship Id="rId32" Type="http://schemas.openxmlformats.org/officeDocument/2006/relationships/image" Target="../media/image301.tif"/><Relationship Id="rId33" Type="http://schemas.openxmlformats.org/officeDocument/2006/relationships/image" Target="../media/image302.tif"/><Relationship Id="rId34" Type="http://schemas.openxmlformats.org/officeDocument/2006/relationships/image" Target="../media/image303.tif"/><Relationship Id="rId35" Type="http://schemas.openxmlformats.org/officeDocument/2006/relationships/image" Target="../media/image304.tif"/><Relationship Id="rId36" Type="http://schemas.openxmlformats.org/officeDocument/2006/relationships/image" Target="../media/image305.tif"/><Relationship Id="rId37" Type="http://schemas.openxmlformats.org/officeDocument/2006/relationships/image" Target="../media/image306.tif"/><Relationship Id="rId38" Type="http://schemas.openxmlformats.org/officeDocument/2006/relationships/image" Target="../media/image307.tif"/><Relationship Id="rId39" Type="http://schemas.openxmlformats.org/officeDocument/2006/relationships/image" Target="../media/image308.tif"/><Relationship Id="rId40" Type="http://schemas.openxmlformats.org/officeDocument/2006/relationships/image" Target="../media/image309.tif"/><Relationship Id="rId41" Type="http://schemas.openxmlformats.org/officeDocument/2006/relationships/image" Target="../media/image310.tif"/><Relationship Id="rId42" Type="http://schemas.openxmlformats.org/officeDocument/2006/relationships/image" Target="../media/image311.tif"/><Relationship Id="rId43" Type="http://schemas.openxmlformats.org/officeDocument/2006/relationships/image" Target="../media/image312.tif"/><Relationship Id="rId44" Type="http://schemas.openxmlformats.org/officeDocument/2006/relationships/image" Target="../media/image313.tif"/><Relationship Id="rId45" Type="http://schemas.openxmlformats.org/officeDocument/2006/relationships/image" Target="../media/image314.tif"/><Relationship Id="rId46" Type="http://schemas.openxmlformats.org/officeDocument/2006/relationships/image" Target="../media/image315.tif"/><Relationship Id="rId47" Type="http://schemas.openxmlformats.org/officeDocument/2006/relationships/image" Target="../media/image316.tif"/><Relationship Id="rId48" Type="http://schemas.openxmlformats.org/officeDocument/2006/relationships/image" Target="../media/image317.tif"/><Relationship Id="rId49" Type="http://schemas.openxmlformats.org/officeDocument/2006/relationships/image" Target="../media/image318.tif"/><Relationship Id="rId50" Type="http://schemas.openxmlformats.org/officeDocument/2006/relationships/image" Target="../media/image319.tif"/><Relationship Id="rId51" Type="http://schemas.openxmlformats.org/officeDocument/2006/relationships/image" Target="../media/image320.tif"/><Relationship Id="rId52" Type="http://schemas.openxmlformats.org/officeDocument/2006/relationships/image" Target="../media/image321.tif"/><Relationship Id="rId53" Type="http://schemas.openxmlformats.org/officeDocument/2006/relationships/image" Target="../media/image322.tif"/><Relationship Id="rId54" Type="http://schemas.openxmlformats.org/officeDocument/2006/relationships/image" Target="../media/image323.tif"/><Relationship Id="rId55" Type="http://schemas.openxmlformats.org/officeDocument/2006/relationships/image" Target="../media/image324.tif"/><Relationship Id="rId56" Type="http://schemas.openxmlformats.org/officeDocument/2006/relationships/image" Target="../media/image325.tif"/><Relationship Id="rId57" Type="http://schemas.openxmlformats.org/officeDocument/2006/relationships/image" Target="../media/image326.tif"/><Relationship Id="rId58" Type="http://schemas.openxmlformats.org/officeDocument/2006/relationships/image" Target="../media/image327.tif"/><Relationship Id="rId59" Type="http://schemas.openxmlformats.org/officeDocument/2006/relationships/image" Target="../media/image328.tif"/><Relationship Id="rId60" Type="http://schemas.openxmlformats.org/officeDocument/2006/relationships/image" Target="../media/image329.tif"/><Relationship Id="rId61" Type="http://schemas.openxmlformats.org/officeDocument/2006/relationships/image" Target="../media/image330.tif"/><Relationship Id="rId62" Type="http://schemas.openxmlformats.org/officeDocument/2006/relationships/image" Target="../media/image331.tif"/><Relationship Id="rId63" Type="http://schemas.openxmlformats.org/officeDocument/2006/relationships/image" Target="../media/image332.tif"/><Relationship Id="rId64" Type="http://schemas.openxmlformats.org/officeDocument/2006/relationships/image" Target="../media/image333.tif"/><Relationship Id="rId65" Type="http://schemas.openxmlformats.org/officeDocument/2006/relationships/image" Target="../media/image334.tif"/><Relationship Id="rId66" Type="http://schemas.openxmlformats.org/officeDocument/2006/relationships/image" Target="../media/image335.tif"/><Relationship Id="rId67" Type="http://schemas.openxmlformats.org/officeDocument/2006/relationships/image" Target="../media/image336.tif"/><Relationship Id="rId68" Type="http://schemas.openxmlformats.org/officeDocument/2006/relationships/image" Target="../media/image337.tif"/><Relationship Id="rId69" Type="http://schemas.openxmlformats.org/officeDocument/2006/relationships/image" Target="../media/image338.tif"/><Relationship Id="rId70" Type="http://schemas.openxmlformats.org/officeDocument/2006/relationships/image" Target="../media/image339.tif"/><Relationship Id="rId71" Type="http://schemas.openxmlformats.org/officeDocument/2006/relationships/image" Target="../media/image340.tif"/><Relationship Id="rId72" Type="http://schemas.openxmlformats.org/officeDocument/2006/relationships/image" Target="../media/image341.tif"/><Relationship Id="rId73" Type="http://schemas.openxmlformats.org/officeDocument/2006/relationships/image" Target="../media/image342.tif"/><Relationship Id="rId74" Type="http://schemas.openxmlformats.org/officeDocument/2006/relationships/image" Target="../media/image343.tif"/><Relationship Id="rId75" Type="http://schemas.openxmlformats.org/officeDocument/2006/relationships/image" Target="../media/image344.tif"/><Relationship Id="rId76" Type="http://schemas.openxmlformats.org/officeDocument/2006/relationships/image" Target="../media/image345.tif"/><Relationship Id="rId77" Type="http://schemas.openxmlformats.org/officeDocument/2006/relationships/image" Target="../media/image346.tif"/><Relationship Id="rId78" Type="http://schemas.openxmlformats.org/officeDocument/2006/relationships/image" Target="../media/image347.tif"/><Relationship Id="rId79" Type="http://schemas.openxmlformats.org/officeDocument/2006/relationships/image" Target="../media/image348.tif"/><Relationship Id="rId80" Type="http://schemas.openxmlformats.org/officeDocument/2006/relationships/slideLayout" Target="../slideLayouts/slideLayout25.xml"/><Relationship Id="rId81" Type="http://schemas.openxmlformats.org/officeDocument/2006/relationships/comments" Target="../comments/comment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pic>
        <p:nvPicPr>
          <p:cNvPr id="388" name="Image" descr="Image"/>
          <p:cNvPicPr/>
          <p:nvPr/>
        </p:nvPicPr>
        <p:blipFill>
          <a:blip r:embed="rId1"/>
          <a:stretch/>
        </p:blipFill>
        <p:spPr>
          <a:xfrm>
            <a:off x="-900360" y="-360"/>
            <a:ext cx="14877000" cy="9753480"/>
          </a:xfrm>
          <a:prstGeom prst="rect">
            <a:avLst/>
          </a:prstGeom>
          <a:ln w="12600">
            <a:noFill/>
          </a:ln>
        </p:spPr>
      </p:pic>
      <p:sp>
        <p:nvSpPr>
          <p:cNvPr id="389" name="Line 1"/>
          <p:cNvSpPr/>
          <p:nvPr/>
        </p:nvSpPr>
        <p:spPr>
          <a:xfrm>
            <a:off x="406080" y="6140880"/>
            <a:ext cx="12192120" cy="0"/>
          </a:xfrm>
          <a:prstGeom prst="line">
            <a:avLst/>
          </a:prstGeom>
          <a:ln w="38160">
            <a:solidFill>
              <a:schemeClr val="accent4"/>
            </a:solidFill>
            <a:miter/>
          </a:ln>
        </p:spPr>
        <p:style>
          <a:lnRef idx="0"/>
          <a:fillRef idx="0"/>
          <a:effectRef idx="0"/>
          <a:fontRef idx="minor"/>
        </p:style>
      </p:sp>
      <p:sp>
        <p:nvSpPr>
          <p:cNvPr id="390" name="CustomShape 2"/>
          <p:cNvSpPr/>
          <p:nvPr/>
        </p:nvSpPr>
        <p:spPr>
          <a:xfrm>
            <a:off x="406440" y="6426360"/>
            <a:ext cx="12191400" cy="2704320"/>
          </a:xfrm>
          <a:prstGeom prst="rect">
            <a:avLst/>
          </a:prstGeom>
          <a:solidFill>
            <a:srgbClr val="000000">
              <a:alpha val="30000"/>
            </a:srgbClr>
          </a:solidFill>
          <a:ln w="12600">
            <a:noFill/>
          </a:ln>
        </p:spPr>
        <p:style>
          <a:lnRef idx="0"/>
          <a:fillRef idx="0"/>
          <a:effectRef idx="0"/>
          <a:fontRef idx="minor"/>
        </p:style>
        <p:txBody>
          <a:bodyPr lIns="50760" rIns="50760" tIns="50760" bIns="50760">
            <a:noAutofit/>
          </a:bodyPr>
          <a:p>
            <a:pPr>
              <a:lnSpc>
                <a:spcPct val="80000"/>
              </a:lnSpc>
            </a:pPr>
            <a:r>
              <a:rPr b="0" lang="pt-BR" sz="12240" spc="-1" strike="noStrike" cap="all">
                <a:solidFill>
                  <a:srgbClr val="34a5da"/>
                </a:solidFill>
                <a:latin typeface="DIN Condensed Bold"/>
                <a:ea typeface="DIN Condensed Bold"/>
              </a:rPr>
              <a:t>Inteligência Artificial</a:t>
            </a:r>
            <a:endParaRPr b="0" lang="pt-BR" sz="12240" spc="-1" strike="noStrike">
              <a:latin typeface="Arial"/>
            </a:endParaRPr>
          </a:p>
        </p:txBody>
      </p:sp>
      <p:sp>
        <p:nvSpPr>
          <p:cNvPr id="391" name="CustomShape 3"/>
          <p:cNvSpPr/>
          <p:nvPr/>
        </p:nvSpPr>
        <p:spPr>
          <a:xfrm>
            <a:off x="406440" y="4267080"/>
            <a:ext cx="12191400" cy="1802520"/>
          </a:xfrm>
          <a:prstGeom prst="rect">
            <a:avLst/>
          </a:prstGeom>
          <a:noFill/>
          <a:ln w="12600">
            <a:noFill/>
          </a:ln>
        </p:spPr>
        <p:style>
          <a:lnRef idx="0"/>
          <a:fillRef idx="0"/>
          <a:effectRef idx="0"/>
          <a:fontRef idx="minor"/>
        </p:style>
        <p:txBody>
          <a:bodyPr lIns="50760" rIns="50760" tIns="50760" bIns="50760" anchor="b">
            <a:noAutofit/>
          </a:bodyPr>
          <a:p>
            <a:pPr>
              <a:lnSpc>
                <a:spcPct val="80000"/>
              </a:lnSpc>
              <a:spcBef>
                <a:spcPts val="2299"/>
              </a:spcBef>
            </a:pPr>
            <a:r>
              <a:rPr b="0" lang="pt-BR" sz="5400" spc="-1" strike="noStrike" cap="all">
                <a:solidFill>
                  <a:srgbClr val="fdcb56"/>
                </a:solidFill>
                <a:latin typeface="DIN Alternate Bold"/>
                <a:ea typeface="DIN Alternate Bold"/>
              </a:rPr>
              <a:t>MAC 425 / 5739</a:t>
            </a:r>
            <a:endParaRPr b="0" lang="pt-BR" sz="5400" spc="-1" strike="noStrike">
              <a:latin typeface="Arial"/>
            </a:endParaRPr>
          </a:p>
        </p:txBody>
      </p:sp>
      <p:sp>
        <p:nvSpPr>
          <p:cNvPr id="392" name="CustomShape 4"/>
          <p:cNvSpPr/>
          <p:nvPr/>
        </p:nvSpPr>
        <p:spPr>
          <a:xfrm>
            <a:off x="-475200" y="100080"/>
            <a:ext cx="13014360" cy="833400"/>
          </a:xfrm>
          <a:prstGeom prst="rect">
            <a:avLst/>
          </a:prstGeom>
          <a:noFill/>
          <a:ln w="12600">
            <a:noFill/>
          </a:ln>
        </p:spPr>
        <p:style>
          <a:lnRef idx="0"/>
          <a:fillRef idx="0"/>
          <a:effectRef idx="0"/>
          <a:fontRef idx="minor"/>
        </p:style>
        <p:txBody>
          <a:bodyPr wrap="none" lIns="50760" rIns="50760" tIns="50760" bIns="50760" anchor="ctr">
            <a:spAutoFit/>
          </a:bodyPr>
          <a:p>
            <a:pPr>
              <a:lnSpc>
                <a:spcPct val="80000"/>
              </a:lnSpc>
              <a:spcBef>
                <a:spcPts val="2801"/>
              </a:spcBef>
            </a:pPr>
            <a:r>
              <a:rPr b="0" lang="pt-BR" sz="6000" spc="596" strike="noStrike" cap="all">
                <a:solidFill>
                  <a:srgbClr val="ffffff"/>
                </a:solidFill>
                <a:latin typeface="DIN Condensed Bold"/>
                <a:ea typeface="DIN Condensed Bold"/>
              </a:rPr>
              <a:t>raciocínio probabilístico</a:t>
            </a:r>
            <a:endParaRPr b="0" lang="pt-BR" sz="6000" spc="-1" strike="noStrike">
              <a:latin typeface="Arial"/>
            </a:endParaRPr>
          </a:p>
        </p:txBody>
      </p:sp>
      <p:sp>
        <p:nvSpPr>
          <p:cNvPr id="393" name="CustomShape 5"/>
          <p:cNvSpPr/>
          <p:nvPr/>
        </p:nvSpPr>
        <p:spPr>
          <a:xfrm>
            <a:off x="6546240" y="934200"/>
            <a:ext cx="6234840" cy="406800"/>
          </a:xfrm>
          <a:prstGeom prst="rect">
            <a:avLst/>
          </a:prstGeom>
          <a:noFill/>
          <a:ln w="12600">
            <a:noFill/>
          </a:ln>
        </p:spPr>
        <p:style>
          <a:lnRef idx="0"/>
          <a:fillRef idx="0"/>
          <a:effectRef idx="0"/>
          <a:fontRef idx="minor"/>
        </p:style>
        <p:txBody>
          <a:bodyPr lIns="50760" rIns="50760" tIns="50760" bIns="50760" anchor="ctr">
            <a:spAutoFit/>
          </a:bodyPr>
          <a:p>
            <a:pPr algn="r">
              <a:lnSpc>
                <a:spcPct val="100000"/>
              </a:lnSpc>
              <a:spcBef>
                <a:spcPts val="2401"/>
              </a:spcBef>
            </a:pPr>
            <a:r>
              <a:rPr b="0" lang="pt-BR" sz="2000" spc="-1" strike="noStrike">
                <a:solidFill>
                  <a:srgbClr val="d2d9db"/>
                </a:solidFill>
                <a:latin typeface="Avenir Next Medium"/>
                <a:ea typeface="Avenir Next Medium"/>
              </a:rPr>
              <a:t>O Vingador do Futuro [Total Recall] (1990)</a:t>
            </a:r>
            <a:endParaRPr b="0" lang="pt-BR" sz="2000" spc="-1" strike="noStrike">
              <a:latin typeface="Arial"/>
            </a:endParaRPr>
          </a:p>
        </p:txBody>
      </p:sp>
      <p:sp>
        <p:nvSpPr>
          <p:cNvPr id="394" name="CustomShape 6"/>
          <p:cNvSpPr/>
          <p:nvPr/>
        </p:nvSpPr>
        <p:spPr>
          <a:xfrm>
            <a:off x="381960" y="9174240"/>
            <a:ext cx="2842920" cy="406800"/>
          </a:xfrm>
          <a:prstGeom prst="rect">
            <a:avLst/>
          </a:prstGeom>
          <a:noFill/>
          <a:ln w="12600">
            <a:noFill/>
          </a:ln>
        </p:spPr>
        <p:style>
          <a:lnRef idx="0"/>
          <a:fillRef idx="0"/>
          <a:effectRef idx="0"/>
          <a:fontRef idx="minor"/>
        </p:style>
        <p:txBody>
          <a:bodyPr wrap="none" lIns="50760" rIns="50760" tIns="50760" bIns="50760" anchor="ctr">
            <a:spAutoFit/>
          </a:bodyPr>
          <a:p>
            <a:pPr>
              <a:lnSpc>
                <a:spcPct val="100000"/>
              </a:lnSpc>
              <a:spcBef>
                <a:spcPts val="2401"/>
              </a:spcBef>
            </a:pPr>
            <a:r>
              <a:rPr b="0" lang="pt-BR" sz="2000" spc="-1" strike="noStrike">
                <a:solidFill>
                  <a:srgbClr val="ffe989"/>
                </a:solidFill>
                <a:latin typeface="Avenir Next Medium"/>
                <a:ea typeface="Avenir Next Medium"/>
              </a:rPr>
              <a:t>Cap. 13 e 14 do AIMA</a:t>
            </a:r>
            <a:endParaRPr b="0" lang="pt-BR" sz="20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41" name="CustomShape 1"/>
          <p:cNvSpPr/>
          <p:nvPr/>
        </p:nvSpPr>
        <p:spPr>
          <a:xfrm>
            <a:off x="406440" y="1905120"/>
            <a:ext cx="9356760" cy="7797240"/>
          </a:xfrm>
          <a:prstGeom prst="rect">
            <a:avLst/>
          </a:prstGeom>
          <a:noFill/>
          <a:ln w="12600">
            <a:noFill/>
          </a:ln>
        </p:spPr>
        <p:style>
          <a:lnRef idx="0"/>
          <a:fillRef idx="0"/>
          <a:effectRef idx="0"/>
          <a:fontRef idx="minor"/>
        </p:style>
        <p:txBody>
          <a:bodyPr lIns="50760" rIns="50760" tIns="50760" bIns="50760">
            <a:noAutofit/>
          </a:bodyPr>
          <a:p>
            <a:pPr marL="422280" indent="-421560">
              <a:lnSpc>
                <a:spcPct val="100000"/>
              </a:lnSpc>
              <a:spcBef>
                <a:spcPts val="2599"/>
              </a:spcBef>
              <a:buClr>
                <a:srgbClr val="34a5da"/>
              </a:buClr>
              <a:buSzPct val="105000"/>
              <a:buFont typeface="Avenir Next Regular"/>
              <a:buChar char="▸"/>
            </a:pPr>
            <a:r>
              <a:rPr b="0" lang="pt-BR" sz="3230" spc="-1" strike="noStrike">
                <a:solidFill>
                  <a:srgbClr val="e42832"/>
                </a:solidFill>
                <a:latin typeface="Avenir Next Medium"/>
                <a:ea typeface="Avenir Next Medium"/>
              </a:rPr>
              <a:t>Espaço amostral</a:t>
            </a:r>
            <a:r>
              <a:rPr b="0" lang="pt-BR" sz="3230" spc="-1" strike="noStrike">
                <a:solidFill>
                  <a:srgbClr val="222222"/>
                </a:solidFill>
                <a:latin typeface="Avenir Next Medium"/>
                <a:ea typeface="Avenir Next Medium"/>
              </a:rPr>
              <a:t> contém todos os resultados possíveis</a:t>
            </a:r>
            <a:endParaRPr b="0" lang="pt-BR" sz="3230" spc="-1" strike="noStrike">
              <a:latin typeface="Arial"/>
            </a:endParaRPr>
          </a:p>
          <a:p>
            <a:pPr lvl="1" marL="844560" indent="-421560">
              <a:lnSpc>
                <a:spcPct val="100000"/>
              </a:lnSpc>
              <a:spcBef>
                <a:spcPts val="2599"/>
              </a:spcBef>
              <a:buClr>
                <a:srgbClr val="34a5da"/>
              </a:buClr>
              <a:buSzPct val="105000"/>
              <a:buFont typeface="Avenir Next Regular"/>
              <a:buChar char="▸"/>
            </a:pPr>
            <a:r>
              <a:rPr b="0" lang="pt-BR" sz="3230" spc="-1" strike="noStrike">
                <a:solidFill>
                  <a:srgbClr val="222222"/>
                </a:solidFill>
                <a:latin typeface="Avenir Next Medium"/>
                <a:ea typeface="Avenir Next Medium"/>
              </a:rPr>
              <a:t>Dado: ⚀, ⚁, ⚂, ⚃, ⚄, ⚅</a:t>
            </a:r>
            <a:endParaRPr b="0" lang="pt-BR" sz="3230" spc="-1" strike="noStrike">
              <a:latin typeface="Arial"/>
            </a:endParaRPr>
          </a:p>
          <a:p>
            <a:pPr lvl="1" marL="844560" indent="-421560">
              <a:lnSpc>
                <a:spcPct val="100000"/>
              </a:lnSpc>
              <a:spcBef>
                <a:spcPts val="2599"/>
              </a:spcBef>
              <a:buClr>
                <a:srgbClr val="34a5da"/>
              </a:buClr>
              <a:buSzPct val="105000"/>
              <a:buFont typeface="Avenir Next Regular"/>
              <a:buChar char="▸"/>
            </a:pPr>
            <a:r>
              <a:rPr b="0" lang="pt-BR" sz="3230" spc="-1" strike="noStrike">
                <a:solidFill>
                  <a:srgbClr val="222222"/>
                </a:solidFill>
                <a:latin typeface="Avenir Next Medium"/>
                <a:ea typeface="Avenir Next Medium"/>
              </a:rPr>
              <a:t>Temperatura: quente, frio</a:t>
            </a:r>
            <a:endParaRPr b="0" lang="pt-BR" sz="3230" spc="-1" strike="noStrike">
              <a:latin typeface="Arial"/>
            </a:endParaRPr>
          </a:p>
          <a:p>
            <a:pPr lvl="1" marL="844560" indent="-421560">
              <a:lnSpc>
                <a:spcPct val="100000"/>
              </a:lnSpc>
              <a:spcBef>
                <a:spcPts val="2599"/>
              </a:spcBef>
              <a:buClr>
                <a:srgbClr val="34a5da"/>
              </a:buClr>
              <a:buSzPct val="105000"/>
              <a:buFont typeface="Avenir Next Regular"/>
              <a:buChar char="▸"/>
            </a:pPr>
            <a:r>
              <a:rPr b="0" lang="pt-BR" sz="3230" spc="-1" strike="noStrike">
                <a:solidFill>
                  <a:srgbClr val="222222"/>
                </a:solidFill>
                <a:latin typeface="Avenir Next Medium"/>
                <a:ea typeface="Avenir Next Medium"/>
              </a:rPr>
              <a:t>Clima: ensolarado, chuvoso, nublado, fim do mundo</a:t>
            </a:r>
            <a:endParaRPr b="0" lang="pt-BR" sz="3230" spc="-1" strike="noStrike">
              <a:latin typeface="Arial"/>
            </a:endParaRPr>
          </a:p>
          <a:p>
            <a:pPr marL="422280" indent="-421560">
              <a:lnSpc>
                <a:spcPct val="100000"/>
              </a:lnSpc>
              <a:spcBef>
                <a:spcPts val="2599"/>
              </a:spcBef>
              <a:buClr>
                <a:srgbClr val="34a5da"/>
              </a:buClr>
              <a:buSzPct val="105000"/>
              <a:buFont typeface="Avenir Next Regular"/>
              <a:buChar char="▸"/>
            </a:pPr>
            <a:r>
              <a:rPr b="0" lang="pt-BR" sz="3230" spc="-1" strike="noStrike">
                <a:solidFill>
                  <a:srgbClr val="e42832"/>
                </a:solidFill>
                <a:latin typeface="Avenir Next Medium"/>
                <a:ea typeface="Avenir Next Medium"/>
              </a:rPr>
              <a:t>Evento</a:t>
            </a:r>
            <a:r>
              <a:rPr b="0" lang="pt-BR" sz="3230" spc="-1" strike="noStrike">
                <a:solidFill>
                  <a:srgbClr val="222222"/>
                </a:solidFill>
                <a:latin typeface="Avenir Next Medium"/>
                <a:ea typeface="Avenir Next Medium"/>
              </a:rPr>
              <a:t>: subconjunto do espaço amostral</a:t>
            </a:r>
            <a:endParaRPr b="0" lang="pt-BR" sz="3230" spc="-1" strike="noStrike">
              <a:latin typeface="Arial"/>
            </a:endParaRPr>
          </a:p>
          <a:p>
            <a:pPr lvl="1" marL="844560" indent="-421560">
              <a:lnSpc>
                <a:spcPct val="100000"/>
              </a:lnSpc>
              <a:spcBef>
                <a:spcPts val="2599"/>
              </a:spcBef>
              <a:buClr>
                <a:srgbClr val="34a5da"/>
              </a:buClr>
              <a:buSzPct val="105000"/>
              <a:buFont typeface="Avenir Next Regular"/>
              <a:buChar char="▸"/>
            </a:pPr>
            <a:r>
              <a:rPr b="0" lang="pt-BR" sz="3230" spc="-1" strike="noStrike">
                <a:solidFill>
                  <a:srgbClr val="222222"/>
                </a:solidFill>
                <a:latin typeface="Avenir Next Medium"/>
                <a:ea typeface="Avenir Next Medium"/>
              </a:rPr>
              <a:t>Número </a:t>
            </a:r>
            <a:r>
              <a:rPr b="0" lang="pt-BR" sz="2850" spc="-1" strike="noStrike">
                <a:solidFill>
                  <a:srgbClr val="222222"/>
                </a:solidFill>
                <a:latin typeface="Avenir Next Medium"/>
                <a:ea typeface="Avenir Next Medium"/>
              </a:rPr>
              <a:t>PAR</a:t>
            </a:r>
            <a:r>
              <a:rPr b="0" lang="pt-BR" sz="3230" spc="-1" strike="noStrike">
                <a:solidFill>
                  <a:srgbClr val="222222"/>
                </a:solidFill>
                <a:latin typeface="Avenir Next Medium"/>
                <a:ea typeface="Avenir Next Medium"/>
              </a:rPr>
              <a:t> = {⚁, ⚃, ⚅}</a:t>
            </a:r>
            <a:endParaRPr b="0" lang="pt-BR" sz="3230" spc="-1" strike="noStrike">
              <a:latin typeface="Arial"/>
            </a:endParaRPr>
          </a:p>
          <a:p>
            <a:pPr lvl="1" marL="844560" indent="-421560">
              <a:lnSpc>
                <a:spcPct val="100000"/>
              </a:lnSpc>
              <a:spcBef>
                <a:spcPts val="2599"/>
              </a:spcBef>
              <a:buClr>
                <a:srgbClr val="34a5da"/>
              </a:buClr>
              <a:buSzPct val="105000"/>
              <a:buFont typeface="Avenir Next Regular"/>
              <a:buChar char="▸"/>
            </a:pPr>
            <a:r>
              <a:rPr b="0" lang="pt-BR" sz="3230" spc="-1" strike="noStrike">
                <a:solidFill>
                  <a:srgbClr val="222222"/>
                </a:solidFill>
                <a:latin typeface="Avenir Next Medium"/>
                <a:ea typeface="Avenir Next Medium"/>
              </a:rPr>
              <a:t>Clima </a:t>
            </a:r>
            <a:r>
              <a:rPr b="0" lang="pt-BR" sz="2850" spc="-1" strike="noStrike">
                <a:solidFill>
                  <a:srgbClr val="222222"/>
                </a:solidFill>
                <a:latin typeface="Avenir Next Medium"/>
                <a:ea typeface="Avenir Next Medium"/>
              </a:rPr>
              <a:t>SEGURO</a:t>
            </a:r>
            <a:r>
              <a:rPr b="0" lang="pt-BR" sz="3230" spc="-1" strike="noStrike">
                <a:solidFill>
                  <a:srgbClr val="222222"/>
                </a:solidFill>
                <a:latin typeface="Avenir Next Medium"/>
                <a:ea typeface="Avenir Next Medium"/>
              </a:rPr>
              <a:t> = {ensolarado, chuvoso, nublado}</a:t>
            </a:r>
            <a:endParaRPr b="0" lang="pt-BR" sz="3230" spc="-1" strike="noStrike">
              <a:latin typeface="Arial"/>
            </a:endParaRPr>
          </a:p>
        </p:txBody>
      </p:sp>
      <p:sp>
        <p:nvSpPr>
          <p:cNvPr id="842" name="CustomShape 2"/>
          <p:cNvSpPr/>
          <p:nvPr/>
        </p:nvSpPr>
        <p:spPr>
          <a:xfrm>
            <a:off x="406440" y="673200"/>
            <a:ext cx="12191400" cy="723240"/>
          </a:xfrm>
          <a:prstGeom prst="rect">
            <a:avLst/>
          </a:prstGeom>
          <a:noFill/>
          <a:ln w="12600">
            <a:noFill/>
          </a:ln>
        </p:spPr>
        <p:style>
          <a:lnRef idx="0"/>
          <a:fillRef idx="0"/>
          <a:effectRef idx="0"/>
          <a:fontRef idx="minor"/>
        </p:style>
        <p:txBody>
          <a:bodyPr lIns="50760" rIns="50760" tIns="50760" bIns="50760">
            <a:noAutofit/>
          </a:bodyPr>
          <a:p>
            <a:pPr>
              <a:lnSpc>
                <a:spcPct val="80000"/>
              </a:lnSpc>
              <a:spcBef>
                <a:spcPts val="2200"/>
              </a:spcBef>
            </a:pPr>
            <a:r>
              <a:rPr b="0" lang="pt-BR" sz="4800" spc="-1" strike="noStrike" cap="all">
                <a:solidFill>
                  <a:srgbClr val="34a5da"/>
                </a:solidFill>
                <a:latin typeface="DIN Condensed Bold"/>
                <a:ea typeface="DIN Condensed Bold"/>
              </a:rPr>
              <a:t>probabilidade Discreta</a:t>
            </a:r>
            <a:endParaRPr b="0" lang="pt-BR" sz="4800" spc="-1" strike="noStrike">
              <a:latin typeface="Arial"/>
            </a:endParaRPr>
          </a:p>
        </p:txBody>
      </p:sp>
      <p:pic>
        <p:nvPicPr>
          <p:cNvPr id="843" name="Picture 24" descr="Picture 24"/>
          <p:cNvPicPr/>
          <p:nvPr/>
        </p:nvPicPr>
        <p:blipFill>
          <a:blip r:embed="rId1"/>
          <a:stretch/>
        </p:blipFill>
        <p:spPr>
          <a:xfrm>
            <a:off x="9865800" y="4152960"/>
            <a:ext cx="2544120" cy="2382120"/>
          </a:xfrm>
          <a:prstGeom prst="rect">
            <a:avLst/>
          </a:prstGeom>
          <a:ln w="12600">
            <a:noFill/>
          </a:ln>
        </p:spPr>
      </p:pic>
      <p:pic>
        <p:nvPicPr>
          <p:cNvPr id="844" name="Picture 25" descr="Picture 25"/>
          <p:cNvPicPr/>
          <p:nvPr/>
        </p:nvPicPr>
        <p:blipFill>
          <a:blip r:embed="rId2"/>
          <a:stretch/>
        </p:blipFill>
        <p:spPr>
          <a:xfrm>
            <a:off x="9532440" y="7253280"/>
            <a:ext cx="3210480" cy="2140200"/>
          </a:xfrm>
          <a:prstGeom prst="rect">
            <a:avLst/>
          </a:prstGeom>
          <a:ln w="12600">
            <a:noFill/>
          </a:ln>
        </p:spPr>
      </p:pic>
      <p:sp>
        <p:nvSpPr>
          <p:cNvPr id="845" name="CustomShape 3"/>
          <p:cNvSpPr/>
          <p:nvPr/>
        </p:nvSpPr>
        <p:spPr>
          <a:xfrm>
            <a:off x="10297440" y="1739520"/>
            <a:ext cx="1681560" cy="1625760"/>
          </a:xfrm>
          <a:prstGeom prst="rect">
            <a:avLst/>
          </a:prstGeom>
          <a:noFill/>
          <a:ln w="12600">
            <a:noFill/>
          </a:ln>
        </p:spPr>
        <p:style>
          <a:lnRef idx="0"/>
          <a:fillRef idx="0"/>
          <a:effectRef idx="0"/>
          <a:fontRef idx="minor"/>
        </p:style>
        <p:txBody>
          <a:bodyPr wrap="none" lIns="50760" rIns="50760" tIns="50760" bIns="50760" anchor="ctr">
            <a:spAutoFit/>
          </a:bodyPr>
          <a:p>
            <a:pPr>
              <a:lnSpc>
                <a:spcPct val="100000"/>
              </a:lnSpc>
              <a:spcBef>
                <a:spcPts val="2401"/>
              </a:spcBef>
            </a:pPr>
            <a:r>
              <a:rPr b="0" lang="pt-BR" sz="10000" spc="-1" strike="noStrike">
                <a:solidFill>
                  <a:srgbClr val="838787"/>
                </a:solidFill>
                <a:latin typeface="Avenir Next Medium"/>
                <a:ea typeface="Avenir Next Medium"/>
              </a:rPr>
              <a:t>🎲</a:t>
            </a:r>
            <a:endParaRPr b="0" lang="pt-BR" sz="100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46" name="CustomShape 1"/>
          <p:cNvSpPr/>
          <p:nvPr/>
        </p:nvSpPr>
        <p:spPr>
          <a:xfrm>
            <a:off x="406440" y="1905120"/>
            <a:ext cx="12191400" cy="6108120"/>
          </a:xfrm>
          <a:prstGeom prst="rect">
            <a:avLst/>
          </a:prstGeom>
          <a:noFill/>
          <a:ln w="12600">
            <a:noFill/>
          </a:ln>
        </p:spPr>
        <p:style>
          <a:lnRef idx="0"/>
          <a:fillRef idx="0"/>
          <a:effectRef idx="0"/>
          <a:fontRef idx="minor"/>
        </p:style>
        <p:txBody>
          <a:bodyPr lIns="50760" rIns="50760" tIns="50760" bIns="50760">
            <a:noAutofit/>
          </a:bodyPr>
          <a:p>
            <a:pPr marL="444600" indent="-443880">
              <a:lnSpc>
                <a:spcPct val="100000"/>
              </a:lnSpc>
              <a:spcBef>
                <a:spcPts val="2801"/>
              </a:spcBef>
              <a:buClr>
                <a:srgbClr val="34a5da"/>
              </a:buClr>
              <a:buSzPct val="105000"/>
              <a:buFont typeface="Avenir Next Regular"/>
              <a:buChar char="▸"/>
            </a:pPr>
            <a:r>
              <a:rPr b="0" lang="pt-BR" sz="3400" spc="-1" strike="noStrike">
                <a:solidFill>
                  <a:srgbClr val="222222"/>
                </a:solidFill>
                <a:latin typeface="Avenir Next Medium"/>
                <a:ea typeface="Avenir Next Medium"/>
              </a:rPr>
              <a:t>Associa valor não-negativo a cada evento</a:t>
            </a:r>
            <a:endParaRPr b="0" lang="pt-BR" sz="3400" spc="-1" strike="noStrike">
              <a:latin typeface="Arial"/>
            </a:endParaRPr>
          </a:p>
          <a:p>
            <a:pPr lvl="1" marL="888840" indent="-443880">
              <a:lnSpc>
                <a:spcPct val="100000"/>
              </a:lnSpc>
              <a:spcBef>
                <a:spcPts val="2801"/>
              </a:spcBef>
              <a:buClr>
                <a:srgbClr val="34a5da"/>
              </a:buClr>
              <a:buSzPct val="105000"/>
              <a:buFont typeface="Avenir Next Regular"/>
              <a:buChar char="▸"/>
            </a:pPr>
            <a:r>
              <a:rPr b="0" lang="pt-BR" sz="3400" spc="-1" strike="noStrike">
                <a:solidFill>
                  <a:srgbClr val="838787"/>
                </a:solidFill>
                <a:latin typeface="Avenir Next Medium"/>
                <a:ea typeface="Avenir Next Medium"/>
              </a:rPr>
              <a:t>medida de incerteza sobre evento</a:t>
            </a:r>
            <a:endParaRPr b="0" lang="pt-BR" sz="3400" spc="-1" strike="noStrike">
              <a:latin typeface="Arial"/>
            </a:endParaRPr>
          </a:p>
        </p:txBody>
      </p:sp>
      <p:sp>
        <p:nvSpPr>
          <p:cNvPr id="847" name="CustomShape 2"/>
          <p:cNvSpPr/>
          <p:nvPr/>
        </p:nvSpPr>
        <p:spPr>
          <a:xfrm>
            <a:off x="406440" y="673200"/>
            <a:ext cx="12191400" cy="723240"/>
          </a:xfrm>
          <a:prstGeom prst="rect">
            <a:avLst/>
          </a:prstGeom>
          <a:noFill/>
          <a:ln w="12600">
            <a:noFill/>
          </a:ln>
        </p:spPr>
        <p:style>
          <a:lnRef idx="0"/>
          <a:fillRef idx="0"/>
          <a:effectRef idx="0"/>
          <a:fontRef idx="minor"/>
        </p:style>
        <p:txBody>
          <a:bodyPr lIns="50760" rIns="50760" tIns="50760" bIns="50760">
            <a:noAutofit/>
          </a:bodyPr>
          <a:p>
            <a:pPr>
              <a:lnSpc>
                <a:spcPct val="80000"/>
              </a:lnSpc>
              <a:spcBef>
                <a:spcPts val="2200"/>
              </a:spcBef>
            </a:pPr>
            <a:r>
              <a:rPr b="0" lang="pt-BR" sz="4800" spc="-1" strike="noStrike" cap="all">
                <a:solidFill>
                  <a:srgbClr val="34a5da"/>
                </a:solidFill>
                <a:latin typeface="DIN Condensed Bold"/>
                <a:ea typeface="DIN Condensed Bold"/>
              </a:rPr>
              <a:t>função de probabilidade</a:t>
            </a:r>
            <a:endParaRPr b="0" lang="pt-BR" sz="4800" spc="-1" strike="noStrike">
              <a:latin typeface="Arial"/>
            </a:endParaRPr>
          </a:p>
        </p:txBody>
      </p:sp>
      <p:graphicFrame>
        <p:nvGraphicFramePr>
          <p:cNvPr id="848" name="Table 3"/>
          <p:cNvGraphicFramePr/>
          <p:nvPr/>
        </p:nvGraphicFramePr>
        <p:xfrm>
          <a:off x="9432720" y="4452120"/>
          <a:ext cx="1656720" cy="1113840"/>
        </p:xfrm>
        <a:graphic>
          <a:graphicData uri="http://schemas.openxmlformats.org/drawingml/2006/table">
            <a:tbl>
              <a:tblPr/>
              <a:tblGrid>
                <a:gridCol w="994320"/>
                <a:gridCol w="662760"/>
              </a:tblGrid>
              <a:tr h="371160">
                <a:tc>
                  <a:txBody>
                    <a:bodyPr lIns="45720" rIns="45720">
                      <a:noAutofit/>
                    </a:bodyPr>
                    <a:p>
                      <a:pPr algn="ctr">
                        <a:lnSpc>
                          <a:spcPct val="100000"/>
                        </a:lnSpc>
                        <a:spcBef>
                          <a:spcPts val="400"/>
                        </a:spcBef>
                      </a:pPr>
                      <a:r>
                        <a:rPr b="0" lang="pt-BR" sz="1800" spc="-1" strike="noStrike">
                          <a:solidFill>
                            <a:srgbClr val="2389c0"/>
                          </a:solidFill>
                          <a:latin typeface="Avenir Next Regular"/>
                          <a:ea typeface="Avenir Next Regular"/>
                        </a:rPr>
                        <a:t>Evento</a:t>
                      </a:r>
                      <a:endParaRPr b="0" lang="pt-BR" sz="1800" spc="-1" strike="noStrike">
                        <a:latin typeface="Arial"/>
                      </a:endParaRPr>
                    </a:p>
                  </a:txBody>
                  <a:tcPr marL="45720" marR="45720">
                    <a:lnL w="28080">
                      <a:solidFill>
                        <a:srgbClr val="000000"/>
                      </a:solidFill>
                    </a:lnL>
                    <a:lnR w="12240">
                      <a:solidFill>
                        <a:srgbClr val="000000"/>
                      </a:solidFill>
                    </a:lnR>
                    <a:lnT w="28080">
                      <a:solidFill>
                        <a:srgbClr val="000000"/>
                      </a:solidFill>
                    </a:lnT>
                    <a:lnB w="12240">
                      <a:solidFill>
                        <a:srgbClr val="000000"/>
                      </a:solidFill>
                    </a:lnB>
                    <a:noFill/>
                  </a:tcPr>
                </a:tc>
                <a:tc>
                  <a:txBody>
                    <a:bodyPr lIns="45720" rIns="45720">
                      <a:noAutofit/>
                    </a:bodyPr>
                    <a:p>
                      <a:pPr algn="ctr">
                        <a:lnSpc>
                          <a:spcPct val="100000"/>
                        </a:lnSpc>
                        <a:spcBef>
                          <a:spcPts val="400"/>
                        </a:spcBef>
                      </a:pPr>
                      <a:r>
                        <a:rPr b="0" lang="pt-BR" sz="1800" spc="-1" strike="noStrike">
                          <a:solidFill>
                            <a:srgbClr val="2389c0"/>
                          </a:solidFill>
                          <a:latin typeface="Avenir Next Regular"/>
                          <a:ea typeface="Avenir Next Regular"/>
                        </a:rPr>
                        <a:t>Prob</a:t>
                      </a:r>
                      <a:endParaRPr b="0" lang="pt-BR" sz="1800" spc="-1" strike="noStrike">
                        <a:latin typeface="Arial"/>
                      </a:endParaRPr>
                    </a:p>
                  </a:txBody>
                  <a:tcPr marL="45720" marR="45720">
                    <a:lnL w="12240">
                      <a:solidFill>
                        <a:srgbClr val="000000"/>
                      </a:solidFill>
                    </a:lnL>
                    <a:lnR w="28080">
                      <a:solidFill>
                        <a:srgbClr val="000000"/>
                      </a:solidFill>
                    </a:lnR>
                    <a:lnT w="28080">
                      <a:solidFill>
                        <a:srgbClr val="000000"/>
                      </a:solidFill>
                    </a:lnT>
                    <a:lnB w="12240">
                      <a:solidFill>
                        <a:srgbClr val="000000"/>
                      </a:solidFill>
                    </a:lnB>
                    <a:noFill/>
                  </a:tcPr>
                </a:tc>
              </a:tr>
              <a:tr h="371160">
                <a:tc>
                  <a:txBody>
                    <a:bodyPr lIns="45720" rIns="45720">
                      <a:noAutofit/>
                    </a:bodyPr>
                    <a:p>
                      <a:pPr algn="ctr">
                        <a:lnSpc>
                          <a:spcPct val="100000"/>
                        </a:lnSpc>
                        <a:spcBef>
                          <a:spcPts val="400"/>
                        </a:spcBef>
                      </a:pPr>
                      <a:r>
                        <a:rPr b="0" lang="pt-BR" sz="1800" spc="-1" strike="noStrike">
                          <a:solidFill>
                            <a:srgbClr val="222222"/>
                          </a:solidFill>
                          <a:latin typeface="Avenir Next Regular"/>
                          <a:ea typeface="Avenir Next Regular"/>
                        </a:rPr>
                        <a:t>quente</a:t>
                      </a:r>
                      <a:endParaRPr b="0" lang="pt-BR" sz="1800" spc="-1" strike="noStrike">
                        <a:latin typeface="Arial"/>
                      </a:endParaRPr>
                    </a:p>
                  </a:txBody>
                  <a:tcPr marL="45720" marR="45720">
                    <a:lnL w="28080">
                      <a:solidFill>
                        <a:srgbClr val="000000"/>
                      </a:solidFill>
                    </a:lnL>
                    <a:lnR w="12240">
                      <a:solidFill>
                        <a:srgbClr val="000000"/>
                      </a:solidFill>
                    </a:lnR>
                    <a:lnT w="12240">
                      <a:solidFill>
                        <a:srgbClr val="000000"/>
                      </a:solidFill>
                    </a:lnT>
                    <a:lnB w="12240">
                      <a:solidFill>
                        <a:srgbClr val="000000"/>
                      </a:solidFill>
                    </a:lnB>
                    <a:noFill/>
                  </a:tcPr>
                </a:tc>
                <a:tc>
                  <a:txBody>
                    <a:bodyPr lIns="45720" rIns="45720">
                      <a:noAutofit/>
                    </a:bodyPr>
                    <a:p>
                      <a:pPr algn="ctr">
                        <a:lnSpc>
                          <a:spcPct val="100000"/>
                        </a:lnSpc>
                        <a:spcBef>
                          <a:spcPts val="400"/>
                        </a:spcBef>
                      </a:pPr>
                      <a:r>
                        <a:rPr b="0" lang="pt-BR" sz="1800" spc="-1" strike="noStrike">
                          <a:solidFill>
                            <a:srgbClr val="222222"/>
                          </a:solidFill>
                          <a:latin typeface="Avenir Next Regular"/>
                          <a:ea typeface="Avenir Next Regular"/>
                        </a:rPr>
                        <a:t>0,8</a:t>
                      </a:r>
                      <a:endParaRPr b="0" lang="pt-BR" sz="1800" spc="-1" strike="noStrike">
                        <a:latin typeface="Arial"/>
                      </a:endParaRPr>
                    </a:p>
                  </a:txBody>
                  <a:tcPr marL="45720" marR="45720">
                    <a:lnL w="12240">
                      <a:solidFill>
                        <a:srgbClr val="000000"/>
                      </a:solidFill>
                    </a:lnL>
                    <a:lnR w="28080">
                      <a:solidFill>
                        <a:srgbClr val="000000"/>
                      </a:solidFill>
                    </a:lnR>
                    <a:lnT w="12240">
                      <a:solidFill>
                        <a:srgbClr val="000000"/>
                      </a:solidFill>
                    </a:lnT>
                    <a:lnB w="12240">
                      <a:solidFill>
                        <a:srgbClr val="000000"/>
                      </a:solidFill>
                    </a:lnB>
                    <a:noFill/>
                  </a:tcPr>
                </a:tc>
              </a:tr>
              <a:tr h="371880">
                <a:tc>
                  <a:txBody>
                    <a:bodyPr lIns="45720" rIns="45720">
                      <a:noAutofit/>
                    </a:bodyPr>
                    <a:p>
                      <a:pPr algn="ctr">
                        <a:lnSpc>
                          <a:spcPct val="100000"/>
                        </a:lnSpc>
                        <a:spcBef>
                          <a:spcPts val="400"/>
                        </a:spcBef>
                      </a:pPr>
                      <a:r>
                        <a:rPr b="0" lang="pt-BR" sz="1800" spc="-1" strike="noStrike">
                          <a:solidFill>
                            <a:srgbClr val="222222"/>
                          </a:solidFill>
                          <a:latin typeface="Avenir Next Regular"/>
                          <a:ea typeface="Avenir Next Regular"/>
                        </a:rPr>
                        <a:t>frio</a:t>
                      </a:r>
                      <a:endParaRPr b="0" lang="pt-BR" sz="1800" spc="-1" strike="noStrike">
                        <a:latin typeface="Arial"/>
                      </a:endParaRPr>
                    </a:p>
                  </a:txBody>
                  <a:tcPr marL="45720" marR="45720">
                    <a:lnL w="28080">
                      <a:solidFill>
                        <a:srgbClr val="000000"/>
                      </a:solidFill>
                    </a:lnL>
                    <a:lnR w="12240">
                      <a:solidFill>
                        <a:srgbClr val="000000"/>
                      </a:solidFill>
                    </a:lnR>
                    <a:lnT w="12240">
                      <a:solidFill>
                        <a:srgbClr val="000000"/>
                      </a:solidFill>
                    </a:lnT>
                    <a:lnB w="28080">
                      <a:solidFill>
                        <a:srgbClr val="000000"/>
                      </a:solidFill>
                    </a:lnB>
                    <a:noFill/>
                  </a:tcPr>
                </a:tc>
                <a:tc>
                  <a:txBody>
                    <a:bodyPr lIns="45720" rIns="45720">
                      <a:noAutofit/>
                    </a:bodyPr>
                    <a:p>
                      <a:pPr algn="ctr">
                        <a:lnSpc>
                          <a:spcPct val="100000"/>
                        </a:lnSpc>
                        <a:spcBef>
                          <a:spcPts val="400"/>
                        </a:spcBef>
                      </a:pPr>
                      <a:r>
                        <a:rPr b="0" lang="pt-BR" sz="1800" spc="-1" strike="noStrike">
                          <a:solidFill>
                            <a:srgbClr val="222222"/>
                          </a:solidFill>
                          <a:latin typeface="Avenir Next Regular"/>
                          <a:ea typeface="Avenir Next Regular"/>
                        </a:rPr>
                        <a:t>0,2</a:t>
                      </a:r>
                      <a:endParaRPr b="0" lang="pt-BR" sz="1800" spc="-1" strike="noStrike">
                        <a:latin typeface="Arial"/>
                      </a:endParaRPr>
                    </a:p>
                  </a:txBody>
                  <a:tcPr marL="45720" marR="45720">
                    <a:lnL w="12240">
                      <a:solidFill>
                        <a:srgbClr val="000000"/>
                      </a:solidFill>
                    </a:lnL>
                    <a:lnR w="28080">
                      <a:solidFill>
                        <a:srgbClr val="000000"/>
                      </a:solidFill>
                    </a:lnR>
                    <a:lnT w="12240">
                      <a:solidFill>
                        <a:srgbClr val="000000"/>
                      </a:solidFill>
                    </a:lnT>
                    <a:lnB w="28080">
                      <a:solidFill>
                        <a:srgbClr val="000000"/>
                      </a:solidFill>
                    </a:lnB>
                    <a:noFill/>
                  </a:tcPr>
                </a:tc>
              </a:tr>
            </a:tbl>
          </a:graphicData>
        </a:graphic>
      </p:graphicFrame>
      <p:pic>
        <p:nvPicPr>
          <p:cNvPr id="849" name="Picture 24" descr="Picture 24"/>
          <p:cNvPicPr/>
          <p:nvPr/>
        </p:nvPicPr>
        <p:blipFill>
          <a:blip r:embed="rId1"/>
          <a:stretch/>
        </p:blipFill>
        <p:spPr>
          <a:xfrm>
            <a:off x="6710040" y="3806640"/>
            <a:ext cx="2544120" cy="2382120"/>
          </a:xfrm>
          <a:prstGeom prst="rect">
            <a:avLst/>
          </a:prstGeom>
          <a:ln w="12600">
            <a:noFill/>
          </a:ln>
        </p:spPr>
      </p:pic>
      <p:graphicFrame>
        <p:nvGraphicFramePr>
          <p:cNvPr id="850" name="Table 4"/>
          <p:cNvGraphicFramePr/>
          <p:nvPr/>
        </p:nvGraphicFramePr>
        <p:xfrm>
          <a:off x="9430560" y="7046640"/>
          <a:ext cx="2664720" cy="2050560"/>
        </p:xfrm>
        <a:graphic>
          <a:graphicData uri="http://schemas.openxmlformats.org/drawingml/2006/table">
            <a:tbl>
              <a:tblPr/>
              <a:tblGrid>
                <a:gridCol w="1630440"/>
                <a:gridCol w="1034640"/>
              </a:tblGrid>
              <a:tr h="357120">
                <a:tc>
                  <a:txBody>
                    <a:bodyPr lIns="45720" rIns="45720">
                      <a:noAutofit/>
                    </a:bodyPr>
                    <a:p>
                      <a:pPr algn="ctr">
                        <a:lnSpc>
                          <a:spcPct val="100000"/>
                        </a:lnSpc>
                        <a:spcBef>
                          <a:spcPts val="400"/>
                        </a:spcBef>
                      </a:pPr>
                      <a:r>
                        <a:rPr b="0" lang="pt-BR" sz="1800" spc="-1" strike="noStrike">
                          <a:solidFill>
                            <a:srgbClr val="2389c0"/>
                          </a:solidFill>
                          <a:latin typeface="Avenir Next Regular"/>
                          <a:ea typeface="Avenir Next Regular"/>
                        </a:rPr>
                        <a:t>Evento</a:t>
                      </a:r>
                      <a:endParaRPr b="0" lang="pt-BR" sz="1800" spc="-1" strike="noStrike">
                        <a:latin typeface="Arial"/>
                      </a:endParaRPr>
                    </a:p>
                  </a:txBody>
                  <a:tcPr marL="45720" marR="45720">
                    <a:lnL w="28080">
                      <a:solidFill>
                        <a:srgbClr val="000000"/>
                      </a:solidFill>
                    </a:lnL>
                    <a:lnR w="12240">
                      <a:solidFill>
                        <a:srgbClr val="000000"/>
                      </a:solidFill>
                    </a:lnR>
                    <a:lnT w="28080">
                      <a:solidFill>
                        <a:srgbClr val="000000"/>
                      </a:solidFill>
                    </a:lnT>
                    <a:lnB w="12240">
                      <a:solidFill>
                        <a:srgbClr val="000000"/>
                      </a:solidFill>
                    </a:lnB>
                    <a:noFill/>
                  </a:tcPr>
                </a:tc>
                <a:tc>
                  <a:txBody>
                    <a:bodyPr lIns="45720" rIns="45720">
                      <a:noAutofit/>
                    </a:bodyPr>
                    <a:p>
                      <a:pPr algn="ctr">
                        <a:lnSpc>
                          <a:spcPct val="100000"/>
                        </a:lnSpc>
                        <a:spcBef>
                          <a:spcPts val="400"/>
                        </a:spcBef>
                      </a:pPr>
                      <a:r>
                        <a:rPr b="0" lang="pt-BR" sz="1800" spc="-1" strike="noStrike">
                          <a:solidFill>
                            <a:srgbClr val="2389c0"/>
                          </a:solidFill>
                          <a:latin typeface="Avenir Next Regular"/>
                          <a:ea typeface="Avenir Next Regular"/>
                        </a:rPr>
                        <a:t>Prob</a:t>
                      </a:r>
                      <a:endParaRPr b="0" lang="pt-BR" sz="1800" spc="-1" strike="noStrike">
                        <a:latin typeface="Arial"/>
                      </a:endParaRPr>
                    </a:p>
                  </a:txBody>
                  <a:tcPr marL="45720" marR="45720">
                    <a:lnL w="12240">
                      <a:solidFill>
                        <a:srgbClr val="000000"/>
                      </a:solidFill>
                    </a:lnL>
                    <a:lnR w="28080">
                      <a:solidFill>
                        <a:srgbClr val="000000"/>
                      </a:solidFill>
                    </a:lnR>
                    <a:lnT w="28080">
                      <a:solidFill>
                        <a:srgbClr val="000000"/>
                      </a:solidFill>
                    </a:lnT>
                    <a:lnB w="12240">
                      <a:solidFill>
                        <a:srgbClr val="000000"/>
                      </a:solidFill>
                    </a:lnB>
                    <a:noFill/>
                  </a:tcPr>
                </a:tc>
              </a:tr>
              <a:tr h="357120">
                <a:tc>
                  <a:txBody>
                    <a:bodyPr lIns="45720" rIns="45720">
                      <a:noAutofit/>
                    </a:bodyPr>
                    <a:p>
                      <a:pPr algn="ctr">
                        <a:lnSpc>
                          <a:spcPct val="100000"/>
                        </a:lnSpc>
                        <a:spcBef>
                          <a:spcPts val="400"/>
                        </a:spcBef>
                      </a:pPr>
                      <a:r>
                        <a:rPr b="0" lang="pt-BR" sz="1800" spc="-1" strike="noStrike">
                          <a:solidFill>
                            <a:srgbClr val="222222"/>
                          </a:solidFill>
                          <a:latin typeface="Avenir Next Regular"/>
                          <a:ea typeface="Avenir Next Regular"/>
                        </a:rPr>
                        <a:t>ensolarado</a:t>
                      </a:r>
                      <a:endParaRPr b="0" lang="pt-BR" sz="1800" spc="-1" strike="noStrike">
                        <a:latin typeface="Arial"/>
                      </a:endParaRPr>
                    </a:p>
                  </a:txBody>
                  <a:tcPr marL="45720" marR="45720">
                    <a:lnL w="28080">
                      <a:solidFill>
                        <a:srgbClr val="000000"/>
                      </a:solidFill>
                    </a:lnL>
                    <a:lnR w="12240">
                      <a:solidFill>
                        <a:srgbClr val="000000"/>
                      </a:solidFill>
                    </a:lnR>
                    <a:lnT w="12240">
                      <a:solidFill>
                        <a:srgbClr val="000000"/>
                      </a:solidFill>
                    </a:lnT>
                    <a:lnB w="12240">
                      <a:solidFill>
                        <a:srgbClr val="000000"/>
                      </a:solidFill>
                    </a:lnB>
                    <a:noFill/>
                  </a:tcPr>
                </a:tc>
                <a:tc>
                  <a:txBody>
                    <a:bodyPr lIns="45720" rIns="45720">
                      <a:noAutofit/>
                    </a:bodyPr>
                    <a:p>
                      <a:pPr algn="ctr">
                        <a:lnSpc>
                          <a:spcPct val="100000"/>
                        </a:lnSpc>
                        <a:spcBef>
                          <a:spcPts val="400"/>
                        </a:spcBef>
                      </a:pPr>
                      <a:r>
                        <a:rPr b="0" lang="pt-BR" sz="1800" spc="-1" strike="noStrike">
                          <a:solidFill>
                            <a:srgbClr val="222222"/>
                          </a:solidFill>
                          <a:latin typeface="Avenir Next Regular"/>
                          <a:ea typeface="Avenir Next Regular"/>
                        </a:rPr>
                        <a:t>0,6</a:t>
                      </a:r>
                      <a:endParaRPr b="0" lang="pt-BR" sz="1800" spc="-1" strike="noStrike">
                        <a:latin typeface="Arial"/>
                      </a:endParaRPr>
                    </a:p>
                  </a:txBody>
                  <a:tcPr marL="45720" marR="45720">
                    <a:lnL w="12240">
                      <a:solidFill>
                        <a:srgbClr val="000000"/>
                      </a:solidFill>
                    </a:lnL>
                    <a:lnR w="28080">
                      <a:solidFill>
                        <a:srgbClr val="000000"/>
                      </a:solidFill>
                    </a:lnR>
                    <a:lnT w="12240">
                      <a:solidFill>
                        <a:srgbClr val="000000"/>
                      </a:solidFill>
                    </a:lnT>
                    <a:lnB w="12240">
                      <a:solidFill>
                        <a:srgbClr val="000000"/>
                      </a:solidFill>
                    </a:lnB>
                    <a:noFill/>
                  </a:tcPr>
                </a:tc>
              </a:tr>
              <a:tr h="357120">
                <a:tc>
                  <a:txBody>
                    <a:bodyPr lIns="45720" rIns="45720">
                      <a:noAutofit/>
                    </a:bodyPr>
                    <a:p>
                      <a:pPr algn="ctr">
                        <a:lnSpc>
                          <a:spcPct val="100000"/>
                        </a:lnSpc>
                        <a:spcBef>
                          <a:spcPts val="400"/>
                        </a:spcBef>
                      </a:pPr>
                      <a:r>
                        <a:rPr b="0" lang="pt-BR" sz="1800" spc="-1" strike="noStrike">
                          <a:solidFill>
                            <a:srgbClr val="222222"/>
                          </a:solidFill>
                          <a:latin typeface="Avenir Next Regular"/>
                          <a:ea typeface="Avenir Next Regular"/>
                        </a:rPr>
                        <a:t>chuvoso</a:t>
                      </a:r>
                      <a:endParaRPr b="0" lang="pt-BR" sz="1800" spc="-1" strike="noStrike">
                        <a:latin typeface="Arial"/>
                      </a:endParaRPr>
                    </a:p>
                  </a:txBody>
                  <a:tcPr marL="45720" marR="45720">
                    <a:lnL w="28080">
                      <a:solidFill>
                        <a:srgbClr val="000000"/>
                      </a:solidFill>
                    </a:lnL>
                    <a:lnR w="12240">
                      <a:solidFill>
                        <a:srgbClr val="000000"/>
                      </a:solidFill>
                    </a:lnR>
                    <a:lnT w="12240">
                      <a:solidFill>
                        <a:srgbClr val="000000"/>
                      </a:solidFill>
                    </a:lnT>
                    <a:lnB w="12240">
                      <a:solidFill>
                        <a:srgbClr val="000000"/>
                      </a:solidFill>
                    </a:lnB>
                    <a:noFill/>
                  </a:tcPr>
                </a:tc>
                <a:tc>
                  <a:txBody>
                    <a:bodyPr lIns="45720" rIns="45720">
                      <a:noAutofit/>
                    </a:bodyPr>
                    <a:p>
                      <a:pPr algn="ctr">
                        <a:lnSpc>
                          <a:spcPct val="100000"/>
                        </a:lnSpc>
                        <a:spcBef>
                          <a:spcPts val="400"/>
                        </a:spcBef>
                      </a:pPr>
                      <a:r>
                        <a:rPr b="0" lang="pt-BR" sz="1800" spc="-1" strike="noStrike">
                          <a:solidFill>
                            <a:srgbClr val="222222"/>
                          </a:solidFill>
                          <a:latin typeface="Avenir Next Regular"/>
                          <a:ea typeface="Avenir Next Regular"/>
                        </a:rPr>
                        <a:t>0,1</a:t>
                      </a:r>
                      <a:endParaRPr b="0" lang="pt-BR" sz="1800" spc="-1" strike="noStrike">
                        <a:latin typeface="Arial"/>
                      </a:endParaRPr>
                    </a:p>
                  </a:txBody>
                  <a:tcPr marL="45720" marR="45720">
                    <a:lnL w="12240">
                      <a:solidFill>
                        <a:srgbClr val="000000"/>
                      </a:solidFill>
                    </a:lnL>
                    <a:lnR w="28080">
                      <a:solidFill>
                        <a:srgbClr val="000000"/>
                      </a:solidFill>
                    </a:lnR>
                    <a:lnT w="12240">
                      <a:solidFill>
                        <a:srgbClr val="000000"/>
                      </a:solidFill>
                    </a:lnT>
                    <a:lnB w="12240">
                      <a:solidFill>
                        <a:srgbClr val="000000"/>
                      </a:solidFill>
                    </a:lnB>
                    <a:noFill/>
                  </a:tcPr>
                </a:tc>
              </a:tr>
              <a:tr h="357120">
                <a:tc>
                  <a:txBody>
                    <a:bodyPr lIns="45720" rIns="45720">
                      <a:noAutofit/>
                    </a:bodyPr>
                    <a:p>
                      <a:pPr algn="ctr">
                        <a:lnSpc>
                          <a:spcPct val="100000"/>
                        </a:lnSpc>
                        <a:spcBef>
                          <a:spcPts val="400"/>
                        </a:spcBef>
                      </a:pPr>
                      <a:r>
                        <a:rPr b="0" lang="pt-BR" sz="1800" spc="-1" strike="noStrike">
                          <a:solidFill>
                            <a:srgbClr val="222222"/>
                          </a:solidFill>
                          <a:latin typeface="Avenir Next Regular"/>
                          <a:ea typeface="Avenir Next Regular"/>
                        </a:rPr>
                        <a:t>nublado</a:t>
                      </a:r>
                      <a:endParaRPr b="0" lang="pt-BR" sz="1800" spc="-1" strike="noStrike">
                        <a:latin typeface="Arial"/>
                      </a:endParaRPr>
                    </a:p>
                  </a:txBody>
                  <a:tcPr marL="45720" marR="45720">
                    <a:lnL w="28080">
                      <a:solidFill>
                        <a:srgbClr val="000000"/>
                      </a:solidFill>
                    </a:lnL>
                    <a:lnR w="12240">
                      <a:solidFill>
                        <a:srgbClr val="000000"/>
                      </a:solidFill>
                    </a:lnR>
                    <a:lnT w="12240">
                      <a:solidFill>
                        <a:srgbClr val="000000"/>
                      </a:solidFill>
                    </a:lnT>
                    <a:lnB w="12240">
                      <a:solidFill>
                        <a:srgbClr val="000000"/>
                      </a:solidFill>
                    </a:lnB>
                    <a:noFill/>
                  </a:tcPr>
                </a:tc>
                <a:tc>
                  <a:txBody>
                    <a:bodyPr lIns="45720" rIns="45720">
                      <a:noAutofit/>
                    </a:bodyPr>
                    <a:p>
                      <a:pPr algn="ctr">
                        <a:lnSpc>
                          <a:spcPct val="100000"/>
                        </a:lnSpc>
                        <a:spcBef>
                          <a:spcPts val="400"/>
                        </a:spcBef>
                      </a:pPr>
                      <a:r>
                        <a:rPr b="0" lang="pt-BR" sz="1800" spc="-1" strike="noStrike">
                          <a:solidFill>
                            <a:srgbClr val="222222"/>
                          </a:solidFill>
                          <a:latin typeface="Avenir Next Regular"/>
                          <a:ea typeface="Avenir Next Regular"/>
                        </a:rPr>
                        <a:t>0,3</a:t>
                      </a:r>
                      <a:endParaRPr b="0" lang="pt-BR" sz="1800" spc="-1" strike="noStrike">
                        <a:latin typeface="Arial"/>
                      </a:endParaRPr>
                    </a:p>
                  </a:txBody>
                  <a:tcPr marL="45720" marR="45720">
                    <a:lnL w="12240">
                      <a:solidFill>
                        <a:srgbClr val="000000"/>
                      </a:solidFill>
                    </a:lnL>
                    <a:lnR w="28080">
                      <a:solidFill>
                        <a:srgbClr val="000000"/>
                      </a:solidFill>
                    </a:lnR>
                    <a:lnT w="12240">
                      <a:solidFill>
                        <a:srgbClr val="000000"/>
                      </a:solidFill>
                    </a:lnT>
                    <a:lnB w="12240">
                      <a:solidFill>
                        <a:srgbClr val="000000"/>
                      </a:solidFill>
                    </a:lnB>
                    <a:noFill/>
                  </a:tcPr>
                </a:tc>
              </a:tr>
              <a:tr h="622440">
                <a:tc>
                  <a:txBody>
                    <a:bodyPr lIns="45720" rIns="45720">
                      <a:noAutofit/>
                    </a:bodyPr>
                    <a:p>
                      <a:pPr algn="ctr">
                        <a:lnSpc>
                          <a:spcPct val="100000"/>
                        </a:lnSpc>
                        <a:spcBef>
                          <a:spcPts val="400"/>
                        </a:spcBef>
                      </a:pPr>
                      <a:r>
                        <a:rPr b="0" lang="pt-BR" sz="1800" spc="-1" strike="noStrike">
                          <a:solidFill>
                            <a:srgbClr val="222222"/>
                          </a:solidFill>
                          <a:latin typeface="Avenir Next Regular"/>
                          <a:ea typeface="Avenir Next Regular"/>
                        </a:rPr>
                        <a:t>fim do mundo</a:t>
                      </a:r>
                      <a:endParaRPr b="0" lang="pt-BR" sz="1800" spc="-1" strike="noStrike">
                        <a:latin typeface="Arial"/>
                      </a:endParaRPr>
                    </a:p>
                  </a:txBody>
                  <a:tcPr marL="45720" marR="45720">
                    <a:lnL w="28080">
                      <a:solidFill>
                        <a:srgbClr val="000000"/>
                      </a:solidFill>
                    </a:lnL>
                    <a:lnR w="12240">
                      <a:solidFill>
                        <a:srgbClr val="000000"/>
                      </a:solidFill>
                    </a:lnR>
                    <a:lnT w="12240">
                      <a:solidFill>
                        <a:srgbClr val="000000"/>
                      </a:solidFill>
                    </a:lnT>
                    <a:lnB w="28080">
                      <a:solidFill>
                        <a:srgbClr val="000000"/>
                      </a:solidFill>
                    </a:lnB>
                    <a:noFill/>
                  </a:tcPr>
                </a:tc>
                <a:tc>
                  <a:txBody>
                    <a:bodyPr lIns="45720" rIns="45720">
                      <a:noAutofit/>
                    </a:bodyPr>
                    <a:p>
                      <a:pPr algn="ctr">
                        <a:lnSpc>
                          <a:spcPct val="100000"/>
                        </a:lnSpc>
                        <a:spcBef>
                          <a:spcPts val="400"/>
                        </a:spcBef>
                      </a:pPr>
                      <a:r>
                        <a:rPr b="0" lang="pt-BR" sz="1800" spc="-1" strike="noStrike">
                          <a:solidFill>
                            <a:srgbClr val="222222"/>
                          </a:solidFill>
                          <a:latin typeface="Avenir Next Regular"/>
                          <a:ea typeface="Avenir Next Regular"/>
                        </a:rPr>
                        <a:t>0</a:t>
                      </a:r>
                      <a:endParaRPr b="0" lang="pt-BR" sz="1800" spc="-1" strike="noStrike">
                        <a:latin typeface="Arial"/>
                      </a:endParaRPr>
                    </a:p>
                  </a:txBody>
                  <a:tcPr marL="45720" marR="45720">
                    <a:lnL w="12240">
                      <a:solidFill>
                        <a:srgbClr val="000000"/>
                      </a:solidFill>
                    </a:lnL>
                    <a:lnR w="28080">
                      <a:solidFill>
                        <a:srgbClr val="000000"/>
                      </a:solidFill>
                    </a:lnR>
                    <a:lnT w="12240">
                      <a:solidFill>
                        <a:srgbClr val="000000"/>
                      </a:solidFill>
                    </a:lnT>
                    <a:lnB w="28080">
                      <a:solidFill>
                        <a:srgbClr val="000000"/>
                      </a:solidFill>
                    </a:lnB>
                    <a:noFill/>
                  </a:tcPr>
                </a:tc>
              </a:tr>
            </a:tbl>
          </a:graphicData>
        </a:graphic>
      </p:graphicFrame>
      <p:pic>
        <p:nvPicPr>
          <p:cNvPr id="851" name="Picture 25" descr="Picture 25"/>
          <p:cNvPicPr/>
          <p:nvPr/>
        </p:nvPicPr>
        <p:blipFill>
          <a:blip r:embed="rId2"/>
          <a:stretch/>
        </p:blipFill>
        <p:spPr>
          <a:xfrm>
            <a:off x="5987880" y="6912360"/>
            <a:ext cx="3210480" cy="2140200"/>
          </a:xfrm>
          <a:prstGeom prst="rect">
            <a:avLst/>
          </a:prstGeom>
          <a:ln w="12600">
            <a:noFill/>
          </a:ln>
        </p:spPr>
      </p:pic>
      <p:graphicFrame>
        <p:nvGraphicFramePr>
          <p:cNvPr id="852" name="Table 5"/>
          <p:cNvGraphicFramePr/>
          <p:nvPr/>
        </p:nvGraphicFramePr>
        <p:xfrm>
          <a:off x="3336840" y="4705920"/>
          <a:ext cx="1787760" cy="4400640"/>
        </p:xfrm>
        <a:graphic>
          <a:graphicData uri="http://schemas.openxmlformats.org/drawingml/2006/table">
            <a:tbl>
              <a:tblPr/>
              <a:tblGrid>
                <a:gridCol w="1072800"/>
                <a:gridCol w="715320"/>
              </a:tblGrid>
              <a:tr h="812160">
                <a:tc>
                  <a:txBody>
                    <a:bodyPr lIns="45720" rIns="45720">
                      <a:noAutofit/>
                    </a:bodyPr>
                    <a:p>
                      <a:pPr algn="ctr">
                        <a:lnSpc>
                          <a:spcPct val="100000"/>
                        </a:lnSpc>
                        <a:spcBef>
                          <a:spcPts val="400"/>
                        </a:spcBef>
                      </a:pPr>
                      <a:r>
                        <a:rPr b="0" lang="pt-BR" sz="1800" spc="-1" strike="noStrike">
                          <a:solidFill>
                            <a:srgbClr val="2389c0"/>
                          </a:solidFill>
                          <a:latin typeface="Avenir Next Regular"/>
                          <a:ea typeface="Avenir Next Regular"/>
                        </a:rPr>
                        <a:t>Evento</a:t>
                      </a:r>
                      <a:endParaRPr b="0" lang="pt-BR" sz="1800" spc="-1" strike="noStrike">
                        <a:latin typeface="Arial"/>
                      </a:endParaRPr>
                    </a:p>
                  </a:txBody>
                  <a:tcPr marL="45720" marR="45720">
                    <a:lnL w="28080">
                      <a:solidFill>
                        <a:srgbClr val="000000"/>
                      </a:solidFill>
                    </a:lnL>
                    <a:lnR w="12240">
                      <a:solidFill>
                        <a:srgbClr val="000000"/>
                      </a:solidFill>
                    </a:lnR>
                    <a:lnT w="28080">
                      <a:solidFill>
                        <a:srgbClr val="000000"/>
                      </a:solidFill>
                    </a:lnT>
                    <a:lnB w="12240">
                      <a:solidFill>
                        <a:srgbClr val="000000"/>
                      </a:solidFill>
                    </a:lnB>
                    <a:noFill/>
                  </a:tcPr>
                </a:tc>
                <a:tc>
                  <a:txBody>
                    <a:bodyPr lIns="45720" rIns="45720">
                      <a:noAutofit/>
                    </a:bodyPr>
                    <a:p>
                      <a:pPr algn="ctr">
                        <a:lnSpc>
                          <a:spcPct val="100000"/>
                        </a:lnSpc>
                        <a:spcBef>
                          <a:spcPts val="400"/>
                        </a:spcBef>
                      </a:pPr>
                      <a:r>
                        <a:rPr b="0" lang="pt-BR" sz="1800" spc="-1" strike="noStrike">
                          <a:solidFill>
                            <a:srgbClr val="2389c0"/>
                          </a:solidFill>
                          <a:latin typeface="Avenir Next Regular"/>
                          <a:ea typeface="Avenir Next Regular"/>
                        </a:rPr>
                        <a:t>Prob</a:t>
                      </a:r>
                      <a:endParaRPr b="0" lang="pt-BR" sz="1800" spc="-1" strike="noStrike">
                        <a:latin typeface="Arial"/>
                      </a:endParaRPr>
                    </a:p>
                  </a:txBody>
                  <a:tcPr marL="45720" marR="45720">
                    <a:lnL w="12240">
                      <a:solidFill>
                        <a:srgbClr val="000000"/>
                      </a:solidFill>
                    </a:lnL>
                    <a:lnR w="28080">
                      <a:solidFill>
                        <a:srgbClr val="000000"/>
                      </a:solidFill>
                    </a:lnR>
                    <a:lnT w="28080">
                      <a:solidFill>
                        <a:srgbClr val="000000"/>
                      </a:solidFill>
                    </a:lnT>
                    <a:lnB w="12240">
                      <a:solidFill>
                        <a:srgbClr val="000000"/>
                      </a:solidFill>
                    </a:lnB>
                    <a:noFill/>
                  </a:tcPr>
                </a:tc>
              </a:tr>
              <a:tr h="596520">
                <a:tc>
                  <a:txBody>
                    <a:bodyPr lIns="45720" rIns="45720">
                      <a:noAutofit/>
                    </a:bodyPr>
                    <a:p>
                      <a:pPr algn="ctr">
                        <a:lnSpc>
                          <a:spcPct val="100000"/>
                        </a:lnSpc>
                        <a:spcBef>
                          <a:spcPts val="400"/>
                        </a:spcBef>
                      </a:pPr>
                      <a:r>
                        <a:rPr b="0" lang="pt-BR" sz="3000" spc="-1" strike="noStrike">
                          <a:solidFill>
                            <a:srgbClr val="222222"/>
                          </a:solidFill>
                          <a:latin typeface="Avenir Next Regular"/>
                          <a:ea typeface="Avenir Next Regular"/>
                        </a:rPr>
                        <a:t>⚀</a:t>
                      </a:r>
                      <a:endParaRPr b="0" lang="pt-BR" sz="3000" spc="-1" strike="noStrike">
                        <a:latin typeface="Arial"/>
                      </a:endParaRPr>
                    </a:p>
                  </a:txBody>
                  <a:tcPr marL="45720" marR="45720">
                    <a:lnL w="28080">
                      <a:solidFill>
                        <a:srgbClr val="000000"/>
                      </a:solidFill>
                    </a:lnL>
                    <a:lnR w="12240">
                      <a:solidFill>
                        <a:srgbClr val="000000"/>
                      </a:solidFill>
                    </a:lnR>
                    <a:lnT w="12240">
                      <a:solidFill>
                        <a:srgbClr val="000000"/>
                      </a:solidFill>
                    </a:lnT>
                    <a:lnB w="12240">
                      <a:solidFill>
                        <a:srgbClr val="000000"/>
                      </a:solidFill>
                    </a:lnB>
                    <a:noFill/>
                  </a:tcPr>
                </a:tc>
                <a:tc>
                  <a:txBody>
                    <a:bodyPr lIns="45720" rIns="45720">
                      <a:noAutofit/>
                    </a:bodyPr>
                    <a:p>
                      <a:pPr algn="ctr">
                        <a:lnSpc>
                          <a:spcPct val="100000"/>
                        </a:lnSpc>
                        <a:spcBef>
                          <a:spcPts val="400"/>
                        </a:spcBef>
                      </a:pPr>
                      <a:r>
                        <a:rPr b="0" lang="pt-BR" sz="1800" spc="-1" strike="noStrike">
                          <a:solidFill>
                            <a:srgbClr val="222222"/>
                          </a:solidFill>
                          <a:latin typeface="Avenir Next Regular"/>
                          <a:ea typeface="Avenir Next Regular"/>
                        </a:rPr>
                        <a:t>1/6</a:t>
                      </a:r>
                      <a:endParaRPr b="0" lang="pt-BR" sz="1800" spc="-1" strike="noStrike">
                        <a:latin typeface="Arial"/>
                      </a:endParaRPr>
                    </a:p>
                  </a:txBody>
                  <a:tcPr marL="45720" marR="45720">
                    <a:lnL w="12240">
                      <a:solidFill>
                        <a:srgbClr val="000000"/>
                      </a:solidFill>
                    </a:lnL>
                    <a:lnR w="28080">
                      <a:solidFill>
                        <a:srgbClr val="000000"/>
                      </a:solidFill>
                    </a:lnR>
                    <a:lnT w="12240">
                      <a:solidFill>
                        <a:srgbClr val="000000"/>
                      </a:solidFill>
                    </a:lnT>
                    <a:lnB w="12240">
                      <a:solidFill>
                        <a:srgbClr val="000000"/>
                      </a:solidFill>
                    </a:lnB>
                    <a:noFill/>
                  </a:tcPr>
                </a:tc>
              </a:tr>
              <a:tr h="596520">
                <a:tc>
                  <a:txBody>
                    <a:bodyPr lIns="45720" rIns="45720">
                      <a:noAutofit/>
                    </a:bodyPr>
                    <a:p>
                      <a:pPr algn="ctr">
                        <a:lnSpc>
                          <a:spcPct val="100000"/>
                        </a:lnSpc>
                        <a:spcBef>
                          <a:spcPts val="400"/>
                        </a:spcBef>
                      </a:pPr>
                      <a:r>
                        <a:rPr b="0" lang="pt-BR" sz="3000" spc="-1" strike="noStrike">
                          <a:solidFill>
                            <a:srgbClr val="222222"/>
                          </a:solidFill>
                          <a:latin typeface="Avenir Next Regular"/>
                          <a:ea typeface="Avenir Next Regular"/>
                        </a:rPr>
                        <a:t>⚁</a:t>
                      </a:r>
                      <a:endParaRPr b="0" lang="pt-BR" sz="3000" spc="-1" strike="noStrike">
                        <a:latin typeface="Arial"/>
                      </a:endParaRPr>
                    </a:p>
                  </a:txBody>
                  <a:tcPr marL="45720" marR="45720">
                    <a:lnL w="28080">
                      <a:solidFill>
                        <a:srgbClr val="000000"/>
                      </a:solidFill>
                    </a:lnL>
                    <a:lnR w="12240">
                      <a:solidFill>
                        <a:srgbClr val="000000"/>
                      </a:solidFill>
                    </a:lnR>
                    <a:lnT w="12240">
                      <a:solidFill>
                        <a:srgbClr val="000000"/>
                      </a:solidFill>
                    </a:lnT>
                    <a:lnB w="12240">
                      <a:solidFill>
                        <a:srgbClr val="000000"/>
                      </a:solidFill>
                    </a:lnB>
                    <a:noFill/>
                  </a:tcPr>
                </a:tc>
                <a:tc>
                  <a:txBody>
                    <a:bodyPr lIns="45720" rIns="45720">
                      <a:noAutofit/>
                    </a:bodyPr>
                    <a:p>
                      <a:pPr algn="ctr">
                        <a:lnSpc>
                          <a:spcPct val="100000"/>
                        </a:lnSpc>
                        <a:spcBef>
                          <a:spcPts val="400"/>
                        </a:spcBef>
                      </a:pPr>
                      <a:r>
                        <a:rPr b="0" lang="pt-BR" sz="1800" spc="-1" strike="noStrike">
                          <a:solidFill>
                            <a:srgbClr val="222222"/>
                          </a:solidFill>
                          <a:latin typeface="Avenir Next Regular"/>
                          <a:ea typeface="Avenir Next Regular"/>
                        </a:rPr>
                        <a:t>1/6</a:t>
                      </a:r>
                      <a:endParaRPr b="0" lang="pt-BR" sz="1800" spc="-1" strike="noStrike">
                        <a:latin typeface="Arial"/>
                      </a:endParaRPr>
                    </a:p>
                  </a:txBody>
                  <a:tcPr marL="45720" marR="45720">
                    <a:lnL w="12240">
                      <a:solidFill>
                        <a:srgbClr val="000000"/>
                      </a:solidFill>
                    </a:lnL>
                    <a:lnR w="28080">
                      <a:solidFill>
                        <a:srgbClr val="000000"/>
                      </a:solidFill>
                    </a:lnR>
                    <a:lnT w="12240">
                      <a:solidFill>
                        <a:srgbClr val="000000"/>
                      </a:solidFill>
                    </a:lnT>
                    <a:lnB w="12240">
                      <a:solidFill>
                        <a:srgbClr val="000000"/>
                      </a:solidFill>
                    </a:lnB>
                    <a:noFill/>
                  </a:tcPr>
                </a:tc>
              </a:tr>
              <a:tr h="596520">
                <a:tc>
                  <a:txBody>
                    <a:bodyPr lIns="45720" rIns="45720">
                      <a:noAutofit/>
                    </a:bodyPr>
                    <a:p>
                      <a:pPr algn="ctr">
                        <a:lnSpc>
                          <a:spcPct val="100000"/>
                        </a:lnSpc>
                        <a:spcBef>
                          <a:spcPts val="400"/>
                        </a:spcBef>
                      </a:pPr>
                      <a:r>
                        <a:rPr b="0" lang="pt-BR" sz="3000" spc="-1" strike="noStrike">
                          <a:solidFill>
                            <a:srgbClr val="222222"/>
                          </a:solidFill>
                          <a:latin typeface="Avenir Next Regular"/>
                          <a:ea typeface="Avenir Next Regular"/>
                        </a:rPr>
                        <a:t>⚂</a:t>
                      </a:r>
                      <a:endParaRPr b="0" lang="pt-BR" sz="3000" spc="-1" strike="noStrike">
                        <a:latin typeface="Arial"/>
                      </a:endParaRPr>
                    </a:p>
                  </a:txBody>
                  <a:tcPr marL="45720" marR="45720">
                    <a:lnL w="28080">
                      <a:solidFill>
                        <a:srgbClr val="000000"/>
                      </a:solidFill>
                    </a:lnL>
                    <a:lnR w="12240">
                      <a:solidFill>
                        <a:srgbClr val="000000"/>
                      </a:solidFill>
                    </a:lnR>
                    <a:lnT w="12240">
                      <a:solidFill>
                        <a:srgbClr val="000000"/>
                      </a:solidFill>
                    </a:lnT>
                    <a:lnB w="12240">
                      <a:solidFill>
                        <a:srgbClr val="000000"/>
                      </a:solidFill>
                    </a:lnB>
                    <a:noFill/>
                  </a:tcPr>
                </a:tc>
                <a:tc>
                  <a:txBody>
                    <a:bodyPr lIns="45720" rIns="45720">
                      <a:noAutofit/>
                    </a:bodyPr>
                    <a:p>
                      <a:pPr algn="ctr">
                        <a:lnSpc>
                          <a:spcPct val="100000"/>
                        </a:lnSpc>
                        <a:spcBef>
                          <a:spcPts val="400"/>
                        </a:spcBef>
                      </a:pPr>
                      <a:r>
                        <a:rPr b="0" lang="pt-BR" sz="1800" spc="-1" strike="noStrike">
                          <a:solidFill>
                            <a:srgbClr val="222222"/>
                          </a:solidFill>
                          <a:latin typeface="Avenir Next Regular"/>
                          <a:ea typeface="Avenir Next Regular"/>
                        </a:rPr>
                        <a:t>1/6</a:t>
                      </a:r>
                      <a:endParaRPr b="0" lang="pt-BR" sz="1800" spc="-1" strike="noStrike">
                        <a:latin typeface="Arial"/>
                      </a:endParaRPr>
                    </a:p>
                  </a:txBody>
                  <a:tcPr marL="45720" marR="45720">
                    <a:lnL w="12240">
                      <a:solidFill>
                        <a:srgbClr val="000000"/>
                      </a:solidFill>
                    </a:lnL>
                    <a:lnR w="28080">
                      <a:solidFill>
                        <a:srgbClr val="000000"/>
                      </a:solidFill>
                    </a:lnR>
                    <a:lnT w="12240">
                      <a:solidFill>
                        <a:srgbClr val="000000"/>
                      </a:solidFill>
                    </a:lnT>
                    <a:lnB w="12240">
                      <a:solidFill>
                        <a:srgbClr val="000000"/>
                      </a:solidFill>
                    </a:lnB>
                    <a:noFill/>
                  </a:tcPr>
                </a:tc>
              </a:tr>
              <a:tr h="596520">
                <a:tc>
                  <a:txBody>
                    <a:bodyPr lIns="45720" rIns="45720">
                      <a:noAutofit/>
                    </a:bodyPr>
                    <a:p>
                      <a:pPr algn="ctr">
                        <a:lnSpc>
                          <a:spcPct val="100000"/>
                        </a:lnSpc>
                        <a:spcBef>
                          <a:spcPts val="400"/>
                        </a:spcBef>
                      </a:pPr>
                      <a:r>
                        <a:rPr b="0" lang="pt-BR" sz="3000" spc="-1" strike="noStrike">
                          <a:solidFill>
                            <a:srgbClr val="222222"/>
                          </a:solidFill>
                          <a:latin typeface="Avenir Next Regular"/>
                          <a:ea typeface="Avenir Next Regular"/>
                        </a:rPr>
                        <a:t>⚃</a:t>
                      </a:r>
                      <a:endParaRPr b="0" lang="pt-BR" sz="3000" spc="-1" strike="noStrike">
                        <a:latin typeface="Arial"/>
                      </a:endParaRPr>
                    </a:p>
                  </a:txBody>
                  <a:tcPr marL="45720" marR="45720">
                    <a:lnL w="28080">
                      <a:solidFill>
                        <a:srgbClr val="000000"/>
                      </a:solidFill>
                    </a:lnL>
                    <a:lnR w="12240">
                      <a:solidFill>
                        <a:srgbClr val="000000"/>
                      </a:solidFill>
                    </a:lnR>
                    <a:lnT w="12240">
                      <a:solidFill>
                        <a:srgbClr val="000000"/>
                      </a:solidFill>
                    </a:lnT>
                    <a:lnB w="12240">
                      <a:solidFill>
                        <a:srgbClr val="000000"/>
                      </a:solidFill>
                    </a:lnB>
                    <a:noFill/>
                  </a:tcPr>
                </a:tc>
                <a:tc>
                  <a:txBody>
                    <a:bodyPr lIns="45720" rIns="45720">
                      <a:noAutofit/>
                    </a:bodyPr>
                    <a:p>
                      <a:pPr algn="ctr">
                        <a:lnSpc>
                          <a:spcPct val="100000"/>
                        </a:lnSpc>
                        <a:spcBef>
                          <a:spcPts val="400"/>
                        </a:spcBef>
                      </a:pPr>
                      <a:r>
                        <a:rPr b="0" lang="pt-BR" sz="1800" spc="-1" strike="noStrike">
                          <a:solidFill>
                            <a:srgbClr val="222222"/>
                          </a:solidFill>
                          <a:latin typeface="Avenir Next Regular"/>
                          <a:ea typeface="Avenir Next Regular"/>
                        </a:rPr>
                        <a:t>1/6</a:t>
                      </a:r>
                      <a:endParaRPr b="0" lang="pt-BR" sz="1800" spc="-1" strike="noStrike">
                        <a:latin typeface="Arial"/>
                      </a:endParaRPr>
                    </a:p>
                  </a:txBody>
                  <a:tcPr marL="45720" marR="45720">
                    <a:lnL w="12240">
                      <a:solidFill>
                        <a:srgbClr val="000000"/>
                      </a:solidFill>
                    </a:lnL>
                    <a:lnR w="28080">
                      <a:solidFill>
                        <a:srgbClr val="000000"/>
                      </a:solidFill>
                    </a:lnR>
                    <a:lnT w="12240">
                      <a:solidFill>
                        <a:srgbClr val="000000"/>
                      </a:solidFill>
                    </a:lnT>
                    <a:lnB w="12240">
                      <a:solidFill>
                        <a:srgbClr val="000000"/>
                      </a:solidFill>
                    </a:lnB>
                    <a:noFill/>
                  </a:tcPr>
                </a:tc>
              </a:tr>
              <a:tr h="596520">
                <a:tc>
                  <a:txBody>
                    <a:bodyPr lIns="45720" rIns="45720">
                      <a:noAutofit/>
                    </a:bodyPr>
                    <a:p>
                      <a:pPr algn="ctr">
                        <a:lnSpc>
                          <a:spcPct val="100000"/>
                        </a:lnSpc>
                        <a:spcBef>
                          <a:spcPts val="400"/>
                        </a:spcBef>
                      </a:pPr>
                      <a:r>
                        <a:rPr b="0" lang="pt-BR" sz="3000" spc="-1" strike="noStrike">
                          <a:solidFill>
                            <a:srgbClr val="222222"/>
                          </a:solidFill>
                          <a:latin typeface="Avenir Next Regular"/>
                          <a:ea typeface="Avenir Next Regular"/>
                        </a:rPr>
                        <a:t>⚄</a:t>
                      </a:r>
                      <a:endParaRPr b="0" lang="pt-BR" sz="3000" spc="-1" strike="noStrike">
                        <a:latin typeface="Arial"/>
                      </a:endParaRPr>
                    </a:p>
                  </a:txBody>
                  <a:tcPr marL="45720" marR="45720">
                    <a:lnL w="28080">
                      <a:solidFill>
                        <a:srgbClr val="000000"/>
                      </a:solidFill>
                    </a:lnL>
                    <a:lnR w="12240">
                      <a:solidFill>
                        <a:srgbClr val="000000"/>
                      </a:solidFill>
                    </a:lnR>
                    <a:lnT w="12240">
                      <a:solidFill>
                        <a:srgbClr val="000000"/>
                      </a:solidFill>
                    </a:lnT>
                    <a:lnB w="12240">
                      <a:solidFill>
                        <a:srgbClr val="000000"/>
                      </a:solidFill>
                    </a:lnB>
                    <a:noFill/>
                  </a:tcPr>
                </a:tc>
                <a:tc>
                  <a:txBody>
                    <a:bodyPr lIns="45720" rIns="45720">
                      <a:noAutofit/>
                    </a:bodyPr>
                    <a:p>
                      <a:pPr algn="ctr">
                        <a:lnSpc>
                          <a:spcPct val="100000"/>
                        </a:lnSpc>
                        <a:spcBef>
                          <a:spcPts val="400"/>
                        </a:spcBef>
                      </a:pPr>
                      <a:r>
                        <a:rPr b="0" lang="pt-BR" sz="1800" spc="-1" strike="noStrike">
                          <a:solidFill>
                            <a:srgbClr val="222222"/>
                          </a:solidFill>
                          <a:latin typeface="Avenir Next Regular"/>
                          <a:ea typeface="Avenir Next Regular"/>
                        </a:rPr>
                        <a:t>1/6</a:t>
                      </a:r>
                      <a:endParaRPr b="0" lang="pt-BR" sz="1800" spc="-1" strike="noStrike">
                        <a:latin typeface="Arial"/>
                      </a:endParaRPr>
                    </a:p>
                  </a:txBody>
                  <a:tcPr marL="45720" marR="45720">
                    <a:lnL w="12240">
                      <a:solidFill>
                        <a:srgbClr val="000000"/>
                      </a:solidFill>
                    </a:lnL>
                    <a:lnR w="28080">
                      <a:solidFill>
                        <a:srgbClr val="000000"/>
                      </a:solidFill>
                    </a:lnR>
                    <a:lnT w="12240">
                      <a:solidFill>
                        <a:srgbClr val="000000"/>
                      </a:solidFill>
                    </a:lnT>
                    <a:lnB w="12240">
                      <a:solidFill>
                        <a:srgbClr val="000000"/>
                      </a:solidFill>
                    </a:lnB>
                    <a:noFill/>
                  </a:tcPr>
                </a:tc>
              </a:tr>
              <a:tr h="606240">
                <a:tc>
                  <a:txBody>
                    <a:bodyPr lIns="45720" rIns="45720">
                      <a:noAutofit/>
                    </a:bodyPr>
                    <a:p>
                      <a:pPr algn="ctr">
                        <a:lnSpc>
                          <a:spcPct val="100000"/>
                        </a:lnSpc>
                        <a:spcBef>
                          <a:spcPts val="400"/>
                        </a:spcBef>
                      </a:pPr>
                      <a:r>
                        <a:rPr b="0" lang="pt-BR" sz="3000" spc="-1" strike="noStrike">
                          <a:solidFill>
                            <a:srgbClr val="222222"/>
                          </a:solidFill>
                          <a:latin typeface="Avenir Next Regular"/>
                          <a:ea typeface="Avenir Next Regular"/>
                        </a:rPr>
                        <a:t>⚅</a:t>
                      </a:r>
                      <a:endParaRPr b="0" lang="pt-BR" sz="3000" spc="-1" strike="noStrike">
                        <a:latin typeface="Arial"/>
                      </a:endParaRPr>
                    </a:p>
                  </a:txBody>
                  <a:tcPr marL="45720" marR="45720">
                    <a:lnL w="28080">
                      <a:solidFill>
                        <a:srgbClr val="000000"/>
                      </a:solidFill>
                    </a:lnL>
                    <a:lnR w="12240">
                      <a:solidFill>
                        <a:srgbClr val="000000"/>
                      </a:solidFill>
                    </a:lnR>
                    <a:lnT w="12240">
                      <a:solidFill>
                        <a:srgbClr val="000000"/>
                      </a:solidFill>
                    </a:lnT>
                    <a:lnB w="28080">
                      <a:solidFill>
                        <a:srgbClr val="000000"/>
                      </a:solidFill>
                    </a:lnB>
                    <a:noFill/>
                  </a:tcPr>
                </a:tc>
                <a:tc>
                  <a:txBody>
                    <a:bodyPr lIns="45720" rIns="45720">
                      <a:noAutofit/>
                    </a:bodyPr>
                    <a:p>
                      <a:pPr algn="ctr">
                        <a:lnSpc>
                          <a:spcPct val="100000"/>
                        </a:lnSpc>
                        <a:spcBef>
                          <a:spcPts val="400"/>
                        </a:spcBef>
                      </a:pPr>
                      <a:r>
                        <a:rPr b="0" lang="pt-BR" sz="1800" spc="-1" strike="noStrike">
                          <a:solidFill>
                            <a:srgbClr val="222222"/>
                          </a:solidFill>
                          <a:latin typeface="Avenir Next Regular"/>
                          <a:ea typeface="Avenir Next Regular"/>
                        </a:rPr>
                        <a:t>1/6</a:t>
                      </a:r>
                      <a:endParaRPr b="0" lang="pt-BR" sz="1800" spc="-1" strike="noStrike">
                        <a:latin typeface="Arial"/>
                      </a:endParaRPr>
                    </a:p>
                  </a:txBody>
                  <a:tcPr marL="45720" marR="45720">
                    <a:lnL w="12240">
                      <a:solidFill>
                        <a:srgbClr val="000000"/>
                      </a:solidFill>
                    </a:lnL>
                    <a:lnR w="28080">
                      <a:solidFill>
                        <a:srgbClr val="000000"/>
                      </a:solidFill>
                    </a:lnR>
                    <a:lnT w="12240">
                      <a:solidFill>
                        <a:srgbClr val="000000"/>
                      </a:solidFill>
                    </a:lnT>
                    <a:lnB w="28080">
                      <a:solidFill>
                        <a:srgbClr val="000000"/>
                      </a:solidFill>
                    </a:lnB>
                    <a:noFill/>
                  </a:tcPr>
                </a:tc>
              </a:tr>
            </a:tbl>
          </a:graphicData>
        </a:graphic>
      </p:graphicFrame>
      <p:sp>
        <p:nvSpPr>
          <p:cNvPr id="853" name="CustomShape 6"/>
          <p:cNvSpPr/>
          <p:nvPr/>
        </p:nvSpPr>
        <p:spPr>
          <a:xfrm>
            <a:off x="1483560" y="5600160"/>
            <a:ext cx="1681560" cy="1625760"/>
          </a:xfrm>
          <a:prstGeom prst="rect">
            <a:avLst/>
          </a:prstGeom>
          <a:noFill/>
          <a:ln w="12600">
            <a:noFill/>
          </a:ln>
        </p:spPr>
        <p:style>
          <a:lnRef idx="0"/>
          <a:fillRef idx="0"/>
          <a:effectRef idx="0"/>
          <a:fontRef idx="minor"/>
        </p:style>
        <p:txBody>
          <a:bodyPr wrap="none" lIns="50760" rIns="50760" tIns="50760" bIns="50760" anchor="ctr">
            <a:spAutoFit/>
          </a:bodyPr>
          <a:p>
            <a:pPr>
              <a:lnSpc>
                <a:spcPct val="100000"/>
              </a:lnSpc>
              <a:spcBef>
                <a:spcPts val="2401"/>
              </a:spcBef>
            </a:pPr>
            <a:r>
              <a:rPr b="0" lang="pt-BR" sz="10000" spc="-1" strike="noStrike">
                <a:solidFill>
                  <a:srgbClr val="838787"/>
                </a:solidFill>
                <a:latin typeface="Avenir Next Medium"/>
                <a:ea typeface="Avenir Next Medium"/>
              </a:rPr>
              <a:t>🎲</a:t>
            </a:r>
            <a:endParaRPr b="0" lang="pt-BR" sz="10000" spc="-1" strike="noStrike">
              <a:latin typeface="Arial"/>
            </a:endParaRPr>
          </a:p>
        </p:txBody>
      </p:sp>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nodeType="clickEffect" fill="hold" presetClass="entr" presetID="1">
                                  <p:stCondLst>
                                    <p:cond delay="0"/>
                                  </p:stCondLst>
                                  <p:iterate type="el">
                                    <p:tmAbs val="0"/>
                                  </p:iterate>
                                  <p:childTnLst>
                                    <p:set>
                                      <p:cBhvr>
                                        <p:cTn id="6" fill="hold"/>
                                        <p:tgtEl>
                                          <p:spTgt spid="8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nodeType="clickEffect" fill="hold" presetClass="entr" presetID="1">
                                  <p:stCondLst>
                                    <p:cond delay="0"/>
                                  </p:stCondLst>
                                  <p:iterate type="el">
                                    <p:tmAbs val="0"/>
                                  </p:iterate>
                                  <p:childTnLst>
                                    <p:set>
                                      <p:cBhvr>
                                        <p:cTn id="10" fill="hold"/>
                                        <p:tgtEl>
                                          <p:spTgt spid="8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nodeType="clickEffect" fill="hold" presetClass="entr" presetID="1">
                                  <p:stCondLst>
                                    <p:cond delay="0"/>
                                  </p:stCondLst>
                                  <p:iterate type="el">
                                    <p:tmAbs val="0"/>
                                  </p:iterate>
                                  <p:childTnLst>
                                    <p:set>
                                      <p:cBhvr>
                                        <p:cTn id="14" fill="hold"/>
                                        <p:tgtEl>
                                          <p:spTgt spid="85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54" name="CustomShape 1"/>
          <p:cNvSpPr/>
          <p:nvPr/>
        </p:nvSpPr>
        <p:spPr>
          <a:xfrm>
            <a:off x="406440" y="1905120"/>
            <a:ext cx="12191400" cy="7397640"/>
          </a:xfrm>
          <a:prstGeom prst="rect">
            <a:avLst/>
          </a:prstGeom>
          <a:noFill/>
          <a:ln w="12600">
            <a:noFill/>
          </a:ln>
        </p:spPr>
        <p:style>
          <a:lnRef idx="0"/>
          <a:fillRef idx="0"/>
          <a:effectRef idx="0"/>
          <a:fontRef idx="minor"/>
        </p:style>
        <p:txBody>
          <a:bodyPr lIns="50760" rIns="50760" tIns="50760" bIns="50760">
            <a:noAutofit/>
          </a:bodyPr>
          <a:p>
            <a:pPr marL="439920" indent="-439200">
              <a:lnSpc>
                <a:spcPct val="100000"/>
              </a:lnSpc>
              <a:spcBef>
                <a:spcPts val="2701"/>
              </a:spcBef>
              <a:buClr>
                <a:srgbClr val="34a5da"/>
              </a:buClr>
              <a:buSzPct val="105000"/>
              <a:buFont typeface="Avenir Next Regular"/>
              <a:buChar char="▸"/>
            </a:pPr>
            <a:r>
              <a:rPr b="0" lang="pt-BR" sz="3370" spc="-1" strike="noStrike">
                <a:solidFill>
                  <a:srgbClr val="222222"/>
                </a:solidFill>
                <a:latin typeface="Avenir Next Medium"/>
                <a:ea typeface="Avenir Next Medium"/>
              </a:rPr>
              <a:t>Normalização: </a:t>
            </a:r>
            <a:endParaRPr b="0" lang="pt-BR" sz="3370" spc="-1" strike="noStrike">
              <a:latin typeface="Arial"/>
            </a:endParaRPr>
          </a:p>
          <a:p>
            <a:pPr lvl="1" marL="880200" indent="-439200">
              <a:lnSpc>
                <a:spcPct val="100000"/>
              </a:lnSpc>
              <a:spcBef>
                <a:spcPts val="2701"/>
              </a:spcBef>
              <a:buClr>
                <a:srgbClr val="34a5da"/>
              </a:buClr>
              <a:buSzPct val="105000"/>
              <a:buFont typeface="Avenir Next Regular"/>
              <a:buChar char="▸"/>
            </a:pPr>
            <a:r>
              <a:rPr b="0" lang="pt-BR" sz="3370" spc="-1" strike="noStrike">
                <a:solidFill>
                  <a:srgbClr val="2389c0"/>
                </a:solidFill>
                <a:latin typeface="Avenir Next Medium"/>
                <a:ea typeface="Avenir Next Medium"/>
              </a:rPr>
              <a:t>Prob(Espaço Amostral) = 1</a:t>
            </a:r>
            <a:endParaRPr b="0" lang="pt-BR" sz="3370" spc="-1" strike="noStrike">
              <a:latin typeface="Arial"/>
            </a:endParaRPr>
          </a:p>
          <a:p>
            <a:pPr lvl="1" marL="880200" indent="-439200">
              <a:lnSpc>
                <a:spcPct val="100000"/>
              </a:lnSpc>
              <a:spcBef>
                <a:spcPts val="2701"/>
              </a:spcBef>
              <a:buClr>
                <a:srgbClr val="34a5da"/>
              </a:buClr>
              <a:buSzPct val="105000"/>
              <a:buFont typeface="Avenir Next Regular"/>
              <a:buChar char="▸"/>
            </a:pPr>
            <a:r>
              <a:rPr b="0" lang="pt-BR" sz="3370" spc="-1" strike="noStrike">
                <a:solidFill>
                  <a:srgbClr val="838787"/>
                </a:solidFill>
                <a:latin typeface="Avenir Next Medium"/>
                <a:ea typeface="Avenir Next Medium"/>
              </a:rPr>
              <a:t>Prob({⚀, ⚁, ⚂, ⚃, ⚄, ⚅}) = 1</a:t>
            </a:r>
            <a:endParaRPr b="0" lang="pt-BR" sz="3370" spc="-1" strike="noStrike">
              <a:latin typeface="Arial"/>
            </a:endParaRPr>
          </a:p>
          <a:p>
            <a:pPr lvl="1" marL="880200" indent="-439200">
              <a:lnSpc>
                <a:spcPct val="100000"/>
              </a:lnSpc>
              <a:spcBef>
                <a:spcPts val="2701"/>
              </a:spcBef>
              <a:buClr>
                <a:srgbClr val="34a5da"/>
              </a:buClr>
              <a:buSzPct val="105000"/>
              <a:buFont typeface="Avenir Next Regular"/>
              <a:buChar char="▸"/>
            </a:pPr>
            <a:r>
              <a:rPr b="0" lang="pt-BR" sz="3370" spc="-1" strike="noStrike">
                <a:solidFill>
                  <a:srgbClr val="838787"/>
                </a:solidFill>
                <a:latin typeface="Avenir Next Medium"/>
                <a:ea typeface="Avenir Next Medium"/>
              </a:rPr>
              <a:t>Prob({quente, frio}) = 1</a:t>
            </a:r>
            <a:endParaRPr b="0" lang="pt-BR" sz="3370" spc="-1" strike="noStrike">
              <a:latin typeface="Arial"/>
            </a:endParaRPr>
          </a:p>
          <a:p>
            <a:pPr marL="439920" indent="-439200">
              <a:lnSpc>
                <a:spcPct val="100000"/>
              </a:lnSpc>
              <a:spcBef>
                <a:spcPts val="2701"/>
              </a:spcBef>
              <a:buClr>
                <a:srgbClr val="34a5da"/>
              </a:buClr>
              <a:buSzPct val="105000"/>
              <a:buFont typeface="Avenir Next Regular"/>
              <a:buChar char="▸"/>
            </a:pPr>
            <a:r>
              <a:rPr b="0" lang="pt-BR" sz="3370" spc="-1" strike="noStrike">
                <a:solidFill>
                  <a:srgbClr val="222222"/>
                </a:solidFill>
                <a:latin typeface="Avenir Next Medium"/>
                <a:ea typeface="Avenir Next Medium"/>
              </a:rPr>
              <a:t>Aditividade</a:t>
            </a:r>
            <a:endParaRPr b="0" lang="pt-BR" sz="3370" spc="-1" strike="noStrike">
              <a:latin typeface="Arial"/>
            </a:endParaRPr>
          </a:p>
          <a:p>
            <a:pPr lvl="1" marL="880200" indent="-439200">
              <a:lnSpc>
                <a:spcPct val="100000"/>
              </a:lnSpc>
              <a:spcBef>
                <a:spcPts val="2701"/>
              </a:spcBef>
              <a:buClr>
                <a:srgbClr val="34a5da"/>
              </a:buClr>
              <a:buSzPct val="105000"/>
              <a:buFont typeface="Avenir Next Regular"/>
              <a:buChar char="▸"/>
            </a:pPr>
            <a:r>
              <a:rPr b="0" lang="pt-BR" sz="3370" spc="-1" strike="noStrike">
                <a:solidFill>
                  <a:srgbClr val="2389c0"/>
                </a:solidFill>
                <a:latin typeface="Avenir Next Medium"/>
                <a:ea typeface="Avenir Next Medium"/>
              </a:rPr>
              <a:t>Se A </a:t>
            </a:r>
            <a:r>
              <a:rPr b="0" i="1" lang="pt-BR" sz="4059" spc="-1" strike="noStrike">
                <a:solidFill>
                  <a:srgbClr val="2389c0"/>
                </a:solidFill>
                <a:latin typeface="Avenir Next Regular"/>
                <a:ea typeface="Avenir Next Regular"/>
              </a:rPr>
              <a:t>∩ </a:t>
            </a:r>
            <a:r>
              <a:rPr b="0" lang="pt-BR" sz="3370" spc="-1" strike="noStrike">
                <a:solidFill>
                  <a:srgbClr val="2389c0"/>
                </a:solidFill>
                <a:latin typeface="Avenir Next Medium"/>
                <a:ea typeface="Avenir Next Medium"/>
              </a:rPr>
              <a:t>B = ∅, então Prob(A </a:t>
            </a:r>
            <a:r>
              <a:rPr b="0" i="1" lang="pt-BR" sz="4059" spc="-1" strike="noStrike">
                <a:solidFill>
                  <a:srgbClr val="2389c0"/>
                </a:solidFill>
                <a:latin typeface="Avenir Next Regular"/>
                <a:ea typeface="Avenir Next Regular"/>
              </a:rPr>
              <a:t>∪</a:t>
            </a:r>
            <a:r>
              <a:rPr b="0" lang="pt-BR" sz="3370" spc="-1" strike="noStrike">
                <a:solidFill>
                  <a:srgbClr val="2389c0"/>
                </a:solidFill>
                <a:latin typeface="Avenir Next Medium"/>
                <a:ea typeface="Avenir Next Medium"/>
              </a:rPr>
              <a:t> B) = Prob(A) + Prob(B)</a:t>
            </a:r>
            <a:r>
              <a:rPr b="0" lang="pt-BR" sz="4059" spc="-1" strike="noStrike">
                <a:solidFill>
                  <a:srgbClr val="2389c0"/>
                </a:solidFill>
                <a:latin typeface="Avenir Next Medium"/>
                <a:ea typeface="Avenir Next Medium"/>
              </a:rPr>
              <a:t> </a:t>
            </a:r>
            <a:r>
              <a:rPr b="0" i="1" lang="pt-BR" sz="4059" spc="-1" strike="noStrike">
                <a:solidFill>
                  <a:srgbClr val="2389c0"/>
                </a:solidFill>
                <a:latin typeface="Avenir Next Regular"/>
                <a:ea typeface="Avenir Next Regular"/>
              </a:rPr>
              <a:t> </a:t>
            </a:r>
            <a:endParaRPr b="0" lang="pt-BR" sz="4059" spc="-1" strike="noStrike">
              <a:latin typeface="Arial"/>
            </a:endParaRPr>
          </a:p>
          <a:p>
            <a:pPr lvl="1" marL="880200" indent="-439200">
              <a:lnSpc>
                <a:spcPct val="100000"/>
              </a:lnSpc>
              <a:spcBef>
                <a:spcPts val="2701"/>
              </a:spcBef>
              <a:buClr>
                <a:srgbClr val="34a5da"/>
              </a:buClr>
              <a:buSzPct val="105000"/>
              <a:buFont typeface="Avenir Next Regular"/>
              <a:buChar char="▸"/>
            </a:pPr>
            <a:r>
              <a:rPr b="0" lang="pt-BR" sz="3270" spc="-1" strike="noStrike">
                <a:solidFill>
                  <a:srgbClr val="838787"/>
                </a:solidFill>
                <a:latin typeface="Avenir Next Medium"/>
                <a:ea typeface="Avenir Next Medium"/>
              </a:rPr>
              <a:t>Prob({⚀,⚁,⚂,⚃,⚄,⚅}) = P(⚀) + P(⚁) + P(⚂) + P(⚃) + P(⚄) + P(⚅)</a:t>
            </a:r>
            <a:endParaRPr b="0" lang="pt-BR" sz="3270" spc="-1" strike="noStrike">
              <a:latin typeface="Arial"/>
            </a:endParaRPr>
          </a:p>
          <a:p>
            <a:pPr lvl="1" marL="880200" indent="-439200">
              <a:lnSpc>
                <a:spcPct val="100000"/>
              </a:lnSpc>
              <a:spcBef>
                <a:spcPts val="2701"/>
              </a:spcBef>
              <a:buClr>
                <a:srgbClr val="34a5da"/>
              </a:buClr>
              <a:buSzPct val="105000"/>
              <a:buFont typeface="Avenir Next Regular"/>
              <a:buChar char="▸"/>
            </a:pPr>
            <a:r>
              <a:rPr b="0" lang="pt-BR" sz="3270" spc="-1" strike="noStrike">
                <a:solidFill>
                  <a:srgbClr val="838787"/>
                </a:solidFill>
                <a:latin typeface="Avenir Next Medium"/>
                <a:ea typeface="Avenir Next Medium"/>
              </a:rPr>
              <a:t>Prob(</a:t>
            </a:r>
            <a:r>
              <a:rPr b="0" lang="pt-BR" sz="2680" spc="-1" strike="noStrike">
                <a:solidFill>
                  <a:srgbClr val="838787"/>
                </a:solidFill>
                <a:latin typeface="Avenir Next Medium"/>
                <a:ea typeface="Avenir Next Medium"/>
              </a:rPr>
              <a:t>PAR</a:t>
            </a:r>
            <a:r>
              <a:rPr b="0" lang="pt-BR" sz="3270" spc="-1" strike="noStrike">
                <a:solidFill>
                  <a:srgbClr val="838787"/>
                </a:solidFill>
                <a:latin typeface="Avenir Next Medium"/>
                <a:ea typeface="Avenir Next Medium"/>
              </a:rPr>
              <a:t>) = P(⚁) + P(⚃) + P(⚅)</a:t>
            </a:r>
            <a:endParaRPr b="0" lang="pt-BR" sz="3270" spc="-1" strike="noStrike">
              <a:latin typeface="Arial"/>
            </a:endParaRPr>
          </a:p>
        </p:txBody>
      </p:sp>
      <p:sp>
        <p:nvSpPr>
          <p:cNvPr id="855" name="CustomShape 2"/>
          <p:cNvSpPr/>
          <p:nvPr/>
        </p:nvSpPr>
        <p:spPr>
          <a:xfrm>
            <a:off x="406440" y="673200"/>
            <a:ext cx="12191400" cy="723240"/>
          </a:xfrm>
          <a:prstGeom prst="rect">
            <a:avLst/>
          </a:prstGeom>
          <a:noFill/>
          <a:ln w="12600">
            <a:noFill/>
          </a:ln>
        </p:spPr>
        <p:style>
          <a:lnRef idx="0"/>
          <a:fillRef idx="0"/>
          <a:effectRef idx="0"/>
          <a:fontRef idx="minor"/>
        </p:style>
        <p:txBody>
          <a:bodyPr lIns="50760" rIns="50760" tIns="50760" bIns="50760">
            <a:noAutofit/>
          </a:bodyPr>
          <a:p>
            <a:pPr>
              <a:lnSpc>
                <a:spcPct val="80000"/>
              </a:lnSpc>
              <a:spcBef>
                <a:spcPts val="2200"/>
              </a:spcBef>
            </a:pPr>
            <a:r>
              <a:rPr b="0" lang="pt-BR" sz="4800" spc="-1" strike="noStrike" cap="all">
                <a:solidFill>
                  <a:srgbClr val="34a5da"/>
                </a:solidFill>
                <a:latin typeface="DIN Condensed Bold"/>
                <a:ea typeface="DIN Condensed Bold"/>
              </a:rPr>
              <a:t>axiomas</a:t>
            </a:r>
            <a:endParaRPr b="0" lang="pt-BR" sz="48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56" name="CustomShape 1"/>
          <p:cNvSpPr/>
          <p:nvPr/>
        </p:nvSpPr>
        <p:spPr>
          <a:xfrm>
            <a:off x="406440" y="1905120"/>
            <a:ext cx="12191400" cy="6108120"/>
          </a:xfrm>
          <a:prstGeom prst="rect">
            <a:avLst/>
          </a:prstGeom>
          <a:noFill/>
          <a:ln w="12600">
            <a:noFill/>
          </a:ln>
        </p:spPr>
        <p:style>
          <a:lnRef idx="0"/>
          <a:fillRef idx="0"/>
          <a:effectRef idx="0"/>
          <a:fontRef idx="minor"/>
        </p:style>
        <p:txBody>
          <a:bodyPr lIns="50760" rIns="50760" tIns="50760" bIns="50760">
            <a:noAutofit/>
          </a:bodyPr>
          <a:p>
            <a:pPr marL="444600" indent="-443880">
              <a:lnSpc>
                <a:spcPct val="100000"/>
              </a:lnSpc>
              <a:spcBef>
                <a:spcPts val="2801"/>
              </a:spcBef>
              <a:buClr>
                <a:srgbClr val="34a5da"/>
              </a:buClr>
              <a:buSzPct val="105000"/>
              <a:buFont typeface="Avenir Next Regular"/>
              <a:buChar char="▸"/>
            </a:pPr>
            <a:r>
              <a:rPr b="0" lang="pt-BR" sz="3400" spc="-1" strike="noStrike">
                <a:solidFill>
                  <a:srgbClr val="222222"/>
                </a:solidFill>
                <a:latin typeface="Avenir Next Medium"/>
                <a:ea typeface="Avenir Next Medium"/>
              </a:rPr>
              <a:t>P(S) = P(S </a:t>
            </a:r>
            <a:r>
              <a:rPr b="0" i="1" lang="pt-BR" sz="4100" spc="-1" strike="noStrike">
                <a:solidFill>
                  <a:srgbClr val="222222"/>
                </a:solidFill>
                <a:latin typeface="Avenir Next Regular"/>
                <a:ea typeface="Avenir Next Regular"/>
              </a:rPr>
              <a:t>∪ </a:t>
            </a:r>
            <a:r>
              <a:rPr b="0" lang="pt-BR" sz="3400" spc="-1" strike="noStrike">
                <a:solidFill>
                  <a:srgbClr val="222222"/>
                </a:solidFill>
                <a:latin typeface="Avenir Next Medium"/>
                <a:ea typeface="Avenir Next Medium"/>
              </a:rPr>
              <a:t>∅) = P(S) + P(∅) = 1 ⇒  P(∅) = 0</a:t>
            </a:r>
            <a:endParaRPr b="0" lang="pt-BR" sz="3400" spc="-1" strike="noStrike">
              <a:latin typeface="Arial"/>
            </a:endParaRPr>
          </a:p>
          <a:p>
            <a:pPr>
              <a:lnSpc>
                <a:spcPct val="100000"/>
              </a:lnSpc>
              <a:spcBef>
                <a:spcPts val="2801"/>
              </a:spcBef>
            </a:pPr>
            <a:endParaRPr b="0" lang="pt-BR" sz="3400" spc="-1" strike="noStrike">
              <a:latin typeface="Arial"/>
            </a:endParaRPr>
          </a:p>
          <a:p>
            <a:pPr marL="444600" indent="-443880">
              <a:lnSpc>
                <a:spcPct val="100000"/>
              </a:lnSpc>
              <a:spcBef>
                <a:spcPts val="2801"/>
              </a:spcBef>
              <a:buClr>
                <a:srgbClr val="34a5da"/>
              </a:buClr>
              <a:buSzPct val="105000"/>
              <a:buFont typeface="Avenir Next Regular"/>
              <a:buChar char="▸"/>
            </a:pPr>
            <a:r>
              <a:rPr b="0" lang="pt-BR" sz="3400" spc="-1" strike="noStrike">
                <a:solidFill>
                  <a:srgbClr val="222222"/>
                </a:solidFill>
                <a:latin typeface="Avenir Next Medium"/>
                <a:ea typeface="Avenir Next Medium"/>
              </a:rPr>
              <a:t>P(¬A) = P(S-A) = P(S) - P(A) = 1 - P(A)</a:t>
            </a:r>
            <a:endParaRPr b="0" lang="pt-BR" sz="3400" spc="-1" strike="noStrike">
              <a:latin typeface="Arial"/>
            </a:endParaRPr>
          </a:p>
          <a:p>
            <a:pPr>
              <a:lnSpc>
                <a:spcPct val="100000"/>
              </a:lnSpc>
              <a:spcBef>
                <a:spcPts val="2801"/>
              </a:spcBef>
            </a:pPr>
            <a:endParaRPr b="0" lang="pt-BR" sz="3400" spc="-1" strike="noStrike">
              <a:latin typeface="Arial"/>
            </a:endParaRPr>
          </a:p>
          <a:p>
            <a:pPr marL="444600" indent="-443880">
              <a:lnSpc>
                <a:spcPct val="100000"/>
              </a:lnSpc>
              <a:spcBef>
                <a:spcPts val="2801"/>
              </a:spcBef>
              <a:buClr>
                <a:srgbClr val="34a5da"/>
              </a:buClr>
              <a:buSzPct val="105000"/>
              <a:buFont typeface="Avenir Next Regular"/>
              <a:buChar char="▸"/>
            </a:pPr>
            <a:r>
              <a:rPr b="0" lang="pt-BR" sz="3400" spc="-1" strike="noStrike">
                <a:solidFill>
                  <a:srgbClr val="222222"/>
                </a:solidFill>
                <a:latin typeface="Avenir Next Medium"/>
                <a:ea typeface="Avenir Next Medium"/>
              </a:rPr>
              <a:t>P(A </a:t>
            </a:r>
            <a:r>
              <a:rPr b="0" i="1" lang="pt-BR" sz="4100" spc="-1" strike="noStrike">
                <a:solidFill>
                  <a:srgbClr val="222222"/>
                </a:solidFill>
                <a:latin typeface="Avenir Next Regular"/>
                <a:ea typeface="Avenir Next Regular"/>
              </a:rPr>
              <a:t>∪</a:t>
            </a:r>
            <a:r>
              <a:rPr b="0" lang="pt-BR" sz="3400" spc="-1" strike="noStrike">
                <a:solidFill>
                  <a:srgbClr val="222222"/>
                </a:solidFill>
                <a:latin typeface="Avenir Next Medium"/>
                <a:ea typeface="Avenir Next Medium"/>
              </a:rPr>
              <a:t> B) = P( (A - A </a:t>
            </a:r>
            <a:r>
              <a:rPr b="0" i="1" lang="pt-BR" sz="4100" spc="-1" strike="noStrike">
                <a:solidFill>
                  <a:srgbClr val="222222"/>
                </a:solidFill>
                <a:latin typeface="Avenir Next Regular"/>
                <a:ea typeface="Avenir Next Regular"/>
              </a:rPr>
              <a:t>∩ </a:t>
            </a:r>
            <a:r>
              <a:rPr b="0" lang="pt-BR" sz="3400" spc="-1" strike="noStrike">
                <a:solidFill>
                  <a:srgbClr val="222222"/>
                </a:solidFill>
                <a:latin typeface="Avenir Next Medium"/>
                <a:ea typeface="Avenir Next Medium"/>
              </a:rPr>
              <a:t>B ) </a:t>
            </a:r>
            <a:r>
              <a:rPr b="0" i="1" lang="pt-BR" sz="4100" spc="-1" strike="noStrike">
                <a:solidFill>
                  <a:srgbClr val="222222"/>
                </a:solidFill>
                <a:latin typeface="Avenir Next Regular"/>
                <a:ea typeface="Avenir Next Regular"/>
              </a:rPr>
              <a:t>∪</a:t>
            </a:r>
            <a:r>
              <a:rPr b="0" lang="pt-BR" sz="3400" spc="-1" strike="noStrike">
                <a:solidFill>
                  <a:srgbClr val="222222"/>
                </a:solidFill>
                <a:latin typeface="Avenir Next Medium"/>
                <a:ea typeface="Avenir Next Medium"/>
              </a:rPr>
              <a:t> (B - A </a:t>
            </a:r>
            <a:r>
              <a:rPr b="0" i="1" lang="pt-BR" sz="4100" spc="-1" strike="noStrike">
                <a:solidFill>
                  <a:srgbClr val="222222"/>
                </a:solidFill>
                <a:latin typeface="Avenir Next Regular"/>
                <a:ea typeface="Avenir Next Regular"/>
              </a:rPr>
              <a:t>∩ </a:t>
            </a:r>
            <a:r>
              <a:rPr b="0" lang="pt-BR" sz="3400" spc="-1" strike="noStrike">
                <a:solidFill>
                  <a:srgbClr val="222222"/>
                </a:solidFill>
                <a:latin typeface="Avenir Next Medium"/>
                <a:ea typeface="Avenir Next Medium"/>
              </a:rPr>
              <a:t>B) </a:t>
            </a:r>
            <a:r>
              <a:rPr b="0" i="1" lang="pt-BR" sz="4100" spc="-1" strike="noStrike">
                <a:solidFill>
                  <a:srgbClr val="222222"/>
                </a:solidFill>
                <a:latin typeface="Avenir Next Regular"/>
                <a:ea typeface="Avenir Next Regular"/>
              </a:rPr>
              <a:t>∪</a:t>
            </a:r>
            <a:r>
              <a:rPr b="0" i="1" lang="pt-BR" sz="3400" spc="-1" strike="noStrike">
                <a:solidFill>
                  <a:srgbClr val="222222"/>
                </a:solidFill>
                <a:latin typeface="Avenir Next Regular"/>
                <a:ea typeface="Avenir Next Regular"/>
              </a:rPr>
              <a:t> </a:t>
            </a:r>
            <a:r>
              <a:rPr b="0" lang="pt-BR" sz="3400" spc="-1" strike="noStrike">
                <a:solidFill>
                  <a:srgbClr val="222222"/>
                </a:solidFill>
                <a:latin typeface="Avenir Next Medium"/>
                <a:ea typeface="Avenir Next Medium"/>
              </a:rPr>
              <a:t>(A </a:t>
            </a:r>
            <a:r>
              <a:rPr b="0" i="1" lang="pt-BR" sz="4100" spc="-1" strike="noStrike">
                <a:solidFill>
                  <a:srgbClr val="222222"/>
                </a:solidFill>
                <a:latin typeface="Avenir Next Regular"/>
                <a:ea typeface="Avenir Next Regular"/>
              </a:rPr>
              <a:t>∩ </a:t>
            </a:r>
            <a:r>
              <a:rPr b="0" lang="pt-BR" sz="3400" spc="-1" strike="noStrike">
                <a:solidFill>
                  <a:srgbClr val="222222"/>
                </a:solidFill>
                <a:latin typeface="Avenir Next Medium"/>
                <a:ea typeface="Avenir Next Medium"/>
              </a:rPr>
              <a:t>B) )                </a:t>
            </a:r>
            <a:br/>
            <a:r>
              <a:rPr b="0" lang="pt-BR" sz="3400" spc="-1" strike="noStrike">
                <a:solidFill>
                  <a:srgbClr val="222222"/>
                </a:solidFill>
                <a:latin typeface="Avenir Next Medium"/>
                <a:ea typeface="Avenir Next Medium"/>
              </a:rPr>
              <a:t>                           = P(A) + P(B) - P(A </a:t>
            </a:r>
            <a:r>
              <a:rPr b="0" i="1" lang="pt-BR" sz="4100" spc="-1" strike="noStrike">
                <a:solidFill>
                  <a:srgbClr val="222222"/>
                </a:solidFill>
                <a:latin typeface="Avenir Next Regular"/>
                <a:ea typeface="Avenir Next Regular"/>
              </a:rPr>
              <a:t>∩ </a:t>
            </a:r>
            <a:r>
              <a:rPr b="0" lang="pt-BR" sz="3400" spc="-1" strike="noStrike">
                <a:solidFill>
                  <a:srgbClr val="222222"/>
                </a:solidFill>
                <a:latin typeface="Avenir Next Medium"/>
                <a:ea typeface="Avenir Next Medium"/>
              </a:rPr>
              <a:t>B)</a:t>
            </a:r>
            <a:endParaRPr b="0" lang="pt-BR" sz="3400" spc="-1" strike="noStrike">
              <a:latin typeface="Arial"/>
            </a:endParaRPr>
          </a:p>
        </p:txBody>
      </p:sp>
      <p:sp>
        <p:nvSpPr>
          <p:cNvPr id="857" name="CustomShape 2"/>
          <p:cNvSpPr/>
          <p:nvPr/>
        </p:nvSpPr>
        <p:spPr>
          <a:xfrm>
            <a:off x="406440" y="673200"/>
            <a:ext cx="12191400" cy="723240"/>
          </a:xfrm>
          <a:prstGeom prst="rect">
            <a:avLst/>
          </a:prstGeom>
          <a:noFill/>
          <a:ln w="12600">
            <a:noFill/>
          </a:ln>
        </p:spPr>
        <p:style>
          <a:lnRef idx="0"/>
          <a:fillRef idx="0"/>
          <a:effectRef idx="0"/>
          <a:fontRef idx="minor"/>
        </p:style>
        <p:txBody>
          <a:bodyPr lIns="50760" rIns="50760" tIns="50760" bIns="50760">
            <a:noAutofit/>
          </a:bodyPr>
          <a:p>
            <a:pPr>
              <a:lnSpc>
                <a:spcPct val="80000"/>
              </a:lnSpc>
              <a:spcBef>
                <a:spcPts val="2200"/>
              </a:spcBef>
            </a:pPr>
            <a:r>
              <a:rPr b="0" lang="pt-BR" sz="4800" spc="-1" strike="noStrike" cap="all">
                <a:solidFill>
                  <a:srgbClr val="34a5da"/>
                </a:solidFill>
                <a:latin typeface="DIN Condensed Bold"/>
                <a:ea typeface="DIN Condensed Bold"/>
              </a:rPr>
              <a:t>propriedades</a:t>
            </a:r>
            <a:endParaRPr b="0" lang="pt-BR" sz="4800" spc="-1" strike="noStrike">
              <a:latin typeface="Arial"/>
            </a:endParaRPr>
          </a:p>
        </p:txBody>
      </p:sp>
      <p:sp>
        <p:nvSpPr>
          <p:cNvPr id="858" name="CustomShape 3"/>
          <p:cNvSpPr/>
          <p:nvPr/>
        </p:nvSpPr>
        <p:spPr>
          <a:xfrm>
            <a:off x="740520" y="7034760"/>
            <a:ext cx="3661920" cy="2566800"/>
          </a:xfrm>
          <a:prstGeom prst="rect">
            <a:avLst/>
          </a:prstGeom>
          <a:noFill/>
          <a:ln w="25560">
            <a:solidFill>
              <a:schemeClr val="accent1">
                <a:hueOff val="104794"/>
                <a:lumOff val="-8431"/>
              </a:schemeClr>
            </a:solidFill>
            <a:miter/>
          </a:ln>
        </p:spPr>
        <p:style>
          <a:lnRef idx="0"/>
          <a:fillRef idx="0"/>
          <a:effectRef idx="0"/>
          <a:fontRef idx="minor"/>
        </p:style>
      </p:sp>
      <p:sp>
        <p:nvSpPr>
          <p:cNvPr id="859" name="CustomShape 4"/>
          <p:cNvSpPr/>
          <p:nvPr/>
        </p:nvSpPr>
        <p:spPr>
          <a:xfrm>
            <a:off x="764280" y="7157160"/>
            <a:ext cx="2563560" cy="2322720"/>
          </a:xfrm>
          <a:prstGeom prst="ellipse">
            <a:avLst/>
          </a:prstGeom>
          <a:solidFill>
            <a:schemeClr val="accent5"/>
          </a:solidFill>
          <a:ln w="12600">
            <a:noFill/>
          </a:ln>
        </p:spPr>
        <p:style>
          <a:lnRef idx="0"/>
          <a:fillRef idx="0"/>
          <a:effectRef idx="0"/>
          <a:fontRef idx="minor"/>
        </p:style>
        <p:txBody>
          <a:bodyPr lIns="50760" rIns="50760" tIns="50760" bIns="50760" anchor="ctr">
            <a:noAutofit/>
          </a:bodyPr>
          <a:p>
            <a:pPr>
              <a:lnSpc>
                <a:spcPct val="80000"/>
              </a:lnSpc>
            </a:pPr>
            <a:r>
              <a:rPr b="0" lang="pt-BR" sz="2800" spc="-1" strike="noStrike" cap="all">
                <a:solidFill>
                  <a:srgbClr val="ffffff"/>
                </a:solidFill>
                <a:latin typeface="DIN Condensed Bold"/>
                <a:ea typeface="DIN Condensed Bold"/>
              </a:rPr>
              <a:t>  </a:t>
            </a:r>
            <a:r>
              <a:rPr b="0" lang="pt-BR" sz="2800" spc="-1" strike="noStrike" cap="all">
                <a:solidFill>
                  <a:srgbClr val="ffffff"/>
                </a:solidFill>
                <a:latin typeface="DIN Condensed Bold"/>
                <a:ea typeface="DIN Condensed Bold"/>
              </a:rPr>
              <a:t>P(A)</a:t>
            </a:r>
            <a:endParaRPr b="0" lang="pt-BR" sz="2800" spc="-1" strike="noStrike">
              <a:latin typeface="Arial"/>
            </a:endParaRPr>
          </a:p>
        </p:txBody>
      </p:sp>
      <p:sp>
        <p:nvSpPr>
          <p:cNvPr id="860" name="CustomShape 5"/>
          <p:cNvSpPr/>
          <p:nvPr/>
        </p:nvSpPr>
        <p:spPr>
          <a:xfrm>
            <a:off x="1794960" y="7121160"/>
            <a:ext cx="2563560" cy="2322720"/>
          </a:xfrm>
          <a:prstGeom prst="ellipse">
            <a:avLst/>
          </a:prstGeom>
          <a:solidFill>
            <a:schemeClr val="accent4">
              <a:alpha val="90000"/>
            </a:schemeClr>
          </a:solidFill>
          <a:ln w="12600">
            <a:noFill/>
          </a:ln>
        </p:spPr>
        <p:style>
          <a:lnRef idx="0"/>
          <a:fillRef idx="0"/>
          <a:effectRef idx="0"/>
          <a:fontRef idx="minor"/>
        </p:style>
        <p:txBody>
          <a:bodyPr lIns="50760" rIns="50760" tIns="50760" bIns="50760" anchor="ctr">
            <a:noAutofit/>
          </a:bodyPr>
          <a:p>
            <a:pPr algn="ctr">
              <a:lnSpc>
                <a:spcPct val="80000"/>
              </a:lnSpc>
            </a:pPr>
            <a:r>
              <a:rPr b="0" lang="pt-BR" sz="2800" spc="-1" strike="noStrike" cap="all">
                <a:solidFill>
                  <a:srgbClr val="232323"/>
                </a:solidFill>
                <a:latin typeface="DIN Condensed Bold"/>
                <a:ea typeface="DIN Condensed Bold"/>
              </a:rPr>
              <a:t>         </a:t>
            </a:r>
            <a:r>
              <a:rPr b="0" lang="pt-BR" sz="2800" spc="-1" strike="noStrike" cap="all">
                <a:solidFill>
                  <a:srgbClr val="232323"/>
                </a:solidFill>
                <a:latin typeface="DIN Condensed Bold"/>
                <a:ea typeface="DIN Condensed Bold"/>
              </a:rPr>
              <a:t>P(B)</a:t>
            </a:r>
            <a:endParaRPr b="0" lang="pt-BR" sz="2800" spc="-1" strike="noStrike">
              <a:latin typeface="Arial"/>
            </a:endParaRPr>
          </a:p>
        </p:txBody>
      </p:sp>
      <p:sp>
        <p:nvSpPr>
          <p:cNvPr id="861" name="CustomShape 6"/>
          <p:cNvSpPr/>
          <p:nvPr/>
        </p:nvSpPr>
        <p:spPr>
          <a:xfrm>
            <a:off x="1841760" y="7694280"/>
            <a:ext cx="1460520" cy="600480"/>
          </a:xfrm>
          <a:prstGeom prst="rect">
            <a:avLst/>
          </a:prstGeom>
          <a:noFill/>
          <a:ln w="12600">
            <a:noFill/>
          </a:ln>
        </p:spPr>
        <p:style>
          <a:lnRef idx="0"/>
          <a:fillRef idx="0"/>
          <a:effectRef idx="0"/>
          <a:fontRef idx="minor"/>
        </p:style>
        <p:txBody>
          <a:bodyPr wrap="none" lIns="50760" rIns="50760" tIns="50760" bIns="50760" anchor="ctr">
            <a:spAutoFit/>
          </a:bodyPr>
          <a:p>
            <a:pPr algn="ctr">
              <a:lnSpc>
                <a:spcPct val="80000"/>
              </a:lnSpc>
            </a:pPr>
            <a:r>
              <a:rPr b="0" lang="pt-BR" sz="2800" spc="-1" strike="noStrike" cap="all">
                <a:solidFill>
                  <a:srgbClr val="a01d76"/>
                </a:solidFill>
                <a:latin typeface="DIN Condensed Bold"/>
                <a:ea typeface="DIN Condensed Bold"/>
              </a:rPr>
              <a:t>P(A</a:t>
            </a:r>
            <a:r>
              <a:rPr b="0" lang="pt-BR" sz="4100" spc="-1" strike="noStrike" cap="all">
                <a:solidFill>
                  <a:srgbClr val="a01d76"/>
                </a:solidFill>
                <a:latin typeface="DIN Condensed Bold"/>
                <a:ea typeface="DIN Condensed Bold"/>
              </a:rPr>
              <a:t>∩</a:t>
            </a:r>
            <a:r>
              <a:rPr b="0" lang="pt-BR" sz="2800" spc="-1" strike="noStrike" cap="all">
                <a:solidFill>
                  <a:srgbClr val="a01d76"/>
                </a:solidFill>
                <a:latin typeface="DIN Condensed Bold"/>
                <a:ea typeface="DIN Condensed Bold"/>
              </a:rPr>
              <a:t>B)</a:t>
            </a:r>
            <a:endParaRPr b="0" lang="pt-BR" sz="28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e989"/>
        </a:solidFill>
      </p:bgPr>
    </p:bg>
    <p:spTree>
      <p:nvGrpSpPr>
        <p:cNvPr id="1" name=""/>
        <p:cNvGrpSpPr/>
        <p:nvPr/>
      </p:nvGrpSpPr>
      <p:grpSpPr>
        <a:xfrm>
          <a:off x="0" y="0"/>
          <a:ext cx="0" cy="0"/>
          <a:chOff x="0" y="0"/>
          <a:chExt cx="0" cy="0"/>
        </a:xfrm>
      </p:grpSpPr>
      <p:sp>
        <p:nvSpPr>
          <p:cNvPr id="862" name="CustomShape 1"/>
          <p:cNvSpPr/>
          <p:nvPr/>
        </p:nvSpPr>
        <p:spPr>
          <a:xfrm>
            <a:off x="406440" y="673200"/>
            <a:ext cx="6298560" cy="723240"/>
          </a:xfrm>
          <a:prstGeom prst="rect">
            <a:avLst/>
          </a:prstGeom>
          <a:noFill/>
          <a:ln w="12600">
            <a:noFill/>
          </a:ln>
        </p:spPr>
        <p:style>
          <a:lnRef idx="0"/>
          <a:fillRef idx="0"/>
          <a:effectRef idx="0"/>
          <a:fontRef idx="minor"/>
        </p:style>
        <p:txBody>
          <a:bodyPr lIns="50760" rIns="50760" tIns="50760" bIns="50760">
            <a:noAutofit/>
          </a:bodyPr>
          <a:p>
            <a:pPr>
              <a:lnSpc>
                <a:spcPct val="80000"/>
              </a:lnSpc>
              <a:spcBef>
                <a:spcPts val="2200"/>
              </a:spcBef>
            </a:pPr>
            <a:r>
              <a:rPr b="0" lang="pt-BR" sz="4800" spc="-1" strike="noStrike" cap="all">
                <a:solidFill>
                  <a:srgbClr val="771d76"/>
                </a:solidFill>
                <a:latin typeface="DIN Condensed Bold"/>
                <a:ea typeface="DIN Condensed Bold"/>
              </a:rPr>
              <a:t>exercício</a:t>
            </a:r>
            <a:endParaRPr b="0" lang="pt-BR" sz="4800" spc="-1" strike="noStrike">
              <a:latin typeface="Arial"/>
            </a:endParaRPr>
          </a:p>
        </p:txBody>
      </p:sp>
      <p:sp>
        <p:nvSpPr>
          <p:cNvPr id="863" name="CustomShape 2"/>
          <p:cNvSpPr/>
          <p:nvPr/>
        </p:nvSpPr>
        <p:spPr>
          <a:xfrm>
            <a:off x="406440" y="1890000"/>
            <a:ext cx="12191400" cy="6960960"/>
          </a:xfrm>
          <a:prstGeom prst="rect">
            <a:avLst/>
          </a:prstGeom>
          <a:noFill/>
          <a:ln w="12600">
            <a:noFill/>
          </a:ln>
        </p:spPr>
        <p:style>
          <a:lnRef idx="0"/>
          <a:fillRef idx="0"/>
          <a:effectRef idx="0"/>
          <a:fontRef idx="minor"/>
        </p:style>
        <p:txBody>
          <a:bodyPr lIns="50760" rIns="50760" tIns="50760" bIns="50760">
            <a:noAutofit/>
          </a:bodyPr>
          <a:p>
            <a:pPr marL="444600" indent="-443880">
              <a:lnSpc>
                <a:spcPct val="100000"/>
              </a:lnSpc>
              <a:spcBef>
                <a:spcPts val="2801"/>
              </a:spcBef>
              <a:buClr>
                <a:srgbClr val="34a5da"/>
              </a:buClr>
              <a:buSzPct val="105000"/>
              <a:buFont typeface="Avenir Next Regular"/>
              <a:buChar char="▸"/>
            </a:pPr>
            <a:r>
              <a:rPr b="0" lang="pt-BR" sz="3400" spc="-1" strike="noStrike">
                <a:solidFill>
                  <a:srgbClr val="222222"/>
                </a:solidFill>
                <a:latin typeface="Avenir Next Medium"/>
                <a:ea typeface="Avenir Next Medium"/>
              </a:rPr>
              <a:t>Prove que se A ⊆ B então P(A) ≤ P(B)</a:t>
            </a:r>
            <a:endParaRPr b="0" lang="pt-BR" sz="3400" spc="-1" strike="noStrike">
              <a:latin typeface="Arial"/>
            </a:endParaRPr>
          </a:p>
        </p:txBody>
      </p:sp>
      <p:sp>
        <p:nvSpPr>
          <p:cNvPr id="864" name="CustomShape 3"/>
          <p:cNvSpPr/>
          <p:nvPr/>
        </p:nvSpPr>
        <p:spPr>
          <a:xfrm>
            <a:off x="4384800" y="3898080"/>
            <a:ext cx="4830840" cy="4813560"/>
          </a:xfrm>
          <a:prstGeom prst="ellipse">
            <a:avLst/>
          </a:prstGeom>
          <a:solidFill>
            <a:schemeClr val="accent3">
              <a:alpha val="90000"/>
            </a:schemeClr>
          </a:solidFill>
          <a:ln w="12600">
            <a:noFill/>
          </a:ln>
        </p:spPr>
        <p:style>
          <a:lnRef idx="0"/>
          <a:fillRef idx="0"/>
          <a:effectRef idx="0"/>
          <a:fontRef idx="minor"/>
        </p:style>
        <p:txBody>
          <a:bodyPr lIns="50760" rIns="50760" tIns="50760" bIns="50760" anchor="ctr">
            <a:noAutofit/>
          </a:bodyPr>
          <a:p>
            <a:pPr algn="ctr">
              <a:lnSpc>
                <a:spcPct val="80000"/>
              </a:lnSpc>
            </a:pPr>
            <a:r>
              <a:rPr b="0" lang="pt-BR" sz="2800" spc="-1" strike="noStrike" cap="all">
                <a:solidFill>
                  <a:srgbClr val="232323"/>
                </a:solidFill>
                <a:latin typeface="DIN Condensed Bold"/>
                <a:ea typeface="DIN Condensed Bold"/>
              </a:rPr>
              <a:t>                        </a:t>
            </a:r>
            <a:r>
              <a:rPr b="0" lang="pt-BR" sz="2800" spc="-1" strike="noStrike" cap="all">
                <a:solidFill>
                  <a:srgbClr val="232323"/>
                </a:solidFill>
                <a:latin typeface="DIN Condensed Bold"/>
                <a:ea typeface="DIN Condensed Bold"/>
              </a:rPr>
              <a:t>P(B)</a:t>
            </a:r>
            <a:endParaRPr b="0" lang="pt-BR" sz="2800" spc="-1" strike="noStrike">
              <a:latin typeface="Arial"/>
            </a:endParaRPr>
          </a:p>
        </p:txBody>
      </p:sp>
      <p:sp>
        <p:nvSpPr>
          <p:cNvPr id="865" name="CustomShape 4"/>
          <p:cNvSpPr/>
          <p:nvPr/>
        </p:nvSpPr>
        <p:spPr>
          <a:xfrm>
            <a:off x="6192000" y="4320000"/>
            <a:ext cx="1936800" cy="1799640"/>
          </a:xfrm>
          <a:prstGeom prst="ellipse">
            <a:avLst/>
          </a:prstGeom>
          <a:solidFill>
            <a:schemeClr val="accent6">
              <a:hueOff val="-1036173"/>
              <a:satOff val="-3113"/>
              <a:lumOff val="-7679"/>
            </a:schemeClr>
          </a:solidFill>
          <a:ln w="12600">
            <a:noFill/>
          </a:ln>
        </p:spPr>
        <p:style>
          <a:lnRef idx="0"/>
          <a:fillRef idx="0"/>
          <a:effectRef idx="0"/>
          <a:fontRef idx="minor"/>
        </p:style>
        <p:txBody>
          <a:bodyPr lIns="50760" rIns="50760" tIns="50760" bIns="50760" anchor="ctr">
            <a:noAutofit/>
          </a:bodyPr>
          <a:p>
            <a:pPr algn="ctr">
              <a:lnSpc>
                <a:spcPct val="80000"/>
              </a:lnSpc>
            </a:pPr>
            <a:r>
              <a:rPr b="0" lang="pt-BR" sz="2800" spc="-1" strike="noStrike" cap="all">
                <a:solidFill>
                  <a:srgbClr val="ffffff"/>
                </a:solidFill>
                <a:latin typeface="DIN Condensed Bold"/>
                <a:ea typeface="DIN Condensed Bold"/>
              </a:rPr>
              <a:t>P(A)</a:t>
            </a:r>
            <a:endParaRPr b="0" lang="pt-BR" sz="28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66" name="CustomShape 1"/>
          <p:cNvSpPr/>
          <p:nvPr/>
        </p:nvSpPr>
        <p:spPr>
          <a:xfrm>
            <a:off x="406440" y="673200"/>
            <a:ext cx="6298560" cy="723240"/>
          </a:xfrm>
          <a:prstGeom prst="rect">
            <a:avLst/>
          </a:prstGeom>
          <a:noFill/>
          <a:ln w="12600">
            <a:noFill/>
          </a:ln>
        </p:spPr>
        <p:style>
          <a:lnRef idx="0"/>
          <a:fillRef idx="0"/>
          <a:effectRef idx="0"/>
          <a:fontRef idx="minor"/>
        </p:style>
        <p:txBody>
          <a:bodyPr lIns="50760" rIns="50760" tIns="50760" bIns="50760">
            <a:noAutofit/>
          </a:bodyPr>
          <a:p>
            <a:pPr>
              <a:lnSpc>
                <a:spcPct val="80000"/>
              </a:lnSpc>
              <a:spcBef>
                <a:spcPts val="2200"/>
              </a:spcBef>
            </a:pPr>
            <a:r>
              <a:rPr b="0" lang="pt-BR" sz="4800" spc="-1" strike="noStrike" cap="all">
                <a:solidFill>
                  <a:srgbClr val="771d76"/>
                </a:solidFill>
                <a:latin typeface="DIN Condensed Bold"/>
                <a:ea typeface="DIN Condensed Bold"/>
              </a:rPr>
              <a:t>exercício </a:t>
            </a:r>
            <a:r>
              <a:rPr b="0" lang="pt-BR" sz="4800" spc="-1" strike="noStrike" cap="all">
                <a:solidFill>
                  <a:srgbClr val="838787"/>
                </a:solidFill>
                <a:latin typeface="DIN Condensed Bold"/>
                <a:ea typeface="DIN Condensed Bold"/>
              </a:rPr>
              <a:t>solução</a:t>
            </a:r>
            <a:endParaRPr b="0" lang="pt-BR" sz="4800" spc="-1" strike="noStrike">
              <a:latin typeface="Arial"/>
            </a:endParaRPr>
          </a:p>
        </p:txBody>
      </p:sp>
      <p:sp>
        <p:nvSpPr>
          <p:cNvPr id="867" name="CustomShape 2"/>
          <p:cNvSpPr/>
          <p:nvPr/>
        </p:nvSpPr>
        <p:spPr>
          <a:xfrm>
            <a:off x="406440" y="1890000"/>
            <a:ext cx="12191400" cy="6960960"/>
          </a:xfrm>
          <a:prstGeom prst="rect">
            <a:avLst/>
          </a:prstGeom>
          <a:noFill/>
          <a:ln w="12600">
            <a:noFill/>
          </a:ln>
        </p:spPr>
        <p:style>
          <a:lnRef idx="0"/>
          <a:fillRef idx="0"/>
          <a:effectRef idx="0"/>
          <a:fontRef idx="minor"/>
        </p:style>
        <p:txBody>
          <a:bodyPr lIns="50760" rIns="50760" tIns="50760" bIns="50760">
            <a:noAutofit/>
          </a:bodyPr>
          <a:p>
            <a:pPr marL="444600" indent="-443880">
              <a:lnSpc>
                <a:spcPct val="100000"/>
              </a:lnSpc>
              <a:spcBef>
                <a:spcPts val="2801"/>
              </a:spcBef>
              <a:buClr>
                <a:srgbClr val="34a5da"/>
              </a:buClr>
              <a:buSzPct val="105000"/>
              <a:buFont typeface="Avenir Next Regular"/>
              <a:buChar char="▸"/>
            </a:pPr>
            <a:r>
              <a:rPr b="0" lang="pt-BR" sz="3400" spc="-1" strike="noStrike">
                <a:solidFill>
                  <a:srgbClr val="771d76"/>
                </a:solidFill>
                <a:latin typeface="Avenir Next Medium"/>
                <a:ea typeface="Avenir Next Medium"/>
              </a:rPr>
              <a:t>Prove que se A ⊆ B então P(A) ≤ P(B)</a:t>
            </a:r>
            <a:endParaRPr b="0" lang="pt-BR" sz="3400" spc="-1" strike="noStrike">
              <a:latin typeface="Arial"/>
            </a:endParaRPr>
          </a:p>
          <a:p>
            <a:pPr marL="444600" indent="-443880">
              <a:lnSpc>
                <a:spcPct val="100000"/>
              </a:lnSpc>
              <a:spcBef>
                <a:spcPts val="2801"/>
              </a:spcBef>
              <a:buClr>
                <a:srgbClr val="34a5da"/>
              </a:buClr>
              <a:buSzPct val="105000"/>
              <a:buFont typeface="Avenir Next Regular"/>
              <a:buChar char="▸"/>
            </a:pPr>
            <a:r>
              <a:rPr b="0" lang="pt-BR" sz="3400" spc="-1" strike="noStrike">
                <a:solidFill>
                  <a:srgbClr val="222222"/>
                </a:solidFill>
                <a:latin typeface="Avenir Next Medium"/>
                <a:ea typeface="Avenir Next Medium"/>
              </a:rPr>
              <a:t>A ⊆ B ⇒ B = A + (B - A), A </a:t>
            </a:r>
            <a:r>
              <a:rPr b="0" i="1" lang="pt-BR" sz="4100" spc="-1" strike="noStrike">
                <a:solidFill>
                  <a:srgbClr val="222222"/>
                </a:solidFill>
                <a:latin typeface="Avenir Next Regular"/>
                <a:ea typeface="Avenir Next Regular"/>
              </a:rPr>
              <a:t>∩ </a:t>
            </a:r>
            <a:r>
              <a:rPr b="0" lang="pt-BR" sz="3400" spc="-1" strike="noStrike">
                <a:solidFill>
                  <a:srgbClr val="222222"/>
                </a:solidFill>
                <a:latin typeface="Avenir Next Medium"/>
                <a:ea typeface="Avenir Next Medium"/>
              </a:rPr>
              <a:t>(B-A) = ∅</a:t>
            </a:r>
            <a:endParaRPr b="0" lang="pt-BR" sz="3400" spc="-1" strike="noStrike">
              <a:latin typeface="Arial"/>
            </a:endParaRPr>
          </a:p>
          <a:p>
            <a:pPr marL="444600" indent="-443880">
              <a:lnSpc>
                <a:spcPct val="100000"/>
              </a:lnSpc>
              <a:spcBef>
                <a:spcPts val="2801"/>
              </a:spcBef>
              <a:buClr>
                <a:srgbClr val="34a5da"/>
              </a:buClr>
              <a:buSzPct val="105000"/>
              <a:buFont typeface="Avenir Next Regular"/>
              <a:buChar char="▸"/>
            </a:pPr>
            <a:r>
              <a:rPr b="0" lang="pt-BR" sz="3400" spc="-1" strike="noStrike">
                <a:solidFill>
                  <a:srgbClr val="222222"/>
                </a:solidFill>
                <a:latin typeface="Avenir Next Medium"/>
                <a:ea typeface="Avenir Next Medium"/>
              </a:rPr>
              <a:t>⇒ </a:t>
            </a:r>
            <a:r>
              <a:rPr b="0" lang="pt-BR" sz="3400" spc="-1" strike="noStrike">
                <a:solidFill>
                  <a:srgbClr val="222222"/>
                </a:solidFill>
                <a:latin typeface="Avenir Next Medium"/>
                <a:ea typeface="Avenir Next Medium"/>
              </a:rPr>
              <a:t>P(B) = P(A + (B-A)) = P(A) + P(B-A) ≥ P(A)</a:t>
            </a:r>
            <a:endParaRPr b="0" lang="pt-BR" sz="3400" spc="-1" strike="noStrike">
              <a:latin typeface="Arial"/>
            </a:endParaRPr>
          </a:p>
          <a:p>
            <a:pPr lvl="1" marL="888840" indent="-443880">
              <a:lnSpc>
                <a:spcPct val="100000"/>
              </a:lnSpc>
              <a:spcBef>
                <a:spcPts val="2801"/>
              </a:spcBef>
              <a:buClr>
                <a:srgbClr val="34a5da"/>
              </a:buClr>
              <a:buSzPct val="105000"/>
              <a:buFont typeface="Avenir Next Regular"/>
              <a:buChar char="▸"/>
            </a:pPr>
            <a:r>
              <a:rPr b="0" lang="pt-BR" sz="3400" spc="-1" strike="noStrike">
                <a:solidFill>
                  <a:srgbClr val="222222"/>
                </a:solidFill>
                <a:latin typeface="Avenir Next Medium"/>
                <a:ea typeface="Avenir Next Medium"/>
              </a:rPr>
              <a:t>pois P(B-A) ≥ 0</a:t>
            </a:r>
            <a:endParaRPr b="0" lang="pt-BR" sz="3400" spc="-1" strike="noStrike">
              <a:latin typeface="Arial"/>
            </a:endParaRPr>
          </a:p>
        </p:txBody>
      </p:sp>
      <p:sp>
        <p:nvSpPr>
          <p:cNvPr id="868" name="CustomShape 3"/>
          <p:cNvSpPr/>
          <p:nvPr/>
        </p:nvSpPr>
        <p:spPr>
          <a:xfrm>
            <a:off x="677520" y="6301440"/>
            <a:ext cx="3577320" cy="3241080"/>
          </a:xfrm>
          <a:prstGeom prst="ellipse">
            <a:avLst/>
          </a:prstGeom>
          <a:solidFill>
            <a:schemeClr val="accent3">
              <a:alpha val="90000"/>
            </a:schemeClr>
          </a:solidFill>
          <a:ln w="12600">
            <a:noFill/>
          </a:ln>
        </p:spPr>
        <p:style>
          <a:lnRef idx="0"/>
          <a:fillRef idx="0"/>
          <a:effectRef idx="0"/>
          <a:fontRef idx="minor"/>
        </p:style>
        <p:txBody>
          <a:bodyPr lIns="50760" rIns="50760" tIns="50760" bIns="50760" anchor="ctr">
            <a:noAutofit/>
          </a:bodyPr>
          <a:p>
            <a:pPr algn="ctr">
              <a:lnSpc>
                <a:spcPct val="80000"/>
              </a:lnSpc>
            </a:pPr>
            <a:r>
              <a:rPr b="0" lang="pt-BR" sz="2800" spc="-1" strike="noStrike" cap="all">
                <a:solidFill>
                  <a:srgbClr val="232323"/>
                </a:solidFill>
                <a:latin typeface="DIN Condensed Bold"/>
                <a:ea typeface="DIN Condensed Bold"/>
              </a:rPr>
              <a:t>                        </a:t>
            </a:r>
            <a:r>
              <a:rPr b="0" lang="pt-BR" sz="2800" spc="-1" strike="noStrike" cap="all">
                <a:solidFill>
                  <a:srgbClr val="232323"/>
                </a:solidFill>
                <a:latin typeface="DIN Condensed Bold"/>
                <a:ea typeface="DIN Condensed Bold"/>
              </a:rPr>
              <a:t>P(B)</a:t>
            </a:r>
            <a:endParaRPr b="0" lang="pt-BR" sz="2800" spc="-1" strike="noStrike">
              <a:latin typeface="Arial"/>
            </a:endParaRPr>
          </a:p>
        </p:txBody>
      </p:sp>
      <p:sp>
        <p:nvSpPr>
          <p:cNvPr id="869" name="CustomShape 4"/>
          <p:cNvSpPr/>
          <p:nvPr/>
        </p:nvSpPr>
        <p:spPr>
          <a:xfrm>
            <a:off x="8646120" y="6231600"/>
            <a:ext cx="3577680" cy="3241080"/>
          </a:xfrm>
          <a:custGeom>
            <a:avLst/>
            <a:gdLst/>
            <a:ahLst/>
            <a:rect l="l" t="t" r="r" b="b"/>
            <a:pathLst>
              <a:path w="19679" h="20595">
                <a:moveTo>
                  <a:pt x="9839" y="0"/>
                </a:moveTo>
                <a:cubicBezTo>
                  <a:pt x="7321" y="0"/>
                  <a:pt x="4803" y="1006"/>
                  <a:pt x="2881" y="3016"/>
                </a:cubicBezTo>
                <a:cubicBezTo>
                  <a:pt x="-961" y="7038"/>
                  <a:pt x="-961" y="13557"/>
                  <a:pt x="2881" y="17579"/>
                </a:cubicBezTo>
                <a:cubicBezTo>
                  <a:pt x="6724" y="21600"/>
                  <a:pt x="12954" y="21600"/>
                  <a:pt x="16797" y="17579"/>
                </a:cubicBezTo>
                <a:cubicBezTo>
                  <a:pt x="20639" y="13557"/>
                  <a:pt x="20639" y="7038"/>
                  <a:pt x="16797" y="3016"/>
                </a:cubicBezTo>
                <a:cubicBezTo>
                  <a:pt x="14875" y="1006"/>
                  <a:pt x="12357" y="0"/>
                  <a:pt x="9839" y="0"/>
                </a:cubicBezTo>
                <a:close/>
                <a:moveTo>
                  <a:pt x="6835" y="3406"/>
                </a:moveTo>
                <a:cubicBezTo>
                  <a:pt x="8201" y="3406"/>
                  <a:pt x="9568" y="3953"/>
                  <a:pt x="10610" y="5044"/>
                </a:cubicBezTo>
                <a:cubicBezTo>
                  <a:pt x="12694" y="7226"/>
                  <a:pt x="12694" y="10764"/>
                  <a:pt x="10610" y="12945"/>
                </a:cubicBezTo>
                <a:cubicBezTo>
                  <a:pt x="8525" y="15127"/>
                  <a:pt x="5147" y="15127"/>
                  <a:pt x="3062" y="12945"/>
                </a:cubicBezTo>
                <a:cubicBezTo>
                  <a:pt x="977" y="10764"/>
                  <a:pt x="977" y="7226"/>
                  <a:pt x="3062" y="5044"/>
                </a:cubicBezTo>
                <a:cubicBezTo>
                  <a:pt x="4104" y="3953"/>
                  <a:pt x="5469" y="3406"/>
                  <a:pt x="6835" y="3406"/>
                </a:cubicBezTo>
                <a:close/>
              </a:path>
            </a:pathLst>
          </a:custGeom>
          <a:solidFill>
            <a:schemeClr val="accent3">
              <a:alpha val="90000"/>
            </a:schemeClr>
          </a:solidFill>
          <a:ln w="12600">
            <a:noFill/>
          </a:ln>
        </p:spPr>
        <p:style>
          <a:lnRef idx="0"/>
          <a:fillRef idx="0"/>
          <a:effectRef idx="0"/>
          <a:fontRef idx="minor"/>
        </p:style>
        <p:txBody>
          <a:bodyPr lIns="50760" rIns="50760" tIns="50760" bIns="50760" anchor="ctr">
            <a:noAutofit/>
          </a:bodyPr>
          <a:p>
            <a:pPr algn="ctr">
              <a:lnSpc>
                <a:spcPct val="80000"/>
              </a:lnSpc>
            </a:pPr>
            <a:r>
              <a:rPr b="0" lang="pt-BR" sz="2800" spc="-1" strike="noStrike" cap="all">
                <a:solidFill>
                  <a:srgbClr val="232323"/>
                </a:solidFill>
                <a:latin typeface="DIN Condensed Bold"/>
                <a:ea typeface="DIN Condensed Bold"/>
              </a:rPr>
              <a:t>                        </a:t>
            </a:r>
            <a:r>
              <a:rPr b="0" lang="pt-BR" sz="2800" spc="-1" strike="noStrike" cap="all">
                <a:solidFill>
                  <a:srgbClr val="232323"/>
                </a:solidFill>
                <a:latin typeface="DIN Condensed Bold"/>
                <a:ea typeface="DIN Condensed Bold"/>
              </a:rPr>
              <a:t>P(B-A)</a:t>
            </a:r>
            <a:endParaRPr b="0" lang="pt-BR" sz="2800" spc="-1" strike="noStrike">
              <a:latin typeface="Arial"/>
            </a:endParaRPr>
          </a:p>
        </p:txBody>
      </p:sp>
      <p:sp>
        <p:nvSpPr>
          <p:cNvPr id="870" name="CustomShape 5"/>
          <p:cNvSpPr/>
          <p:nvPr/>
        </p:nvSpPr>
        <p:spPr>
          <a:xfrm>
            <a:off x="5507640" y="6951240"/>
            <a:ext cx="1988640" cy="1801800"/>
          </a:xfrm>
          <a:prstGeom prst="ellipse">
            <a:avLst/>
          </a:prstGeom>
          <a:solidFill>
            <a:schemeClr val="accent6">
              <a:hueOff val="-1036173"/>
              <a:satOff val="-3113"/>
              <a:lumOff val="-7679"/>
            </a:schemeClr>
          </a:solidFill>
          <a:ln w="12600">
            <a:noFill/>
          </a:ln>
        </p:spPr>
        <p:style>
          <a:lnRef idx="0"/>
          <a:fillRef idx="0"/>
          <a:effectRef idx="0"/>
          <a:fontRef idx="minor"/>
        </p:style>
        <p:txBody>
          <a:bodyPr lIns="50760" rIns="50760" tIns="50760" bIns="50760" anchor="ctr">
            <a:noAutofit/>
          </a:bodyPr>
          <a:p>
            <a:pPr algn="ctr">
              <a:lnSpc>
                <a:spcPct val="80000"/>
              </a:lnSpc>
            </a:pPr>
            <a:r>
              <a:rPr b="0" lang="pt-BR" sz="2800" spc="-1" strike="noStrike" cap="all">
                <a:solidFill>
                  <a:srgbClr val="ffffff"/>
                </a:solidFill>
                <a:latin typeface="DIN Condensed Bold"/>
                <a:ea typeface="DIN Condensed Bold"/>
              </a:rPr>
              <a:t>P(A)</a:t>
            </a:r>
            <a:endParaRPr b="0" lang="pt-BR" sz="2800" spc="-1" strike="noStrike">
              <a:latin typeface="Arial"/>
            </a:endParaRPr>
          </a:p>
        </p:txBody>
      </p:sp>
      <p:sp>
        <p:nvSpPr>
          <p:cNvPr id="871" name="CustomShape 6"/>
          <p:cNvSpPr/>
          <p:nvPr/>
        </p:nvSpPr>
        <p:spPr>
          <a:xfrm>
            <a:off x="4511880" y="7413840"/>
            <a:ext cx="739800" cy="1016280"/>
          </a:xfrm>
          <a:prstGeom prst="rect">
            <a:avLst/>
          </a:prstGeom>
          <a:noFill/>
          <a:ln w="12600">
            <a:noFill/>
          </a:ln>
        </p:spPr>
        <p:style>
          <a:lnRef idx="0"/>
          <a:fillRef idx="0"/>
          <a:effectRef idx="0"/>
          <a:fontRef idx="minor"/>
        </p:style>
        <p:txBody>
          <a:bodyPr wrap="none" lIns="50760" rIns="50760" tIns="50760" bIns="50760" anchor="ctr">
            <a:spAutoFit/>
          </a:bodyPr>
          <a:p>
            <a:pPr>
              <a:lnSpc>
                <a:spcPct val="100000"/>
              </a:lnSpc>
              <a:spcBef>
                <a:spcPts val="2401"/>
              </a:spcBef>
            </a:pPr>
            <a:r>
              <a:rPr b="0" lang="pt-BR" sz="6000" spc="-1" strike="noStrike">
                <a:solidFill>
                  <a:srgbClr val="222222"/>
                </a:solidFill>
                <a:latin typeface="Avenir Next Medium"/>
                <a:ea typeface="Avenir Next Medium"/>
              </a:rPr>
              <a:t>=</a:t>
            </a:r>
            <a:endParaRPr b="0" lang="pt-BR" sz="6000" spc="-1" strike="noStrike">
              <a:latin typeface="Arial"/>
            </a:endParaRPr>
          </a:p>
        </p:txBody>
      </p:sp>
      <p:sp>
        <p:nvSpPr>
          <p:cNvPr id="872" name="CustomShape 7"/>
          <p:cNvSpPr/>
          <p:nvPr/>
        </p:nvSpPr>
        <p:spPr>
          <a:xfrm>
            <a:off x="7753320" y="7274160"/>
            <a:ext cx="739800" cy="1016280"/>
          </a:xfrm>
          <a:prstGeom prst="rect">
            <a:avLst/>
          </a:prstGeom>
          <a:noFill/>
          <a:ln w="12600">
            <a:noFill/>
          </a:ln>
        </p:spPr>
        <p:style>
          <a:lnRef idx="0"/>
          <a:fillRef idx="0"/>
          <a:effectRef idx="0"/>
          <a:fontRef idx="minor"/>
        </p:style>
        <p:txBody>
          <a:bodyPr wrap="none" lIns="50760" rIns="50760" tIns="50760" bIns="50760" anchor="ctr">
            <a:spAutoFit/>
          </a:bodyPr>
          <a:p>
            <a:pPr>
              <a:lnSpc>
                <a:spcPct val="100000"/>
              </a:lnSpc>
              <a:spcBef>
                <a:spcPts val="2401"/>
              </a:spcBef>
            </a:pPr>
            <a:r>
              <a:rPr b="0" lang="pt-BR" sz="6000" spc="-1" strike="noStrike">
                <a:solidFill>
                  <a:srgbClr val="222222"/>
                </a:solidFill>
                <a:latin typeface="Avenir Next Medium"/>
                <a:ea typeface="Avenir Next Medium"/>
              </a:rPr>
              <a:t>+</a:t>
            </a:r>
            <a:endParaRPr b="0" lang="pt-BR" sz="6000" spc="-1" strike="noStrike">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73" name="CustomShape 1"/>
          <p:cNvSpPr/>
          <p:nvPr/>
        </p:nvSpPr>
        <p:spPr>
          <a:xfrm>
            <a:off x="406440" y="1905120"/>
            <a:ext cx="12191400" cy="7705080"/>
          </a:xfrm>
          <a:prstGeom prst="rect">
            <a:avLst/>
          </a:prstGeom>
          <a:noFill/>
          <a:ln w="12600">
            <a:noFill/>
          </a:ln>
        </p:spPr>
        <p:style>
          <a:lnRef idx="0"/>
          <a:fillRef idx="0"/>
          <a:effectRef idx="0"/>
          <a:fontRef idx="minor"/>
        </p:style>
        <p:txBody>
          <a:bodyPr lIns="50760" rIns="50760" tIns="50760" bIns="50760">
            <a:noAutofit/>
          </a:bodyPr>
          <a:p>
            <a:pPr marL="444600" indent="-443880">
              <a:lnSpc>
                <a:spcPct val="100000"/>
              </a:lnSpc>
              <a:spcBef>
                <a:spcPts val="2801"/>
              </a:spcBef>
              <a:buClr>
                <a:srgbClr val="34a5da"/>
              </a:buClr>
              <a:buSzPct val="105000"/>
              <a:buFont typeface="Avenir Next Regular"/>
              <a:buChar char="▸"/>
            </a:pPr>
            <a:r>
              <a:rPr b="0" lang="pt-BR" sz="3400" spc="-1" strike="noStrike">
                <a:solidFill>
                  <a:srgbClr val="222222"/>
                </a:solidFill>
                <a:latin typeface="Avenir Next Medium"/>
                <a:ea typeface="Avenir Next Medium"/>
              </a:rPr>
              <a:t>Probabilidade é a frequência relativa no longo prazo de observações de um experimento</a:t>
            </a:r>
            <a:endParaRPr b="0" lang="pt-BR" sz="3400" spc="-1" strike="noStrike">
              <a:latin typeface="Arial"/>
            </a:endParaRPr>
          </a:p>
          <a:p>
            <a:pPr lvl="1" marL="888840" indent="-443880">
              <a:lnSpc>
                <a:spcPct val="100000"/>
              </a:lnSpc>
              <a:spcBef>
                <a:spcPts val="2801"/>
              </a:spcBef>
              <a:buClr>
                <a:srgbClr val="34a5da"/>
              </a:buClr>
              <a:buSzPct val="105000"/>
              <a:buFont typeface="Avenir Next Regular"/>
              <a:buChar char="▸"/>
            </a:pPr>
            <a:r>
              <a:rPr b="0" lang="pt-BR" sz="3400" spc="-1" strike="noStrike">
                <a:solidFill>
                  <a:srgbClr val="2389c0"/>
                </a:solidFill>
                <a:latin typeface="Avenir Next Medium"/>
                <a:ea typeface="Avenir Next Medium"/>
              </a:rPr>
              <a:t>P(A) = lim</a:t>
            </a:r>
            <a:r>
              <a:rPr b="0" lang="pt-BR" sz="3400" spc="-1" strike="noStrike" baseline="-5000">
                <a:solidFill>
                  <a:srgbClr val="2389c0"/>
                </a:solidFill>
                <a:latin typeface="Avenir Next Medium"/>
                <a:ea typeface="Avenir Next Medium"/>
              </a:rPr>
              <a:t>N ⟼ ♾</a:t>
            </a:r>
            <a:r>
              <a:rPr b="0" lang="pt-BR" sz="3400" spc="-1" strike="noStrike">
                <a:solidFill>
                  <a:srgbClr val="2389c0"/>
                </a:solidFill>
                <a:latin typeface="Avenir Next Medium"/>
                <a:ea typeface="Avenir Next Medium"/>
              </a:rPr>
              <a:t> N(A)/N</a:t>
            </a:r>
            <a:endParaRPr b="0" lang="pt-BR" sz="3400" spc="-1" strike="noStrike">
              <a:latin typeface="Arial"/>
            </a:endParaRPr>
          </a:p>
          <a:p>
            <a:pPr>
              <a:lnSpc>
                <a:spcPct val="100000"/>
              </a:lnSpc>
              <a:spcBef>
                <a:spcPts val="2801"/>
              </a:spcBef>
            </a:pPr>
            <a:endParaRPr b="0" lang="pt-BR" sz="3400" spc="-1" strike="noStrike">
              <a:latin typeface="Arial"/>
            </a:endParaRPr>
          </a:p>
          <a:p>
            <a:pPr marL="444600" indent="-443880">
              <a:lnSpc>
                <a:spcPct val="100000"/>
              </a:lnSpc>
              <a:spcBef>
                <a:spcPts val="2801"/>
              </a:spcBef>
              <a:buClr>
                <a:srgbClr val="34a5da"/>
              </a:buClr>
              <a:buSzPct val="105000"/>
              <a:buFont typeface="Avenir Next Regular"/>
              <a:buChar char="▸"/>
            </a:pPr>
            <a:r>
              <a:rPr b="0" lang="pt-BR" sz="3400" spc="-1" strike="noStrike">
                <a:solidFill>
                  <a:srgbClr val="222222"/>
                </a:solidFill>
                <a:latin typeface="Avenir Next Medium"/>
                <a:ea typeface="Avenir Next Medium"/>
              </a:rPr>
              <a:t>Jogar dado repetidamente: ⚁, ⚄, ⚀, ⚁, ⚂, ⚁, ⚀ ⚃, ⚄, ⚅, …</a:t>
            </a:r>
            <a:endParaRPr b="0" lang="pt-BR" sz="3400" spc="-1" strike="noStrike">
              <a:latin typeface="Arial"/>
            </a:endParaRPr>
          </a:p>
          <a:p>
            <a:pPr lvl="1" marL="888840" indent="-443880">
              <a:lnSpc>
                <a:spcPct val="100000"/>
              </a:lnSpc>
              <a:spcBef>
                <a:spcPts val="2801"/>
              </a:spcBef>
              <a:buClr>
                <a:srgbClr val="34a5da"/>
              </a:buClr>
              <a:buSzPct val="105000"/>
              <a:buFont typeface="Avenir Next Regular"/>
              <a:buChar char="▸"/>
            </a:pPr>
            <a:r>
              <a:rPr b="0" lang="pt-BR" sz="3400" spc="-1" strike="noStrike">
                <a:solidFill>
                  <a:srgbClr val="838787"/>
                </a:solidFill>
                <a:latin typeface="Avenir Next Medium"/>
                <a:ea typeface="Avenir Next Medium"/>
              </a:rPr>
              <a:t>Prob(⚄) = lim</a:t>
            </a:r>
            <a:r>
              <a:rPr b="0" lang="pt-BR" sz="3400" spc="-1" strike="noStrike" baseline="-5000">
                <a:solidFill>
                  <a:srgbClr val="838787"/>
                </a:solidFill>
                <a:latin typeface="Avenir Next Medium"/>
                <a:ea typeface="Avenir Next Medium"/>
              </a:rPr>
              <a:t>N ⟼ ♾</a:t>
            </a:r>
            <a:r>
              <a:rPr b="0" lang="pt-BR" sz="3400" spc="-1" strike="noStrike">
                <a:solidFill>
                  <a:srgbClr val="838787"/>
                </a:solidFill>
                <a:latin typeface="Avenir Next Medium"/>
                <a:ea typeface="Avenir Next Medium"/>
              </a:rPr>
              <a:t> N(⚄)/N = 1/6</a:t>
            </a:r>
            <a:endParaRPr b="0" lang="pt-BR" sz="3400" spc="-1" strike="noStrike">
              <a:latin typeface="Arial"/>
            </a:endParaRPr>
          </a:p>
        </p:txBody>
      </p:sp>
      <p:sp>
        <p:nvSpPr>
          <p:cNvPr id="874" name="CustomShape 2"/>
          <p:cNvSpPr/>
          <p:nvPr/>
        </p:nvSpPr>
        <p:spPr>
          <a:xfrm>
            <a:off x="406440" y="673200"/>
            <a:ext cx="12191400" cy="723240"/>
          </a:xfrm>
          <a:prstGeom prst="rect">
            <a:avLst/>
          </a:prstGeom>
          <a:noFill/>
          <a:ln w="12600">
            <a:noFill/>
          </a:ln>
        </p:spPr>
        <p:style>
          <a:lnRef idx="0"/>
          <a:fillRef idx="0"/>
          <a:effectRef idx="0"/>
          <a:fontRef idx="minor"/>
        </p:style>
        <p:txBody>
          <a:bodyPr lIns="50760" rIns="50760" tIns="50760" bIns="50760">
            <a:noAutofit/>
          </a:bodyPr>
          <a:p>
            <a:pPr>
              <a:lnSpc>
                <a:spcPct val="80000"/>
              </a:lnSpc>
              <a:spcBef>
                <a:spcPts val="2200"/>
              </a:spcBef>
            </a:pPr>
            <a:r>
              <a:rPr b="0" lang="pt-BR" sz="4800" spc="-1" strike="noStrike" cap="all">
                <a:solidFill>
                  <a:srgbClr val="34a5da"/>
                </a:solidFill>
                <a:latin typeface="DIN Condensed Bold"/>
                <a:ea typeface="DIN Condensed Bold"/>
              </a:rPr>
              <a:t>interpretação frequentista</a:t>
            </a:r>
            <a:endParaRPr b="0" lang="pt-BR" sz="4800" spc="-1" strike="noStrike">
              <a:latin typeface="Arial"/>
            </a:endParaRPr>
          </a:p>
        </p:txBody>
      </p:sp>
      <p:sp>
        <p:nvSpPr>
          <p:cNvPr id="875" name="CustomShape 3"/>
          <p:cNvSpPr/>
          <p:nvPr/>
        </p:nvSpPr>
        <p:spPr>
          <a:xfrm>
            <a:off x="9217800" y="6349680"/>
            <a:ext cx="1681560" cy="1625760"/>
          </a:xfrm>
          <a:prstGeom prst="rect">
            <a:avLst/>
          </a:prstGeom>
          <a:noFill/>
          <a:ln w="12600">
            <a:noFill/>
          </a:ln>
        </p:spPr>
        <p:style>
          <a:lnRef idx="0"/>
          <a:fillRef idx="0"/>
          <a:effectRef idx="0"/>
          <a:fontRef idx="minor"/>
        </p:style>
        <p:txBody>
          <a:bodyPr wrap="none" lIns="50760" rIns="50760" tIns="50760" bIns="50760" anchor="ctr">
            <a:spAutoFit/>
          </a:bodyPr>
          <a:p>
            <a:pPr>
              <a:lnSpc>
                <a:spcPct val="100000"/>
              </a:lnSpc>
              <a:spcBef>
                <a:spcPts val="2401"/>
              </a:spcBef>
            </a:pPr>
            <a:r>
              <a:rPr b="0" lang="pt-BR" sz="10000" spc="-1" strike="noStrike">
                <a:solidFill>
                  <a:srgbClr val="838787"/>
                </a:solidFill>
                <a:latin typeface="Avenir Next Medium"/>
                <a:ea typeface="Avenir Next Medium"/>
              </a:rPr>
              <a:t>🎲</a:t>
            </a:r>
            <a:endParaRPr b="0" lang="pt-BR" sz="10000" spc="-1" strike="noStrike">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76" name="CustomShape 1"/>
          <p:cNvSpPr/>
          <p:nvPr/>
        </p:nvSpPr>
        <p:spPr>
          <a:xfrm>
            <a:off x="406440" y="1905120"/>
            <a:ext cx="12191400" cy="7594200"/>
          </a:xfrm>
          <a:prstGeom prst="rect">
            <a:avLst/>
          </a:prstGeom>
          <a:noFill/>
          <a:ln w="12600">
            <a:noFill/>
          </a:ln>
        </p:spPr>
        <p:style>
          <a:lnRef idx="0"/>
          <a:fillRef idx="0"/>
          <a:effectRef idx="0"/>
          <a:fontRef idx="minor"/>
        </p:style>
        <p:txBody>
          <a:bodyPr lIns="50760" rIns="50760" tIns="50760" bIns="50760">
            <a:noAutofit/>
          </a:bodyPr>
          <a:p>
            <a:pPr marL="435600" indent="-434880">
              <a:lnSpc>
                <a:spcPct val="100000"/>
              </a:lnSpc>
              <a:spcBef>
                <a:spcPts val="2701"/>
              </a:spcBef>
              <a:buClr>
                <a:srgbClr val="34a5da"/>
              </a:buClr>
              <a:buSzPct val="105000"/>
              <a:buFont typeface="Avenir Next Regular"/>
              <a:buChar char="▸"/>
            </a:pPr>
            <a:r>
              <a:rPr b="0" lang="pt-BR" sz="3330" spc="-1" strike="noStrike">
                <a:solidFill>
                  <a:srgbClr val="222222"/>
                </a:solidFill>
                <a:latin typeface="Avenir Next Medium"/>
                <a:ea typeface="Avenir Next Medium"/>
              </a:rPr>
              <a:t>Experimento repetível é </a:t>
            </a:r>
            <a:r>
              <a:rPr b="0" lang="pt-BR" sz="3330" spc="-1" strike="noStrike">
                <a:solidFill>
                  <a:srgbClr val="e42832"/>
                </a:solidFill>
                <a:latin typeface="Avenir Next Medium"/>
                <a:ea typeface="Avenir Next Medium"/>
              </a:rPr>
              <a:t>conceitual</a:t>
            </a:r>
            <a:endParaRPr b="0" lang="pt-BR" sz="3330" spc="-1" strike="noStrike">
              <a:latin typeface="Arial"/>
            </a:endParaRPr>
          </a:p>
          <a:p>
            <a:pPr lvl="1" marL="871200" indent="-434880">
              <a:lnSpc>
                <a:spcPct val="100000"/>
              </a:lnSpc>
              <a:spcBef>
                <a:spcPts val="2701"/>
              </a:spcBef>
              <a:buClr>
                <a:srgbClr val="34a5da"/>
              </a:buClr>
              <a:buSzPct val="105000"/>
              <a:buFont typeface="Avenir Next Regular"/>
              <a:buChar char="▸"/>
            </a:pPr>
            <a:r>
              <a:rPr b="0" lang="pt-BR" sz="3330" spc="-1" strike="noStrike">
                <a:solidFill>
                  <a:srgbClr val="838787"/>
                </a:solidFill>
                <a:latin typeface="Avenir Next Medium"/>
                <a:ea typeface="Avenir Next Medium"/>
              </a:rPr>
              <a:t>Dado muda propriedades físicas cada vez que for jogado</a:t>
            </a:r>
            <a:endParaRPr b="0" lang="pt-BR" sz="3330" spc="-1" strike="noStrike">
              <a:latin typeface="Arial"/>
            </a:endParaRPr>
          </a:p>
          <a:p>
            <a:pPr lvl="1" marL="871200" indent="-434880">
              <a:lnSpc>
                <a:spcPct val="100000"/>
              </a:lnSpc>
              <a:spcBef>
                <a:spcPts val="2701"/>
              </a:spcBef>
              <a:buClr>
                <a:srgbClr val="34a5da"/>
              </a:buClr>
              <a:buSzPct val="105000"/>
              <a:buFont typeface="Avenir Next Regular"/>
              <a:buChar char="▸"/>
            </a:pPr>
            <a:r>
              <a:rPr b="0" lang="pt-BR" sz="3330" spc="-1" strike="noStrike">
                <a:solidFill>
                  <a:srgbClr val="838787"/>
                </a:solidFill>
                <a:latin typeface="Avenir Next Medium"/>
                <a:ea typeface="Avenir Next Medium"/>
              </a:rPr>
              <a:t>Número finito de jogadas resulta em frequências distintas</a:t>
            </a:r>
            <a:endParaRPr b="0" lang="pt-BR" sz="3330" spc="-1" strike="noStrike">
              <a:latin typeface="Arial"/>
            </a:endParaRPr>
          </a:p>
          <a:p>
            <a:pPr marL="435600" indent="-434880">
              <a:lnSpc>
                <a:spcPct val="100000"/>
              </a:lnSpc>
              <a:spcBef>
                <a:spcPts val="2701"/>
              </a:spcBef>
              <a:buClr>
                <a:srgbClr val="34a5da"/>
              </a:buClr>
              <a:buSzPct val="105000"/>
              <a:buFont typeface="Avenir Next Regular"/>
              <a:buChar char="▸"/>
            </a:pPr>
            <a:r>
              <a:rPr b="0" lang="pt-BR" sz="3330" spc="-1" strike="noStrike">
                <a:solidFill>
                  <a:srgbClr val="222222"/>
                </a:solidFill>
                <a:latin typeface="Avenir Next Medium"/>
                <a:ea typeface="Avenir Next Medium"/>
              </a:rPr>
              <a:t>Sequências de repetições podem não convergir</a:t>
            </a:r>
            <a:endParaRPr b="0" lang="pt-BR" sz="3330" spc="-1" strike="noStrike">
              <a:latin typeface="Arial"/>
            </a:endParaRPr>
          </a:p>
          <a:p>
            <a:pPr lvl="1" marL="871200" indent="-434880">
              <a:lnSpc>
                <a:spcPct val="100000"/>
              </a:lnSpc>
              <a:spcBef>
                <a:spcPts val="2701"/>
              </a:spcBef>
              <a:buClr>
                <a:srgbClr val="34a5da"/>
              </a:buClr>
              <a:buSzPct val="105000"/>
              <a:buFont typeface="Avenir Next Regular"/>
              <a:buChar char="▸"/>
            </a:pPr>
            <a:r>
              <a:rPr b="0" lang="pt-BR" sz="3330" spc="-1" strike="noStrike">
                <a:solidFill>
                  <a:srgbClr val="838787"/>
                </a:solidFill>
                <a:latin typeface="Avenir Next Medium"/>
                <a:ea typeface="Avenir Next Medium"/>
              </a:rPr>
              <a:t>1,0,1,0,1,0,1,0,…  N(A) para N par ≠ N(A) para N ímpar</a:t>
            </a:r>
            <a:endParaRPr b="0" lang="pt-BR" sz="3330" spc="-1" strike="noStrike">
              <a:latin typeface="Arial"/>
            </a:endParaRPr>
          </a:p>
          <a:p>
            <a:pPr>
              <a:lnSpc>
                <a:spcPct val="100000"/>
              </a:lnSpc>
            </a:pPr>
            <a:endParaRPr b="0" lang="pt-BR" sz="3330" spc="-1" strike="noStrike">
              <a:latin typeface="Arial"/>
            </a:endParaRPr>
          </a:p>
          <a:p>
            <a:pPr marL="435600" indent="-434880">
              <a:lnSpc>
                <a:spcPct val="100000"/>
              </a:lnSpc>
              <a:spcBef>
                <a:spcPts val="2701"/>
              </a:spcBef>
              <a:buClr>
                <a:srgbClr val="34a5da"/>
              </a:buClr>
              <a:buSzPct val="105000"/>
              <a:buFont typeface="Avenir Next Regular"/>
              <a:buChar char="▸"/>
            </a:pPr>
            <a:r>
              <a:rPr b="0" lang="pt-BR" sz="3330" spc="-1" strike="noStrike">
                <a:solidFill>
                  <a:srgbClr val="2389c0"/>
                </a:solidFill>
                <a:latin typeface="Avenir Next Medium"/>
                <a:ea typeface="Avenir Next Medium"/>
              </a:rPr>
              <a:t>Subjetividade</a:t>
            </a:r>
            <a:r>
              <a:rPr b="0" lang="pt-BR" sz="3330" spc="-1" strike="noStrike">
                <a:solidFill>
                  <a:srgbClr val="222222"/>
                </a:solidFill>
                <a:latin typeface="Avenir Next Medium"/>
                <a:ea typeface="Avenir Next Medium"/>
              </a:rPr>
              <a:t>: probabilidade do dólar subir </a:t>
            </a:r>
            <a:endParaRPr b="0" lang="pt-BR" sz="3330" spc="-1" strike="noStrike">
              <a:latin typeface="Arial"/>
            </a:endParaRPr>
          </a:p>
          <a:p>
            <a:pPr lvl="1" marL="871200" indent="-434880">
              <a:lnSpc>
                <a:spcPct val="100000"/>
              </a:lnSpc>
              <a:spcBef>
                <a:spcPts val="2701"/>
              </a:spcBef>
              <a:buClr>
                <a:srgbClr val="34a5da"/>
              </a:buClr>
              <a:buSzPct val="105000"/>
              <a:buFont typeface="Avenir Next Regular"/>
              <a:buChar char="▸"/>
            </a:pPr>
            <a:r>
              <a:rPr b="0" lang="pt-BR" sz="3330" spc="-1" strike="noStrike">
                <a:solidFill>
                  <a:srgbClr val="838787"/>
                </a:solidFill>
                <a:latin typeface="Avenir Next Medium"/>
                <a:ea typeface="Avenir Next Medium"/>
              </a:rPr>
              <a:t>depende de quem está estimando</a:t>
            </a:r>
            <a:endParaRPr b="0" lang="pt-BR" sz="3330" spc="-1" strike="noStrike">
              <a:latin typeface="Arial"/>
            </a:endParaRPr>
          </a:p>
        </p:txBody>
      </p:sp>
      <p:sp>
        <p:nvSpPr>
          <p:cNvPr id="877" name="CustomShape 2"/>
          <p:cNvSpPr/>
          <p:nvPr/>
        </p:nvSpPr>
        <p:spPr>
          <a:xfrm>
            <a:off x="406440" y="673200"/>
            <a:ext cx="12191400" cy="723240"/>
          </a:xfrm>
          <a:prstGeom prst="rect">
            <a:avLst/>
          </a:prstGeom>
          <a:noFill/>
          <a:ln w="12600">
            <a:noFill/>
          </a:ln>
        </p:spPr>
        <p:style>
          <a:lnRef idx="0"/>
          <a:fillRef idx="0"/>
          <a:effectRef idx="0"/>
          <a:fontRef idx="minor"/>
        </p:style>
        <p:txBody>
          <a:bodyPr lIns="50760" rIns="50760" tIns="50760" bIns="50760">
            <a:noAutofit/>
          </a:bodyPr>
          <a:p>
            <a:pPr>
              <a:lnSpc>
                <a:spcPct val="80000"/>
              </a:lnSpc>
              <a:spcBef>
                <a:spcPts val="2200"/>
              </a:spcBef>
            </a:pPr>
            <a:r>
              <a:rPr b="0" lang="pt-BR" sz="4800" spc="-1" strike="noStrike" cap="all">
                <a:solidFill>
                  <a:srgbClr val="34a5da"/>
                </a:solidFill>
                <a:latin typeface="DIN Condensed Bold"/>
                <a:ea typeface="DIN Condensed Bold"/>
              </a:rPr>
              <a:t>limitações</a:t>
            </a:r>
            <a:endParaRPr b="0" lang="pt-BR" sz="4800" spc="-1" strike="noStrike">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78" name="Picture 3" descr="Picture 3"/>
          <p:cNvPicPr/>
          <p:nvPr/>
        </p:nvPicPr>
        <p:blipFill>
          <a:blip r:embed="rId1"/>
          <a:stretch/>
        </p:blipFill>
        <p:spPr>
          <a:xfrm>
            <a:off x="7161840" y="3798360"/>
            <a:ext cx="5834520" cy="3491640"/>
          </a:xfrm>
          <a:prstGeom prst="rect">
            <a:avLst/>
          </a:prstGeom>
          <a:ln w="12600">
            <a:noFill/>
          </a:ln>
        </p:spPr>
      </p:pic>
      <p:sp>
        <p:nvSpPr>
          <p:cNvPr id="879" name="CustomShape 1"/>
          <p:cNvSpPr/>
          <p:nvPr/>
        </p:nvSpPr>
        <p:spPr>
          <a:xfrm>
            <a:off x="406440" y="1652040"/>
            <a:ext cx="12191400" cy="7784640"/>
          </a:xfrm>
          <a:prstGeom prst="rect">
            <a:avLst/>
          </a:prstGeom>
          <a:noFill/>
          <a:ln w="12600">
            <a:noFill/>
          </a:ln>
        </p:spPr>
        <p:style>
          <a:lnRef idx="0"/>
          <a:fillRef idx="0"/>
          <a:effectRef idx="0"/>
          <a:fontRef idx="minor"/>
        </p:style>
        <p:txBody>
          <a:bodyPr lIns="50760" rIns="50760" tIns="50760" bIns="50760">
            <a:noAutofit/>
          </a:bodyPr>
          <a:p>
            <a:pPr marL="435600" indent="-434880">
              <a:lnSpc>
                <a:spcPct val="100000"/>
              </a:lnSpc>
              <a:spcBef>
                <a:spcPts val="2701"/>
              </a:spcBef>
              <a:buClr>
                <a:srgbClr val="34a5da"/>
              </a:buClr>
              <a:buSzPct val="105000"/>
              <a:buFont typeface="Avenir Next Regular"/>
              <a:buChar char="▸"/>
            </a:pPr>
            <a:r>
              <a:rPr b="0" lang="pt-BR" sz="3330" spc="-1" strike="noStrike">
                <a:solidFill>
                  <a:srgbClr val="222222"/>
                </a:solidFill>
                <a:latin typeface="Avenir Next Medium"/>
                <a:ea typeface="Avenir Next Medium"/>
              </a:rPr>
              <a:t>Probabilidade mede </a:t>
            </a:r>
            <a:r>
              <a:rPr b="0" lang="pt-BR" sz="3330" spc="-1" strike="noStrike">
                <a:solidFill>
                  <a:srgbClr val="e42832"/>
                </a:solidFill>
                <a:latin typeface="Avenir Next Medium"/>
                <a:ea typeface="Avenir Next Medium"/>
              </a:rPr>
              <a:t>crença</a:t>
            </a:r>
            <a:r>
              <a:rPr b="0" lang="pt-BR" sz="3330" spc="-1" strike="noStrike">
                <a:solidFill>
                  <a:srgbClr val="222222"/>
                </a:solidFill>
                <a:latin typeface="Avenir Next Medium"/>
                <a:ea typeface="Avenir Next Medium"/>
              </a:rPr>
              <a:t> de agente na ocorrência de um evento</a:t>
            </a:r>
            <a:endParaRPr b="0" lang="pt-BR" sz="3330" spc="-1" strike="noStrike">
              <a:latin typeface="Arial"/>
            </a:endParaRPr>
          </a:p>
          <a:p>
            <a:pPr>
              <a:lnSpc>
                <a:spcPct val="100000"/>
              </a:lnSpc>
              <a:spcBef>
                <a:spcPts val="2701"/>
              </a:spcBef>
            </a:pPr>
            <a:endParaRPr b="0" lang="pt-BR" sz="3330" spc="-1" strike="noStrike">
              <a:latin typeface="Arial"/>
            </a:endParaRPr>
          </a:p>
          <a:p>
            <a:pPr>
              <a:lnSpc>
                <a:spcPct val="100000"/>
              </a:lnSpc>
              <a:spcBef>
                <a:spcPts val="2701"/>
              </a:spcBef>
            </a:pPr>
            <a:endParaRPr b="0" lang="pt-BR" sz="3330" spc="-1" strike="noStrike">
              <a:latin typeface="Arial"/>
            </a:endParaRPr>
          </a:p>
          <a:p>
            <a:pPr>
              <a:lnSpc>
                <a:spcPct val="100000"/>
              </a:lnSpc>
              <a:spcBef>
                <a:spcPts val="2701"/>
              </a:spcBef>
            </a:pPr>
            <a:endParaRPr b="0" lang="pt-BR" sz="3330" spc="-1" strike="noStrike">
              <a:latin typeface="Arial"/>
            </a:endParaRPr>
          </a:p>
          <a:p>
            <a:pPr>
              <a:lnSpc>
                <a:spcPct val="100000"/>
              </a:lnSpc>
              <a:spcBef>
                <a:spcPts val="2701"/>
              </a:spcBef>
            </a:pPr>
            <a:endParaRPr b="0" lang="pt-BR" sz="3330" spc="-1" strike="noStrike">
              <a:latin typeface="Arial"/>
            </a:endParaRPr>
          </a:p>
          <a:p>
            <a:pPr>
              <a:lnSpc>
                <a:spcPct val="100000"/>
              </a:lnSpc>
              <a:spcBef>
                <a:spcPts val="2701"/>
              </a:spcBef>
            </a:pPr>
            <a:endParaRPr b="0" lang="pt-BR" sz="3330" spc="-1" strike="noStrike">
              <a:latin typeface="Arial"/>
            </a:endParaRPr>
          </a:p>
          <a:p>
            <a:pPr>
              <a:lnSpc>
                <a:spcPct val="100000"/>
              </a:lnSpc>
              <a:spcBef>
                <a:spcPts val="2701"/>
              </a:spcBef>
            </a:pPr>
            <a:endParaRPr b="0" lang="pt-BR" sz="3330" spc="-1" strike="noStrike">
              <a:latin typeface="Arial"/>
            </a:endParaRPr>
          </a:p>
          <a:p>
            <a:pPr marL="435600" indent="-434880">
              <a:lnSpc>
                <a:spcPct val="100000"/>
              </a:lnSpc>
              <a:spcBef>
                <a:spcPts val="2701"/>
              </a:spcBef>
              <a:buClr>
                <a:srgbClr val="34a5da"/>
              </a:buClr>
              <a:buSzPct val="105000"/>
              <a:buFont typeface="Avenir Next Regular"/>
              <a:buChar char="▸"/>
            </a:pPr>
            <a:r>
              <a:rPr b="0" lang="pt-BR" sz="3330" spc="-1" strike="noStrike">
                <a:solidFill>
                  <a:srgbClr val="2389c0"/>
                </a:solidFill>
                <a:latin typeface="Avenir Next Medium"/>
                <a:ea typeface="Avenir Next Medium"/>
              </a:rPr>
              <a:t>Prob(A) = X         </a:t>
            </a:r>
            <a:r>
              <a:rPr b="0" lang="pt-BR" sz="3330" spc="-1" strike="noStrike">
                <a:solidFill>
                  <a:srgbClr val="838787"/>
                </a:solidFill>
                <a:latin typeface="Avenir Next Medium"/>
                <a:ea typeface="Avenir Next Medium"/>
              </a:rPr>
              <a:t>[sua probabilidade ≠ minha probalidade]</a:t>
            </a:r>
            <a:endParaRPr b="0" lang="pt-BR" sz="3330" spc="-1" strike="noStrike">
              <a:latin typeface="Arial"/>
            </a:endParaRPr>
          </a:p>
        </p:txBody>
      </p:sp>
      <p:sp>
        <p:nvSpPr>
          <p:cNvPr id="880" name="CustomShape 2"/>
          <p:cNvSpPr/>
          <p:nvPr/>
        </p:nvSpPr>
        <p:spPr>
          <a:xfrm>
            <a:off x="406440" y="673200"/>
            <a:ext cx="12191400" cy="723240"/>
          </a:xfrm>
          <a:prstGeom prst="rect">
            <a:avLst/>
          </a:prstGeom>
          <a:noFill/>
          <a:ln w="12600">
            <a:noFill/>
          </a:ln>
        </p:spPr>
        <p:style>
          <a:lnRef idx="0"/>
          <a:fillRef idx="0"/>
          <a:effectRef idx="0"/>
          <a:fontRef idx="minor"/>
        </p:style>
        <p:txBody>
          <a:bodyPr lIns="50760" rIns="50760" tIns="50760" bIns="50760">
            <a:noAutofit/>
          </a:bodyPr>
          <a:p>
            <a:pPr>
              <a:lnSpc>
                <a:spcPct val="80000"/>
              </a:lnSpc>
              <a:spcBef>
                <a:spcPts val="2200"/>
              </a:spcBef>
            </a:pPr>
            <a:r>
              <a:rPr b="0" lang="pt-BR" sz="4800" spc="-1" strike="noStrike" cap="all">
                <a:solidFill>
                  <a:srgbClr val="34a5da"/>
                </a:solidFill>
                <a:latin typeface="DIN Condensed Bold"/>
                <a:ea typeface="DIN Condensed Bold"/>
              </a:rPr>
              <a:t>interpretação subjetiva</a:t>
            </a:r>
            <a:endParaRPr b="0" lang="pt-BR" sz="4800" spc="-1" strike="noStrike">
              <a:latin typeface="Arial"/>
            </a:endParaRPr>
          </a:p>
        </p:txBody>
      </p:sp>
      <p:sp>
        <p:nvSpPr>
          <p:cNvPr id="881" name="CustomShape 3"/>
          <p:cNvSpPr/>
          <p:nvPr/>
        </p:nvSpPr>
        <p:spPr>
          <a:xfrm>
            <a:off x="406440" y="3341160"/>
            <a:ext cx="7383240" cy="7531560"/>
          </a:xfrm>
          <a:prstGeom prst="rect">
            <a:avLst/>
          </a:prstGeom>
          <a:noFill/>
          <a:ln w="12600">
            <a:noFill/>
          </a:ln>
        </p:spPr>
        <p:style>
          <a:lnRef idx="0"/>
          <a:fillRef idx="0"/>
          <a:effectRef idx="0"/>
          <a:fontRef idx="minor"/>
        </p:style>
        <p:txBody>
          <a:bodyPr lIns="50760" rIns="50760" tIns="50760" bIns="50760">
            <a:normAutofit/>
          </a:bodyPr>
          <a:p>
            <a:pPr marL="444600" indent="-443880">
              <a:lnSpc>
                <a:spcPct val="100000"/>
              </a:lnSpc>
              <a:spcBef>
                <a:spcPts val="2801"/>
              </a:spcBef>
              <a:buClr>
                <a:srgbClr val="2389c0"/>
              </a:buClr>
              <a:buSzPct val="105000"/>
              <a:buFont typeface="Avenir Next Regular"/>
              <a:buChar char="▸"/>
            </a:pPr>
            <a:r>
              <a:rPr b="0" lang="pt-BR" sz="3400" spc="-1" strike="noStrike">
                <a:solidFill>
                  <a:srgbClr val="2389c0"/>
                </a:solidFill>
                <a:latin typeface="Avenir Next Medium"/>
                <a:ea typeface="Avenir Next Medium"/>
              </a:rPr>
              <a:t>Aposta</a:t>
            </a:r>
            <a:r>
              <a:rPr b="0" lang="pt-BR" sz="3400" spc="-1" strike="noStrike">
                <a:solidFill>
                  <a:srgbClr val="34a5da"/>
                </a:solidFill>
                <a:latin typeface="Avenir Next Medium"/>
                <a:ea typeface="Avenir Next Medium"/>
              </a:rPr>
              <a:t>:</a:t>
            </a:r>
            <a:r>
              <a:rPr b="0" lang="pt-BR" sz="3400" spc="-1" strike="noStrike">
                <a:solidFill>
                  <a:srgbClr val="222222"/>
                </a:solidFill>
                <a:latin typeface="Avenir Next Medium"/>
                <a:ea typeface="Avenir Next Medium"/>
              </a:rPr>
              <a:t> Você recebe 1 unidade de probabilidade se evento A ocorrer, 0 se A não ocorrer</a:t>
            </a:r>
            <a:endParaRPr b="0" lang="pt-BR" sz="3400" spc="-1" strike="noStrike">
              <a:latin typeface="Arial"/>
            </a:endParaRPr>
          </a:p>
          <a:p>
            <a:pPr marL="444600" indent="-443880">
              <a:lnSpc>
                <a:spcPct val="100000"/>
              </a:lnSpc>
              <a:spcBef>
                <a:spcPts val="2801"/>
              </a:spcBef>
              <a:buClr>
                <a:srgbClr val="222222"/>
              </a:buClr>
              <a:buSzPct val="105000"/>
              <a:buFont typeface="Avenir Next Regular"/>
              <a:buChar char="▸"/>
            </a:pPr>
            <a:r>
              <a:rPr b="0" lang="pt-BR" sz="3400" spc="-1" strike="noStrike">
                <a:solidFill>
                  <a:srgbClr val="222222"/>
                </a:solidFill>
                <a:latin typeface="Avenir Next Medium"/>
                <a:ea typeface="Avenir Next Medium"/>
              </a:rPr>
              <a:t>Para que valor X você seria indiferente entre a aposta e receber X?</a:t>
            </a:r>
            <a:endParaRPr b="0" lang="pt-BR" sz="3400" spc="-1" strike="noStrike">
              <a:latin typeface="Arial"/>
            </a:endParaRPr>
          </a:p>
          <a:p>
            <a:pPr lvl="1" marL="888840" indent="-443880">
              <a:lnSpc>
                <a:spcPct val="100000"/>
              </a:lnSpc>
              <a:spcBef>
                <a:spcPts val="2801"/>
              </a:spcBef>
              <a:buClr>
                <a:srgbClr val="838787"/>
              </a:buClr>
              <a:buSzPct val="105000"/>
              <a:buFont typeface="Avenir Next Regular"/>
              <a:buChar char="▸"/>
            </a:pPr>
            <a:r>
              <a:rPr b="0" lang="pt-BR" sz="3400" spc="-1" strike="noStrike">
                <a:solidFill>
                  <a:srgbClr val="838787"/>
                </a:solidFill>
                <a:latin typeface="Avenir Next Medium"/>
                <a:ea typeface="Avenir Next Medium"/>
              </a:rPr>
              <a:t>A = Número PAR  ⇒    X = ?</a:t>
            </a:r>
            <a:endParaRPr b="0" lang="pt-BR" sz="3400" spc="-1" strike="noStrike">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0">
  <p:cSld>
    <p:spTree>
      <p:nvGrpSpPr>
        <p:cNvPr id="1" name=""/>
        <p:cNvGrpSpPr/>
        <p:nvPr/>
      </p:nvGrpSpPr>
      <p:grpSpPr>
        <a:xfrm>
          <a:off x="0" y="0"/>
          <a:ext cx="0" cy="0"/>
          <a:chOff x="0" y="0"/>
          <a:chExt cx="0" cy="0"/>
        </a:xfrm>
      </p:grpSpPr>
      <p:sp>
        <p:nvSpPr>
          <p:cNvPr id="882" name="CustomShape 1"/>
          <p:cNvSpPr/>
          <p:nvPr/>
        </p:nvSpPr>
        <p:spPr>
          <a:xfrm>
            <a:off x="406440" y="457200"/>
            <a:ext cx="11175120" cy="456480"/>
          </a:xfrm>
          <a:prstGeom prst="rect">
            <a:avLst/>
          </a:prstGeom>
          <a:noFill/>
          <a:ln w="12600">
            <a:noFill/>
          </a:ln>
        </p:spPr>
        <p:style>
          <a:lnRef idx="0"/>
          <a:fillRef idx="0"/>
          <a:effectRef idx="0"/>
          <a:fontRef idx="minor"/>
        </p:style>
        <p:txBody>
          <a:bodyPr lIns="50760" rIns="50760" tIns="50760" bIns="50760" anchor="b">
            <a:noAutofit/>
          </a:bodyPr>
          <a:p>
            <a:pPr>
              <a:lnSpc>
                <a:spcPct val="80000"/>
              </a:lnSpc>
            </a:pPr>
            <a:r>
              <a:rPr b="0" lang="pt-BR" sz="2400" spc="114" strike="noStrike" cap="all">
                <a:solidFill>
                  <a:srgbClr val="838787"/>
                </a:solidFill>
                <a:latin typeface="DIN Alternate Bold"/>
                <a:ea typeface="DIN Alternate Bold"/>
              </a:rPr>
              <a:t>elicitação</a:t>
            </a:r>
            <a:endParaRPr b="0" lang="pt-BR" sz="2400" spc="-1" strike="noStrike">
              <a:latin typeface="Arial"/>
            </a:endParaRPr>
          </a:p>
        </p:txBody>
      </p:sp>
      <p:sp>
        <p:nvSpPr>
          <p:cNvPr id="883" name="CustomShape 2"/>
          <p:cNvSpPr/>
          <p:nvPr/>
        </p:nvSpPr>
        <p:spPr>
          <a:xfrm>
            <a:off x="406440" y="1536840"/>
            <a:ext cx="6298560" cy="723240"/>
          </a:xfrm>
          <a:prstGeom prst="rect">
            <a:avLst/>
          </a:prstGeom>
          <a:noFill/>
          <a:ln w="12600">
            <a:noFill/>
          </a:ln>
        </p:spPr>
        <p:style>
          <a:lnRef idx="0"/>
          <a:fillRef idx="0"/>
          <a:effectRef idx="0"/>
          <a:fontRef idx="minor"/>
        </p:style>
        <p:txBody>
          <a:bodyPr lIns="50760" rIns="50760" tIns="50760" bIns="50760">
            <a:noAutofit/>
          </a:bodyPr>
          <a:p>
            <a:pPr>
              <a:lnSpc>
                <a:spcPct val="80000"/>
              </a:lnSpc>
              <a:spcBef>
                <a:spcPts val="2200"/>
              </a:spcBef>
            </a:pPr>
            <a:r>
              <a:rPr b="0" lang="pt-BR" sz="4800" spc="-1" strike="noStrike" cap="all">
                <a:solidFill>
                  <a:srgbClr val="34a5da"/>
                </a:solidFill>
                <a:latin typeface="DIN Condensed Bold"/>
                <a:ea typeface="DIN Condensed Bold"/>
              </a:rPr>
              <a:t>roda de probabilidade</a:t>
            </a:r>
            <a:endParaRPr b="0" lang="pt-BR" sz="4800" spc="-1" strike="noStrike">
              <a:latin typeface="Arial"/>
            </a:endParaRPr>
          </a:p>
        </p:txBody>
      </p:sp>
      <p:sp>
        <p:nvSpPr>
          <p:cNvPr id="884" name="CustomShape 3"/>
          <p:cNvSpPr/>
          <p:nvPr/>
        </p:nvSpPr>
        <p:spPr>
          <a:xfrm>
            <a:off x="406440" y="2743200"/>
            <a:ext cx="7009200" cy="6424560"/>
          </a:xfrm>
          <a:prstGeom prst="rect">
            <a:avLst/>
          </a:prstGeom>
          <a:noFill/>
          <a:ln w="12600">
            <a:noFill/>
          </a:ln>
        </p:spPr>
        <p:style>
          <a:lnRef idx="0"/>
          <a:fillRef idx="0"/>
          <a:effectRef idx="0"/>
          <a:fontRef idx="minor"/>
        </p:style>
        <p:txBody>
          <a:bodyPr lIns="50760" rIns="50760" tIns="50760" bIns="50760">
            <a:noAutofit/>
          </a:bodyPr>
          <a:p>
            <a:pPr marL="444600" indent="-443880">
              <a:lnSpc>
                <a:spcPct val="100000"/>
              </a:lnSpc>
              <a:spcBef>
                <a:spcPts val="2801"/>
              </a:spcBef>
              <a:buClr>
                <a:srgbClr val="34a5da"/>
              </a:buClr>
              <a:buSzPct val="105000"/>
              <a:buFont typeface="Avenir Next Regular"/>
              <a:buChar char="▸"/>
            </a:pPr>
            <a:r>
              <a:rPr b="0" lang="pt-BR" sz="2800" spc="-1" strike="noStrike">
                <a:solidFill>
                  <a:srgbClr val="ffffff"/>
                </a:solidFill>
                <a:latin typeface="Avenir Next Medium"/>
                <a:ea typeface="Avenir Next Medium"/>
              </a:rPr>
              <a:t>Probabilidade que roda pare em região A é proporcional a área</a:t>
            </a:r>
            <a:endParaRPr b="0" lang="pt-BR" sz="2800" spc="-1" strike="noStrike">
              <a:latin typeface="Arial"/>
            </a:endParaRPr>
          </a:p>
          <a:p>
            <a:pPr marL="444600" indent="-443880">
              <a:lnSpc>
                <a:spcPct val="100000"/>
              </a:lnSpc>
              <a:spcBef>
                <a:spcPts val="2801"/>
              </a:spcBef>
              <a:buClr>
                <a:srgbClr val="34a5da"/>
              </a:buClr>
              <a:buSzPct val="105000"/>
              <a:buFont typeface="Avenir Next Regular"/>
              <a:buChar char="▸"/>
            </a:pPr>
            <a:r>
              <a:rPr b="0" lang="pt-BR" sz="2800" spc="-1" strike="noStrike">
                <a:solidFill>
                  <a:srgbClr val="ffffff"/>
                </a:solidFill>
                <a:latin typeface="Avenir Next Medium"/>
                <a:ea typeface="Avenir Next Medium"/>
              </a:rPr>
              <a:t>Ganha $100 se roda parar em região A</a:t>
            </a:r>
            <a:endParaRPr b="0" lang="pt-BR" sz="2800" spc="-1" strike="noStrike">
              <a:latin typeface="Arial"/>
            </a:endParaRPr>
          </a:p>
          <a:p>
            <a:pPr marL="444600" indent="-443880">
              <a:lnSpc>
                <a:spcPct val="100000"/>
              </a:lnSpc>
              <a:spcBef>
                <a:spcPts val="2801"/>
              </a:spcBef>
              <a:buClr>
                <a:srgbClr val="34a5da"/>
              </a:buClr>
              <a:buSzPct val="105000"/>
              <a:buFont typeface="Avenir Next Regular"/>
              <a:buChar char="▸"/>
            </a:pPr>
            <a:r>
              <a:rPr b="0" lang="pt-BR" sz="2800" spc="-1" strike="noStrike">
                <a:solidFill>
                  <a:srgbClr val="ffffff"/>
                </a:solidFill>
                <a:latin typeface="Avenir Next Medium"/>
                <a:ea typeface="Avenir Next Medium"/>
              </a:rPr>
              <a:t>Prob(A) &gt; roda parar em A?</a:t>
            </a:r>
            <a:endParaRPr b="0" lang="pt-BR" sz="2800" spc="-1" strike="noStrike">
              <a:latin typeface="Arial"/>
            </a:endParaRPr>
          </a:p>
          <a:p>
            <a:pPr lvl="1" marL="888840" indent="-443880">
              <a:lnSpc>
                <a:spcPct val="100000"/>
              </a:lnSpc>
              <a:spcBef>
                <a:spcPts val="2801"/>
              </a:spcBef>
              <a:buClr>
                <a:srgbClr val="34a5da"/>
              </a:buClr>
              <a:buSzPct val="105000"/>
              <a:buFont typeface="Avenir Next Regular"/>
              <a:buChar char="▸"/>
            </a:pPr>
            <a:r>
              <a:rPr b="0" lang="pt-BR" sz="2800" spc="-1" strike="noStrike">
                <a:solidFill>
                  <a:srgbClr val="a6aaa9"/>
                </a:solidFill>
                <a:latin typeface="Avenir Next Medium"/>
                <a:ea typeface="Avenir Next Medium"/>
              </a:rPr>
              <a:t>Se sim, aumente A</a:t>
            </a:r>
            <a:endParaRPr b="0" lang="pt-BR" sz="2800" spc="-1" strike="noStrike">
              <a:latin typeface="Arial"/>
            </a:endParaRPr>
          </a:p>
          <a:p>
            <a:pPr lvl="1" marL="888840" indent="-443880">
              <a:lnSpc>
                <a:spcPct val="100000"/>
              </a:lnSpc>
              <a:spcBef>
                <a:spcPts val="2801"/>
              </a:spcBef>
              <a:buClr>
                <a:srgbClr val="34a5da"/>
              </a:buClr>
              <a:buSzPct val="105000"/>
              <a:buFont typeface="Avenir Next Regular"/>
              <a:buChar char="▸"/>
            </a:pPr>
            <a:r>
              <a:rPr b="0" lang="pt-BR" sz="2800" spc="-1" strike="noStrike">
                <a:solidFill>
                  <a:srgbClr val="a6aaa9"/>
                </a:solidFill>
                <a:latin typeface="Avenir Next Medium"/>
                <a:ea typeface="Avenir Next Medium"/>
              </a:rPr>
              <a:t>Se não, diminua A</a:t>
            </a:r>
            <a:endParaRPr b="0" lang="pt-BR" sz="2800" spc="-1" strike="noStrike">
              <a:latin typeface="Arial"/>
            </a:endParaRPr>
          </a:p>
          <a:p>
            <a:pPr marL="444600" indent="-443880">
              <a:lnSpc>
                <a:spcPct val="100000"/>
              </a:lnSpc>
              <a:spcBef>
                <a:spcPts val="2801"/>
              </a:spcBef>
              <a:buClr>
                <a:srgbClr val="34a5da"/>
              </a:buClr>
              <a:buSzPct val="105000"/>
              <a:buFont typeface="Avenir Next Regular"/>
              <a:buChar char="▸"/>
            </a:pPr>
            <a:r>
              <a:rPr b="0" lang="pt-BR" sz="2800" spc="-1" strike="noStrike">
                <a:solidFill>
                  <a:srgbClr val="ffffff"/>
                </a:solidFill>
                <a:latin typeface="Avenir Next Medium"/>
                <a:ea typeface="Avenir Next Medium"/>
              </a:rPr>
              <a:t>Prob(A) = (área A final)/(área total)</a:t>
            </a:r>
            <a:endParaRPr b="0" lang="pt-BR" sz="2800" spc="-1" strike="noStrike">
              <a:latin typeface="Arial"/>
            </a:endParaRPr>
          </a:p>
        </p:txBody>
      </p:sp>
      <p:sp>
        <p:nvSpPr>
          <p:cNvPr id="885" name="CustomShape 4"/>
          <p:cNvSpPr/>
          <p:nvPr/>
        </p:nvSpPr>
        <p:spPr>
          <a:xfrm>
            <a:off x="7618320" y="2868840"/>
            <a:ext cx="4015440" cy="4015440"/>
          </a:xfrm>
          <a:prstGeom prst="ellipse">
            <a:avLst/>
          </a:prstGeom>
          <a:solidFill>
            <a:schemeClr val="accent1"/>
          </a:solidFill>
          <a:ln w="12600">
            <a:noFill/>
          </a:ln>
        </p:spPr>
        <p:style>
          <a:lnRef idx="0"/>
          <a:fillRef idx="0"/>
          <a:effectRef idx="0"/>
          <a:fontRef idx="minor"/>
        </p:style>
      </p:sp>
      <p:sp>
        <p:nvSpPr>
          <p:cNvPr id="886" name="CustomShape 5"/>
          <p:cNvSpPr/>
          <p:nvPr/>
        </p:nvSpPr>
        <p:spPr>
          <a:xfrm>
            <a:off x="9647280" y="2927520"/>
            <a:ext cx="1865160" cy="1964880"/>
          </a:xfrm>
          <a:custGeom>
            <a:avLst/>
            <a:gdLst/>
            <a:ahLst/>
            <a:rect l="l" t="t" r="r" b="b"/>
            <a:pathLst>
              <a:path w="21600" h="21600">
                <a:moveTo>
                  <a:pt x="0" y="21600"/>
                </a:moveTo>
                <a:lnTo>
                  <a:pt x="4987" y="0"/>
                </a:lnTo>
                <a:cubicBezTo>
                  <a:pt x="9134" y="879"/>
                  <a:pt x="12937" y="2846"/>
                  <a:pt x="15963" y="5678"/>
                </a:cubicBezTo>
                <a:cubicBezTo>
                  <a:pt x="18550" y="8099"/>
                  <a:pt x="20484" y="11078"/>
                  <a:pt x="21600" y="14360"/>
                </a:cubicBezTo>
                <a:lnTo>
                  <a:pt x="0" y="21600"/>
                </a:lnTo>
                <a:close/>
              </a:path>
            </a:pathLst>
          </a:custGeom>
          <a:solidFill>
            <a:schemeClr val="accent5"/>
          </a:solidFill>
          <a:ln w="25560">
            <a:solidFill>
              <a:schemeClr val="accent5"/>
            </a:solidFill>
            <a:miter/>
          </a:ln>
        </p:spPr>
        <p:style>
          <a:lnRef idx="0"/>
          <a:fillRef idx="0"/>
          <a:effectRef idx="0"/>
          <a:fontRef idx="minor"/>
        </p:style>
        <p:txBody>
          <a:bodyPr lIns="50760" rIns="50760" tIns="50760" bIns="50760" anchor="ctr">
            <a:noAutofit/>
          </a:bodyPr>
          <a:p>
            <a:pPr algn="ctr">
              <a:lnSpc>
                <a:spcPct val="80000"/>
              </a:lnSpc>
            </a:pPr>
            <a:r>
              <a:rPr b="0" lang="pt-BR" sz="6000" spc="-1" strike="noStrike" cap="all">
                <a:solidFill>
                  <a:srgbClr val="ffffff"/>
                </a:solidFill>
                <a:latin typeface="DIN Condensed Bold"/>
                <a:ea typeface="DIN Condensed Bold"/>
              </a:rPr>
              <a:t>A</a:t>
            </a:r>
            <a:endParaRPr b="0" lang="pt-BR" sz="6000" spc="-1" strike="noStrike">
              <a:latin typeface="Arial"/>
            </a:endParaRPr>
          </a:p>
        </p:txBody>
      </p:sp>
      <p:sp>
        <p:nvSpPr>
          <p:cNvPr id="887" name="Line 6"/>
          <p:cNvSpPr/>
          <p:nvPr/>
        </p:nvSpPr>
        <p:spPr>
          <a:xfrm flipV="1">
            <a:off x="9311400" y="3900960"/>
            <a:ext cx="1980000" cy="1179360"/>
          </a:xfrm>
          <a:prstGeom prst="line">
            <a:avLst/>
          </a:prstGeom>
          <a:ln w="76320">
            <a:solidFill>
              <a:schemeClr val="accent4">
                <a:hueOff val="414058"/>
                <a:satOff val="2144"/>
                <a:lumOff val="10379"/>
              </a:schemeClr>
            </a:solidFill>
            <a:miter/>
            <a:headEnd len="sm" type="triangle" w="med"/>
            <a:tailEnd len="med" type="triangle" w="med"/>
          </a:ln>
        </p:spPr>
        <p:style>
          <a:lnRef idx="0"/>
          <a:fillRef idx="0"/>
          <a:effectRef idx="0"/>
          <a:fontRef idx="minor"/>
        </p:style>
      </p:sp>
      <p:sp>
        <p:nvSpPr>
          <p:cNvPr id="888" name="CustomShape 7"/>
          <p:cNvSpPr/>
          <p:nvPr/>
        </p:nvSpPr>
        <p:spPr>
          <a:xfrm>
            <a:off x="9499680" y="4749840"/>
            <a:ext cx="253440" cy="253440"/>
          </a:xfrm>
          <a:prstGeom prst="ellipse">
            <a:avLst/>
          </a:prstGeom>
          <a:solidFill>
            <a:schemeClr val="accent4">
              <a:hueOff val="414058"/>
              <a:satOff val="2144"/>
              <a:lumOff val="10379"/>
            </a:schemeClr>
          </a:solidFill>
          <a:ln w="12600">
            <a:no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5" name="CustomShape 1"/>
          <p:cNvSpPr/>
          <p:nvPr/>
        </p:nvSpPr>
        <p:spPr>
          <a:xfrm>
            <a:off x="406440" y="673200"/>
            <a:ext cx="6298560" cy="723240"/>
          </a:xfrm>
          <a:prstGeom prst="rect">
            <a:avLst/>
          </a:prstGeom>
          <a:noFill/>
          <a:ln w="12600">
            <a:noFill/>
          </a:ln>
        </p:spPr>
        <p:style>
          <a:lnRef idx="0"/>
          <a:fillRef idx="0"/>
          <a:effectRef idx="0"/>
          <a:fontRef idx="minor"/>
        </p:style>
        <p:txBody>
          <a:bodyPr lIns="50760" rIns="50760" tIns="50760" bIns="50760">
            <a:noAutofit/>
          </a:bodyPr>
          <a:p>
            <a:pPr>
              <a:lnSpc>
                <a:spcPct val="80000"/>
              </a:lnSpc>
              <a:spcBef>
                <a:spcPts val="2200"/>
              </a:spcBef>
            </a:pPr>
            <a:r>
              <a:rPr b="0" lang="pt-BR" sz="4800" spc="-1" strike="noStrike" cap="all">
                <a:solidFill>
                  <a:srgbClr val="771d76"/>
                </a:solidFill>
                <a:latin typeface="DIN Condensed Bold"/>
                <a:ea typeface="DIN Condensed Bold"/>
              </a:rPr>
              <a:t>contexto</a:t>
            </a:r>
            <a:endParaRPr b="0" lang="pt-BR" sz="4800" spc="-1" strike="noStrike">
              <a:latin typeface="Arial"/>
            </a:endParaRPr>
          </a:p>
        </p:txBody>
      </p:sp>
      <p:sp>
        <p:nvSpPr>
          <p:cNvPr id="396" name="CustomShape 2"/>
          <p:cNvSpPr/>
          <p:nvPr/>
        </p:nvSpPr>
        <p:spPr>
          <a:xfrm>
            <a:off x="406440" y="1890000"/>
            <a:ext cx="12191400" cy="6960960"/>
          </a:xfrm>
          <a:prstGeom prst="rect">
            <a:avLst/>
          </a:prstGeom>
          <a:noFill/>
          <a:ln w="12600">
            <a:noFill/>
          </a:ln>
        </p:spPr>
        <p:style>
          <a:lnRef idx="0"/>
          <a:fillRef idx="0"/>
          <a:effectRef idx="0"/>
          <a:fontRef idx="minor"/>
        </p:style>
        <p:txBody>
          <a:bodyPr lIns="50760" rIns="50760" tIns="50760" bIns="50760">
            <a:noAutofit/>
          </a:bodyPr>
          <a:p>
            <a:pPr marL="366120" indent="-365400">
              <a:lnSpc>
                <a:spcPct val="100000"/>
              </a:lnSpc>
              <a:spcBef>
                <a:spcPts val="2801"/>
              </a:spcBef>
              <a:buClr>
                <a:srgbClr val="34a5da"/>
              </a:buClr>
              <a:buSzPct val="105000"/>
              <a:buFont typeface="Avenir Next Regular"/>
              <a:buChar char="‣"/>
            </a:pPr>
            <a:r>
              <a:rPr b="0" lang="pt-BR" sz="2800" spc="-1" strike="noStrike">
                <a:solidFill>
                  <a:srgbClr val="4c8945"/>
                </a:solidFill>
                <a:latin typeface="Avenir Next Medium"/>
                <a:ea typeface="Avenir Next Medium"/>
              </a:rPr>
              <a:t>✔︎</a:t>
            </a:r>
            <a:r>
              <a:rPr b="0" lang="pt-BR" sz="2800" spc="-1" strike="noStrike">
                <a:solidFill>
                  <a:srgbClr val="222222"/>
                </a:solidFill>
                <a:latin typeface="Avenir Next Medium"/>
                <a:ea typeface="Avenir Next Medium"/>
              </a:rPr>
              <a:t> </a:t>
            </a:r>
            <a:r>
              <a:rPr b="0" lang="pt-BR" sz="2800" spc="-1" strike="noStrike">
                <a:solidFill>
                  <a:srgbClr val="222222"/>
                </a:solidFill>
                <a:latin typeface="Avenir Next Medium"/>
                <a:ea typeface="Avenir Next Medium"/>
              </a:rPr>
              <a:t>Parte I - Busca em espaço de estados</a:t>
            </a:r>
            <a:endParaRPr b="0" lang="pt-BR" sz="2800" spc="-1" strike="noStrike">
              <a:latin typeface="Arial"/>
            </a:endParaRPr>
          </a:p>
          <a:p>
            <a:pPr marL="366120" indent="-365400">
              <a:lnSpc>
                <a:spcPct val="100000"/>
              </a:lnSpc>
              <a:spcBef>
                <a:spcPts val="2801"/>
              </a:spcBef>
              <a:buClr>
                <a:srgbClr val="34a5da"/>
              </a:buClr>
              <a:buSzPct val="105000"/>
              <a:buFont typeface="Avenir Next Regular"/>
              <a:buChar char="‣"/>
            </a:pPr>
            <a:r>
              <a:rPr b="0" lang="pt-BR" sz="2800" spc="-1" strike="noStrike">
                <a:solidFill>
                  <a:srgbClr val="4c8945"/>
                </a:solidFill>
                <a:latin typeface="Avenir Next Medium"/>
                <a:ea typeface="Avenir Next Medium"/>
              </a:rPr>
              <a:t>✔︎</a:t>
            </a:r>
            <a:r>
              <a:rPr b="0" lang="pt-BR" sz="2800" spc="-1" strike="noStrike">
                <a:solidFill>
                  <a:srgbClr val="222222"/>
                </a:solidFill>
                <a:latin typeface="Avenir Next Medium"/>
                <a:ea typeface="Avenir Next Medium"/>
              </a:rPr>
              <a:t> </a:t>
            </a:r>
            <a:r>
              <a:rPr b="0" lang="pt-BR" sz="2800" spc="-1" strike="noStrike">
                <a:solidFill>
                  <a:srgbClr val="222222"/>
                </a:solidFill>
                <a:latin typeface="Avenir Next Medium"/>
                <a:ea typeface="Avenir Next Medium"/>
              </a:rPr>
              <a:t>Parte 2 – Inferência lógica</a:t>
            </a:r>
            <a:endParaRPr b="0" lang="pt-BR" sz="2800" spc="-1" strike="noStrike">
              <a:latin typeface="Arial"/>
            </a:endParaRPr>
          </a:p>
          <a:p>
            <a:pPr marL="366120" indent="-365400">
              <a:lnSpc>
                <a:spcPct val="100000"/>
              </a:lnSpc>
              <a:spcBef>
                <a:spcPts val="2801"/>
              </a:spcBef>
              <a:buClr>
                <a:srgbClr val="34a5da"/>
              </a:buClr>
              <a:buSzPct val="105000"/>
              <a:buFont typeface="Avenir Next Regular"/>
              <a:buChar char="‣"/>
            </a:pPr>
            <a:r>
              <a:rPr b="0" lang="pt-BR" sz="2800" spc="-1" strike="noStrike">
                <a:solidFill>
                  <a:srgbClr val="771d76"/>
                </a:solidFill>
                <a:latin typeface="Avenir Next Medium"/>
                <a:ea typeface="Avenir Next Medium"/>
              </a:rPr>
              <a:t>Parte 3 - Raciocínio Probabilístico</a:t>
            </a:r>
            <a:endParaRPr b="0" lang="pt-BR" sz="2800" spc="-1" strike="noStrike">
              <a:latin typeface="Arial"/>
            </a:endParaRPr>
          </a:p>
          <a:p>
            <a:pPr lvl="1" marL="810720" indent="-365400">
              <a:lnSpc>
                <a:spcPct val="100000"/>
              </a:lnSpc>
              <a:spcBef>
                <a:spcPts val="2801"/>
              </a:spcBef>
              <a:buClr>
                <a:srgbClr val="34a5da"/>
              </a:buClr>
              <a:buSzPct val="105000"/>
              <a:buFont typeface="Avenir Next Regular"/>
              <a:buChar char="‣"/>
            </a:pPr>
            <a:r>
              <a:rPr b="0" lang="pt-BR" sz="2800" spc="-1" strike="noStrike">
                <a:solidFill>
                  <a:srgbClr val="771d76"/>
                </a:solidFill>
                <a:latin typeface="Avenir Next Medium"/>
                <a:ea typeface="Avenir Next Medium"/>
              </a:rPr>
              <a:t>Raciocínio estático</a:t>
            </a:r>
            <a:endParaRPr b="0" lang="pt-BR" sz="2800" spc="-1" strike="noStrike">
              <a:latin typeface="Arial"/>
            </a:endParaRPr>
          </a:p>
          <a:p>
            <a:pPr lvl="1" marL="810720" indent="-365400">
              <a:lnSpc>
                <a:spcPct val="100000"/>
              </a:lnSpc>
              <a:spcBef>
                <a:spcPts val="2801"/>
              </a:spcBef>
              <a:buClr>
                <a:srgbClr val="34a5da"/>
              </a:buClr>
              <a:buSzPct val="105000"/>
              <a:buFont typeface="Avenir Next Regular"/>
              <a:buChar char="‣"/>
            </a:pPr>
            <a:r>
              <a:rPr b="0" lang="pt-BR" sz="2800" spc="-1" strike="noStrike">
                <a:solidFill>
                  <a:srgbClr val="222222"/>
                </a:solidFill>
                <a:latin typeface="Avenir Next Medium"/>
                <a:ea typeface="Avenir Next Medium"/>
              </a:rPr>
              <a:t>Raciocínio temporal</a:t>
            </a:r>
            <a:endParaRPr b="0" lang="pt-BR" sz="2800" spc="-1" strike="noStrike">
              <a:latin typeface="Arial"/>
            </a:endParaRPr>
          </a:p>
          <a:p>
            <a:pPr lvl="1" marL="810720" indent="-365400">
              <a:lnSpc>
                <a:spcPct val="100000"/>
              </a:lnSpc>
              <a:spcBef>
                <a:spcPts val="2801"/>
              </a:spcBef>
              <a:buClr>
                <a:srgbClr val="34a5da"/>
              </a:buClr>
              <a:buSzPct val="105000"/>
              <a:buFont typeface="Avenir Next Regular"/>
              <a:buChar char="‣"/>
            </a:pPr>
            <a:r>
              <a:rPr b="0" lang="pt-BR" sz="2800" spc="-1" strike="noStrike">
                <a:solidFill>
                  <a:srgbClr val="222222"/>
                </a:solidFill>
                <a:latin typeface="Avenir Next Medium"/>
                <a:ea typeface="Avenir Next Medium"/>
              </a:rPr>
              <a:t>Tomada de decisão sob incerteza</a:t>
            </a:r>
            <a:endParaRPr b="0" lang="pt-BR" sz="2800" spc="-1" strike="noStrike">
              <a:latin typeface="Arial"/>
            </a:endParaRPr>
          </a:p>
          <a:p>
            <a:pPr marL="366120" indent="-365400">
              <a:lnSpc>
                <a:spcPct val="100000"/>
              </a:lnSpc>
              <a:spcBef>
                <a:spcPts val="2801"/>
              </a:spcBef>
              <a:buClr>
                <a:srgbClr val="34a5da"/>
              </a:buClr>
              <a:buSzPct val="105000"/>
              <a:buFont typeface="Avenir Next Regular"/>
              <a:buChar char="‣"/>
            </a:pPr>
            <a:r>
              <a:rPr b="0" lang="pt-BR" sz="2800" spc="-1" strike="noStrike">
                <a:solidFill>
                  <a:srgbClr val="838787"/>
                </a:solidFill>
                <a:latin typeface="Avenir Next Medium"/>
                <a:ea typeface="Avenir Next Medium"/>
              </a:rPr>
              <a:t>Parte 4 - Aprendizado de máquina</a:t>
            </a:r>
            <a:endParaRPr b="0" lang="pt-BR" sz="2800" spc="-1" strike="noStrike">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89" name="CustomShape 1"/>
          <p:cNvSpPr/>
          <p:nvPr/>
        </p:nvSpPr>
        <p:spPr>
          <a:xfrm>
            <a:off x="406440" y="1905120"/>
            <a:ext cx="12191400" cy="7201080"/>
          </a:xfrm>
          <a:prstGeom prst="rect">
            <a:avLst/>
          </a:prstGeom>
          <a:noFill/>
          <a:ln w="12600">
            <a:noFill/>
          </a:ln>
        </p:spPr>
        <p:style>
          <a:lnRef idx="0"/>
          <a:fillRef idx="0"/>
          <a:effectRef idx="0"/>
          <a:fontRef idx="minor"/>
        </p:style>
        <p:txBody>
          <a:bodyPr lIns="50760" rIns="50760" tIns="50760" bIns="50760">
            <a:noAutofit/>
          </a:bodyPr>
          <a:p>
            <a:pPr marL="431280" indent="-430560">
              <a:lnSpc>
                <a:spcPct val="100000"/>
              </a:lnSpc>
              <a:spcBef>
                <a:spcPts val="2701"/>
              </a:spcBef>
              <a:buClr>
                <a:srgbClr val="34a5da"/>
              </a:buClr>
              <a:buSzPct val="105000"/>
              <a:buFont typeface="Avenir Next Regular"/>
              <a:buChar char="▸"/>
            </a:pPr>
            <a:r>
              <a:rPr b="0" lang="pt-BR" sz="3110" spc="-1" strike="noStrike">
                <a:solidFill>
                  <a:srgbClr val="222222"/>
                </a:solidFill>
                <a:latin typeface="Avenir Next Medium"/>
                <a:ea typeface="Avenir Next Medium"/>
              </a:rPr>
              <a:t>Uma aposta </a:t>
            </a:r>
            <a:r>
              <a:rPr b="0" lang="pt-BR" sz="3110" spc="-1" strike="noStrike">
                <a:solidFill>
                  <a:srgbClr val="e42832"/>
                </a:solidFill>
                <a:latin typeface="Avenir Next Medium"/>
                <a:ea typeface="Avenir Next Medium"/>
              </a:rPr>
              <a:t>X:Y</a:t>
            </a:r>
            <a:r>
              <a:rPr b="0" lang="pt-BR" sz="3110" spc="-1" strike="noStrike">
                <a:solidFill>
                  <a:srgbClr val="222222"/>
                </a:solidFill>
                <a:latin typeface="Avenir Next Medium"/>
                <a:ea typeface="Avenir Next Medium"/>
              </a:rPr>
              <a:t> em um evento A paga $X para cada $Y apostado se A ocorre (mais o valor apostado), e $0 se ¬A ocorre</a:t>
            </a:r>
            <a:endParaRPr b="0" lang="pt-BR" sz="3110" spc="-1" strike="noStrike">
              <a:latin typeface="Arial"/>
            </a:endParaRPr>
          </a:p>
          <a:p>
            <a:pPr lvl="1" marL="862200" indent="-430560">
              <a:lnSpc>
                <a:spcPct val="100000"/>
              </a:lnSpc>
              <a:spcBef>
                <a:spcPts val="2701"/>
              </a:spcBef>
              <a:buClr>
                <a:srgbClr val="34a5da"/>
              </a:buClr>
              <a:buSzPct val="105000"/>
              <a:buFont typeface="Avenir Next Regular"/>
              <a:buChar char="▸"/>
            </a:pPr>
            <a:r>
              <a:rPr b="0" lang="pt-BR" sz="3110" spc="-1" strike="noStrike">
                <a:solidFill>
                  <a:srgbClr val="222222"/>
                </a:solidFill>
                <a:latin typeface="Avenir Next Medium"/>
                <a:ea typeface="Avenir Next Medium"/>
              </a:rPr>
              <a:t>Se A ocorre com frequência p, o retorno médio é </a:t>
            </a:r>
            <a:r>
              <a:rPr b="0" lang="pt-BR" sz="3110" spc="-1" strike="noStrike">
                <a:solidFill>
                  <a:srgbClr val="34a5da"/>
                </a:solidFill>
                <a:latin typeface="Avenir Next Medium"/>
                <a:ea typeface="Avenir Next Medium"/>
              </a:rPr>
              <a:t>(X+Y)p-Y</a:t>
            </a:r>
            <a:endParaRPr b="0" lang="pt-BR" sz="3110" spc="-1" strike="noStrike">
              <a:latin typeface="Arial"/>
            </a:endParaRPr>
          </a:p>
          <a:p>
            <a:pPr lvl="2" marL="1293480" indent="-430560">
              <a:lnSpc>
                <a:spcPct val="100000"/>
              </a:lnSpc>
              <a:spcBef>
                <a:spcPts val="2701"/>
              </a:spcBef>
              <a:buClr>
                <a:srgbClr val="34a5da"/>
              </a:buClr>
              <a:buSzPct val="105000"/>
              <a:buFont typeface="Avenir Next Regular"/>
              <a:buChar char="▸"/>
            </a:pPr>
            <a:r>
              <a:rPr b="0" lang="pt-BR" sz="3110" spc="-1" strike="noStrike">
                <a:solidFill>
                  <a:srgbClr val="222222"/>
                </a:solidFill>
                <a:latin typeface="Avenir Next Medium"/>
                <a:ea typeface="Avenir Next Medium"/>
              </a:rPr>
              <a:t>O valor P(A) que nos torna indiferentes a entrar na aposta ou receber P(A) é (X+Y)*P(A)-Y=0 ⇒</a:t>
            </a:r>
            <a:r>
              <a:rPr b="0" lang="pt-BR" sz="3110" spc="-1" strike="noStrike">
                <a:solidFill>
                  <a:srgbClr val="2389c0"/>
                </a:solidFill>
                <a:latin typeface="Avenir Next Medium"/>
                <a:ea typeface="Avenir Next Medium"/>
              </a:rPr>
              <a:t> </a:t>
            </a:r>
            <a:r>
              <a:rPr b="0" lang="pt-BR" sz="3110" spc="-1" strike="noStrike">
                <a:solidFill>
                  <a:srgbClr val="34a5da"/>
                </a:solidFill>
                <a:latin typeface="Avenir Next Medium"/>
                <a:ea typeface="Avenir Next Medium"/>
              </a:rPr>
              <a:t>P(A)=Y/(X+Y)</a:t>
            </a:r>
            <a:endParaRPr b="0" lang="pt-BR" sz="3110" spc="-1" strike="noStrike">
              <a:latin typeface="Arial"/>
            </a:endParaRPr>
          </a:p>
          <a:p>
            <a:pPr>
              <a:lnSpc>
                <a:spcPct val="100000"/>
              </a:lnSpc>
            </a:pPr>
            <a:endParaRPr b="0" lang="pt-BR" sz="3110" spc="-1" strike="noStrike">
              <a:latin typeface="Arial"/>
            </a:endParaRPr>
          </a:p>
          <a:p>
            <a:pPr marL="431280" indent="-430560">
              <a:lnSpc>
                <a:spcPct val="100000"/>
              </a:lnSpc>
              <a:spcBef>
                <a:spcPts val="2701"/>
              </a:spcBef>
              <a:buClr>
                <a:srgbClr val="34a5da"/>
              </a:buClr>
              <a:buSzPct val="105000"/>
              <a:buFont typeface="Avenir Next Regular"/>
              <a:buChar char="▸"/>
            </a:pPr>
            <a:r>
              <a:rPr b="0" lang="pt-BR" sz="3110" spc="-1" strike="noStrike">
                <a:solidFill>
                  <a:srgbClr val="34a5da"/>
                </a:solidFill>
                <a:latin typeface="Avenir Next Medium"/>
                <a:ea typeface="Avenir Next Medium"/>
              </a:rPr>
              <a:t>Podemos pensar cada avaliação P(A)=p/q como uma aposta (q-p):p em A </a:t>
            </a:r>
            <a:endParaRPr b="0" lang="pt-BR" sz="3110" spc="-1" strike="noStrike">
              <a:latin typeface="Arial"/>
            </a:endParaRPr>
          </a:p>
          <a:p>
            <a:pPr lvl="1" marL="862200" indent="-430560">
              <a:lnSpc>
                <a:spcPct val="100000"/>
              </a:lnSpc>
              <a:spcBef>
                <a:spcPts val="2701"/>
              </a:spcBef>
              <a:buClr>
                <a:srgbClr val="34a5da"/>
              </a:buClr>
              <a:buSzPct val="105000"/>
              <a:buFont typeface="Avenir Next Regular"/>
              <a:buChar char="▸"/>
            </a:pPr>
            <a:r>
              <a:rPr b="0" lang="pt-BR" sz="3110" spc="-1" strike="noStrike">
                <a:solidFill>
                  <a:srgbClr val="2389c0"/>
                </a:solidFill>
                <a:latin typeface="Avenir Next Medium"/>
                <a:ea typeface="Avenir Next Medium"/>
              </a:rPr>
              <a:t>Ex.: </a:t>
            </a:r>
            <a:r>
              <a:rPr b="0" lang="pt-BR" sz="3110" spc="-1" strike="noStrike">
                <a:solidFill>
                  <a:srgbClr val="e42832"/>
                </a:solidFill>
                <a:latin typeface="Avenir Next Medium"/>
                <a:ea typeface="Avenir Next Medium"/>
              </a:rPr>
              <a:t>P(A) = 0,3</a:t>
            </a:r>
            <a:r>
              <a:rPr b="0" lang="pt-BR" sz="3110" spc="-1" strike="noStrike">
                <a:solidFill>
                  <a:srgbClr val="222222"/>
                </a:solidFill>
                <a:latin typeface="Avenir Next Medium"/>
                <a:ea typeface="Avenir Next Medium"/>
              </a:rPr>
              <a:t> é equivalente a aposta </a:t>
            </a:r>
            <a:r>
              <a:rPr b="0" lang="pt-BR" sz="3110" spc="-1" strike="noStrike">
                <a:solidFill>
                  <a:srgbClr val="e42832"/>
                </a:solidFill>
                <a:latin typeface="Avenir Next Medium"/>
                <a:ea typeface="Avenir Next Medium"/>
              </a:rPr>
              <a:t>7:3</a:t>
            </a:r>
            <a:r>
              <a:rPr b="0" lang="pt-BR" sz="3110" spc="-1" strike="noStrike">
                <a:solidFill>
                  <a:srgbClr val="222222"/>
                </a:solidFill>
                <a:latin typeface="Avenir Next Medium"/>
                <a:ea typeface="Avenir Next Medium"/>
              </a:rPr>
              <a:t> em A</a:t>
            </a:r>
            <a:endParaRPr b="0" lang="pt-BR" sz="3110" spc="-1" strike="noStrike">
              <a:latin typeface="Arial"/>
            </a:endParaRPr>
          </a:p>
        </p:txBody>
      </p:sp>
      <p:sp>
        <p:nvSpPr>
          <p:cNvPr id="890" name="CustomShape 2"/>
          <p:cNvSpPr/>
          <p:nvPr/>
        </p:nvSpPr>
        <p:spPr>
          <a:xfrm>
            <a:off x="406440" y="673200"/>
            <a:ext cx="12191400" cy="723240"/>
          </a:xfrm>
          <a:prstGeom prst="rect">
            <a:avLst/>
          </a:prstGeom>
          <a:noFill/>
          <a:ln w="12600">
            <a:noFill/>
          </a:ln>
        </p:spPr>
        <p:style>
          <a:lnRef idx="0"/>
          <a:fillRef idx="0"/>
          <a:effectRef idx="0"/>
          <a:fontRef idx="minor"/>
        </p:style>
        <p:txBody>
          <a:bodyPr lIns="50760" rIns="50760" tIns="50760" bIns="50760">
            <a:noAutofit/>
          </a:bodyPr>
          <a:p>
            <a:pPr>
              <a:lnSpc>
                <a:spcPct val="80000"/>
              </a:lnSpc>
              <a:spcBef>
                <a:spcPts val="2200"/>
              </a:spcBef>
            </a:pPr>
            <a:r>
              <a:rPr b="0" lang="pt-BR" sz="4800" spc="-1" strike="noStrike" cap="all">
                <a:solidFill>
                  <a:srgbClr val="34a5da"/>
                </a:solidFill>
                <a:latin typeface="DIN Condensed Bold"/>
                <a:ea typeface="DIN Condensed Bold"/>
              </a:rPr>
              <a:t>apostas e probabilidades</a:t>
            </a:r>
            <a:endParaRPr b="0" lang="pt-BR" sz="4800" spc="-1" strike="noStrike">
              <a:latin typeface="Arial"/>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91" name="CustomShape 1"/>
          <p:cNvSpPr/>
          <p:nvPr/>
        </p:nvSpPr>
        <p:spPr>
          <a:xfrm>
            <a:off x="406440" y="1905120"/>
            <a:ext cx="12191400" cy="6108120"/>
          </a:xfrm>
          <a:prstGeom prst="rect">
            <a:avLst/>
          </a:prstGeom>
          <a:noFill/>
          <a:ln w="12600">
            <a:noFill/>
          </a:ln>
        </p:spPr>
        <p:style>
          <a:lnRef idx="0"/>
          <a:fillRef idx="0"/>
          <a:effectRef idx="0"/>
          <a:fontRef idx="minor"/>
        </p:style>
        <p:txBody>
          <a:bodyPr lIns="50760" rIns="50760" tIns="50760" bIns="50760">
            <a:noAutofit/>
          </a:bodyPr>
          <a:p>
            <a:pPr marL="444600" indent="-443880">
              <a:lnSpc>
                <a:spcPct val="100000"/>
              </a:lnSpc>
              <a:spcBef>
                <a:spcPts val="2801"/>
              </a:spcBef>
              <a:buClr>
                <a:srgbClr val="34a5da"/>
              </a:buClr>
              <a:buSzPct val="105000"/>
              <a:buFont typeface="Avenir Next Regular"/>
              <a:buChar char="▸"/>
            </a:pPr>
            <a:r>
              <a:rPr b="0" lang="pt-BR" sz="3400" spc="-1" strike="noStrike">
                <a:solidFill>
                  <a:srgbClr val="34a5da"/>
                </a:solidFill>
                <a:latin typeface="Avenir Next Medium"/>
                <a:ea typeface="Avenir Next Medium"/>
              </a:rPr>
              <a:t>Por que crenças devem satisfazer axiomas de probabilidade?</a:t>
            </a:r>
            <a:endParaRPr b="0" lang="pt-BR" sz="3400" spc="-1" strike="noStrike">
              <a:latin typeface="Arial"/>
            </a:endParaRPr>
          </a:p>
          <a:p>
            <a:pPr marL="444600" indent="-443880">
              <a:lnSpc>
                <a:spcPct val="100000"/>
              </a:lnSpc>
              <a:spcBef>
                <a:spcPts val="2801"/>
              </a:spcBef>
              <a:buClr>
                <a:srgbClr val="34a5da"/>
              </a:buClr>
              <a:buSzPct val="105000"/>
              <a:buFont typeface="Avenir Next Regular"/>
              <a:buChar char="▸"/>
            </a:pPr>
            <a:r>
              <a:rPr b="0" lang="pt-BR" sz="3200" spc="-1" strike="noStrike">
                <a:solidFill>
                  <a:srgbClr val="222222"/>
                </a:solidFill>
                <a:latin typeface="Avenir Next Medium"/>
                <a:ea typeface="Avenir Next Medium"/>
              </a:rPr>
              <a:t>Se você aceita uma aposta 3:7 em A e uma aposta 6:4 em ¬A</a:t>
            </a:r>
            <a:endParaRPr b="0" lang="pt-BR" sz="3200" spc="-1" strike="noStrike">
              <a:latin typeface="Arial"/>
            </a:endParaRPr>
          </a:p>
          <a:p>
            <a:pPr lvl="1" marL="888840" indent="-443880">
              <a:lnSpc>
                <a:spcPct val="100000"/>
              </a:lnSpc>
              <a:spcBef>
                <a:spcPts val="2801"/>
              </a:spcBef>
              <a:buClr>
                <a:srgbClr val="34a5da"/>
              </a:buClr>
              <a:buSzPct val="105000"/>
              <a:buFont typeface="Avenir Next Regular"/>
              <a:buChar char="▸"/>
            </a:pPr>
            <a:r>
              <a:rPr b="0" lang="pt-BR" sz="3200" spc="-1" strike="noStrike">
                <a:solidFill>
                  <a:srgbClr val="771d76"/>
                </a:solidFill>
                <a:latin typeface="Avenir Next Medium"/>
                <a:ea typeface="Avenir Next Medium"/>
              </a:rPr>
              <a:t>P(A) = 0,7      P(¬A) = 0,4       ⇒     P(A) + P(¬A) ≠ 1</a:t>
            </a:r>
            <a:endParaRPr b="0" lang="pt-BR" sz="3200" spc="-1" strike="noStrike">
              <a:latin typeface="Arial"/>
            </a:endParaRPr>
          </a:p>
        </p:txBody>
      </p:sp>
      <p:sp>
        <p:nvSpPr>
          <p:cNvPr id="892" name="CustomShape 2"/>
          <p:cNvSpPr/>
          <p:nvPr/>
        </p:nvSpPr>
        <p:spPr>
          <a:xfrm>
            <a:off x="406440" y="673200"/>
            <a:ext cx="12191400" cy="723240"/>
          </a:xfrm>
          <a:prstGeom prst="rect">
            <a:avLst/>
          </a:prstGeom>
          <a:noFill/>
          <a:ln w="12600">
            <a:noFill/>
          </a:ln>
        </p:spPr>
        <p:style>
          <a:lnRef idx="0"/>
          <a:fillRef idx="0"/>
          <a:effectRef idx="0"/>
          <a:fontRef idx="minor"/>
        </p:style>
        <p:txBody>
          <a:bodyPr lIns="50760" rIns="50760" tIns="50760" bIns="50760">
            <a:noAutofit/>
          </a:bodyPr>
          <a:p>
            <a:pPr>
              <a:lnSpc>
                <a:spcPct val="80000"/>
              </a:lnSpc>
              <a:spcBef>
                <a:spcPts val="2200"/>
              </a:spcBef>
            </a:pPr>
            <a:r>
              <a:rPr b="0" lang="pt-BR" sz="4800" spc="-1" strike="noStrike" cap="all">
                <a:solidFill>
                  <a:srgbClr val="34a5da"/>
                </a:solidFill>
                <a:latin typeface="DIN Condensed Bold"/>
                <a:ea typeface="DIN Condensed Bold"/>
              </a:rPr>
              <a:t>apostas INcoerentes (Dutch book)</a:t>
            </a:r>
            <a:endParaRPr b="0" lang="pt-BR" sz="4800" spc="-1" strike="noStrike">
              <a:latin typeface="Arial"/>
            </a:endParaRPr>
          </a:p>
        </p:txBody>
      </p:sp>
      <p:graphicFrame>
        <p:nvGraphicFramePr>
          <p:cNvPr id="893" name="Table 3"/>
          <p:cNvGraphicFramePr/>
          <p:nvPr/>
        </p:nvGraphicFramePr>
        <p:xfrm>
          <a:off x="3454560" y="5391000"/>
          <a:ext cx="6095160" cy="2891520"/>
        </p:xfrm>
        <a:graphic>
          <a:graphicData uri="http://schemas.openxmlformats.org/drawingml/2006/table">
            <a:tbl>
              <a:tblPr/>
              <a:tblGrid>
                <a:gridCol w="1523880"/>
                <a:gridCol w="1523880"/>
                <a:gridCol w="1523880"/>
                <a:gridCol w="1523880"/>
              </a:tblGrid>
              <a:tr h="634320">
                <a:tc gridSpan="2">
                  <a:txBody>
                    <a:bodyPr lIns="50760" rIns="50760">
                      <a:noAutofit/>
                    </a:bodyPr>
                    <a:p>
                      <a:pPr algn="ctr">
                        <a:lnSpc>
                          <a:spcPct val="100000"/>
                        </a:lnSpc>
                      </a:pPr>
                      <a:r>
                        <a:rPr b="0" lang="pt-BR" sz="3000" spc="-1" strike="noStrike">
                          <a:solidFill>
                            <a:srgbClr val="ffffff"/>
                          </a:solidFill>
                          <a:latin typeface="DIN Condensed Bold"/>
                          <a:ea typeface="DIN Condensed Bold"/>
                        </a:rPr>
                        <a:t>Aposta</a:t>
                      </a:r>
                      <a:endParaRPr b="0" lang="pt-BR" sz="3000" spc="-1" strike="noStrike">
                        <a:latin typeface="Arial"/>
                      </a:endParaRPr>
                    </a:p>
                  </a:txBody>
                  <a:tcPr marL="50760" marR="50760">
                    <a:lnL w="12240">
                      <a:noFill/>
                    </a:lnL>
                    <a:lnR w="12240">
                      <a:noFill/>
                    </a:lnR>
                    <a:lnT w="12240">
                      <a:noFill/>
                    </a:lnT>
                    <a:lnB w="12240">
                      <a:noFill/>
                    </a:lnB>
                    <a:solidFill>
                      <a:srgbClr val="a01d73"/>
                    </a:solidFill>
                  </a:tcPr>
                </a:tc>
                <a:tc hMerge="1">
                  <a:tcPr marL="90000" marR="90000">
                    <a:solidFill>
                      <a:srgbClr val="729fcf"/>
                    </a:solidFill>
                  </a:tcPr>
                </a:tc>
                <a:tc>
                  <a:txBody>
                    <a:bodyPr lIns="50760" rIns="50760">
                      <a:noAutofit/>
                    </a:bodyPr>
                    <a:p>
                      <a:pPr algn="ctr">
                        <a:lnSpc>
                          <a:spcPct val="100000"/>
                        </a:lnSpc>
                      </a:pPr>
                      <a:r>
                        <a:rPr b="0" lang="pt-BR" sz="3000" spc="-1" strike="noStrike">
                          <a:solidFill>
                            <a:srgbClr val="ffffff"/>
                          </a:solidFill>
                          <a:latin typeface="Avenir Next Demi Bold"/>
                          <a:ea typeface="Avenir Next Demi Bold"/>
                        </a:rPr>
                        <a:t>A</a:t>
                      </a:r>
                      <a:endParaRPr b="0" lang="pt-BR" sz="3000" spc="-1" strike="noStrike">
                        <a:latin typeface="Arial"/>
                      </a:endParaRPr>
                    </a:p>
                  </a:txBody>
                  <a:tcPr marL="50760" marR="50760">
                    <a:lnL w="12240">
                      <a:noFill/>
                    </a:lnL>
                    <a:lnR w="12240">
                      <a:noFill/>
                    </a:lnR>
                    <a:lnT w="12240">
                      <a:noFill/>
                    </a:lnT>
                    <a:lnB w="12240">
                      <a:noFill/>
                    </a:lnB>
                    <a:solidFill>
                      <a:srgbClr val="781873"/>
                    </a:solidFill>
                  </a:tcPr>
                </a:tc>
                <a:tc>
                  <a:txBody>
                    <a:bodyPr lIns="50760" rIns="50760">
                      <a:noAutofit/>
                    </a:bodyPr>
                    <a:p>
                      <a:pPr algn="ctr">
                        <a:lnSpc>
                          <a:spcPct val="100000"/>
                        </a:lnSpc>
                      </a:pPr>
                      <a:r>
                        <a:rPr b="0" lang="pt-BR" sz="3000" spc="-1" strike="noStrike">
                          <a:solidFill>
                            <a:srgbClr val="ffffff"/>
                          </a:solidFill>
                          <a:latin typeface="DIN Condensed Bold"/>
                          <a:ea typeface="DIN Condensed Bold"/>
                        </a:rPr>
                        <a:t>¬A</a:t>
                      </a:r>
                      <a:endParaRPr b="0" lang="pt-BR" sz="3000" spc="-1" strike="noStrike">
                        <a:latin typeface="Arial"/>
                      </a:endParaRPr>
                    </a:p>
                  </a:txBody>
                  <a:tcPr marL="50760" marR="50760">
                    <a:lnL w="12240">
                      <a:noFill/>
                    </a:lnL>
                    <a:lnR w="12240">
                      <a:noFill/>
                    </a:lnR>
                    <a:lnT w="12240">
                      <a:noFill/>
                    </a:lnT>
                    <a:lnB w="12240">
                      <a:noFill/>
                    </a:lnB>
                    <a:solidFill>
                      <a:srgbClr val="781873"/>
                    </a:solidFill>
                  </a:tcPr>
                </a:tc>
              </a:tr>
              <a:tr h="634320">
                <a:tc>
                  <a:txBody>
                    <a:bodyPr lIns="50760" rIns="50760">
                      <a:noAutofit/>
                    </a:bodyPr>
                    <a:p>
                      <a:pPr algn="ctr">
                        <a:lnSpc>
                          <a:spcPct val="100000"/>
                        </a:lnSpc>
                      </a:pPr>
                      <a:r>
                        <a:rPr b="0" lang="pt-BR" sz="3000" spc="-1" strike="noStrike">
                          <a:solidFill>
                            <a:srgbClr val="ffffff"/>
                          </a:solidFill>
                          <a:latin typeface="Avenir Next Demi Bold"/>
                          <a:ea typeface="Avenir Next Demi Bold"/>
                        </a:rPr>
                        <a:t>A</a:t>
                      </a:r>
                      <a:endParaRPr b="0" lang="pt-BR" sz="3000" spc="-1" strike="noStrike">
                        <a:latin typeface="Arial"/>
                      </a:endParaRPr>
                    </a:p>
                  </a:txBody>
                  <a:tcPr marL="50760" marR="50760">
                    <a:lnL w="12240">
                      <a:noFill/>
                    </a:lnL>
                    <a:lnR w="12240">
                      <a:noFill/>
                    </a:lnR>
                    <a:lnT w="12240">
                      <a:noFill/>
                    </a:lnT>
                    <a:lnB w="12240">
                      <a:noFill/>
                    </a:lnB>
                    <a:solidFill>
                      <a:srgbClr val="a01d73"/>
                    </a:solidFill>
                  </a:tcPr>
                </a:tc>
                <a:tc>
                  <a:txBody>
                    <a:bodyPr lIns="50760" rIns="50760">
                      <a:noAutofit/>
                    </a:bodyPr>
                    <a:p>
                      <a:pPr algn="ctr">
                        <a:lnSpc>
                          <a:spcPct val="100000"/>
                        </a:lnSpc>
                      </a:pPr>
                      <a:r>
                        <a:rPr b="0" lang="pt-BR" sz="3000" spc="-1" strike="noStrike">
                          <a:solidFill>
                            <a:srgbClr val="222222"/>
                          </a:solidFill>
                          <a:latin typeface="DIN Condensed Bold"/>
                          <a:ea typeface="DIN Condensed Bold"/>
                        </a:rPr>
                        <a:t>3:7</a:t>
                      </a:r>
                      <a:endParaRPr b="0" lang="pt-BR" sz="3000" spc="-1" strike="noStrike">
                        <a:latin typeface="Arial"/>
                      </a:endParaRPr>
                    </a:p>
                  </a:txBody>
                  <a:tcPr marL="50760" marR="50760">
                    <a:lnL w="12240">
                      <a:noFill/>
                    </a:lnL>
                    <a:lnR w="12240">
                      <a:noFill/>
                    </a:lnR>
                    <a:lnT w="12240">
                      <a:noFill/>
                    </a:lnT>
                    <a:lnB w="12240">
                      <a:noFill/>
                    </a:lnB>
                    <a:noFill/>
                  </a:tcPr>
                </a:tc>
                <a:tc>
                  <a:txBody>
                    <a:bodyPr lIns="50760" rIns="50760">
                      <a:noAutofit/>
                    </a:bodyPr>
                    <a:p>
                      <a:pPr algn="ctr">
                        <a:lnSpc>
                          <a:spcPct val="100000"/>
                        </a:lnSpc>
                      </a:pPr>
                      <a:r>
                        <a:rPr b="0" lang="pt-BR" sz="3000" spc="-1" strike="noStrike">
                          <a:solidFill>
                            <a:srgbClr val="4c8945"/>
                          </a:solidFill>
                          <a:latin typeface="DIN Condensed Bold"/>
                          <a:ea typeface="DIN Condensed Bold"/>
                        </a:rPr>
                        <a:t>3</a:t>
                      </a:r>
                      <a:endParaRPr b="0" lang="pt-BR" sz="3000" spc="-1" strike="noStrike">
                        <a:latin typeface="Arial"/>
                      </a:endParaRPr>
                    </a:p>
                  </a:txBody>
                  <a:tcPr marL="50760" marR="50760">
                    <a:lnL w="12240">
                      <a:noFill/>
                    </a:lnL>
                    <a:lnR w="12240">
                      <a:noFill/>
                    </a:lnR>
                    <a:lnT w="12240">
                      <a:noFill/>
                    </a:lnT>
                    <a:lnB w="12240">
                      <a:noFill/>
                    </a:lnB>
                    <a:noFill/>
                  </a:tcPr>
                </a:tc>
                <a:tc>
                  <a:txBody>
                    <a:bodyPr lIns="50760" rIns="50760">
                      <a:noAutofit/>
                    </a:bodyPr>
                    <a:p>
                      <a:pPr algn="ctr">
                        <a:lnSpc>
                          <a:spcPct val="100000"/>
                        </a:lnSpc>
                      </a:pPr>
                      <a:r>
                        <a:rPr b="0" lang="pt-BR" sz="3000" spc="-1" strike="noStrike">
                          <a:solidFill>
                            <a:srgbClr val="e42832"/>
                          </a:solidFill>
                          <a:latin typeface="DIN Condensed Bold"/>
                          <a:ea typeface="DIN Condensed Bold"/>
                        </a:rPr>
                        <a:t>-7</a:t>
                      </a:r>
                      <a:endParaRPr b="0" lang="pt-BR" sz="3000" spc="-1" strike="noStrike">
                        <a:latin typeface="Arial"/>
                      </a:endParaRPr>
                    </a:p>
                  </a:txBody>
                  <a:tcPr marL="50760" marR="50760">
                    <a:lnL w="12240">
                      <a:noFill/>
                    </a:lnL>
                    <a:lnR w="12240">
                      <a:noFill/>
                    </a:lnR>
                    <a:lnT w="12240">
                      <a:noFill/>
                    </a:lnT>
                    <a:lnB w="12240">
                      <a:noFill/>
                    </a:lnB>
                    <a:noFill/>
                  </a:tcPr>
                </a:tc>
              </a:tr>
              <a:tr h="634320">
                <a:tc>
                  <a:txBody>
                    <a:bodyPr lIns="50760" rIns="50760">
                      <a:noAutofit/>
                    </a:bodyPr>
                    <a:p>
                      <a:pPr algn="ctr">
                        <a:lnSpc>
                          <a:spcPct val="100000"/>
                        </a:lnSpc>
                      </a:pPr>
                      <a:r>
                        <a:rPr b="0" lang="pt-BR" sz="3000" spc="-1" strike="noStrike">
                          <a:solidFill>
                            <a:srgbClr val="ffffff"/>
                          </a:solidFill>
                          <a:latin typeface="Avenir Next Demi Bold"/>
                          <a:ea typeface="Avenir Next Demi Bold"/>
                        </a:rPr>
                        <a:t>¬A</a:t>
                      </a:r>
                      <a:endParaRPr b="0" lang="pt-BR" sz="3000" spc="-1" strike="noStrike">
                        <a:latin typeface="Arial"/>
                      </a:endParaRPr>
                    </a:p>
                  </a:txBody>
                  <a:tcPr marL="50760" marR="50760">
                    <a:lnL w="12240">
                      <a:noFill/>
                    </a:lnL>
                    <a:lnR w="12240">
                      <a:noFill/>
                    </a:lnR>
                    <a:lnT w="12240">
                      <a:noFill/>
                    </a:lnT>
                    <a:lnB w="12240">
                      <a:noFill/>
                    </a:lnB>
                    <a:solidFill>
                      <a:srgbClr val="a01d73"/>
                    </a:solidFill>
                  </a:tcPr>
                </a:tc>
                <a:tc>
                  <a:txBody>
                    <a:bodyPr lIns="50760" rIns="50760">
                      <a:noAutofit/>
                    </a:bodyPr>
                    <a:p>
                      <a:pPr algn="ctr">
                        <a:lnSpc>
                          <a:spcPct val="100000"/>
                        </a:lnSpc>
                      </a:pPr>
                      <a:r>
                        <a:rPr b="0" lang="pt-BR" sz="3000" spc="-1" strike="noStrike">
                          <a:solidFill>
                            <a:srgbClr val="222222"/>
                          </a:solidFill>
                          <a:latin typeface="DIN Condensed Bold"/>
                          <a:ea typeface="DIN Condensed Bold"/>
                        </a:rPr>
                        <a:t>6:4</a:t>
                      </a:r>
                      <a:endParaRPr b="0" lang="pt-BR" sz="3000" spc="-1" strike="noStrike">
                        <a:latin typeface="Arial"/>
                      </a:endParaRPr>
                    </a:p>
                  </a:txBody>
                  <a:tcPr marL="50760" marR="50760">
                    <a:lnL w="12240">
                      <a:noFill/>
                    </a:lnL>
                    <a:lnR w="12240">
                      <a:noFill/>
                    </a:lnR>
                    <a:lnT w="12240">
                      <a:noFill/>
                    </a:lnT>
                    <a:lnB w="12240">
                      <a:noFill/>
                    </a:lnB>
                    <a:solidFill>
                      <a:srgbClr val="c52060">
                        <a:alpha val="25000"/>
                      </a:srgbClr>
                    </a:solidFill>
                  </a:tcPr>
                </a:tc>
                <a:tc>
                  <a:txBody>
                    <a:bodyPr lIns="50760" rIns="50760">
                      <a:noAutofit/>
                    </a:bodyPr>
                    <a:p>
                      <a:pPr algn="ctr">
                        <a:lnSpc>
                          <a:spcPct val="100000"/>
                        </a:lnSpc>
                      </a:pPr>
                      <a:r>
                        <a:rPr b="0" lang="pt-BR" sz="3000" spc="-1" strike="noStrike">
                          <a:solidFill>
                            <a:srgbClr val="e42832"/>
                          </a:solidFill>
                          <a:latin typeface="DIN Condensed Bold"/>
                          <a:ea typeface="DIN Condensed Bold"/>
                        </a:rPr>
                        <a:t>-4</a:t>
                      </a:r>
                      <a:endParaRPr b="0" lang="pt-BR" sz="3000" spc="-1" strike="noStrike">
                        <a:latin typeface="Arial"/>
                      </a:endParaRPr>
                    </a:p>
                  </a:txBody>
                  <a:tcPr marL="50760" marR="50760">
                    <a:lnL w="12240">
                      <a:noFill/>
                    </a:lnL>
                    <a:lnR w="12240">
                      <a:noFill/>
                    </a:lnR>
                    <a:lnT w="12240">
                      <a:noFill/>
                    </a:lnT>
                    <a:lnB w="12240">
                      <a:noFill/>
                    </a:lnB>
                    <a:solidFill>
                      <a:srgbClr val="c52060">
                        <a:alpha val="25000"/>
                      </a:srgbClr>
                    </a:solidFill>
                  </a:tcPr>
                </a:tc>
                <a:tc>
                  <a:txBody>
                    <a:bodyPr lIns="50760" rIns="50760">
                      <a:noAutofit/>
                    </a:bodyPr>
                    <a:p>
                      <a:pPr algn="ctr">
                        <a:lnSpc>
                          <a:spcPct val="100000"/>
                        </a:lnSpc>
                      </a:pPr>
                      <a:r>
                        <a:rPr b="0" lang="pt-BR" sz="3000" spc="-1" strike="noStrike">
                          <a:solidFill>
                            <a:srgbClr val="4c8945"/>
                          </a:solidFill>
                          <a:latin typeface="DIN Condensed Bold"/>
                          <a:ea typeface="DIN Condensed Bold"/>
                        </a:rPr>
                        <a:t>6</a:t>
                      </a:r>
                      <a:endParaRPr b="0" lang="pt-BR" sz="3000" spc="-1" strike="noStrike">
                        <a:latin typeface="Arial"/>
                      </a:endParaRPr>
                    </a:p>
                  </a:txBody>
                  <a:tcPr marL="50760" marR="50760">
                    <a:lnL w="12240">
                      <a:noFill/>
                    </a:lnL>
                    <a:lnR w="12240">
                      <a:noFill/>
                    </a:lnR>
                    <a:lnT w="12240">
                      <a:noFill/>
                    </a:lnT>
                    <a:lnB w="12240">
                      <a:noFill/>
                    </a:lnB>
                    <a:solidFill>
                      <a:srgbClr val="c52060">
                        <a:alpha val="25000"/>
                      </a:srgbClr>
                    </a:solidFill>
                  </a:tcPr>
                </a:tc>
              </a:tr>
              <a:tr h="988920">
                <a:tc>
                  <a:txBody>
                    <a:bodyPr lIns="50760" rIns="50760">
                      <a:noAutofit/>
                    </a:bodyPr>
                    <a:p>
                      <a:pPr algn="ctr">
                        <a:lnSpc>
                          <a:spcPct val="100000"/>
                        </a:lnSpc>
                      </a:pPr>
                      <a:r>
                        <a:rPr b="0" lang="pt-BR" sz="3000" spc="-1" strike="noStrike">
                          <a:solidFill>
                            <a:srgbClr val="ffffff"/>
                          </a:solidFill>
                          <a:latin typeface="DIN Condensed Bold"/>
                          <a:ea typeface="DIN Condensed Bold"/>
                        </a:rPr>
                        <a:t>Retorno</a:t>
                      </a:r>
                      <a:endParaRPr b="0" lang="pt-BR" sz="3000" spc="-1" strike="noStrike">
                        <a:latin typeface="Arial"/>
                      </a:endParaRPr>
                    </a:p>
                  </a:txBody>
                  <a:tcPr marL="50760" marR="50760">
                    <a:lnL w="12240">
                      <a:noFill/>
                    </a:lnL>
                    <a:lnR w="12240">
                      <a:noFill/>
                    </a:lnR>
                    <a:lnT w="12240">
                      <a:noFill/>
                    </a:lnT>
                    <a:lnB w="12240">
                      <a:noFill/>
                    </a:lnB>
                    <a:solidFill>
                      <a:srgbClr val="a01d73"/>
                    </a:solidFill>
                  </a:tcPr>
                </a:tc>
                <a:tc>
                  <a:tcPr marL="50760" marR="50760">
                    <a:lnL w="12240">
                      <a:noFill/>
                    </a:lnL>
                    <a:lnR w="12240">
                      <a:noFill/>
                    </a:lnR>
                    <a:lnT w="12240">
                      <a:noFill/>
                    </a:lnT>
                    <a:lnB w="12240">
                      <a:noFill/>
                    </a:lnB>
                    <a:solidFill>
                      <a:srgbClr val="781873"/>
                    </a:solidFill>
                  </a:tcPr>
                </a:tc>
                <a:tc>
                  <a:txBody>
                    <a:bodyPr lIns="50760" rIns="50760">
                      <a:noAutofit/>
                    </a:bodyPr>
                    <a:p>
                      <a:pPr algn="ctr">
                        <a:lnSpc>
                          <a:spcPct val="100000"/>
                        </a:lnSpc>
                      </a:pPr>
                      <a:r>
                        <a:rPr b="0" lang="pt-BR" sz="3000" spc="-1" strike="noStrike">
                          <a:solidFill>
                            <a:srgbClr val="ffffff"/>
                          </a:solidFill>
                          <a:latin typeface="Avenir Next Demi Bold"/>
                          <a:ea typeface="Avenir Next Demi Bold"/>
                        </a:rPr>
                        <a:t>-1</a:t>
                      </a:r>
                      <a:endParaRPr b="0" lang="pt-BR" sz="3000" spc="-1" strike="noStrike">
                        <a:latin typeface="Arial"/>
                      </a:endParaRPr>
                    </a:p>
                  </a:txBody>
                  <a:tcPr marL="50760" marR="50760">
                    <a:lnL w="12240">
                      <a:noFill/>
                    </a:lnL>
                    <a:lnR w="12240">
                      <a:noFill/>
                    </a:lnR>
                    <a:lnT w="12240">
                      <a:noFill/>
                    </a:lnT>
                    <a:lnB w="12240">
                      <a:noFill/>
                    </a:lnB>
                    <a:solidFill>
                      <a:srgbClr val="781873"/>
                    </a:solidFill>
                  </a:tcPr>
                </a:tc>
                <a:tc>
                  <a:txBody>
                    <a:bodyPr lIns="50760" rIns="50760">
                      <a:noAutofit/>
                    </a:bodyPr>
                    <a:p>
                      <a:pPr algn="ctr">
                        <a:lnSpc>
                          <a:spcPct val="100000"/>
                        </a:lnSpc>
                      </a:pPr>
                      <a:r>
                        <a:rPr b="0" lang="pt-BR" sz="3000" spc="-1" strike="noStrike">
                          <a:solidFill>
                            <a:srgbClr val="ffffff"/>
                          </a:solidFill>
                          <a:latin typeface="DIN Condensed Bold"/>
                          <a:ea typeface="DIN Condensed Bold"/>
                        </a:rPr>
                        <a:t>-1</a:t>
                      </a:r>
                      <a:endParaRPr b="0" lang="pt-BR" sz="3000" spc="-1" strike="noStrike">
                        <a:latin typeface="Arial"/>
                      </a:endParaRPr>
                    </a:p>
                  </a:txBody>
                  <a:tcPr marL="50760" marR="50760">
                    <a:lnL w="12240">
                      <a:noFill/>
                    </a:lnL>
                    <a:lnR w="12240">
                      <a:noFill/>
                    </a:lnR>
                    <a:lnT w="12240">
                      <a:noFill/>
                    </a:lnT>
                    <a:lnB w="12240">
                      <a:noFill/>
                    </a:lnB>
                    <a:solidFill>
                      <a:srgbClr val="781873"/>
                    </a:solidFill>
                  </a:tcPr>
                </a:tc>
              </a:tr>
            </a:tbl>
          </a:graphicData>
        </a:graphic>
      </p:graphicFrame>
      <p:sp>
        <p:nvSpPr>
          <p:cNvPr id="894" name="CustomShape 4"/>
          <p:cNvSpPr/>
          <p:nvPr/>
        </p:nvSpPr>
        <p:spPr>
          <a:xfrm>
            <a:off x="5792040" y="8406720"/>
            <a:ext cx="3848760" cy="1016640"/>
          </a:xfrm>
          <a:prstGeom prst="rect">
            <a:avLst/>
          </a:prstGeom>
          <a:noFill/>
          <a:ln w="12600">
            <a:noFill/>
          </a:ln>
        </p:spPr>
        <p:style>
          <a:lnRef idx="0"/>
          <a:fillRef idx="0"/>
          <a:effectRef idx="0"/>
          <a:fontRef idx="minor"/>
        </p:style>
        <p:txBody>
          <a:bodyPr lIns="50760" rIns="50760" tIns="50760" bIns="50760" anchor="ctr">
            <a:spAutoFit/>
          </a:bodyPr>
          <a:p>
            <a:pPr>
              <a:lnSpc>
                <a:spcPct val="100000"/>
              </a:lnSpc>
              <a:spcBef>
                <a:spcPts val="2401"/>
              </a:spcBef>
            </a:pPr>
            <a:r>
              <a:rPr b="0" lang="pt-BR" sz="2000" spc="-1" strike="noStrike">
                <a:solidFill>
                  <a:srgbClr val="838787"/>
                </a:solidFill>
                <a:latin typeface="Avenir Next Medium"/>
                <a:ea typeface="Avenir Next Medium"/>
              </a:rPr>
              <a:t>Dizemos que essa combinação de apostas leva a prejuízo certo (sure loss)</a:t>
            </a:r>
            <a:endParaRPr b="0" lang="pt-BR" sz="2000" spc="-1" strike="noStrike">
              <a:latin typeface="Arial"/>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95" name="CustomShape 1"/>
          <p:cNvSpPr/>
          <p:nvPr/>
        </p:nvSpPr>
        <p:spPr>
          <a:xfrm>
            <a:off x="406440" y="1905120"/>
            <a:ext cx="12191400" cy="6108120"/>
          </a:xfrm>
          <a:prstGeom prst="rect">
            <a:avLst/>
          </a:prstGeom>
          <a:noFill/>
          <a:ln w="12600">
            <a:noFill/>
          </a:ln>
        </p:spPr>
        <p:style>
          <a:lnRef idx="0"/>
          <a:fillRef idx="0"/>
          <a:effectRef idx="0"/>
          <a:fontRef idx="minor"/>
        </p:style>
        <p:txBody>
          <a:bodyPr lIns="50760" rIns="50760" tIns="50760" bIns="50760">
            <a:noAutofit/>
          </a:bodyPr>
          <a:p>
            <a:pPr marL="444600" indent="-443880">
              <a:lnSpc>
                <a:spcPct val="100000"/>
              </a:lnSpc>
              <a:spcBef>
                <a:spcPts val="2801"/>
              </a:spcBef>
              <a:buClr>
                <a:srgbClr val="34a5da"/>
              </a:buClr>
              <a:buSzPct val="105000"/>
              <a:buFont typeface="Avenir Next Regular"/>
              <a:buChar char="▸"/>
            </a:pPr>
            <a:r>
              <a:rPr b="0" lang="pt-BR" sz="3400" spc="-1" strike="noStrike">
                <a:solidFill>
                  <a:srgbClr val="34a5da"/>
                </a:solidFill>
                <a:latin typeface="Avenir Next Medium"/>
                <a:ea typeface="Avenir Next Medium"/>
              </a:rPr>
              <a:t>Por que crenças devem satisfazer axiomas de probabilidade?</a:t>
            </a:r>
            <a:endParaRPr b="0" lang="pt-BR" sz="3400" spc="-1" strike="noStrike">
              <a:latin typeface="Arial"/>
            </a:endParaRPr>
          </a:p>
          <a:p>
            <a:pPr marL="444600" indent="-443880">
              <a:lnSpc>
                <a:spcPct val="100000"/>
              </a:lnSpc>
              <a:spcBef>
                <a:spcPts val="2801"/>
              </a:spcBef>
              <a:buClr>
                <a:srgbClr val="34a5da"/>
              </a:buClr>
              <a:buSzPct val="105000"/>
              <a:buFont typeface="Avenir Next Regular"/>
              <a:buChar char="▸"/>
            </a:pPr>
            <a:r>
              <a:rPr b="0" lang="pt-BR" sz="3200" spc="-1" strike="noStrike">
                <a:solidFill>
                  <a:srgbClr val="222222"/>
                </a:solidFill>
                <a:latin typeface="Avenir Next Medium"/>
                <a:ea typeface="Avenir Next Medium"/>
              </a:rPr>
              <a:t>Se você aceita uma aposta X:Y em A e uma aposta Y:X em ¬A</a:t>
            </a:r>
            <a:endParaRPr b="0" lang="pt-BR" sz="3200" spc="-1" strike="noStrike">
              <a:latin typeface="Arial"/>
            </a:endParaRPr>
          </a:p>
          <a:p>
            <a:pPr lvl="1" marL="888840" indent="-443880">
              <a:lnSpc>
                <a:spcPct val="100000"/>
              </a:lnSpc>
              <a:spcBef>
                <a:spcPts val="2801"/>
              </a:spcBef>
              <a:buClr>
                <a:srgbClr val="34a5da"/>
              </a:buClr>
              <a:buSzPct val="105000"/>
              <a:buFont typeface="Avenir Next Regular"/>
              <a:buChar char="▸"/>
            </a:pPr>
            <a:r>
              <a:rPr b="0" lang="pt-BR" sz="3200" spc="-1" strike="noStrike">
                <a:solidFill>
                  <a:srgbClr val="771d76"/>
                </a:solidFill>
                <a:latin typeface="Avenir Next Medium"/>
                <a:ea typeface="Avenir Next Medium"/>
              </a:rPr>
              <a:t>P(A) = Y/(X+Y)    P(¬A) = X/(X+Y)  ⇒ P(A) + P(¬A) = 1</a:t>
            </a:r>
            <a:endParaRPr b="0" lang="pt-BR" sz="3200" spc="-1" strike="noStrike">
              <a:latin typeface="Arial"/>
            </a:endParaRPr>
          </a:p>
        </p:txBody>
      </p:sp>
      <p:sp>
        <p:nvSpPr>
          <p:cNvPr id="896" name="CustomShape 2"/>
          <p:cNvSpPr/>
          <p:nvPr/>
        </p:nvSpPr>
        <p:spPr>
          <a:xfrm>
            <a:off x="406440" y="673200"/>
            <a:ext cx="12191400" cy="723240"/>
          </a:xfrm>
          <a:prstGeom prst="rect">
            <a:avLst/>
          </a:prstGeom>
          <a:noFill/>
          <a:ln w="12600">
            <a:noFill/>
          </a:ln>
        </p:spPr>
        <p:style>
          <a:lnRef idx="0"/>
          <a:fillRef idx="0"/>
          <a:effectRef idx="0"/>
          <a:fontRef idx="minor"/>
        </p:style>
        <p:txBody>
          <a:bodyPr lIns="50760" rIns="50760" tIns="50760" bIns="50760">
            <a:noAutofit/>
          </a:bodyPr>
          <a:p>
            <a:pPr>
              <a:lnSpc>
                <a:spcPct val="80000"/>
              </a:lnSpc>
              <a:spcBef>
                <a:spcPts val="2200"/>
              </a:spcBef>
            </a:pPr>
            <a:r>
              <a:rPr b="0" lang="pt-BR" sz="4800" spc="-1" strike="noStrike" cap="all">
                <a:solidFill>
                  <a:srgbClr val="34a5da"/>
                </a:solidFill>
                <a:latin typeface="DIN Condensed Bold"/>
                <a:ea typeface="DIN Condensed Bold"/>
              </a:rPr>
              <a:t>apostas coerentes</a:t>
            </a:r>
            <a:endParaRPr b="0" lang="pt-BR" sz="4800" spc="-1" strike="noStrike">
              <a:latin typeface="Arial"/>
            </a:endParaRPr>
          </a:p>
        </p:txBody>
      </p:sp>
      <p:graphicFrame>
        <p:nvGraphicFramePr>
          <p:cNvPr id="897" name="Table 3"/>
          <p:cNvGraphicFramePr/>
          <p:nvPr/>
        </p:nvGraphicFramePr>
        <p:xfrm>
          <a:off x="3454560" y="5391000"/>
          <a:ext cx="6095160" cy="2891520"/>
        </p:xfrm>
        <a:graphic>
          <a:graphicData uri="http://schemas.openxmlformats.org/drawingml/2006/table">
            <a:tbl>
              <a:tblPr/>
              <a:tblGrid>
                <a:gridCol w="1523880"/>
                <a:gridCol w="1523880"/>
                <a:gridCol w="1523880"/>
                <a:gridCol w="1523880"/>
              </a:tblGrid>
              <a:tr h="634320">
                <a:tc gridSpan="2">
                  <a:txBody>
                    <a:bodyPr lIns="50760" rIns="50760">
                      <a:noAutofit/>
                    </a:bodyPr>
                    <a:p>
                      <a:pPr algn="ctr">
                        <a:lnSpc>
                          <a:spcPct val="100000"/>
                        </a:lnSpc>
                      </a:pPr>
                      <a:r>
                        <a:rPr b="0" lang="pt-BR" sz="3000" spc="-1" strike="noStrike">
                          <a:solidFill>
                            <a:srgbClr val="ffffff"/>
                          </a:solidFill>
                          <a:latin typeface="DIN Condensed Bold"/>
                          <a:ea typeface="DIN Condensed Bold"/>
                        </a:rPr>
                        <a:t>Aposta</a:t>
                      </a:r>
                      <a:endParaRPr b="0" lang="pt-BR" sz="3000" spc="-1" strike="noStrike">
                        <a:latin typeface="Arial"/>
                      </a:endParaRPr>
                    </a:p>
                  </a:txBody>
                  <a:tcPr marL="50760" marR="50760">
                    <a:lnL w="12240">
                      <a:noFill/>
                    </a:lnL>
                    <a:lnR w="12240">
                      <a:noFill/>
                    </a:lnR>
                    <a:lnT w="12240">
                      <a:noFill/>
                    </a:lnT>
                    <a:lnB w="12240">
                      <a:noFill/>
                    </a:lnB>
                    <a:solidFill>
                      <a:srgbClr val="a01d73"/>
                    </a:solidFill>
                  </a:tcPr>
                </a:tc>
                <a:tc hMerge="1">
                  <a:tcPr marL="90000" marR="90000">
                    <a:solidFill>
                      <a:srgbClr val="729fcf"/>
                    </a:solidFill>
                  </a:tcPr>
                </a:tc>
                <a:tc>
                  <a:txBody>
                    <a:bodyPr lIns="50760" rIns="50760">
                      <a:noAutofit/>
                    </a:bodyPr>
                    <a:p>
                      <a:pPr algn="ctr">
                        <a:lnSpc>
                          <a:spcPct val="100000"/>
                        </a:lnSpc>
                      </a:pPr>
                      <a:r>
                        <a:rPr b="0" lang="pt-BR" sz="3000" spc="-1" strike="noStrike">
                          <a:solidFill>
                            <a:srgbClr val="ffffff"/>
                          </a:solidFill>
                          <a:latin typeface="Avenir Next Demi Bold"/>
                          <a:ea typeface="Avenir Next Demi Bold"/>
                        </a:rPr>
                        <a:t>A</a:t>
                      </a:r>
                      <a:endParaRPr b="0" lang="pt-BR" sz="3000" spc="-1" strike="noStrike">
                        <a:latin typeface="Arial"/>
                      </a:endParaRPr>
                    </a:p>
                  </a:txBody>
                  <a:tcPr marL="50760" marR="50760">
                    <a:lnL w="12240">
                      <a:noFill/>
                    </a:lnL>
                    <a:lnR w="12240">
                      <a:noFill/>
                    </a:lnR>
                    <a:lnT w="12240">
                      <a:noFill/>
                    </a:lnT>
                    <a:lnB w="12240">
                      <a:noFill/>
                    </a:lnB>
                    <a:solidFill>
                      <a:srgbClr val="781873"/>
                    </a:solidFill>
                  </a:tcPr>
                </a:tc>
                <a:tc>
                  <a:txBody>
                    <a:bodyPr lIns="50760" rIns="50760">
                      <a:noAutofit/>
                    </a:bodyPr>
                    <a:p>
                      <a:pPr algn="ctr">
                        <a:lnSpc>
                          <a:spcPct val="100000"/>
                        </a:lnSpc>
                      </a:pPr>
                      <a:r>
                        <a:rPr b="0" lang="pt-BR" sz="3000" spc="-1" strike="noStrike">
                          <a:solidFill>
                            <a:srgbClr val="ffffff"/>
                          </a:solidFill>
                          <a:latin typeface="DIN Condensed Bold"/>
                          <a:ea typeface="DIN Condensed Bold"/>
                        </a:rPr>
                        <a:t>¬A</a:t>
                      </a:r>
                      <a:endParaRPr b="0" lang="pt-BR" sz="3000" spc="-1" strike="noStrike">
                        <a:latin typeface="Arial"/>
                      </a:endParaRPr>
                    </a:p>
                  </a:txBody>
                  <a:tcPr marL="50760" marR="50760">
                    <a:lnL w="12240">
                      <a:noFill/>
                    </a:lnL>
                    <a:lnR w="12240">
                      <a:noFill/>
                    </a:lnR>
                    <a:lnT w="12240">
                      <a:noFill/>
                    </a:lnT>
                    <a:lnB w="12240">
                      <a:noFill/>
                    </a:lnB>
                    <a:solidFill>
                      <a:srgbClr val="781873"/>
                    </a:solidFill>
                  </a:tcPr>
                </a:tc>
              </a:tr>
              <a:tr h="634320">
                <a:tc>
                  <a:txBody>
                    <a:bodyPr lIns="50760" rIns="50760">
                      <a:noAutofit/>
                    </a:bodyPr>
                    <a:p>
                      <a:pPr algn="ctr">
                        <a:lnSpc>
                          <a:spcPct val="100000"/>
                        </a:lnSpc>
                      </a:pPr>
                      <a:r>
                        <a:rPr b="0" lang="pt-BR" sz="3000" spc="-1" strike="noStrike">
                          <a:solidFill>
                            <a:srgbClr val="ffffff"/>
                          </a:solidFill>
                          <a:latin typeface="Avenir Next Demi Bold"/>
                          <a:ea typeface="Avenir Next Demi Bold"/>
                        </a:rPr>
                        <a:t>A</a:t>
                      </a:r>
                      <a:endParaRPr b="0" lang="pt-BR" sz="3000" spc="-1" strike="noStrike">
                        <a:latin typeface="Arial"/>
                      </a:endParaRPr>
                    </a:p>
                  </a:txBody>
                  <a:tcPr marL="50760" marR="50760">
                    <a:lnL w="12240">
                      <a:noFill/>
                    </a:lnL>
                    <a:lnR w="12240">
                      <a:noFill/>
                    </a:lnR>
                    <a:lnT w="12240">
                      <a:noFill/>
                    </a:lnT>
                    <a:lnB w="12240">
                      <a:noFill/>
                    </a:lnB>
                    <a:solidFill>
                      <a:srgbClr val="a01d73"/>
                    </a:solidFill>
                  </a:tcPr>
                </a:tc>
                <a:tc>
                  <a:txBody>
                    <a:bodyPr lIns="50760" rIns="50760">
                      <a:noAutofit/>
                    </a:bodyPr>
                    <a:p>
                      <a:pPr algn="ctr">
                        <a:lnSpc>
                          <a:spcPct val="100000"/>
                        </a:lnSpc>
                      </a:pPr>
                      <a:r>
                        <a:rPr b="0" lang="pt-BR" sz="3000" spc="-1" strike="noStrike">
                          <a:solidFill>
                            <a:srgbClr val="222222"/>
                          </a:solidFill>
                          <a:latin typeface="DIN Condensed Bold"/>
                          <a:ea typeface="DIN Condensed Bold"/>
                        </a:rPr>
                        <a:t>X:Y</a:t>
                      </a:r>
                      <a:endParaRPr b="0" lang="pt-BR" sz="3000" spc="-1" strike="noStrike">
                        <a:latin typeface="Arial"/>
                      </a:endParaRPr>
                    </a:p>
                  </a:txBody>
                  <a:tcPr marL="50760" marR="50760">
                    <a:lnL w="12240">
                      <a:noFill/>
                    </a:lnL>
                    <a:lnR w="12240">
                      <a:noFill/>
                    </a:lnR>
                    <a:lnT w="12240">
                      <a:noFill/>
                    </a:lnT>
                    <a:lnB w="12240">
                      <a:noFill/>
                    </a:lnB>
                    <a:noFill/>
                  </a:tcPr>
                </a:tc>
                <a:tc>
                  <a:txBody>
                    <a:bodyPr lIns="50760" rIns="50760">
                      <a:noAutofit/>
                    </a:bodyPr>
                    <a:p>
                      <a:pPr algn="ctr">
                        <a:lnSpc>
                          <a:spcPct val="100000"/>
                        </a:lnSpc>
                      </a:pPr>
                      <a:r>
                        <a:rPr b="0" lang="pt-BR" sz="3000" spc="-1" strike="noStrike">
                          <a:solidFill>
                            <a:srgbClr val="4c8945"/>
                          </a:solidFill>
                          <a:latin typeface="DIN Condensed Bold"/>
                          <a:ea typeface="DIN Condensed Bold"/>
                        </a:rPr>
                        <a:t>X</a:t>
                      </a:r>
                      <a:endParaRPr b="0" lang="pt-BR" sz="3000" spc="-1" strike="noStrike">
                        <a:latin typeface="Arial"/>
                      </a:endParaRPr>
                    </a:p>
                  </a:txBody>
                  <a:tcPr marL="50760" marR="50760">
                    <a:lnL w="12240">
                      <a:noFill/>
                    </a:lnL>
                    <a:lnR w="12240">
                      <a:noFill/>
                    </a:lnR>
                    <a:lnT w="12240">
                      <a:noFill/>
                    </a:lnT>
                    <a:lnB w="12240">
                      <a:noFill/>
                    </a:lnB>
                    <a:noFill/>
                  </a:tcPr>
                </a:tc>
                <a:tc>
                  <a:txBody>
                    <a:bodyPr lIns="50760" rIns="50760">
                      <a:noAutofit/>
                    </a:bodyPr>
                    <a:p>
                      <a:pPr algn="ctr">
                        <a:lnSpc>
                          <a:spcPct val="100000"/>
                        </a:lnSpc>
                      </a:pPr>
                      <a:r>
                        <a:rPr b="0" lang="pt-BR" sz="3000" spc="-1" strike="noStrike">
                          <a:solidFill>
                            <a:srgbClr val="e42832"/>
                          </a:solidFill>
                          <a:latin typeface="DIN Condensed Bold"/>
                          <a:ea typeface="DIN Condensed Bold"/>
                        </a:rPr>
                        <a:t>-Y</a:t>
                      </a:r>
                      <a:endParaRPr b="0" lang="pt-BR" sz="3000" spc="-1" strike="noStrike">
                        <a:latin typeface="Arial"/>
                      </a:endParaRPr>
                    </a:p>
                  </a:txBody>
                  <a:tcPr marL="50760" marR="50760">
                    <a:lnL w="12240">
                      <a:noFill/>
                    </a:lnL>
                    <a:lnR w="12240">
                      <a:noFill/>
                    </a:lnR>
                    <a:lnT w="12240">
                      <a:noFill/>
                    </a:lnT>
                    <a:lnB w="12240">
                      <a:noFill/>
                    </a:lnB>
                    <a:noFill/>
                  </a:tcPr>
                </a:tc>
              </a:tr>
              <a:tr h="634320">
                <a:tc>
                  <a:txBody>
                    <a:bodyPr lIns="50760" rIns="50760">
                      <a:noAutofit/>
                    </a:bodyPr>
                    <a:p>
                      <a:pPr algn="ctr">
                        <a:lnSpc>
                          <a:spcPct val="100000"/>
                        </a:lnSpc>
                      </a:pPr>
                      <a:r>
                        <a:rPr b="0" lang="pt-BR" sz="3000" spc="-1" strike="noStrike">
                          <a:solidFill>
                            <a:srgbClr val="ffffff"/>
                          </a:solidFill>
                          <a:latin typeface="Avenir Next Demi Bold"/>
                          <a:ea typeface="Avenir Next Demi Bold"/>
                        </a:rPr>
                        <a:t>¬A</a:t>
                      </a:r>
                      <a:endParaRPr b="0" lang="pt-BR" sz="3000" spc="-1" strike="noStrike">
                        <a:latin typeface="Arial"/>
                      </a:endParaRPr>
                    </a:p>
                  </a:txBody>
                  <a:tcPr marL="50760" marR="50760">
                    <a:lnL w="12240">
                      <a:noFill/>
                    </a:lnL>
                    <a:lnR w="12240">
                      <a:noFill/>
                    </a:lnR>
                    <a:lnT w="12240">
                      <a:noFill/>
                    </a:lnT>
                    <a:lnB w="12240">
                      <a:noFill/>
                    </a:lnB>
                    <a:solidFill>
                      <a:srgbClr val="a01d73"/>
                    </a:solidFill>
                  </a:tcPr>
                </a:tc>
                <a:tc>
                  <a:txBody>
                    <a:bodyPr lIns="50760" rIns="50760">
                      <a:noAutofit/>
                    </a:bodyPr>
                    <a:p>
                      <a:pPr algn="ctr">
                        <a:lnSpc>
                          <a:spcPct val="100000"/>
                        </a:lnSpc>
                      </a:pPr>
                      <a:r>
                        <a:rPr b="0" lang="pt-BR" sz="3000" spc="-1" strike="noStrike">
                          <a:solidFill>
                            <a:srgbClr val="222222"/>
                          </a:solidFill>
                          <a:latin typeface="DIN Condensed Bold"/>
                          <a:ea typeface="DIN Condensed Bold"/>
                        </a:rPr>
                        <a:t>Y:X</a:t>
                      </a:r>
                      <a:endParaRPr b="0" lang="pt-BR" sz="3000" spc="-1" strike="noStrike">
                        <a:latin typeface="Arial"/>
                      </a:endParaRPr>
                    </a:p>
                  </a:txBody>
                  <a:tcPr marL="50760" marR="50760">
                    <a:lnL w="12240">
                      <a:noFill/>
                    </a:lnL>
                    <a:lnR w="12240">
                      <a:noFill/>
                    </a:lnR>
                    <a:lnT w="12240">
                      <a:noFill/>
                    </a:lnT>
                    <a:lnB w="12240">
                      <a:noFill/>
                    </a:lnB>
                    <a:solidFill>
                      <a:srgbClr val="c52060">
                        <a:alpha val="25000"/>
                      </a:srgbClr>
                    </a:solidFill>
                  </a:tcPr>
                </a:tc>
                <a:tc>
                  <a:txBody>
                    <a:bodyPr lIns="50760" rIns="50760">
                      <a:noAutofit/>
                    </a:bodyPr>
                    <a:p>
                      <a:pPr algn="ctr">
                        <a:lnSpc>
                          <a:spcPct val="100000"/>
                        </a:lnSpc>
                      </a:pPr>
                      <a:r>
                        <a:rPr b="0" lang="pt-BR" sz="3000" spc="-1" strike="noStrike">
                          <a:solidFill>
                            <a:srgbClr val="e42832"/>
                          </a:solidFill>
                          <a:latin typeface="DIN Condensed Bold"/>
                          <a:ea typeface="DIN Condensed Bold"/>
                        </a:rPr>
                        <a:t>-X</a:t>
                      </a:r>
                      <a:endParaRPr b="0" lang="pt-BR" sz="3000" spc="-1" strike="noStrike">
                        <a:latin typeface="Arial"/>
                      </a:endParaRPr>
                    </a:p>
                  </a:txBody>
                  <a:tcPr marL="50760" marR="50760">
                    <a:lnL w="12240">
                      <a:noFill/>
                    </a:lnL>
                    <a:lnR w="12240">
                      <a:noFill/>
                    </a:lnR>
                    <a:lnT w="12240">
                      <a:noFill/>
                    </a:lnT>
                    <a:lnB w="12240">
                      <a:noFill/>
                    </a:lnB>
                    <a:solidFill>
                      <a:srgbClr val="c52060">
                        <a:alpha val="25000"/>
                      </a:srgbClr>
                    </a:solidFill>
                  </a:tcPr>
                </a:tc>
                <a:tc>
                  <a:txBody>
                    <a:bodyPr lIns="50760" rIns="50760">
                      <a:noAutofit/>
                    </a:bodyPr>
                    <a:p>
                      <a:pPr algn="ctr">
                        <a:lnSpc>
                          <a:spcPct val="100000"/>
                        </a:lnSpc>
                      </a:pPr>
                      <a:r>
                        <a:rPr b="0" lang="pt-BR" sz="3000" spc="-1" strike="noStrike">
                          <a:solidFill>
                            <a:srgbClr val="4c8945"/>
                          </a:solidFill>
                          <a:latin typeface="DIN Condensed Bold"/>
                          <a:ea typeface="DIN Condensed Bold"/>
                        </a:rPr>
                        <a:t>Y</a:t>
                      </a:r>
                      <a:endParaRPr b="0" lang="pt-BR" sz="3000" spc="-1" strike="noStrike">
                        <a:latin typeface="Arial"/>
                      </a:endParaRPr>
                    </a:p>
                  </a:txBody>
                  <a:tcPr marL="50760" marR="50760">
                    <a:lnL w="12240">
                      <a:noFill/>
                    </a:lnL>
                    <a:lnR w="12240">
                      <a:noFill/>
                    </a:lnR>
                    <a:lnT w="12240">
                      <a:noFill/>
                    </a:lnT>
                    <a:lnB w="12240">
                      <a:noFill/>
                    </a:lnB>
                    <a:solidFill>
                      <a:srgbClr val="c52060">
                        <a:alpha val="25000"/>
                      </a:srgbClr>
                    </a:solidFill>
                  </a:tcPr>
                </a:tc>
              </a:tr>
              <a:tr h="988920">
                <a:tc>
                  <a:txBody>
                    <a:bodyPr lIns="50760" rIns="50760">
                      <a:noAutofit/>
                    </a:bodyPr>
                    <a:p>
                      <a:pPr algn="ctr">
                        <a:lnSpc>
                          <a:spcPct val="100000"/>
                        </a:lnSpc>
                      </a:pPr>
                      <a:r>
                        <a:rPr b="0" lang="pt-BR" sz="3000" spc="-1" strike="noStrike">
                          <a:solidFill>
                            <a:srgbClr val="ffffff"/>
                          </a:solidFill>
                          <a:latin typeface="DIN Condensed Bold"/>
                          <a:ea typeface="DIN Condensed Bold"/>
                        </a:rPr>
                        <a:t>Retorno</a:t>
                      </a:r>
                      <a:endParaRPr b="0" lang="pt-BR" sz="3000" spc="-1" strike="noStrike">
                        <a:latin typeface="Arial"/>
                      </a:endParaRPr>
                    </a:p>
                  </a:txBody>
                  <a:tcPr marL="50760" marR="50760">
                    <a:lnL w="12240">
                      <a:noFill/>
                    </a:lnL>
                    <a:lnR w="12240">
                      <a:noFill/>
                    </a:lnR>
                    <a:lnT w="12240">
                      <a:noFill/>
                    </a:lnT>
                    <a:lnB w="12240">
                      <a:noFill/>
                    </a:lnB>
                    <a:solidFill>
                      <a:srgbClr val="a01d73"/>
                    </a:solidFill>
                  </a:tcPr>
                </a:tc>
                <a:tc>
                  <a:tcPr marL="50760" marR="50760">
                    <a:lnL w="12240">
                      <a:noFill/>
                    </a:lnL>
                    <a:lnR w="12240">
                      <a:noFill/>
                    </a:lnR>
                    <a:lnT w="12240">
                      <a:noFill/>
                    </a:lnT>
                    <a:lnB w="12240">
                      <a:noFill/>
                    </a:lnB>
                    <a:solidFill>
                      <a:srgbClr val="781873"/>
                    </a:solidFill>
                  </a:tcPr>
                </a:tc>
                <a:tc>
                  <a:txBody>
                    <a:bodyPr lIns="50760" rIns="50760">
                      <a:noAutofit/>
                    </a:bodyPr>
                    <a:p>
                      <a:pPr algn="ctr">
                        <a:lnSpc>
                          <a:spcPct val="100000"/>
                        </a:lnSpc>
                      </a:pPr>
                      <a:r>
                        <a:rPr b="0" lang="pt-BR" sz="3000" spc="-1" strike="noStrike">
                          <a:solidFill>
                            <a:srgbClr val="ffffff"/>
                          </a:solidFill>
                          <a:latin typeface="Avenir Next Demi Bold"/>
                          <a:ea typeface="Avenir Next Demi Bold"/>
                        </a:rPr>
                        <a:t>0</a:t>
                      </a:r>
                      <a:endParaRPr b="0" lang="pt-BR" sz="3000" spc="-1" strike="noStrike">
                        <a:latin typeface="Arial"/>
                      </a:endParaRPr>
                    </a:p>
                  </a:txBody>
                  <a:tcPr marL="50760" marR="50760">
                    <a:lnL w="12240">
                      <a:noFill/>
                    </a:lnL>
                    <a:lnR w="12240">
                      <a:noFill/>
                    </a:lnR>
                    <a:lnT w="12240">
                      <a:noFill/>
                    </a:lnT>
                    <a:lnB w="12240">
                      <a:noFill/>
                    </a:lnB>
                    <a:solidFill>
                      <a:srgbClr val="781873"/>
                    </a:solidFill>
                  </a:tcPr>
                </a:tc>
                <a:tc>
                  <a:txBody>
                    <a:bodyPr lIns="50760" rIns="50760">
                      <a:noAutofit/>
                    </a:bodyPr>
                    <a:p>
                      <a:pPr algn="ctr">
                        <a:lnSpc>
                          <a:spcPct val="100000"/>
                        </a:lnSpc>
                      </a:pPr>
                      <a:r>
                        <a:rPr b="0" lang="pt-BR" sz="3000" spc="-1" strike="noStrike">
                          <a:solidFill>
                            <a:srgbClr val="ffffff"/>
                          </a:solidFill>
                          <a:latin typeface="DIN Condensed Bold"/>
                          <a:ea typeface="DIN Condensed Bold"/>
                        </a:rPr>
                        <a:t>0</a:t>
                      </a:r>
                      <a:endParaRPr b="0" lang="pt-BR" sz="3000" spc="-1" strike="noStrike">
                        <a:latin typeface="Arial"/>
                      </a:endParaRPr>
                    </a:p>
                  </a:txBody>
                  <a:tcPr marL="50760" marR="50760">
                    <a:lnL w="12240">
                      <a:noFill/>
                    </a:lnL>
                    <a:lnR w="12240">
                      <a:noFill/>
                    </a:lnR>
                    <a:lnT w="12240">
                      <a:noFill/>
                    </a:lnT>
                    <a:lnB w="12240">
                      <a:noFill/>
                    </a:lnB>
                    <a:solidFill>
                      <a:srgbClr val="781873"/>
                    </a:solidFill>
                  </a:tcPr>
                </a:tc>
              </a:tr>
            </a:tbl>
          </a:graphicData>
        </a:graphic>
      </p:graphicFrame>
      <p:sp>
        <p:nvSpPr>
          <p:cNvPr id="898" name="CustomShape 4"/>
          <p:cNvSpPr/>
          <p:nvPr/>
        </p:nvSpPr>
        <p:spPr>
          <a:xfrm>
            <a:off x="5829840" y="8255160"/>
            <a:ext cx="3714480" cy="1320480"/>
          </a:xfrm>
          <a:prstGeom prst="rect">
            <a:avLst/>
          </a:prstGeom>
          <a:noFill/>
          <a:ln w="12600">
            <a:noFill/>
          </a:ln>
        </p:spPr>
        <p:style>
          <a:lnRef idx="0"/>
          <a:fillRef idx="0"/>
          <a:effectRef idx="0"/>
          <a:fontRef idx="minor"/>
        </p:style>
        <p:txBody>
          <a:bodyPr lIns="50760" rIns="50760" tIns="50760" bIns="50760" anchor="ctr">
            <a:spAutoFit/>
          </a:bodyPr>
          <a:p>
            <a:pPr>
              <a:lnSpc>
                <a:spcPct val="100000"/>
              </a:lnSpc>
              <a:spcBef>
                <a:spcPts val="2401"/>
              </a:spcBef>
            </a:pPr>
            <a:r>
              <a:rPr b="0" lang="pt-BR" sz="2000" spc="-1" strike="noStrike">
                <a:solidFill>
                  <a:srgbClr val="838787"/>
                </a:solidFill>
                <a:latin typeface="Avenir Next Medium"/>
                <a:ea typeface="Avenir Next Medium"/>
              </a:rPr>
              <a:t>Dizemos que essa combinação de apostas evita prejuízo certo (sure loss)</a:t>
            </a:r>
            <a:endParaRPr b="0" lang="pt-BR" sz="2000" spc="-1" strike="noStrike">
              <a:latin typeface="Arial"/>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99" name="CustomShape 1"/>
          <p:cNvSpPr/>
          <p:nvPr/>
        </p:nvSpPr>
        <p:spPr>
          <a:xfrm>
            <a:off x="406440" y="1822320"/>
            <a:ext cx="12191400" cy="6108120"/>
          </a:xfrm>
          <a:prstGeom prst="rect">
            <a:avLst/>
          </a:prstGeom>
          <a:noFill/>
          <a:ln w="12600">
            <a:noFill/>
          </a:ln>
        </p:spPr>
        <p:style>
          <a:lnRef idx="0"/>
          <a:fillRef idx="0"/>
          <a:effectRef idx="0"/>
          <a:fontRef idx="minor"/>
        </p:style>
        <p:txBody>
          <a:bodyPr lIns="50760" rIns="50760" tIns="50760" bIns="50760">
            <a:noAutofit/>
          </a:bodyPr>
          <a:p>
            <a:pPr marL="444600" indent="-443880">
              <a:lnSpc>
                <a:spcPct val="100000"/>
              </a:lnSpc>
              <a:spcBef>
                <a:spcPts val="2801"/>
              </a:spcBef>
              <a:buClr>
                <a:srgbClr val="34a5da"/>
              </a:buClr>
              <a:buSzPct val="105000"/>
              <a:buFont typeface="Avenir Next Regular"/>
              <a:buChar char="▸"/>
            </a:pPr>
            <a:r>
              <a:rPr b="0" lang="pt-BR" sz="3400" spc="-1" strike="noStrike">
                <a:solidFill>
                  <a:srgbClr val="34a5da"/>
                </a:solidFill>
                <a:latin typeface="Avenir Next Medium"/>
                <a:ea typeface="Avenir Next Medium"/>
              </a:rPr>
              <a:t>Por que crenças devem satisfazer axiomas de probabilidade?</a:t>
            </a:r>
            <a:endParaRPr b="0" lang="pt-BR" sz="3400" spc="-1" strike="noStrike">
              <a:latin typeface="Arial"/>
            </a:endParaRPr>
          </a:p>
          <a:p>
            <a:pPr lvl="1" marL="888840" indent="-443880">
              <a:lnSpc>
                <a:spcPct val="100000"/>
              </a:lnSpc>
              <a:spcBef>
                <a:spcPts val="2801"/>
              </a:spcBef>
              <a:buClr>
                <a:srgbClr val="34a5da"/>
              </a:buClr>
              <a:buSzPct val="105000"/>
              <a:buFont typeface="Avenir Next Regular"/>
              <a:buChar char="▸"/>
            </a:pPr>
            <a:r>
              <a:rPr b="0" lang="pt-BR" sz="3400" spc="-1" strike="noStrike">
                <a:solidFill>
                  <a:srgbClr val="222222"/>
                </a:solidFill>
                <a:latin typeface="Avenir Next Medium"/>
                <a:ea typeface="Avenir Next Medium"/>
              </a:rPr>
              <a:t>P(A) = 0,3 </a:t>
            </a:r>
            <a:r>
              <a:rPr b="0" lang="pt-BR" sz="3400" spc="-1" strike="noStrike">
                <a:solidFill>
                  <a:srgbClr val="34a5da"/>
                </a:solidFill>
                <a:latin typeface="Avenir Next Medium"/>
                <a:ea typeface="Avenir Next Medium"/>
              </a:rPr>
              <a:t>⇒ P(¬A) = 0,7</a:t>
            </a:r>
            <a:endParaRPr b="0" lang="pt-BR" sz="3400" spc="-1" strike="noStrike">
              <a:latin typeface="Arial"/>
            </a:endParaRPr>
          </a:p>
          <a:p>
            <a:pPr lvl="1" marL="888840" indent="-443880">
              <a:lnSpc>
                <a:spcPct val="100000"/>
              </a:lnSpc>
              <a:spcBef>
                <a:spcPts val="2801"/>
              </a:spcBef>
              <a:buClr>
                <a:srgbClr val="34a5da"/>
              </a:buClr>
              <a:buSzPct val="105000"/>
              <a:buFont typeface="Avenir Next Regular"/>
              <a:buChar char="▸"/>
            </a:pPr>
            <a:r>
              <a:rPr b="0" lang="pt-BR" sz="3400" spc="-1" strike="noStrike">
                <a:solidFill>
                  <a:srgbClr val="222222"/>
                </a:solidFill>
                <a:latin typeface="Avenir Next Medium"/>
                <a:ea typeface="Avenir Next Medium"/>
              </a:rPr>
              <a:t>P(A </a:t>
            </a:r>
            <a:r>
              <a:rPr b="0" i="1" lang="pt-BR" sz="4100" spc="-1" strike="noStrike">
                <a:solidFill>
                  <a:srgbClr val="222222"/>
                </a:solidFill>
                <a:latin typeface="Avenir Next Regular"/>
                <a:ea typeface="Avenir Next Regular"/>
              </a:rPr>
              <a:t>∩ </a:t>
            </a:r>
            <a:r>
              <a:rPr b="0" lang="pt-BR" sz="3400" spc="-1" strike="noStrike">
                <a:solidFill>
                  <a:srgbClr val="222222"/>
                </a:solidFill>
                <a:latin typeface="Avenir Next Medium"/>
                <a:ea typeface="Avenir Next Medium"/>
              </a:rPr>
              <a:t>B) = 0,4 </a:t>
            </a:r>
            <a:endParaRPr b="0" lang="pt-BR" sz="3400" spc="-1" strike="noStrike">
              <a:latin typeface="Arial"/>
            </a:endParaRPr>
          </a:p>
        </p:txBody>
      </p:sp>
      <p:sp>
        <p:nvSpPr>
          <p:cNvPr id="900" name="CustomShape 2"/>
          <p:cNvSpPr/>
          <p:nvPr/>
        </p:nvSpPr>
        <p:spPr>
          <a:xfrm>
            <a:off x="406440" y="673200"/>
            <a:ext cx="12191400" cy="723240"/>
          </a:xfrm>
          <a:prstGeom prst="rect">
            <a:avLst/>
          </a:prstGeom>
          <a:noFill/>
          <a:ln w="12600">
            <a:noFill/>
          </a:ln>
        </p:spPr>
        <p:style>
          <a:lnRef idx="0"/>
          <a:fillRef idx="0"/>
          <a:effectRef idx="0"/>
          <a:fontRef idx="minor"/>
        </p:style>
        <p:txBody>
          <a:bodyPr lIns="50760" rIns="50760" tIns="50760" bIns="50760">
            <a:noAutofit/>
          </a:bodyPr>
          <a:p>
            <a:pPr>
              <a:lnSpc>
                <a:spcPct val="80000"/>
              </a:lnSpc>
              <a:spcBef>
                <a:spcPts val="2200"/>
              </a:spcBef>
            </a:pPr>
            <a:r>
              <a:rPr b="0" lang="pt-BR" sz="4800" spc="-1" strike="noStrike" cap="all">
                <a:solidFill>
                  <a:srgbClr val="34a5da"/>
                </a:solidFill>
                <a:latin typeface="DIN Condensed Bold"/>
                <a:ea typeface="DIN Condensed Bold"/>
              </a:rPr>
              <a:t>apostas incoerentes (dutch book)</a:t>
            </a:r>
            <a:endParaRPr b="0" lang="pt-BR" sz="4800" spc="-1" strike="noStrike">
              <a:latin typeface="Arial"/>
            </a:endParaRPr>
          </a:p>
        </p:txBody>
      </p:sp>
      <p:graphicFrame>
        <p:nvGraphicFramePr>
          <p:cNvPr id="901" name="Table 3"/>
          <p:cNvGraphicFramePr/>
          <p:nvPr/>
        </p:nvGraphicFramePr>
        <p:xfrm>
          <a:off x="1140120" y="5835600"/>
          <a:ext cx="10724040" cy="3485520"/>
        </p:xfrm>
        <a:graphic>
          <a:graphicData uri="http://schemas.openxmlformats.org/drawingml/2006/table">
            <a:tbl>
              <a:tblPr/>
              <a:tblGrid>
                <a:gridCol w="1787400"/>
                <a:gridCol w="1787400"/>
                <a:gridCol w="1787400"/>
                <a:gridCol w="1787400"/>
                <a:gridCol w="1787400"/>
                <a:gridCol w="1787400"/>
              </a:tblGrid>
              <a:tr h="1050120">
                <a:tc>
                  <a:tcPr marL="50760" marR="50760">
                    <a:lnL w="12240">
                      <a:noFill/>
                    </a:lnL>
                    <a:lnR w="12240">
                      <a:noFill/>
                    </a:lnR>
                    <a:lnT w="12240">
                      <a:noFill/>
                    </a:lnT>
                    <a:lnB w="12240">
                      <a:noFill/>
                    </a:lnB>
                    <a:solidFill>
                      <a:srgbClr val="a01d73"/>
                    </a:solidFill>
                  </a:tcPr>
                </a:tc>
                <a:tc>
                  <a:txBody>
                    <a:bodyPr lIns="50760" rIns="50760">
                      <a:noAutofit/>
                    </a:bodyPr>
                    <a:p>
                      <a:pPr algn="ctr">
                        <a:lnSpc>
                          <a:spcPct val="100000"/>
                        </a:lnSpc>
                      </a:pPr>
                      <a:r>
                        <a:rPr b="0" lang="pt-BR" sz="3200" spc="-1" strike="noStrike">
                          <a:solidFill>
                            <a:srgbClr val="ffffff"/>
                          </a:solidFill>
                          <a:latin typeface="Avenir Next Demi Bold"/>
                          <a:ea typeface="Avenir Next Demi Bold"/>
                        </a:rPr>
                        <a:t>Aposta</a:t>
                      </a:r>
                      <a:endParaRPr b="0" lang="pt-BR" sz="3200" spc="-1" strike="noStrike">
                        <a:latin typeface="Arial"/>
                      </a:endParaRPr>
                    </a:p>
                  </a:txBody>
                  <a:tcPr marL="50760" marR="50760">
                    <a:lnL w="12240">
                      <a:noFill/>
                    </a:lnL>
                    <a:lnR w="12240">
                      <a:noFill/>
                    </a:lnR>
                    <a:lnT w="12240">
                      <a:noFill/>
                    </a:lnT>
                    <a:lnB w="12240">
                      <a:noFill/>
                    </a:lnB>
                    <a:solidFill>
                      <a:srgbClr val="781873"/>
                    </a:solidFill>
                  </a:tcPr>
                </a:tc>
                <a:tc>
                  <a:txBody>
                    <a:bodyPr lIns="50760" rIns="50760">
                      <a:noAutofit/>
                    </a:bodyPr>
                    <a:p>
                      <a:pPr algn="ctr">
                        <a:lnSpc>
                          <a:spcPct val="100000"/>
                        </a:lnSpc>
                      </a:pPr>
                      <a:r>
                        <a:rPr b="0" lang="pt-BR" sz="3200" spc="-1" strike="noStrike">
                          <a:solidFill>
                            <a:srgbClr val="ffffff"/>
                          </a:solidFill>
                          <a:latin typeface="Avenir Next Demi Bold"/>
                          <a:ea typeface="Avenir Next Demi Bold"/>
                        </a:rPr>
                        <a:t>A </a:t>
                      </a:r>
                      <a:r>
                        <a:rPr b="1" i="1" lang="pt-BR" sz="3200" spc="-1" strike="noStrike">
                          <a:solidFill>
                            <a:srgbClr val="ffffff"/>
                          </a:solidFill>
                          <a:latin typeface="Avenir Next Regular"/>
                          <a:ea typeface="Avenir Next Regular"/>
                        </a:rPr>
                        <a:t>∩ </a:t>
                      </a:r>
                      <a:r>
                        <a:rPr b="0" lang="pt-BR" sz="3200" spc="-1" strike="noStrike">
                          <a:solidFill>
                            <a:srgbClr val="ffffff"/>
                          </a:solidFill>
                          <a:latin typeface="Avenir Next Demi Bold"/>
                          <a:ea typeface="Avenir Next Demi Bold"/>
                        </a:rPr>
                        <a:t>B</a:t>
                      </a:r>
                      <a:endParaRPr b="0" lang="pt-BR" sz="3200" spc="-1" strike="noStrike">
                        <a:latin typeface="Arial"/>
                      </a:endParaRPr>
                    </a:p>
                  </a:txBody>
                  <a:tcPr marL="50760" marR="50760">
                    <a:lnL w="12240">
                      <a:noFill/>
                    </a:lnL>
                    <a:lnR w="12240">
                      <a:noFill/>
                    </a:lnR>
                    <a:lnT w="12240">
                      <a:noFill/>
                    </a:lnT>
                    <a:lnB w="12240">
                      <a:noFill/>
                    </a:lnB>
                    <a:solidFill>
                      <a:srgbClr val="781873"/>
                    </a:solidFill>
                  </a:tcPr>
                </a:tc>
                <a:tc>
                  <a:txBody>
                    <a:bodyPr lIns="50760" rIns="50760">
                      <a:noAutofit/>
                    </a:bodyPr>
                    <a:p>
                      <a:pPr algn="ctr">
                        <a:lnSpc>
                          <a:spcPct val="100000"/>
                        </a:lnSpc>
                      </a:pPr>
                      <a:r>
                        <a:rPr b="0" lang="pt-BR" sz="3200" spc="-1" strike="noStrike">
                          <a:solidFill>
                            <a:srgbClr val="ffffff"/>
                          </a:solidFill>
                          <a:latin typeface="Avenir Next Demi Bold"/>
                          <a:ea typeface="Avenir Next Demi Bold"/>
                        </a:rPr>
                        <a:t>¬A </a:t>
                      </a:r>
                      <a:r>
                        <a:rPr b="1" i="1" lang="pt-BR" sz="3200" spc="-1" strike="noStrike">
                          <a:solidFill>
                            <a:srgbClr val="ffffff"/>
                          </a:solidFill>
                          <a:latin typeface="Avenir Next Regular"/>
                          <a:ea typeface="Avenir Next Regular"/>
                        </a:rPr>
                        <a:t>∩ </a:t>
                      </a:r>
                      <a:r>
                        <a:rPr b="0" lang="pt-BR" sz="3200" spc="-1" strike="noStrike">
                          <a:solidFill>
                            <a:srgbClr val="ffffff"/>
                          </a:solidFill>
                          <a:latin typeface="Avenir Next Demi Bold"/>
                          <a:ea typeface="Avenir Next Demi Bold"/>
                        </a:rPr>
                        <a:t>B</a:t>
                      </a:r>
                      <a:endParaRPr b="0" lang="pt-BR" sz="3200" spc="-1" strike="noStrike">
                        <a:latin typeface="Arial"/>
                      </a:endParaRPr>
                    </a:p>
                  </a:txBody>
                  <a:tcPr marL="50760" marR="50760">
                    <a:lnL w="12240">
                      <a:noFill/>
                    </a:lnL>
                    <a:lnR w="12240">
                      <a:noFill/>
                    </a:lnR>
                    <a:lnT w="12240">
                      <a:noFill/>
                    </a:lnT>
                    <a:lnB w="12240">
                      <a:noFill/>
                    </a:lnB>
                    <a:solidFill>
                      <a:srgbClr val="781873"/>
                    </a:solidFill>
                  </a:tcPr>
                </a:tc>
                <a:tc>
                  <a:txBody>
                    <a:bodyPr lIns="50760" rIns="50760">
                      <a:noAutofit/>
                    </a:bodyPr>
                    <a:p>
                      <a:pPr algn="ctr">
                        <a:lnSpc>
                          <a:spcPct val="100000"/>
                        </a:lnSpc>
                      </a:pPr>
                      <a:r>
                        <a:rPr b="0" lang="pt-BR" sz="3200" spc="-1" strike="noStrike">
                          <a:solidFill>
                            <a:srgbClr val="ffffff"/>
                          </a:solidFill>
                          <a:latin typeface="Avenir Next Demi Bold"/>
                          <a:ea typeface="Avenir Next Demi Bold"/>
                        </a:rPr>
                        <a:t>A </a:t>
                      </a:r>
                      <a:r>
                        <a:rPr b="1" i="1" lang="pt-BR" sz="3200" spc="-1" strike="noStrike">
                          <a:solidFill>
                            <a:srgbClr val="ffffff"/>
                          </a:solidFill>
                          <a:latin typeface="Avenir Next Regular"/>
                          <a:ea typeface="Avenir Next Regular"/>
                        </a:rPr>
                        <a:t>∩ ¬</a:t>
                      </a:r>
                      <a:r>
                        <a:rPr b="0" lang="pt-BR" sz="3200" spc="-1" strike="noStrike">
                          <a:solidFill>
                            <a:srgbClr val="ffffff"/>
                          </a:solidFill>
                          <a:latin typeface="Avenir Next Demi Bold"/>
                          <a:ea typeface="Avenir Next Demi Bold"/>
                        </a:rPr>
                        <a:t>B</a:t>
                      </a:r>
                      <a:endParaRPr b="0" lang="pt-BR" sz="3200" spc="-1" strike="noStrike">
                        <a:latin typeface="Arial"/>
                      </a:endParaRPr>
                    </a:p>
                  </a:txBody>
                  <a:tcPr marL="50760" marR="50760">
                    <a:lnL w="12240">
                      <a:noFill/>
                    </a:lnL>
                    <a:lnR w="12240">
                      <a:noFill/>
                    </a:lnR>
                    <a:lnT w="12240">
                      <a:noFill/>
                    </a:lnT>
                    <a:lnB w="12240">
                      <a:noFill/>
                    </a:lnB>
                    <a:solidFill>
                      <a:srgbClr val="781873"/>
                    </a:solidFill>
                  </a:tcPr>
                </a:tc>
                <a:tc>
                  <a:txBody>
                    <a:bodyPr lIns="50760" rIns="50760">
                      <a:noAutofit/>
                    </a:bodyPr>
                    <a:p>
                      <a:pPr algn="ctr">
                        <a:lnSpc>
                          <a:spcPct val="100000"/>
                        </a:lnSpc>
                      </a:pPr>
                      <a:r>
                        <a:rPr b="1" i="1" lang="pt-BR" sz="3200" spc="-1" strike="noStrike">
                          <a:solidFill>
                            <a:srgbClr val="ffffff"/>
                          </a:solidFill>
                          <a:latin typeface="Avenir Next Regular"/>
                          <a:ea typeface="Avenir Next Regular"/>
                        </a:rPr>
                        <a:t>¬</a:t>
                      </a:r>
                      <a:r>
                        <a:rPr b="0" lang="pt-BR" sz="3200" spc="-1" strike="noStrike">
                          <a:solidFill>
                            <a:srgbClr val="ffffff"/>
                          </a:solidFill>
                          <a:latin typeface="DIN Condensed Bold"/>
                          <a:ea typeface="DIN Condensed Bold"/>
                        </a:rPr>
                        <a:t>A </a:t>
                      </a:r>
                      <a:r>
                        <a:rPr b="1" i="1" lang="pt-BR" sz="3200" spc="-1" strike="noStrike">
                          <a:solidFill>
                            <a:srgbClr val="ffffff"/>
                          </a:solidFill>
                          <a:latin typeface="Avenir Next Regular"/>
                          <a:ea typeface="Avenir Next Regular"/>
                        </a:rPr>
                        <a:t>∩ ¬</a:t>
                      </a:r>
                      <a:r>
                        <a:rPr b="0" lang="pt-BR" sz="3200" spc="-1" strike="noStrike">
                          <a:solidFill>
                            <a:srgbClr val="ffffff"/>
                          </a:solidFill>
                          <a:latin typeface="DIN Condensed Bold"/>
                          <a:ea typeface="DIN Condensed Bold"/>
                        </a:rPr>
                        <a:t>B</a:t>
                      </a:r>
                      <a:endParaRPr b="0" lang="pt-BR" sz="3200" spc="-1" strike="noStrike">
                        <a:latin typeface="Arial"/>
                      </a:endParaRPr>
                    </a:p>
                  </a:txBody>
                  <a:tcPr marL="50760" marR="50760">
                    <a:lnL w="12240">
                      <a:noFill/>
                    </a:lnL>
                    <a:lnR w="12240">
                      <a:noFill/>
                    </a:lnR>
                    <a:lnT w="12240">
                      <a:noFill/>
                    </a:lnT>
                    <a:lnB w="12240">
                      <a:noFill/>
                    </a:lnB>
                    <a:solidFill>
                      <a:srgbClr val="781873"/>
                    </a:solidFill>
                  </a:tcPr>
                </a:tc>
              </a:tr>
              <a:tr h="929880">
                <a:tc>
                  <a:txBody>
                    <a:bodyPr lIns="50760" rIns="50760">
                      <a:noAutofit/>
                    </a:bodyPr>
                    <a:p>
                      <a:pPr algn="ctr">
                        <a:lnSpc>
                          <a:spcPct val="100000"/>
                        </a:lnSpc>
                      </a:pPr>
                      <a:r>
                        <a:rPr b="0" lang="pt-BR" sz="3200" spc="-1" strike="noStrike">
                          <a:solidFill>
                            <a:srgbClr val="ffffff"/>
                          </a:solidFill>
                          <a:latin typeface="Avenir Next Demi Bold"/>
                          <a:ea typeface="Avenir Next Demi Bold"/>
                        </a:rPr>
                        <a:t>¬A</a:t>
                      </a:r>
                      <a:endParaRPr b="0" lang="pt-BR" sz="3200" spc="-1" strike="noStrike">
                        <a:latin typeface="Arial"/>
                      </a:endParaRPr>
                    </a:p>
                  </a:txBody>
                  <a:tcPr marL="50760" marR="50760">
                    <a:lnL w="12240">
                      <a:noFill/>
                    </a:lnL>
                    <a:lnR w="12240">
                      <a:noFill/>
                    </a:lnR>
                    <a:lnT w="12240">
                      <a:noFill/>
                    </a:lnT>
                    <a:lnB w="12240">
                      <a:noFill/>
                    </a:lnB>
                    <a:solidFill>
                      <a:srgbClr val="a01d73"/>
                    </a:solidFill>
                  </a:tcPr>
                </a:tc>
                <a:tc>
                  <a:txBody>
                    <a:bodyPr lIns="50760" rIns="50760">
                      <a:noAutofit/>
                    </a:bodyPr>
                    <a:p>
                      <a:pPr algn="ctr">
                        <a:lnSpc>
                          <a:spcPct val="100000"/>
                        </a:lnSpc>
                      </a:pPr>
                      <a:r>
                        <a:rPr b="0" lang="pt-BR" sz="3200" spc="-1" strike="noStrike">
                          <a:solidFill>
                            <a:srgbClr val="222222"/>
                          </a:solidFill>
                          <a:latin typeface="DIN Condensed Bold"/>
                          <a:ea typeface="DIN Condensed Bold"/>
                        </a:rPr>
                        <a:t>3:7</a:t>
                      </a:r>
                      <a:endParaRPr b="0" lang="pt-BR" sz="3200" spc="-1" strike="noStrike">
                        <a:latin typeface="Arial"/>
                      </a:endParaRPr>
                    </a:p>
                  </a:txBody>
                  <a:tcPr marL="50760" marR="50760">
                    <a:lnL w="12240">
                      <a:noFill/>
                    </a:lnL>
                    <a:lnR w="12240">
                      <a:noFill/>
                    </a:lnR>
                    <a:lnT w="12240">
                      <a:noFill/>
                    </a:lnT>
                    <a:lnB w="12240">
                      <a:noFill/>
                    </a:lnB>
                    <a:noFill/>
                  </a:tcPr>
                </a:tc>
                <a:tc>
                  <a:txBody>
                    <a:bodyPr lIns="50760" rIns="50760">
                      <a:noAutofit/>
                    </a:bodyPr>
                    <a:p>
                      <a:pPr algn="ctr">
                        <a:lnSpc>
                          <a:spcPct val="100000"/>
                        </a:lnSpc>
                      </a:pPr>
                      <a:r>
                        <a:rPr b="0" lang="pt-BR" sz="3200" spc="-1" strike="noStrike">
                          <a:solidFill>
                            <a:srgbClr val="e42832"/>
                          </a:solidFill>
                          <a:latin typeface="DIN Condensed Bold"/>
                          <a:ea typeface="DIN Condensed Bold"/>
                        </a:rPr>
                        <a:t>-7</a:t>
                      </a:r>
                      <a:endParaRPr b="0" lang="pt-BR" sz="3200" spc="-1" strike="noStrike">
                        <a:latin typeface="Arial"/>
                      </a:endParaRPr>
                    </a:p>
                  </a:txBody>
                  <a:tcPr marL="50760" marR="50760">
                    <a:lnL w="12240">
                      <a:noFill/>
                    </a:lnL>
                    <a:lnR w="12240">
                      <a:noFill/>
                    </a:lnR>
                    <a:lnT w="12240">
                      <a:noFill/>
                    </a:lnT>
                    <a:lnB w="12240">
                      <a:noFill/>
                    </a:lnB>
                    <a:noFill/>
                  </a:tcPr>
                </a:tc>
                <a:tc>
                  <a:txBody>
                    <a:bodyPr lIns="50760" rIns="50760">
                      <a:noAutofit/>
                    </a:bodyPr>
                    <a:p>
                      <a:pPr algn="ctr">
                        <a:lnSpc>
                          <a:spcPct val="100000"/>
                        </a:lnSpc>
                      </a:pPr>
                      <a:r>
                        <a:rPr b="0" lang="pt-BR" sz="3200" spc="-1" strike="noStrike">
                          <a:solidFill>
                            <a:srgbClr val="4c8945"/>
                          </a:solidFill>
                          <a:latin typeface="DIN Condensed Bold"/>
                          <a:ea typeface="DIN Condensed Bold"/>
                        </a:rPr>
                        <a:t>3</a:t>
                      </a:r>
                      <a:endParaRPr b="0" lang="pt-BR" sz="3200" spc="-1" strike="noStrike">
                        <a:latin typeface="Arial"/>
                      </a:endParaRPr>
                    </a:p>
                  </a:txBody>
                  <a:tcPr marL="50760" marR="50760">
                    <a:lnL w="12240">
                      <a:noFill/>
                    </a:lnL>
                    <a:lnR w="12240">
                      <a:noFill/>
                    </a:lnR>
                    <a:lnT w="12240">
                      <a:noFill/>
                    </a:lnT>
                    <a:lnB w="12240">
                      <a:noFill/>
                    </a:lnB>
                    <a:noFill/>
                  </a:tcPr>
                </a:tc>
                <a:tc>
                  <a:txBody>
                    <a:bodyPr lIns="50760" rIns="50760">
                      <a:noAutofit/>
                    </a:bodyPr>
                    <a:p>
                      <a:pPr algn="ctr">
                        <a:lnSpc>
                          <a:spcPct val="100000"/>
                        </a:lnSpc>
                      </a:pPr>
                      <a:r>
                        <a:rPr b="0" lang="pt-BR" sz="3200" spc="-1" strike="noStrike">
                          <a:solidFill>
                            <a:srgbClr val="e42832"/>
                          </a:solidFill>
                          <a:latin typeface="DIN Condensed Bold"/>
                          <a:ea typeface="DIN Condensed Bold"/>
                        </a:rPr>
                        <a:t>-7</a:t>
                      </a:r>
                      <a:endParaRPr b="0" lang="pt-BR" sz="3200" spc="-1" strike="noStrike">
                        <a:latin typeface="Arial"/>
                      </a:endParaRPr>
                    </a:p>
                  </a:txBody>
                  <a:tcPr marL="50760" marR="50760">
                    <a:lnL w="12240">
                      <a:noFill/>
                    </a:lnL>
                    <a:lnR w="12240">
                      <a:noFill/>
                    </a:lnR>
                    <a:lnT w="12240">
                      <a:noFill/>
                    </a:lnT>
                    <a:lnB w="12240">
                      <a:noFill/>
                    </a:lnB>
                    <a:noFill/>
                  </a:tcPr>
                </a:tc>
                <a:tc>
                  <a:txBody>
                    <a:bodyPr lIns="50760" rIns="50760">
                      <a:noAutofit/>
                    </a:bodyPr>
                    <a:p>
                      <a:pPr algn="ctr">
                        <a:lnSpc>
                          <a:spcPct val="100000"/>
                        </a:lnSpc>
                      </a:pPr>
                      <a:r>
                        <a:rPr b="0" lang="pt-BR" sz="3200" spc="-1" strike="noStrike">
                          <a:solidFill>
                            <a:srgbClr val="4c8945"/>
                          </a:solidFill>
                          <a:latin typeface="DIN Condensed Bold"/>
                          <a:ea typeface="DIN Condensed Bold"/>
                        </a:rPr>
                        <a:t>3</a:t>
                      </a:r>
                      <a:endParaRPr b="0" lang="pt-BR" sz="3200" spc="-1" strike="noStrike">
                        <a:latin typeface="Arial"/>
                      </a:endParaRPr>
                    </a:p>
                  </a:txBody>
                  <a:tcPr marL="50760" marR="50760">
                    <a:lnL w="12240">
                      <a:noFill/>
                    </a:lnL>
                    <a:lnR w="12240">
                      <a:noFill/>
                    </a:lnR>
                    <a:lnT w="12240">
                      <a:noFill/>
                    </a:lnT>
                    <a:lnB w="12240">
                      <a:noFill/>
                    </a:lnB>
                    <a:noFill/>
                  </a:tcPr>
                </a:tc>
              </a:tr>
              <a:tr h="929880">
                <a:tc>
                  <a:txBody>
                    <a:bodyPr lIns="50760" rIns="50760">
                      <a:noAutofit/>
                    </a:bodyPr>
                    <a:p>
                      <a:pPr algn="ctr">
                        <a:lnSpc>
                          <a:spcPct val="100000"/>
                        </a:lnSpc>
                      </a:pPr>
                      <a:r>
                        <a:rPr b="0" lang="pt-BR" sz="3200" spc="-1" strike="noStrike">
                          <a:solidFill>
                            <a:srgbClr val="ffffff"/>
                          </a:solidFill>
                          <a:latin typeface="Avenir Next Demi Bold"/>
                          <a:ea typeface="Avenir Next Demi Bold"/>
                        </a:rPr>
                        <a:t>A </a:t>
                      </a:r>
                      <a:r>
                        <a:rPr b="1" i="1" lang="pt-BR" sz="3200" spc="-1" strike="noStrike">
                          <a:solidFill>
                            <a:srgbClr val="ffffff"/>
                          </a:solidFill>
                          <a:latin typeface="Avenir Next Regular"/>
                          <a:ea typeface="Avenir Next Regular"/>
                        </a:rPr>
                        <a:t>∩ </a:t>
                      </a:r>
                      <a:r>
                        <a:rPr b="0" lang="pt-BR" sz="3200" spc="-1" strike="noStrike">
                          <a:solidFill>
                            <a:srgbClr val="ffffff"/>
                          </a:solidFill>
                          <a:latin typeface="Avenir Next Demi Bold"/>
                          <a:ea typeface="Avenir Next Demi Bold"/>
                        </a:rPr>
                        <a:t>B</a:t>
                      </a:r>
                      <a:endParaRPr b="0" lang="pt-BR" sz="3200" spc="-1" strike="noStrike">
                        <a:latin typeface="Arial"/>
                      </a:endParaRPr>
                    </a:p>
                  </a:txBody>
                  <a:tcPr marL="50760" marR="50760">
                    <a:lnL w="12240">
                      <a:noFill/>
                    </a:lnL>
                    <a:lnR w="12240">
                      <a:noFill/>
                    </a:lnR>
                    <a:lnT w="12240">
                      <a:noFill/>
                    </a:lnT>
                    <a:lnB w="12240">
                      <a:noFill/>
                    </a:lnB>
                    <a:solidFill>
                      <a:srgbClr val="a01d73"/>
                    </a:solidFill>
                  </a:tcPr>
                </a:tc>
                <a:tc>
                  <a:txBody>
                    <a:bodyPr lIns="50760" rIns="50760">
                      <a:noAutofit/>
                    </a:bodyPr>
                    <a:p>
                      <a:pPr algn="ctr">
                        <a:lnSpc>
                          <a:spcPct val="100000"/>
                        </a:lnSpc>
                      </a:pPr>
                      <a:r>
                        <a:rPr b="0" lang="pt-BR" sz="3200" spc="-1" strike="noStrike">
                          <a:solidFill>
                            <a:srgbClr val="222222"/>
                          </a:solidFill>
                          <a:latin typeface="DIN Condensed Bold"/>
                          <a:ea typeface="DIN Condensed Bold"/>
                        </a:rPr>
                        <a:t>6:4</a:t>
                      </a:r>
                      <a:endParaRPr b="0" lang="pt-BR" sz="3200" spc="-1" strike="noStrike">
                        <a:latin typeface="Arial"/>
                      </a:endParaRPr>
                    </a:p>
                  </a:txBody>
                  <a:tcPr marL="50760" marR="50760">
                    <a:lnL w="12240">
                      <a:noFill/>
                    </a:lnL>
                    <a:lnR w="12240">
                      <a:noFill/>
                    </a:lnR>
                    <a:lnT w="12240">
                      <a:noFill/>
                    </a:lnT>
                    <a:lnB w="12240">
                      <a:noFill/>
                    </a:lnB>
                    <a:solidFill>
                      <a:srgbClr val="c52060">
                        <a:alpha val="25000"/>
                      </a:srgbClr>
                    </a:solidFill>
                  </a:tcPr>
                </a:tc>
                <a:tc>
                  <a:txBody>
                    <a:bodyPr lIns="50760" rIns="50760">
                      <a:noAutofit/>
                    </a:bodyPr>
                    <a:p>
                      <a:pPr algn="ctr">
                        <a:lnSpc>
                          <a:spcPct val="100000"/>
                        </a:lnSpc>
                      </a:pPr>
                      <a:r>
                        <a:rPr b="0" lang="pt-BR" sz="3200" spc="-1" strike="noStrike">
                          <a:solidFill>
                            <a:srgbClr val="4c8945"/>
                          </a:solidFill>
                          <a:latin typeface="DIN Condensed Bold"/>
                          <a:ea typeface="DIN Condensed Bold"/>
                        </a:rPr>
                        <a:t>6</a:t>
                      </a:r>
                      <a:endParaRPr b="0" lang="pt-BR" sz="3200" spc="-1" strike="noStrike">
                        <a:latin typeface="Arial"/>
                      </a:endParaRPr>
                    </a:p>
                  </a:txBody>
                  <a:tcPr marL="50760" marR="50760">
                    <a:lnL w="12240">
                      <a:noFill/>
                    </a:lnL>
                    <a:lnR w="12240">
                      <a:noFill/>
                    </a:lnR>
                    <a:lnT w="12240">
                      <a:noFill/>
                    </a:lnT>
                    <a:lnB w="12240">
                      <a:noFill/>
                    </a:lnB>
                    <a:solidFill>
                      <a:srgbClr val="c52060">
                        <a:alpha val="25000"/>
                      </a:srgbClr>
                    </a:solidFill>
                  </a:tcPr>
                </a:tc>
                <a:tc>
                  <a:txBody>
                    <a:bodyPr lIns="50760" rIns="50760">
                      <a:noAutofit/>
                    </a:bodyPr>
                    <a:p>
                      <a:pPr algn="ctr">
                        <a:lnSpc>
                          <a:spcPct val="100000"/>
                        </a:lnSpc>
                      </a:pPr>
                      <a:r>
                        <a:rPr b="0" lang="pt-BR" sz="3200" spc="-1" strike="noStrike">
                          <a:solidFill>
                            <a:srgbClr val="e42832"/>
                          </a:solidFill>
                          <a:latin typeface="DIN Condensed Bold"/>
                          <a:ea typeface="DIN Condensed Bold"/>
                        </a:rPr>
                        <a:t>-4</a:t>
                      </a:r>
                      <a:endParaRPr b="0" lang="pt-BR" sz="3200" spc="-1" strike="noStrike">
                        <a:latin typeface="Arial"/>
                      </a:endParaRPr>
                    </a:p>
                  </a:txBody>
                  <a:tcPr marL="50760" marR="50760">
                    <a:lnL w="12240">
                      <a:noFill/>
                    </a:lnL>
                    <a:lnR w="12240">
                      <a:noFill/>
                    </a:lnR>
                    <a:lnT w="12240">
                      <a:noFill/>
                    </a:lnT>
                    <a:lnB w="12240">
                      <a:noFill/>
                    </a:lnB>
                    <a:solidFill>
                      <a:srgbClr val="c52060">
                        <a:alpha val="25000"/>
                      </a:srgbClr>
                    </a:solidFill>
                  </a:tcPr>
                </a:tc>
                <a:tc>
                  <a:txBody>
                    <a:bodyPr lIns="50760" rIns="50760">
                      <a:noAutofit/>
                    </a:bodyPr>
                    <a:p>
                      <a:pPr algn="ctr">
                        <a:lnSpc>
                          <a:spcPct val="100000"/>
                        </a:lnSpc>
                      </a:pPr>
                      <a:r>
                        <a:rPr b="0" lang="pt-BR" sz="3200" spc="-1" strike="noStrike">
                          <a:solidFill>
                            <a:srgbClr val="e42832"/>
                          </a:solidFill>
                          <a:latin typeface="DIN Condensed Bold"/>
                          <a:ea typeface="DIN Condensed Bold"/>
                        </a:rPr>
                        <a:t>-4</a:t>
                      </a:r>
                      <a:endParaRPr b="0" lang="pt-BR" sz="3200" spc="-1" strike="noStrike">
                        <a:latin typeface="Arial"/>
                      </a:endParaRPr>
                    </a:p>
                  </a:txBody>
                  <a:tcPr marL="50760" marR="50760">
                    <a:lnL w="12240">
                      <a:noFill/>
                    </a:lnL>
                    <a:lnR w="12240">
                      <a:noFill/>
                    </a:lnR>
                    <a:lnT w="12240">
                      <a:noFill/>
                    </a:lnT>
                    <a:lnB w="12240">
                      <a:noFill/>
                    </a:lnB>
                    <a:solidFill>
                      <a:srgbClr val="c52060">
                        <a:alpha val="25000"/>
                      </a:srgbClr>
                    </a:solidFill>
                  </a:tcPr>
                </a:tc>
                <a:tc>
                  <a:txBody>
                    <a:bodyPr lIns="50760" rIns="50760">
                      <a:noAutofit/>
                    </a:bodyPr>
                    <a:p>
                      <a:pPr algn="ctr">
                        <a:lnSpc>
                          <a:spcPct val="100000"/>
                        </a:lnSpc>
                      </a:pPr>
                      <a:r>
                        <a:rPr b="0" lang="pt-BR" sz="3200" spc="-1" strike="noStrike">
                          <a:solidFill>
                            <a:srgbClr val="e42832"/>
                          </a:solidFill>
                          <a:latin typeface="DIN Condensed Bold"/>
                          <a:ea typeface="DIN Condensed Bold"/>
                        </a:rPr>
                        <a:t>-4</a:t>
                      </a:r>
                      <a:endParaRPr b="0" lang="pt-BR" sz="3200" spc="-1" strike="noStrike">
                        <a:latin typeface="Arial"/>
                      </a:endParaRPr>
                    </a:p>
                  </a:txBody>
                  <a:tcPr marL="50760" marR="50760">
                    <a:lnL w="12240">
                      <a:noFill/>
                    </a:lnL>
                    <a:lnR w="12240">
                      <a:noFill/>
                    </a:lnR>
                    <a:lnT w="12240">
                      <a:noFill/>
                    </a:lnT>
                    <a:lnB w="12240">
                      <a:noFill/>
                    </a:lnB>
                    <a:solidFill>
                      <a:srgbClr val="c52060">
                        <a:alpha val="25000"/>
                      </a:srgbClr>
                    </a:solidFill>
                  </a:tcPr>
                </a:tc>
              </a:tr>
              <a:tr h="576000">
                <a:tc>
                  <a:txBody>
                    <a:bodyPr lIns="50760" rIns="50760">
                      <a:noAutofit/>
                    </a:bodyPr>
                    <a:p>
                      <a:pPr algn="ctr">
                        <a:lnSpc>
                          <a:spcPct val="100000"/>
                        </a:lnSpc>
                      </a:pPr>
                      <a:r>
                        <a:rPr b="0" lang="pt-BR" sz="3200" spc="-1" strike="noStrike">
                          <a:solidFill>
                            <a:srgbClr val="ffffff"/>
                          </a:solidFill>
                          <a:latin typeface="DIN Condensed Bold"/>
                          <a:ea typeface="DIN Condensed Bold"/>
                        </a:rPr>
                        <a:t>Retorno</a:t>
                      </a:r>
                      <a:endParaRPr b="0" lang="pt-BR" sz="3200" spc="-1" strike="noStrike">
                        <a:latin typeface="Arial"/>
                      </a:endParaRPr>
                    </a:p>
                  </a:txBody>
                  <a:tcPr marL="50760" marR="50760">
                    <a:lnL w="12240">
                      <a:noFill/>
                    </a:lnL>
                    <a:lnR w="12240">
                      <a:noFill/>
                    </a:lnR>
                    <a:lnT w="12240">
                      <a:noFill/>
                    </a:lnT>
                    <a:lnB w="12240">
                      <a:noFill/>
                    </a:lnB>
                    <a:solidFill>
                      <a:srgbClr val="a01d73"/>
                    </a:solidFill>
                  </a:tcPr>
                </a:tc>
                <a:tc>
                  <a:tcPr marL="50760" marR="50760">
                    <a:lnL w="12240">
                      <a:noFill/>
                    </a:lnL>
                    <a:lnR w="12240">
                      <a:noFill/>
                    </a:lnR>
                    <a:lnT w="12240">
                      <a:noFill/>
                    </a:lnT>
                    <a:lnB w="12240">
                      <a:noFill/>
                    </a:lnB>
                    <a:solidFill>
                      <a:srgbClr val="781873"/>
                    </a:solidFill>
                  </a:tcPr>
                </a:tc>
                <a:tc>
                  <a:txBody>
                    <a:bodyPr lIns="50760" rIns="50760">
                      <a:noAutofit/>
                    </a:bodyPr>
                    <a:p>
                      <a:pPr algn="ctr">
                        <a:lnSpc>
                          <a:spcPct val="100000"/>
                        </a:lnSpc>
                      </a:pPr>
                      <a:r>
                        <a:rPr b="0" lang="pt-BR" sz="3200" spc="-1" strike="noStrike">
                          <a:solidFill>
                            <a:srgbClr val="ffffff"/>
                          </a:solidFill>
                          <a:latin typeface="Avenir Next Demi Bold"/>
                          <a:ea typeface="Avenir Next Demi Bold"/>
                        </a:rPr>
                        <a:t>-1</a:t>
                      </a:r>
                      <a:endParaRPr b="0" lang="pt-BR" sz="3200" spc="-1" strike="noStrike">
                        <a:latin typeface="Arial"/>
                      </a:endParaRPr>
                    </a:p>
                  </a:txBody>
                  <a:tcPr marL="50760" marR="50760">
                    <a:lnL w="12240">
                      <a:noFill/>
                    </a:lnL>
                    <a:lnR w="12240">
                      <a:noFill/>
                    </a:lnR>
                    <a:lnT w="12240">
                      <a:noFill/>
                    </a:lnT>
                    <a:lnB w="12240">
                      <a:noFill/>
                    </a:lnB>
                    <a:solidFill>
                      <a:srgbClr val="781873"/>
                    </a:solidFill>
                  </a:tcPr>
                </a:tc>
                <a:tc>
                  <a:txBody>
                    <a:bodyPr lIns="50760" rIns="50760">
                      <a:noAutofit/>
                    </a:bodyPr>
                    <a:p>
                      <a:pPr algn="ctr">
                        <a:lnSpc>
                          <a:spcPct val="100000"/>
                        </a:lnSpc>
                      </a:pPr>
                      <a:r>
                        <a:rPr b="0" lang="pt-BR" sz="3200" spc="-1" strike="noStrike">
                          <a:solidFill>
                            <a:srgbClr val="ffffff"/>
                          </a:solidFill>
                          <a:latin typeface="Avenir Next Demi Bold"/>
                          <a:ea typeface="Avenir Next Demi Bold"/>
                        </a:rPr>
                        <a:t>-1</a:t>
                      </a:r>
                      <a:endParaRPr b="0" lang="pt-BR" sz="3200" spc="-1" strike="noStrike">
                        <a:latin typeface="Arial"/>
                      </a:endParaRPr>
                    </a:p>
                  </a:txBody>
                  <a:tcPr marL="50760" marR="50760">
                    <a:lnL w="12240">
                      <a:noFill/>
                    </a:lnL>
                    <a:lnR w="12240">
                      <a:noFill/>
                    </a:lnR>
                    <a:lnT w="12240">
                      <a:noFill/>
                    </a:lnT>
                    <a:lnB w="12240">
                      <a:noFill/>
                    </a:lnB>
                    <a:solidFill>
                      <a:srgbClr val="781873"/>
                    </a:solidFill>
                  </a:tcPr>
                </a:tc>
                <a:tc>
                  <a:txBody>
                    <a:bodyPr lIns="50760" rIns="50760">
                      <a:noAutofit/>
                    </a:bodyPr>
                    <a:p>
                      <a:pPr algn="ctr">
                        <a:lnSpc>
                          <a:spcPct val="100000"/>
                        </a:lnSpc>
                      </a:pPr>
                      <a:r>
                        <a:rPr b="0" lang="pt-BR" sz="3200" spc="-1" strike="noStrike">
                          <a:solidFill>
                            <a:srgbClr val="ffffff"/>
                          </a:solidFill>
                          <a:latin typeface="Avenir Next Demi Bold"/>
                          <a:ea typeface="Avenir Next Demi Bold"/>
                        </a:rPr>
                        <a:t>-11</a:t>
                      </a:r>
                      <a:endParaRPr b="0" lang="pt-BR" sz="3200" spc="-1" strike="noStrike">
                        <a:latin typeface="Arial"/>
                      </a:endParaRPr>
                    </a:p>
                  </a:txBody>
                  <a:tcPr marL="50760" marR="50760">
                    <a:lnL w="12240">
                      <a:noFill/>
                    </a:lnL>
                    <a:lnR w="12240">
                      <a:noFill/>
                    </a:lnR>
                    <a:lnT w="12240">
                      <a:noFill/>
                    </a:lnT>
                    <a:lnB w="12240">
                      <a:noFill/>
                    </a:lnB>
                    <a:solidFill>
                      <a:srgbClr val="781873"/>
                    </a:solidFill>
                  </a:tcPr>
                </a:tc>
                <a:tc>
                  <a:txBody>
                    <a:bodyPr lIns="50760" rIns="50760">
                      <a:noAutofit/>
                    </a:bodyPr>
                    <a:p>
                      <a:pPr algn="ctr">
                        <a:lnSpc>
                          <a:spcPct val="100000"/>
                        </a:lnSpc>
                      </a:pPr>
                      <a:r>
                        <a:rPr b="0" lang="pt-BR" sz="3200" spc="-1" strike="noStrike">
                          <a:solidFill>
                            <a:srgbClr val="ffffff"/>
                          </a:solidFill>
                          <a:latin typeface="DIN Condensed Bold"/>
                          <a:ea typeface="DIN Condensed Bold"/>
                        </a:rPr>
                        <a:t>-1</a:t>
                      </a:r>
                      <a:endParaRPr b="0" lang="pt-BR" sz="3200" spc="-1" strike="noStrike">
                        <a:latin typeface="Arial"/>
                      </a:endParaRPr>
                    </a:p>
                  </a:txBody>
                  <a:tcPr marL="50760" marR="50760">
                    <a:lnL w="12240">
                      <a:noFill/>
                    </a:lnL>
                    <a:lnR w="12240">
                      <a:noFill/>
                    </a:lnR>
                    <a:lnT w="12240">
                      <a:noFill/>
                    </a:lnT>
                    <a:lnB w="12240">
                      <a:noFill/>
                    </a:lnB>
                    <a:solidFill>
                      <a:srgbClr val="781873"/>
                    </a:solidFill>
                  </a:tcPr>
                </a:tc>
              </a:tr>
            </a:tbl>
          </a:graphicData>
        </a:graphic>
      </p:graphicFrame>
      <p:sp>
        <p:nvSpPr>
          <p:cNvPr id="902" name="CustomShape 4"/>
          <p:cNvSpPr/>
          <p:nvPr/>
        </p:nvSpPr>
        <p:spPr>
          <a:xfrm>
            <a:off x="6820200" y="3526560"/>
            <a:ext cx="4240440" cy="406800"/>
          </a:xfrm>
          <a:prstGeom prst="rect">
            <a:avLst/>
          </a:prstGeom>
          <a:solidFill>
            <a:schemeClr val="accent4">
              <a:hueOff val="414058"/>
              <a:satOff val="2144"/>
              <a:lumOff val="10379"/>
            </a:schemeClr>
          </a:solidFill>
          <a:ln w="12600">
            <a:noFill/>
          </a:ln>
        </p:spPr>
        <p:style>
          <a:lnRef idx="0"/>
          <a:fillRef idx="0"/>
          <a:effectRef idx="0"/>
          <a:fontRef idx="minor"/>
        </p:style>
        <p:txBody>
          <a:bodyPr lIns="50760" rIns="50760" tIns="50760" bIns="50760" anchor="ctr">
            <a:spAutoFit/>
          </a:bodyPr>
          <a:p>
            <a:pPr>
              <a:lnSpc>
                <a:spcPct val="100000"/>
              </a:lnSpc>
              <a:spcBef>
                <a:spcPts val="2401"/>
              </a:spcBef>
            </a:pPr>
            <a:r>
              <a:rPr b="0" lang="pt-BR" sz="2000" spc="-1" strike="noStrike">
                <a:solidFill>
                  <a:srgbClr val="222222"/>
                </a:solidFill>
                <a:latin typeface="Avenir Next Medium"/>
                <a:ea typeface="Avenir Next Medium"/>
              </a:rPr>
              <a:t>Equivalente a aposta 3:7 em ¬A</a:t>
            </a:r>
            <a:endParaRPr b="0" lang="pt-BR" sz="2000" spc="-1" strike="noStrike">
              <a:latin typeface="Arial"/>
            </a:endParaRPr>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03" name="CustomShape 1"/>
          <p:cNvSpPr/>
          <p:nvPr/>
        </p:nvSpPr>
        <p:spPr>
          <a:xfrm>
            <a:off x="406440" y="1822320"/>
            <a:ext cx="12191400" cy="6108120"/>
          </a:xfrm>
          <a:prstGeom prst="rect">
            <a:avLst/>
          </a:prstGeom>
          <a:noFill/>
          <a:ln w="12600">
            <a:noFill/>
          </a:ln>
        </p:spPr>
        <p:style>
          <a:lnRef idx="0"/>
          <a:fillRef idx="0"/>
          <a:effectRef idx="0"/>
          <a:fontRef idx="minor"/>
        </p:style>
        <p:txBody>
          <a:bodyPr lIns="50760" rIns="50760" tIns="50760" bIns="50760">
            <a:noAutofit/>
          </a:bodyPr>
          <a:p>
            <a:pPr marL="444600" indent="-443880">
              <a:lnSpc>
                <a:spcPct val="100000"/>
              </a:lnSpc>
              <a:spcBef>
                <a:spcPts val="2801"/>
              </a:spcBef>
              <a:buClr>
                <a:srgbClr val="34a5da"/>
              </a:buClr>
              <a:buSzPct val="105000"/>
              <a:buFont typeface="Avenir Next Regular"/>
              <a:buChar char="▸"/>
            </a:pPr>
            <a:r>
              <a:rPr b="0" lang="pt-BR" sz="3400" spc="-1" strike="noStrike">
                <a:solidFill>
                  <a:srgbClr val="34a5da"/>
                </a:solidFill>
                <a:latin typeface="Avenir Next Medium"/>
                <a:ea typeface="Avenir Next Medium"/>
              </a:rPr>
              <a:t>Por que crenças devem satisfazer axiomas de probabilidade?</a:t>
            </a:r>
            <a:endParaRPr b="0" lang="pt-BR" sz="3400" spc="-1" strike="noStrike">
              <a:latin typeface="Arial"/>
            </a:endParaRPr>
          </a:p>
          <a:p>
            <a:pPr lvl="1" marL="888840" indent="-443880">
              <a:lnSpc>
                <a:spcPct val="100000"/>
              </a:lnSpc>
              <a:spcBef>
                <a:spcPts val="2801"/>
              </a:spcBef>
              <a:buClr>
                <a:srgbClr val="34a5da"/>
              </a:buClr>
              <a:buSzPct val="105000"/>
              <a:buFont typeface="Avenir Next Regular"/>
              <a:buChar char="▸"/>
            </a:pPr>
            <a:r>
              <a:rPr b="0" lang="pt-BR" sz="3400" spc="-1" strike="noStrike">
                <a:solidFill>
                  <a:srgbClr val="222222"/>
                </a:solidFill>
                <a:latin typeface="Avenir Next Medium"/>
                <a:ea typeface="Avenir Next Medium"/>
              </a:rPr>
              <a:t>P(A) = 0,3 </a:t>
            </a:r>
            <a:r>
              <a:rPr b="0" lang="pt-BR" sz="3400" spc="-1" strike="noStrike">
                <a:solidFill>
                  <a:srgbClr val="34a5da"/>
                </a:solidFill>
                <a:latin typeface="Avenir Next Medium"/>
                <a:ea typeface="Avenir Next Medium"/>
              </a:rPr>
              <a:t>⇒ P(¬A) = 0,7</a:t>
            </a:r>
            <a:endParaRPr b="0" lang="pt-BR" sz="3400" spc="-1" strike="noStrike">
              <a:latin typeface="Arial"/>
            </a:endParaRPr>
          </a:p>
          <a:p>
            <a:pPr lvl="1" marL="888840" indent="-443880">
              <a:lnSpc>
                <a:spcPct val="100000"/>
              </a:lnSpc>
              <a:spcBef>
                <a:spcPts val="2801"/>
              </a:spcBef>
              <a:buClr>
                <a:srgbClr val="34a5da"/>
              </a:buClr>
              <a:buSzPct val="105000"/>
              <a:buFont typeface="Avenir Next Regular"/>
              <a:buChar char="▸"/>
            </a:pPr>
            <a:r>
              <a:rPr b="0" lang="pt-BR" sz="3400" spc="-1" strike="noStrike">
                <a:solidFill>
                  <a:srgbClr val="222222"/>
                </a:solidFill>
                <a:latin typeface="Avenir Next Medium"/>
                <a:ea typeface="Avenir Next Medium"/>
              </a:rPr>
              <a:t>P(A </a:t>
            </a:r>
            <a:r>
              <a:rPr b="0" i="1" lang="pt-BR" sz="4100" spc="-1" strike="noStrike">
                <a:solidFill>
                  <a:srgbClr val="222222"/>
                </a:solidFill>
                <a:latin typeface="Avenir Next Regular"/>
                <a:ea typeface="Avenir Next Regular"/>
              </a:rPr>
              <a:t>∩ </a:t>
            </a:r>
            <a:r>
              <a:rPr b="0" lang="pt-BR" sz="3400" spc="-1" strike="noStrike">
                <a:solidFill>
                  <a:srgbClr val="222222"/>
                </a:solidFill>
                <a:latin typeface="Avenir Next Medium"/>
                <a:ea typeface="Avenir Next Medium"/>
              </a:rPr>
              <a:t>B) = </a:t>
            </a:r>
            <a:r>
              <a:rPr b="0" lang="pt-BR" sz="3400" spc="-1" strike="noStrike">
                <a:solidFill>
                  <a:srgbClr val="e42832"/>
                </a:solidFill>
                <a:latin typeface="Avenir Next Medium"/>
                <a:ea typeface="Avenir Next Medium"/>
              </a:rPr>
              <a:t>0,2</a:t>
            </a:r>
            <a:r>
              <a:rPr b="0" lang="pt-BR" sz="3400" spc="-1" strike="noStrike">
                <a:solidFill>
                  <a:srgbClr val="222222"/>
                </a:solidFill>
                <a:latin typeface="Avenir Next Medium"/>
                <a:ea typeface="Avenir Next Medium"/>
              </a:rPr>
              <a:t> </a:t>
            </a:r>
            <a:endParaRPr b="0" lang="pt-BR" sz="3400" spc="-1" strike="noStrike">
              <a:latin typeface="Arial"/>
            </a:endParaRPr>
          </a:p>
        </p:txBody>
      </p:sp>
      <p:sp>
        <p:nvSpPr>
          <p:cNvPr id="904" name="CustomShape 2"/>
          <p:cNvSpPr/>
          <p:nvPr/>
        </p:nvSpPr>
        <p:spPr>
          <a:xfrm>
            <a:off x="406440" y="673200"/>
            <a:ext cx="12191400" cy="723240"/>
          </a:xfrm>
          <a:prstGeom prst="rect">
            <a:avLst/>
          </a:prstGeom>
          <a:noFill/>
          <a:ln w="12600">
            <a:noFill/>
          </a:ln>
        </p:spPr>
        <p:style>
          <a:lnRef idx="0"/>
          <a:fillRef idx="0"/>
          <a:effectRef idx="0"/>
          <a:fontRef idx="minor"/>
        </p:style>
        <p:txBody>
          <a:bodyPr lIns="50760" rIns="50760" tIns="50760" bIns="50760">
            <a:noAutofit/>
          </a:bodyPr>
          <a:p>
            <a:pPr>
              <a:lnSpc>
                <a:spcPct val="80000"/>
              </a:lnSpc>
              <a:spcBef>
                <a:spcPts val="2200"/>
              </a:spcBef>
            </a:pPr>
            <a:r>
              <a:rPr b="0" lang="pt-BR" sz="4800" spc="-1" strike="noStrike" cap="all">
                <a:solidFill>
                  <a:srgbClr val="34a5da"/>
                </a:solidFill>
                <a:latin typeface="DIN Condensed Bold"/>
                <a:ea typeface="DIN Condensed Bold"/>
              </a:rPr>
              <a:t>apostas coerentes</a:t>
            </a:r>
            <a:endParaRPr b="0" lang="pt-BR" sz="4800" spc="-1" strike="noStrike">
              <a:latin typeface="Arial"/>
            </a:endParaRPr>
          </a:p>
        </p:txBody>
      </p:sp>
      <p:graphicFrame>
        <p:nvGraphicFramePr>
          <p:cNvPr id="905" name="Table 3"/>
          <p:cNvGraphicFramePr/>
          <p:nvPr/>
        </p:nvGraphicFramePr>
        <p:xfrm>
          <a:off x="1140120" y="5835600"/>
          <a:ext cx="10724040" cy="3485520"/>
        </p:xfrm>
        <a:graphic>
          <a:graphicData uri="http://schemas.openxmlformats.org/drawingml/2006/table">
            <a:tbl>
              <a:tblPr/>
              <a:tblGrid>
                <a:gridCol w="1787400"/>
                <a:gridCol w="1787400"/>
                <a:gridCol w="1787400"/>
                <a:gridCol w="1787400"/>
                <a:gridCol w="1787400"/>
                <a:gridCol w="1787400"/>
              </a:tblGrid>
              <a:tr h="1050120">
                <a:tc>
                  <a:tcPr marL="50760" marR="50760">
                    <a:lnL w="12240">
                      <a:noFill/>
                    </a:lnL>
                    <a:lnR w="12240">
                      <a:noFill/>
                    </a:lnR>
                    <a:lnT w="12240">
                      <a:noFill/>
                    </a:lnT>
                    <a:lnB w="12240">
                      <a:noFill/>
                    </a:lnB>
                    <a:solidFill>
                      <a:srgbClr val="a01d73"/>
                    </a:solidFill>
                  </a:tcPr>
                </a:tc>
                <a:tc>
                  <a:txBody>
                    <a:bodyPr lIns="50760" rIns="50760">
                      <a:noAutofit/>
                    </a:bodyPr>
                    <a:p>
                      <a:pPr algn="ctr">
                        <a:lnSpc>
                          <a:spcPct val="100000"/>
                        </a:lnSpc>
                      </a:pPr>
                      <a:r>
                        <a:rPr b="0" lang="pt-BR" sz="3200" spc="-1" strike="noStrike">
                          <a:solidFill>
                            <a:srgbClr val="ffffff"/>
                          </a:solidFill>
                          <a:latin typeface="Avenir Next Demi Bold"/>
                          <a:ea typeface="Avenir Next Demi Bold"/>
                        </a:rPr>
                        <a:t>Aposta</a:t>
                      </a:r>
                      <a:endParaRPr b="0" lang="pt-BR" sz="3200" spc="-1" strike="noStrike">
                        <a:latin typeface="Arial"/>
                      </a:endParaRPr>
                    </a:p>
                  </a:txBody>
                  <a:tcPr marL="50760" marR="50760">
                    <a:lnL w="12240">
                      <a:noFill/>
                    </a:lnL>
                    <a:lnR w="12240">
                      <a:noFill/>
                    </a:lnR>
                    <a:lnT w="12240">
                      <a:noFill/>
                    </a:lnT>
                    <a:lnB w="12240">
                      <a:noFill/>
                    </a:lnB>
                    <a:solidFill>
                      <a:srgbClr val="781873"/>
                    </a:solidFill>
                  </a:tcPr>
                </a:tc>
                <a:tc>
                  <a:txBody>
                    <a:bodyPr lIns="50760" rIns="50760">
                      <a:noAutofit/>
                    </a:bodyPr>
                    <a:p>
                      <a:pPr algn="ctr">
                        <a:lnSpc>
                          <a:spcPct val="100000"/>
                        </a:lnSpc>
                      </a:pPr>
                      <a:r>
                        <a:rPr b="0" lang="pt-BR" sz="3200" spc="-1" strike="noStrike">
                          <a:solidFill>
                            <a:srgbClr val="ffffff"/>
                          </a:solidFill>
                          <a:latin typeface="Avenir Next Demi Bold"/>
                          <a:ea typeface="Avenir Next Demi Bold"/>
                        </a:rPr>
                        <a:t>A </a:t>
                      </a:r>
                      <a:r>
                        <a:rPr b="1" i="1" lang="pt-BR" sz="3200" spc="-1" strike="noStrike">
                          <a:solidFill>
                            <a:srgbClr val="ffffff"/>
                          </a:solidFill>
                          <a:latin typeface="Avenir Next Regular"/>
                          <a:ea typeface="Avenir Next Regular"/>
                        </a:rPr>
                        <a:t>∩ </a:t>
                      </a:r>
                      <a:r>
                        <a:rPr b="0" lang="pt-BR" sz="3200" spc="-1" strike="noStrike">
                          <a:solidFill>
                            <a:srgbClr val="ffffff"/>
                          </a:solidFill>
                          <a:latin typeface="Avenir Next Demi Bold"/>
                          <a:ea typeface="Avenir Next Demi Bold"/>
                        </a:rPr>
                        <a:t>B</a:t>
                      </a:r>
                      <a:endParaRPr b="0" lang="pt-BR" sz="3200" spc="-1" strike="noStrike">
                        <a:latin typeface="Arial"/>
                      </a:endParaRPr>
                    </a:p>
                  </a:txBody>
                  <a:tcPr marL="50760" marR="50760">
                    <a:lnL w="12240">
                      <a:noFill/>
                    </a:lnL>
                    <a:lnR w="12240">
                      <a:noFill/>
                    </a:lnR>
                    <a:lnT w="12240">
                      <a:noFill/>
                    </a:lnT>
                    <a:lnB w="12240">
                      <a:noFill/>
                    </a:lnB>
                    <a:solidFill>
                      <a:srgbClr val="781873"/>
                    </a:solidFill>
                  </a:tcPr>
                </a:tc>
                <a:tc>
                  <a:txBody>
                    <a:bodyPr lIns="50760" rIns="50760">
                      <a:noAutofit/>
                    </a:bodyPr>
                    <a:p>
                      <a:pPr algn="ctr">
                        <a:lnSpc>
                          <a:spcPct val="100000"/>
                        </a:lnSpc>
                      </a:pPr>
                      <a:r>
                        <a:rPr b="0" lang="pt-BR" sz="3200" spc="-1" strike="noStrike">
                          <a:solidFill>
                            <a:srgbClr val="ffffff"/>
                          </a:solidFill>
                          <a:latin typeface="Avenir Next Demi Bold"/>
                          <a:ea typeface="Avenir Next Demi Bold"/>
                        </a:rPr>
                        <a:t>¬A </a:t>
                      </a:r>
                      <a:r>
                        <a:rPr b="1" i="1" lang="pt-BR" sz="3200" spc="-1" strike="noStrike">
                          <a:solidFill>
                            <a:srgbClr val="ffffff"/>
                          </a:solidFill>
                          <a:latin typeface="Avenir Next Regular"/>
                          <a:ea typeface="Avenir Next Regular"/>
                        </a:rPr>
                        <a:t>∩ </a:t>
                      </a:r>
                      <a:r>
                        <a:rPr b="0" lang="pt-BR" sz="3200" spc="-1" strike="noStrike">
                          <a:solidFill>
                            <a:srgbClr val="ffffff"/>
                          </a:solidFill>
                          <a:latin typeface="Avenir Next Demi Bold"/>
                          <a:ea typeface="Avenir Next Demi Bold"/>
                        </a:rPr>
                        <a:t>B</a:t>
                      </a:r>
                      <a:endParaRPr b="0" lang="pt-BR" sz="3200" spc="-1" strike="noStrike">
                        <a:latin typeface="Arial"/>
                      </a:endParaRPr>
                    </a:p>
                  </a:txBody>
                  <a:tcPr marL="50760" marR="50760">
                    <a:lnL w="12240">
                      <a:noFill/>
                    </a:lnL>
                    <a:lnR w="12240">
                      <a:noFill/>
                    </a:lnR>
                    <a:lnT w="12240">
                      <a:noFill/>
                    </a:lnT>
                    <a:lnB w="12240">
                      <a:noFill/>
                    </a:lnB>
                    <a:solidFill>
                      <a:srgbClr val="781873"/>
                    </a:solidFill>
                  </a:tcPr>
                </a:tc>
                <a:tc>
                  <a:txBody>
                    <a:bodyPr lIns="50760" rIns="50760">
                      <a:noAutofit/>
                    </a:bodyPr>
                    <a:p>
                      <a:pPr algn="ctr">
                        <a:lnSpc>
                          <a:spcPct val="100000"/>
                        </a:lnSpc>
                      </a:pPr>
                      <a:r>
                        <a:rPr b="0" lang="pt-BR" sz="3200" spc="-1" strike="noStrike">
                          <a:solidFill>
                            <a:srgbClr val="ffffff"/>
                          </a:solidFill>
                          <a:latin typeface="Avenir Next Demi Bold"/>
                          <a:ea typeface="Avenir Next Demi Bold"/>
                        </a:rPr>
                        <a:t>A </a:t>
                      </a:r>
                      <a:r>
                        <a:rPr b="1" i="1" lang="pt-BR" sz="3200" spc="-1" strike="noStrike">
                          <a:solidFill>
                            <a:srgbClr val="ffffff"/>
                          </a:solidFill>
                          <a:latin typeface="Avenir Next Regular"/>
                          <a:ea typeface="Avenir Next Regular"/>
                        </a:rPr>
                        <a:t>∩ ¬</a:t>
                      </a:r>
                      <a:r>
                        <a:rPr b="0" lang="pt-BR" sz="3200" spc="-1" strike="noStrike">
                          <a:solidFill>
                            <a:srgbClr val="ffffff"/>
                          </a:solidFill>
                          <a:latin typeface="Avenir Next Demi Bold"/>
                          <a:ea typeface="Avenir Next Demi Bold"/>
                        </a:rPr>
                        <a:t>B</a:t>
                      </a:r>
                      <a:endParaRPr b="0" lang="pt-BR" sz="3200" spc="-1" strike="noStrike">
                        <a:latin typeface="Arial"/>
                      </a:endParaRPr>
                    </a:p>
                  </a:txBody>
                  <a:tcPr marL="50760" marR="50760">
                    <a:lnL w="12240">
                      <a:noFill/>
                    </a:lnL>
                    <a:lnR w="12240">
                      <a:noFill/>
                    </a:lnR>
                    <a:lnT w="12240">
                      <a:noFill/>
                    </a:lnT>
                    <a:lnB w="12240">
                      <a:noFill/>
                    </a:lnB>
                    <a:solidFill>
                      <a:srgbClr val="781873"/>
                    </a:solidFill>
                  </a:tcPr>
                </a:tc>
                <a:tc>
                  <a:txBody>
                    <a:bodyPr lIns="50760" rIns="50760">
                      <a:noAutofit/>
                    </a:bodyPr>
                    <a:p>
                      <a:pPr algn="ctr">
                        <a:lnSpc>
                          <a:spcPct val="100000"/>
                        </a:lnSpc>
                      </a:pPr>
                      <a:r>
                        <a:rPr b="1" i="1" lang="pt-BR" sz="3200" spc="-1" strike="noStrike">
                          <a:solidFill>
                            <a:srgbClr val="ffffff"/>
                          </a:solidFill>
                          <a:latin typeface="Avenir Next Regular"/>
                          <a:ea typeface="Avenir Next Regular"/>
                        </a:rPr>
                        <a:t>¬</a:t>
                      </a:r>
                      <a:r>
                        <a:rPr b="0" lang="pt-BR" sz="3200" spc="-1" strike="noStrike">
                          <a:solidFill>
                            <a:srgbClr val="ffffff"/>
                          </a:solidFill>
                          <a:latin typeface="DIN Condensed Bold"/>
                          <a:ea typeface="DIN Condensed Bold"/>
                        </a:rPr>
                        <a:t>A </a:t>
                      </a:r>
                      <a:r>
                        <a:rPr b="1" i="1" lang="pt-BR" sz="3200" spc="-1" strike="noStrike">
                          <a:solidFill>
                            <a:srgbClr val="ffffff"/>
                          </a:solidFill>
                          <a:latin typeface="Avenir Next Regular"/>
                          <a:ea typeface="Avenir Next Regular"/>
                        </a:rPr>
                        <a:t>∩ ¬</a:t>
                      </a:r>
                      <a:r>
                        <a:rPr b="0" lang="pt-BR" sz="3200" spc="-1" strike="noStrike">
                          <a:solidFill>
                            <a:srgbClr val="ffffff"/>
                          </a:solidFill>
                          <a:latin typeface="DIN Condensed Bold"/>
                          <a:ea typeface="DIN Condensed Bold"/>
                        </a:rPr>
                        <a:t>B</a:t>
                      </a:r>
                      <a:endParaRPr b="0" lang="pt-BR" sz="3200" spc="-1" strike="noStrike">
                        <a:latin typeface="Arial"/>
                      </a:endParaRPr>
                    </a:p>
                  </a:txBody>
                  <a:tcPr marL="50760" marR="50760">
                    <a:lnL w="12240">
                      <a:noFill/>
                    </a:lnL>
                    <a:lnR w="12240">
                      <a:noFill/>
                    </a:lnR>
                    <a:lnT w="12240">
                      <a:noFill/>
                    </a:lnT>
                    <a:lnB w="12240">
                      <a:noFill/>
                    </a:lnB>
                    <a:solidFill>
                      <a:srgbClr val="781873"/>
                    </a:solidFill>
                  </a:tcPr>
                </a:tc>
              </a:tr>
              <a:tr h="929880">
                <a:tc>
                  <a:txBody>
                    <a:bodyPr lIns="50760" rIns="50760">
                      <a:noAutofit/>
                    </a:bodyPr>
                    <a:p>
                      <a:pPr algn="ctr">
                        <a:lnSpc>
                          <a:spcPct val="100000"/>
                        </a:lnSpc>
                      </a:pPr>
                      <a:r>
                        <a:rPr b="0" lang="pt-BR" sz="3200" spc="-1" strike="noStrike">
                          <a:solidFill>
                            <a:srgbClr val="ffffff"/>
                          </a:solidFill>
                          <a:latin typeface="Avenir Next Demi Bold"/>
                          <a:ea typeface="Avenir Next Demi Bold"/>
                        </a:rPr>
                        <a:t>¬A</a:t>
                      </a:r>
                      <a:endParaRPr b="0" lang="pt-BR" sz="3200" spc="-1" strike="noStrike">
                        <a:latin typeface="Arial"/>
                      </a:endParaRPr>
                    </a:p>
                  </a:txBody>
                  <a:tcPr marL="50760" marR="50760">
                    <a:lnL w="12240">
                      <a:noFill/>
                    </a:lnL>
                    <a:lnR w="12240">
                      <a:noFill/>
                    </a:lnR>
                    <a:lnT w="12240">
                      <a:noFill/>
                    </a:lnT>
                    <a:lnB w="12240">
                      <a:noFill/>
                    </a:lnB>
                    <a:solidFill>
                      <a:srgbClr val="a01d73"/>
                    </a:solidFill>
                  </a:tcPr>
                </a:tc>
                <a:tc>
                  <a:txBody>
                    <a:bodyPr lIns="50760" rIns="50760">
                      <a:noAutofit/>
                    </a:bodyPr>
                    <a:p>
                      <a:pPr algn="ctr">
                        <a:lnSpc>
                          <a:spcPct val="100000"/>
                        </a:lnSpc>
                      </a:pPr>
                      <a:r>
                        <a:rPr b="0" lang="pt-BR" sz="3200" spc="-1" strike="noStrike">
                          <a:solidFill>
                            <a:srgbClr val="222222"/>
                          </a:solidFill>
                          <a:latin typeface="DIN Condensed Bold"/>
                          <a:ea typeface="DIN Condensed Bold"/>
                        </a:rPr>
                        <a:t>3:7</a:t>
                      </a:r>
                      <a:endParaRPr b="0" lang="pt-BR" sz="3200" spc="-1" strike="noStrike">
                        <a:latin typeface="Arial"/>
                      </a:endParaRPr>
                    </a:p>
                  </a:txBody>
                  <a:tcPr marL="50760" marR="50760">
                    <a:lnL w="12240">
                      <a:noFill/>
                    </a:lnL>
                    <a:lnR w="12240">
                      <a:noFill/>
                    </a:lnR>
                    <a:lnT w="12240">
                      <a:noFill/>
                    </a:lnT>
                    <a:lnB w="12240">
                      <a:noFill/>
                    </a:lnB>
                    <a:noFill/>
                  </a:tcPr>
                </a:tc>
                <a:tc>
                  <a:txBody>
                    <a:bodyPr lIns="50760" rIns="50760">
                      <a:noAutofit/>
                    </a:bodyPr>
                    <a:p>
                      <a:pPr algn="ctr">
                        <a:lnSpc>
                          <a:spcPct val="100000"/>
                        </a:lnSpc>
                      </a:pPr>
                      <a:r>
                        <a:rPr b="0" lang="pt-BR" sz="3200" spc="-1" strike="noStrike">
                          <a:solidFill>
                            <a:srgbClr val="e42832"/>
                          </a:solidFill>
                          <a:latin typeface="DIN Condensed Bold"/>
                          <a:ea typeface="DIN Condensed Bold"/>
                        </a:rPr>
                        <a:t>-7</a:t>
                      </a:r>
                      <a:endParaRPr b="0" lang="pt-BR" sz="3200" spc="-1" strike="noStrike">
                        <a:latin typeface="Arial"/>
                      </a:endParaRPr>
                    </a:p>
                  </a:txBody>
                  <a:tcPr marL="50760" marR="50760">
                    <a:lnL w="12240">
                      <a:noFill/>
                    </a:lnL>
                    <a:lnR w="12240">
                      <a:noFill/>
                    </a:lnR>
                    <a:lnT w="12240">
                      <a:noFill/>
                    </a:lnT>
                    <a:lnB w="12240">
                      <a:noFill/>
                    </a:lnB>
                    <a:noFill/>
                  </a:tcPr>
                </a:tc>
                <a:tc>
                  <a:txBody>
                    <a:bodyPr lIns="50760" rIns="50760">
                      <a:noAutofit/>
                    </a:bodyPr>
                    <a:p>
                      <a:pPr algn="ctr">
                        <a:lnSpc>
                          <a:spcPct val="100000"/>
                        </a:lnSpc>
                      </a:pPr>
                      <a:r>
                        <a:rPr b="0" lang="pt-BR" sz="3200" spc="-1" strike="noStrike">
                          <a:solidFill>
                            <a:srgbClr val="4c8945"/>
                          </a:solidFill>
                          <a:latin typeface="DIN Condensed Bold"/>
                          <a:ea typeface="DIN Condensed Bold"/>
                        </a:rPr>
                        <a:t>3</a:t>
                      </a:r>
                      <a:endParaRPr b="0" lang="pt-BR" sz="3200" spc="-1" strike="noStrike">
                        <a:latin typeface="Arial"/>
                      </a:endParaRPr>
                    </a:p>
                  </a:txBody>
                  <a:tcPr marL="50760" marR="50760">
                    <a:lnL w="12240">
                      <a:noFill/>
                    </a:lnL>
                    <a:lnR w="12240">
                      <a:noFill/>
                    </a:lnR>
                    <a:lnT w="12240">
                      <a:noFill/>
                    </a:lnT>
                    <a:lnB w="12240">
                      <a:noFill/>
                    </a:lnB>
                    <a:noFill/>
                  </a:tcPr>
                </a:tc>
                <a:tc>
                  <a:txBody>
                    <a:bodyPr lIns="50760" rIns="50760">
                      <a:noAutofit/>
                    </a:bodyPr>
                    <a:p>
                      <a:pPr algn="ctr">
                        <a:lnSpc>
                          <a:spcPct val="100000"/>
                        </a:lnSpc>
                      </a:pPr>
                      <a:r>
                        <a:rPr b="0" lang="pt-BR" sz="3200" spc="-1" strike="noStrike">
                          <a:solidFill>
                            <a:srgbClr val="e42832"/>
                          </a:solidFill>
                          <a:latin typeface="DIN Condensed Bold"/>
                          <a:ea typeface="DIN Condensed Bold"/>
                        </a:rPr>
                        <a:t>-7</a:t>
                      </a:r>
                      <a:endParaRPr b="0" lang="pt-BR" sz="3200" spc="-1" strike="noStrike">
                        <a:latin typeface="Arial"/>
                      </a:endParaRPr>
                    </a:p>
                  </a:txBody>
                  <a:tcPr marL="50760" marR="50760">
                    <a:lnL w="12240">
                      <a:noFill/>
                    </a:lnL>
                    <a:lnR w="12240">
                      <a:noFill/>
                    </a:lnR>
                    <a:lnT w="12240">
                      <a:noFill/>
                    </a:lnT>
                    <a:lnB w="12240">
                      <a:noFill/>
                    </a:lnB>
                    <a:noFill/>
                  </a:tcPr>
                </a:tc>
                <a:tc>
                  <a:txBody>
                    <a:bodyPr lIns="50760" rIns="50760">
                      <a:noAutofit/>
                    </a:bodyPr>
                    <a:p>
                      <a:pPr algn="ctr">
                        <a:lnSpc>
                          <a:spcPct val="100000"/>
                        </a:lnSpc>
                      </a:pPr>
                      <a:r>
                        <a:rPr b="0" lang="pt-BR" sz="3200" spc="-1" strike="noStrike">
                          <a:solidFill>
                            <a:srgbClr val="4c8945"/>
                          </a:solidFill>
                          <a:latin typeface="DIN Condensed Bold"/>
                          <a:ea typeface="DIN Condensed Bold"/>
                        </a:rPr>
                        <a:t>3</a:t>
                      </a:r>
                      <a:endParaRPr b="0" lang="pt-BR" sz="3200" spc="-1" strike="noStrike">
                        <a:latin typeface="Arial"/>
                      </a:endParaRPr>
                    </a:p>
                  </a:txBody>
                  <a:tcPr marL="50760" marR="50760">
                    <a:lnL w="12240">
                      <a:noFill/>
                    </a:lnL>
                    <a:lnR w="12240">
                      <a:noFill/>
                    </a:lnR>
                    <a:lnT w="12240">
                      <a:noFill/>
                    </a:lnT>
                    <a:lnB w="12240">
                      <a:noFill/>
                    </a:lnB>
                    <a:noFill/>
                  </a:tcPr>
                </a:tc>
              </a:tr>
              <a:tr h="929880">
                <a:tc>
                  <a:txBody>
                    <a:bodyPr lIns="50760" rIns="50760">
                      <a:noAutofit/>
                    </a:bodyPr>
                    <a:p>
                      <a:pPr algn="ctr">
                        <a:lnSpc>
                          <a:spcPct val="100000"/>
                        </a:lnSpc>
                      </a:pPr>
                      <a:r>
                        <a:rPr b="0" lang="pt-BR" sz="3200" spc="-1" strike="noStrike">
                          <a:solidFill>
                            <a:srgbClr val="ffffff"/>
                          </a:solidFill>
                          <a:latin typeface="Avenir Next Demi Bold"/>
                          <a:ea typeface="Avenir Next Demi Bold"/>
                        </a:rPr>
                        <a:t>A </a:t>
                      </a:r>
                      <a:r>
                        <a:rPr b="1" i="1" lang="pt-BR" sz="3200" spc="-1" strike="noStrike">
                          <a:solidFill>
                            <a:srgbClr val="ffffff"/>
                          </a:solidFill>
                          <a:latin typeface="Avenir Next Regular"/>
                          <a:ea typeface="Avenir Next Regular"/>
                        </a:rPr>
                        <a:t>∩ </a:t>
                      </a:r>
                      <a:r>
                        <a:rPr b="0" lang="pt-BR" sz="3200" spc="-1" strike="noStrike">
                          <a:solidFill>
                            <a:srgbClr val="ffffff"/>
                          </a:solidFill>
                          <a:latin typeface="Avenir Next Demi Bold"/>
                          <a:ea typeface="Avenir Next Demi Bold"/>
                        </a:rPr>
                        <a:t>B</a:t>
                      </a:r>
                      <a:endParaRPr b="0" lang="pt-BR" sz="3200" spc="-1" strike="noStrike">
                        <a:latin typeface="Arial"/>
                      </a:endParaRPr>
                    </a:p>
                  </a:txBody>
                  <a:tcPr marL="50760" marR="50760">
                    <a:lnL w="12240">
                      <a:noFill/>
                    </a:lnL>
                    <a:lnR w="12240">
                      <a:noFill/>
                    </a:lnR>
                    <a:lnT w="12240">
                      <a:noFill/>
                    </a:lnT>
                    <a:lnB w="12240">
                      <a:noFill/>
                    </a:lnB>
                    <a:solidFill>
                      <a:srgbClr val="a01d73"/>
                    </a:solidFill>
                  </a:tcPr>
                </a:tc>
                <a:tc>
                  <a:txBody>
                    <a:bodyPr lIns="50760" rIns="50760">
                      <a:noAutofit/>
                    </a:bodyPr>
                    <a:p>
                      <a:pPr algn="ctr">
                        <a:lnSpc>
                          <a:spcPct val="100000"/>
                        </a:lnSpc>
                      </a:pPr>
                      <a:r>
                        <a:rPr b="0" lang="pt-BR" sz="3200" spc="-1" strike="noStrike">
                          <a:solidFill>
                            <a:srgbClr val="222222"/>
                          </a:solidFill>
                          <a:latin typeface="DIN Condensed Bold"/>
                          <a:ea typeface="DIN Condensed Bold"/>
                        </a:rPr>
                        <a:t>8:2</a:t>
                      </a:r>
                      <a:endParaRPr b="0" lang="pt-BR" sz="3200" spc="-1" strike="noStrike">
                        <a:latin typeface="Arial"/>
                      </a:endParaRPr>
                    </a:p>
                  </a:txBody>
                  <a:tcPr marL="50760" marR="50760">
                    <a:lnL w="12240">
                      <a:noFill/>
                    </a:lnL>
                    <a:lnR w="12240">
                      <a:noFill/>
                    </a:lnR>
                    <a:lnT w="12240">
                      <a:noFill/>
                    </a:lnT>
                    <a:lnB w="12240">
                      <a:noFill/>
                    </a:lnB>
                    <a:solidFill>
                      <a:srgbClr val="c52060">
                        <a:alpha val="25000"/>
                      </a:srgbClr>
                    </a:solidFill>
                  </a:tcPr>
                </a:tc>
                <a:tc>
                  <a:txBody>
                    <a:bodyPr lIns="50760" rIns="50760">
                      <a:noAutofit/>
                    </a:bodyPr>
                    <a:p>
                      <a:pPr algn="ctr">
                        <a:lnSpc>
                          <a:spcPct val="100000"/>
                        </a:lnSpc>
                      </a:pPr>
                      <a:r>
                        <a:rPr b="0" lang="pt-BR" sz="3200" spc="-1" strike="noStrike">
                          <a:solidFill>
                            <a:srgbClr val="4c8945"/>
                          </a:solidFill>
                          <a:latin typeface="DIN Condensed Bold"/>
                          <a:ea typeface="DIN Condensed Bold"/>
                        </a:rPr>
                        <a:t>8</a:t>
                      </a:r>
                      <a:endParaRPr b="0" lang="pt-BR" sz="3200" spc="-1" strike="noStrike">
                        <a:latin typeface="Arial"/>
                      </a:endParaRPr>
                    </a:p>
                  </a:txBody>
                  <a:tcPr marL="50760" marR="50760">
                    <a:lnL w="12240">
                      <a:noFill/>
                    </a:lnL>
                    <a:lnR w="12240">
                      <a:noFill/>
                    </a:lnR>
                    <a:lnT w="12240">
                      <a:noFill/>
                    </a:lnT>
                    <a:lnB w="12240">
                      <a:noFill/>
                    </a:lnB>
                    <a:solidFill>
                      <a:srgbClr val="c52060">
                        <a:alpha val="25000"/>
                      </a:srgbClr>
                    </a:solidFill>
                  </a:tcPr>
                </a:tc>
                <a:tc>
                  <a:txBody>
                    <a:bodyPr lIns="50760" rIns="50760">
                      <a:noAutofit/>
                    </a:bodyPr>
                    <a:p>
                      <a:pPr algn="ctr">
                        <a:lnSpc>
                          <a:spcPct val="100000"/>
                        </a:lnSpc>
                      </a:pPr>
                      <a:r>
                        <a:rPr b="0" lang="pt-BR" sz="3200" spc="-1" strike="noStrike">
                          <a:solidFill>
                            <a:srgbClr val="e42832"/>
                          </a:solidFill>
                          <a:latin typeface="DIN Condensed Bold"/>
                          <a:ea typeface="DIN Condensed Bold"/>
                        </a:rPr>
                        <a:t>-2</a:t>
                      </a:r>
                      <a:endParaRPr b="0" lang="pt-BR" sz="3200" spc="-1" strike="noStrike">
                        <a:latin typeface="Arial"/>
                      </a:endParaRPr>
                    </a:p>
                  </a:txBody>
                  <a:tcPr marL="50760" marR="50760">
                    <a:lnL w="12240">
                      <a:noFill/>
                    </a:lnL>
                    <a:lnR w="12240">
                      <a:noFill/>
                    </a:lnR>
                    <a:lnT w="12240">
                      <a:noFill/>
                    </a:lnT>
                    <a:lnB w="12240">
                      <a:noFill/>
                    </a:lnB>
                    <a:solidFill>
                      <a:srgbClr val="c52060">
                        <a:alpha val="25000"/>
                      </a:srgbClr>
                    </a:solidFill>
                  </a:tcPr>
                </a:tc>
                <a:tc>
                  <a:txBody>
                    <a:bodyPr lIns="50760" rIns="50760">
                      <a:noAutofit/>
                    </a:bodyPr>
                    <a:p>
                      <a:pPr algn="ctr">
                        <a:lnSpc>
                          <a:spcPct val="100000"/>
                        </a:lnSpc>
                      </a:pPr>
                      <a:r>
                        <a:rPr b="0" lang="pt-BR" sz="3200" spc="-1" strike="noStrike">
                          <a:solidFill>
                            <a:srgbClr val="e42832"/>
                          </a:solidFill>
                          <a:latin typeface="DIN Condensed Bold"/>
                          <a:ea typeface="DIN Condensed Bold"/>
                        </a:rPr>
                        <a:t>-2</a:t>
                      </a:r>
                      <a:endParaRPr b="0" lang="pt-BR" sz="3200" spc="-1" strike="noStrike">
                        <a:latin typeface="Arial"/>
                      </a:endParaRPr>
                    </a:p>
                  </a:txBody>
                  <a:tcPr marL="50760" marR="50760">
                    <a:lnL w="12240">
                      <a:noFill/>
                    </a:lnL>
                    <a:lnR w="12240">
                      <a:noFill/>
                    </a:lnR>
                    <a:lnT w="12240">
                      <a:noFill/>
                    </a:lnT>
                    <a:lnB w="12240">
                      <a:noFill/>
                    </a:lnB>
                    <a:solidFill>
                      <a:srgbClr val="c52060">
                        <a:alpha val="25000"/>
                      </a:srgbClr>
                    </a:solidFill>
                  </a:tcPr>
                </a:tc>
                <a:tc>
                  <a:txBody>
                    <a:bodyPr lIns="50760" rIns="50760">
                      <a:noAutofit/>
                    </a:bodyPr>
                    <a:p>
                      <a:pPr algn="ctr">
                        <a:lnSpc>
                          <a:spcPct val="100000"/>
                        </a:lnSpc>
                      </a:pPr>
                      <a:r>
                        <a:rPr b="0" lang="pt-BR" sz="3200" spc="-1" strike="noStrike">
                          <a:solidFill>
                            <a:srgbClr val="e42832"/>
                          </a:solidFill>
                          <a:latin typeface="DIN Condensed Bold"/>
                          <a:ea typeface="DIN Condensed Bold"/>
                        </a:rPr>
                        <a:t>-2</a:t>
                      </a:r>
                      <a:endParaRPr b="0" lang="pt-BR" sz="3200" spc="-1" strike="noStrike">
                        <a:latin typeface="Arial"/>
                      </a:endParaRPr>
                    </a:p>
                  </a:txBody>
                  <a:tcPr marL="50760" marR="50760">
                    <a:lnL w="12240">
                      <a:noFill/>
                    </a:lnL>
                    <a:lnR w="12240">
                      <a:noFill/>
                    </a:lnR>
                    <a:lnT w="12240">
                      <a:noFill/>
                    </a:lnT>
                    <a:lnB w="12240">
                      <a:noFill/>
                    </a:lnB>
                    <a:solidFill>
                      <a:srgbClr val="c52060">
                        <a:alpha val="25000"/>
                      </a:srgbClr>
                    </a:solidFill>
                  </a:tcPr>
                </a:tc>
              </a:tr>
              <a:tr h="576000">
                <a:tc>
                  <a:txBody>
                    <a:bodyPr lIns="50760" rIns="50760">
                      <a:noAutofit/>
                    </a:bodyPr>
                    <a:p>
                      <a:pPr algn="ctr">
                        <a:lnSpc>
                          <a:spcPct val="100000"/>
                        </a:lnSpc>
                      </a:pPr>
                      <a:r>
                        <a:rPr b="0" lang="pt-BR" sz="3200" spc="-1" strike="noStrike">
                          <a:solidFill>
                            <a:srgbClr val="ffffff"/>
                          </a:solidFill>
                          <a:latin typeface="DIN Condensed Bold"/>
                          <a:ea typeface="DIN Condensed Bold"/>
                        </a:rPr>
                        <a:t>Retorno</a:t>
                      </a:r>
                      <a:endParaRPr b="0" lang="pt-BR" sz="3200" spc="-1" strike="noStrike">
                        <a:latin typeface="Arial"/>
                      </a:endParaRPr>
                    </a:p>
                  </a:txBody>
                  <a:tcPr marL="50760" marR="50760">
                    <a:lnL w="12240">
                      <a:noFill/>
                    </a:lnL>
                    <a:lnR w="12240">
                      <a:noFill/>
                    </a:lnR>
                    <a:lnT w="12240">
                      <a:noFill/>
                    </a:lnT>
                    <a:lnB w="12240">
                      <a:noFill/>
                    </a:lnB>
                    <a:solidFill>
                      <a:srgbClr val="a01d73"/>
                    </a:solidFill>
                  </a:tcPr>
                </a:tc>
                <a:tc>
                  <a:tcPr marL="50760" marR="50760">
                    <a:lnL w="12240">
                      <a:noFill/>
                    </a:lnL>
                    <a:lnR w="12240">
                      <a:noFill/>
                    </a:lnR>
                    <a:lnT w="12240">
                      <a:noFill/>
                    </a:lnT>
                    <a:lnB w="12240">
                      <a:noFill/>
                    </a:lnB>
                    <a:solidFill>
                      <a:srgbClr val="781873"/>
                    </a:solidFill>
                  </a:tcPr>
                </a:tc>
                <a:tc>
                  <a:txBody>
                    <a:bodyPr lIns="50760" rIns="50760">
                      <a:noAutofit/>
                    </a:bodyPr>
                    <a:p>
                      <a:pPr algn="ctr">
                        <a:lnSpc>
                          <a:spcPct val="100000"/>
                        </a:lnSpc>
                      </a:pPr>
                      <a:r>
                        <a:rPr b="0" lang="pt-BR" sz="3200" spc="-1" strike="noStrike">
                          <a:solidFill>
                            <a:srgbClr val="ffffff"/>
                          </a:solidFill>
                          <a:latin typeface="Avenir Next Demi Bold"/>
                          <a:ea typeface="Avenir Next Demi Bold"/>
                        </a:rPr>
                        <a:t>1</a:t>
                      </a:r>
                      <a:endParaRPr b="0" lang="pt-BR" sz="3200" spc="-1" strike="noStrike">
                        <a:latin typeface="Arial"/>
                      </a:endParaRPr>
                    </a:p>
                  </a:txBody>
                  <a:tcPr marL="50760" marR="50760">
                    <a:lnL w="12240">
                      <a:noFill/>
                    </a:lnL>
                    <a:lnR w="12240">
                      <a:noFill/>
                    </a:lnR>
                    <a:lnT w="12240">
                      <a:noFill/>
                    </a:lnT>
                    <a:lnB w="12240">
                      <a:noFill/>
                    </a:lnB>
                    <a:solidFill>
                      <a:srgbClr val="781873"/>
                    </a:solidFill>
                  </a:tcPr>
                </a:tc>
                <a:tc>
                  <a:txBody>
                    <a:bodyPr lIns="50760" rIns="50760">
                      <a:noAutofit/>
                    </a:bodyPr>
                    <a:p>
                      <a:pPr algn="ctr">
                        <a:lnSpc>
                          <a:spcPct val="100000"/>
                        </a:lnSpc>
                      </a:pPr>
                      <a:r>
                        <a:rPr b="0" lang="pt-BR" sz="3200" spc="-1" strike="noStrike">
                          <a:solidFill>
                            <a:srgbClr val="ffffff"/>
                          </a:solidFill>
                          <a:latin typeface="Avenir Next Demi Bold"/>
                          <a:ea typeface="Avenir Next Demi Bold"/>
                        </a:rPr>
                        <a:t>1</a:t>
                      </a:r>
                      <a:endParaRPr b="0" lang="pt-BR" sz="3200" spc="-1" strike="noStrike">
                        <a:latin typeface="Arial"/>
                      </a:endParaRPr>
                    </a:p>
                  </a:txBody>
                  <a:tcPr marL="50760" marR="50760">
                    <a:lnL w="12240">
                      <a:noFill/>
                    </a:lnL>
                    <a:lnR w="12240">
                      <a:noFill/>
                    </a:lnR>
                    <a:lnT w="12240">
                      <a:noFill/>
                    </a:lnT>
                    <a:lnB w="12240">
                      <a:noFill/>
                    </a:lnB>
                    <a:solidFill>
                      <a:srgbClr val="781873"/>
                    </a:solidFill>
                  </a:tcPr>
                </a:tc>
                <a:tc>
                  <a:txBody>
                    <a:bodyPr lIns="50760" rIns="50760">
                      <a:noAutofit/>
                    </a:bodyPr>
                    <a:p>
                      <a:pPr algn="ctr">
                        <a:lnSpc>
                          <a:spcPct val="100000"/>
                        </a:lnSpc>
                      </a:pPr>
                      <a:r>
                        <a:rPr b="0" lang="pt-BR" sz="3200" spc="-1" strike="noStrike">
                          <a:solidFill>
                            <a:srgbClr val="ffffff"/>
                          </a:solidFill>
                          <a:latin typeface="Avenir Next Demi Bold"/>
                          <a:ea typeface="Avenir Next Demi Bold"/>
                        </a:rPr>
                        <a:t>-9</a:t>
                      </a:r>
                      <a:endParaRPr b="0" lang="pt-BR" sz="3200" spc="-1" strike="noStrike">
                        <a:latin typeface="Arial"/>
                      </a:endParaRPr>
                    </a:p>
                  </a:txBody>
                  <a:tcPr marL="50760" marR="50760">
                    <a:lnL w="12240">
                      <a:noFill/>
                    </a:lnL>
                    <a:lnR w="12240">
                      <a:noFill/>
                    </a:lnR>
                    <a:lnT w="12240">
                      <a:noFill/>
                    </a:lnT>
                    <a:lnB w="12240">
                      <a:noFill/>
                    </a:lnB>
                    <a:solidFill>
                      <a:srgbClr val="781873"/>
                    </a:solidFill>
                  </a:tcPr>
                </a:tc>
                <a:tc>
                  <a:txBody>
                    <a:bodyPr lIns="50760" rIns="50760">
                      <a:noAutofit/>
                    </a:bodyPr>
                    <a:p>
                      <a:pPr algn="ctr">
                        <a:lnSpc>
                          <a:spcPct val="100000"/>
                        </a:lnSpc>
                      </a:pPr>
                      <a:r>
                        <a:rPr b="0" lang="pt-BR" sz="3200" spc="-1" strike="noStrike">
                          <a:solidFill>
                            <a:srgbClr val="ffffff"/>
                          </a:solidFill>
                          <a:latin typeface="DIN Condensed Bold"/>
                          <a:ea typeface="DIN Condensed Bold"/>
                        </a:rPr>
                        <a:t>1</a:t>
                      </a:r>
                      <a:endParaRPr b="0" lang="pt-BR" sz="3200" spc="-1" strike="noStrike">
                        <a:latin typeface="Arial"/>
                      </a:endParaRPr>
                    </a:p>
                  </a:txBody>
                  <a:tcPr marL="50760" marR="50760">
                    <a:lnL w="12240">
                      <a:noFill/>
                    </a:lnL>
                    <a:lnR w="12240">
                      <a:noFill/>
                    </a:lnR>
                    <a:lnT w="12240">
                      <a:noFill/>
                    </a:lnT>
                    <a:lnB w="12240">
                      <a:noFill/>
                    </a:lnB>
                    <a:solidFill>
                      <a:srgbClr val="781873"/>
                    </a:solidFill>
                  </a:tcPr>
                </a:tc>
              </a:tr>
            </a:tbl>
          </a:graphicData>
        </a:graphic>
      </p:graphicFrame>
      <p:sp>
        <p:nvSpPr>
          <p:cNvPr id="906" name="CustomShape 4"/>
          <p:cNvSpPr/>
          <p:nvPr/>
        </p:nvSpPr>
        <p:spPr>
          <a:xfrm>
            <a:off x="6820200" y="3526560"/>
            <a:ext cx="4240440" cy="406800"/>
          </a:xfrm>
          <a:prstGeom prst="rect">
            <a:avLst/>
          </a:prstGeom>
          <a:solidFill>
            <a:schemeClr val="accent4">
              <a:hueOff val="414058"/>
              <a:satOff val="2144"/>
              <a:lumOff val="10379"/>
            </a:schemeClr>
          </a:solidFill>
          <a:ln w="12600">
            <a:noFill/>
          </a:ln>
        </p:spPr>
        <p:style>
          <a:lnRef idx="0"/>
          <a:fillRef idx="0"/>
          <a:effectRef idx="0"/>
          <a:fontRef idx="minor"/>
        </p:style>
        <p:txBody>
          <a:bodyPr lIns="50760" rIns="50760" tIns="50760" bIns="50760" anchor="ctr">
            <a:spAutoFit/>
          </a:bodyPr>
          <a:p>
            <a:pPr>
              <a:lnSpc>
                <a:spcPct val="100000"/>
              </a:lnSpc>
              <a:spcBef>
                <a:spcPts val="2401"/>
              </a:spcBef>
            </a:pPr>
            <a:r>
              <a:rPr b="0" lang="pt-BR" sz="2000" spc="-1" strike="noStrike">
                <a:solidFill>
                  <a:srgbClr val="222222"/>
                </a:solidFill>
                <a:latin typeface="Avenir Next Medium"/>
                <a:ea typeface="Avenir Next Medium"/>
              </a:rPr>
              <a:t>Equivalente a aposta 3:7 em ¬A</a:t>
            </a:r>
            <a:endParaRPr b="0" lang="pt-BR" sz="2000" spc="-1" strike="noStrike">
              <a:latin typeface="Arial"/>
            </a:endParaRPr>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07" name="CustomShape 1"/>
          <p:cNvSpPr/>
          <p:nvPr/>
        </p:nvSpPr>
        <p:spPr>
          <a:xfrm>
            <a:off x="406440" y="1905120"/>
            <a:ext cx="12191400" cy="7246080"/>
          </a:xfrm>
          <a:prstGeom prst="rect">
            <a:avLst/>
          </a:prstGeom>
          <a:noFill/>
          <a:ln w="12600">
            <a:noFill/>
          </a:ln>
        </p:spPr>
        <p:style>
          <a:lnRef idx="0"/>
          <a:fillRef idx="0"/>
          <a:effectRef idx="0"/>
          <a:fontRef idx="minor"/>
        </p:style>
        <p:txBody>
          <a:bodyPr lIns="50760" rIns="50760" tIns="50760" bIns="50760">
            <a:noAutofit/>
          </a:bodyPr>
          <a:p>
            <a:pPr marL="408960" indent="-408240">
              <a:lnSpc>
                <a:spcPct val="100000"/>
              </a:lnSpc>
              <a:spcBef>
                <a:spcPts val="2500"/>
              </a:spcBef>
              <a:buClr>
                <a:srgbClr val="34a5da"/>
              </a:buClr>
              <a:buSzPct val="105000"/>
              <a:buFont typeface="Avenir Next Regular"/>
              <a:buChar char="▸"/>
            </a:pPr>
            <a:r>
              <a:rPr b="0" lang="pt-BR" sz="3130" spc="-1" strike="noStrike">
                <a:solidFill>
                  <a:srgbClr val="222222"/>
                </a:solidFill>
                <a:latin typeface="Avenir Next Medium"/>
                <a:ea typeface="Avenir Next Medium"/>
              </a:rPr>
              <a:t>Apostas que satisfazem </a:t>
            </a:r>
            <a:r>
              <a:rPr b="0" lang="pt-BR" sz="3130" spc="-1" strike="noStrike">
                <a:solidFill>
                  <a:srgbClr val="e42832"/>
                </a:solidFill>
                <a:latin typeface="Avenir Next Medium"/>
                <a:ea typeface="Avenir Next Medium"/>
              </a:rPr>
              <a:t>P(A </a:t>
            </a:r>
            <a:r>
              <a:rPr b="0" i="1" lang="pt-BR" sz="3770" spc="-1" strike="noStrike">
                <a:solidFill>
                  <a:srgbClr val="e42832"/>
                </a:solidFill>
                <a:latin typeface="Avenir Next Regular"/>
                <a:ea typeface="Avenir Next Regular"/>
              </a:rPr>
              <a:t>∪</a:t>
            </a:r>
            <a:r>
              <a:rPr b="0" lang="pt-BR" sz="3130" spc="-1" strike="noStrike">
                <a:solidFill>
                  <a:srgbClr val="e42832"/>
                </a:solidFill>
                <a:latin typeface="Avenir Next Medium"/>
                <a:ea typeface="Avenir Next Medium"/>
              </a:rPr>
              <a:t> B) = P(A) + P(B) - P(A </a:t>
            </a:r>
            <a:r>
              <a:rPr b="0" i="1" lang="pt-BR" sz="3770" spc="-1" strike="noStrike">
                <a:solidFill>
                  <a:srgbClr val="e42832"/>
                </a:solidFill>
                <a:latin typeface="Avenir Next Regular"/>
                <a:ea typeface="Avenir Next Regular"/>
              </a:rPr>
              <a:t>∩ </a:t>
            </a:r>
            <a:r>
              <a:rPr b="0" lang="pt-BR" sz="3130" spc="-1" strike="noStrike">
                <a:solidFill>
                  <a:srgbClr val="e42832"/>
                </a:solidFill>
                <a:latin typeface="Avenir Next Medium"/>
                <a:ea typeface="Avenir Next Medium"/>
              </a:rPr>
              <a:t>B)</a:t>
            </a:r>
            <a:r>
              <a:rPr b="0" lang="pt-BR" sz="3130" spc="-1" strike="noStrike">
                <a:solidFill>
                  <a:srgbClr val="222222"/>
                </a:solidFill>
                <a:latin typeface="Avenir Next Medium"/>
                <a:ea typeface="Avenir Next Medium"/>
              </a:rPr>
              <a:t> evitam prejuízo certo (sure loss)</a:t>
            </a:r>
            <a:endParaRPr b="0" lang="pt-BR" sz="3130" spc="-1" strike="noStrike">
              <a:latin typeface="Arial"/>
            </a:endParaRPr>
          </a:p>
          <a:p>
            <a:pPr marL="408960" indent="-408240">
              <a:lnSpc>
                <a:spcPct val="100000"/>
              </a:lnSpc>
              <a:spcBef>
                <a:spcPts val="2500"/>
              </a:spcBef>
              <a:buClr>
                <a:srgbClr val="34a5da"/>
              </a:buClr>
              <a:buSzPct val="105000"/>
              <a:buFont typeface="Avenir Next Regular"/>
              <a:buChar char="▸"/>
            </a:pPr>
            <a:r>
              <a:rPr b="0" lang="pt-BR" sz="3130" spc="-1" strike="noStrike">
                <a:solidFill>
                  <a:srgbClr val="34a5da"/>
                </a:solidFill>
                <a:latin typeface="Avenir Next Medium"/>
                <a:ea typeface="Avenir Next Medium"/>
              </a:rPr>
              <a:t>Bayesianismo</a:t>
            </a:r>
            <a:r>
              <a:rPr b="0" lang="pt-BR" sz="3130" spc="-1" strike="noStrike">
                <a:solidFill>
                  <a:srgbClr val="222222"/>
                </a:solidFill>
                <a:latin typeface="Avenir Next Medium"/>
                <a:ea typeface="Avenir Next Medium"/>
              </a:rPr>
              <a:t>: Suas estimativas </a:t>
            </a:r>
            <a:r>
              <a:rPr b="0" lang="pt-BR" sz="3130" spc="-1" strike="noStrike">
                <a:solidFill>
                  <a:srgbClr val="e42832"/>
                </a:solidFill>
                <a:latin typeface="Avenir Next Medium"/>
                <a:ea typeface="Avenir Next Medium"/>
              </a:rPr>
              <a:t>P(A)</a:t>
            </a:r>
            <a:r>
              <a:rPr b="0" lang="pt-BR" sz="3130" spc="-1" strike="noStrike">
                <a:solidFill>
                  <a:srgbClr val="222222"/>
                </a:solidFill>
                <a:latin typeface="Avenir Next Medium"/>
                <a:ea typeface="Avenir Next Medium"/>
              </a:rPr>
              <a:t> deveriam refletir </a:t>
            </a:r>
            <a:r>
              <a:rPr b="0" i="1" lang="pt-BR" sz="3130" spc="-1" strike="noStrike">
                <a:solidFill>
                  <a:srgbClr val="e42832"/>
                </a:solidFill>
                <a:latin typeface="Avenir Next Regular"/>
                <a:ea typeface="Avenir Next Regular"/>
              </a:rPr>
              <a:t>disposição</a:t>
            </a:r>
            <a:r>
              <a:rPr b="0" lang="pt-BR" sz="3130" spc="-1" strike="noStrike">
                <a:solidFill>
                  <a:srgbClr val="222222"/>
                </a:solidFill>
                <a:latin typeface="Avenir Next Medium"/>
                <a:ea typeface="Avenir Next Medium"/>
              </a:rPr>
              <a:t> a </a:t>
            </a:r>
            <a:r>
              <a:rPr b="0" lang="pt-BR" sz="3130" spc="-1" strike="noStrike">
                <a:solidFill>
                  <a:srgbClr val="34a5da"/>
                </a:solidFill>
                <a:latin typeface="Avenir Next Medium"/>
                <a:ea typeface="Avenir Next Medium"/>
              </a:rPr>
              <a:t>tomada de decisões</a:t>
            </a:r>
            <a:r>
              <a:rPr b="0" lang="pt-BR" sz="3130" spc="-1" strike="noStrike">
                <a:solidFill>
                  <a:srgbClr val="222222"/>
                </a:solidFill>
                <a:latin typeface="Avenir Next Medium"/>
                <a:ea typeface="Avenir Next Medium"/>
              </a:rPr>
              <a:t> (p.ex., apostar em A) de forma não enviesada (sem querer ganhar nem perder de forma consistente)</a:t>
            </a:r>
            <a:endParaRPr b="0" lang="pt-BR" sz="3130" spc="-1" strike="noStrike">
              <a:latin typeface="Arial"/>
            </a:endParaRPr>
          </a:p>
          <a:p>
            <a:pPr lvl="1" marL="817920" indent="-408240">
              <a:lnSpc>
                <a:spcPct val="100000"/>
              </a:lnSpc>
              <a:spcBef>
                <a:spcPts val="2500"/>
              </a:spcBef>
              <a:buClr>
                <a:srgbClr val="34a5da"/>
              </a:buClr>
              <a:buSzPct val="105000"/>
              <a:buFont typeface="Avenir Next Regular"/>
              <a:buChar char="▸"/>
            </a:pPr>
            <a:r>
              <a:rPr b="0" lang="pt-BR" sz="3130" spc="-1" strike="noStrike">
                <a:solidFill>
                  <a:srgbClr val="838787"/>
                </a:solidFill>
                <a:latin typeface="Avenir Next Medium"/>
                <a:ea typeface="Avenir Next Medium"/>
              </a:rPr>
              <a:t>Leis de racionalidade (como agente deve maximizar ganho de acordo com seu conhecimento)</a:t>
            </a:r>
            <a:endParaRPr b="0" lang="pt-BR" sz="3130" spc="-1" strike="noStrike">
              <a:latin typeface="Arial"/>
            </a:endParaRPr>
          </a:p>
          <a:p>
            <a:pPr>
              <a:lnSpc>
                <a:spcPct val="100000"/>
              </a:lnSpc>
            </a:pPr>
            <a:endParaRPr b="0" lang="pt-BR" sz="3130" spc="-1" strike="noStrike">
              <a:latin typeface="Arial"/>
            </a:endParaRPr>
          </a:p>
          <a:p>
            <a:pPr marL="408960" indent="-408240">
              <a:lnSpc>
                <a:spcPct val="100000"/>
              </a:lnSpc>
              <a:spcBef>
                <a:spcPts val="2500"/>
              </a:spcBef>
              <a:buClr>
                <a:srgbClr val="34a5da"/>
              </a:buClr>
              <a:buSzPct val="105000"/>
              <a:buFont typeface="Avenir Next Regular"/>
              <a:buChar char="▸"/>
            </a:pPr>
            <a:r>
              <a:rPr b="0" lang="pt-BR" sz="3130" spc="-1" strike="noStrike">
                <a:solidFill>
                  <a:srgbClr val="34a5da"/>
                </a:solidFill>
                <a:latin typeface="Avenir Next Medium"/>
                <a:ea typeface="Avenir Next Medium"/>
              </a:rPr>
              <a:t>Axiomas de Savage</a:t>
            </a:r>
            <a:r>
              <a:rPr b="0" lang="pt-BR" sz="3130" spc="-1" strike="noStrike">
                <a:solidFill>
                  <a:srgbClr val="222222"/>
                </a:solidFill>
                <a:latin typeface="Avenir Next Medium"/>
                <a:ea typeface="Avenir Next Medium"/>
              </a:rPr>
              <a:t>: Se você prefere uma aposta </a:t>
            </a:r>
            <a:r>
              <a:rPr b="0" i="1" lang="pt-BR" sz="3130" spc="-1" strike="noStrike">
                <a:solidFill>
                  <a:srgbClr val="34a5da"/>
                </a:solidFill>
                <a:latin typeface="Avenir Next Regular"/>
                <a:ea typeface="Avenir Next Regular"/>
              </a:rPr>
              <a:t>f</a:t>
            </a:r>
            <a:r>
              <a:rPr b="0" lang="pt-BR" sz="3130" spc="-1" strike="noStrike">
                <a:solidFill>
                  <a:srgbClr val="222222"/>
                </a:solidFill>
                <a:latin typeface="Avenir Next Medium"/>
                <a:ea typeface="Avenir Next Medium"/>
              </a:rPr>
              <a:t> a uma aposta </a:t>
            </a:r>
            <a:r>
              <a:rPr b="0" i="1" lang="pt-BR" sz="3130" spc="-1" strike="noStrike">
                <a:solidFill>
                  <a:srgbClr val="34a5da"/>
                </a:solidFill>
                <a:latin typeface="Avenir Next Regular"/>
                <a:ea typeface="Avenir Next Regular"/>
              </a:rPr>
              <a:t>g</a:t>
            </a:r>
            <a:r>
              <a:rPr b="0" i="1" lang="pt-BR" sz="3130" spc="-1" strike="noStrike">
                <a:solidFill>
                  <a:srgbClr val="222222"/>
                </a:solidFill>
                <a:latin typeface="Avenir Next Regular"/>
                <a:ea typeface="Avenir Next Regular"/>
              </a:rPr>
              <a:t> </a:t>
            </a:r>
            <a:r>
              <a:rPr b="0" lang="pt-BR" sz="3130" spc="-1" strike="noStrike">
                <a:solidFill>
                  <a:srgbClr val="222222"/>
                </a:solidFill>
                <a:latin typeface="Avenir Next Medium"/>
                <a:ea typeface="Avenir Next Medium"/>
              </a:rPr>
              <a:t>então existe </a:t>
            </a:r>
            <a:r>
              <a:rPr b="0" lang="pt-BR" sz="3130" spc="-1" strike="noStrike">
                <a:solidFill>
                  <a:srgbClr val="34a5da"/>
                </a:solidFill>
                <a:latin typeface="Avenir Next Medium"/>
                <a:ea typeface="Avenir Next Medium"/>
              </a:rPr>
              <a:t>Prob</a:t>
            </a:r>
            <a:r>
              <a:rPr b="0" lang="pt-BR" sz="3130" spc="-1" strike="noStrike">
                <a:solidFill>
                  <a:srgbClr val="222222"/>
                </a:solidFill>
                <a:latin typeface="Avenir Next Medium"/>
                <a:ea typeface="Avenir Next Medium"/>
              </a:rPr>
              <a:t> tal que </a:t>
            </a:r>
            <a:r>
              <a:rPr b="0" lang="pt-BR" sz="3130" spc="-1" strike="noStrike">
                <a:solidFill>
                  <a:srgbClr val="34a5da"/>
                </a:solidFill>
                <a:latin typeface="Avenir Next Medium"/>
                <a:ea typeface="Avenir Next Medium"/>
              </a:rPr>
              <a:t>Prob(</a:t>
            </a:r>
            <a:r>
              <a:rPr b="0" i="1" lang="pt-BR" sz="3130" spc="-1" strike="noStrike">
                <a:solidFill>
                  <a:srgbClr val="34a5da"/>
                </a:solidFill>
                <a:latin typeface="Avenir Next Regular"/>
                <a:ea typeface="Avenir Next Regular"/>
              </a:rPr>
              <a:t>f</a:t>
            </a:r>
            <a:r>
              <a:rPr b="0" lang="pt-BR" sz="3130" spc="-1" strike="noStrike">
                <a:solidFill>
                  <a:srgbClr val="34a5da"/>
                </a:solidFill>
                <a:latin typeface="Avenir Next Medium"/>
                <a:ea typeface="Avenir Next Medium"/>
              </a:rPr>
              <a:t>) &gt; Prob(</a:t>
            </a:r>
            <a:r>
              <a:rPr b="0" i="1" lang="pt-BR" sz="3130" spc="-1" strike="noStrike">
                <a:solidFill>
                  <a:srgbClr val="34a5da"/>
                </a:solidFill>
                <a:latin typeface="Avenir Next Regular"/>
                <a:ea typeface="Avenir Next Regular"/>
              </a:rPr>
              <a:t>g</a:t>
            </a:r>
            <a:r>
              <a:rPr b="0" lang="pt-BR" sz="3130" spc="-1" strike="noStrike">
                <a:solidFill>
                  <a:srgbClr val="34a5da"/>
                </a:solidFill>
                <a:latin typeface="Avenir Next Medium"/>
                <a:ea typeface="Avenir Next Medium"/>
              </a:rPr>
              <a:t>)</a:t>
            </a:r>
            <a:r>
              <a:rPr b="0" i="1" lang="pt-BR" sz="3130" spc="-1" strike="noStrike">
                <a:solidFill>
                  <a:srgbClr val="222222"/>
                </a:solidFill>
                <a:latin typeface="Avenir Next Regular"/>
                <a:ea typeface="Avenir Next Regular"/>
              </a:rPr>
              <a:t> </a:t>
            </a:r>
            <a:endParaRPr b="0" lang="pt-BR" sz="3130" spc="-1" strike="noStrike">
              <a:latin typeface="Arial"/>
            </a:endParaRPr>
          </a:p>
        </p:txBody>
      </p:sp>
      <p:sp>
        <p:nvSpPr>
          <p:cNvPr id="908" name="CustomShape 2"/>
          <p:cNvSpPr/>
          <p:nvPr/>
        </p:nvSpPr>
        <p:spPr>
          <a:xfrm>
            <a:off x="406440" y="673200"/>
            <a:ext cx="12191400" cy="723240"/>
          </a:xfrm>
          <a:prstGeom prst="rect">
            <a:avLst/>
          </a:prstGeom>
          <a:noFill/>
          <a:ln w="12600">
            <a:noFill/>
          </a:ln>
        </p:spPr>
        <p:style>
          <a:lnRef idx="0"/>
          <a:fillRef idx="0"/>
          <a:effectRef idx="0"/>
          <a:fontRef idx="minor"/>
        </p:style>
        <p:txBody>
          <a:bodyPr lIns="50760" rIns="50760" tIns="50760" bIns="50760">
            <a:noAutofit/>
          </a:bodyPr>
          <a:p>
            <a:pPr>
              <a:lnSpc>
                <a:spcPct val="80000"/>
              </a:lnSpc>
              <a:spcBef>
                <a:spcPts val="2200"/>
              </a:spcBef>
            </a:pPr>
            <a:r>
              <a:rPr b="0" lang="pt-BR" sz="4800" spc="-1" strike="noStrike" cap="all">
                <a:solidFill>
                  <a:srgbClr val="34a5da"/>
                </a:solidFill>
                <a:latin typeface="DIN Condensed Bold"/>
                <a:ea typeface="DIN Condensed Bold"/>
              </a:rPr>
              <a:t>coerência</a:t>
            </a:r>
            <a:endParaRPr b="0" lang="pt-BR" sz="4800" spc="-1" strike="noStrike">
              <a:latin typeface="Arial"/>
            </a:endParaRPr>
          </a:p>
        </p:txBody>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09" name="CustomShape 1"/>
          <p:cNvSpPr/>
          <p:nvPr/>
        </p:nvSpPr>
        <p:spPr>
          <a:xfrm>
            <a:off x="406440" y="1905120"/>
            <a:ext cx="8205480" cy="6108120"/>
          </a:xfrm>
          <a:prstGeom prst="rect">
            <a:avLst/>
          </a:prstGeom>
          <a:noFill/>
          <a:ln w="12600">
            <a:noFill/>
          </a:ln>
        </p:spPr>
        <p:style>
          <a:lnRef idx="0"/>
          <a:fillRef idx="0"/>
          <a:effectRef idx="0"/>
          <a:fontRef idx="minor"/>
        </p:style>
        <p:txBody>
          <a:bodyPr lIns="50760" rIns="50760" tIns="50760" bIns="50760">
            <a:noAutofit/>
          </a:bodyPr>
          <a:p>
            <a:pPr marL="444600" indent="-443880">
              <a:lnSpc>
                <a:spcPct val="100000"/>
              </a:lnSpc>
              <a:spcBef>
                <a:spcPts val="2801"/>
              </a:spcBef>
              <a:buClr>
                <a:srgbClr val="34a5da"/>
              </a:buClr>
              <a:buSzPct val="105000"/>
              <a:buFont typeface="Avenir Next Regular"/>
              <a:buChar char="▸"/>
            </a:pPr>
            <a:r>
              <a:rPr b="0" lang="pt-BR" sz="3400" spc="-1" strike="noStrike">
                <a:solidFill>
                  <a:srgbClr val="222222"/>
                </a:solidFill>
                <a:latin typeface="Avenir Next Medium"/>
                <a:ea typeface="Avenir Next Medium"/>
              </a:rPr>
              <a:t>Medida de incerteza assumindo que estado do mundo é parcialmente conhecido</a:t>
            </a:r>
            <a:endParaRPr b="0" lang="pt-BR" sz="3400" spc="-1" strike="noStrike">
              <a:latin typeface="Arial"/>
            </a:endParaRPr>
          </a:p>
        </p:txBody>
      </p:sp>
      <p:sp>
        <p:nvSpPr>
          <p:cNvPr id="910" name="CustomShape 2"/>
          <p:cNvSpPr/>
          <p:nvPr/>
        </p:nvSpPr>
        <p:spPr>
          <a:xfrm>
            <a:off x="406440" y="673200"/>
            <a:ext cx="12191400" cy="723240"/>
          </a:xfrm>
          <a:prstGeom prst="rect">
            <a:avLst/>
          </a:prstGeom>
          <a:noFill/>
          <a:ln w="12600">
            <a:noFill/>
          </a:ln>
        </p:spPr>
        <p:style>
          <a:lnRef idx="0"/>
          <a:fillRef idx="0"/>
          <a:effectRef idx="0"/>
          <a:fontRef idx="minor"/>
        </p:style>
        <p:txBody>
          <a:bodyPr lIns="50760" rIns="50760" tIns="50760" bIns="50760">
            <a:noAutofit/>
          </a:bodyPr>
          <a:p>
            <a:pPr>
              <a:lnSpc>
                <a:spcPct val="80000"/>
              </a:lnSpc>
              <a:spcBef>
                <a:spcPts val="2200"/>
              </a:spcBef>
            </a:pPr>
            <a:r>
              <a:rPr b="0" lang="pt-BR" sz="4800" spc="-1" strike="noStrike" cap="all">
                <a:solidFill>
                  <a:srgbClr val="34a5da"/>
                </a:solidFill>
                <a:latin typeface="DIN Condensed Bold"/>
                <a:ea typeface="DIN Condensed Bold"/>
              </a:rPr>
              <a:t>probabilidade condicional</a:t>
            </a:r>
            <a:endParaRPr b="0" lang="pt-BR" sz="4800" spc="-1" strike="noStrike">
              <a:latin typeface="Arial"/>
            </a:endParaRPr>
          </a:p>
        </p:txBody>
      </p:sp>
      <p:sp>
        <p:nvSpPr>
          <p:cNvPr id="911" name="CustomShape 3"/>
          <p:cNvSpPr/>
          <p:nvPr/>
        </p:nvSpPr>
        <p:spPr>
          <a:xfrm>
            <a:off x="8866800" y="1886400"/>
            <a:ext cx="2563560" cy="2322720"/>
          </a:xfrm>
          <a:prstGeom prst="ellipse">
            <a:avLst/>
          </a:prstGeom>
          <a:solidFill>
            <a:schemeClr val="accent5"/>
          </a:solidFill>
          <a:ln w="12600">
            <a:noFill/>
          </a:ln>
        </p:spPr>
        <p:style>
          <a:lnRef idx="0"/>
          <a:fillRef idx="0"/>
          <a:effectRef idx="0"/>
          <a:fontRef idx="minor"/>
        </p:style>
        <p:txBody>
          <a:bodyPr lIns="50760" rIns="50760" tIns="50760" bIns="50760" anchor="ctr">
            <a:noAutofit/>
          </a:bodyPr>
          <a:p>
            <a:pPr>
              <a:lnSpc>
                <a:spcPct val="80000"/>
              </a:lnSpc>
            </a:pPr>
            <a:r>
              <a:rPr b="0" lang="pt-BR" sz="2800" spc="-1" strike="noStrike" cap="all">
                <a:solidFill>
                  <a:srgbClr val="ffffff"/>
                </a:solidFill>
                <a:latin typeface="DIN Condensed Bold"/>
                <a:ea typeface="DIN Condensed Bold"/>
              </a:rPr>
              <a:t> </a:t>
            </a:r>
            <a:r>
              <a:rPr b="0" lang="pt-BR" sz="2800" spc="-1" strike="noStrike" cap="all">
                <a:solidFill>
                  <a:srgbClr val="ffffff"/>
                </a:solidFill>
                <a:latin typeface="DIN Condensed Bold"/>
                <a:ea typeface="DIN Condensed Bold"/>
              </a:rPr>
              <a:t>P(A)</a:t>
            </a:r>
            <a:endParaRPr b="0" lang="pt-BR" sz="2800" spc="-1" strike="noStrike">
              <a:latin typeface="Arial"/>
            </a:endParaRPr>
          </a:p>
        </p:txBody>
      </p:sp>
      <p:sp>
        <p:nvSpPr>
          <p:cNvPr id="912" name="CustomShape 4"/>
          <p:cNvSpPr/>
          <p:nvPr/>
        </p:nvSpPr>
        <p:spPr>
          <a:xfrm>
            <a:off x="9897480" y="1886400"/>
            <a:ext cx="2563560" cy="2322720"/>
          </a:xfrm>
          <a:prstGeom prst="ellipse">
            <a:avLst/>
          </a:prstGeom>
          <a:solidFill>
            <a:schemeClr val="accent4">
              <a:alpha val="90000"/>
            </a:schemeClr>
          </a:solidFill>
          <a:ln w="12600">
            <a:noFill/>
          </a:ln>
        </p:spPr>
        <p:style>
          <a:lnRef idx="0"/>
          <a:fillRef idx="0"/>
          <a:effectRef idx="0"/>
          <a:fontRef idx="minor"/>
        </p:style>
        <p:txBody>
          <a:bodyPr lIns="50760" rIns="50760" tIns="50760" bIns="50760" anchor="ctr">
            <a:noAutofit/>
          </a:bodyPr>
          <a:p>
            <a:pPr algn="ctr">
              <a:lnSpc>
                <a:spcPct val="80000"/>
              </a:lnSpc>
            </a:pPr>
            <a:r>
              <a:rPr b="0" lang="pt-BR" sz="2800" spc="-1" strike="noStrike" cap="all">
                <a:solidFill>
                  <a:srgbClr val="232323"/>
                </a:solidFill>
                <a:latin typeface="DIN Condensed Bold"/>
                <a:ea typeface="DIN Condensed Bold"/>
              </a:rPr>
              <a:t>           </a:t>
            </a:r>
            <a:r>
              <a:rPr b="0" lang="pt-BR" sz="2800" spc="-1" strike="noStrike" cap="all">
                <a:solidFill>
                  <a:srgbClr val="232323"/>
                </a:solidFill>
                <a:latin typeface="DIN Condensed Bold"/>
                <a:ea typeface="DIN Condensed Bold"/>
              </a:rPr>
              <a:t>P(B)</a:t>
            </a:r>
            <a:endParaRPr b="0" lang="pt-BR" sz="2800" spc="-1" strike="noStrike">
              <a:latin typeface="Arial"/>
            </a:endParaRPr>
          </a:p>
        </p:txBody>
      </p:sp>
      <p:sp>
        <p:nvSpPr>
          <p:cNvPr id="913" name="CustomShape 5"/>
          <p:cNvSpPr/>
          <p:nvPr/>
        </p:nvSpPr>
        <p:spPr>
          <a:xfrm>
            <a:off x="9937800" y="2772360"/>
            <a:ext cx="1422720" cy="551520"/>
          </a:xfrm>
          <a:prstGeom prst="rect">
            <a:avLst/>
          </a:prstGeom>
          <a:noFill/>
          <a:ln w="12600">
            <a:noFill/>
          </a:ln>
        </p:spPr>
        <p:style>
          <a:lnRef idx="0"/>
          <a:fillRef idx="0"/>
          <a:effectRef idx="0"/>
          <a:fontRef idx="minor"/>
        </p:style>
        <p:txBody>
          <a:bodyPr wrap="none" lIns="50760" rIns="50760" tIns="50760" bIns="50760" anchor="ctr">
            <a:spAutoFit/>
          </a:bodyPr>
          <a:p>
            <a:pPr algn="ctr">
              <a:lnSpc>
                <a:spcPct val="80000"/>
              </a:lnSpc>
            </a:pPr>
            <a:r>
              <a:rPr b="0" lang="pt-BR" sz="2800" spc="-1" strike="noStrike" cap="all">
                <a:solidFill>
                  <a:srgbClr val="a01d76"/>
                </a:solidFill>
                <a:latin typeface="DIN Condensed Bold"/>
                <a:ea typeface="DIN Condensed Bold"/>
              </a:rPr>
              <a:t>P(A</a:t>
            </a:r>
            <a:r>
              <a:rPr b="0" lang="pt-BR" sz="3700" spc="-1" strike="noStrike" cap="all">
                <a:solidFill>
                  <a:srgbClr val="a01d76"/>
                </a:solidFill>
                <a:latin typeface="DIN Condensed Bold"/>
                <a:ea typeface="DIN Condensed Bold"/>
              </a:rPr>
              <a:t>∩</a:t>
            </a:r>
            <a:r>
              <a:rPr b="0" lang="pt-BR" sz="2800" spc="-1" strike="noStrike" cap="all">
                <a:solidFill>
                  <a:srgbClr val="a01d76"/>
                </a:solidFill>
                <a:latin typeface="DIN Condensed Bold"/>
                <a:ea typeface="DIN Condensed Bold"/>
              </a:rPr>
              <a:t>B)</a:t>
            </a:r>
            <a:endParaRPr b="0" lang="pt-BR" sz="2800" spc="-1" strike="noStrike">
              <a:latin typeface="Arial"/>
            </a:endParaRPr>
          </a:p>
        </p:txBody>
      </p:sp>
      <p:sp>
        <p:nvSpPr>
          <p:cNvPr id="914" name="CustomShape 6"/>
          <p:cNvSpPr/>
          <p:nvPr/>
        </p:nvSpPr>
        <p:spPr>
          <a:xfrm>
            <a:off x="8851320" y="6204600"/>
            <a:ext cx="2563560" cy="2322720"/>
          </a:xfrm>
          <a:prstGeom prst="ellipse">
            <a:avLst/>
          </a:prstGeom>
          <a:solidFill>
            <a:srgbClr val="ffffff"/>
          </a:solidFill>
          <a:ln w="12600">
            <a:noFill/>
          </a:ln>
        </p:spPr>
        <p:style>
          <a:lnRef idx="0"/>
          <a:fillRef idx="0"/>
          <a:effectRef idx="0"/>
          <a:fontRef idx="minor"/>
        </p:style>
      </p:sp>
      <p:sp>
        <p:nvSpPr>
          <p:cNvPr id="915" name="CustomShape 7"/>
          <p:cNvSpPr/>
          <p:nvPr/>
        </p:nvSpPr>
        <p:spPr>
          <a:xfrm>
            <a:off x="8866800" y="5696640"/>
            <a:ext cx="2563560" cy="2322720"/>
          </a:xfrm>
          <a:prstGeom prst="ellipse">
            <a:avLst/>
          </a:prstGeom>
          <a:noFill/>
          <a:ln w="25560">
            <a:solidFill>
              <a:schemeClr val="accent5"/>
            </a:solidFill>
            <a:miter/>
          </a:ln>
        </p:spPr>
        <p:style>
          <a:lnRef idx="0"/>
          <a:fillRef idx="0"/>
          <a:effectRef idx="0"/>
          <a:fontRef idx="minor"/>
        </p:style>
      </p:sp>
      <p:sp>
        <p:nvSpPr>
          <p:cNvPr id="916" name="CustomShape 8"/>
          <p:cNvSpPr/>
          <p:nvPr/>
        </p:nvSpPr>
        <p:spPr>
          <a:xfrm>
            <a:off x="9882000" y="5792400"/>
            <a:ext cx="1548360" cy="2130840"/>
          </a:xfrm>
          <a:custGeom>
            <a:avLst/>
            <a:gdLst/>
            <a:ahLst/>
            <a:rect l="l" t="t" r="r" b="b"/>
            <a:pathLst>
              <a:path w="18595" h="21600">
                <a:moveTo>
                  <a:pt x="9299" y="0"/>
                </a:moveTo>
                <a:cubicBezTo>
                  <a:pt x="7561" y="573"/>
                  <a:pt x="5927" y="1391"/>
                  <a:pt x="4507" y="2477"/>
                </a:cubicBezTo>
                <a:cubicBezTo>
                  <a:pt x="-1503" y="7074"/>
                  <a:pt x="-1503" y="14526"/>
                  <a:pt x="4507" y="19123"/>
                </a:cubicBezTo>
                <a:cubicBezTo>
                  <a:pt x="5927" y="20209"/>
                  <a:pt x="7561" y="21027"/>
                  <a:pt x="9299" y="21600"/>
                </a:cubicBezTo>
                <a:cubicBezTo>
                  <a:pt x="11036" y="21027"/>
                  <a:pt x="12668" y="20208"/>
                  <a:pt x="14087" y="19123"/>
                </a:cubicBezTo>
                <a:cubicBezTo>
                  <a:pt x="20097" y="14526"/>
                  <a:pt x="20097" y="7074"/>
                  <a:pt x="14087" y="2477"/>
                </a:cubicBezTo>
                <a:cubicBezTo>
                  <a:pt x="12668" y="1392"/>
                  <a:pt x="11036" y="573"/>
                  <a:pt x="9299" y="0"/>
                </a:cubicBezTo>
                <a:close/>
              </a:path>
            </a:pathLst>
          </a:custGeom>
          <a:solidFill>
            <a:schemeClr val="accent4">
              <a:alpha val="90000"/>
            </a:schemeClr>
          </a:solidFill>
          <a:ln w="12600">
            <a:noFill/>
          </a:ln>
        </p:spPr>
        <p:style>
          <a:lnRef idx="0"/>
          <a:fillRef idx="0"/>
          <a:effectRef idx="0"/>
          <a:fontRef idx="minor"/>
        </p:style>
      </p:sp>
      <p:sp>
        <p:nvSpPr>
          <p:cNvPr id="917" name="CustomShape 9"/>
          <p:cNvSpPr/>
          <p:nvPr/>
        </p:nvSpPr>
        <p:spPr>
          <a:xfrm>
            <a:off x="10049040" y="6636240"/>
            <a:ext cx="1199880" cy="443160"/>
          </a:xfrm>
          <a:prstGeom prst="rect">
            <a:avLst/>
          </a:prstGeom>
          <a:noFill/>
          <a:ln w="12600">
            <a:noFill/>
          </a:ln>
        </p:spPr>
        <p:style>
          <a:lnRef idx="0"/>
          <a:fillRef idx="0"/>
          <a:effectRef idx="0"/>
          <a:fontRef idx="minor"/>
        </p:style>
        <p:txBody>
          <a:bodyPr wrap="none" lIns="50760" rIns="50760" tIns="50760" bIns="50760" anchor="ctr">
            <a:spAutoFit/>
          </a:bodyPr>
          <a:p>
            <a:pPr algn="ctr">
              <a:lnSpc>
                <a:spcPct val="80000"/>
              </a:lnSpc>
            </a:pPr>
            <a:r>
              <a:rPr b="0" lang="pt-BR" sz="2800" spc="-1" strike="noStrike" cap="all">
                <a:solidFill>
                  <a:srgbClr val="a01d76"/>
                </a:solidFill>
                <a:latin typeface="DIN Condensed Bold"/>
                <a:ea typeface="DIN Condensed Bold"/>
              </a:rPr>
              <a:t>P(A|B)</a:t>
            </a:r>
            <a:endParaRPr b="0" lang="pt-BR" sz="2800" spc="-1" strike="noStrike">
              <a:latin typeface="Arial"/>
            </a:endParaRPr>
          </a:p>
        </p:txBody>
      </p:sp>
      <p:pic>
        <p:nvPicPr>
          <p:cNvPr id="918" name="Pr(A|B)_=_frac_P.pdf" descr="Pr(A|B)_=_frac_P.pdf"/>
          <p:cNvPicPr/>
          <p:nvPr/>
        </p:nvPicPr>
        <p:blipFill>
          <a:blip r:embed="rId1"/>
          <a:stretch/>
        </p:blipFill>
        <p:spPr>
          <a:xfrm>
            <a:off x="2312280" y="5255640"/>
            <a:ext cx="4393440" cy="1096200"/>
          </a:xfrm>
          <a:prstGeom prst="rect">
            <a:avLst/>
          </a:prstGeom>
          <a:ln w="12600">
            <a:noFill/>
          </a:ln>
        </p:spPr>
      </p:pic>
      <p:pic>
        <p:nvPicPr>
          <p:cNvPr id="919" name="Line Line" descr="Line Line"/>
          <p:cNvPicPr/>
          <p:nvPr/>
        </p:nvPicPr>
        <p:blipFill>
          <a:blip r:embed="rId2"/>
          <a:stretch/>
        </p:blipFill>
        <p:spPr>
          <a:xfrm rot="5400000">
            <a:off x="2981520" y="6532200"/>
            <a:ext cx="1185120" cy="358200"/>
          </a:xfrm>
          <a:prstGeom prst="rect">
            <a:avLst/>
          </a:prstGeom>
          <a:ln>
            <a:noFill/>
          </a:ln>
        </p:spPr>
      </p:pic>
      <p:sp>
        <p:nvSpPr>
          <p:cNvPr id="920" name="CustomShape 10"/>
          <p:cNvSpPr/>
          <p:nvPr/>
        </p:nvSpPr>
        <p:spPr>
          <a:xfrm>
            <a:off x="1002240" y="7626600"/>
            <a:ext cx="5144040" cy="443160"/>
          </a:xfrm>
          <a:prstGeom prst="rect">
            <a:avLst/>
          </a:prstGeom>
          <a:solidFill>
            <a:schemeClr val="accent4"/>
          </a:solidFill>
          <a:ln w="12600">
            <a:noFill/>
          </a:ln>
        </p:spPr>
        <p:style>
          <a:lnRef idx="0"/>
          <a:fillRef idx="0"/>
          <a:effectRef idx="0"/>
          <a:fontRef idx="minor"/>
        </p:style>
        <p:txBody>
          <a:bodyPr wrap="none" lIns="50760" rIns="50760" tIns="50760" bIns="50760" anchor="ctr">
            <a:spAutoFit/>
          </a:bodyPr>
          <a:p>
            <a:pPr algn="ctr">
              <a:lnSpc>
                <a:spcPct val="80000"/>
              </a:lnSpc>
            </a:pPr>
            <a:r>
              <a:rPr b="0" lang="pt-BR" sz="2800" spc="-1" strike="noStrike" cap="all">
                <a:solidFill>
                  <a:srgbClr val="232323"/>
                </a:solidFill>
                <a:latin typeface="DIN Condensed Bold"/>
                <a:ea typeface="DIN Condensed Bold"/>
              </a:rPr>
              <a:t>Lê-se “PROB. de A Dado B”</a:t>
            </a:r>
            <a:endParaRPr b="0" lang="pt-BR" sz="2800" spc="-1" strike="noStrike">
              <a:latin typeface="Arial"/>
            </a:endParaRPr>
          </a:p>
        </p:txBody>
      </p:sp>
      <p:sp>
        <p:nvSpPr>
          <p:cNvPr id="921" name="CustomShape 11"/>
          <p:cNvSpPr/>
          <p:nvPr/>
        </p:nvSpPr>
        <p:spPr>
          <a:xfrm>
            <a:off x="9897480" y="5696640"/>
            <a:ext cx="2563560" cy="2322720"/>
          </a:xfrm>
          <a:prstGeom prst="ellipse">
            <a:avLst/>
          </a:prstGeom>
          <a:noFill/>
          <a:ln w="25560">
            <a:solidFill>
              <a:schemeClr val="accent4"/>
            </a:solidFill>
            <a:miter/>
          </a:ln>
        </p:spPr>
        <p:style>
          <a:lnRef idx="0"/>
          <a:fillRef idx="0"/>
          <a:effectRef idx="0"/>
          <a:fontRef idx="minor"/>
        </p:style>
        <p:txBody>
          <a:bodyPr lIns="50760" rIns="50760" tIns="50760" bIns="50760" anchor="ctr">
            <a:noAutofit/>
          </a:bodyPr>
          <a:p>
            <a:pPr algn="ctr">
              <a:lnSpc>
                <a:spcPct val="80000"/>
              </a:lnSpc>
            </a:pPr>
            <a:r>
              <a:rPr b="0" lang="pt-BR" sz="2800" spc="-1" strike="noStrike" cap="all">
                <a:solidFill>
                  <a:srgbClr val="838787"/>
                </a:solidFill>
                <a:latin typeface="DIN Condensed Bold"/>
                <a:ea typeface="DIN Condensed Bold"/>
              </a:rPr>
              <a:t>          </a:t>
            </a:r>
            <a:endParaRPr b="0" lang="pt-BR" sz="2800" spc="-1" strike="noStrike">
              <a:latin typeface="Arial"/>
            </a:endParaRPr>
          </a:p>
        </p:txBody>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22" name="CustomShape 1"/>
          <p:cNvSpPr/>
          <p:nvPr/>
        </p:nvSpPr>
        <p:spPr>
          <a:xfrm>
            <a:off x="406440" y="1905120"/>
            <a:ext cx="12191400" cy="6975720"/>
          </a:xfrm>
          <a:prstGeom prst="rect">
            <a:avLst/>
          </a:prstGeom>
          <a:noFill/>
          <a:ln w="12600">
            <a:noFill/>
          </a:ln>
        </p:spPr>
        <p:style>
          <a:lnRef idx="0"/>
          <a:fillRef idx="0"/>
          <a:effectRef idx="0"/>
          <a:fontRef idx="minor"/>
        </p:style>
        <p:txBody>
          <a:bodyPr lIns="50760" rIns="50760" tIns="50760" bIns="50760">
            <a:noAutofit/>
          </a:bodyPr>
          <a:p>
            <a:pPr marL="444600" indent="-443880">
              <a:lnSpc>
                <a:spcPct val="100000"/>
              </a:lnSpc>
              <a:spcBef>
                <a:spcPts val="2801"/>
              </a:spcBef>
              <a:buClr>
                <a:srgbClr val="34a5da"/>
              </a:buClr>
              <a:buSzPct val="105000"/>
              <a:buFont typeface="Avenir Next Regular"/>
              <a:buChar char="▸"/>
            </a:pPr>
            <a:r>
              <a:rPr b="0" lang="pt-BR" sz="3400" spc="-1" strike="noStrike">
                <a:solidFill>
                  <a:srgbClr val="222222"/>
                </a:solidFill>
                <a:latin typeface="Avenir Next Medium"/>
                <a:ea typeface="Avenir Next Medium"/>
              </a:rPr>
              <a:t>Qual a probabilidade de um dado dar um número par </a:t>
            </a:r>
            <a:r>
              <a:rPr b="0" i="1" lang="pt-BR" sz="3400" spc="-1" strike="noStrike">
                <a:solidFill>
                  <a:srgbClr val="e42832"/>
                </a:solidFill>
                <a:latin typeface="Avenir Next Regular"/>
                <a:ea typeface="Avenir Next Regular"/>
              </a:rPr>
              <a:t>dado</a:t>
            </a:r>
            <a:r>
              <a:rPr b="0" lang="pt-BR" sz="3400" spc="-1" strike="noStrike">
                <a:solidFill>
                  <a:srgbClr val="222222"/>
                </a:solidFill>
                <a:latin typeface="Avenir Next Medium"/>
                <a:ea typeface="Avenir Next Medium"/>
              </a:rPr>
              <a:t> que o número é primo</a:t>
            </a:r>
            <a:endParaRPr b="0" lang="pt-BR" sz="3400" spc="-1" strike="noStrike">
              <a:latin typeface="Arial"/>
            </a:endParaRPr>
          </a:p>
          <a:p>
            <a:pPr lvl="1" marL="888840" indent="-443880">
              <a:lnSpc>
                <a:spcPct val="100000"/>
              </a:lnSpc>
              <a:spcBef>
                <a:spcPts val="2801"/>
              </a:spcBef>
              <a:buClr>
                <a:srgbClr val="34a5da"/>
              </a:buClr>
              <a:buSzPct val="105000"/>
              <a:buFont typeface="Avenir Next Regular"/>
              <a:buChar char="▸"/>
            </a:pPr>
            <a:r>
              <a:rPr b="0" lang="pt-BR" sz="3400" spc="-1" strike="noStrike">
                <a:solidFill>
                  <a:srgbClr val="838787"/>
                </a:solidFill>
                <a:latin typeface="Avenir Next Medium"/>
                <a:ea typeface="Avenir Next Medium"/>
              </a:rPr>
              <a:t>Espaço amostral {⚀, ⚁, ⚂, ⚃, ⚄, ⚅}</a:t>
            </a:r>
            <a:endParaRPr b="0" lang="pt-BR" sz="3400" spc="-1" strike="noStrike">
              <a:latin typeface="Arial"/>
            </a:endParaRPr>
          </a:p>
          <a:p>
            <a:pPr lvl="1" marL="888840" indent="-443880">
              <a:lnSpc>
                <a:spcPct val="100000"/>
              </a:lnSpc>
              <a:spcBef>
                <a:spcPts val="2801"/>
              </a:spcBef>
              <a:buClr>
                <a:srgbClr val="34a5da"/>
              </a:buClr>
              <a:buSzPct val="105000"/>
              <a:buFont typeface="Avenir Next Regular"/>
              <a:buChar char="▸"/>
            </a:pPr>
            <a:r>
              <a:rPr b="0" lang="pt-BR" sz="3400" spc="-1" strike="noStrike">
                <a:solidFill>
                  <a:srgbClr val="838787"/>
                </a:solidFill>
                <a:latin typeface="Avenir Next Medium"/>
                <a:ea typeface="Avenir Next Medium"/>
              </a:rPr>
              <a:t>Pr(⚀)=Pr(⚁)=Pr(⚂)=Pr(⚃)=Pr(⚄)=Pr(⚅)=1/6</a:t>
            </a:r>
            <a:endParaRPr b="0" lang="pt-BR" sz="3400" spc="-1" strike="noStrike">
              <a:latin typeface="Arial"/>
            </a:endParaRPr>
          </a:p>
          <a:p>
            <a:pPr lvl="1" marL="888840" indent="-443880">
              <a:lnSpc>
                <a:spcPct val="100000"/>
              </a:lnSpc>
              <a:spcBef>
                <a:spcPts val="2801"/>
              </a:spcBef>
              <a:buClr>
                <a:srgbClr val="34a5da"/>
              </a:buClr>
              <a:buSzPct val="105000"/>
              <a:buFont typeface="Avenir Next Regular"/>
              <a:buChar char="▸"/>
            </a:pPr>
            <a:r>
              <a:rPr b="0" lang="pt-BR" sz="3400" spc="-1" strike="noStrike">
                <a:solidFill>
                  <a:srgbClr val="e42832"/>
                </a:solidFill>
                <a:latin typeface="Avenir Next Medium"/>
                <a:ea typeface="Avenir Next Medium"/>
              </a:rPr>
              <a:t>PAR</a:t>
            </a:r>
            <a:r>
              <a:rPr b="0" lang="pt-BR" sz="3400" spc="-1" strike="noStrike">
                <a:solidFill>
                  <a:srgbClr val="838787"/>
                </a:solidFill>
                <a:latin typeface="Avenir Next Medium"/>
                <a:ea typeface="Avenir Next Medium"/>
              </a:rPr>
              <a:t> = {⚁, ⚃, ⚅}      </a:t>
            </a:r>
            <a:r>
              <a:rPr b="0" lang="pt-BR" sz="3400" spc="-1" strike="noStrike">
                <a:solidFill>
                  <a:srgbClr val="18679a"/>
                </a:solidFill>
                <a:latin typeface="Avenir Next Medium"/>
                <a:ea typeface="Avenir Next Medium"/>
              </a:rPr>
              <a:t>PRIMO</a:t>
            </a:r>
            <a:r>
              <a:rPr b="0" lang="pt-BR" sz="3400" spc="-1" strike="noStrike">
                <a:solidFill>
                  <a:srgbClr val="838787"/>
                </a:solidFill>
                <a:latin typeface="Avenir Next Medium"/>
                <a:ea typeface="Avenir Next Medium"/>
              </a:rPr>
              <a:t>={⚁, ⚂, ⚄}</a:t>
            </a:r>
            <a:br/>
            <a:r>
              <a:rPr b="0" lang="pt-BR" sz="3400" spc="-1" strike="noStrike">
                <a:solidFill>
                  <a:srgbClr val="838787"/>
                </a:solidFill>
                <a:latin typeface="Avenir Next Medium"/>
                <a:ea typeface="Avenir Next Medium"/>
              </a:rPr>
              <a:t> </a:t>
            </a:r>
            <a:endParaRPr b="0" lang="pt-BR" sz="3400" spc="-1" strike="noStrike">
              <a:latin typeface="Arial"/>
            </a:endParaRPr>
          </a:p>
          <a:p>
            <a:pPr marL="444600" indent="-443880">
              <a:lnSpc>
                <a:spcPct val="100000"/>
              </a:lnSpc>
              <a:spcBef>
                <a:spcPts val="2801"/>
              </a:spcBef>
              <a:buClr>
                <a:srgbClr val="34a5da"/>
              </a:buClr>
              <a:buSzPct val="105000"/>
              <a:buFont typeface="Avenir Next Regular"/>
              <a:buChar char="▸"/>
            </a:pPr>
            <a:r>
              <a:rPr b="0" lang="pt-BR" sz="3400" spc="-1" strike="noStrike">
                <a:solidFill>
                  <a:srgbClr val="222222"/>
                </a:solidFill>
                <a:latin typeface="Avenir Next Medium"/>
                <a:ea typeface="Avenir Next Medium"/>
              </a:rPr>
              <a:t>Pr(</a:t>
            </a:r>
            <a:r>
              <a:rPr b="0" lang="pt-BR" sz="3400" spc="-1" strike="noStrike">
                <a:solidFill>
                  <a:srgbClr val="e42832"/>
                </a:solidFill>
                <a:latin typeface="Avenir Next Medium"/>
                <a:ea typeface="Avenir Next Medium"/>
              </a:rPr>
              <a:t>PAR</a:t>
            </a:r>
            <a:r>
              <a:rPr b="0" lang="pt-BR" sz="3400" spc="-1" strike="noStrike">
                <a:solidFill>
                  <a:srgbClr val="222222"/>
                </a:solidFill>
                <a:latin typeface="Avenir Next Medium"/>
                <a:ea typeface="Avenir Next Medium"/>
              </a:rPr>
              <a:t>|</a:t>
            </a:r>
            <a:r>
              <a:rPr b="0" lang="pt-BR" sz="3400" spc="-1" strike="noStrike">
                <a:solidFill>
                  <a:srgbClr val="18679a"/>
                </a:solidFill>
                <a:latin typeface="Avenir Next Medium"/>
                <a:ea typeface="Avenir Next Medium"/>
              </a:rPr>
              <a:t>PRIMO</a:t>
            </a:r>
            <a:r>
              <a:rPr b="0" lang="pt-BR" sz="3400" spc="-1" strike="noStrike">
                <a:solidFill>
                  <a:srgbClr val="222222"/>
                </a:solidFill>
                <a:latin typeface="Avenir Next Medium"/>
                <a:ea typeface="Avenir Next Medium"/>
              </a:rPr>
              <a:t>) = Pr(</a:t>
            </a:r>
            <a:r>
              <a:rPr b="0" lang="pt-BR" sz="3400" spc="-1" strike="noStrike">
                <a:solidFill>
                  <a:srgbClr val="e42832"/>
                </a:solidFill>
                <a:latin typeface="Avenir Next Medium"/>
                <a:ea typeface="Avenir Next Medium"/>
              </a:rPr>
              <a:t>PAR</a:t>
            </a:r>
            <a:r>
              <a:rPr b="0" lang="pt-BR" sz="3400" spc="-1" strike="noStrike">
                <a:solidFill>
                  <a:srgbClr val="222222"/>
                </a:solidFill>
                <a:latin typeface="Avenir Next Medium"/>
                <a:ea typeface="Avenir Next Medium"/>
              </a:rPr>
              <a:t> </a:t>
            </a:r>
            <a:r>
              <a:rPr b="0" i="1" lang="pt-BR" sz="3400" spc="-1" strike="noStrike">
                <a:solidFill>
                  <a:srgbClr val="222222"/>
                </a:solidFill>
                <a:latin typeface="Avenir Next Regular"/>
                <a:ea typeface="Avenir Next Regular"/>
              </a:rPr>
              <a:t>∩</a:t>
            </a:r>
            <a:r>
              <a:rPr b="0" lang="pt-BR" sz="3400" spc="-1" strike="noStrike">
                <a:solidFill>
                  <a:srgbClr val="222222"/>
                </a:solidFill>
                <a:latin typeface="Avenir Next Medium"/>
                <a:ea typeface="Avenir Next Medium"/>
              </a:rPr>
              <a:t> </a:t>
            </a:r>
            <a:r>
              <a:rPr b="0" lang="pt-BR" sz="3400" spc="-1" strike="noStrike">
                <a:solidFill>
                  <a:srgbClr val="18679a"/>
                </a:solidFill>
                <a:latin typeface="Avenir Next Medium"/>
                <a:ea typeface="Avenir Next Medium"/>
              </a:rPr>
              <a:t>PRIMO</a:t>
            </a:r>
            <a:r>
              <a:rPr b="0" lang="pt-BR" sz="3400" spc="-1" strike="noStrike">
                <a:solidFill>
                  <a:srgbClr val="222222"/>
                </a:solidFill>
                <a:latin typeface="Avenir Next Medium"/>
                <a:ea typeface="Avenir Next Medium"/>
              </a:rPr>
              <a:t>)/Pr(</a:t>
            </a:r>
            <a:r>
              <a:rPr b="0" lang="pt-BR" sz="3400" spc="-1" strike="noStrike">
                <a:solidFill>
                  <a:srgbClr val="18679a"/>
                </a:solidFill>
                <a:latin typeface="Avenir Next Medium"/>
                <a:ea typeface="Avenir Next Medium"/>
              </a:rPr>
              <a:t>PRIMO</a:t>
            </a:r>
            <a:r>
              <a:rPr b="0" lang="pt-BR" sz="3400" spc="-1" strike="noStrike">
                <a:solidFill>
                  <a:srgbClr val="222222"/>
                </a:solidFill>
                <a:latin typeface="Avenir Next Medium"/>
                <a:ea typeface="Avenir Next Medium"/>
              </a:rPr>
              <a:t>)</a:t>
            </a:r>
            <a:br/>
            <a:r>
              <a:rPr b="0" lang="pt-BR" sz="3400" spc="-1" strike="noStrike">
                <a:solidFill>
                  <a:srgbClr val="222222"/>
                </a:solidFill>
                <a:latin typeface="Avenir Next Medium"/>
                <a:ea typeface="Avenir Next Medium"/>
              </a:rPr>
              <a:t>                             = Pr(⚁)/Pr(</a:t>
            </a:r>
            <a:r>
              <a:rPr b="0" lang="pt-BR" sz="3400" spc="-1" strike="noStrike">
                <a:solidFill>
                  <a:srgbClr val="18679a"/>
                </a:solidFill>
                <a:latin typeface="Avenir Next Medium"/>
                <a:ea typeface="Avenir Next Medium"/>
              </a:rPr>
              <a:t>PRIMO</a:t>
            </a:r>
            <a:r>
              <a:rPr b="0" lang="pt-BR" sz="3400" spc="-1" strike="noStrike">
                <a:solidFill>
                  <a:srgbClr val="222222"/>
                </a:solidFill>
                <a:latin typeface="Avenir Next Medium"/>
                <a:ea typeface="Avenir Next Medium"/>
              </a:rPr>
              <a:t>)</a:t>
            </a:r>
            <a:br/>
            <a:r>
              <a:rPr b="0" lang="pt-BR" sz="3400" spc="-1" strike="noStrike">
                <a:solidFill>
                  <a:srgbClr val="222222"/>
                </a:solidFill>
                <a:latin typeface="Avenir Next Medium"/>
                <a:ea typeface="Avenir Next Medium"/>
              </a:rPr>
              <a:t>                             = (1/6) / (1/2) = 1/3</a:t>
            </a:r>
            <a:endParaRPr b="0" lang="pt-BR" sz="3400" spc="-1" strike="noStrike">
              <a:latin typeface="Arial"/>
            </a:endParaRPr>
          </a:p>
        </p:txBody>
      </p:sp>
      <p:sp>
        <p:nvSpPr>
          <p:cNvPr id="923" name="CustomShape 2"/>
          <p:cNvSpPr/>
          <p:nvPr/>
        </p:nvSpPr>
        <p:spPr>
          <a:xfrm>
            <a:off x="406440" y="673200"/>
            <a:ext cx="12191400" cy="723240"/>
          </a:xfrm>
          <a:prstGeom prst="rect">
            <a:avLst/>
          </a:prstGeom>
          <a:noFill/>
          <a:ln w="12600">
            <a:noFill/>
          </a:ln>
        </p:spPr>
        <p:style>
          <a:lnRef idx="0"/>
          <a:fillRef idx="0"/>
          <a:effectRef idx="0"/>
          <a:fontRef idx="minor"/>
        </p:style>
        <p:txBody>
          <a:bodyPr lIns="50760" rIns="50760" tIns="50760" bIns="50760">
            <a:noAutofit/>
          </a:bodyPr>
          <a:p>
            <a:pPr>
              <a:lnSpc>
                <a:spcPct val="80000"/>
              </a:lnSpc>
              <a:spcBef>
                <a:spcPts val="2200"/>
              </a:spcBef>
            </a:pPr>
            <a:r>
              <a:rPr b="0" lang="pt-BR" sz="4800" spc="-1" strike="noStrike" cap="all">
                <a:solidFill>
                  <a:srgbClr val="34a5da"/>
                </a:solidFill>
                <a:latin typeface="DIN Condensed Bold"/>
                <a:ea typeface="DIN Condensed Bold"/>
              </a:rPr>
              <a:t>probabilidade condicional</a:t>
            </a:r>
            <a:endParaRPr b="0" lang="pt-BR" sz="4800" spc="-1" strike="noStrike">
              <a:latin typeface="Arial"/>
            </a:endParaRPr>
          </a:p>
        </p:txBody>
      </p:sp>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24" name="CustomShape 1"/>
          <p:cNvSpPr/>
          <p:nvPr/>
        </p:nvSpPr>
        <p:spPr>
          <a:xfrm>
            <a:off x="406440" y="1905120"/>
            <a:ext cx="12191400" cy="6108120"/>
          </a:xfrm>
          <a:prstGeom prst="rect">
            <a:avLst/>
          </a:prstGeom>
          <a:noFill/>
          <a:ln w="12600">
            <a:noFill/>
          </a:ln>
        </p:spPr>
        <p:style>
          <a:lnRef idx="0"/>
          <a:fillRef idx="0"/>
          <a:effectRef idx="0"/>
          <a:fontRef idx="minor"/>
        </p:style>
        <p:txBody>
          <a:bodyPr lIns="50760" rIns="50760" tIns="50760" bIns="50760">
            <a:noAutofit/>
          </a:bodyPr>
          <a:p>
            <a:pPr marL="444600" indent="-443880">
              <a:lnSpc>
                <a:spcPct val="100000"/>
              </a:lnSpc>
              <a:spcBef>
                <a:spcPts val="2801"/>
              </a:spcBef>
              <a:buClr>
                <a:srgbClr val="34a5da"/>
              </a:buClr>
              <a:buSzPct val="105000"/>
              <a:buFont typeface="Avenir Next Regular"/>
              <a:buChar char="▸"/>
            </a:pPr>
            <a:r>
              <a:rPr b="0" lang="pt-BR" sz="3400" spc="-1" strike="noStrike">
                <a:solidFill>
                  <a:srgbClr val="222222"/>
                </a:solidFill>
                <a:latin typeface="Avenir Next Medium"/>
                <a:ea typeface="Avenir Next Medium"/>
              </a:rPr>
              <a:t>Muitas vezes mais fáceis de estimar/elicitar</a:t>
            </a:r>
            <a:endParaRPr b="0" lang="pt-BR" sz="3400" spc="-1" strike="noStrike">
              <a:latin typeface="Arial"/>
            </a:endParaRPr>
          </a:p>
          <a:p>
            <a:pPr>
              <a:lnSpc>
                <a:spcPct val="100000"/>
              </a:lnSpc>
              <a:spcBef>
                <a:spcPts val="2801"/>
              </a:spcBef>
            </a:pPr>
            <a:endParaRPr b="0" lang="pt-BR" sz="3400" spc="-1" strike="noStrike">
              <a:latin typeface="Arial"/>
            </a:endParaRPr>
          </a:p>
          <a:p>
            <a:pPr marL="444600" indent="-443880">
              <a:lnSpc>
                <a:spcPct val="100000"/>
              </a:lnSpc>
              <a:spcBef>
                <a:spcPts val="2801"/>
              </a:spcBef>
              <a:buClr>
                <a:srgbClr val="34a5da"/>
              </a:buClr>
              <a:buSzPct val="105000"/>
              <a:buFont typeface="Avenir Next Regular"/>
              <a:buChar char="▸"/>
            </a:pPr>
            <a:r>
              <a:rPr b="0" lang="pt-BR" sz="3400" spc="-1" strike="noStrike">
                <a:solidFill>
                  <a:srgbClr val="222222"/>
                </a:solidFill>
                <a:latin typeface="Avenir Next Medium"/>
                <a:ea typeface="Avenir Next Medium"/>
              </a:rPr>
              <a:t>Prob. que uma 3a. guerra mundial comece nos próximos 100 anos? </a:t>
            </a:r>
            <a:r>
              <a:rPr b="0" lang="pt-BR" sz="3400" spc="-1" strike="noStrike">
                <a:solidFill>
                  <a:srgbClr val="34a5da"/>
                </a:solidFill>
                <a:latin typeface="Avenir Next Medium"/>
                <a:ea typeface="Avenir Next Medium"/>
              </a:rPr>
              <a:t>Pr(A)</a:t>
            </a:r>
            <a:endParaRPr b="0" lang="pt-BR" sz="3400" spc="-1" strike="noStrike">
              <a:latin typeface="Arial"/>
            </a:endParaRPr>
          </a:p>
          <a:p>
            <a:pPr marL="444600" indent="-443880">
              <a:lnSpc>
                <a:spcPct val="100000"/>
              </a:lnSpc>
              <a:spcBef>
                <a:spcPts val="2801"/>
              </a:spcBef>
              <a:buClr>
                <a:srgbClr val="34a5da"/>
              </a:buClr>
              <a:buSzPct val="105000"/>
              <a:buFont typeface="Avenir Next Regular"/>
              <a:buChar char="▸"/>
            </a:pPr>
            <a:r>
              <a:rPr b="0" lang="pt-BR" sz="3400" spc="-1" strike="noStrike">
                <a:solidFill>
                  <a:srgbClr val="222222"/>
                </a:solidFill>
                <a:latin typeface="Avenir Next Medium"/>
                <a:ea typeface="Avenir Next Medium"/>
              </a:rPr>
              <a:t>Prob. que uma 3a. guerra mundial comece nos próximos 100 anos </a:t>
            </a:r>
            <a:r>
              <a:rPr b="0" i="1" lang="pt-BR" sz="3400" spc="-1" strike="noStrike">
                <a:solidFill>
                  <a:srgbClr val="222222"/>
                </a:solidFill>
                <a:latin typeface="Avenir Next Regular"/>
                <a:ea typeface="Avenir Next Regular"/>
              </a:rPr>
              <a:t>dado</a:t>
            </a:r>
            <a:r>
              <a:rPr b="0" lang="pt-BR" sz="3400" spc="-1" strike="noStrike">
                <a:solidFill>
                  <a:srgbClr val="222222"/>
                </a:solidFill>
                <a:latin typeface="Avenir Next Medium"/>
                <a:ea typeface="Avenir Next Medium"/>
              </a:rPr>
              <a:t> que o planeta é atingido por um asteróide de grandes proporções no próximo mês? </a:t>
            </a:r>
            <a:r>
              <a:rPr b="0" lang="pt-BR" sz="3400" spc="-1" strike="noStrike">
                <a:solidFill>
                  <a:srgbClr val="34a5da"/>
                </a:solidFill>
                <a:latin typeface="Avenir Next Medium"/>
                <a:ea typeface="Avenir Next Medium"/>
              </a:rPr>
              <a:t>Pr(A|B)</a:t>
            </a:r>
            <a:endParaRPr b="0" lang="pt-BR" sz="3400" spc="-1" strike="noStrike">
              <a:latin typeface="Arial"/>
            </a:endParaRPr>
          </a:p>
        </p:txBody>
      </p:sp>
      <p:sp>
        <p:nvSpPr>
          <p:cNvPr id="925" name="CustomShape 2"/>
          <p:cNvSpPr/>
          <p:nvPr/>
        </p:nvSpPr>
        <p:spPr>
          <a:xfrm>
            <a:off x="406440" y="673200"/>
            <a:ext cx="12191400" cy="723240"/>
          </a:xfrm>
          <a:prstGeom prst="rect">
            <a:avLst/>
          </a:prstGeom>
          <a:noFill/>
          <a:ln w="12600">
            <a:noFill/>
          </a:ln>
        </p:spPr>
        <p:style>
          <a:lnRef idx="0"/>
          <a:fillRef idx="0"/>
          <a:effectRef idx="0"/>
          <a:fontRef idx="minor"/>
        </p:style>
        <p:txBody>
          <a:bodyPr lIns="50760" rIns="50760" tIns="50760" bIns="50760">
            <a:noAutofit/>
          </a:bodyPr>
          <a:p>
            <a:pPr>
              <a:lnSpc>
                <a:spcPct val="80000"/>
              </a:lnSpc>
              <a:spcBef>
                <a:spcPts val="2200"/>
              </a:spcBef>
            </a:pPr>
            <a:r>
              <a:rPr b="0" lang="pt-BR" sz="4800" spc="-1" strike="noStrike" cap="all">
                <a:solidFill>
                  <a:srgbClr val="34a5da"/>
                </a:solidFill>
                <a:latin typeface="DIN Condensed Bold"/>
                <a:ea typeface="DIN Condensed Bold"/>
              </a:rPr>
              <a:t>probabilidade condicional</a:t>
            </a:r>
            <a:endParaRPr b="0" lang="pt-BR" sz="4800" spc="-1" strike="noStrike">
              <a:latin typeface="Arial"/>
            </a:endParaRPr>
          </a:p>
        </p:txBody>
      </p:sp>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26" name="CustomShape 1"/>
          <p:cNvSpPr/>
          <p:nvPr/>
        </p:nvSpPr>
        <p:spPr>
          <a:xfrm>
            <a:off x="406440" y="1905120"/>
            <a:ext cx="12191400" cy="6108120"/>
          </a:xfrm>
          <a:prstGeom prst="rect">
            <a:avLst/>
          </a:prstGeom>
          <a:noFill/>
          <a:ln w="12600">
            <a:noFill/>
          </a:ln>
        </p:spPr>
        <p:style>
          <a:lnRef idx="0"/>
          <a:fillRef idx="0"/>
          <a:effectRef idx="0"/>
          <a:fontRef idx="minor"/>
        </p:style>
        <p:txBody>
          <a:bodyPr lIns="50760" rIns="50760" tIns="50760" bIns="50760">
            <a:noAutofit/>
          </a:bodyPr>
          <a:p>
            <a:pPr marL="444600" indent="-443880">
              <a:lnSpc>
                <a:spcPct val="100000"/>
              </a:lnSpc>
              <a:spcBef>
                <a:spcPts val="2801"/>
              </a:spcBef>
              <a:buClr>
                <a:srgbClr val="34a5da"/>
              </a:buClr>
              <a:buSzPct val="105000"/>
              <a:buFont typeface="Avenir Next Regular"/>
              <a:buChar char="▸"/>
            </a:pPr>
            <a:r>
              <a:rPr b="0" lang="pt-BR" sz="3400" spc="-1" strike="noStrike">
                <a:solidFill>
                  <a:srgbClr val="222222"/>
                </a:solidFill>
                <a:latin typeface="Avenir Next Medium"/>
                <a:ea typeface="Avenir Next Medium"/>
              </a:rPr>
              <a:t>Muitas vezes mais fáceis de estimar/elicitar</a:t>
            </a:r>
            <a:endParaRPr b="0" lang="pt-BR" sz="3400" spc="-1" strike="noStrike">
              <a:latin typeface="Arial"/>
            </a:endParaRPr>
          </a:p>
          <a:p>
            <a:pPr>
              <a:lnSpc>
                <a:spcPct val="100000"/>
              </a:lnSpc>
              <a:spcBef>
                <a:spcPts val="2801"/>
              </a:spcBef>
            </a:pPr>
            <a:endParaRPr b="0" lang="pt-BR" sz="3400" spc="-1" strike="noStrike">
              <a:latin typeface="Arial"/>
            </a:endParaRPr>
          </a:p>
          <a:p>
            <a:pPr marL="444600" indent="-443880">
              <a:lnSpc>
                <a:spcPct val="100000"/>
              </a:lnSpc>
              <a:spcBef>
                <a:spcPts val="2801"/>
              </a:spcBef>
              <a:buClr>
                <a:srgbClr val="34a5da"/>
              </a:buClr>
              <a:buSzPct val="105000"/>
              <a:buFont typeface="Avenir Next Regular"/>
              <a:buChar char="▸"/>
            </a:pPr>
            <a:r>
              <a:rPr b="0" lang="pt-BR" sz="3400" spc="-1" strike="noStrike">
                <a:solidFill>
                  <a:srgbClr val="34a5da"/>
                </a:solidFill>
                <a:latin typeface="Avenir Next Medium"/>
                <a:ea typeface="Avenir Next Medium"/>
              </a:rPr>
              <a:t>Pr(C): </a:t>
            </a:r>
            <a:r>
              <a:rPr b="0" lang="pt-BR" sz="3400" spc="-1" strike="noStrike">
                <a:solidFill>
                  <a:srgbClr val="222222"/>
                </a:solidFill>
                <a:latin typeface="Avenir Next Medium"/>
                <a:ea typeface="Avenir Next Medium"/>
              </a:rPr>
              <a:t>Probabilidade de ter uma cárie</a:t>
            </a:r>
            <a:endParaRPr b="0" lang="pt-BR" sz="3400" spc="-1" strike="noStrike">
              <a:latin typeface="Arial"/>
            </a:endParaRPr>
          </a:p>
          <a:p>
            <a:pPr marL="444600" indent="-443880">
              <a:lnSpc>
                <a:spcPct val="100000"/>
              </a:lnSpc>
              <a:spcBef>
                <a:spcPts val="2801"/>
              </a:spcBef>
              <a:buClr>
                <a:srgbClr val="34a5da"/>
              </a:buClr>
              <a:buSzPct val="105000"/>
              <a:buFont typeface="Avenir Next Regular"/>
              <a:buChar char="▸"/>
            </a:pPr>
            <a:r>
              <a:rPr b="0" lang="pt-BR" sz="3400" spc="-1" strike="noStrike">
                <a:solidFill>
                  <a:srgbClr val="34a5da"/>
                </a:solidFill>
                <a:latin typeface="Avenir Next Medium"/>
                <a:ea typeface="Avenir Next Medium"/>
              </a:rPr>
              <a:t>Pr(C|D):</a:t>
            </a:r>
            <a:r>
              <a:rPr b="0" lang="pt-BR" sz="3400" spc="-1" strike="noStrike">
                <a:solidFill>
                  <a:srgbClr val="222222"/>
                </a:solidFill>
                <a:latin typeface="Avenir Next Medium"/>
                <a:ea typeface="Avenir Next Medium"/>
              </a:rPr>
              <a:t> Probabilidade de ter uma cárie condicional em dor de dente</a:t>
            </a:r>
            <a:endParaRPr b="0" lang="pt-BR" sz="3400" spc="-1" strike="noStrike">
              <a:latin typeface="Arial"/>
            </a:endParaRPr>
          </a:p>
        </p:txBody>
      </p:sp>
      <p:sp>
        <p:nvSpPr>
          <p:cNvPr id="927" name="CustomShape 2"/>
          <p:cNvSpPr/>
          <p:nvPr/>
        </p:nvSpPr>
        <p:spPr>
          <a:xfrm>
            <a:off x="406440" y="673200"/>
            <a:ext cx="12191400" cy="723240"/>
          </a:xfrm>
          <a:prstGeom prst="rect">
            <a:avLst/>
          </a:prstGeom>
          <a:noFill/>
          <a:ln w="12600">
            <a:noFill/>
          </a:ln>
        </p:spPr>
        <p:style>
          <a:lnRef idx="0"/>
          <a:fillRef idx="0"/>
          <a:effectRef idx="0"/>
          <a:fontRef idx="minor"/>
        </p:style>
        <p:txBody>
          <a:bodyPr lIns="50760" rIns="50760" tIns="50760" bIns="50760">
            <a:noAutofit/>
          </a:bodyPr>
          <a:p>
            <a:pPr>
              <a:lnSpc>
                <a:spcPct val="80000"/>
              </a:lnSpc>
              <a:spcBef>
                <a:spcPts val="2200"/>
              </a:spcBef>
            </a:pPr>
            <a:r>
              <a:rPr b="0" lang="pt-BR" sz="4800" spc="-1" strike="noStrike" cap="all">
                <a:solidFill>
                  <a:srgbClr val="34a5da"/>
                </a:solidFill>
                <a:latin typeface="DIN Condensed Bold"/>
                <a:ea typeface="DIN Condensed Bold"/>
              </a:rPr>
              <a:t>probabilidade condicional</a:t>
            </a:r>
            <a:endParaRPr b="0" lang="pt-BR" sz="48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7" name="CustomShape 1"/>
          <p:cNvSpPr/>
          <p:nvPr/>
        </p:nvSpPr>
        <p:spPr>
          <a:xfrm>
            <a:off x="406440" y="1905120"/>
            <a:ext cx="12191400" cy="7485480"/>
          </a:xfrm>
          <a:prstGeom prst="rect">
            <a:avLst/>
          </a:prstGeom>
          <a:noFill/>
          <a:ln w="12600">
            <a:noFill/>
          </a:ln>
        </p:spPr>
        <p:style>
          <a:lnRef idx="0"/>
          <a:fillRef idx="0"/>
          <a:effectRef idx="0"/>
          <a:fontRef idx="minor"/>
        </p:style>
        <p:txBody>
          <a:bodyPr lIns="50760" rIns="50760" tIns="50760" bIns="50760">
            <a:noAutofit/>
          </a:bodyPr>
          <a:p>
            <a:pPr marL="444600" indent="-443880">
              <a:lnSpc>
                <a:spcPct val="100000"/>
              </a:lnSpc>
              <a:spcBef>
                <a:spcPts val="2801"/>
              </a:spcBef>
              <a:buClr>
                <a:srgbClr val="34a5da"/>
              </a:buClr>
              <a:buSzPct val="105000"/>
              <a:buFont typeface="Avenir Next Regular"/>
              <a:buChar char="▸"/>
            </a:pPr>
            <a:r>
              <a:rPr b="0" lang="pt-BR" sz="3400" spc="-1" strike="noStrike">
                <a:solidFill>
                  <a:srgbClr val="222222"/>
                </a:solidFill>
                <a:latin typeface="Avenir Next Medium"/>
                <a:ea typeface="Avenir Next Medium"/>
              </a:rPr>
              <a:t>Medida de </a:t>
            </a:r>
            <a:r>
              <a:rPr b="0" lang="pt-BR" sz="3400" spc="-1" strike="noStrike">
                <a:solidFill>
                  <a:srgbClr val="e42832"/>
                </a:solidFill>
                <a:latin typeface="Avenir Next Medium"/>
                <a:ea typeface="Avenir Next Medium"/>
              </a:rPr>
              <a:t>incerteza</a:t>
            </a:r>
            <a:endParaRPr b="0" lang="pt-BR" sz="3400" spc="-1" strike="noStrike">
              <a:latin typeface="Arial"/>
            </a:endParaRPr>
          </a:p>
          <a:p>
            <a:pPr lvl="1" marL="888840" indent="-443880">
              <a:lnSpc>
                <a:spcPct val="100000"/>
              </a:lnSpc>
              <a:spcBef>
                <a:spcPts val="2801"/>
              </a:spcBef>
              <a:buClr>
                <a:srgbClr val="34a5da"/>
              </a:buClr>
              <a:buSzPct val="105000"/>
              <a:buFont typeface="Avenir Next Regular"/>
              <a:buChar char="▸"/>
            </a:pPr>
            <a:r>
              <a:rPr b="0" lang="pt-BR" sz="3400" spc="-1" strike="noStrike">
                <a:solidFill>
                  <a:srgbClr val="e42832"/>
                </a:solidFill>
                <a:latin typeface="Avenir Next Medium"/>
                <a:ea typeface="Avenir Next Medium"/>
              </a:rPr>
              <a:t>Incerteza </a:t>
            </a:r>
            <a:r>
              <a:rPr b="0" lang="pt-BR" sz="3400" spc="-1" strike="noStrike">
                <a:solidFill>
                  <a:srgbClr val="222222"/>
                </a:solidFill>
                <a:latin typeface="Avenir Next Medium"/>
                <a:ea typeface="Avenir Next Medium"/>
              </a:rPr>
              <a:t>é mais que</a:t>
            </a:r>
            <a:r>
              <a:rPr b="0" lang="pt-BR" sz="3400" spc="-1" strike="noStrike">
                <a:solidFill>
                  <a:srgbClr val="e42832"/>
                </a:solidFill>
                <a:latin typeface="Avenir Next Medium"/>
                <a:ea typeface="Avenir Next Medium"/>
              </a:rPr>
              <a:t> </a:t>
            </a:r>
            <a:r>
              <a:rPr b="0" lang="pt-BR" sz="3400" spc="-1" strike="noStrike">
                <a:solidFill>
                  <a:srgbClr val="2389c0"/>
                </a:solidFill>
                <a:latin typeface="Avenir Next Medium"/>
                <a:ea typeface="Avenir Next Medium"/>
              </a:rPr>
              <a:t>desconhecimento </a:t>
            </a:r>
            <a:r>
              <a:rPr b="0" lang="pt-BR" sz="3400" spc="-1" strike="noStrike">
                <a:solidFill>
                  <a:srgbClr val="222222"/>
                </a:solidFill>
                <a:latin typeface="Avenir Next Medium"/>
                <a:ea typeface="Avenir Next Medium"/>
              </a:rPr>
              <a:t>(não saber)</a:t>
            </a:r>
            <a:endParaRPr b="0" lang="pt-BR" sz="3400" spc="-1" strike="noStrike">
              <a:latin typeface="Arial"/>
            </a:endParaRPr>
          </a:p>
          <a:p>
            <a:pPr lvl="1" marL="888840" indent="-443880">
              <a:lnSpc>
                <a:spcPct val="100000"/>
              </a:lnSpc>
              <a:spcBef>
                <a:spcPts val="2801"/>
              </a:spcBef>
              <a:buClr>
                <a:srgbClr val="34a5da"/>
              </a:buClr>
              <a:buSzPct val="105000"/>
              <a:buFont typeface="Avenir Next Regular"/>
              <a:buChar char="▸"/>
            </a:pPr>
            <a:r>
              <a:rPr b="0" lang="pt-BR" sz="3400" spc="-1" strike="noStrike">
                <a:solidFill>
                  <a:srgbClr val="222222"/>
                </a:solidFill>
                <a:latin typeface="Avenir Next Medium"/>
                <a:ea typeface="Avenir Next Medium"/>
              </a:rPr>
              <a:t>Estabelece uma </a:t>
            </a:r>
            <a:r>
              <a:rPr b="0" lang="pt-BR" sz="3400" spc="-1" strike="noStrike">
                <a:solidFill>
                  <a:srgbClr val="2389c0"/>
                </a:solidFill>
                <a:latin typeface="Avenir Next Medium"/>
                <a:ea typeface="Avenir Next Medium"/>
              </a:rPr>
              <a:t>ordem</a:t>
            </a:r>
            <a:r>
              <a:rPr b="0" lang="pt-BR" sz="3400" spc="-1" strike="noStrike">
                <a:solidFill>
                  <a:srgbClr val="222222"/>
                </a:solidFill>
                <a:latin typeface="Avenir Next Medium"/>
                <a:ea typeface="Avenir Next Medium"/>
              </a:rPr>
              <a:t> entre </a:t>
            </a:r>
            <a:r>
              <a:rPr b="0" lang="pt-BR" sz="3400" spc="-1" strike="noStrike">
                <a:solidFill>
                  <a:srgbClr val="e42832"/>
                </a:solidFill>
                <a:latin typeface="Avenir Next Medium"/>
                <a:ea typeface="Avenir Next Medium"/>
              </a:rPr>
              <a:t>mundos possíveis</a:t>
            </a:r>
            <a:endParaRPr b="0" lang="pt-BR" sz="3400" spc="-1" strike="noStrike">
              <a:latin typeface="Arial"/>
            </a:endParaRPr>
          </a:p>
          <a:p>
            <a:pPr>
              <a:lnSpc>
                <a:spcPct val="100000"/>
              </a:lnSpc>
              <a:spcBef>
                <a:spcPts val="2801"/>
              </a:spcBef>
            </a:pPr>
            <a:endParaRPr b="0" lang="pt-BR" sz="3400" spc="-1" strike="noStrike">
              <a:latin typeface="Arial"/>
            </a:endParaRPr>
          </a:p>
          <a:p>
            <a:pPr>
              <a:lnSpc>
                <a:spcPct val="100000"/>
              </a:lnSpc>
              <a:spcBef>
                <a:spcPts val="2801"/>
              </a:spcBef>
            </a:pPr>
            <a:endParaRPr b="0" lang="pt-BR" sz="3400" spc="-1" strike="noStrike">
              <a:latin typeface="Arial"/>
            </a:endParaRPr>
          </a:p>
          <a:p>
            <a:pPr marL="444600" indent="-443880">
              <a:lnSpc>
                <a:spcPct val="100000"/>
              </a:lnSpc>
              <a:spcBef>
                <a:spcPts val="2801"/>
              </a:spcBef>
              <a:buClr>
                <a:srgbClr val="34a5da"/>
              </a:buClr>
              <a:buSzPct val="105000"/>
              <a:buFont typeface="Avenir Next Regular"/>
              <a:buChar char="▸"/>
            </a:pPr>
            <a:r>
              <a:rPr b="0" lang="pt-BR" sz="3400" spc="-1" strike="noStrike">
                <a:solidFill>
                  <a:srgbClr val="222222"/>
                </a:solidFill>
                <a:latin typeface="Avenir Next Medium"/>
                <a:ea typeface="Avenir Next Medium"/>
              </a:rPr>
              <a:t>Permite </a:t>
            </a:r>
            <a:r>
              <a:rPr b="0" lang="pt-BR" sz="3400" spc="-1" strike="noStrike">
                <a:solidFill>
                  <a:srgbClr val="e42832"/>
                </a:solidFill>
                <a:latin typeface="Avenir Next Medium"/>
                <a:ea typeface="Avenir Next Medium"/>
              </a:rPr>
              <a:t>estimar</a:t>
            </a:r>
            <a:r>
              <a:rPr b="0" lang="pt-BR" sz="3400" spc="-1" strike="noStrike">
                <a:solidFill>
                  <a:srgbClr val="222222"/>
                </a:solidFill>
                <a:latin typeface="Avenir Next Medium"/>
                <a:ea typeface="Avenir Next Medium"/>
              </a:rPr>
              <a:t> eventos incertos</a:t>
            </a:r>
            <a:endParaRPr b="0" lang="pt-BR" sz="3400" spc="-1" strike="noStrike">
              <a:latin typeface="Arial"/>
            </a:endParaRPr>
          </a:p>
          <a:p>
            <a:pPr marL="444600" indent="-443880">
              <a:lnSpc>
                <a:spcPct val="100000"/>
              </a:lnSpc>
              <a:spcBef>
                <a:spcPts val="2801"/>
              </a:spcBef>
              <a:buClr>
                <a:srgbClr val="34a5da"/>
              </a:buClr>
              <a:buSzPct val="105000"/>
              <a:buFont typeface="Avenir Next Regular"/>
              <a:buChar char="▸"/>
            </a:pPr>
            <a:r>
              <a:rPr b="0" lang="pt-BR" sz="3400" spc="-1" strike="noStrike">
                <a:solidFill>
                  <a:srgbClr val="222222"/>
                </a:solidFill>
                <a:latin typeface="Avenir Next Medium"/>
                <a:ea typeface="Avenir Next Medium"/>
              </a:rPr>
              <a:t>Permite raciocínio com conhecimento vago</a:t>
            </a:r>
            <a:endParaRPr b="0" lang="pt-BR" sz="3400" spc="-1" strike="noStrike">
              <a:latin typeface="Arial"/>
            </a:endParaRPr>
          </a:p>
          <a:p>
            <a:pPr lvl="1" marL="888840" indent="-443880">
              <a:lnSpc>
                <a:spcPct val="100000"/>
              </a:lnSpc>
              <a:spcBef>
                <a:spcPts val="2801"/>
              </a:spcBef>
              <a:buClr>
                <a:srgbClr val="34a5da"/>
              </a:buClr>
              <a:buSzPct val="105000"/>
              <a:buFont typeface="Avenir Next Regular"/>
              <a:buChar char="▸"/>
            </a:pPr>
            <a:r>
              <a:rPr b="0" lang="pt-BR" sz="3400" spc="-1" strike="noStrike">
                <a:solidFill>
                  <a:srgbClr val="838787"/>
                </a:solidFill>
                <a:latin typeface="Avenir Next Medium"/>
                <a:ea typeface="Avenir Next Medium"/>
              </a:rPr>
              <a:t>Provavelmente, se a grama está molhada então choveu</a:t>
            </a:r>
            <a:endParaRPr b="0" lang="pt-BR" sz="3400" spc="-1" strike="noStrike">
              <a:latin typeface="Arial"/>
            </a:endParaRPr>
          </a:p>
        </p:txBody>
      </p:sp>
      <p:sp>
        <p:nvSpPr>
          <p:cNvPr id="398" name="CustomShape 2"/>
          <p:cNvSpPr/>
          <p:nvPr/>
        </p:nvSpPr>
        <p:spPr>
          <a:xfrm>
            <a:off x="406440" y="673200"/>
            <a:ext cx="12191400" cy="723240"/>
          </a:xfrm>
          <a:prstGeom prst="rect">
            <a:avLst/>
          </a:prstGeom>
          <a:noFill/>
          <a:ln w="12600">
            <a:noFill/>
          </a:ln>
        </p:spPr>
        <p:style>
          <a:lnRef idx="0"/>
          <a:fillRef idx="0"/>
          <a:effectRef idx="0"/>
          <a:fontRef idx="minor"/>
        </p:style>
        <p:txBody>
          <a:bodyPr lIns="50760" rIns="50760" tIns="50760" bIns="50760">
            <a:noAutofit/>
          </a:bodyPr>
          <a:p>
            <a:pPr>
              <a:lnSpc>
                <a:spcPct val="80000"/>
              </a:lnSpc>
              <a:spcBef>
                <a:spcPts val="2200"/>
              </a:spcBef>
            </a:pPr>
            <a:r>
              <a:rPr b="0" lang="pt-BR" sz="4800" spc="-1" strike="noStrike" cap="all">
                <a:solidFill>
                  <a:srgbClr val="34a5da"/>
                </a:solidFill>
                <a:latin typeface="DIN Condensed Bold"/>
                <a:ea typeface="DIN Condensed Bold"/>
              </a:rPr>
              <a:t>probabilidade</a:t>
            </a:r>
            <a:endParaRPr b="0" lang="pt-BR" sz="4800" spc="-1" strike="noStrike">
              <a:latin typeface="Arial"/>
            </a:endParaRPr>
          </a:p>
        </p:txBody>
      </p:sp>
      <p:pic>
        <p:nvPicPr>
          <p:cNvPr id="399" name="Picture 6" descr="Picture 6"/>
          <p:cNvPicPr/>
          <p:nvPr/>
        </p:nvPicPr>
        <p:blipFill>
          <a:blip r:embed="rId1"/>
          <a:stretch/>
        </p:blipFill>
        <p:spPr>
          <a:xfrm>
            <a:off x="5833800" y="4673520"/>
            <a:ext cx="1662120" cy="1567800"/>
          </a:xfrm>
          <a:prstGeom prst="rect">
            <a:avLst/>
          </a:prstGeom>
          <a:ln w="12600">
            <a:noFill/>
          </a:ln>
        </p:spPr>
      </p:pic>
      <p:pic>
        <p:nvPicPr>
          <p:cNvPr id="400" name="Picture 5" descr="Picture 5"/>
          <p:cNvPicPr/>
          <p:nvPr/>
        </p:nvPicPr>
        <p:blipFill>
          <a:blip r:embed="rId2"/>
          <a:stretch/>
        </p:blipFill>
        <p:spPr>
          <a:xfrm>
            <a:off x="1405080" y="4759920"/>
            <a:ext cx="1535040" cy="1596240"/>
          </a:xfrm>
          <a:prstGeom prst="rect">
            <a:avLst/>
          </a:prstGeom>
          <a:ln w="12600">
            <a:noFill/>
          </a:ln>
        </p:spPr>
      </p:pic>
      <p:pic>
        <p:nvPicPr>
          <p:cNvPr id="401" name="Picture 7" descr="Picture 7"/>
          <p:cNvPicPr/>
          <p:nvPr/>
        </p:nvPicPr>
        <p:blipFill>
          <a:blip r:embed="rId3"/>
          <a:stretch/>
        </p:blipFill>
        <p:spPr>
          <a:xfrm>
            <a:off x="9766440" y="4573080"/>
            <a:ext cx="1553400" cy="1769040"/>
          </a:xfrm>
          <a:prstGeom prst="rect">
            <a:avLst/>
          </a:prstGeom>
          <a:ln w="12600">
            <a:noFill/>
          </a:ln>
        </p:spPr>
      </p:pic>
      <p:sp>
        <p:nvSpPr>
          <p:cNvPr id="402" name="CustomShape 3"/>
          <p:cNvSpPr/>
          <p:nvPr/>
        </p:nvSpPr>
        <p:spPr>
          <a:xfrm>
            <a:off x="3083760" y="5539320"/>
            <a:ext cx="890640" cy="528480"/>
          </a:xfrm>
          <a:prstGeom prst="rect">
            <a:avLst/>
          </a:prstGeom>
          <a:noFill/>
          <a:ln w="12600">
            <a:noFill/>
          </a:ln>
        </p:spPr>
        <p:style>
          <a:lnRef idx="0"/>
          <a:fillRef idx="0"/>
          <a:effectRef idx="0"/>
          <a:fontRef idx="minor"/>
        </p:style>
        <p:txBody>
          <a:bodyPr wrap="none" lIns="50760" rIns="50760" tIns="50760" bIns="50760" anchor="ctr">
            <a:spAutoFit/>
          </a:bodyPr>
          <a:p>
            <a:pPr>
              <a:lnSpc>
                <a:spcPct val="100000"/>
              </a:lnSpc>
              <a:spcBef>
                <a:spcPts val="2401"/>
              </a:spcBef>
            </a:pPr>
            <a:r>
              <a:rPr b="0" lang="pt-BR" sz="2800" spc="-1" strike="noStrike">
                <a:solidFill>
                  <a:srgbClr val="838787"/>
                </a:solidFill>
                <a:latin typeface="Avenir Next Medium"/>
                <a:ea typeface="Avenir Next Medium"/>
              </a:rPr>
              <a:t>0,15</a:t>
            </a:r>
            <a:endParaRPr b="0" lang="pt-BR" sz="2800" spc="-1" strike="noStrike">
              <a:latin typeface="Arial"/>
            </a:endParaRPr>
          </a:p>
        </p:txBody>
      </p:sp>
      <p:sp>
        <p:nvSpPr>
          <p:cNvPr id="403" name="CustomShape 4"/>
          <p:cNvSpPr/>
          <p:nvPr/>
        </p:nvSpPr>
        <p:spPr>
          <a:xfrm>
            <a:off x="7362000" y="5383440"/>
            <a:ext cx="664920" cy="528480"/>
          </a:xfrm>
          <a:prstGeom prst="rect">
            <a:avLst/>
          </a:prstGeom>
          <a:noFill/>
          <a:ln w="12600">
            <a:noFill/>
          </a:ln>
        </p:spPr>
        <p:style>
          <a:lnRef idx="0"/>
          <a:fillRef idx="0"/>
          <a:effectRef idx="0"/>
          <a:fontRef idx="minor"/>
        </p:style>
        <p:txBody>
          <a:bodyPr wrap="none" lIns="50760" rIns="50760" tIns="50760" bIns="50760" anchor="ctr">
            <a:spAutoFit/>
          </a:bodyPr>
          <a:p>
            <a:pPr>
              <a:lnSpc>
                <a:spcPct val="100000"/>
              </a:lnSpc>
              <a:spcBef>
                <a:spcPts val="2401"/>
              </a:spcBef>
            </a:pPr>
            <a:r>
              <a:rPr b="0" lang="pt-BR" sz="2800" spc="-1" strike="noStrike">
                <a:solidFill>
                  <a:srgbClr val="838787"/>
                </a:solidFill>
                <a:latin typeface="Avenir Next Medium"/>
                <a:ea typeface="Avenir Next Medium"/>
              </a:rPr>
              <a:t>0,5</a:t>
            </a:r>
            <a:endParaRPr b="0" lang="pt-BR" sz="2800" spc="-1" strike="noStrike">
              <a:latin typeface="Arial"/>
            </a:endParaRPr>
          </a:p>
        </p:txBody>
      </p:sp>
      <p:sp>
        <p:nvSpPr>
          <p:cNvPr id="404" name="CustomShape 5"/>
          <p:cNvSpPr/>
          <p:nvPr/>
        </p:nvSpPr>
        <p:spPr>
          <a:xfrm>
            <a:off x="11630880" y="5539320"/>
            <a:ext cx="890640" cy="528480"/>
          </a:xfrm>
          <a:prstGeom prst="rect">
            <a:avLst/>
          </a:prstGeom>
          <a:noFill/>
          <a:ln w="12600">
            <a:noFill/>
          </a:ln>
        </p:spPr>
        <p:style>
          <a:lnRef idx="0"/>
          <a:fillRef idx="0"/>
          <a:effectRef idx="0"/>
          <a:fontRef idx="minor"/>
        </p:style>
        <p:txBody>
          <a:bodyPr wrap="none" lIns="50760" rIns="50760" tIns="50760" bIns="50760" anchor="ctr">
            <a:spAutoFit/>
          </a:bodyPr>
          <a:p>
            <a:pPr>
              <a:lnSpc>
                <a:spcPct val="100000"/>
              </a:lnSpc>
              <a:spcBef>
                <a:spcPts val="2401"/>
              </a:spcBef>
            </a:pPr>
            <a:r>
              <a:rPr b="0" lang="pt-BR" sz="2800" spc="-1" strike="noStrike">
                <a:solidFill>
                  <a:srgbClr val="838787"/>
                </a:solidFill>
                <a:latin typeface="Avenir Next Medium"/>
                <a:ea typeface="Avenir Next Medium"/>
              </a:rPr>
              <a:t>0,35</a:t>
            </a:r>
            <a:endParaRPr b="0" lang="pt-BR" sz="2800" spc="-1" strike="noStrike">
              <a:latin typeface="Arial"/>
            </a:endParaRPr>
          </a:p>
        </p:txBody>
      </p:sp>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28" name="CustomShape 1"/>
          <p:cNvSpPr/>
          <p:nvPr/>
        </p:nvSpPr>
        <p:spPr>
          <a:xfrm>
            <a:off x="406440" y="1905120"/>
            <a:ext cx="12191400" cy="6108120"/>
          </a:xfrm>
          <a:prstGeom prst="rect">
            <a:avLst/>
          </a:prstGeom>
          <a:noFill/>
          <a:ln w="12600">
            <a:noFill/>
          </a:ln>
        </p:spPr>
        <p:style>
          <a:lnRef idx="0"/>
          <a:fillRef idx="0"/>
          <a:effectRef idx="0"/>
          <a:fontRef idx="minor"/>
        </p:style>
        <p:txBody>
          <a:bodyPr lIns="50760" rIns="50760" tIns="50760" bIns="50760">
            <a:noAutofit/>
          </a:bodyPr>
          <a:p>
            <a:pPr marL="444600" indent="-443880">
              <a:lnSpc>
                <a:spcPct val="100000"/>
              </a:lnSpc>
              <a:spcBef>
                <a:spcPts val="2801"/>
              </a:spcBef>
              <a:buClr>
                <a:srgbClr val="34a5da"/>
              </a:buClr>
              <a:buSzPct val="105000"/>
              <a:buFont typeface="Avenir Next Regular"/>
              <a:buChar char="▸"/>
            </a:pPr>
            <a:r>
              <a:rPr b="0" lang="pt-BR" sz="3400" spc="-1" strike="noStrike">
                <a:solidFill>
                  <a:srgbClr val="222222"/>
                </a:solidFill>
                <a:latin typeface="Avenir Next Medium"/>
                <a:ea typeface="Avenir Next Medium"/>
              </a:rPr>
              <a:t>0 ≤ Pr(A|B) ≤ 1</a:t>
            </a:r>
            <a:endParaRPr b="0" lang="pt-BR" sz="3400" spc="-1" strike="noStrike">
              <a:latin typeface="Arial"/>
            </a:endParaRPr>
          </a:p>
          <a:p>
            <a:pPr marL="444600" indent="-443880">
              <a:lnSpc>
                <a:spcPct val="100000"/>
              </a:lnSpc>
              <a:spcBef>
                <a:spcPts val="2801"/>
              </a:spcBef>
              <a:buClr>
                <a:srgbClr val="34a5da"/>
              </a:buClr>
              <a:buSzPct val="105000"/>
              <a:buFont typeface="Avenir Next Regular"/>
              <a:buChar char="▸"/>
            </a:pPr>
            <a:r>
              <a:rPr b="0" lang="pt-BR" sz="3400" spc="-1" strike="noStrike">
                <a:solidFill>
                  <a:srgbClr val="222222"/>
                </a:solidFill>
                <a:latin typeface="Avenir Next Medium"/>
                <a:ea typeface="Avenir Next Medium"/>
              </a:rPr>
              <a:t>Se Pr(A) &gt; 0 então Pr(A|A) = 1e Pr(A|¬A) = 0</a:t>
            </a:r>
            <a:endParaRPr b="0" lang="pt-BR" sz="3400" spc="-1" strike="noStrike">
              <a:latin typeface="Arial"/>
            </a:endParaRPr>
          </a:p>
          <a:p>
            <a:pPr marL="444600" indent="-443880">
              <a:lnSpc>
                <a:spcPct val="100000"/>
              </a:lnSpc>
              <a:spcBef>
                <a:spcPts val="2801"/>
              </a:spcBef>
              <a:buClr>
                <a:srgbClr val="34a5da"/>
              </a:buClr>
              <a:buSzPct val="105000"/>
              <a:buFont typeface="Avenir Next Regular"/>
              <a:buChar char="▸"/>
            </a:pPr>
            <a:r>
              <a:rPr b="0" lang="pt-BR" sz="3400" spc="-1" strike="noStrike">
                <a:solidFill>
                  <a:srgbClr val="222222"/>
                </a:solidFill>
                <a:latin typeface="Avenir Next Medium"/>
                <a:ea typeface="Avenir Next Medium"/>
              </a:rPr>
              <a:t>Pr( Espaço amostral | A ) = 1</a:t>
            </a:r>
            <a:endParaRPr b="0" lang="pt-BR" sz="3400" spc="-1" strike="noStrike">
              <a:latin typeface="Arial"/>
            </a:endParaRPr>
          </a:p>
          <a:p>
            <a:pPr marL="444600" indent="-443880">
              <a:lnSpc>
                <a:spcPct val="100000"/>
              </a:lnSpc>
              <a:spcBef>
                <a:spcPts val="2801"/>
              </a:spcBef>
              <a:buClr>
                <a:srgbClr val="34a5da"/>
              </a:buClr>
              <a:buSzPct val="105000"/>
              <a:buFont typeface="Avenir Next Regular"/>
              <a:buChar char="▸"/>
            </a:pPr>
            <a:r>
              <a:rPr b="0" lang="pt-BR" sz="3400" spc="-1" strike="noStrike">
                <a:solidFill>
                  <a:srgbClr val="222222"/>
                </a:solidFill>
                <a:latin typeface="Avenir Next Medium"/>
                <a:ea typeface="Avenir Next Medium"/>
              </a:rPr>
              <a:t>Pr(A </a:t>
            </a:r>
            <a:r>
              <a:rPr b="0" i="1" lang="pt-BR" sz="3400" spc="-1" strike="noStrike">
                <a:solidFill>
                  <a:srgbClr val="222222"/>
                </a:solidFill>
                <a:latin typeface="Avenir Next Regular"/>
                <a:ea typeface="Avenir Next Regular"/>
              </a:rPr>
              <a:t>∪ </a:t>
            </a:r>
            <a:r>
              <a:rPr b="0" lang="pt-BR" sz="3400" spc="-1" strike="noStrike">
                <a:solidFill>
                  <a:srgbClr val="222222"/>
                </a:solidFill>
                <a:latin typeface="Avenir Next Medium"/>
                <a:ea typeface="Avenir Next Medium"/>
              </a:rPr>
              <a:t>B | C) = Pr(A|C) + Pr(B|C) - Pr(A </a:t>
            </a:r>
            <a:r>
              <a:rPr b="0" i="1" lang="pt-BR" sz="3400" spc="-1" strike="noStrike">
                <a:solidFill>
                  <a:srgbClr val="222222"/>
                </a:solidFill>
                <a:latin typeface="Avenir Next Regular"/>
                <a:ea typeface="Avenir Next Regular"/>
              </a:rPr>
              <a:t>∩ </a:t>
            </a:r>
            <a:r>
              <a:rPr b="0" lang="pt-BR" sz="3400" spc="-1" strike="noStrike">
                <a:solidFill>
                  <a:srgbClr val="222222"/>
                </a:solidFill>
                <a:latin typeface="Avenir Next Medium"/>
                <a:ea typeface="Avenir Next Medium"/>
              </a:rPr>
              <a:t>B | C)</a:t>
            </a:r>
            <a:endParaRPr b="0" lang="pt-BR" sz="3400" spc="-1" strike="noStrike">
              <a:latin typeface="Arial"/>
            </a:endParaRPr>
          </a:p>
          <a:p>
            <a:pPr>
              <a:lnSpc>
                <a:spcPct val="100000"/>
              </a:lnSpc>
              <a:spcBef>
                <a:spcPts val="2801"/>
              </a:spcBef>
            </a:pPr>
            <a:endParaRPr b="0" lang="pt-BR" sz="3400" spc="-1" strike="noStrike">
              <a:latin typeface="Arial"/>
            </a:endParaRPr>
          </a:p>
          <a:p>
            <a:pPr marL="444600" indent="-443880">
              <a:lnSpc>
                <a:spcPct val="100000"/>
              </a:lnSpc>
              <a:spcBef>
                <a:spcPts val="2801"/>
              </a:spcBef>
              <a:buClr>
                <a:srgbClr val="34a5da"/>
              </a:buClr>
              <a:buSzPct val="105000"/>
              <a:buFont typeface="Avenir Next Regular"/>
              <a:buChar char="▸"/>
            </a:pPr>
            <a:r>
              <a:rPr b="0" lang="pt-BR" sz="3400" spc="-1" strike="noStrike">
                <a:solidFill>
                  <a:srgbClr val="34a5da"/>
                </a:solidFill>
                <a:latin typeface="Avenir Next Medium"/>
                <a:ea typeface="Avenir Next Medium"/>
              </a:rPr>
              <a:t>Pr(  |B) pode ser visto como uma nova função de probabilidades</a:t>
            </a:r>
            <a:endParaRPr b="0" lang="pt-BR" sz="3400" spc="-1" strike="noStrike">
              <a:latin typeface="Arial"/>
            </a:endParaRPr>
          </a:p>
        </p:txBody>
      </p:sp>
      <p:sp>
        <p:nvSpPr>
          <p:cNvPr id="929" name="CustomShape 2"/>
          <p:cNvSpPr/>
          <p:nvPr/>
        </p:nvSpPr>
        <p:spPr>
          <a:xfrm>
            <a:off x="406440" y="673200"/>
            <a:ext cx="12191400" cy="723240"/>
          </a:xfrm>
          <a:prstGeom prst="rect">
            <a:avLst/>
          </a:prstGeom>
          <a:noFill/>
          <a:ln w="12600">
            <a:noFill/>
          </a:ln>
        </p:spPr>
        <p:style>
          <a:lnRef idx="0"/>
          <a:fillRef idx="0"/>
          <a:effectRef idx="0"/>
          <a:fontRef idx="minor"/>
        </p:style>
        <p:txBody>
          <a:bodyPr lIns="50760" rIns="50760" tIns="50760" bIns="50760">
            <a:noAutofit/>
          </a:bodyPr>
          <a:p>
            <a:pPr>
              <a:lnSpc>
                <a:spcPct val="80000"/>
              </a:lnSpc>
              <a:spcBef>
                <a:spcPts val="2200"/>
              </a:spcBef>
            </a:pPr>
            <a:r>
              <a:rPr b="0" lang="pt-BR" sz="4800" spc="-1" strike="noStrike" cap="all">
                <a:solidFill>
                  <a:srgbClr val="34a5da"/>
                </a:solidFill>
                <a:latin typeface="DIN Condensed Bold"/>
                <a:ea typeface="DIN Condensed Bold"/>
              </a:rPr>
              <a:t>propriedades</a:t>
            </a:r>
            <a:endParaRPr b="0" lang="pt-BR" sz="4800" spc="-1" strike="noStrike">
              <a:latin typeface="Arial"/>
            </a:endParaRPr>
          </a:p>
        </p:txBody>
      </p:sp>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e989"/>
        </a:solidFill>
      </p:bgPr>
    </p:bg>
    <p:spTree>
      <p:nvGrpSpPr>
        <p:cNvPr id="1" name=""/>
        <p:cNvGrpSpPr/>
        <p:nvPr/>
      </p:nvGrpSpPr>
      <p:grpSpPr>
        <a:xfrm>
          <a:off x="0" y="0"/>
          <a:ext cx="0" cy="0"/>
          <a:chOff x="0" y="0"/>
          <a:chExt cx="0" cy="0"/>
        </a:xfrm>
      </p:grpSpPr>
      <p:sp>
        <p:nvSpPr>
          <p:cNvPr id="930" name="CustomShape 1"/>
          <p:cNvSpPr/>
          <p:nvPr/>
        </p:nvSpPr>
        <p:spPr>
          <a:xfrm>
            <a:off x="406440" y="673200"/>
            <a:ext cx="6298560" cy="723240"/>
          </a:xfrm>
          <a:prstGeom prst="rect">
            <a:avLst/>
          </a:prstGeom>
          <a:noFill/>
          <a:ln w="12600">
            <a:noFill/>
          </a:ln>
        </p:spPr>
        <p:style>
          <a:lnRef idx="0"/>
          <a:fillRef idx="0"/>
          <a:effectRef idx="0"/>
          <a:fontRef idx="minor"/>
        </p:style>
        <p:txBody>
          <a:bodyPr lIns="50760" rIns="50760" tIns="50760" bIns="50760">
            <a:noAutofit/>
          </a:bodyPr>
          <a:p>
            <a:pPr>
              <a:lnSpc>
                <a:spcPct val="80000"/>
              </a:lnSpc>
              <a:spcBef>
                <a:spcPts val="2200"/>
              </a:spcBef>
            </a:pPr>
            <a:r>
              <a:rPr b="0" lang="pt-BR" sz="4800" spc="-1" strike="noStrike" cap="all">
                <a:solidFill>
                  <a:srgbClr val="289677"/>
                </a:solidFill>
                <a:latin typeface="DIN Condensed Bold"/>
                <a:ea typeface="DIN Condensed Bold"/>
              </a:rPr>
              <a:t>regra do produto</a:t>
            </a:r>
            <a:endParaRPr b="0" lang="pt-BR" sz="4800" spc="-1" strike="noStrike">
              <a:latin typeface="Arial"/>
            </a:endParaRPr>
          </a:p>
        </p:txBody>
      </p:sp>
      <p:sp>
        <p:nvSpPr>
          <p:cNvPr id="931" name="CustomShape 2"/>
          <p:cNvSpPr/>
          <p:nvPr/>
        </p:nvSpPr>
        <p:spPr>
          <a:xfrm>
            <a:off x="406440" y="1890000"/>
            <a:ext cx="12191400" cy="6960960"/>
          </a:xfrm>
          <a:prstGeom prst="rect">
            <a:avLst/>
          </a:prstGeom>
          <a:noFill/>
          <a:ln w="12600">
            <a:noFill/>
          </a:ln>
        </p:spPr>
        <p:style>
          <a:lnRef idx="0"/>
          <a:fillRef idx="0"/>
          <a:effectRef idx="0"/>
          <a:fontRef idx="minor"/>
        </p:style>
        <p:txBody>
          <a:bodyPr lIns="50760" rIns="50760" tIns="50760" bIns="50760">
            <a:noAutofit/>
          </a:bodyPr>
          <a:p>
            <a:pPr marL="444600" indent="-443880">
              <a:lnSpc>
                <a:spcPct val="100000"/>
              </a:lnSpc>
              <a:spcBef>
                <a:spcPts val="2801"/>
              </a:spcBef>
              <a:buClr>
                <a:srgbClr val="34a5da"/>
              </a:buClr>
              <a:buSzPct val="105000"/>
              <a:buFont typeface="Avenir Next Regular"/>
              <a:buChar char="▸"/>
            </a:pPr>
            <a:r>
              <a:rPr b="0" lang="pt-BR" sz="3400" spc="-1" strike="noStrike">
                <a:solidFill>
                  <a:srgbClr val="222222"/>
                </a:solidFill>
                <a:latin typeface="Avenir Next Medium"/>
                <a:ea typeface="Avenir Next Medium"/>
              </a:rPr>
              <a:t>Pr(A </a:t>
            </a:r>
            <a:r>
              <a:rPr b="0" i="1" lang="pt-BR" sz="3400" spc="-1" strike="noStrike">
                <a:solidFill>
                  <a:srgbClr val="222222"/>
                </a:solidFill>
                <a:latin typeface="Avenir Next Regular"/>
                <a:ea typeface="Avenir Next Regular"/>
              </a:rPr>
              <a:t>∩ </a:t>
            </a:r>
            <a:r>
              <a:rPr b="0" lang="pt-BR" sz="3400" spc="-1" strike="noStrike">
                <a:solidFill>
                  <a:srgbClr val="222222"/>
                </a:solidFill>
                <a:latin typeface="Avenir Next Medium"/>
                <a:ea typeface="Avenir Next Medium"/>
              </a:rPr>
              <a:t>B) = Pr(A|B)Pr(B) = Pr(B|A)Pr(A)</a:t>
            </a:r>
            <a:endParaRPr b="0" lang="pt-BR" sz="3400" spc="-1" strike="noStrike">
              <a:latin typeface="Arial"/>
            </a:endParaRPr>
          </a:p>
          <a:p>
            <a:pPr>
              <a:lnSpc>
                <a:spcPct val="100000"/>
              </a:lnSpc>
              <a:spcBef>
                <a:spcPts val="2801"/>
              </a:spcBef>
            </a:pPr>
            <a:endParaRPr b="0" lang="pt-BR" sz="3400" spc="-1" strike="noStrike">
              <a:latin typeface="Arial"/>
            </a:endParaRPr>
          </a:p>
          <a:p>
            <a:pPr marL="444600" indent="-443880">
              <a:lnSpc>
                <a:spcPct val="100000"/>
              </a:lnSpc>
              <a:spcBef>
                <a:spcPts val="2801"/>
              </a:spcBef>
              <a:buClr>
                <a:srgbClr val="34a5da"/>
              </a:buClr>
              <a:buSzPct val="105000"/>
              <a:buFont typeface="Avenir Next Regular"/>
              <a:buChar char="▸"/>
            </a:pPr>
            <a:r>
              <a:rPr b="0" lang="pt-BR" sz="3400" spc="-1" strike="noStrike">
                <a:solidFill>
                  <a:srgbClr val="222222"/>
                </a:solidFill>
                <a:latin typeface="Avenir Next Medium"/>
                <a:ea typeface="Avenir Next Medium"/>
              </a:rPr>
              <a:t>Permite decompor probabilidade de evento em probabilidades condicionais</a:t>
            </a:r>
            <a:endParaRPr b="0" lang="pt-BR" sz="3400" spc="-1" strike="noStrike">
              <a:latin typeface="Arial"/>
            </a:endParaRPr>
          </a:p>
          <a:p>
            <a:pPr lvl="1" marL="888840" indent="-443880">
              <a:lnSpc>
                <a:spcPct val="100000"/>
              </a:lnSpc>
              <a:spcBef>
                <a:spcPts val="2801"/>
              </a:spcBef>
              <a:buClr>
                <a:srgbClr val="34a5da"/>
              </a:buClr>
              <a:buSzPct val="105000"/>
              <a:buFont typeface="Avenir Next Regular"/>
              <a:buChar char="▸"/>
            </a:pPr>
            <a:r>
              <a:rPr b="0" lang="pt-BR" sz="3400" spc="-1" strike="noStrike">
                <a:solidFill>
                  <a:srgbClr val="222222"/>
                </a:solidFill>
                <a:latin typeface="Avenir Next Medium"/>
                <a:ea typeface="Avenir Next Medium"/>
              </a:rPr>
              <a:t>Pr(PRIMO </a:t>
            </a:r>
            <a:r>
              <a:rPr b="0" i="1" lang="pt-BR" sz="3400" spc="-1" strike="noStrike">
                <a:solidFill>
                  <a:srgbClr val="222222"/>
                </a:solidFill>
                <a:latin typeface="Avenir Next Regular"/>
                <a:ea typeface="Avenir Next Regular"/>
              </a:rPr>
              <a:t>∩ </a:t>
            </a:r>
            <a:r>
              <a:rPr b="0" lang="pt-BR" sz="3400" spc="-1" strike="noStrike">
                <a:solidFill>
                  <a:srgbClr val="222222"/>
                </a:solidFill>
                <a:latin typeface="Avenir Next Medium"/>
                <a:ea typeface="Avenir Next Medium"/>
              </a:rPr>
              <a:t>PAR) = Pr(PAR | PRIMO) Pr(PRIMO)</a:t>
            </a:r>
            <a:br/>
            <a:r>
              <a:rPr b="0" lang="pt-BR" sz="3400" spc="-1" strike="noStrike">
                <a:solidFill>
                  <a:srgbClr val="222222"/>
                </a:solidFill>
                <a:latin typeface="Avenir Next Medium"/>
                <a:ea typeface="Avenir Next Medium"/>
              </a:rPr>
              <a:t>                                = (1/3) * (3/6) = 1/6</a:t>
            </a:r>
            <a:endParaRPr b="0" lang="pt-BR" sz="3400" spc="-1" strike="noStrike">
              <a:latin typeface="Arial"/>
            </a:endParaRPr>
          </a:p>
          <a:p>
            <a:pPr lvl="1" marL="888840" indent="-443880">
              <a:lnSpc>
                <a:spcPct val="100000"/>
              </a:lnSpc>
              <a:spcBef>
                <a:spcPts val="2801"/>
              </a:spcBef>
              <a:buClr>
                <a:srgbClr val="34a5da"/>
              </a:buClr>
              <a:buSzPct val="105000"/>
              <a:buFont typeface="Avenir Next Regular"/>
              <a:buChar char="▸"/>
            </a:pPr>
            <a:r>
              <a:rPr b="0" lang="pt-BR" sz="3400" spc="-1" strike="noStrike">
                <a:solidFill>
                  <a:srgbClr val="222222"/>
                </a:solidFill>
                <a:latin typeface="Avenir Next Medium"/>
                <a:ea typeface="Avenir Next Medium"/>
              </a:rPr>
              <a:t>Pr(“3a guerra”</a:t>
            </a:r>
            <a:r>
              <a:rPr b="0" i="1" lang="pt-BR" sz="3400" spc="-1" strike="noStrike">
                <a:solidFill>
                  <a:srgbClr val="222222"/>
                </a:solidFill>
                <a:latin typeface="Avenir Next Regular"/>
                <a:ea typeface="Avenir Next Regular"/>
              </a:rPr>
              <a:t>∩“</a:t>
            </a:r>
            <a:r>
              <a:rPr b="0" lang="pt-BR" sz="3400" spc="-1" strike="noStrike">
                <a:solidFill>
                  <a:srgbClr val="222222"/>
                </a:solidFill>
                <a:latin typeface="Avenir Next Medium"/>
                <a:ea typeface="Avenir Next Medium"/>
              </a:rPr>
              <a:t>Asteróide”) </a:t>
            </a:r>
            <a:br/>
            <a:r>
              <a:rPr b="0" lang="pt-BR" sz="3400" spc="-1" strike="noStrike">
                <a:solidFill>
                  <a:srgbClr val="222222"/>
                </a:solidFill>
                <a:latin typeface="Avenir Next Medium"/>
                <a:ea typeface="Avenir Next Medium"/>
              </a:rPr>
              <a:t>        = Pr(“3a guerra” |“Asteróide”)Pr(“Asteróide”)</a:t>
            </a:r>
            <a:endParaRPr b="0" lang="pt-BR" sz="3400" spc="-1" strike="noStrike">
              <a:latin typeface="Arial"/>
            </a:endParaRPr>
          </a:p>
        </p:txBody>
      </p:sp>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e989"/>
        </a:solidFill>
      </p:bgPr>
    </p:bg>
    <p:spTree>
      <p:nvGrpSpPr>
        <p:cNvPr id="1" name=""/>
        <p:cNvGrpSpPr/>
        <p:nvPr/>
      </p:nvGrpSpPr>
      <p:grpSpPr>
        <a:xfrm>
          <a:off x="0" y="0"/>
          <a:ext cx="0" cy="0"/>
          <a:chOff x="0" y="0"/>
          <a:chExt cx="0" cy="0"/>
        </a:xfrm>
      </p:grpSpPr>
      <p:sp>
        <p:nvSpPr>
          <p:cNvPr id="932" name="CustomShape 1"/>
          <p:cNvSpPr/>
          <p:nvPr/>
        </p:nvSpPr>
        <p:spPr>
          <a:xfrm>
            <a:off x="406440" y="1905120"/>
            <a:ext cx="12191400" cy="7491240"/>
          </a:xfrm>
          <a:prstGeom prst="rect">
            <a:avLst/>
          </a:prstGeom>
          <a:noFill/>
          <a:ln w="12600">
            <a:noFill/>
          </a:ln>
        </p:spPr>
        <p:style>
          <a:lnRef idx="0"/>
          <a:fillRef idx="0"/>
          <a:effectRef idx="0"/>
          <a:fontRef idx="minor"/>
        </p:style>
        <p:txBody>
          <a:bodyPr lIns="50760" rIns="50760" tIns="50760" bIns="50760">
            <a:noAutofit/>
          </a:bodyPr>
          <a:p>
            <a:pPr marL="444600" indent="-443880">
              <a:lnSpc>
                <a:spcPct val="100000"/>
              </a:lnSpc>
              <a:spcBef>
                <a:spcPts val="2801"/>
              </a:spcBef>
              <a:buClr>
                <a:srgbClr val="34a5da"/>
              </a:buClr>
              <a:buSzPct val="105000"/>
              <a:buFont typeface="Avenir Next Regular"/>
              <a:buChar char="▸"/>
            </a:pPr>
            <a:r>
              <a:rPr b="0" lang="pt-BR" sz="3400" spc="-1" strike="noStrike">
                <a:solidFill>
                  <a:srgbClr val="222222"/>
                </a:solidFill>
                <a:latin typeface="Avenir Next Medium"/>
                <a:ea typeface="Avenir Next Medium"/>
              </a:rPr>
              <a:t>Urna contém 4 bolas pretas e 3 bolas brancas</a:t>
            </a:r>
            <a:endParaRPr b="0" lang="pt-BR" sz="3400" spc="-1" strike="noStrike">
              <a:latin typeface="Arial"/>
            </a:endParaRPr>
          </a:p>
          <a:p>
            <a:pPr marL="444600" indent="-443880">
              <a:lnSpc>
                <a:spcPct val="100000"/>
              </a:lnSpc>
              <a:spcBef>
                <a:spcPts val="2801"/>
              </a:spcBef>
              <a:buClr>
                <a:srgbClr val="34a5da"/>
              </a:buClr>
              <a:buSzPct val="105000"/>
              <a:buFont typeface="Avenir Next Regular"/>
              <a:buChar char="▸"/>
            </a:pPr>
            <a:r>
              <a:rPr b="0" lang="pt-BR" sz="3400" spc="-1" strike="noStrike">
                <a:solidFill>
                  <a:srgbClr val="222222"/>
                </a:solidFill>
                <a:latin typeface="Avenir Next Medium"/>
                <a:ea typeface="Avenir Next Medium"/>
              </a:rPr>
              <a:t>Removemos duas bolas sequencialmente da urna</a:t>
            </a:r>
            <a:endParaRPr b="0" lang="pt-BR" sz="3400" spc="-1" strike="noStrike">
              <a:latin typeface="Arial"/>
            </a:endParaRPr>
          </a:p>
          <a:p>
            <a:pPr marL="444600" indent="-443880">
              <a:lnSpc>
                <a:spcPct val="100000"/>
              </a:lnSpc>
              <a:spcBef>
                <a:spcPts val="2801"/>
              </a:spcBef>
              <a:buClr>
                <a:srgbClr val="34a5da"/>
              </a:buClr>
              <a:buSzPct val="105000"/>
              <a:buFont typeface="Avenir Next Regular"/>
              <a:buChar char="▸"/>
            </a:pPr>
            <a:r>
              <a:rPr b="0" lang="pt-BR" sz="3400" spc="-1" strike="noStrike">
                <a:solidFill>
                  <a:srgbClr val="222222"/>
                </a:solidFill>
                <a:latin typeface="Avenir Next Medium"/>
                <a:ea typeface="Avenir Next Medium"/>
              </a:rPr>
              <a:t>Qual a probabilidade de cada combinação?</a:t>
            </a:r>
            <a:endParaRPr b="0" lang="pt-BR" sz="3400" spc="-1" strike="noStrike">
              <a:latin typeface="Arial"/>
            </a:endParaRPr>
          </a:p>
          <a:p>
            <a:pPr marL="444600" indent="-443880">
              <a:lnSpc>
                <a:spcPct val="100000"/>
              </a:lnSpc>
              <a:spcBef>
                <a:spcPts val="2801"/>
              </a:spcBef>
              <a:buClr>
                <a:srgbClr val="34a5da"/>
              </a:buClr>
              <a:buSzPct val="105000"/>
              <a:buFont typeface="Avenir Next Regular"/>
              <a:buChar char="▸"/>
            </a:pPr>
            <a:r>
              <a:rPr b="0" lang="pt-BR" sz="3400" spc="-1" strike="noStrike">
                <a:solidFill>
                  <a:srgbClr val="34a5da"/>
                </a:solidFill>
                <a:latin typeface="Avenir Next Medium"/>
                <a:ea typeface="Avenir Next Medium"/>
              </a:rPr>
              <a:t>Eventos</a:t>
            </a:r>
            <a:br/>
            <a:r>
              <a:rPr b="0" lang="pt-BR" sz="3400" spc="-1" strike="noStrike">
                <a:solidFill>
                  <a:srgbClr val="222222"/>
                </a:solidFill>
                <a:latin typeface="Avenir Next Medium"/>
                <a:ea typeface="Avenir Next Medium"/>
              </a:rPr>
              <a:t>B</a:t>
            </a:r>
            <a:r>
              <a:rPr b="0" lang="pt-BR" sz="3400" spc="-1" strike="noStrike" baseline="-5000">
                <a:solidFill>
                  <a:srgbClr val="222222"/>
                </a:solidFill>
                <a:latin typeface="Avenir Next Medium"/>
                <a:ea typeface="Avenir Next Medium"/>
              </a:rPr>
              <a:t>1</a:t>
            </a:r>
            <a:r>
              <a:rPr b="0" lang="pt-BR" sz="3400" spc="-1" strike="noStrike">
                <a:solidFill>
                  <a:srgbClr val="222222"/>
                </a:solidFill>
                <a:latin typeface="Avenir Next Medium"/>
                <a:ea typeface="Avenir Next Medium"/>
              </a:rPr>
              <a:t>: primeira bola é branca</a:t>
            </a:r>
            <a:br/>
            <a:r>
              <a:rPr b="0" lang="pt-BR" sz="3400" spc="-1" strike="noStrike">
                <a:solidFill>
                  <a:srgbClr val="222222"/>
                </a:solidFill>
                <a:latin typeface="Avenir Next Medium"/>
                <a:ea typeface="Avenir Next Medium"/>
              </a:rPr>
              <a:t>B</a:t>
            </a:r>
            <a:r>
              <a:rPr b="0" lang="pt-BR" sz="3400" spc="-1" strike="noStrike" baseline="-5000">
                <a:solidFill>
                  <a:srgbClr val="222222"/>
                </a:solidFill>
                <a:latin typeface="Avenir Next Medium"/>
                <a:ea typeface="Avenir Next Medium"/>
              </a:rPr>
              <a:t>2</a:t>
            </a:r>
            <a:r>
              <a:rPr b="0" lang="pt-BR" sz="3400" spc="-1" strike="noStrike">
                <a:solidFill>
                  <a:srgbClr val="222222"/>
                </a:solidFill>
                <a:latin typeface="Avenir Next Medium"/>
                <a:ea typeface="Avenir Next Medium"/>
              </a:rPr>
              <a:t>: segunda bola é branca</a:t>
            </a:r>
            <a:br/>
            <a:r>
              <a:rPr b="0" lang="pt-BR" sz="3400" spc="-1" strike="noStrike">
                <a:solidFill>
                  <a:srgbClr val="222222"/>
                </a:solidFill>
                <a:latin typeface="Avenir Next Medium"/>
                <a:ea typeface="Avenir Next Medium"/>
              </a:rPr>
              <a:t>P</a:t>
            </a:r>
            <a:r>
              <a:rPr b="0" lang="pt-BR" sz="3400" spc="-1" strike="noStrike" baseline="-5000">
                <a:solidFill>
                  <a:srgbClr val="222222"/>
                </a:solidFill>
                <a:latin typeface="Avenir Next Medium"/>
                <a:ea typeface="Avenir Next Medium"/>
              </a:rPr>
              <a:t>1</a:t>
            </a:r>
            <a:r>
              <a:rPr b="0" lang="pt-BR" sz="3400" spc="-1" strike="noStrike">
                <a:solidFill>
                  <a:srgbClr val="222222"/>
                </a:solidFill>
                <a:latin typeface="Avenir Next Medium"/>
                <a:ea typeface="Avenir Next Medium"/>
              </a:rPr>
              <a:t>: primeira bola é preta</a:t>
            </a:r>
            <a:br/>
            <a:r>
              <a:rPr b="0" lang="pt-BR" sz="3400" spc="-1" strike="noStrike">
                <a:solidFill>
                  <a:srgbClr val="222222"/>
                </a:solidFill>
                <a:latin typeface="Avenir Next Medium"/>
                <a:ea typeface="Avenir Next Medium"/>
              </a:rPr>
              <a:t>P</a:t>
            </a:r>
            <a:r>
              <a:rPr b="0" lang="pt-BR" sz="3400" spc="-1" strike="noStrike" baseline="-5000">
                <a:solidFill>
                  <a:srgbClr val="222222"/>
                </a:solidFill>
                <a:latin typeface="Avenir Next Medium"/>
                <a:ea typeface="Avenir Next Medium"/>
              </a:rPr>
              <a:t>2</a:t>
            </a:r>
            <a:r>
              <a:rPr b="0" lang="pt-BR" sz="3400" spc="-1" strike="noStrike">
                <a:solidFill>
                  <a:srgbClr val="222222"/>
                </a:solidFill>
                <a:latin typeface="Avenir Next Medium"/>
                <a:ea typeface="Avenir Next Medium"/>
              </a:rPr>
              <a:t>: segunda bonda é preta</a:t>
            </a:r>
            <a:endParaRPr b="0" lang="pt-BR" sz="3400" spc="-1" strike="noStrike">
              <a:latin typeface="Arial"/>
            </a:endParaRPr>
          </a:p>
        </p:txBody>
      </p:sp>
      <p:sp>
        <p:nvSpPr>
          <p:cNvPr id="933" name="CustomShape 2"/>
          <p:cNvSpPr/>
          <p:nvPr/>
        </p:nvSpPr>
        <p:spPr>
          <a:xfrm>
            <a:off x="406440" y="673200"/>
            <a:ext cx="12191400" cy="723240"/>
          </a:xfrm>
          <a:prstGeom prst="rect">
            <a:avLst/>
          </a:prstGeom>
          <a:noFill/>
          <a:ln w="12600">
            <a:noFill/>
          </a:ln>
        </p:spPr>
        <p:style>
          <a:lnRef idx="0"/>
          <a:fillRef idx="0"/>
          <a:effectRef idx="0"/>
          <a:fontRef idx="minor"/>
        </p:style>
        <p:txBody>
          <a:bodyPr lIns="50760" rIns="50760" tIns="50760" bIns="50760">
            <a:noAutofit/>
          </a:bodyPr>
          <a:p>
            <a:pPr>
              <a:lnSpc>
                <a:spcPct val="80000"/>
              </a:lnSpc>
              <a:spcBef>
                <a:spcPts val="2200"/>
              </a:spcBef>
            </a:pPr>
            <a:r>
              <a:rPr b="0" lang="pt-BR" sz="4800" spc="-1" strike="noStrike" cap="all">
                <a:solidFill>
                  <a:srgbClr val="34a5da"/>
                </a:solidFill>
                <a:latin typeface="DIN Condensed Bold"/>
                <a:ea typeface="DIN Condensed Bold"/>
              </a:rPr>
              <a:t>exercício</a:t>
            </a:r>
            <a:endParaRPr b="0" lang="pt-BR" sz="4800" spc="-1" strike="noStrike">
              <a:latin typeface="Arial"/>
            </a:endParaRPr>
          </a:p>
        </p:txBody>
      </p:sp>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e989"/>
        </a:solidFill>
      </p:bgPr>
    </p:bg>
    <p:spTree>
      <p:nvGrpSpPr>
        <p:cNvPr id="1" name=""/>
        <p:cNvGrpSpPr/>
        <p:nvPr/>
      </p:nvGrpSpPr>
      <p:grpSpPr>
        <a:xfrm>
          <a:off x="0" y="0"/>
          <a:ext cx="0" cy="0"/>
          <a:chOff x="0" y="0"/>
          <a:chExt cx="0" cy="0"/>
        </a:xfrm>
      </p:grpSpPr>
      <p:sp>
        <p:nvSpPr>
          <p:cNvPr id="934" name="CustomShape 1"/>
          <p:cNvSpPr/>
          <p:nvPr/>
        </p:nvSpPr>
        <p:spPr>
          <a:xfrm>
            <a:off x="406440" y="1905120"/>
            <a:ext cx="12191400" cy="7491240"/>
          </a:xfrm>
          <a:prstGeom prst="rect">
            <a:avLst/>
          </a:prstGeom>
          <a:noFill/>
          <a:ln w="12600">
            <a:noFill/>
          </a:ln>
        </p:spPr>
        <p:style>
          <a:lnRef idx="0"/>
          <a:fillRef idx="0"/>
          <a:effectRef idx="0"/>
          <a:fontRef idx="minor"/>
        </p:style>
        <p:txBody>
          <a:bodyPr lIns="50760" rIns="50760" tIns="50760" bIns="50760">
            <a:noAutofit/>
          </a:bodyPr>
          <a:p>
            <a:pPr marL="444600" indent="-443880">
              <a:lnSpc>
                <a:spcPct val="100000"/>
              </a:lnSpc>
              <a:spcBef>
                <a:spcPts val="2801"/>
              </a:spcBef>
              <a:buClr>
                <a:srgbClr val="34a5da"/>
              </a:buClr>
              <a:buSzPct val="105000"/>
              <a:buFont typeface="Avenir Next Regular"/>
              <a:buChar char="▸"/>
            </a:pPr>
            <a:r>
              <a:rPr b="0" lang="pt-BR" sz="3400" spc="-1" strike="noStrike">
                <a:solidFill>
                  <a:srgbClr val="222222"/>
                </a:solidFill>
                <a:latin typeface="Avenir Next Medium"/>
                <a:ea typeface="Avenir Next Medium"/>
              </a:rPr>
              <a:t>Urna contém 4 bolas pretas e 3 bolas brancas</a:t>
            </a:r>
            <a:endParaRPr b="0" lang="pt-BR" sz="3400" spc="-1" strike="noStrike">
              <a:latin typeface="Arial"/>
            </a:endParaRPr>
          </a:p>
          <a:p>
            <a:pPr marL="444600" indent="-443880">
              <a:lnSpc>
                <a:spcPct val="100000"/>
              </a:lnSpc>
              <a:spcBef>
                <a:spcPts val="2801"/>
              </a:spcBef>
              <a:buClr>
                <a:srgbClr val="34a5da"/>
              </a:buClr>
              <a:buSzPct val="105000"/>
              <a:buFont typeface="Avenir Next Regular"/>
              <a:buChar char="▸"/>
            </a:pPr>
            <a:r>
              <a:rPr b="0" lang="pt-BR" sz="3400" spc="-1" strike="noStrike">
                <a:solidFill>
                  <a:srgbClr val="222222"/>
                </a:solidFill>
                <a:latin typeface="Avenir Next Medium"/>
                <a:ea typeface="Avenir Next Medium"/>
              </a:rPr>
              <a:t>Removemos duas bolas sequencialmente da urna </a:t>
            </a:r>
            <a:endParaRPr b="0" lang="pt-BR" sz="3400" spc="-1" strike="noStrike">
              <a:latin typeface="Arial"/>
            </a:endParaRPr>
          </a:p>
          <a:p>
            <a:pPr marL="444600" indent="-443880">
              <a:lnSpc>
                <a:spcPct val="100000"/>
              </a:lnSpc>
              <a:spcBef>
                <a:spcPts val="2801"/>
              </a:spcBef>
              <a:buClr>
                <a:srgbClr val="34a5da"/>
              </a:buClr>
              <a:buSzPct val="105000"/>
              <a:buFont typeface="Avenir Next Regular"/>
              <a:buChar char="▸"/>
            </a:pPr>
            <a:r>
              <a:rPr b="0" lang="pt-BR" sz="3400" spc="-1" strike="noStrike">
                <a:solidFill>
                  <a:srgbClr val="222222"/>
                </a:solidFill>
                <a:latin typeface="Avenir Next Medium"/>
                <a:ea typeface="Avenir Next Medium"/>
              </a:rPr>
              <a:t>Qual a probabilidade de cada combinação?</a:t>
            </a:r>
            <a:endParaRPr b="0" lang="pt-BR" sz="3400" spc="-1" strike="noStrike">
              <a:latin typeface="Arial"/>
            </a:endParaRPr>
          </a:p>
          <a:p>
            <a:pPr marL="444600" indent="-443880">
              <a:lnSpc>
                <a:spcPct val="100000"/>
              </a:lnSpc>
              <a:spcBef>
                <a:spcPts val="2801"/>
              </a:spcBef>
              <a:buClr>
                <a:srgbClr val="34a5da"/>
              </a:buClr>
              <a:buSzPct val="105000"/>
              <a:buFont typeface="Avenir Next Regular"/>
              <a:buChar char="▸"/>
            </a:pPr>
            <a:r>
              <a:rPr b="0" lang="pt-BR" sz="3400" spc="-1" strike="noStrike">
                <a:solidFill>
                  <a:srgbClr val="34a5da"/>
                </a:solidFill>
                <a:latin typeface="Avenir Next Medium"/>
                <a:ea typeface="Avenir Next Medium"/>
              </a:rPr>
              <a:t>Eventos</a:t>
            </a:r>
            <a:br/>
            <a:r>
              <a:rPr b="0" lang="pt-BR" sz="3400" spc="-1" strike="noStrike">
                <a:solidFill>
                  <a:srgbClr val="222222"/>
                </a:solidFill>
                <a:latin typeface="Avenir Next Medium"/>
                <a:ea typeface="Avenir Next Medium"/>
              </a:rPr>
              <a:t>B</a:t>
            </a:r>
            <a:r>
              <a:rPr b="0" lang="pt-BR" sz="3400" spc="-1" strike="noStrike" baseline="-5000">
                <a:solidFill>
                  <a:srgbClr val="222222"/>
                </a:solidFill>
                <a:latin typeface="Avenir Next Medium"/>
                <a:ea typeface="Avenir Next Medium"/>
              </a:rPr>
              <a:t>1</a:t>
            </a:r>
            <a:r>
              <a:rPr b="0" lang="pt-BR" sz="3400" spc="-1" strike="noStrike">
                <a:solidFill>
                  <a:srgbClr val="222222"/>
                </a:solidFill>
                <a:latin typeface="Avenir Next Medium"/>
                <a:ea typeface="Avenir Next Medium"/>
              </a:rPr>
              <a:t>: primeira bola é branca</a:t>
            </a:r>
            <a:br/>
            <a:r>
              <a:rPr b="0" lang="pt-BR" sz="3400" spc="-1" strike="noStrike">
                <a:solidFill>
                  <a:srgbClr val="222222"/>
                </a:solidFill>
                <a:latin typeface="Avenir Next Medium"/>
                <a:ea typeface="Avenir Next Medium"/>
              </a:rPr>
              <a:t>B</a:t>
            </a:r>
            <a:r>
              <a:rPr b="0" lang="pt-BR" sz="3400" spc="-1" strike="noStrike" baseline="-5000">
                <a:solidFill>
                  <a:srgbClr val="222222"/>
                </a:solidFill>
                <a:latin typeface="Avenir Next Medium"/>
                <a:ea typeface="Avenir Next Medium"/>
              </a:rPr>
              <a:t>2</a:t>
            </a:r>
            <a:r>
              <a:rPr b="0" lang="pt-BR" sz="3400" spc="-1" strike="noStrike">
                <a:solidFill>
                  <a:srgbClr val="222222"/>
                </a:solidFill>
                <a:latin typeface="Avenir Next Medium"/>
                <a:ea typeface="Avenir Next Medium"/>
              </a:rPr>
              <a:t>: segunda bola é branca</a:t>
            </a:r>
            <a:br/>
            <a:r>
              <a:rPr b="0" lang="pt-BR" sz="3400" spc="-1" strike="noStrike">
                <a:solidFill>
                  <a:srgbClr val="222222"/>
                </a:solidFill>
                <a:latin typeface="Avenir Next Medium"/>
                <a:ea typeface="Avenir Next Medium"/>
              </a:rPr>
              <a:t>P</a:t>
            </a:r>
            <a:r>
              <a:rPr b="0" lang="pt-BR" sz="3400" spc="-1" strike="noStrike" baseline="-5000">
                <a:solidFill>
                  <a:srgbClr val="222222"/>
                </a:solidFill>
                <a:latin typeface="Avenir Next Medium"/>
                <a:ea typeface="Avenir Next Medium"/>
              </a:rPr>
              <a:t>1</a:t>
            </a:r>
            <a:r>
              <a:rPr b="0" lang="pt-BR" sz="3400" spc="-1" strike="noStrike">
                <a:solidFill>
                  <a:srgbClr val="222222"/>
                </a:solidFill>
                <a:latin typeface="Avenir Next Medium"/>
                <a:ea typeface="Avenir Next Medium"/>
              </a:rPr>
              <a:t>: primeira bola é preta</a:t>
            </a:r>
            <a:br/>
            <a:r>
              <a:rPr b="0" lang="pt-BR" sz="3400" spc="-1" strike="noStrike">
                <a:solidFill>
                  <a:srgbClr val="222222"/>
                </a:solidFill>
                <a:latin typeface="Avenir Next Medium"/>
                <a:ea typeface="Avenir Next Medium"/>
              </a:rPr>
              <a:t>P</a:t>
            </a:r>
            <a:r>
              <a:rPr b="0" lang="pt-BR" sz="3400" spc="-1" strike="noStrike" baseline="-5000">
                <a:solidFill>
                  <a:srgbClr val="222222"/>
                </a:solidFill>
                <a:latin typeface="Avenir Next Medium"/>
                <a:ea typeface="Avenir Next Medium"/>
              </a:rPr>
              <a:t>2</a:t>
            </a:r>
            <a:r>
              <a:rPr b="0" lang="pt-BR" sz="3400" spc="-1" strike="noStrike">
                <a:solidFill>
                  <a:srgbClr val="222222"/>
                </a:solidFill>
                <a:latin typeface="Avenir Next Medium"/>
                <a:ea typeface="Avenir Next Medium"/>
              </a:rPr>
              <a:t>: segunda bonda é preta</a:t>
            </a:r>
            <a:endParaRPr b="0" lang="pt-BR" sz="3400" spc="-1" strike="noStrike">
              <a:latin typeface="Arial"/>
            </a:endParaRPr>
          </a:p>
        </p:txBody>
      </p:sp>
      <p:sp>
        <p:nvSpPr>
          <p:cNvPr id="935" name="CustomShape 2"/>
          <p:cNvSpPr/>
          <p:nvPr/>
        </p:nvSpPr>
        <p:spPr>
          <a:xfrm>
            <a:off x="406440" y="673200"/>
            <a:ext cx="12191400" cy="723240"/>
          </a:xfrm>
          <a:prstGeom prst="rect">
            <a:avLst/>
          </a:prstGeom>
          <a:noFill/>
          <a:ln w="12600">
            <a:noFill/>
          </a:ln>
        </p:spPr>
        <p:style>
          <a:lnRef idx="0"/>
          <a:fillRef idx="0"/>
          <a:effectRef idx="0"/>
          <a:fontRef idx="minor"/>
        </p:style>
        <p:txBody>
          <a:bodyPr lIns="50760" rIns="50760" tIns="50760" bIns="50760">
            <a:noAutofit/>
          </a:bodyPr>
          <a:p>
            <a:pPr>
              <a:lnSpc>
                <a:spcPct val="80000"/>
              </a:lnSpc>
              <a:spcBef>
                <a:spcPts val="2200"/>
              </a:spcBef>
            </a:pPr>
            <a:r>
              <a:rPr b="0" lang="pt-BR" sz="4800" spc="-1" strike="noStrike" cap="all">
                <a:solidFill>
                  <a:srgbClr val="34a5da"/>
                </a:solidFill>
                <a:latin typeface="DIN Condensed Bold"/>
                <a:ea typeface="DIN Condensed Bold"/>
              </a:rPr>
              <a:t>exercício </a:t>
            </a:r>
            <a:r>
              <a:rPr b="0" lang="pt-BR" sz="4800" spc="-1" strike="noStrike" cap="all">
                <a:solidFill>
                  <a:srgbClr val="838787"/>
                </a:solidFill>
                <a:latin typeface="DIN Condensed Bold"/>
                <a:ea typeface="DIN Condensed Bold"/>
              </a:rPr>
              <a:t>solução</a:t>
            </a:r>
            <a:endParaRPr b="0" lang="pt-BR" sz="4800" spc="-1" strike="noStrike">
              <a:latin typeface="Arial"/>
            </a:endParaRPr>
          </a:p>
        </p:txBody>
      </p:sp>
      <p:sp>
        <p:nvSpPr>
          <p:cNvPr id="936" name="CustomShape 3"/>
          <p:cNvSpPr/>
          <p:nvPr/>
        </p:nvSpPr>
        <p:spPr>
          <a:xfrm>
            <a:off x="6631920" y="5556240"/>
            <a:ext cx="6253200" cy="1807920"/>
          </a:xfrm>
          <a:prstGeom prst="rect">
            <a:avLst/>
          </a:prstGeom>
          <a:solidFill>
            <a:srgbClr val="fff7c3"/>
          </a:solidFill>
          <a:ln w="12600">
            <a:noFill/>
          </a:ln>
        </p:spPr>
        <p:style>
          <a:lnRef idx="0"/>
          <a:fillRef idx="0"/>
          <a:effectRef idx="0"/>
          <a:fontRef idx="minor"/>
        </p:style>
        <p:txBody>
          <a:bodyPr lIns="50760" rIns="50760" tIns="50760" bIns="50760">
            <a:spAutoFit/>
          </a:bodyPr>
          <a:p>
            <a:pPr>
              <a:lnSpc>
                <a:spcPct val="100000"/>
              </a:lnSpc>
              <a:spcBef>
                <a:spcPts val="2401"/>
              </a:spcBef>
            </a:pPr>
            <a:r>
              <a:rPr b="0" lang="pt-BR" sz="2400" spc="-1" strike="noStrike">
                <a:solidFill>
                  <a:srgbClr val="222222"/>
                </a:solidFill>
                <a:latin typeface="Avenir Next Medium"/>
                <a:ea typeface="Avenir Next Medium"/>
              </a:rPr>
              <a:t>Pr(B</a:t>
            </a:r>
            <a:r>
              <a:rPr b="0" lang="pt-BR" sz="2400" spc="-1" strike="noStrike" baseline="-5000">
                <a:solidFill>
                  <a:srgbClr val="222222"/>
                </a:solidFill>
                <a:latin typeface="Avenir Next Medium"/>
                <a:ea typeface="Avenir Next Medium"/>
              </a:rPr>
              <a:t>1</a:t>
            </a:r>
            <a:r>
              <a:rPr b="0" lang="pt-BR" sz="2400" spc="-1" strike="noStrike">
                <a:solidFill>
                  <a:srgbClr val="222222"/>
                </a:solidFill>
                <a:latin typeface="Avenir Next Medium"/>
                <a:ea typeface="Avenir Next Medium"/>
              </a:rPr>
              <a:t>) = 3/7  Pr(P</a:t>
            </a:r>
            <a:r>
              <a:rPr b="0" lang="pt-BR" sz="2400" spc="-1" strike="noStrike" baseline="-5000">
                <a:solidFill>
                  <a:srgbClr val="222222"/>
                </a:solidFill>
                <a:latin typeface="Avenir Next Medium"/>
                <a:ea typeface="Avenir Next Medium"/>
              </a:rPr>
              <a:t>1</a:t>
            </a:r>
            <a:r>
              <a:rPr b="0" lang="pt-BR" sz="2400" spc="-1" strike="noStrike">
                <a:solidFill>
                  <a:srgbClr val="222222"/>
                </a:solidFill>
                <a:latin typeface="Avenir Next Medium"/>
                <a:ea typeface="Avenir Next Medium"/>
              </a:rPr>
              <a:t>) = 4/7</a:t>
            </a:r>
            <a:endParaRPr b="0" lang="pt-BR" sz="2400" spc="-1" strike="noStrike">
              <a:latin typeface="Arial"/>
            </a:endParaRPr>
          </a:p>
          <a:p>
            <a:pPr>
              <a:lnSpc>
                <a:spcPct val="100000"/>
              </a:lnSpc>
              <a:spcBef>
                <a:spcPts val="2401"/>
              </a:spcBef>
            </a:pPr>
            <a:r>
              <a:rPr b="0" lang="pt-BR" sz="2400" spc="-1" strike="noStrike">
                <a:solidFill>
                  <a:srgbClr val="222222"/>
                </a:solidFill>
                <a:latin typeface="Avenir Next Medium"/>
                <a:ea typeface="Avenir Next Medium"/>
              </a:rPr>
              <a:t>Pr(B</a:t>
            </a:r>
            <a:r>
              <a:rPr b="0" lang="pt-BR" sz="2400" spc="-1" strike="noStrike" baseline="-5000">
                <a:solidFill>
                  <a:srgbClr val="222222"/>
                </a:solidFill>
                <a:latin typeface="Avenir Next Medium"/>
                <a:ea typeface="Avenir Next Medium"/>
              </a:rPr>
              <a:t>2</a:t>
            </a:r>
            <a:r>
              <a:rPr b="0" lang="pt-BR" sz="2400" spc="-1" strike="noStrike">
                <a:solidFill>
                  <a:srgbClr val="222222"/>
                </a:solidFill>
                <a:latin typeface="Avenir Next Medium"/>
                <a:ea typeface="Avenir Next Medium"/>
              </a:rPr>
              <a:t>|B</a:t>
            </a:r>
            <a:r>
              <a:rPr b="0" lang="pt-BR" sz="2400" spc="-1" strike="noStrike" baseline="-5000">
                <a:solidFill>
                  <a:srgbClr val="222222"/>
                </a:solidFill>
                <a:latin typeface="Avenir Next Medium"/>
                <a:ea typeface="Avenir Next Medium"/>
              </a:rPr>
              <a:t>1</a:t>
            </a:r>
            <a:r>
              <a:rPr b="0" lang="pt-BR" sz="2400" spc="-1" strike="noStrike">
                <a:solidFill>
                  <a:srgbClr val="222222"/>
                </a:solidFill>
                <a:latin typeface="Avenir Next Medium"/>
                <a:ea typeface="Avenir Next Medium"/>
              </a:rPr>
              <a:t>) = 1/3  Pr(P</a:t>
            </a:r>
            <a:r>
              <a:rPr b="0" lang="pt-BR" sz="2400" spc="-1" strike="noStrike" baseline="-5000">
                <a:solidFill>
                  <a:srgbClr val="222222"/>
                </a:solidFill>
                <a:latin typeface="Avenir Next Medium"/>
                <a:ea typeface="Avenir Next Medium"/>
              </a:rPr>
              <a:t>2</a:t>
            </a:r>
            <a:r>
              <a:rPr b="0" lang="pt-BR" sz="2400" spc="-1" strike="noStrike">
                <a:solidFill>
                  <a:srgbClr val="222222"/>
                </a:solidFill>
                <a:latin typeface="Avenir Next Medium"/>
                <a:ea typeface="Avenir Next Medium"/>
              </a:rPr>
              <a:t>|B</a:t>
            </a:r>
            <a:r>
              <a:rPr b="0" lang="pt-BR" sz="2400" spc="-1" strike="noStrike" baseline="-5000">
                <a:solidFill>
                  <a:srgbClr val="222222"/>
                </a:solidFill>
                <a:latin typeface="Avenir Next Medium"/>
                <a:ea typeface="Avenir Next Medium"/>
              </a:rPr>
              <a:t>1</a:t>
            </a:r>
            <a:r>
              <a:rPr b="0" lang="pt-BR" sz="2400" spc="-1" strike="noStrike">
                <a:solidFill>
                  <a:srgbClr val="222222"/>
                </a:solidFill>
                <a:latin typeface="Avenir Next Medium"/>
                <a:ea typeface="Avenir Next Medium"/>
              </a:rPr>
              <a:t>) = 2/3</a:t>
            </a:r>
            <a:endParaRPr b="0" lang="pt-BR" sz="2400" spc="-1" strike="noStrike">
              <a:latin typeface="Arial"/>
            </a:endParaRPr>
          </a:p>
          <a:p>
            <a:pPr>
              <a:lnSpc>
                <a:spcPct val="100000"/>
              </a:lnSpc>
              <a:spcBef>
                <a:spcPts val="2401"/>
              </a:spcBef>
            </a:pPr>
            <a:r>
              <a:rPr b="0" lang="pt-BR" sz="2400" spc="-1" strike="noStrike">
                <a:solidFill>
                  <a:srgbClr val="222222"/>
                </a:solidFill>
                <a:latin typeface="Avenir Next Medium"/>
                <a:ea typeface="Avenir Next Medium"/>
              </a:rPr>
              <a:t>Pr(B</a:t>
            </a:r>
            <a:r>
              <a:rPr b="0" lang="pt-BR" sz="2400" spc="-1" strike="noStrike" baseline="-5000">
                <a:solidFill>
                  <a:srgbClr val="222222"/>
                </a:solidFill>
                <a:latin typeface="Avenir Next Medium"/>
                <a:ea typeface="Avenir Next Medium"/>
              </a:rPr>
              <a:t>2</a:t>
            </a:r>
            <a:r>
              <a:rPr b="0" lang="pt-BR" sz="2400" spc="-1" strike="noStrike">
                <a:solidFill>
                  <a:srgbClr val="222222"/>
                </a:solidFill>
                <a:latin typeface="Avenir Next Medium"/>
                <a:ea typeface="Avenir Next Medium"/>
              </a:rPr>
              <a:t>|P</a:t>
            </a:r>
            <a:r>
              <a:rPr b="0" lang="pt-BR" sz="2400" spc="-1" strike="noStrike" baseline="-5000">
                <a:solidFill>
                  <a:srgbClr val="222222"/>
                </a:solidFill>
                <a:latin typeface="Avenir Next Medium"/>
                <a:ea typeface="Avenir Next Medium"/>
              </a:rPr>
              <a:t>1</a:t>
            </a:r>
            <a:r>
              <a:rPr b="0" lang="pt-BR" sz="2400" spc="-1" strike="noStrike">
                <a:solidFill>
                  <a:srgbClr val="222222"/>
                </a:solidFill>
                <a:latin typeface="Avenir Next Medium"/>
                <a:ea typeface="Avenir Next Medium"/>
              </a:rPr>
              <a:t>) = 1/2  Pr(P</a:t>
            </a:r>
            <a:r>
              <a:rPr b="0" lang="pt-BR" sz="2400" spc="-1" strike="noStrike" baseline="-5000">
                <a:solidFill>
                  <a:srgbClr val="222222"/>
                </a:solidFill>
                <a:latin typeface="Avenir Next Medium"/>
                <a:ea typeface="Avenir Next Medium"/>
              </a:rPr>
              <a:t>2</a:t>
            </a:r>
            <a:r>
              <a:rPr b="0" lang="pt-BR" sz="2400" spc="-1" strike="noStrike">
                <a:solidFill>
                  <a:srgbClr val="222222"/>
                </a:solidFill>
                <a:latin typeface="Avenir Next Medium"/>
                <a:ea typeface="Avenir Next Medium"/>
              </a:rPr>
              <a:t>|P</a:t>
            </a:r>
            <a:r>
              <a:rPr b="0" lang="pt-BR" sz="2400" spc="-1" strike="noStrike" baseline="-5000">
                <a:solidFill>
                  <a:srgbClr val="222222"/>
                </a:solidFill>
                <a:latin typeface="Avenir Next Medium"/>
                <a:ea typeface="Avenir Next Medium"/>
              </a:rPr>
              <a:t>1</a:t>
            </a:r>
            <a:r>
              <a:rPr b="0" lang="pt-BR" sz="2400" spc="-1" strike="noStrike">
                <a:solidFill>
                  <a:srgbClr val="222222"/>
                </a:solidFill>
                <a:latin typeface="Avenir Next Medium"/>
                <a:ea typeface="Avenir Next Medium"/>
              </a:rPr>
              <a:t>) = 1/2</a:t>
            </a:r>
            <a:endParaRPr b="0" lang="pt-BR" sz="2400" spc="-1" strike="noStrike">
              <a:latin typeface="Arial"/>
            </a:endParaRPr>
          </a:p>
        </p:txBody>
      </p:sp>
      <p:sp>
        <p:nvSpPr>
          <p:cNvPr id="937" name="CustomShape 4"/>
          <p:cNvSpPr/>
          <p:nvPr/>
        </p:nvSpPr>
        <p:spPr>
          <a:xfrm>
            <a:off x="6661080" y="4824720"/>
            <a:ext cx="2242080" cy="619560"/>
          </a:xfrm>
          <a:prstGeom prst="rect">
            <a:avLst/>
          </a:prstGeom>
          <a:noFill/>
          <a:ln w="12600">
            <a:noFill/>
          </a:ln>
        </p:spPr>
        <p:style>
          <a:lnRef idx="0"/>
          <a:fillRef idx="0"/>
          <a:effectRef idx="0"/>
          <a:fontRef idx="minor"/>
        </p:style>
        <p:txBody>
          <a:bodyPr wrap="none" lIns="50760" rIns="50760" tIns="50760" bIns="50760" anchor="ctr">
            <a:spAutoFit/>
          </a:bodyPr>
          <a:p>
            <a:pPr marL="444600" indent="-443880">
              <a:lnSpc>
                <a:spcPct val="100000"/>
              </a:lnSpc>
              <a:spcBef>
                <a:spcPts val="2801"/>
              </a:spcBef>
              <a:buClr>
                <a:srgbClr val="34a5da"/>
              </a:buClr>
              <a:buSzPct val="105000"/>
              <a:buFont typeface="Avenir Next Regular"/>
              <a:buChar char="▸"/>
            </a:pPr>
            <a:r>
              <a:rPr b="0" lang="pt-BR" sz="3400" spc="-1" strike="noStrike">
                <a:solidFill>
                  <a:srgbClr val="34a5da"/>
                </a:solidFill>
                <a:latin typeface="Avenir Next Medium"/>
                <a:ea typeface="Avenir Next Medium"/>
              </a:rPr>
              <a:t>Solução</a:t>
            </a:r>
            <a:endParaRPr b="0" lang="pt-BR" sz="3400" spc="-1" strike="noStrike">
              <a:latin typeface="Arial"/>
            </a:endParaRPr>
          </a:p>
        </p:txBody>
      </p:sp>
      <p:sp>
        <p:nvSpPr>
          <p:cNvPr id="938" name="CustomShape 5"/>
          <p:cNvSpPr/>
          <p:nvPr/>
        </p:nvSpPr>
        <p:spPr>
          <a:xfrm>
            <a:off x="3861720" y="7696440"/>
            <a:ext cx="8702280" cy="1137600"/>
          </a:xfrm>
          <a:prstGeom prst="rect">
            <a:avLst/>
          </a:prstGeom>
          <a:solidFill>
            <a:srgbClr val="fff7c3"/>
          </a:solidFill>
          <a:ln w="12600">
            <a:noFill/>
          </a:ln>
        </p:spPr>
        <p:style>
          <a:lnRef idx="0"/>
          <a:fillRef idx="0"/>
          <a:effectRef idx="0"/>
          <a:fontRef idx="minor"/>
        </p:style>
        <p:txBody>
          <a:bodyPr lIns="50760" rIns="50760" tIns="50760" bIns="50760">
            <a:spAutoFit/>
          </a:bodyPr>
          <a:p>
            <a:pPr>
              <a:lnSpc>
                <a:spcPct val="100000"/>
              </a:lnSpc>
              <a:spcBef>
                <a:spcPts val="2401"/>
              </a:spcBef>
            </a:pPr>
            <a:r>
              <a:rPr b="0" lang="pt-BR" sz="2400" spc="-1" strike="noStrike">
                <a:solidFill>
                  <a:srgbClr val="222222"/>
                </a:solidFill>
                <a:latin typeface="Avenir Next Medium"/>
                <a:ea typeface="Avenir Next Medium"/>
              </a:rPr>
              <a:t>Pr(B</a:t>
            </a:r>
            <a:r>
              <a:rPr b="0" lang="pt-BR" sz="2400" spc="-1" strike="noStrike" baseline="-5000">
                <a:solidFill>
                  <a:srgbClr val="222222"/>
                </a:solidFill>
                <a:latin typeface="Avenir Next Medium"/>
                <a:ea typeface="Avenir Next Medium"/>
              </a:rPr>
              <a:t>1</a:t>
            </a:r>
            <a:r>
              <a:rPr b="0" lang="pt-BR" sz="2400" spc="-1" strike="noStrike">
                <a:solidFill>
                  <a:srgbClr val="222222"/>
                </a:solidFill>
                <a:latin typeface="Avenir Next Medium"/>
                <a:ea typeface="Avenir Next Medium"/>
              </a:rPr>
              <a:t> </a:t>
            </a:r>
            <a:r>
              <a:rPr b="0" i="1" lang="pt-BR" sz="2400" spc="-1" strike="noStrike">
                <a:solidFill>
                  <a:srgbClr val="222222"/>
                </a:solidFill>
                <a:latin typeface="Avenir Next Regular"/>
                <a:ea typeface="Avenir Next Regular"/>
              </a:rPr>
              <a:t>∩ </a:t>
            </a:r>
            <a:r>
              <a:rPr b="0" lang="pt-BR" sz="2400" spc="-1" strike="noStrike">
                <a:solidFill>
                  <a:srgbClr val="222222"/>
                </a:solidFill>
                <a:latin typeface="Avenir Next Medium"/>
                <a:ea typeface="Avenir Next Medium"/>
              </a:rPr>
              <a:t>B</a:t>
            </a:r>
            <a:r>
              <a:rPr b="0" lang="pt-BR" sz="2400" spc="-1" strike="noStrike" baseline="-5000">
                <a:solidFill>
                  <a:srgbClr val="222222"/>
                </a:solidFill>
                <a:latin typeface="Avenir Next Medium"/>
                <a:ea typeface="Avenir Next Medium"/>
              </a:rPr>
              <a:t>2</a:t>
            </a:r>
            <a:r>
              <a:rPr b="0" lang="pt-BR" sz="2400" spc="-1" strike="noStrike">
                <a:solidFill>
                  <a:srgbClr val="222222"/>
                </a:solidFill>
                <a:latin typeface="Avenir Next Medium"/>
                <a:ea typeface="Avenir Next Medium"/>
              </a:rPr>
              <a:t>) = Pr(B</a:t>
            </a:r>
            <a:r>
              <a:rPr b="0" lang="pt-BR" sz="2400" spc="-1" strike="noStrike" baseline="-5000">
                <a:solidFill>
                  <a:srgbClr val="222222"/>
                </a:solidFill>
                <a:latin typeface="Avenir Next Medium"/>
                <a:ea typeface="Avenir Next Medium"/>
              </a:rPr>
              <a:t>2</a:t>
            </a:r>
            <a:r>
              <a:rPr b="0" lang="pt-BR" sz="2400" spc="-1" strike="noStrike">
                <a:solidFill>
                  <a:srgbClr val="222222"/>
                </a:solidFill>
                <a:latin typeface="Avenir Next Medium"/>
                <a:ea typeface="Avenir Next Medium"/>
              </a:rPr>
              <a:t>|B</a:t>
            </a:r>
            <a:r>
              <a:rPr b="0" lang="pt-BR" sz="2400" spc="-1" strike="noStrike" baseline="-5000">
                <a:solidFill>
                  <a:srgbClr val="222222"/>
                </a:solidFill>
                <a:latin typeface="Avenir Next Medium"/>
                <a:ea typeface="Avenir Next Medium"/>
              </a:rPr>
              <a:t>1</a:t>
            </a:r>
            <a:r>
              <a:rPr b="0" lang="pt-BR" sz="2400" spc="-1" strike="noStrike">
                <a:solidFill>
                  <a:srgbClr val="222222"/>
                </a:solidFill>
                <a:latin typeface="Avenir Next Medium"/>
                <a:ea typeface="Avenir Next Medium"/>
              </a:rPr>
              <a:t>)P(B</a:t>
            </a:r>
            <a:r>
              <a:rPr b="0" lang="pt-BR" sz="2400" spc="-1" strike="noStrike" baseline="-5000">
                <a:solidFill>
                  <a:srgbClr val="222222"/>
                </a:solidFill>
                <a:latin typeface="Avenir Next Medium"/>
                <a:ea typeface="Avenir Next Medium"/>
              </a:rPr>
              <a:t>1</a:t>
            </a:r>
            <a:r>
              <a:rPr b="0" lang="pt-BR" sz="2400" spc="-1" strike="noStrike">
                <a:solidFill>
                  <a:srgbClr val="222222"/>
                </a:solidFill>
                <a:latin typeface="Avenir Next Medium"/>
                <a:ea typeface="Avenir Next Medium"/>
              </a:rPr>
              <a:t>) = 3/21   Pr(B</a:t>
            </a:r>
            <a:r>
              <a:rPr b="0" lang="pt-BR" sz="2400" spc="-1" strike="noStrike" baseline="-5000">
                <a:solidFill>
                  <a:srgbClr val="222222"/>
                </a:solidFill>
                <a:latin typeface="Avenir Next Medium"/>
                <a:ea typeface="Avenir Next Medium"/>
              </a:rPr>
              <a:t>1</a:t>
            </a:r>
            <a:r>
              <a:rPr b="0" lang="pt-BR" sz="2400" spc="-1" strike="noStrike">
                <a:solidFill>
                  <a:srgbClr val="222222"/>
                </a:solidFill>
                <a:latin typeface="Avenir Next Medium"/>
                <a:ea typeface="Avenir Next Medium"/>
              </a:rPr>
              <a:t> </a:t>
            </a:r>
            <a:r>
              <a:rPr b="0" i="1" lang="pt-BR" sz="2400" spc="-1" strike="noStrike">
                <a:solidFill>
                  <a:srgbClr val="222222"/>
                </a:solidFill>
                <a:latin typeface="Avenir Next Regular"/>
                <a:ea typeface="Avenir Next Regular"/>
              </a:rPr>
              <a:t>∩ </a:t>
            </a:r>
            <a:r>
              <a:rPr b="0" lang="pt-BR" sz="2400" spc="-1" strike="noStrike">
                <a:solidFill>
                  <a:srgbClr val="222222"/>
                </a:solidFill>
                <a:latin typeface="Avenir Next Medium"/>
                <a:ea typeface="Avenir Next Medium"/>
              </a:rPr>
              <a:t>P</a:t>
            </a:r>
            <a:r>
              <a:rPr b="0" lang="pt-BR" sz="2400" spc="-1" strike="noStrike" baseline="-5000">
                <a:solidFill>
                  <a:srgbClr val="222222"/>
                </a:solidFill>
                <a:latin typeface="Avenir Next Medium"/>
                <a:ea typeface="Avenir Next Medium"/>
              </a:rPr>
              <a:t>2</a:t>
            </a:r>
            <a:r>
              <a:rPr b="0" lang="pt-BR" sz="2400" spc="-1" strike="noStrike">
                <a:solidFill>
                  <a:srgbClr val="222222"/>
                </a:solidFill>
                <a:latin typeface="Avenir Next Medium"/>
                <a:ea typeface="Avenir Next Medium"/>
              </a:rPr>
              <a:t>) = 6/21</a:t>
            </a:r>
            <a:endParaRPr b="0" lang="pt-BR" sz="2400" spc="-1" strike="noStrike">
              <a:latin typeface="Arial"/>
            </a:endParaRPr>
          </a:p>
          <a:p>
            <a:pPr>
              <a:lnSpc>
                <a:spcPct val="100000"/>
              </a:lnSpc>
              <a:spcBef>
                <a:spcPts val="2401"/>
              </a:spcBef>
            </a:pPr>
            <a:r>
              <a:rPr b="0" lang="pt-BR" sz="2400" spc="-1" strike="noStrike">
                <a:solidFill>
                  <a:srgbClr val="222222"/>
                </a:solidFill>
                <a:latin typeface="Avenir Next Medium"/>
                <a:ea typeface="Avenir Next Medium"/>
              </a:rPr>
              <a:t>Pr(P</a:t>
            </a:r>
            <a:r>
              <a:rPr b="0" lang="pt-BR" sz="2400" spc="-1" strike="noStrike" baseline="-5000">
                <a:solidFill>
                  <a:srgbClr val="222222"/>
                </a:solidFill>
                <a:latin typeface="Avenir Next Medium"/>
                <a:ea typeface="Avenir Next Medium"/>
              </a:rPr>
              <a:t>1</a:t>
            </a:r>
            <a:r>
              <a:rPr b="0" lang="pt-BR" sz="2400" spc="-1" strike="noStrike">
                <a:solidFill>
                  <a:srgbClr val="222222"/>
                </a:solidFill>
                <a:latin typeface="Avenir Next Medium"/>
                <a:ea typeface="Avenir Next Medium"/>
              </a:rPr>
              <a:t> </a:t>
            </a:r>
            <a:r>
              <a:rPr b="0" i="1" lang="pt-BR" sz="2400" spc="-1" strike="noStrike">
                <a:solidFill>
                  <a:srgbClr val="222222"/>
                </a:solidFill>
                <a:latin typeface="Avenir Next Regular"/>
                <a:ea typeface="Avenir Next Regular"/>
              </a:rPr>
              <a:t>∩ </a:t>
            </a:r>
            <a:r>
              <a:rPr b="0" lang="pt-BR" sz="2400" spc="-1" strike="noStrike">
                <a:solidFill>
                  <a:srgbClr val="222222"/>
                </a:solidFill>
                <a:latin typeface="Avenir Next Medium"/>
                <a:ea typeface="Avenir Next Medium"/>
              </a:rPr>
              <a:t>B</a:t>
            </a:r>
            <a:r>
              <a:rPr b="0" lang="pt-BR" sz="2400" spc="-1" strike="noStrike" baseline="-5000">
                <a:solidFill>
                  <a:srgbClr val="222222"/>
                </a:solidFill>
                <a:latin typeface="Avenir Next Medium"/>
                <a:ea typeface="Avenir Next Medium"/>
              </a:rPr>
              <a:t>2</a:t>
            </a:r>
            <a:r>
              <a:rPr b="0" lang="pt-BR" sz="2400" spc="-1" strike="noStrike">
                <a:solidFill>
                  <a:srgbClr val="222222"/>
                </a:solidFill>
                <a:latin typeface="Avenir Next Medium"/>
                <a:ea typeface="Avenir Next Medium"/>
              </a:rPr>
              <a:t>) = Pr(P</a:t>
            </a:r>
            <a:r>
              <a:rPr b="0" lang="pt-BR" sz="2400" spc="-1" strike="noStrike" baseline="-5000">
                <a:solidFill>
                  <a:srgbClr val="222222"/>
                </a:solidFill>
                <a:latin typeface="Avenir Next Medium"/>
                <a:ea typeface="Avenir Next Medium"/>
              </a:rPr>
              <a:t>1</a:t>
            </a:r>
            <a:r>
              <a:rPr b="0" lang="pt-BR" sz="2400" spc="-1" strike="noStrike">
                <a:solidFill>
                  <a:srgbClr val="222222"/>
                </a:solidFill>
                <a:latin typeface="Avenir Next Medium"/>
                <a:ea typeface="Avenir Next Medium"/>
              </a:rPr>
              <a:t>|B</a:t>
            </a:r>
            <a:r>
              <a:rPr b="0" lang="pt-BR" sz="2400" spc="-1" strike="noStrike" baseline="-5000">
                <a:solidFill>
                  <a:srgbClr val="222222"/>
                </a:solidFill>
                <a:latin typeface="Avenir Next Medium"/>
                <a:ea typeface="Avenir Next Medium"/>
              </a:rPr>
              <a:t>2</a:t>
            </a:r>
            <a:r>
              <a:rPr b="0" lang="pt-BR" sz="2400" spc="-1" strike="noStrike">
                <a:solidFill>
                  <a:srgbClr val="222222"/>
                </a:solidFill>
                <a:latin typeface="Avenir Next Medium"/>
                <a:ea typeface="Avenir Next Medium"/>
              </a:rPr>
              <a:t>)P(B</a:t>
            </a:r>
            <a:r>
              <a:rPr b="0" lang="pt-BR" sz="2400" spc="-1" strike="noStrike" baseline="-5000">
                <a:solidFill>
                  <a:srgbClr val="222222"/>
                </a:solidFill>
                <a:latin typeface="Avenir Next Medium"/>
                <a:ea typeface="Avenir Next Medium"/>
              </a:rPr>
              <a:t>2</a:t>
            </a:r>
            <a:r>
              <a:rPr b="0" lang="pt-BR" sz="2400" spc="-1" strike="noStrike">
                <a:solidFill>
                  <a:srgbClr val="222222"/>
                </a:solidFill>
                <a:latin typeface="Avenir Next Medium"/>
                <a:ea typeface="Avenir Next Medium"/>
              </a:rPr>
              <a:t>) = 4/14   Pr(P</a:t>
            </a:r>
            <a:r>
              <a:rPr b="0" lang="pt-BR" sz="2400" spc="-1" strike="noStrike" baseline="-5000">
                <a:solidFill>
                  <a:srgbClr val="222222"/>
                </a:solidFill>
                <a:latin typeface="Avenir Next Medium"/>
                <a:ea typeface="Avenir Next Medium"/>
              </a:rPr>
              <a:t>1</a:t>
            </a:r>
            <a:r>
              <a:rPr b="0" lang="pt-BR" sz="2400" spc="-1" strike="noStrike">
                <a:solidFill>
                  <a:srgbClr val="222222"/>
                </a:solidFill>
                <a:latin typeface="Avenir Next Medium"/>
                <a:ea typeface="Avenir Next Medium"/>
              </a:rPr>
              <a:t> </a:t>
            </a:r>
            <a:r>
              <a:rPr b="0" i="1" lang="pt-BR" sz="2400" spc="-1" strike="noStrike">
                <a:solidFill>
                  <a:srgbClr val="222222"/>
                </a:solidFill>
                <a:latin typeface="Avenir Next Regular"/>
                <a:ea typeface="Avenir Next Regular"/>
              </a:rPr>
              <a:t>∩ </a:t>
            </a:r>
            <a:r>
              <a:rPr b="0" lang="pt-BR" sz="2400" spc="-1" strike="noStrike">
                <a:solidFill>
                  <a:srgbClr val="222222"/>
                </a:solidFill>
                <a:latin typeface="Avenir Next Medium"/>
                <a:ea typeface="Avenir Next Medium"/>
              </a:rPr>
              <a:t>P</a:t>
            </a:r>
            <a:r>
              <a:rPr b="0" lang="pt-BR" sz="2400" spc="-1" strike="noStrike" baseline="-5000">
                <a:solidFill>
                  <a:srgbClr val="222222"/>
                </a:solidFill>
                <a:latin typeface="Avenir Next Medium"/>
                <a:ea typeface="Avenir Next Medium"/>
              </a:rPr>
              <a:t>2</a:t>
            </a:r>
            <a:r>
              <a:rPr b="0" lang="pt-BR" sz="2400" spc="-1" strike="noStrike">
                <a:solidFill>
                  <a:srgbClr val="222222"/>
                </a:solidFill>
                <a:latin typeface="Avenir Next Medium"/>
                <a:ea typeface="Avenir Next Medium"/>
              </a:rPr>
              <a:t>) = 4/14</a:t>
            </a:r>
            <a:endParaRPr b="0" lang="pt-BR" sz="2400" spc="-1" strike="noStrike">
              <a:latin typeface="Arial"/>
            </a:endParaRPr>
          </a:p>
        </p:txBody>
      </p:sp>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e989"/>
        </a:solidFill>
      </p:bgPr>
    </p:bg>
    <p:spTree>
      <p:nvGrpSpPr>
        <p:cNvPr id="1" name=""/>
        <p:cNvGrpSpPr/>
        <p:nvPr/>
      </p:nvGrpSpPr>
      <p:grpSpPr>
        <a:xfrm>
          <a:off x="0" y="0"/>
          <a:ext cx="0" cy="0"/>
          <a:chOff x="0" y="0"/>
          <a:chExt cx="0" cy="0"/>
        </a:xfrm>
      </p:grpSpPr>
      <p:sp>
        <p:nvSpPr>
          <p:cNvPr id="939" name="CustomShape 1"/>
          <p:cNvSpPr/>
          <p:nvPr/>
        </p:nvSpPr>
        <p:spPr>
          <a:xfrm>
            <a:off x="406440" y="673200"/>
            <a:ext cx="6298560" cy="723240"/>
          </a:xfrm>
          <a:prstGeom prst="rect">
            <a:avLst/>
          </a:prstGeom>
          <a:noFill/>
          <a:ln w="12600">
            <a:noFill/>
          </a:ln>
        </p:spPr>
        <p:style>
          <a:lnRef idx="0"/>
          <a:fillRef idx="0"/>
          <a:effectRef idx="0"/>
          <a:fontRef idx="minor"/>
        </p:style>
        <p:txBody>
          <a:bodyPr lIns="50760" rIns="50760" tIns="50760" bIns="50760">
            <a:noAutofit/>
          </a:bodyPr>
          <a:p>
            <a:pPr>
              <a:lnSpc>
                <a:spcPct val="80000"/>
              </a:lnSpc>
              <a:spcBef>
                <a:spcPts val="2200"/>
              </a:spcBef>
            </a:pPr>
            <a:r>
              <a:rPr b="0" lang="pt-BR" sz="4800" spc="-1" strike="noStrike" cap="all">
                <a:solidFill>
                  <a:srgbClr val="289677"/>
                </a:solidFill>
                <a:latin typeface="DIN Condensed Bold"/>
                <a:ea typeface="DIN Condensed Bold"/>
              </a:rPr>
              <a:t>regra da cadeia</a:t>
            </a:r>
            <a:endParaRPr b="0" lang="pt-BR" sz="4800" spc="-1" strike="noStrike">
              <a:latin typeface="Arial"/>
            </a:endParaRPr>
          </a:p>
        </p:txBody>
      </p:sp>
      <p:sp>
        <p:nvSpPr>
          <p:cNvPr id="940" name="CustomShape 2"/>
          <p:cNvSpPr/>
          <p:nvPr/>
        </p:nvSpPr>
        <p:spPr>
          <a:xfrm>
            <a:off x="406440" y="1890000"/>
            <a:ext cx="12191400" cy="1796400"/>
          </a:xfrm>
          <a:prstGeom prst="rect">
            <a:avLst/>
          </a:prstGeom>
          <a:noFill/>
          <a:ln w="12600">
            <a:noFill/>
          </a:ln>
        </p:spPr>
        <p:style>
          <a:lnRef idx="0"/>
          <a:fillRef idx="0"/>
          <a:effectRef idx="0"/>
          <a:fontRef idx="minor"/>
        </p:style>
        <p:txBody>
          <a:bodyPr lIns="50760" rIns="50760" tIns="50760" bIns="50760">
            <a:noAutofit/>
          </a:bodyPr>
          <a:p>
            <a:pPr marL="444600" indent="-443880">
              <a:lnSpc>
                <a:spcPct val="100000"/>
              </a:lnSpc>
              <a:spcBef>
                <a:spcPts val="2801"/>
              </a:spcBef>
              <a:buClr>
                <a:srgbClr val="34a5da"/>
              </a:buClr>
              <a:buSzPct val="105000"/>
              <a:buFont typeface="Avenir Next Regular"/>
              <a:buChar char="▸"/>
            </a:pPr>
            <a:r>
              <a:rPr b="0" lang="pt-BR" sz="3400" spc="-1" strike="noStrike">
                <a:solidFill>
                  <a:srgbClr val="222222"/>
                </a:solidFill>
                <a:latin typeface="Avenir Next Medium"/>
                <a:ea typeface="Avenir Next Medium"/>
              </a:rPr>
              <a:t>Podemos aplicar regra recursivamente para eventos mais complexos</a:t>
            </a:r>
            <a:endParaRPr b="0" lang="pt-BR" sz="3400" spc="-1" strike="noStrike">
              <a:latin typeface="Arial"/>
            </a:endParaRPr>
          </a:p>
        </p:txBody>
      </p:sp>
      <p:sp>
        <p:nvSpPr>
          <p:cNvPr id="941" name="CustomShape 3"/>
          <p:cNvSpPr/>
          <p:nvPr/>
        </p:nvSpPr>
        <p:spPr>
          <a:xfrm>
            <a:off x="1404360" y="4618440"/>
            <a:ext cx="10195920" cy="1706400"/>
          </a:xfrm>
          <a:prstGeom prst="rect">
            <a:avLst/>
          </a:prstGeom>
          <a:solidFill>
            <a:srgbClr val="fff7c3"/>
          </a:solidFill>
          <a:ln w="25560">
            <a:solidFill>
              <a:schemeClr val="accent4"/>
            </a:solidFill>
            <a:miter/>
          </a:ln>
        </p:spPr>
        <p:style>
          <a:lnRef idx="0"/>
          <a:fillRef idx="0"/>
          <a:effectRef idx="0"/>
          <a:fontRef idx="minor"/>
        </p:style>
        <p:txBody>
          <a:bodyPr wrap="none" lIns="127080" rIns="127080" tIns="127080" bIns="127080" anchor="ctr">
            <a:spAutoFit/>
          </a:bodyPr>
          <a:p>
            <a:pPr>
              <a:lnSpc>
                <a:spcPct val="100000"/>
              </a:lnSpc>
              <a:spcBef>
                <a:spcPts val="2801"/>
              </a:spcBef>
            </a:pPr>
            <a:r>
              <a:rPr b="0" lang="pt-BR" sz="3600" spc="-1" strike="noStrike">
                <a:solidFill>
                  <a:srgbClr val="222222"/>
                </a:solidFill>
                <a:latin typeface="Avenir Next Medium"/>
                <a:ea typeface="Avenir Next Medium"/>
              </a:rPr>
              <a:t>Pr(A</a:t>
            </a:r>
            <a:r>
              <a:rPr b="0" lang="pt-BR" sz="3600" spc="-1" strike="noStrike" baseline="-5000">
                <a:solidFill>
                  <a:srgbClr val="222222"/>
                </a:solidFill>
                <a:latin typeface="Avenir Next Medium"/>
                <a:ea typeface="Avenir Next Medium"/>
              </a:rPr>
              <a:t>1</a:t>
            </a:r>
            <a:r>
              <a:rPr b="0" lang="pt-BR" sz="3600" spc="-1" strike="noStrike">
                <a:solidFill>
                  <a:srgbClr val="222222"/>
                </a:solidFill>
                <a:latin typeface="Avenir Next Medium"/>
                <a:ea typeface="Avenir Next Medium"/>
              </a:rPr>
              <a:t> </a:t>
            </a:r>
            <a:r>
              <a:rPr b="0" i="1" lang="pt-BR" sz="3600" spc="-1" strike="noStrike">
                <a:solidFill>
                  <a:srgbClr val="222222"/>
                </a:solidFill>
                <a:latin typeface="Avenir Next Regular"/>
                <a:ea typeface="Avenir Next Regular"/>
              </a:rPr>
              <a:t>∩ </a:t>
            </a:r>
            <a:r>
              <a:rPr b="0" lang="pt-BR" sz="3600" spc="-1" strike="noStrike">
                <a:solidFill>
                  <a:srgbClr val="222222"/>
                </a:solidFill>
                <a:latin typeface="Avenir Next Medium"/>
                <a:ea typeface="Avenir Next Medium"/>
              </a:rPr>
              <a:t>A</a:t>
            </a:r>
            <a:r>
              <a:rPr b="0" lang="pt-BR" sz="3600" spc="-1" strike="noStrike" baseline="-5000">
                <a:solidFill>
                  <a:srgbClr val="222222"/>
                </a:solidFill>
                <a:latin typeface="Avenir Next Medium"/>
                <a:ea typeface="Avenir Next Medium"/>
              </a:rPr>
              <a:t>2</a:t>
            </a:r>
            <a:r>
              <a:rPr b="0" lang="pt-BR" sz="3600" spc="-1" strike="noStrike">
                <a:solidFill>
                  <a:srgbClr val="222222"/>
                </a:solidFill>
                <a:latin typeface="Avenir Next Medium"/>
                <a:ea typeface="Avenir Next Medium"/>
              </a:rPr>
              <a:t> </a:t>
            </a:r>
            <a:r>
              <a:rPr b="0" i="1" lang="pt-BR" sz="3600" spc="-1" strike="noStrike">
                <a:solidFill>
                  <a:srgbClr val="222222"/>
                </a:solidFill>
                <a:latin typeface="Avenir Next Regular"/>
                <a:ea typeface="Avenir Next Regular"/>
              </a:rPr>
              <a:t>∩ </a:t>
            </a:r>
            <a:r>
              <a:rPr b="0" lang="pt-BR" sz="3600" spc="-1" strike="noStrike">
                <a:solidFill>
                  <a:srgbClr val="222222"/>
                </a:solidFill>
                <a:latin typeface="Avenir Next Medium"/>
                <a:ea typeface="Avenir Next Medium"/>
              </a:rPr>
              <a:t>… </a:t>
            </a:r>
            <a:r>
              <a:rPr b="0" i="1" lang="pt-BR" sz="3600" spc="-1" strike="noStrike">
                <a:solidFill>
                  <a:srgbClr val="222222"/>
                </a:solidFill>
                <a:latin typeface="Avenir Next Regular"/>
                <a:ea typeface="Avenir Next Regular"/>
              </a:rPr>
              <a:t>∩ </a:t>
            </a:r>
            <a:r>
              <a:rPr b="0" lang="pt-BR" sz="3600" spc="-1" strike="noStrike">
                <a:solidFill>
                  <a:srgbClr val="222222"/>
                </a:solidFill>
                <a:latin typeface="Avenir Next Medium"/>
                <a:ea typeface="Avenir Next Medium"/>
              </a:rPr>
              <a:t>A</a:t>
            </a:r>
            <a:r>
              <a:rPr b="0" lang="pt-BR" sz="3600" spc="-1" strike="noStrike" baseline="-5000">
                <a:solidFill>
                  <a:srgbClr val="222222"/>
                </a:solidFill>
                <a:latin typeface="Avenir Next Medium"/>
                <a:ea typeface="Avenir Next Medium"/>
              </a:rPr>
              <a:t>n</a:t>
            </a:r>
            <a:r>
              <a:rPr b="0" lang="pt-BR" sz="3600" spc="-1" strike="noStrike">
                <a:solidFill>
                  <a:srgbClr val="222222"/>
                </a:solidFill>
                <a:latin typeface="Avenir Next Medium"/>
                <a:ea typeface="Avenir Next Medium"/>
              </a:rPr>
              <a:t>) = </a:t>
            </a:r>
            <a:endParaRPr b="0" lang="pt-BR" sz="3600" spc="-1" strike="noStrike">
              <a:latin typeface="Arial"/>
            </a:endParaRPr>
          </a:p>
          <a:p>
            <a:pPr>
              <a:lnSpc>
                <a:spcPct val="100000"/>
              </a:lnSpc>
              <a:spcBef>
                <a:spcPts val="2801"/>
              </a:spcBef>
            </a:pPr>
            <a:r>
              <a:rPr b="0" lang="pt-BR" sz="3600" spc="-1" strike="noStrike">
                <a:solidFill>
                  <a:srgbClr val="222222"/>
                </a:solidFill>
                <a:latin typeface="Avenir Next Medium"/>
                <a:ea typeface="Avenir Next Medium"/>
              </a:rPr>
              <a:t>             </a:t>
            </a:r>
            <a:r>
              <a:rPr b="0" lang="pt-BR" sz="3600" spc="-1" strike="noStrike">
                <a:solidFill>
                  <a:srgbClr val="222222"/>
                </a:solidFill>
                <a:latin typeface="Avenir Next Medium"/>
                <a:ea typeface="Avenir Next Medium"/>
              </a:rPr>
              <a:t>Pr(A</a:t>
            </a:r>
            <a:r>
              <a:rPr b="0" lang="pt-BR" sz="3600" spc="-1" strike="noStrike" baseline="-5000">
                <a:solidFill>
                  <a:srgbClr val="222222"/>
                </a:solidFill>
                <a:latin typeface="Avenir Next Medium"/>
                <a:ea typeface="Avenir Next Medium"/>
              </a:rPr>
              <a:t>1</a:t>
            </a:r>
            <a:r>
              <a:rPr b="0" lang="pt-BR" sz="3600" spc="-1" strike="noStrike">
                <a:solidFill>
                  <a:srgbClr val="222222"/>
                </a:solidFill>
                <a:latin typeface="Avenir Next Medium"/>
                <a:ea typeface="Avenir Next Medium"/>
              </a:rPr>
              <a:t>)Pr(A</a:t>
            </a:r>
            <a:r>
              <a:rPr b="0" lang="pt-BR" sz="3600" spc="-1" strike="noStrike" baseline="-5000">
                <a:solidFill>
                  <a:srgbClr val="222222"/>
                </a:solidFill>
                <a:latin typeface="Avenir Next Medium"/>
                <a:ea typeface="Avenir Next Medium"/>
              </a:rPr>
              <a:t>2</a:t>
            </a:r>
            <a:r>
              <a:rPr b="0" lang="pt-BR" sz="3600" spc="-1" strike="noStrike">
                <a:solidFill>
                  <a:srgbClr val="222222"/>
                </a:solidFill>
                <a:latin typeface="Avenir Next Medium"/>
                <a:ea typeface="Avenir Next Medium"/>
              </a:rPr>
              <a:t>|A</a:t>
            </a:r>
            <a:r>
              <a:rPr b="0" lang="pt-BR" sz="3600" spc="-1" strike="noStrike" baseline="-5000">
                <a:solidFill>
                  <a:srgbClr val="222222"/>
                </a:solidFill>
                <a:latin typeface="Avenir Next Medium"/>
                <a:ea typeface="Avenir Next Medium"/>
              </a:rPr>
              <a:t>1</a:t>
            </a:r>
            <a:r>
              <a:rPr b="0" lang="pt-BR" sz="3600" spc="-1" strike="noStrike">
                <a:solidFill>
                  <a:srgbClr val="222222"/>
                </a:solidFill>
                <a:latin typeface="Avenir Next Medium"/>
                <a:ea typeface="Avenir Next Medium"/>
              </a:rPr>
              <a:t>)…Pr(A</a:t>
            </a:r>
            <a:r>
              <a:rPr b="0" lang="pt-BR" sz="3600" spc="-1" strike="noStrike" baseline="-5000">
                <a:solidFill>
                  <a:srgbClr val="222222"/>
                </a:solidFill>
                <a:latin typeface="Avenir Next Medium"/>
                <a:ea typeface="Avenir Next Medium"/>
              </a:rPr>
              <a:t>n</a:t>
            </a:r>
            <a:r>
              <a:rPr b="0" lang="pt-BR" sz="3600" spc="-1" strike="noStrike">
                <a:solidFill>
                  <a:srgbClr val="222222"/>
                </a:solidFill>
                <a:latin typeface="Avenir Next Medium"/>
                <a:ea typeface="Avenir Next Medium"/>
              </a:rPr>
              <a:t>|A</a:t>
            </a:r>
            <a:r>
              <a:rPr b="0" lang="pt-BR" sz="3600" spc="-1" strike="noStrike" baseline="-5000">
                <a:solidFill>
                  <a:srgbClr val="222222"/>
                </a:solidFill>
                <a:latin typeface="Avenir Next Medium"/>
                <a:ea typeface="Avenir Next Medium"/>
              </a:rPr>
              <a:t>1</a:t>
            </a:r>
            <a:r>
              <a:rPr b="0" i="1" lang="pt-BR" sz="3600" spc="-1" strike="noStrike">
                <a:solidFill>
                  <a:srgbClr val="222222"/>
                </a:solidFill>
                <a:latin typeface="Avenir Next Regular"/>
                <a:ea typeface="Avenir Next Regular"/>
              </a:rPr>
              <a:t>∩ … ∩ </a:t>
            </a:r>
            <a:r>
              <a:rPr b="0" lang="pt-BR" sz="3600" spc="-1" strike="noStrike">
                <a:solidFill>
                  <a:srgbClr val="222222"/>
                </a:solidFill>
                <a:latin typeface="Avenir Next Medium"/>
                <a:ea typeface="Avenir Next Medium"/>
              </a:rPr>
              <a:t>A</a:t>
            </a:r>
            <a:r>
              <a:rPr b="0" lang="pt-BR" sz="3600" spc="-1" strike="noStrike" baseline="-5000">
                <a:solidFill>
                  <a:srgbClr val="222222"/>
                </a:solidFill>
                <a:latin typeface="Avenir Next Medium"/>
                <a:ea typeface="Avenir Next Medium"/>
              </a:rPr>
              <a:t>n-1</a:t>
            </a:r>
            <a:r>
              <a:rPr b="0" lang="pt-BR" sz="3600" spc="-1" strike="noStrike">
                <a:solidFill>
                  <a:srgbClr val="222222"/>
                </a:solidFill>
                <a:latin typeface="Avenir Next Medium"/>
                <a:ea typeface="Avenir Next Medium"/>
              </a:rPr>
              <a:t>) </a:t>
            </a:r>
            <a:endParaRPr b="0" lang="pt-BR" sz="3600" spc="-1" strike="noStrike">
              <a:latin typeface="Arial"/>
            </a:endParaRPr>
          </a:p>
        </p:txBody>
      </p:sp>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42" name="CustomShape 1"/>
          <p:cNvSpPr/>
          <p:nvPr/>
        </p:nvSpPr>
        <p:spPr>
          <a:xfrm>
            <a:off x="406440" y="1650960"/>
            <a:ext cx="12191400" cy="6108120"/>
          </a:xfrm>
          <a:prstGeom prst="rect">
            <a:avLst/>
          </a:prstGeom>
          <a:noFill/>
          <a:ln w="12600">
            <a:noFill/>
          </a:ln>
        </p:spPr>
        <p:style>
          <a:lnRef idx="0"/>
          <a:fillRef idx="0"/>
          <a:effectRef idx="0"/>
          <a:fontRef idx="minor"/>
        </p:style>
        <p:txBody>
          <a:bodyPr lIns="50760" rIns="50760" tIns="50760" bIns="50760">
            <a:noAutofit/>
          </a:bodyPr>
          <a:p>
            <a:pPr marL="444600" indent="-443880">
              <a:lnSpc>
                <a:spcPct val="100000"/>
              </a:lnSpc>
              <a:spcBef>
                <a:spcPts val="2801"/>
              </a:spcBef>
              <a:buClr>
                <a:srgbClr val="34a5da"/>
              </a:buClr>
              <a:buSzPct val="105000"/>
              <a:buFont typeface="Avenir Next Regular"/>
              <a:buChar char="▸"/>
            </a:pPr>
            <a:r>
              <a:rPr b="0" lang="pt-BR" sz="3400" spc="-1" strike="noStrike">
                <a:solidFill>
                  <a:srgbClr val="222222"/>
                </a:solidFill>
                <a:latin typeface="Avenir Next Medium"/>
                <a:ea typeface="Avenir Next Medium"/>
              </a:rPr>
              <a:t>Representação gráfica de espaço de probabilidades</a:t>
            </a:r>
            <a:br/>
            <a:r>
              <a:rPr b="0" lang="pt-BR" sz="3400" spc="-1" strike="noStrike">
                <a:solidFill>
                  <a:srgbClr val="222222"/>
                </a:solidFill>
                <a:latin typeface="Avenir Next Medium"/>
                <a:ea typeface="Avenir Next Medium"/>
              </a:rPr>
              <a:t> </a:t>
            </a:r>
            <a:endParaRPr b="0" lang="pt-BR" sz="3400" spc="-1" strike="noStrike">
              <a:latin typeface="Arial"/>
            </a:endParaRPr>
          </a:p>
          <a:p>
            <a:pPr marL="444600" indent="-443880">
              <a:lnSpc>
                <a:spcPct val="100000"/>
              </a:lnSpc>
              <a:spcBef>
                <a:spcPts val="2801"/>
              </a:spcBef>
              <a:buClr>
                <a:srgbClr val="34a5da"/>
              </a:buClr>
              <a:buSzPct val="105000"/>
              <a:buFont typeface="Avenir Next Regular"/>
              <a:buChar char="▸"/>
            </a:pPr>
            <a:r>
              <a:rPr b="0" lang="pt-BR" sz="3400" spc="-1" strike="noStrike">
                <a:solidFill>
                  <a:srgbClr val="222222"/>
                </a:solidFill>
                <a:latin typeface="Avenir Next Medium"/>
                <a:ea typeface="Avenir Next Medium"/>
              </a:rPr>
              <a:t>Cada nó representa evento, raiz é espaço amostral</a:t>
            </a:r>
            <a:endParaRPr b="0" lang="pt-BR" sz="3400" spc="-1" strike="noStrike">
              <a:latin typeface="Arial"/>
            </a:endParaRPr>
          </a:p>
          <a:p>
            <a:pPr marL="444600" indent="-443880">
              <a:lnSpc>
                <a:spcPct val="100000"/>
              </a:lnSpc>
              <a:spcBef>
                <a:spcPts val="2801"/>
              </a:spcBef>
              <a:buClr>
                <a:srgbClr val="34a5da"/>
              </a:buClr>
              <a:buSzPct val="105000"/>
              <a:buFont typeface="Avenir Next Regular"/>
              <a:buChar char="▸"/>
            </a:pPr>
            <a:r>
              <a:rPr b="0" lang="pt-BR" sz="3400" spc="-1" strike="noStrike">
                <a:solidFill>
                  <a:srgbClr val="222222"/>
                </a:solidFill>
                <a:latin typeface="Avenir Next Medium"/>
                <a:ea typeface="Avenir Next Medium"/>
              </a:rPr>
              <a:t>Nós irmãos representam partições</a:t>
            </a:r>
            <a:endParaRPr b="0" lang="pt-BR" sz="3400" spc="-1" strike="noStrike">
              <a:latin typeface="Arial"/>
            </a:endParaRPr>
          </a:p>
          <a:p>
            <a:pPr marL="444600" indent="-443880">
              <a:lnSpc>
                <a:spcPct val="100000"/>
              </a:lnSpc>
              <a:spcBef>
                <a:spcPts val="2801"/>
              </a:spcBef>
              <a:buClr>
                <a:srgbClr val="34a5da"/>
              </a:buClr>
              <a:buSzPct val="105000"/>
              <a:buFont typeface="Avenir Next Regular"/>
              <a:buChar char="▸"/>
            </a:pPr>
            <a:r>
              <a:rPr b="0" lang="pt-BR" sz="3400" spc="-1" strike="noStrike">
                <a:solidFill>
                  <a:srgbClr val="222222"/>
                </a:solidFill>
                <a:latin typeface="Avenir Next Medium"/>
                <a:ea typeface="Avenir Next Medium"/>
              </a:rPr>
              <a:t>Arcos são anotados com probabilidade condicional de evento dado eventos “ancestrais”</a:t>
            </a:r>
            <a:endParaRPr b="0" lang="pt-BR" sz="3400" spc="-1" strike="noStrike">
              <a:latin typeface="Arial"/>
            </a:endParaRPr>
          </a:p>
        </p:txBody>
      </p:sp>
      <p:sp>
        <p:nvSpPr>
          <p:cNvPr id="943" name="CustomShape 2"/>
          <p:cNvSpPr/>
          <p:nvPr/>
        </p:nvSpPr>
        <p:spPr>
          <a:xfrm>
            <a:off x="406440" y="673200"/>
            <a:ext cx="12191400" cy="723240"/>
          </a:xfrm>
          <a:prstGeom prst="rect">
            <a:avLst/>
          </a:prstGeom>
          <a:noFill/>
          <a:ln w="12600">
            <a:noFill/>
          </a:ln>
        </p:spPr>
        <p:style>
          <a:lnRef idx="0"/>
          <a:fillRef idx="0"/>
          <a:effectRef idx="0"/>
          <a:fontRef idx="minor"/>
        </p:style>
        <p:txBody>
          <a:bodyPr lIns="50760" rIns="50760" tIns="50760" bIns="50760">
            <a:noAutofit/>
          </a:bodyPr>
          <a:p>
            <a:pPr>
              <a:lnSpc>
                <a:spcPct val="80000"/>
              </a:lnSpc>
              <a:spcBef>
                <a:spcPts val="2200"/>
              </a:spcBef>
            </a:pPr>
            <a:r>
              <a:rPr b="0" lang="pt-BR" sz="4800" spc="-1" strike="noStrike" cap="all">
                <a:solidFill>
                  <a:srgbClr val="34a5da"/>
                </a:solidFill>
                <a:latin typeface="DIN Condensed Bold"/>
                <a:ea typeface="DIN Condensed Bold"/>
              </a:rPr>
              <a:t>árvore de probabilidades</a:t>
            </a:r>
            <a:endParaRPr b="0" lang="pt-BR" sz="4800" spc="-1" strike="noStrike">
              <a:latin typeface="Arial"/>
            </a:endParaRPr>
          </a:p>
        </p:txBody>
      </p:sp>
      <p:sp>
        <p:nvSpPr>
          <p:cNvPr id="944" name="CustomShape 3"/>
          <p:cNvSpPr/>
          <p:nvPr/>
        </p:nvSpPr>
        <p:spPr>
          <a:xfrm>
            <a:off x="2609280" y="8420040"/>
            <a:ext cx="2323080" cy="619560"/>
          </a:xfrm>
          <a:prstGeom prst="rect">
            <a:avLst/>
          </a:prstGeom>
          <a:noFill/>
          <a:ln w="12600">
            <a:noFill/>
          </a:ln>
        </p:spPr>
        <p:style>
          <a:lnRef idx="0"/>
          <a:fillRef idx="0"/>
          <a:effectRef idx="0"/>
          <a:fontRef idx="minor"/>
        </p:style>
        <p:txBody>
          <a:bodyPr wrap="none" lIns="50760" rIns="50760" tIns="50760" bIns="50760" anchor="ctr">
            <a:spAutoFit/>
          </a:bodyPr>
          <a:p>
            <a:pPr>
              <a:lnSpc>
                <a:spcPct val="100000"/>
              </a:lnSpc>
              <a:spcBef>
                <a:spcPts val="2801"/>
              </a:spcBef>
            </a:pPr>
            <a:r>
              <a:rPr b="0" lang="pt-BR" sz="3400" spc="-1" strike="noStrike">
                <a:solidFill>
                  <a:srgbClr val="838787"/>
                </a:solidFill>
                <a:latin typeface="Avenir Next Medium"/>
                <a:ea typeface="Avenir Next Medium"/>
              </a:rPr>
              <a:t>{⚁, ⚃, ⚅}</a:t>
            </a:r>
            <a:endParaRPr b="0" lang="pt-BR" sz="3400" spc="-1" strike="noStrike">
              <a:latin typeface="Arial"/>
            </a:endParaRPr>
          </a:p>
        </p:txBody>
      </p:sp>
      <p:sp>
        <p:nvSpPr>
          <p:cNvPr id="945" name="CustomShape 4"/>
          <p:cNvSpPr/>
          <p:nvPr/>
        </p:nvSpPr>
        <p:spPr>
          <a:xfrm>
            <a:off x="4367160" y="6650280"/>
            <a:ext cx="4270680" cy="619560"/>
          </a:xfrm>
          <a:prstGeom prst="rect">
            <a:avLst/>
          </a:prstGeom>
          <a:noFill/>
          <a:ln w="12600">
            <a:noFill/>
          </a:ln>
        </p:spPr>
        <p:style>
          <a:lnRef idx="0"/>
          <a:fillRef idx="0"/>
          <a:effectRef idx="0"/>
          <a:fontRef idx="minor"/>
        </p:style>
        <p:txBody>
          <a:bodyPr wrap="none" lIns="50760" rIns="50760" tIns="50760" bIns="50760" anchor="ctr">
            <a:spAutoFit/>
          </a:bodyPr>
          <a:p>
            <a:pPr>
              <a:lnSpc>
                <a:spcPct val="100000"/>
              </a:lnSpc>
              <a:spcBef>
                <a:spcPts val="2801"/>
              </a:spcBef>
            </a:pPr>
            <a:r>
              <a:rPr b="0" lang="pt-BR" sz="3400" spc="-1" strike="noStrike">
                <a:solidFill>
                  <a:srgbClr val="838787"/>
                </a:solidFill>
                <a:latin typeface="Avenir Next Medium"/>
                <a:ea typeface="Avenir Next Medium"/>
              </a:rPr>
              <a:t>{⚀, ⚁, ⚂, ⚃, ⚄, ⚅}</a:t>
            </a:r>
            <a:endParaRPr b="0" lang="pt-BR" sz="3400" spc="-1" strike="noStrike">
              <a:latin typeface="Arial"/>
            </a:endParaRPr>
          </a:p>
        </p:txBody>
      </p:sp>
      <p:sp>
        <p:nvSpPr>
          <p:cNvPr id="946" name="CustomShape 5"/>
          <p:cNvSpPr/>
          <p:nvPr/>
        </p:nvSpPr>
        <p:spPr>
          <a:xfrm>
            <a:off x="8072640" y="8420040"/>
            <a:ext cx="2323080" cy="619560"/>
          </a:xfrm>
          <a:prstGeom prst="rect">
            <a:avLst/>
          </a:prstGeom>
          <a:noFill/>
          <a:ln w="12600">
            <a:noFill/>
          </a:ln>
        </p:spPr>
        <p:style>
          <a:lnRef idx="0"/>
          <a:fillRef idx="0"/>
          <a:effectRef idx="0"/>
          <a:fontRef idx="minor"/>
        </p:style>
        <p:txBody>
          <a:bodyPr wrap="none" lIns="50760" rIns="50760" tIns="50760" bIns="50760" anchor="ctr">
            <a:spAutoFit/>
          </a:bodyPr>
          <a:p>
            <a:pPr>
              <a:lnSpc>
                <a:spcPct val="100000"/>
              </a:lnSpc>
              <a:spcBef>
                <a:spcPts val="2801"/>
              </a:spcBef>
            </a:pPr>
            <a:r>
              <a:rPr b="0" lang="pt-BR" sz="3400" spc="-1" strike="noStrike">
                <a:solidFill>
                  <a:srgbClr val="838787"/>
                </a:solidFill>
                <a:latin typeface="Avenir Next Medium"/>
                <a:ea typeface="Avenir Next Medium"/>
              </a:rPr>
              <a:t>{⚀, ⚂, ⚄}</a:t>
            </a:r>
            <a:endParaRPr b="0" lang="pt-BR" sz="3400" spc="-1" strike="noStrike">
              <a:latin typeface="Arial"/>
            </a:endParaRPr>
          </a:p>
        </p:txBody>
      </p:sp>
      <p:sp>
        <p:nvSpPr>
          <p:cNvPr id="947" name="CustomShape 6"/>
          <p:cNvSpPr/>
          <p:nvPr/>
        </p:nvSpPr>
        <p:spPr>
          <a:xfrm>
            <a:off x="4657680" y="7549200"/>
            <a:ext cx="1248840" cy="406800"/>
          </a:xfrm>
          <a:prstGeom prst="rect">
            <a:avLst/>
          </a:prstGeom>
          <a:noFill/>
          <a:ln w="12600">
            <a:noFill/>
          </a:ln>
        </p:spPr>
        <p:style>
          <a:lnRef idx="0"/>
          <a:fillRef idx="0"/>
          <a:effectRef idx="0"/>
          <a:fontRef idx="minor"/>
        </p:style>
        <p:txBody>
          <a:bodyPr wrap="none" lIns="50760" rIns="50760" tIns="50760" bIns="50760" anchor="ctr">
            <a:spAutoFit/>
          </a:bodyPr>
          <a:p>
            <a:pPr>
              <a:lnSpc>
                <a:spcPct val="100000"/>
              </a:lnSpc>
              <a:spcBef>
                <a:spcPts val="2401"/>
              </a:spcBef>
            </a:pPr>
            <a:r>
              <a:rPr b="0" lang="pt-BR" sz="2000" spc="-1" strike="noStrike">
                <a:solidFill>
                  <a:srgbClr val="e42832"/>
                </a:solidFill>
                <a:latin typeface="Avenir Next Medium"/>
                <a:ea typeface="Avenir Next Medium"/>
              </a:rPr>
              <a:t>P(A)=3/6</a:t>
            </a:r>
            <a:endParaRPr b="0" lang="pt-BR" sz="2000" spc="-1" strike="noStrike">
              <a:latin typeface="Arial"/>
            </a:endParaRPr>
          </a:p>
        </p:txBody>
      </p:sp>
      <p:sp>
        <p:nvSpPr>
          <p:cNvPr id="948" name="CustomShape 7"/>
          <p:cNvSpPr/>
          <p:nvPr/>
        </p:nvSpPr>
        <p:spPr>
          <a:xfrm>
            <a:off x="7079760" y="7549200"/>
            <a:ext cx="1250280" cy="406800"/>
          </a:xfrm>
          <a:prstGeom prst="rect">
            <a:avLst/>
          </a:prstGeom>
          <a:noFill/>
          <a:ln w="12600">
            <a:noFill/>
          </a:ln>
        </p:spPr>
        <p:style>
          <a:lnRef idx="0"/>
          <a:fillRef idx="0"/>
          <a:effectRef idx="0"/>
          <a:fontRef idx="minor"/>
        </p:style>
        <p:txBody>
          <a:bodyPr wrap="none" lIns="50760" rIns="50760" tIns="50760" bIns="50760" anchor="ctr">
            <a:spAutoFit/>
          </a:bodyPr>
          <a:p>
            <a:pPr>
              <a:lnSpc>
                <a:spcPct val="100000"/>
              </a:lnSpc>
              <a:spcBef>
                <a:spcPts val="2401"/>
              </a:spcBef>
            </a:pPr>
            <a:r>
              <a:rPr b="0" lang="pt-BR" sz="2000" spc="-1" strike="noStrike">
                <a:solidFill>
                  <a:srgbClr val="e42832"/>
                </a:solidFill>
                <a:latin typeface="Avenir Next Medium"/>
                <a:ea typeface="Avenir Next Medium"/>
              </a:rPr>
              <a:t>P(B)=3/6</a:t>
            </a:r>
            <a:endParaRPr b="0" lang="pt-BR" sz="2000" spc="-1" strike="noStrike">
              <a:latin typeface="Arial"/>
            </a:endParaRPr>
          </a:p>
        </p:txBody>
      </p:sp>
      <p:pic>
        <p:nvPicPr>
          <p:cNvPr id="949" name="very_thick_sffam.pdf" descr="very_thick_sffam.pdf"/>
          <p:cNvPicPr/>
          <p:nvPr/>
        </p:nvPicPr>
        <p:blipFill>
          <a:blip r:embed="rId1"/>
          <a:stretch/>
        </p:blipFill>
        <p:spPr>
          <a:xfrm>
            <a:off x="4826160" y="7256160"/>
            <a:ext cx="3351960" cy="1845360"/>
          </a:xfrm>
          <a:prstGeom prst="rect">
            <a:avLst/>
          </a:prstGeom>
          <a:ln w="12600">
            <a:noFill/>
          </a:ln>
        </p:spPr>
      </p:pic>
    </p:spTree>
  </p:cSld>
  <mc:AlternateContent>
    <mc:Choice Requires="p14">
      <p:transition spd="slow" p14:dur="2000"/>
    </mc:Choice>
    <mc:Fallback>
      <p:transition spd="slow"/>
    </mc:Fallback>
  </mc:AlternateContent>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50" name="CustomShape 1"/>
          <p:cNvSpPr/>
          <p:nvPr/>
        </p:nvSpPr>
        <p:spPr>
          <a:xfrm>
            <a:off x="406440" y="1600200"/>
            <a:ext cx="12191400" cy="2670480"/>
          </a:xfrm>
          <a:prstGeom prst="rect">
            <a:avLst/>
          </a:prstGeom>
          <a:noFill/>
          <a:ln w="12600">
            <a:noFill/>
          </a:ln>
        </p:spPr>
        <p:style>
          <a:lnRef idx="0"/>
          <a:fillRef idx="0"/>
          <a:effectRef idx="0"/>
          <a:fontRef idx="minor"/>
        </p:style>
        <p:txBody>
          <a:bodyPr lIns="50760" rIns="50760" tIns="50760" bIns="50760">
            <a:noAutofit/>
          </a:bodyPr>
          <a:p>
            <a:pPr marL="444600" indent="-443880">
              <a:lnSpc>
                <a:spcPct val="100000"/>
              </a:lnSpc>
              <a:spcBef>
                <a:spcPts val="2801"/>
              </a:spcBef>
              <a:buClr>
                <a:srgbClr val="34a5da"/>
              </a:buClr>
              <a:buSzPct val="105000"/>
              <a:buFont typeface="Avenir Next Regular"/>
              <a:buChar char="▸"/>
            </a:pPr>
            <a:r>
              <a:rPr b="0" lang="pt-BR" sz="3400" spc="-1" strike="noStrike">
                <a:solidFill>
                  <a:srgbClr val="222222"/>
                </a:solidFill>
                <a:latin typeface="Avenir Next Medium"/>
                <a:ea typeface="Avenir Next Medium"/>
              </a:rPr>
              <a:t>Urna contém 4 bolas pretas e 3 bolas brancas</a:t>
            </a:r>
            <a:endParaRPr b="0" lang="pt-BR" sz="3400" spc="-1" strike="noStrike">
              <a:latin typeface="Arial"/>
            </a:endParaRPr>
          </a:p>
          <a:p>
            <a:pPr marL="444600" indent="-443880">
              <a:lnSpc>
                <a:spcPct val="100000"/>
              </a:lnSpc>
              <a:spcBef>
                <a:spcPts val="2801"/>
              </a:spcBef>
              <a:buClr>
                <a:srgbClr val="34a5da"/>
              </a:buClr>
              <a:buSzPct val="105000"/>
              <a:buFont typeface="Avenir Next Regular"/>
              <a:buChar char="▸"/>
            </a:pPr>
            <a:r>
              <a:rPr b="0" lang="pt-BR" sz="3400" spc="-1" strike="noStrike">
                <a:solidFill>
                  <a:srgbClr val="222222"/>
                </a:solidFill>
                <a:latin typeface="Avenir Next Medium"/>
                <a:ea typeface="Avenir Next Medium"/>
              </a:rPr>
              <a:t>Removemos duas bolas sequencialmente da urna</a:t>
            </a:r>
            <a:endParaRPr b="0" lang="pt-BR" sz="3400" spc="-1" strike="noStrike">
              <a:latin typeface="Arial"/>
            </a:endParaRPr>
          </a:p>
          <a:p>
            <a:pPr marL="444600" indent="-443880">
              <a:lnSpc>
                <a:spcPct val="100000"/>
              </a:lnSpc>
              <a:spcBef>
                <a:spcPts val="2801"/>
              </a:spcBef>
              <a:buClr>
                <a:srgbClr val="34a5da"/>
              </a:buClr>
              <a:buSzPct val="105000"/>
              <a:buFont typeface="Avenir Next Regular"/>
              <a:buChar char="▸"/>
            </a:pPr>
            <a:r>
              <a:rPr b="0" lang="pt-BR" sz="3400" spc="-1" strike="noStrike">
                <a:solidFill>
                  <a:srgbClr val="222222"/>
                </a:solidFill>
                <a:latin typeface="Avenir Next Medium"/>
                <a:ea typeface="Avenir Next Medium"/>
              </a:rPr>
              <a:t>Qual a probabilidade de cada combinação?</a:t>
            </a:r>
            <a:endParaRPr b="0" lang="pt-BR" sz="3400" spc="-1" strike="noStrike">
              <a:latin typeface="Arial"/>
            </a:endParaRPr>
          </a:p>
        </p:txBody>
      </p:sp>
      <p:sp>
        <p:nvSpPr>
          <p:cNvPr id="951" name="CustomShape 2"/>
          <p:cNvSpPr/>
          <p:nvPr/>
        </p:nvSpPr>
        <p:spPr>
          <a:xfrm>
            <a:off x="406440" y="673200"/>
            <a:ext cx="12191400" cy="723240"/>
          </a:xfrm>
          <a:prstGeom prst="rect">
            <a:avLst/>
          </a:prstGeom>
          <a:noFill/>
          <a:ln w="12600">
            <a:noFill/>
          </a:ln>
        </p:spPr>
        <p:style>
          <a:lnRef idx="0"/>
          <a:fillRef idx="0"/>
          <a:effectRef idx="0"/>
          <a:fontRef idx="minor"/>
        </p:style>
        <p:txBody>
          <a:bodyPr lIns="50760" rIns="50760" tIns="50760" bIns="50760">
            <a:noAutofit/>
          </a:bodyPr>
          <a:p>
            <a:pPr>
              <a:lnSpc>
                <a:spcPct val="80000"/>
              </a:lnSpc>
              <a:spcBef>
                <a:spcPts val="2200"/>
              </a:spcBef>
            </a:pPr>
            <a:r>
              <a:rPr b="0" lang="pt-BR" sz="4800" spc="-1" strike="noStrike" cap="all">
                <a:solidFill>
                  <a:srgbClr val="34a5da"/>
                </a:solidFill>
                <a:latin typeface="DIN Condensed Bold"/>
                <a:ea typeface="DIN Condensed Bold"/>
              </a:rPr>
              <a:t>EXemplo</a:t>
            </a:r>
            <a:endParaRPr b="0" lang="pt-BR" sz="4800" spc="-1" strike="noStrike">
              <a:latin typeface="Arial"/>
            </a:endParaRPr>
          </a:p>
        </p:txBody>
      </p:sp>
      <p:grpSp>
        <p:nvGrpSpPr>
          <p:cNvPr id="952" name="Group 3"/>
          <p:cNvGrpSpPr/>
          <p:nvPr/>
        </p:nvGrpSpPr>
        <p:grpSpPr>
          <a:xfrm>
            <a:off x="1770120" y="4574160"/>
            <a:ext cx="1966680" cy="4292280"/>
            <a:chOff x="1770120" y="4574160"/>
            <a:chExt cx="1966680" cy="4292280"/>
          </a:xfrm>
        </p:grpSpPr>
        <p:pic>
          <p:nvPicPr>
            <p:cNvPr id="953" name="Rectangle Rectangle" descr="Rectangle Rectangle"/>
            <p:cNvPicPr/>
            <p:nvPr/>
          </p:nvPicPr>
          <p:blipFill>
            <a:blip r:embed="rId1"/>
            <a:stretch/>
          </p:blipFill>
          <p:spPr>
            <a:xfrm>
              <a:off x="1770120" y="5096880"/>
              <a:ext cx="1966680" cy="3769560"/>
            </a:xfrm>
            <a:prstGeom prst="rect">
              <a:avLst/>
            </a:prstGeom>
            <a:ln>
              <a:noFill/>
            </a:ln>
          </p:spPr>
        </p:pic>
        <p:sp>
          <p:nvSpPr>
            <p:cNvPr id="954" name="CustomShape 4"/>
            <p:cNvSpPr/>
            <p:nvPr/>
          </p:nvSpPr>
          <p:spPr>
            <a:xfrm>
              <a:off x="2129040" y="4574160"/>
              <a:ext cx="1248840" cy="604440"/>
            </a:xfrm>
            <a:prstGeom prst="rect">
              <a:avLst/>
            </a:prstGeom>
            <a:noFill/>
            <a:ln w="12600">
              <a:noFill/>
            </a:ln>
          </p:spPr>
          <p:style>
            <a:lnRef idx="0"/>
            <a:fillRef idx="0"/>
            <a:effectRef idx="0"/>
            <a:fontRef idx="minor"/>
          </p:style>
          <p:txBody>
            <a:bodyPr wrap="none" lIns="50760" rIns="50760" tIns="50760" bIns="50760" anchor="ctr">
              <a:spAutoFit/>
            </a:bodyPr>
            <a:p>
              <a:pPr>
                <a:lnSpc>
                  <a:spcPct val="100000"/>
                </a:lnSpc>
                <a:spcBef>
                  <a:spcPts val="2401"/>
                </a:spcBef>
              </a:pPr>
              <a:r>
                <a:rPr b="0" lang="pt-BR" sz="3300" spc="-1" strike="noStrike">
                  <a:solidFill>
                    <a:srgbClr val="e42832"/>
                  </a:solidFill>
                  <a:latin typeface="Avenir Next Medium"/>
                  <a:ea typeface="Avenir Next Medium"/>
                </a:rPr>
                <a:t>Σ = 1</a:t>
              </a:r>
              <a:endParaRPr b="0" lang="pt-BR" sz="3300" spc="-1" strike="noStrike">
                <a:latin typeface="Arial"/>
              </a:endParaRPr>
            </a:p>
          </p:txBody>
        </p:sp>
      </p:grpSp>
      <p:grpSp>
        <p:nvGrpSpPr>
          <p:cNvPr id="955" name="Group 5"/>
          <p:cNvGrpSpPr/>
          <p:nvPr/>
        </p:nvGrpSpPr>
        <p:grpSpPr>
          <a:xfrm>
            <a:off x="5569920" y="4070880"/>
            <a:ext cx="2616480" cy="2996640"/>
            <a:chOff x="5569920" y="4070880"/>
            <a:chExt cx="2616480" cy="2996640"/>
          </a:xfrm>
        </p:grpSpPr>
        <p:pic>
          <p:nvPicPr>
            <p:cNvPr id="956" name="Rectangle Rectangle" descr="Rectangle Rectangle"/>
            <p:cNvPicPr/>
            <p:nvPr/>
          </p:nvPicPr>
          <p:blipFill>
            <a:blip r:embed="rId2"/>
            <a:stretch/>
          </p:blipFill>
          <p:spPr>
            <a:xfrm>
              <a:off x="5569920" y="4570200"/>
              <a:ext cx="2616480" cy="2497320"/>
            </a:xfrm>
            <a:prstGeom prst="rect">
              <a:avLst/>
            </a:prstGeom>
            <a:ln>
              <a:noFill/>
            </a:ln>
          </p:spPr>
        </p:pic>
        <p:sp>
          <p:nvSpPr>
            <p:cNvPr id="957" name="CustomShape 6"/>
            <p:cNvSpPr/>
            <p:nvPr/>
          </p:nvSpPr>
          <p:spPr>
            <a:xfrm>
              <a:off x="6404400" y="4070880"/>
              <a:ext cx="1500120" cy="596520"/>
            </a:xfrm>
            <a:prstGeom prst="rect">
              <a:avLst/>
            </a:prstGeom>
            <a:noFill/>
            <a:ln w="12600">
              <a:noFill/>
            </a:ln>
          </p:spPr>
          <p:style>
            <a:lnRef idx="0"/>
            <a:fillRef idx="0"/>
            <a:effectRef idx="0"/>
            <a:fontRef idx="minor"/>
          </p:style>
          <p:txBody>
            <a:bodyPr lIns="50760" rIns="50760" tIns="50760" bIns="50760" anchor="ctr">
              <a:noAutofit/>
            </a:bodyPr>
            <a:p>
              <a:pPr>
                <a:lnSpc>
                  <a:spcPct val="100000"/>
                </a:lnSpc>
                <a:spcBef>
                  <a:spcPts val="2401"/>
                </a:spcBef>
              </a:pPr>
              <a:r>
                <a:rPr b="0" lang="pt-BR" sz="3300" spc="-1" strike="noStrike">
                  <a:solidFill>
                    <a:srgbClr val="e42832"/>
                  </a:solidFill>
                  <a:latin typeface="Avenir Next Medium"/>
                  <a:ea typeface="Avenir Next Medium"/>
                </a:rPr>
                <a:t>Σ = 1</a:t>
              </a:r>
              <a:endParaRPr b="0" lang="pt-BR" sz="3300" spc="-1" strike="noStrike">
                <a:latin typeface="Arial"/>
              </a:endParaRPr>
            </a:p>
          </p:txBody>
        </p:sp>
      </p:grpSp>
      <p:sp>
        <p:nvSpPr>
          <p:cNvPr id="958" name="CustomShape 7"/>
          <p:cNvSpPr/>
          <p:nvPr/>
        </p:nvSpPr>
        <p:spPr>
          <a:xfrm>
            <a:off x="1771200" y="8991720"/>
            <a:ext cx="1964880" cy="619560"/>
          </a:xfrm>
          <a:prstGeom prst="rect">
            <a:avLst/>
          </a:prstGeom>
          <a:noFill/>
          <a:ln w="12600">
            <a:noFill/>
          </a:ln>
        </p:spPr>
        <p:style>
          <a:lnRef idx="0"/>
          <a:fillRef idx="0"/>
          <a:effectRef idx="0"/>
          <a:fontRef idx="minor"/>
        </p:style>
        <p:txBody>
          <a:bodyPr wrap="none" lIns="50760" rIns="50760" tIns="50760" bIns="50760" anchor="ctr">
            <a:spAutoFit/>
          </a:bodyPr>
          <a:p>
            <a:pPr>
              <a:lnSpc>
                <a:spcPct val="100000"/>
              </a:lnSpc>
              <a:spcBef>
                <a:spcPts val="2401"/>
              </a:spcBef>
            </a:pPr>
            <a:r>
              <a:rPr b="0" lang="pt-BR" sz="3400" spc="-1" strike="noStrike">
                <a:solidFill>
                  <a:srgbClr val="e42832"/>
                </a:solidFill>
                <a:latin typeface="Avenir Next Medium"/>
                <a:ea typeface="Avenir Next Medium"/>
              </a:rPr>
              <a:t>Por que?</a:t>
            </a:r>
            <a:endParaRPr b="0" lang="pt-BR" sz="3400" spc="-1" strike="noStrike">
              <a:latin typeface="Arial"/>
            </a:endParaRPr>
          </a:p>
        </p:txBody>
      </p:sp>
      <p:pic>
        <p:nvPicPr>
          <p:cNvPr id="959" name="Image" descr="Image"/>
          <p:cNvPicPr/>
          <p:nvPr/>
        </p:nvPicPr>
        <p:blipFill>
          <a:blip r:embed="rId3"/>
          <a:stretch/>
        </p:blipFill>
        <p:spPr>
          <a:xfrm>
            <a:off x="920880" y="4638240"/>
            <a:ext cx="11162520" cy="4850640"/>
          </a:xfrm>
          <a:prstGeom prst="rect">
            <a:avLst/>
          </a:prstGeom>
          <a:ln w="12600">
            <a:noFill/>
          </a:ln>
        </p:spPr>
      </p:pic>
    </p:spTree>
  </p:cSld>
  <mc:AlternateContent>
    <mc:Choice Requires="p14">
      <p:transition spd="slow" p14:dur="2000"/>
    </mc:Choice>
    <mc:Fallback>
      <p:transition spd="slow"/>
    </mc:Fallback>
  </mc:AlternateContent>
  <p:timing>
    <p:tnLst>
      <p:par>
        <p:cTn id="15" dur="indefinite" restart="never" nodeType="tmRoot">
          <p:childTnLst>
            <p:seq>
              <p:cTn id="16" dur="indefinite" nodeType="mainSeq">
                <p:childTnLst>
                  <p:par>
                    <p:cTn id="17" fill="hold">
                      <p:stCondLst>
                        <p:cond delay="indefinite"/>
                      </p:stCondLst>
                      <p:childTnLst>
                        <p:par>
                          <p:cTn id="18" fill="hold">
                            <p:stCondLst>
                              <p:cond delay="0"/>
                            </p:stCondLst>
                            <p:childTnLst>
                              <p:par>
                                <p:cTn id="19" nodeType="clickEffect" fill="hold" presetClass="entr" presetID="1">
                                  <p:stCondLst>
                                    <p:cond delay="0"/>
                                  </p:stCondLst>
                                  <p:iterate type="el">
                                    <p:tmAbs val="0"/>
                                  </p:iterate>
                                  <p:childTnLst>
                                    <p:set>
                                      <p:cBhvr>
                                        <p:cTn id="20" fill="hold"/>
                                        <p:tgtEl>
                                          <p:spTgt spid="95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nodeType="clickEffect" fill="hold" presetClass="entr" presetID="1">
                                  <p:stCondLst>
                                    <p:cond delay="0"/>
                                  </p:stCondLst>
                                  <p:iterate type="el">
                                    <p:tmAbs val="0"/>
                                  </p:iterate>
                                  <p:childTnLst>
                                    <p:set>
                                      <p:cBhvr>
                                        <p:cTn id="24" fill="hold"/>
                                        <p:tgtEl>
                                          <p:spTgt spid="95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nodeType="clickEffect" fill="hold" presetClass="entr" presetID="1">
                                  <p:stCondLst>
                                    <p:cond delay="0"/>
                                  </p:stCondLst>
                                  <p:iterate type="el">
                                    <p:tmAbs val="0"/>
                                  </p:iterate>
                                  <p:childTnLst>
                                    <p:set>
                                      <p:cBhvr>
                                        <p:cTn id="28" fill="hold"/>
                                        <p:tgtEl>
                                          <p:spTgt spid="95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60" name="CustomShape 1"/>
          <p:cNvSpPr/>
          <p:nvPr/>
        </p:nvSpPr>
        <p:spPr>
          <a:xfrm>
            <a:off x="406440" y="2165400"/>
            <a:ext cx="12191400" cy="6108120"/>
          </a:xfrm>
          <a:prstGeom prst="rect">
            <a:avLst/>
          </a:prstGeom>
          <a:noFill/>
          <a:ln w="12600">
            <a:noFill/>
          </a:ln>
        </p:spPr>
        <p:style>
          <a:lnRef idx="0"/>
          <a:fillRef idx="0"/>
          <a:effectRef idx="0"/>
          <a:fontRef idx="minor"/>
        </p:style>
        <p:txBody>
          <a:bodyPr lIns="50760" rIns="50760" tIns="50760" bIns="50760">
            <a:noAutofit/>
          </a:bodyPr>
          <a:p>
            <a:pPr marL="444600" indent="-443880">
              <a:lnSpc>
                <a:spcPct val="100000"/>
              </a:lnSpc>
              <a:spcBef>
                <a:spcPts val="2801"/>
              </a:spcBef>
              <a:buClr>
                <a:srgbClr val="34a5da"/>
              </a:buClr>
              <a:buSzPct val="105000"/>
              <a:buFont typeface="Avenir Next Regular"/>
              <a:buChar char="▸"/>
            </a:pPr>
            <a:r>
              <a:rPr b="0" lang="pt-BR" sz="3400" spc="-1" strike="noStrike">
                <a:solidFill>
                  <a:srgbClr val="222222"/>
                </a:solidFill>
                <a:latin typeface="Avenir Next Medium"/>
                <a:ea typeface="Avenir Next Medium"/>
              </a:rPr>
              <a:t>2 portas contém cabras, 1 porta contém carro</a:t>
            </a:r>
            <a:endParaRPr b="0" lang="pt-BR" sz="3400" spc="-1" strike="noStrike">
              <a:latin typeface="Arial"/>
            </a:endParaRPr>
          </a:p>
          <a:p>
            <a:pPr marL="444600" indent="-443880">
              <a:lnSpc>
                <a:spcPct val="100000"/>
              </a:lnSpc>
              <a:spcBef>
                <a:spcPts val="2801"/>
              </a:spcBef>
              <a:buClr>
                <a:srgbClr val="34a5da"/>
              </a:buClr>
              <a:buSzPct val="105000"/>
              <a:buFont typeface="Avenir Next Regular"/>
              <a:buChar char="▸"/>
            </a:pPr>
            <a:r>
              <a:rPr b="0" lang="pt-BR" sz="3400" spc="-1" strike="noStrike">
                <a:solidFill>
                  <a:srgbClr val="222222"/>
                </a:solidFill>
                <a:latin typeface="Avenir Next Medium"/>
                <a:ea typeface="Avenir Next Medium"/>
              </a:rPr>
              <a:t>Participante escolhe porta</a:t>
            </a:r>
            <a:endParaRPr b="0" lang="pt-BR" sz="3400" spc="-1" strike="noStrike">
              <a:latin typeface="Arial"/>
            </a:endParaRPr>
          </a:p>
        </p:txBody>
      </p:sp>
      <p:sp>
        <p:nvSpPr>
          <p:cNvPr id="961" name="CustomShape 2"/>
          <p:cNvSpPr/>
          <p:nvPr/>
        </p:nvSpPr>
        <p:spPr>
          <a:xfrm>
            <a:off x="406440" y="673200"/>
            <a:ext cx="12191400" cy="723240"/>
          </a:xfrm>
          <a:prstGeom prst="rect">
            <a:avLst/>
          </a:prstGeom>
          <a:noFill/>
          <a:ln w="12600">
            <a:noFill/>
          </a:ln>
        </p:spPr>
        <p:style>
          <a:lnRef idx="0"/>
          <a:fillRef idx="0"/>
          <a:effectRef idx="0"/>
          <a:fontRef idx="minor"/>
        </p:style>
        <p:txBody>
          <a:bodyPr lIns="50760" rIns="50760" tIns="50760" bIns="50760">
            <a:noAutofit/>
          </a:bodyPr>
          <a:p>
            <a:pPr>
              <a:lnSpc>
                <a:spcPct val="80000"/>
              </a:lnSpc>
              <a:spcBef>
                <a:spcPts val="2200"/>
              </a:spcBef>
            </a:pPr>
            <a:r>
              <a:rPr b="0" lang="pt-BR" sz="4800" spc="-1" strike="noStrike" cap="all">
                <a:solidFill>
                  <a:srgbClr val="34a5da"/>
                </a:solidFill>
                <a:latin typeface="DIN Condensed Bold"/>
                <a:ea typeface="DIN Condensed Bold"/>
              </a:rPr>
              <a:t>monty hall</a:t>
            </a:r>
            <a:endParaRPr b="0" lang="pt-BR" sz="4800" spc="-1" strike="noStrike">
              <a:latin typeface="Arial"/>
            </a:endParaRPr>
          </a:p>
        </p:txBody>
      </p:sp>
      <p:pic>
        <p:nvPicPr>
          <p:cNvPr id="962" name="monty.png" descr="monty.png"/>
          <p:cNvPicPr/>
          <p:nvPr/>
        </p:nvPicPr>
        <p:blipFill>
          <a:blip r:embed="rId1"/>
          <a:stretch/>
        </p:blipFill>
        <p:spPr>
          <a:xfrm>
            <a:off x="1803960" y="4142160"/>
            <a:ext cx="9396360" cy="5219280"/>
          </a:xfrm>
          <a:prstGeom prst="rect">
            <a:avLst/>
          </a:prstGeom>
          <a:ln w="12600">
            <a:noFill/>
          </a:ln>
        </p:spPr>
      </p:pic>
      <p:pic>
        <p:nvPicPr>
          <p:cNvPr id="963" name="monty.jpg" descr="monty.jpg"/>
          <p:cNvPicPr/>
          <p:nvPr/>
        </p:nvPicPr>
        <p:blipFill>
          <a:blip r:embed="rId2"/>
          <a:stretch/>
        </p:blipFill>
        <p:spPr>
          <a:xfrm>
            <a:off x="6018840" y="-6480"/>
            <a:ext cx="6984360" cy="1751760"/>
          </a:xfrm>
          <a:prstGeom prst="rect">
            <a:avLst/>
          </a:prstGeom>
          <a:ln w="12600">
            <a:noFill/>
          </a:ln>
        </p:spPr>
      </p:pic>
    </p:spTree>
  </p:cSld>
  <mc:AlternateContent>
    <mc:Choice Requires="p14">
      <p:transition spd="slow" p14:dur="2000"/>
    </mc:Choice>
    <mc:Fallback>
      <p:transition spd="slow"/>
    </mc:Fallback>
  </mc:AlternateContent>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64" name="CustomShape 1"/>
          <p:cNvSpPr/>
          <p:nvPr/>
        </p:nvSpPr>
        <p:spPr>
          <a:xfrm>
            <a:off x="406440" y="1905120"/>
            <a:ext cx="12191400" cy="6108120"/>
          </a:xfrm>
          <a:prstGeom prst="rect">
            <a:avLst/>
          </a:prstGeom>
          <a:noFill/>
          <a:ln w="12600">
            <a:noFill/>
          </a:ln>
        </p:spPr>
        <p:style>
          <a:lnRef idx="0"/>
          <a:fillRef idx="0"/>
          <a:effectRef idx="0"/>
          <a:fontRef idx="minor"/>
        </p:style>
        <p:txBody>
          <a:bodyPr lIns="50760" rIns="50760" tIns="50760" bIns="50760">
            <a:noAutofit/>
          </a:bodyPr>
          <a:p>
            <a:pPr marL="444600" indent="-443880">
              <a:lnSpc>
                <a:spcPct val="100000"/>
              </a:lnSpc>
              <a:spcBef>
                <a:spcPts val="2801"/>
              </a:spcBef>
              <a:buClr>
                <a:srgbClr val="34a5da"/>
              </a:buClr>
              <a:buSzPct val="105000"/>
              <a:buFont typeface="Avenir Next Regular"/>
              <a:buChar char="▸"/>
            </a:pPr>
            <a:r>
              <a:rPr b="0" lang="pt-BR" sz="3400" spc="-1" strike="noStrike">
                <a:solidFill>
                  <a:srgbClr val="222222"/>
                </a:solidFill>
                <a:latin typeface="Avenir Next Medium"/>
                <a:ea typeface="Avenir Next Medium"/>
              </a:rPr>
              <a:t>Apresentador abre porta não contendo carro, e pergunta se participante deseja trocar de porta</a:t>
            </a:r>
            <a:endParaRPr b="0" lang="pt-BR" sz="3400" spc="-1" strike="noStrike">
              <a:latin typeface="Arial"/>
            </a:endParaRPr>
          </a:p>
          <a:p>
            <a:pPr marL="444600" indent="-443880">
              <a:lnSpc>
                <a:spcPct val="100000"/>
              </a:lnSpc>
              <a:spcBef>
                <a:spcPts val="2801"/>
              </a:spcBef>
              <a:buClr>
                <a:srgbClr val="34a5da"/>
              </a:buClr>
              <a:buSzPct val="105000"/>
              <a:buFont typeface="Avenir Next Regular"/>
              <a:buChar char="▸"/>
            </a:pPr>
            <a:r>
              <a:rPr b="0" lang="pt-BR" sz="3400" spc="-1" strike="noStrike">
                <a:solidFill>
                  <a:srgbClr val="222222"/>
                </a:solidFill>
                <a:latin typeface="Avenir Next Medium"/>
                <a:ea typeface="Avenir Next Medium"/>
              </a:rPr>
              <a:t>O participante deve trocar de porta?</a:t>
            </a:r>
            <a:endParaRPr b="0" lang="pt-BR" sz="3400" spc="-1" strike="noStrike">
              <a:latin typeface="Arial"/>
            </a:endParaRPr>
          </a:p>
        </p:txBody>
      </p:sp>
      <p:sp>
        <p:nvSpPr>
          <p:cNvPr id="965" name="CustomShape 2"/>
          <p:cNvSpPr/>
          <p:nvPr/>
        </p:nvSpPr>
        <p:spPr>
          <a:xfrm>
            <a:off x="406440" y="673200"/>
            <a:ext cx="12191400" cy="723240"/>
          </a:xfrm>
          <a:prstGeom prst="rect">
            <a:avLst/>
          </a:prstGeom>
          <a:noFill/>
          <a:ln w="12600">
            <a:noFill/>
          </a:ln>
        </p:spPr>
        <p:style>
          <a:lnRef idx="0"/>
          <a:fillRef idx="0"/>
          <a:effectRef idx="0"/>
          <a:fontRef idx="minor"/>
        </p:style>
        <p:txBody>
          <a:bodyPr lIns="50760" rIns="50760" tIns="50760" bIns="50760">
            <a:noAutofit/>
          </a:bodyPr>
          <a:p>
            <a:pPr>
              <a:lnSpc>
                <a:spcPct val="80000"/>
              </a:lnSpc>
              <a:spcBef>
                <a:spcPts val="2200"/>
              </a:spcBef>
            </a:pPr>
            <a:r>
              <a:rPr b="0" lang="pt-BR" sz="4800" spc="-1" strike="noStrike" cap="all">
                <a:solidFill>
                  <a:srgbClr val="34a5da"/>
                </a:solidFill>
                <a:latin typeface="DIN Condensed Bold"/>
                <a:ea typeface="DIN Condensed Bold"/>
              </a:rPr>
              <a:t>monty hall</a:t>
            </a:r>
            <a:endParaRPr b="0" lang="pt-BR" sz="4800" spc="-1" strike="noStrike">
              <a:latin typeface="Arial"/>
            </a:endParaRPr>
          </a:p>
        </p:txBody>
      </p:sp>
      <p:pic>
        <p:nvPicPr>
          <p:cNvPr id="966" name="monty2.png" descr="monty2.png"/>
          <p:cNvPicPr/>
          <p:nvPr/>
        </p:nvPicPr>
        <p:blipFill>
          <a:blip r:embed="rId1"/>
          <a:stretch/>
        </p:blipFill>
        <p:spPr>
          <a:xfrm>
            <a:off x="3227400" y="4601880"/>
            <a:ext cx="7758360" cy="4763520"/>
          </a:xfrm>
          <a:prstGeom prst="rect">
            <a:avLst/>
          </a:prstGeom>
          <a:ln w="12600">
            <a:noFill/>
          </a:ln>
        </p:spPr>
      </p:pic>
    </p:spTree>
  </p:cSld>
  <mc:AlternateContent>
    <mc:Choice Requires="p14">
      <p:transition spd="slow" p14:dur="2000"/>
    </mc:Choice>
    <mc:Fallback>
      <p:transition spd="slow"/>
    </mc:Fallback>
  </mc:AlternateContent>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67" name="CustomShape 1"/>
          <p:cNvSpPr/>
          <p:nvPr/>
        </p:nvSpPr>
        <p:spPr>
          <a:xfrm>
            <a:off x="406440" y="1905120"/>
            <a:ext cx="12191400" cy="7420680"/>
          </a:xfrm>
          <a:prstGeom prst="rect">
            <a:avLst/>
          </a:prstGeom>
          <a:noFill/>
          <a:ln w="12600">
            <a:noFill/>
          </a:ln>
        </p:spPr>
        <p:style>
          <a:lnRef idx="0"/>
          <a:fillRef idx="0"/>
          <a:effectRef idx="0"/>
          <a:fontRef idx="minor"/>
        </p:style>
        <p:txBody>
          <a:bodyPr lIns="50760" rIns="50760" tIns="50760" bIns="50760">
            <a:noAutofit/>
          </a:bodyPr>
          <a:p>
            <a:pPr marL="444600" indent="-443880">
              <a:lnSpc>
                <a:spcPct val="100000"/>
              </a:lnSpc>
              <a:spcBef>
                <a:spcPts val="2801"/>
              </a:spcBef>
              <a:buClr>
                <a:srgbClr val="34a5da"/>
              </a:buClr>
              <a:buSzPct val="105000"/>
              <a:buFont typeface="Avenir Next Regular"/>
              <a:buChar char="▸"/>
            </a:pPr>
            <a:r>
              <a:rPr b="0" lang="pt-BR" sz="3400" spc="-1" strike="noStrike">
                <a:solidFill>
                  <a:srgbClr val="2389c0"/>
                </a:solidFill>
                <a:latin typeface="Avenir Next Medium"/>
                <a:ea typeface="Avenir Next Medium"/>
              </a:rPr>
              <a:t>Eventos: </a:t>
            </a:r>
            <a:br/>
            <a:r>
              <a:rPr b="0" lang="pt-BR" sz="3400" spc="-1" strike="noStrike">
                <a:solidFill>
                  <a:srgbClr val="222222"/>
                </a:solidFill>
                <a:latin typeface="Avenir Next Medium"/>
                <a:ea typeface="Avenir Next Medium"/>
              </a:rPr>
              <a:t>Porta contendo carro: C</a:t>
            </a:r>
            <a:r>
              <a:rPr b="0" lang="pt-BR" sz="3400" spc="-1" strike="noStrike" baseline="-5000">
                <a:solidFill>
                  <a:srgbClr val="222222"/>
                </a:solidFill>
                <a:latin typeface="Avenir Next Medium"/>
                <a:ea typeface="Avenir Next Medium"/>
              </a:rPr>
              <a:t>1</a:t>
            </a:r>
            <a:r>
              <a:rPr b="0" lang="pt-BR" sz="3400" spc="-1" strike="noStrike">
                <a:solidFill>
                  <a:srgbClr val="222222"/>
                </a:solidFill>
                <a:latin typeface="Avenir Next Medium"/>
                <a:ea typeface="Avenir Next Medium"/>
              </a:rPr>
              <a:t>, C</a:t>
            </a:r>
            <a:r>
              <a:rPr b="0" lang="pt-BR" sz="3400" spc="-1" strike="noStrike" baseline="-5000">
                <a:solidFill>
                  <a:srgbClr val="222222"/>
                </a:solidFill>
                <a:latin typeface="Avenir Next Medium"/>
                <a:ea typeface="Avenir Next Medium"/>
              </a:rPr>
              <a:t>2</a:t>
            </a:r>
            <a:r>
              <a:rPr b="0" lang="pt-BR" sz="3400" spc="-1" strike="noStrike">
                <a:solidFill>
                  <a:srgbClr val="222222"/>
                </a:solidFill>
                <a:latin typeface="Avenir Next Medium"/>
                <a:ea typeface="Avenir Next Medium"/>
              </a:rPr>
              <a:t>, C</a:t>
            </a:r>
            <a:r>
              <a:rPr b="0" lang="pt-BR" sz="3400" spc="-1" strike="noStrike" baseline="-5000">
                <a:solidFill>
                  <a:srgbClr val="222222"/>
                </a:solidFill>
                <a:latin typeface="Avenir Next Medium"/>
                <a:ea typeface="Avenir Next Medium"/>
              </a:rPr>
              <a:t>3</a:t>
            </a:r>
            <a:br/>
            <a:r>
              <a:rPr b="0" lang="pt-BR" sz="3400" spc="-1" strike="noStrike">
                <a:solidFill>
                  <a:srgbClr val="222222"/>
                </a:solidFill>
                <a:latin typeface="Avenir Next Medium"/>
                <a:ea typeface="Avenir Next Medium"/>
              </a:rPr>
              <a:t>Porta revelada pelo apresentador: R</a:t>
            </a:r>
            <a:r>
              <a:rPr b="0" lang="pt-BR" sz="3400" spc="-1" strike="noStrike" baseline="-5000">
                <a:solidFill>
                  <a:srgbClr val="222222"/>
                </a:solidFill>
                <a:latin typeface="Avenir Next Medium"/>
                <a:ea typeface="Avenir Next Medium"/>
              </a:rPr>
              <a:t>1</a:t>
            </a:r>
            <a:r>
              <a:rPr b="0" lang="pt-BR" sz="3400" spc="-1" strike="noStrike">
                <a:solidFill>
                  <a:srgbClr val="222222"/>
                </a:solidFill>
                <a:latin typeface="Avenir Next Medium"/>
                <a:ea typeface="Avenir Next Medium"/>
              </a:rPr>
              <a:t>, R</a:t>
            </a:r>
            <a:r>
              <a:rPr b="0" lang="pt-BR" sz="3400" spc="-1" strike="noStrike" baseline="-5000">
                <a:solidFill>
                  <a:srgbClr val="222222"/>
                </a:solidFill>
                <a:latin typeface="Avenir Next Medium"/>
                <a:ea typeface="Avenir Next Medium"/>
              </a:rPr>
              <a:t>2</a:t>
            </a:r>
            <a:r>
              <a:rPr b="0" lang="pt-BR" sz="3400" spc="-1" strike="noStrike">
                <a:solidFill>
                  <a:srgbClr val="222222"/>
                </a:solidFill>
                <a:latin typeface="Avenir Next Medium"/>
                <a:ea typeface="Avenir Next Medium"/>
              </a:rPr>
              <a:t>, R</a:t>
            </a:r>
            <a:r>
              <a:rPr b="0" lang="pt-BR" sz="3400" spc="-1" strike="noStrike" baseline="-5000">
                <a:solidFill>
                  <a:srgbClr val="222222"/>
                </a:solidFill>
                <a:latin typeface="Avenir Next Medium"/>
                <a:ea typeface="Avenir Next Medium"/>
              </a:rPr>
              <a:t>3</a:t>
            </a:r>
            <a:endParaRPr b="0" lang="pt-BR" sz="3400" spc="-1" strike="noStrike">
              <a:latin typeface="Arial"/>
            </a:endParaRPr>
          </a:p>
          <a:p>
            <a:pPr>
              <a:lnSpc>
                <a:spcPct val="100000"/>
              </a:lnSpc>
              <a:spcBef>
                <a:spcPts val="2801"/>
              </a:spcBef>
            </a:pPr>
            <a:endParaRPr b="0" lang="pt-BR" sz="3400" spc="-1" strike="noStrike">
              <a:latin typeface="Arial"/>
            </a:endParaRPr>
          </a:p>
          <a:p>
            <a:pPr marL="444600" indent="-443880">
              <a:lnSpc>
                <a:spcPct val="100000"/>
              </a:lnSpc>
              <a:spcBef>
                <a:spcPts val="2801"/>
              </a:spcBef>
              <a:buClr>
                <a:srgbClr val="34a5da"/>
              </a:buClr>
              <a:buSzPct val="105000"/>
              <a:buFont typeface="Avenir Next Regular"/>
              <a:buChar char="▸"/>
            </a:pPr>
            <a:r>
              <a:rPr b="0" lang="pt-BR" sz="3400" spc="-1" strike="noStrike">
                <a:solidFill>
                  <a:srgbClr val="2389c0"/>
                </a:solidFill>
                <a:latin typeface="Avenir Next Medium"/>
                <a:ea typeface="Avenir Next Medium"/>
              </a:rPr>
              <a:t>Inicialmente</a:t>
            </a:r>
            <a:r>
              <a:rPr b="0" lang="pt-BR" sz="3400" spc="-1" strike="noStrike">
                <a:solidFill>
                  <a:srgbClr val="222222"/>
                </a:solidFill>
                <a:latin typeface="Avenir Next Medium"/>
                <a:ea typeface="Avenir Next Medium"/>
              </a:rPr>
              <a:t>: Pr(C</a:t>
            </a:r>
            <a:r>
              <a:rPr b="0" lang="pt-BR" sz="3400" spc="-1" strike="noStrike" baseline="-5000">
                <a:solidFill>
                  <a:srgbClr val="222222"/>
                </a:solidFill>
                <a:latin typeface="Avenir Next Medium"/>
                <a:ea typeface="Avenir Next Medium"/>
              </a:rPr>
              <a:t>1</a:t>
            </a:r>
            <a:r>
              <a:rPr b="0" lang="pt-BR" sz="3400" spc="-1" strike="noStrike">
                <a:solidFill>
                  <a:srgbClr val="222222"/>
                </a:solidFill>
                <a:latin typeface="Avenir Next Medium"/>
                <a:ea typeface="Avenir Next Medium"/>
              </a:rPr>
              <a:t>)=P(C</a:t>
            </a:r>
            <a:r>
              <a:rPr b="0" lang="pt-BR" sz="3400" spc="-1" strike="noStrike" baseline="-5000">
                <a:solidFill>
                  <a:srgbClr val="222222"/>
                </a:solidFill>
                <a:latin typeface="Avenir Next Medium"/>
                <a:ea typeface="Avenir Next Medium"/>
              </a:rPr>
              <a:t>2</a:t>
            </a:r>
            <a:r>
              <a:rPr b="0" lang="pt-BR" sz="3400" spc="-1" strike="noStrike">
                <a:solidFill>
                  <a:srgbClr val="222222"/>
                </a:solidFill>
                <a:latin typeface="Avenir Next Medium"/>
                <a:ea typeface="Avenir Next Medium"/>
              </a:rPr>
              <a:t>)=P(C</a:t>
            </a:r>
            <a:r>
              <a:rPr b="0" lang="pt-BR" sz="3400" spc="-1" strike="noStrike" baseline="-5000">
                <a:solidFill>
                  <a:srgbClr val="222222"/>
                </a:solidFill>
                <a:latin typeface="Avenir Next Medium"/>
                <a:ea typeface="Avenir Next Medium"/>
              </a:rPr>
              <a:t>3</a:t>
            </a:r>
            <a:r>
              <a:rPr b="0" lang="pt-BR" sz="3400" spc="-1" strike="noStrike">
                <a:solidFill>
                  <a:srgbClr val="222222"/>
                </a:solidFill>
                <a:latin typeface="Avenir Next Medium"/>
                <a:ea typeface="Avenir Next Medium"/>
              </a:rPr>
              <a:t>)=1/3</a:t>
            </a:r>
            <a:endParaRPr b="0" lang="pt-BR" sz="3400" spc="-1" strike="noStrike">
              <a:latin typeface="Arial"/>
            </a:endParaRPr>
          </a:p>
          <a:p>
            <a:pPr marL="444600" indent="-443880">
              <a:lnSpc>
                <a:spcPct val="100000"/>
              </a:lnSpc>
              <a:spcBef>
                <a:spcPts val="2801"/>
              </a:spcBef>
              <a:buClr>
                <a:srgbClr val="34a5da"/>
              </a:buClr>
              <a:buSzPct val="105000"/>
              <a:buFont typeface="Avenir Next Regular"/>
              <a:buChar char="▸"/>
            </a:pPr>
            <a:r>
              <a:rPr b="0" lang="pt-BR" sz="3400" spc="-1" strike="noStrike">
                <a:solidFill>
                  <a:srgbClr val="e42832"/>
                </a:solidFill>
                <a:latin typeface="Avenir Next Medium"/>
                <a:ea typeface="Avenir Next Medium"/>
              </a:rPr>
              <a:t>Pergunta</a:t>
            </a:r>
            <a:r>
              <a:rPr b="0" lang="pt-BR" sz="3400" spc="-1" strike="noStrike">
                <a:solidFill>
                  <a:srgbClr val="222222"/>
                </a:solidFill>
                <a:latin typeface="Avenir Next Medium"/>
                <a:ea typeface="Avenir Next Medium"/>
              </a:rPr>
              <a:t>: Ex.: Participante escolhe porta 1, apresentador revela porta 2;</a:t>
            </a:r>
            <a:br/>
            <a:r>
              <a:rPr b="0" lang="pt-BR" sz="3400" spc="-1" strike="noStrike">
                <a:solidFill>
                  <a:srgbClr val="222222"/>
                </a:solidFill>
                <a:latin typeface="Avenir Next Medium"/>
                <a:ea typeface="Avenir Next Medium"/>
              </a:rPr>
              <a:t>                                      </a:t>
            </a:r>
            <a:r>
              <a:rPr b="0" lang="pt-BR" sz="3400" spc="-1" strike="noStrike">
                <a:solidFill>
                  <a:srgbClr val="e42832"/>
                </a:solidFill>
                <a:latin typeface="Avenir Next Medium"/>
                <a:ea typeface="Avenir Next Medium"/>
              </a:rPr>
              <a:t>Pr(C</a:t>
            </a:r>
            <a:r>
              <a:rPr b="0" lang="pt-BR" sz="3400" spc="-1" strike="noStrike" baseline="-5000">
                <a:solidFill>
                  <a:srgbClr val="e42832"/>
                </a:solidFill>
                <a:latin typeface="Avenir Next Medium"/>
                <a:ea typeface="Avenir Next Medium"/>
              </a:rPr>
              <a:t>1</a:t>
            </a:r>
            <a:r>
              <a:rPr b="0" lang="pt-BR" sz="3400" spc="-1" strike="noStrike">
                <a:solidFill>
                  <a:srgbClr val="e42832"/>
                </a:solidFill>
                <a:latin typeface="Avenir Next Medium"/>
                <a:ea typeface="Avenir Next Medium"/>
              </a:rPr>
              <a:t>|R</a:t>
            </a:r>
            <a:r>
              <a:rPr b="0" lang="pt-BR" sz="3400" spc="-1" strike="noStrike" baseline="-5000">
                <a:solidFill>
                  <a:srgbClr val="e42832"/>
                </a:solidFill>
                <a:latin typeface="Avenir Next Medium"/>
                <a:ea typeface="Avenir Next Medium"/>
              </a:rPr>
              <a:t>2</a:t>
            </a:r>
            <a:r>
              <a:rPr b="0" lang="pt-BR" sz="3400" spc="-1" strike="noStrike">
                <a:solidFill>
                  <a:srgbClr val="e42832"/>
                </a:solidFill>
                <a:latin typeface="Avenir Next Medium"/>
                <a:ea typeface="Avenir Next Medium"/>
              </a:rPr>
              <a:t>) &gt; P(C</a:t>
            </a:r>
            <a:r>
              <a:rPr b="0" lang="pt-BR" sz="3400" spc="-1" strike="noStrike" baseline="-5000">
                <a:solidFill>
                  <a:srgbClr val="e42832"/>
                </a:solidFill>
                <a:latin typeface="Avenir Next Medium"/>
                <a:ea typeface="Avenir Next Medium"/>
              </a:rPr>
              <a:t>3</a:t>
            </a:r>
            <a:r>
              <a:rPr b="0" lang="pt-BR" sz="3400" spc="-1" strike="noStrike">
                <a:solidFill>
                  <a:srgbClr val="e42832"/>
                </a:solidFill>
                <a:latin typeface="Avenir Next Medium"/>
                <a:ea typeface="Avenir Next Medium"/>
              </a:rPr>
              <a:t>|R</a:t>
            </a:r>
            <a:r>
              <a:rPr b="0" lang="pt-BR" sz="3400" spc="-1" strike="noStrike" baseline="-5000">
                <a:solidFill>
                  <a:srgbClr val="e42832"/>
                </a:solidFill>
                <a:latin typeface="Avenir Next Medium"/>
                <a:ea typeface="Avenir Next Medium"/>
              </a:rPr>
              <a:t>2</a:t>
            </a:r>
            <a:r>
              <a:rPr b="0" lang="pt-BR" sz="3400" spc="-1" strike="noStrike">
                <a:solidFill>
                  <a:srgbClr val="e42832"/>
                </a:solidFill>
                <a:latin typeface="Avenir Next Medium"/>
                <a:ea typeface="Avenir Next Medium"/>
              </a:rPr>
              <a:t>)?</a:t>
            </a:r>
            <a:endParaRPr b="0" lang="pt-BR" sz="3400" spc="-1" strike="noStrike">
              <a:latin typeface="Arial"/>
            </a:endParaRPr>
          </a:p>
        </p:txBody>
      </p:sp>
      <p:sp>
        <p:nvSpPr>
          <p:cNvPr id="968" name="CustomShape 2"/>
          <p:cNvSpPr/>
          <p:nvPr/>
        </p:nvSpPr>
        <p:spPr>
          <a:xfrm>
            <a:off x="406440" y="673200"/>
            <a:ext cx="12191400" cy="723240"/>
          </a:xfrm>
          <a:prstGeom prst="rect">
            <a:avLst/>
          </a:prstGeom>
          <a:noFill/>
          <a:ln w="12600">
            <a:noFill/>
          </a:ln>
        </p:spPr>
        <p:style>
          <a:lnRef idx="0"/>
          <a:fillRef idx="0"/>
          <a:effectRef idx="0"/>
          <a:fontRef idx="minor"/>
        </p:style>
        <p:txBody>
          <a:bodyPr lIns="50760" rIns="50760" tIns="50760" bIns="50760">
            <a:noAutofit/>
          </a:bodyPr>
          <a:p>
            <a:pPr>
              <a:lnSpc>
                <a:spcPct val="80000"/>
              </a:lnSpc>
              <a:spcBef>
                <a:spcPts val="2200"/>
              </a:spcBef>
            </a:pPr>
            <a:r>
              <a:rPr b="0" lang="pt-BR" sz="4800" spc="-1" strike="noStrike" cap="all">
                <a:solidFill>
                  <a:srgbClr val="34a5da"/>
                </a:solidFill>
                <a:latin typeface="DIN Condensed Bold"/>
                <a:ea typeface="DIN Condensed Bold"/>
              </a:rPr>
              <a:t>Monty Hall</a:t>
            </a:r>
            <a:endParaRPr b="0" lang="pt-BR" sz="48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05" name="dice.jpg" descr="dice.jpg"/>
          <p:cNvPicPr/>
          <p:nvPr/>
        </p:nvPicPr>
        <p:blipFill>
          <a:blip r:embed="rId1">
            <a:alphaModFix amt="20000"/>
          </a:blip>
          <a:stretch/>
        </p:blipFill>
        <p:spPr>
          <a:xfrm flipH="1">
            <a:off x="-2288880" y="-66960"/>
            <a:ext cx="17583480" cy="9887040"/>
          </a:xfrm>
          <a:prstGeom prst="rect">
            <a:avLst/>
          </a:prstGeom>
          <a:ln w="12600">
            <a:noFill/>
          </a:ln>
        </p:spPr>
      </p:pic>
      <p:sp>
        <p:nvSpPr>
          <p:cNvPr id="406" name="CustomShape 1"/>
          <p:cNvSpPr/>
          <p:nvPr/>
        </p:nvSpPr>
        <p:spPr>
          <a:xfrm>
            <a:off x="406440" y="1905120"/>
            <a:ext cx="12191400" cy="7254000"/>
          </a:xfrm>
          <a:prstGeom prst="rect">
            <a:avLst/>
          </a:prstGeom>
          <a:noFill/>
          <a:ln w="12600">
            <a:noFill/>
          </a:ln>
          <a:effectLst>
            <a:outerShdw dir="5400000" dist="5040">
              <a:srgbClr val="000000">
                <a:alpha val="50000"/>
              </a:srgbClr>
            </a:outerShdw>
          </a:effectLst>
        </p:spPr>
        <p:style>
          <a:lnRef idx="0"/>
          <a:fillRef idx="0"/>
          <a:effectRef idx="0"/>
          <a:fontRef idx="minor"/>
        </p:style>
        <p:txBody>
          <a:bodyPr lIns="50760" rIns="50760" tIns="50760" bIns="50760">
            <a:noAutofit/>
          </a:bodyPr>
          <a:p>
            <a:pPr marL="444600" indent="-443880">
              <a:lnSpc>
                <a:spcPct val="100000"/>
              </a:lnSpc>
              <a:spcBef>
                <a:spcPts val="2801"/>
              </a:spcBef>
              <a:buClr>
                <a:srgbClr val="34a5da"/>
              </a:buClr>
              <a:buSzPct val="105000"/>
              <a:buFont typeface="Avenir Next Regular"/>
              <a:buChar char="▸"/>
            </a:pPr>
            <a:r>
              <a:rPr b="0" lang="pt-BR" sz="3400" spc="-1" strike="noStrike">
                <a:solidFill>
                  <a:srgbClr val="e42832"/>
                </a:solidFill>
                <a:latin typeface="Avenir Next Medium"/>
                <a:ea typeface="Avenir Next Medium"/>
              </a:rPr>
              <a:t>Evidência</a:t>
            </a:r>
            <a:r>
              <a:rPr b="0" lang="pt-BR" sz="3400" spc="-1" strike="noStrike">
                <a:solidFill>
                  <a:srgbClr val="222222"/>
                </a:solidFill>
                <a:latin typeface="Avenir Next Medium"/>
                <a:ea typeface="Avenir Next Medium"/>
              </a:rPr>
              <a:t>: Parte observável do mundo (sensores, sintomas)</a:t>
            </a:r>
            <a:endParaRPr b="0" lang="pt-BR" sz="3400" spc="-1" strike="noStrike">
              <a:latin typeface="Arial"/>
            </a:endParaRPr>
          </a:p>
          <a:p>
            <a:pPr marL="444600" indent="-443880">
              <a:lnSpc>
                <a:spcPct val="100000"/>
              </a:lnSpc>
              <a:spcBef>
                <a:spcPts val="2801"/>
              </a:spcBef>
              <a:buClr>
                <a:srgbClr val="34a5da"/>
              </a:buClr>
              <a:buSzPct val="105000"/>
              <a:buFont typeface="Avenir Next Regular"/>
              <a:buChar char="▸"/>
            </a:pPr>
            <a:r>
              <a:rPr b="0" lang="pt-BR" sz="3400" spc="-1" strike="noStrike">
                <a:solidFill>
                  <a:srgbClr val="e42832"/>
                </a:solidFill>
                <a:latin typeface="Avenir Next Medium"/>
                <a:ea typeface="Avenir Next Medium"/>
              </a:rPr>
              <a:t>Desconhecido</a:t>
            </a:r>
            <a:r>
              <a:rPr b="0" lang="pt-BR" sz="3400" spc="-1" strike="noStrike">
                <a:solidFill>
                  <a:srgbClr val="222222"/>
                </a:solidFill>
                <a:latin typeface="Avenir Next Medium"/>
                <a:ea typeface="Avenir Next Medium"/>
              </a:rPr>
              <a:t>: Parte não observável (localização de objetos, evento futuro, comportamento de adversário)</a:t>
            </a:r>
            <a:endParaRPr b="0" lang="pt-BR" sz="3400" spc="-1" strike="noStrike">
              <a:latin typeface="Arial"/>
            </a:endParaRPr>
          </a:p>
          <a:p>
            <a:pPr marL="444600" indent="-443880">
              <a:lnSpc>
                <a:spcPct val="100000"/>
              </a:lnSpc>
              <a:spcBef>
                <a:spcPts val="2801"/>
              </a:spcBef>
              <a:buClr>
                <a:srgbClr val="34a5da"/>
              </a:buClr>
              <a:buSzPct val="105000"/>
              <a:buFont typeface="Avenir Next Regular"/>
              <a:buChar char="▸"/>
            </a:pPr>
            <a:r>
              <a:rPr b="0" lang="pt-BR" sz="3400" spc="-1" strike="noStrike">
                <a:solidFill>
                  <a:srgbClr val="222222"/>
                </a:solidFill>
                <a:latin typeface="Avenir Next Medium"/>
                <a:ea typeface="Avenir Next Medium"/>
              </a:rPr>
              <a:t>Modelo: Relação entre </a:t>
            </a:r>
            <a:r>
              <a:rPr b="0" lang="pt-BR" sz="3400" spc="-1" strike="noStrike">
                <a:solidFill>
                  <a:srgbClr val="e42832"/>
                </a:solidFill>
                <a:latin typeface="Avenir Next Medium"/>
                <a:ea typeface="Avenir Next Medium"/>
              </a:rPr>
              <a:t>evidência</a:t>
            </a:r>
            <a:r>
              <a:rPr b="0" lang="pt-BR" sz="3400" spc="-1" strike="noStrike">
                <a:solidFill>
                  <a:srgbClr val="222222"/>
                </a:solidFill>
                <a:latin typeface="Avenir Next Medium"/>
                <a:ea typeface="Avenir Next Medium"/>
              </a:rPr>
              <a:t> e </a:t>
            </a:r>
            <a:r>
              <a:rPr b="0" lang="pt-BR" sz="3400" spc="-1" strike="noStrike">
                <a:solidFill>
                  <a:srgbClr val="e42832"/>
                </a:solidFill>
                <a:latin typeface="Avenir Next Medium"/>
                <a:ea typeface="Avenir Next Medium"/>
              </a:rPr>
              <a:t>desconhecido</a:t>
            </a:r>
            <a:endParaRPr b="0" lang="pt-BR" sz="3400" spc="-1" strike="noStrike">
              <a:latin typeface="Arial"/>
            </a:endParaRPr>
          </a:p>
          <a:p>
            <a:pPr>
              <a:lnSpc>
                <a:spcPct val="100000"/>
              </a:lnSpc>
              <a:spcBef>
                <a:spcPts val="2801"/>
              </a:spcBef>
            </a:pPr>
            <a:endParaRPr b="0" lang="pt-BR" sz="3400" spc="-1" strike="noStrike">
              <a:latin typeface="Arial"/>
            </a:endParaRPr>
          </a:p>
          <a:p>
            <a:pPr marL="444600" indent="-443880">
              <a:lnSpc>
                <a:spcPct val="100000"/>
              </a:lnSpc>
              <a:spcBef>
                <a:spcPts val="2801"/>
              </a:spcBef>
              <a:buClr>
                <a:srgbClr val="34a5da"/>
              </a:buClr>
              <a:buSzPct val="105000"/>
              <a:buFont typeface="Avenir Next Regular"/>
              <a:buChar char="▸"/>
            </a:pPr>
            <a:r>
              <a:rPr b="0" lang="pt-BR" sz="3400" spc="-1" strike="noStrike">
                <a:solidFill>
                  <a:srgbClr val="e42832"/>
                </a:solidFill>
                <a:latin typeface="Avenir Next Medium"/>
                <a:ea typeface="Avenir Next Medium"/>
              </a:rPr>
              <a:t>Probabilidades: </a:t>
            </a:r>
            <a:r>
              <a:rPr b="0" lang="pt-BR" sz="3400" spc="-1" strike="noStrike">
                <a:solidFill>
                  <a:srgbClr val="222222"/>
                </a:solidFill>
                <a:latin typeface="Avenir Next Medium"/>
                <a:ea typeface="Avenir Next Medium"/>
              </a:rPr>
              <a:t>arcabouço para tratar conhecimento certo e incerto, e crenças</a:t>
            </a:r>
            <a:endParaRPr b="0" lang="pt-BR" sz="3400" spc="-1" strike="noStrike">
              <a:latin typeface="Arial"/>
            </a:endParaRPr>
          </a:p>
        </p:txBody>
      </p:sp>
      <p:sp>
        <p:nvSpPr>
          <p:cNvPr id="407" name="CustomShape 2"/>
          <p:cNvSpPr/>
          <p:nvPr/>
        </p:nvSpPr>
        <p:spPr>
          <a:xfrm>
            <a:off x="406440" y="673200"/>
            <a:ext cx="12191400" cy="723240"/>
          </a:xfrm>
          <a:prstGeom prst="rect">
            <a:avLst/>
          </a:prstGeom>
          <a:noFill/>
          <a:ln w="12600">
            <a:noFill/>
          </a:ln>
        </p:spPr>
        <p:style>
          <a:lnRef idx="0"/>
          <a:fillRef idx="0"/>
          <a:effectRef idx="0"/>
          <a:fontRef idx="minor"/>
        </p:style>
        <p:txBody>
          <a:bodyPr lIns="50760" rIns="50760" tIns="50760" bIns="50760">
            <a:noAutofit/>
          </a:bodyPr>
          <a:p>
            <a:pPr>
              <a:lnSpc>
                <a:spcPct val="80000"/>
              </a:lnSpc>
              <a:spcBef>
                <a:spcPts val="2200"/>
              </a:spcBef>
            </a:pPr>
            <a:r>
              <a:rPr b="0" lang="pt-BR" sz="4800" spc="-1" strike="noStrike" cap="all">
                <a:solidFill>
                  <a:srgbClr val="34a5da"/>
                </a:solidFill>
                <a:latin typeface="DIN Condensed Bold"/>
                <a:ea typeface="DIN Condensed Bold"/>
              </a:rPr>
              <a:t>incerteza</a:t>
            </a:r>
            <a:endParaRPr b="0" lang="pt-BR" sz="4800" spc="-1" strike="noStrike">
              <a:latin typeface="Arial"/>
            </a:endParaRPr>
          </a:p>
        </p:txBody>
      </p:sp>
    </p:spTree>
  </p:cSld>
  <mc:AlternateContent>
    <mc:Choice Requires="p14">
      <p:transition spd="slow" p14:dur="2000"/>
    </mc:Choice>
    <mc:Fallback>
      <p:transition spd="slow"/>
    </mc:Fallback>
  </mc:AlternateContent>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69" name="CustomShape 1"/>
          <p:cNvSpPr/>
          <p:nvPr/>
        </p:nvSpPr>
        <p:spPr>
          <a:xfrm>
            <a:off x="406440" y="1905120"/>
            <a:ext cx="12191400" cy="6108120"/>
          </a:xfrm>
          <a:prstGeom prst="rect">
            <a:avLst/>
          </a:prstGeom>
          <a:noFill/>
          <a:ln w="12600">
            <a:noFill/>
          </a:ln>
        </p:spPr>
        <p:style>
          <a:lnRef idx="0"/>
          <a:fillRef idx="0"/>
          <a:effectRef idx="0"/>
          <a:fontRef idx="minor"/>
        </p:style>
        <p:txBody>
          <a:bodyPr lIns="50760" rIns="50760" tIns="50760" bIns="50760">
            <a:noAutofit/>
          </a:bodyPr>
          <a:p>
            <a:pPr marL="444600" indent="-443880">
              <a:lnSpc>
                <a:spcPct val="100000"/>
              </a:lnSpc>
              <a:spcBef>
                <a:spcPts val="2801"/>
              </a:spcBef>
              <a:buClr>
                <a:srgbClr val="34a5da"/>
              </a:buClr>
              <a:buSzPct val="105000"/>
              <a:buFont typeface="Avenir Next Regular"/>
              <a:buChar char="▸"/>
            </a:pPr>
            <a:r>
              <a:rPr b="0" lang="pt-BR" sz="3400" spc="-1" strike="noStrike">
                <a:solidFill>
                  <a:srgbClr val="222222"/>
                </a:solidFill>
                <a:latin typeface="Avenir Next Medium"/>
                <a:ea typeface="Avenir Next Medium"/>
              </a:rPr>
              <a:t>Árvore de probabilidades: </a:t>
            </a:r>
            <a:r>
              <a:rPr b="0" lang="pt-BR" sz="3400" spc="-1" strike="noStrike">
                <a:solidFill>
                  <a:srgbClr val="e42832"/>
                </a:solidFill>
                <a:latin typeface="Avenir Next Medium"/>
                <a:ea typeface="Avenir Next Medium"/>
              </a:rPr>
              <a:t>Participante escolhe porta 1</a:t>
            </a:r>
            <a:endParaRPr b="0" lang="pt-BR" sz="3400" spc="-1" strike="noStrike">
              <a:latin typeface="Arial"/>
            </a:endParaRPr>
          </a:p>
        </p:txBody>
      </p:sp>
      <p:sp>
        <p:nvSpPr>
          <p:cNvPr id="970" name="CustomShape 2"/>
          <p:cNvSpPr/>
          <p:nvPr/>
        </p:nvSpPr>
        <p:spPr>
          <a:xfrm>
            <a:off x="406440" y="673200"/>
            <a:ext cx="12191400" cy="723240"/>
          </a:xfrm>
          <a:prstGeom prst="rect">
            <a:avLst/>
          </a:prstGeom>
          <a:noFill/>
          <a:ln w="12600">
            <a:noFill/>
          </a:ln>
        </p:spPr>
        <p:style>
          <a:lnRef idx="0"/>
          <a:fillRef idx="0"/>
          <a:effectRef idx="0"/>
          <a:fontRef idx="minor"/>
        </p:style>
        <p:txBody>
          <a:bodyPr lIns="50760" rIns="50760" tIns="50760" bIns="50760">
            <a:noAutofit/>
          </a:bodyPr>
          <a:p>
            <a:pPr>
              <a:lnSpc>
                <a:spcPct val="80000"/>
              </a:lnSpc>
              <a:spcBef>
                <a:spcPts val="2200"/>
              </a:spcBef>
            </a:pPr>
            <a:r>
              <a:rPr b="0" lang="pt-BR" sz="4800" spc="-1" strike="noStrike" cap="all">
                <a:solidFill>
                  <a:srgbClr val="34a5da"/>
                </a:solidFill>
                <a:latin typeface="DIN Condensed Bold"/>
                <a:ea typeface="DIN Condensed Bold"/>
              </a:rPr>
              <a:t>Monty hall</a:t>
            </a:r>
            <a:endParaRPr b="0" lang="pt-BR" sz="4800" spc="-1" strike="noStrike">
              <a:latin typeface="Arial"/>
            </a:endParaRPr>
          </a:p>
        </p:txBody>
      </p:sp>
      <p:pic>
        <p:nvPicPr>
          <p:cNvPr id="971" name="very_thick,-&gt;,&gt;=.pdf" descr="very_thick,-&gt;,&gt;=.pdf"/>
          <p:cNvPicPr/>
          <p:nvPr/>
        </p:nvPicPr>
        <p:blipFill>
          <a:blip r:embed="rId1"/>
          <a:stretch/>
        </p:blipFill>
        <p:spPr>
          <a:xfrm>
            <a:off x="2521080" y="2928960"/>
            <a:ext cx="7962120" cy="6442560"/>
          </a:xfrm>
          <a:prstGeom prst="rect">
            <a:avLst/>
          </a:prstGeom>
          <a:ln w="12600">
            <a:noFill/>
          </a:ln>
        </p:spPr>
      </p:pic>
    </p:spTree>
  </p:cSld>
  <mc:AlternateContent>
    <mc:Choice Requires="p14">
      <p:transition spd="slow" p14:dur="2000"/>
    </mc:Choice>
    <mc:Fallback>
      <p:transition spd="slow"/>
    </mc:Fallback>
  </mc:AlternateContent>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72" name="CustomShape 1"/>
          <p:cNvSpPr/>
          <p:nvPr/>
        </p:nvSpPr>
        <p:spPr>
          <a:xfrm>
            <a:off x="406440" y="1905120"/>
            <a:ext cx="12191400" cy="1779840"/>
          </a:xfrm>
          <a:prstGeom prst="rect">
            <a:avLst/>
          </a:prstGeom>
          <a:noFill/>
          <a:ln w="12600">
            <a:noFill/>
          </a:ln>
        </p:spPr>
        <p:style>
          <a:lnRef idx="0"/>
          <a:fillRef idx="0"/>
          <a:effectRef idx="0"/>
          <a:fontRef idx="minor"/>
        </p:style>
        <p:txBody>
          <a:bodyPr lIns="50760" rIns="50760" tIns="50760" bIns="50760">
            <a:noAutofit/>
          </a:bodyPr>
          <a:p>
            <a:pPr marL="444600" indent="-443880">
              <a:lnSpc>
                <a:spcPct val="100000"/>
              </a:lnSpc>
              <a:spcBef>
                <a:spcPts val="2801"/>
              </a:spcBef>
              <a:buClr>
                <a:srgbClr val="34a5da"/>
              </a:buClr>
              <a:buSzPct val="105000"/>
              <a:buFont typeface="Avenir Next Regular"/>
              <a:buChar char="▸"/>
            </a:pPr>
            <a:r>
              <a:rPr b="0" lang="pt-BR" sz="3400" spc="-1" strike="noStrike">
                <a:solidFill>
                  <a:srgbClr val="222222"/>
                </a:solidFill>
                <a:latin typeface="Avenir Next Medium"/>
                <a:ea typeface="Avenir Next Medium"/>
              </a:rPr>
              <a:t>Árvore de probabilidades: </a:t>
            </a:r>
            <a:r>
              <a:rPr b="0" lang="pt-BR" sz="3400" spc="-1" strike="noStrike">
                <a:solidFill>
                  <a:srgbClr val="e42832"/>
                </a:solidFill>
                <a:latin typeface="Avenir Next Medium"/>
                <a:ea typeface="Avenir Next Medium"/>
              </a:rPr>
              <a:t>Participante escolhe porta 1</a:t>
            </a:r>
            <a:br/>
            <a:r>
              <a:rPr b="0" lang="pt-BR" sz="3400" spc="-1" strike="noStrike">
                <a:solidFill>
                  <a:srgbClr val="e42832"/>
                </a:solidFill>
                <a:latin typeface="Avenir Next Medium"/>
                <a:ea typeface="Avenir Next Medium"/>
              </a:rPr>
              <a:t>                                                  </a:t>
            </a:r>
            <a:r>
              <a:rPr b="0" lang="pt-BR" sz="3400" spc="-1" strike="noStrike">
                <a:solidFill>
                  <a:srgbClr val="4c8945"/>
                </a:solidFill>
                <a:latin typeface="Avenir Next Medium"/>
                <a:ea typeface="Avenir Next Medium"/>
              </a:rPr>
              <a:t>Apresentador revela porta 2</a:t>
            </a:r>
            <a:endParaRPr b="0" lang="pt-BR" sz="3400" spc="-1" strike="noStrike">
              <a:latin typeface="Arial"/>
            </a:endParaRPr>
          </a:p>
        </p:txBody>
      </p:sp>
      <p:sp>
        <p:nvSpPr>
          <p:cNvPr id="973" name="CustomShape 2"/>
          <p:cNvSpPr/>
          <p:nvPr/>
        </p:nvSpPr>
        <p:spPr>
          <a:xfrm>
            <a:off x="406440" y="673200"/>
            <a:ext cx="12191400" cy="723240"/>
          </a:xfrm>
          <a:prstGeom prst="rect">
            <a:avLst/>
          </a:prstGeom>
          <a:noFill/>
          <a:ln w="12600">
            <a:noFill/>
          </a:ln>
        </p:spPr>
        <p:style>
          <a:lnRef idx="0"/>
          <a:fillRef idx="0"/>
          <a:effectRef idx="0"/>
          <a:fontRef idx="minor"/>
        </p:style>
        <p:txBody>
          <a:bodyPr lIns="50760" rIns="50760" tIns="50760" bIns="50760">
            <a:noAutofit/>
          </a:bodyPr>
          <a:p>
            <a:pPr>
              <a:lnSpc>
                <a:spcPct val="80000"/>
              </a:lnSpc>
              <a:spcBef>
                <a:spcPts val="2200"/>
              </a:spcBef>
            </a:pPr>
            <a:r>
              <a:rPr b="0" lang="pt-BR" sz="4800" spc="-1" strike="noStrike" cap="all">
                <a:solidFill>
                  <a:srgbClr val="34a5da"/>
                </a:solidFill>
                <a:latin typeface="DIN Condensed Bold"/>
                <a:ea typeface="DIN Condensed Bold"/>
              </a:rPr>
              <a:t>Monty hall</a:t>
            </a:r>
            <a:endParaRPr b="0" lang="pt-BR" sz="4800" spc="-1" strike="noStrike">
              <a:latin typeface="Arial"/>
            </a:endParaRPr>
          </a:p>
        </p:txBody>
      </p:sp>
      <p:pic>
        <p:nvPicPr>
          <p:cNvPr id="974" name="Pr(C_1|R_2)_&amp;=_f.pdf" descr="Pr(C_1|R_2)_&amp;=_f.pdf"/>
          <p:cNvPicPr/>
          <p:nvPr/>
        </p:nvPicPr>
        <p:blipFill>
          <a:blip r:embed="rId1"/>
          <a:stretch/>
        </p:blipFill>
        <p:spPr>
          <a:xfrm>
            <a:off x="8310240" y="5749200"/>
            <a:ext cx="4104000" cy="1874160"/>
          </a:xfrm>
          <a:prstGeom prst="rect">
            <a:avLst/>
          </a:prstGeom>
          <a:ln w="12600">
            <a:noFill/>
          </a:ln>
        </p:spPr>
      </p:pic>
      <p:pic>
        <p:nvPicPr>
          <p:cNvPr id="975" name="Pr(C_1|R_2)_&gt;_Pr.pdf" descr="Pr(C_1|R_2)_&gt;_Pr.pdf"/>
          <p:cNvPicPr/>
          <p:nvPr/>
        </p:nvPicPr>
        <p:blipFill>
          <a:blip r:embed="rId2"/>
          <a:stretch/>
        </p:blipFill>
        <p:spPr>
          <a:xfrm>
            <a:off x="8336160" y="4506840"/>
            <a:ext cx="4378320" cy="420120"/>
          </a:xfrm>
          <a:prstGeom prst="rect">
            <a:avLst/>
          </a:prstGeom>
          <a:ln w="12600">
            <a:noFill/>
          </a:ln>
        </p:spPr>
      </p:pic>
      <p:sp>
        <p:nvSpPr>
          <p:cNvPr id="976" name="CustomShape 3"/>
          <p:cNvSpPr/>
          <p:nvPr/>
        </p:nvSpPr>
        <p:spPr>
          <a:xfrm>
            <a:off x="10347840" y="5458680"/>
            <a:ext cx="2176920" cy="2455200"/>
          </a:xfrm>
          <a:prstGeom prst="rect">
            <a:avLst/>
          </a:prstGeom>
          <a:solidFill>
            <a:srgbClr val="ffffff"/>
          </a:solidFill>
          <a:ln w="12600">
            <a:noFill/>
          </a:ln>
        </p:spPr>
        <p:style>
          <a:lnRef idx="0"/>
          <a:fillRef idx="0"/>
          <a:effectRef idx="0"/>
          <a:fontRef idx="minor"/>
        </p:style>
        <p:txBody>
          <a:bodyPr lIns="50760" rIns="50760" tIns="50760" bIns="50760" anchor="ctr">
            <a:noAutofit/>
          </a:bodyPr>
          <a:p>
            <a:pPr algn="ctr">
              <a:lnSpc>
                <a:spcPct val="80000"/>
              </a:lnSpc>
            </a:pPr>
            <a:r>
              <a:rPr b="1" lang="pt-BR" sz="13000" spc="-1" strike="noStrike" cap="all">
                <a:solidFill>
                  <a:srgbClr val="e42832"/>
                </a:solidFill>
                <a:latin typeface="Avenir Next Regular"/>
                <a:ea typeface="Avenir Next Regular"/>
              </a:rPr>
              <a:t>?</a:t>
            </a:r>
            <a:endParaRPr b="0" lang="pt-BR" sz="13000" spc="-1" strike="noStrike">
              <a:latin typeface="Arial"/>
            </a:endParaRPr>
          </a:p>
        </p:txBody>
      </p:sp>
      <p:pic>
        <p:nvPicPr>
          <p:cNvPr id="977" name="very_thick,-&gt;,&gt;=.pdf" descr="very_thick,-&gt;,&gt;=.pdf"/>
          <p:cNvPicPr/>
          <p:nvPr/>
        </p:nvPicPr>
        <p:blipFill>
          <a:blip r:embed="rId3"/>
          <a:stretch/>
        </p:blipFill>
        <p:spPr>
          <a:xfrm>
            <a:off x="416160" y="3486600"/>
            <a:ext cx="7222680" cy="5840280"/>
          </a:xfrm>
          <a:prstGeom prst="rect">
            <a:avLst/>
          </a:prstGeom>
          <a:ln w="12600">
            <a:noFill/>
          </a:ln>
        </p:spPr>
      </p:pic>
    </p:spTree>
  </p:cSld>
  <mc:AlternateContent>
    <mc:Choice Requires="p14">
      <p:transition spd="slow" p14:dur="2000"/>
    </mc:Choice>
    <mc:Fallback>
      <p:transition spd="slow"/>
    </mc:Fallback>
  </mc:AlternateContent>
  <p:timing>
    <p:tnLst>
      <p:par>
        <p:cTn id="29" dur="indefinite" restart="never" nodeType="tmRoot">
          <p:childTnLst>
            <p:seq>
              <p:cTn id="30" dur="indefinite" nodeType="mainSeq">
                <p:childTnLst>
                  <p:par>
                    <p:cTn id="31" fill="hold">
                      <p:stCondLst>
                        <p:cond delay="indefinite"/>
                      </p:stCondLst>
                      <p:childTnLst>
                        <p:par>
                          <p:cTn id="32" fill="hold">
                            <p:stCondLst>
                              <p:cond delay="0"/>
                            </p:stCondLst>
                            <p:childTnLst>
                              <p:par>
                                <p:cTn id="33" nodeType="clickEffect" fill="hold" presetClass="exit" presetID="1">
                                  <p:stCondLst>
                                    <p:cond delay="0"/>
                                  </p:stCondLst>
                                  <p:iterate type="el">
                                    <p:tmAbs val="0"/>
                                  </p:iterate>
                                  <p:childTnLst>
                                    <p:set>
                                      <p:cBhvr>
                                        <p:cTn id="34" fill="hold">
                                          <p:stCondLst>
                                            <p:cond delay="0"/>
                                          </p:stCondLst>
                                        </p:cTn>
                                        <p:tgtEl>
                                          <p:spTgt spid="976"/>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78" name="CustomShape 1"/>
          <p:cNvSpPr/>
          <p:nvPr/>
        </p:nvSpPr>
        <p:spPr>
          <a:xfrm>
            <a:off x="406440" y="1905120"/>
            <a:ext cx="12191400" cy="1779840"/>
          </a:xfrm>
          <a:prstGeom prst="rect">
            <a:avLst/>
          </a:prstGeom>
          <a:noFill/>
          <a:ln w="12600">
            <a:noFill/>
          </a:ln>
        </p:spPr>
        <p:style>
          <a:lnRef idx="0"/>
          <a:fillRef idx="0"/>
          <a:effectRef idx="0"/>
          <a:fontRef idx="minor"/>
        </p:style>
        <p:txBody>
          <a:bodyPr lIns="50760" rIns="50760" tIns="50760" bIns="50760">
            <a:noAutofit/>
          </a:bodyPr>
          <a:p>
            <a:pPr marL="444600" indent="-443880">
              <a:lnSpc>
                <a:spcPct val="100000"/>
              </a:lnSpc>
              <a:spcBef>
                <a:spcPts val="2801"/>
              </a:spcBef>
              <a:buClr>
                <a:srgbClr val="34a5da"/>
              </a:buClr>
              <a:buSzPct val="105000"/>
              <a:buFont typeface="Avenir Next Regular"/>
              <a:buChar char="▸"/>
            </a:pPr>
            <a:r>
              <a:rPr b="0" lang="pt-BR" sz="3400" spc="-1" strike="noStrike">
                <a:solidFill>
                  <a:srgbClr val="222222"/>
                </a:solidFill>
                <a:latin typeface="Avenir Next Medium"/>
                <a:ea typeface="Avenir Next Medium"/>
              </a:rPr>
              <a:t>Árvore de probabilidades: </a:t>
            </a:r>
            <a:r>
              <a:rPr b="0" lang="pt-BR" sz="3400" spc="-1" strike="noStrike">
                <a:solidFill>
                  <a:srgbClr val="e42832"/>
                </a:solidFill>
                <a:latin typeface="Avenir Next Medium"/>
                <a:ea typeface="Avenir Next Medium"/>
              </a:rPr>
              <a:t>Participante escolhe porta 1</a:t>
            </a:r>
            <a:br/>
            <a:r>
              <a:rPr b="0" lang="pt-BR" sz="3400" spc="-1" strike="noStrike">
                <a:solidFill>
                  <a:srgbClr val="e42832"/>
                </a:solidFill>
                <a:latin typeface="Avenir Next Medium"/>
                <a:ea typeface="Avenir Next Medium"/>
              </a:rPr>
              <a:t>                                                  </a:t>
            </a:r>
            <a:r>
              <a:rPr b="0" lang="pt-BR" sz="3400" spc="-1" strike="noStrike">
                <a:solidFill>
                  <a:srgbClr val="4c8945"/>
                </a:solidFill>
                <a:latin typeface="Avenir Next Medium"/>
                <a:ea typeface="Avenir Next Medium"/>
              </a:rPr>
              <a:t>Apresentador revela porta 2</a:t>
            </a:r>
            <a:endParaRPr b="0" lang="pt-BR" sz="3400" spc="-1" strike="noStrike">
              <a:latin typeface="Arial"/>
            </a:endParaRPr>
          </a:p>
        </p:txBody>
      </p:sp>
      <p:sp>
        <p:nvSpPr>
          <p:cNvPr id="979" name="CustomShape 2"/>
          <p:cNvSpPr/>
          <p:nvPr/>
        </p:nvSpPr>
        <p:spPr>
          <a:xfrm>
            <a:off x="406440" y="673200"/>
            <a:ext cx="12191400" cy="723240"/>
          </a:xfrm>
          <a:prstGeom prst="rect">
            <a:avLst/>
          </a:prstGeom>
          <a:noFill/>
          <a:ln w="12600">
            <a:noFill/>
          </a:ln>
        </p:spPr>
        <p:style>
          <a:lnRef idx="0"/>
          <a:fillRef idx="0"/>
          <a:effectRef idx="0"/>
          <a:fontRef idx="minor"/>
        </p:style>
        <p:txBody>
          <a:bodyPr lIns="50760" rIns="50760" tIns="50760" bIns="50760">
            <a:noAutofit/>
          </a:bodyPr>
          <a:p>
            <a:pPr>
              <a:lnSpc>
                <a:spcPct val="80000"/>
              </a:lnSpc>
              <a:spcBef>
                <a:spcPts val="2200"/>
              </a:spcBef>
            </a:pPr>
            <a:r>
              <a:rPr b="0" lang="pt-BR" sz="4800" spc="-1" strike="noStrike" cap="all">
                <a:solidFill>
                  <a:srgbClr val="34a5da"/>
                </a:solidFill>
                <a:latin typeface="DIN Condensed Bold"/>
                <a:ea typeface="DIN Condensed Bold"/>
              </a:rPr>
              <a:t>Monty hall</a:t>
            </a:r>
            <a:endParaRPr b="0" lang="pt-BR" sz="4800" spc="-1" strike="noStrike">
              <a:latin typeface="Arial"/>
            </a:endParaRPr>
          </a:p>
        </p:txBody>
      </p:sp>
      <p:pic>
        <p:nvPicPr>
          <p:cNvPr id="980" name="Pr(C_1|R_2)_&amp;=_f.pdf" descr="Pr(C_1|R_2)_&amp;=_f.pdf"/>
          <p:cNvPicPr/>
          <p:nvPr/>
        </p:nvPicPr>
        <p:blipFill>
          <a:blip r:embed="rId1"/>
          <a:stretch/>
        </p:blipFill>
        <p:spPr>
          <a:xfrm>
            <a:off x="8310240" y="5749200"/>
            <a:ext cx="4104000" cy="1874160"/>
          </a:xfrm>
          <a:prstGeom prst="rect">
            <a:avLst/>
          </a:prstGeom>
          <a:ln w="12600">
            <a:noFill/>
          </a:ln>
        </p:spPr>
      </p:pic>
      <p:pic>
        <p:nvPicPr>
          <p:cNvPr id="981" name="Pr(C_1|R_2)_&gt;_Pr.pdf" descr="Pr(C_1|R_2)_&gt;_Pr.pdf"/>
          <p:cNvPicPr/>
          <p:nvPr/>
        </p:nvPicPr>
        <p:blipFill>
          <a:blip r:embed="rId2"/>
          <a:stretch/>
        </p:blipFill>
        <p:spPr>
          <a:xfrm>
            <a:off x="8336160" y="4506840"/>
            <a:ext cx="4378320" cy="420120"/>
          </a:xfrm>
          <a:prstGeom prst="rect">
            <a:avLst/>
          </a:prstGeom>
          <a:ln w="12600">
            <a:noFill/>
          </a:ln>
        </p:spPr>
      </p:pic>
      <p:pic>
        <p:nvPicPr>
          <p:cNvPr id="982" name="Rectangle Rectangle" descr="Rectangle Rectangle"/>
          <p:cNvPicPr/>
          <p:nvPr/>
        </p:nvPicPr>
        <p:blipFill>
          <a:blip r:embed="rId3"/>
          <a:stretch/>
        </p:blipFill>
        <p:spPr>
          <a:xfrm>
            <a:off x="10518120" y="6097320"/>
            <a:ext cx="1782360" cy="618120"/>
          </a:xfrm>
          <a:prstGeom prst="rect">
            <a:avLst/>
          </a:prstGeom>
          <a:ln>
            <a:noFill/>
          </a:ln>
        </p:spPr>
      </p:pic>
      <p:pic>
        <p:nvPicPr>
          <p:cNvPr id="983" name="Rectangle Rectangle" descr="Rectangle Rectangle"/>
          <p:cNvPicPr/>
          <p:nvPr/>
        </p:nvPicPr>
        <p:blipFill>
          <a:blip r:embed="rId4"/>
          <a:stretch/>
        </p:blipFill>
        <p:spPr>
          <a:xfrm>
            <a:off x="10518120" y="7128000"/>
            <a:ext cx="1782360" cy="618120"/>
          </a:xfrm>
          <a:prstGeom prst="rect">
            <a:avLst/>
          </a:prstGeom>
          <a:ln>
            <a:noFill/>
          </a:ln>
        </p:spPr>
      </p:pic>
      <p:sp>
        <p:nvSpPr>
          <p:cNvPr id="984" name="CustomShape 3"/>
          <p:cNvSpPr/>
          <p:nvPr/>
        </p:nvSpPr>
        <p:spPr>
          <a:xfrm>
            <a:off x="11489760" y="5761800"/>
            <a:ext cx="2176920" cy="2455200"/>
          </a:xfrm>
          <a:prstGeom prst="rect">
            <a:avLst/>
          </a:prstGeom>
          <a:noFill/>
          <a:ln w="12600">
            <a:noFill/>
          </a:ln>
        </p:spPr>
        <p:style>
          <a:lnRef idx="0"/>
          <a:fillRef idx="0"/>
          <a:effectRef idx="0"/>
          <a:fontRef idx="minor"/>
        </p:style>
        <p:txBody>
          <a:bodyPr lIns="50760" rIns="50760" tIns="50760" bIns="50760" anchor="ctr">
            <a:noAutofit/>
          </a:bodyPr>
          <a:p>
            <a:pPr algn="ctr">
              <a:lnSpc>
                <a:spcPct val="80000"/>
              </a:lnSpc>
            </a:pPr>
            <a:r>
              <a:rPr b="1" lang="pt-BR" sz="13000" spc="-1" strike="noStrike" cap="all">
                <a:solidFill>
                  <a:srgbClr val="e42832"/>
                </a:solidFill>
                <a:latin typeface="Avenir Next Regular"/>
                <a:ea typeface="Avenir Next Regular"/>
              </a:rPr>
              <a:t>?</a:t>
            </a:r>
            <a:endParaRPr b="0" lang="pt-BR" sz="13000" spc="-1" strike="noStrike">
              <a:latin typeface="Arial"/>
            </a:endParaRPr>
          </a:p>
        </p:txBody>
      </p:sp>
      <p:pic>
        <p:nvPicPr>
          <p:cNvPr id="985" name="very_thick,-&gt;,&gt;=.pdf" descr="very_thick,-&gt;,&gt;=.pdf"/>
          <p:cNvPicPr/>
          <p:nvPr/>
        </p:nvPicPr>
        <p:blipFill>
          <a:blip r:embed="rId5"/>
          <a:stretch/>
        </p:blipFill>
        <p:spPr>
          <a:xfrm>
            <a:off x="416160" y="3486600"/>
            <a:ext cx="7222680" cy="5840280"/>
          </a:xfrm>
          <a:prstGeom prst="rect">
            <a:avLst/>
          </a:prstGeom>
          <a:ln w="12600">
            <a:noFill/>
          </a:ln>
        </p:spPr>
      </p:pic>
    </p:spTree>
  </p:cSld>
  <mc:AlternateContent>
    <mc:Choice Requires="p14">
      <p:transition spd="slow" p14:dur="2000"/>
    </mc:Choice>
    <mc:Fallback>
      <p:transition spd="slow"/>
    </mc:Fallback>
  </mc:AlternateContent>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e989"/>
        </a:solidFill>
      </p:bgPr>
    </p:bg>
    <p:spTree>
      <p:nvGrpSpPr>
        <p:cNvPr id="1" name=""/>
        <p:cNvGrpSpPr/>
        <p:nvPr/>
      </p:nvGrpSpPr>
      <p:grpSpPr>
        <a:xfrm>
          <a:off x="0" y="0"/>
          <a:ext cx="0" cy="0"/>
          <a:chOff x="0" y="0"/>
          <a:chExt cx="0" cy="0"/>
        </a:xfrm>
      </p:grpSpPr>
      <p:sp>
        <p:nvSpPr>
          <p:cNvPr id="986" name="CustomShape 1"/>
          <p:cNvSpPr/>
          <p:nvPr/>
        </p:nvSpPr>
        <p:spPr>
          <a:xfrm>
            <a:off x="406440" y="673200"/>
            <a:ext cx="10465560" cy="723240"/>
          </a:xfrm>
          <a:prstGeom prst="rect">
            <a:avLst/>
          </a:prstGeom>
          <a:noFill/>
          <a:ln w="12600">
            <a:noFill/>
          </a:ln>
        </p:spPr>
        <p:style>
          <a:lnRef idx="0"/>
          <a:fillRef idx="0"/>
          <a:effectRef idx="0"/>
          <a:fontRef idx="minor"/>
        </p:style>
        <p:txBody>
          <a:bodyPr lIns="50760" rIns="50760" tIns="50760" bIns="50760">
            <a:noAutofit/>
          </a:bodyPr>
          <a:p>
            <a:pPr>
              <a:lnSpc>
                <a:spcPct val="80000"/>
              </a:lnSpc>
              <a:spcBef>
                <a:spcPts val="2200"/>
              </a:spcBef>
            </a:pPr>
            <a:r>
              <a:rPr b="0" lang="pt-BR" sz="4800" spc="-1" strike="noStrike" cap="all">
                <a:solidFill>
                  <a:srgbClr val="1f745e"/>
                </a:solidFill>
                <a:latin typeface="DIN Condensed Bold"/>
                <a:ea typeface="DIN Condensed Bold"/>
              </a:rPr>
              <a:t>lei da probabilidade total</a:t>
            </a:r>
            <a:endParaRPr b="0" lang="pt-BR" sz="4800" spc="-1" strike="noStrike">
              <a:latin typeface="Arial"/>
            </a:endParaRPr>
          </a:p>
        </p:txBody>
      </p:sp>
      <p:sp>
        <p:nvSpPr>
          <p:cNvPr id="987" name="CustomShape 2"/>
          <p:cNvSpPr/>
          <p:nvPr/>
        </p:nvSpPr>
        <p:spPr>
          <a:xfrm>
            <a:off x="406440" y="1890000"/>
            <a:ext cx="12191400" cy="1720080"/>
          </a:xfrm>
          <a:prstGeom prst="rect">
            <a:avLst/>
          </a:prstGeom>
          <a:noFill/>
          <a:ln w="12600">
            <a:noFill/>
          </a:ln>
        </p:spPr>
        <p:style>
          <a:lnRef idx="0"/>
          <a:fillRef idx="0"/>
          <a:effectRef idx="0"/>
          <a:fontRef idx="minor"/>
        </p:style>
        <p:txBody>
          <a:bodyPr lIns="50760" rIns="50760" tIns="50760" bIns="50760">
            <a:noAutofit/>
          </a:bodyPr>
          <a:p>
            <a:pPr marL="366120" indent="-365400">
              <a:lnSpc>
                <a:spcPct val="100000"/>
              </a:lnSpc>
              <a:spcBef>
                <a:spcPts val="2801"/>
              </a:spcBef>
              <a:buClr>
                <a:srgbClr val="34a5da"/>
              </a:buClr>
              <a:buSzPct val="105000"/>
              <a:buFont typeface="Avenir Next Regular"/>
              <a:buChar char="‣"/>
            </a:pPr>
            <a:r>
              <a:rPr b="0" lang="pt-BR" sz="3600" spc="-1" strike="noStrike">
                <a:solidFill>
                  <a:srgbClr val="222222"/>
                </a:solidFill>
                <a:latin typeface="Avenir Next Medium"/>
                <a:ea typeface="Avenir Next Medium"/>
              </a:rPr>
              <a:t>Seja B</a:t>
            </a:r>
            <a:r>
              <a:rPr b="0" lang="pt-BR" sz="3600" spc="-1" strike="noStrike" baseline="-5000">
                <a:solidFill>
                  <a:srgbClr val="222222"/>
                </a:solidFill>
                <a:latin typeface="Avenir Next Medium"/>
                <a:ea typeface="Avenir Next Medium"/>
              </a:rPr>
              <a:t>1</a:t>
            </a:r>
            <a:r>
              <a:rPr b="0" lang="pt-BR" sz="3600" spc="-1" strike="noStrike">
                <a:solidFill>
                  <a:srgbClr val="222222"/>
                </a:solidFill>
                <a:latin typeface="Avenir Next Medium"/>
                <a:ea typeface="Avenir Next Medium"/>
              </a:rPr>
              <a:t>, B</a:t>
            </a:r>
            <a:r>
              <a:rPr b="0" lang="pt-BR" sz="3600" spc="-1" strike="noStrike" baseline="-5000">
                <a:solidFill>
                  <a:srgbClr val="222222"/>
                </a:solidFill>
                <a:latin typeface="Avenir Next Medium"/>
                <a:ea typeface="Avenir Next Medium"/>
              </a:rPr>
              <a:t>2</a:t>
            </a:r>
            <a:r>
              <a:rPr b="0" lang="pt-BR" sz="3600" spc="-1" strike="noStrike">
                <a:solidFill>
                  <a:srgbClr val="222222"/>
                </a:solidFill>
                <a:latin typeface="Avenir Next Medium"/>
                <a:ea typeface="Avenir Next Medium"/>
              </a:rPr>
              <a:t>, …, B</a:t>
            </a:r>
            <a:r>
              <a:rPr b="0" lang="pt-BR" sz="3600" spc="-1" strike="noStrike" baseline="-5000">
                <a:solidFill>
                  <a:srgbClr val="222222"/>
                </a:solidFill>
                <a:latin typeface="Avenir Next Medium"/>
                <a:ea typeface="Avenir Next Medium"/>
              </a:rPr>
              <a:t>n</a:t>
            </a:r>
            <a:r>
              <a:rPr b="0" lang="pt-BR" sz="3600" spc="-1" strike="noStrike">
                <a:solidFill>
                  <a:srgbClr val="222222"/>
                </a:solidFill>
                <a:latin typeface="Avenir Next Medium"/>
                <a:ea typeface="Avenir Next Medium"/>
              </a:rPr>
              <a:t> uma partição do espaço amostral</a:t>
            </a:r>
            <a:endParaRPr b="0" lang="pt-BR" sz="3600" spc="-1" strike="noStrike">
              <a:latin typeface="Arial"/>
            </a:endParaRPr>
          </a:p>
          <a:p>
            <a:pPr lvl="1" marL="810720" indent="-365400">
              <a:lnSpc>
                <a:spcPct val="100000"/>
              </a:lnSpc>
              <a:spcBef>
                <a:spcPts val="2801"/>
              </a:spcBef>
              <a:buClr>
                <a:srgbClr val="34a5da"/>
              </a:buClr>
              <a:buSzPct val="105000"/>
              <a:buFont typeface="Avenir Next Regular"/>
              <a:buChar char="‣"/>
            </a:pPr>
            <a:r>
              <a:rPr b="0" lang="pt-BR" sz="3600" spc="-1" strike="noStrike">
                <a:solidFill>
                  <a:srgbClr val="838787"/>
                </a:solidFill>
                <a:latin typeface="Avenir Next Medium"/>
                <a:ea typeface="Avenir Next Medium"/>
              </a:rPr>
              <a:t>Bi </a:t>
            </a:r>
            <a:r>
              <a:rPr b="0" i="1" lang="pt-BR" sz="3600" spc="-1" strike="noStrike">
                <a:solidFill>
                  <a:srgbClr val="838787"/>
                </a:solidFill>
                <a:latin typeface="Avenir Next Regular"/>
                <a:ea typeface="Avenir Next Regular"/>
              </a:rPr>
              <a:t>∩</a:t>
            </a:r>
            <a:r>
              <a:rPr b="0" lang="pt-BR" sz="3600" spc="-1" strike="noStrike">
                <a:solidFill>
                  <a:srgbClr val="838787"/>
                </a:solidFill>
                <a:latin typeface="Avenir Next Medium"/>
                <a:ea typeface="Avenir Next Medium"/>
              </a:rPr>
              <a:t> Bj = ∅,     B1 </a:t>
            </a:r>
            <a:r>
              <a:rPr b="0" i="1" lang="pt-BR" sz="3600" spc="-1" strike="noStrike">
                <a:solidFill>
                  <a:srgbClr val="838787"/>
                </a:solidFill>
                <a:latin typeface="Avenir Next Regular"/>
                <a:ea typeface="Avenir Next Regular"/>
              </a:rPr>
              <a:t>∪</a:t>
            </a:r>
            <a:r>
              <a:rPr b="0" lang="pt-BR" sz="3600" spc="-1" strike="noStrike">
                <a:solidFill>
                  <a:srgbClr val="838787"/>
                </a:solidFill>
                <a:latin typeface="Avenir Next Medium"/>
                <a:ea typeface="Avenir Next Medium"/>
              </a:rPr>
              <a:t> … </a:t>
            </a:r>
            <a:r>
              <a:rPr b="0" i="1" lang="pt-BR" sz="3600" spc="-1" strike="noStrike">
                <a:solidFill>
                  <a:srgbClr val="838787"/>
                </a:solidFill>
                <a:latin typeface="Avenir Next Regular"/>
                <a:ea typeface="Avenir Next Regular"/>
              </a:rPr>
              <a:t>∪ </a:t>
            </a:r>
            <a:r>
              <a:rPr b="0" lang="pt-BR" sz="3600" spc="-1" strike="noStrike">
                <a:solidFill>
                  <a:srgbClr val="838787"/>
                </a:solidFill>
                <a:latin typeface="Avenir Next Medium"/>
                <a:ea typeface="Avenir Next Medium"/>
              </a:rPr>
              <a:t>Bn = Espaço amostral</a:t>
            </a:r>
            <a:endParaRPr b="0" lang="pt-BR" sz="3600" spc="-1" strike="noStrike">
              <a:latin typeface="Arial"/>
            </a:endParaRPr>
          </a:p>
        </p:txBody>
      </p:sp>
      <p:grpSp>
        <p:nvGrpSpPr>
          <p:cNvPr id="988" name="Group 3"/>
          <p:cNvGrpSpPr/>
          <p:nvPr/>
        </p:nvGrpSpPr>
        <p:grpSpPr>
          <a:xfrm>
            <a:off x="3070800" y="6119640"/>
            <a:ext cx="6862320" cy="3408480"/>
            <a:chOff x="3070800" y="6119640"/>
            <a:chExt cx="6862320" cy="3408480"/>
          </a:xfrm>
        </p:grpSpPr>
        <p:sp>
          <p:nvSpPr>
            <p:cNvPr id="989" name="CustomShape 4"/>
            <p:cNvSpPr/>
            <p:nvPr/>
          </p:nvSpPr>
          <p:spPr>
            <a:xfrm>
              <a:off x="3072960" y="6166440"/>
              <a:ext cx="6855480" cy="3287160"/>
            </a:xfrm>
            <a:prstGeom prst="rect">
              <a:avLst/>
            </a:prstGeom>
            <a:solidFill>
              <a:srgbClr val="ffffff"/>
            </a:solidFill>
            <a:ln w="12600">
              <a:noFill/>
            </a:ln>
          </p:spPr>
          <p:style>
            <a:lnRef idx="0"/>
            <a:fillRef idx="0"/>
            <a:effectRef idx="0"/>
            <a:fontRef idx="minor"/>
          </p:style>
        </p:sp>
        <p:sp>
          <p:nvSpPr>
            <p:cNvPr id="990" name="CustomShape 5"/>
            <p:cNvSpPr/>
            <p:nvPr/>
          </p:nvSpPr>
          <p:spPr>
            <a:xfrm>
              <a:off x="4748760" y="6166800"/>
              <a:ext cx="3503520" cy="1461240"/>
            </a:xfrm>
            <a:custGeom>
              <a:avLst/>
              <a:gdLst/>
              <a:ahLst/>
              <a:rect l="l" t="t" r="r" b="b"/>
              <a:pathLst>
                <a:path w="21600" h="19303">
                  <a:moveTo>
                    <a:pt x="0" y="0"/>
                  </a:moveTo>
                  <a:cubicBezTo>
                    <a:pt x="385" y="4548"/>
                    <a:pt x="1394" y="8898"/>
                    <a:pt x="3036" y="12414"/>
                  </a:cubicBezTo>
                  <a:cubicBezTo>
                    <a:pt x="7324" y="21600"/>
                    <a:pt x="14276" y="21600"/>
                    <a:pt x="18564" y="12414"/>
                  </a:cubicBezTo>
                  <a:cubicBezTo>
                    <a:pt x="20206" y="8898"/>
                    <a:pt x="21215" y="4548"/>
                    <a:pt x="21600" y="0"/>
                  </a:cubicBezTo>
                  <a:lnTo>
                    <a:pt x="0" y="0"/>
                  </a:lnTo>
                  <a:close/>
                </a:path>
              </a:pathLst>
            </a:custGeom>
            <a:solidFill>
              <a:schemeClr val="accent6"/>
            </a:solidFill>
            <a:ln w="12600">
              <a:noFill/>
            </a:ln>
          </p:spPr>
          <p:style>
            <a:lnRef idx="0"/>
            <a:fillRef idx="0"/>
            <a:effectRef idx="0"/>
            <a:fontRef idx="minor"/>
          </p:style>
        </p:sp>
        <p:sp>
          <p:nvSpPr>
            <p:cNvPr id="991" name="CustomShape 6"/>
            <p:cNvSpPr/>
            <p:nvPr/>
          </p:nvSpPr>
          <p:spPr>
            <a:xfrm>
              <a:off x="3070800" y="6162480"/>
              <a:ext cx="4358520" cy="2354040"/>
            </a:xfrm>
            <a:custGeom>
              <a:avLst/>
              <a:gdLst/>
              <a:ahLst/>
              <a:rect l="l" t="t" r="r" b="b"/>
              <a:pathLst>
                <a:path w="21600" h="21361">
                  <a:moveTo>
                    <a:pt x="0" y="0"/>
                  </a:moveTo>
                  <a:lnTo>
                    <a:pt x="0" y="18283"/>
                  </a:lnTo>
                  <a:cubicBezTo>
                    <a:pt x="1077" y="19276"/>
                    <a:pt x="2258" y="20056"/>
                    <a:pt x="3514" y="20579"/>
                  </a:cubicBezTo>
                  <a:cubicBezTo>
                    <a:pt x="5642" y="21464"/>
                    <a:pt x="7903" y="21600"/>
                    <a:pt x="10080" y="20974"/>
                  </a:cubicBezTo>
                  <a:cubicBezTo>
                    <a:pt x="13092" y="20185"/>
                    <a:pt x="15841" y="18136"/>
                    <a:pt x="17940" y="15118"/>
                  </a:cubicBezTo>
                  <a:cubicBezTo>
                    <a:pt x="19802" y="12440"/>
                    <a:pt x="21071" y="9110"/>
                    <a:pt x="21600" y="5509"/>
                  </a:cubicBezTo>
                  <a:cubicBezTo>
                    <a:pt x="19240" y="7365"/>
                    <a:pt x="16383" y="7672"/>
                    <a:pt x="13836" y="6342"/>
                  </a:cubicBezTo>
                  <a:cubicBezTo>
                    <a:pt x="11622" y="5186"/>
                    <a:pt x="9855" y="2895"/>
                    <a:pt x="8894" y="0"/>
                  </a:cubicBezTo>
                  <a:lnTo>
                    <a:pt x="0" y="0"/>
                  </a:lnTo>
                  <a:close/>
                </a:path>
              </a:pathLst>
            </a:custGeom>
            <a:solidFill>
              <a:schemeClr val="accent1"/>
            </a:solidFill>
            <a:ln w="12600">
              <a:noFill/>
            </a:ln>
          </p:spPr>
          <p:style>
            <a:lnRef idx="0"/>
            <a:fillRef idx="0"/>
            <a:effectRef idx="0"/>
            <a:fontRef idx="minor"/>
          </p:style>
        </p:sp>
        <p:sp>
          <p:nvSpPr>
            <p:cNvPr id="992" name="CustomShape 7"/>
            <p:cNvSpPr/>
            <p:nvPr/>
          </p:nvSpPr>
          <p:spPr>
            <a:xfrm>
              <a:off x="7724520" y="6162120"/>
              <a:ext cx="2205720" cy="1771200"/>
            </a:xfrm>
            <a:prstGeom prst="rect">
              <a:avLst/>
            </a:prstGeom>
            <a:blipFill rotWithShape="0">
              <a:blip r:embed="rId1"/>
              <a:tile/>
            </a:blipFill>
            <a:ln w="12600">
              <a:noFill/>
            </a:ln>
          </p:spPr>
          <p:style>
            <a:lnRef idx="0"/>
            <a:fillRef idx="0"/>
            <a:effectRef idx="0"/>
            <a:fontRef idx="minor"/>
          </p:style>
        </p:sp>
        <p:sp>
          <p:nvSpPr>
            <p:cNvPr id="993" name="CustomShape 8"/>
            <p:cNvSpPr/>
            <p:nvPr/>
          </p:nvSpPr>
          <p:spPr>
            <a:xfrm>
              <a:off x="5371920" y="6590520"/>
              <a:ext cx="4561200" cy="2937600"/>
            </a:xfrm>
            <a:custGeom>
              <a:avLst/>
              <a:gdLst/>
              <a:ahLst/>
              <a:rect l="l" t="t" r="r" b="b"/>
              <a:pathLst>
                <a:path w="21600" h="21435">
                  <a:moveTo>
                    <a:pt x="15880" y="20"/>
                  </a:moveTo>
                  <a:cubicBezTo>
                    <a:pt x="13532" y="-165"/>
                    <a:pt x="11207" y="976"/>
                    <a:pt x="9354" y="3262"/>
                  </a:cubicBezTo>
                  <a:lnTo>
                    <a:pt x="0" y="16727"/>
                  </a:lnTo>
                  <a:cubicBezTo>
                    <a:pt x="1379" y="15777"/>
                    <a:pt x="2879" y="17621"/>
                    <a:pt x="2584" y="19903"/>
                  </a:cubicBezTo>
                  <a:cubicBezTo>
                    <a:pt x="2502" y="20532"/>
                    <a:pt x="2259" y="21084"/>
                    <a:pt x="1911" y="21435"/>
                  </a:cubicBezTo>
                  <a:lnTo>
                    <a:pt x="21600" y="20911"/>
                  </a:lnTo>
                  <a:lnTo>
                    <a:pt x="21600" y="3361"/>
                  </a:lnTo>
                  <a:cubicBezTo>
                    <a:pt x="20267" y="1735"/>
                    <a:pt x="18659" y="610"/>
                    <a:pt x="16887" y="182"/>
                  </a:cubicBezTo>
                  <a:cubicBezTo>
                    <a:pt x="16552" y="101"/>
                    <a:pt x="16216" y="46"/>
                    <a:pt x="15880" y="20"/>
                  </a:cubicBezTo>
                  <a:close/>
                </a:path>
              </a:pathLst>
            </a:custGeom>
            <a:solidFill>
              <a:schemeClr val="accent3"/>
            </a:solidFill>
            <a:ln w="12600">
              <a:noFill/>
            </a:ln>
          </p:spPr>
          <p:style>
            <a:lnRef idx="0"/>
            <a:fillRef idx="0"/>
            <a:effectRef idx="0"/>
            <a:fontRef idx="minor"/>
          </p:style>
        </p:sp>
        <p:sp>
          <p:nvSpPr>
            <p:cNvPr id="994" name="CustomShape 9"/>
            <p:cNvSpPr/>
            <p:nvPr/>
          </p:nvSpPr>
          <p:spPr>
            <a:xfrm>
              <a:off x="3489840" y="6983640"/>
              <a:ext cx="637200" cy="711360"/>
            </a:xfrm>
            <a:prstGeom prst="rect">
              <a:avLst/>
            </a:prstGeom>
            <a:noFill/>
            <a:ln w="12600">
              <a:noFill/>
            </a:ln>
          </p:spPr>
          <p:style>
            <a:lnRef idx="0"/>
            <a:fillRef idx="0"/>
            <a:effectRef idx="0"/>
            <a:fontRef idx="minor"/>
          </p:style>
          <p:txBody>
            <a:bodyPr wrap="none" lIns="50760" rIns="50760" tIns="50760" bIns="50760" anchor="ctr">
              <a:spAutoFit/>
            </a:bodyPr>
            <a:p>
              <a:pPr>
                <a:lnSpc>
                  <a:spcPct val="100000"/>
                </a:lnSpc>
                <a:spcBef>
                  <a:spcPts val="2401"/>
                </a:spcBef>
              </a:pPr>
              <a:r>
                <a:rPr b="0" lang="pt-BR" sz="4000" spc="-1" strike="noStrike">
                  <a:solidFill>
                    <a:srgbClr val="ffffff"/>
                  </a:solidFill>
                  <a:latin typeface="Avenir Next Medium"/>
                  <a:ea typeface="Avenir Next Medium"/>
                </a:rPr>
                <a:t>B</a:t>
              </a:r>
              <a:r>
                <a:rPr b="0" lang="pt-BR" sz="4000" spc="-1" strike="noStrike" baseline="-5000">
                  <a:solidFill>
                    <a:srgbClr val="ffffff"/>
                  </a:solidFill>
                  <a:latin typeface="Avenir Next Medium"/>
                  <a:ea typeface="Avenir Next Medium"/>
                </a:rPr>
                <a:t>1</a:t>
              </a:r>
              <a:endParaRPr b="0" lang="pt-BR" sz="4000" spc="-1" strike="noStrike">
                <a:latin typeface="Arial"/>
              </a:endParaRPr>
            </a:p>
          </p:txBody>
        </p:sp>
        <p:sp>
          <p:nvSpPr>
            <p:cNvPr id="995" name="CustomShape 10"/>
            <p:cNvSpPr/>
            <p:nvPr/>
          </p:nvSpPr>
          <p:spPr>
            <a:xfrm>
              <a:off x="6131520" y="6170400"/>
              <a:ext cx="637200" cy="711360"/>
            </a:xfrm>
            <a:prstGeom prst="rect">
              <a:avLst/>
            </a:prstGeom>
            <a:noFill/>
            <a:ln w="12600">
              <a:noFill/>
            </a:ln>
          </p:spPr>
          <p:style>
            <a:lnRef idx="0"/>
            <a:fillRef idx="0"/>
            <a:effectRef idx="0"/>
            <a:fontRef idx="minor"/>
          </p:style>
          <p:txBody>
            <a:bodyPr wrap="none" lIns="50760" rIns="50760" tIns="50760" bIns="50760" anchor="ctr">
              <a:spAutoFit/>
            </a:bodyPr>
            <a:p>
              <a:pPr>
                <a:lnSpc>
                  <a:spcPct val="100000"/>
                </a:lnSpc>
                <a:spcBef>
                  <a:spcPts val="2401"/>
                </a:spcBef>
              </a:pPr>
              <a:r>
                <a:rPr b="0" lang="pt-BR" sz="4000" spc="-1" strike="noStrike">
                  <a:solidFill>
                    <a:srgbClr val="ffffff"/>
                  </a:solidFill>
                  <a:latin typeface="Avenir Next Medium"/>
                  <a:ea typeface="Avenir Next Medium"/>
                </a:rPr>
                <a:t>B</a:t>
              </a:r>
              <a:r>
                <a:rPr b="0" lang="pt-BR" sz="4000" spc="-1" strike="noStrike" baseline="-5000">
                  <a:solidFill>
                    <a:srgbClr val="ffffff"/>
                  </a:solidFill>
                  <a:latin typeface="Avenir Next Medium"/>
                  <a:ea typeface="Avenir Next Medium"/>
                </a:rPr>
                <a:t>2</a:t>
              </a:r>
              <a:endParaRPr b="0" lang="pt-BR" sz="4000" spc="-1" strike="noStrike">
                <a:latin typeface="Arial"/>
              </a:endParaRPr>
            </a:p>
          </p:txBody>
        </p:sp>
        <p:sp>
          <p:nvSpPr>
            <p:cNvPr id="996" name="CustomShape 11"/>
            <p:cNvSpPr/>
            <p:nvPr/>
          </p:nvSpPr>
          <p:spPr>
            <a:xfrm>
              <a:off x="9132480" y="6119640"/>
              <a:ext cx="637200" cy="711360"/>
            </a:xfrm>
            <a:prstGeom prst="rect">
              <a:avLst/>
            </a:prstGeom>
            <a:noFill/>
            <a:ln w="12600">
              <a:noFill/>
            </a:ln>
          </p:spPr>
          <p:style>
            <a:lnRef idx="0"/>
            <a:fillRef idx="0"/>
            <a:effectRef idx="0"/>
            <a:fontRef idx="minor"/>
          </p:style>
          <p:txBody>
            <a:bodyPr wrap="none" lIns="50760" rIns="50760" tIns="50760" bIns="50760" anchor="ctr">
              <a:spAutoFit/>
            </a:bodyPr>
            <a:p>
              <a:pPr>
                <a:lnSpc>
                  <a:spcPct val="100000"/>
                </a:lnSpc>
                <a:spcBef>
                  <a:spcPts val="2401"/>
                </a:spcBef>
              </a:pPr>
              <a:r>
                <a:rPr b="0" lang="pt-BR" sz="4000" spc="-1" strike="noStrike">
                  <a:solidFill>
                    <a:srgbClr val="ffffff"/>
                  </a:solidFill>
                  <a:latin typeface="Avenir Next Medium"/>
                  <a:ea typeface="Avenir Next Medium"/>
                </a:rPr>
                <a:t>B</a:t>
              </a:r>
              <a:r>
                <a:rPr b="0" lang="pt-BR" sz="4000" spc="-1" strike="noStrike" baseline="-5000">
                  <a:solidFill>
                    <a:srgbClr val="ffffff"/>
                  </a:solidFill>
                  <a:latin typeface="Avenir Next Medium"/>
                  <a:ea typeface="Avenir Next Medium"/>
                </a:rPr>
                <a:t>3</a:t>
              </a:r>
              <a:endParaRPr b="0" lang="pt-BR" sz="4000" spc="-1" strike="noStrike">
                <a:latin typeface="Arial"/>
              </a:endParaRPr>
            </a:p>
          </p:txBody>
        </p:sp>
        <p:sp>
          <p:nvSpPr>
            <p:cNvPr id="997" name="CustomShape 12"/>
            <p:cNvSpPr/>
            <p:nvPr/>
          </p:nvSpPr>
          <p:spPr>
            <a:xfrm>
              <a:off x="9107280" y="8643600"/>
              <a:ext cx="637200" cy="711360"/>
            </a:xfrm>
            <a:prstGeom prst="rect">
              <a:avLst/>
            </a:prstGeom>
            <a:noFill/>
            <a:ln w="12600">
              <a:noFill/>
            </a:ln>
          </p:spPr>
          <p:style>
            <a:lnRef idx="0"/>
            <a:fillRef idx="0"/>
            <a:effectRef idx="0"/>
            <a:fontRef idx="minor"/>
          </p:style>
          <p:txBody>
            <a:bodyPr wrap="none" lIns="50760" rIns="50760" tIns="50760" bIns="50760" anchor="ctr">
              <a:spAutoFit/>
            </a:bodyPr>
            <a:p>
              <a:pPr>
                <a:lnSpc>
                  <a:spcPct val="100000"/>
                </a:lnSpc>
                <a:spcBef>
                  <a:spcPts val="2401"/>
                </a:spcBef>
              </a:pPr>
              <a:r>
                <a:rPr b="0" lang="pt-BR" sz="4000" spc="-1" strike="noStrike">
                  <a:solidFill>
                    <a:srgbClr val="ffffff"/>
                  </a:solidFill>
                  <a:latin typeface="Avenir Next Medium"/>
                  <a:ea typeface="Avenir Next Medium"/>
                </a:rPr>
                <a:t>B</a:t>
              </a:r>
              <a:r>
                <a:rPr b="0" lang="pt-BR" sz="4000" spc="-1" strike="noStrike" baseline="-5000">
                  <a:solidFill>
                    <a:srgbClr val="ffffff"/>
                  </a:solidFill>
                  <a:latin typeface="Avenir Next Medium"/>
                  <a:ea typeface="Avenir Next Medium"/>
                </a:rPr>
                <a:t>4</a:t>
              </a:r>
              <a:endParaRPr b="0" lang="pt-BR" sz="4000" spc="-1" strike="noStrike">
                <a:latin typeface="Arial"/>
              </a:endParaRPr>
            </a:p>
          </p:txBody>
        </p:sp>
        <p:sp>
          <p:nvSpPr>
            <p:cNvPr id="998" name="CustomShape 13"/>
            <p:cNvSpPr/>
            <p:nvPr/>
          </p:nvSpPr>
          <p:spPr>
            <a:xfrm>
              <a:off x="3654360" y="8643600"/>
              <a:ext cx="637200" cy="711360"/>
            </a:xfrm>
            <a:prstGeom prst="rect">
              <a:avLst/>
            </a:prstGeom>
            <a:noFill/>
            <a:ln w="12600">
              <a:noFill/>
            </a:ln>
          </p:spPr>
          <p:style>
            <a:lnRef idx="0"/>
            <a:fillRef idx="0"/>
            <a:effectRef idx="0"/>
            <a:fontRef idx="minor"/>
          </p:style>
          <p:txBody>
            <a:bodyPr wrap="none" lIns="50760" rIns="50760" tIns="50760" bIns="50760" anchor="ctr">
              <a:spAutoFit/>
            </a:bodyPr>
            <a:p>
              <a:pPr>
                <a:lnSpc>
                  <a:spcPct val="100000"/>
                </a:lnSpc>
                <a:spcBef>
                  <a:spcPts val="2401"/>
                </a:spcBef>
              </a:pPr>
              <a:r>
                <a:rPr b="0" lang="pt-BR" sz="4000" spc="-1" strike="noStrike">
                  <a:solidFill>
                    <a:srgbClr val="771d76"/>
                  </a:solidFill>
                  <a:latin typeface="Avenir Next Medium"/>
                  <a:ea typeface="Avenir Next Medium"/>
                </a:rPr>
                <a:t>B</a:t>
              </a:r>
              <a:r>
                <a:rPr b="0" lang="pt-BR" sz="4000" spc="-1" strike="noStrike" baseline="-5000">
                  <a:solidFill>
                    <a:srgbClr val="771d76"/>
                  </a:solidFill>
                  <a:latin typeface="Avenir Next Medium"/>
                  <a:ea typeface="Avenir Next Medium"/>
                </a:rPr>
                <a:t>5</a:t>
              </a:r>
              <a:endParaRPr b="0" lang="pt-BR" sz="4000" spc="-1" strike="noStrike">
                <a:latin typeface="Arial"/>
              </a:endParaRPr>
            </a:p>
          </p:txBody>
        </p:sp>
        <p:sp>
          <p:nvSpPr>
            <p:cNvPr id="999" name="CustomShape 14"/>
            <p:cNvSpPr/>
            <p:nvPr/>
          </p:nvSpPr>
          <p:spPr>
            <a:xfrm>
              <a:off x="6181920" y="6480720"/>
              <a:ext cx="2852640" cy="2852640"/>
            </a:xfrm>
            <a:prstGeom prst="ellipse">
              <a:avLst/>
            </a:prstGeom>
            <a:solidFill>
              <a:schemeClr val="accent5">
                <a:alpha val="40000"/>
              </a:schemeClr>
            </a:solidFill>
            <a:ln w="50760">
              <a:solidFill>
                <a:schemeClr val="accent5"/>
              </a:solidFill>
              <a:miter/>
            </a:ln>
          </p:spPr>
          <p:style>
            <a:lnRef idx="0"/>
            <a:fillRef idx="0"/>
            <a:effectRef idx="0"/>
            <a:fontRef idx="minor"/>
          </p:style>
          <p:txBody>
            <a:bodyPr lIns="50760" rIns="50760" tIns="50760" bIns="50760" anchor="ctr">
              <a:noAutofit/>
            </a:bodyPr>
            <a:p>
              <a:pPr algn="ctr">
                <a:lnSpc>
                  <a:spcPct val="80000"/>
                </a:lnSpc>
              </a:pPr>
              <a:r>
                <a:rPr b="0" lang="pt-BR" sz="6000" spc="-1" strike="noStrike" baseline="-50000" cap="all">
                  <a:solidFill>
                    <a:srgbClr val="ffffff"/>
                  </a:solidFill>
                  <a:latin typeface="DIN Condensed Bold"/>
                  <a:ea typeface="DIN Condensed Bold"/>
                </a:rPr>
                <a:t>A</a:t>
              </a:r>
              <a:endParaRPr b="0" lang="pt-BR" sz="6000" spc="-1" strike="noStrike">
                <a:latin typeface="Arial"/>
              </a:endParaRPr>
            </a:p>
          </p:txBody>
        </p:sp>
      </p:grpSp>
      <p:sp>
        <p:nvSpPr>
          <p:cNvPr id="1000" name="CustomShape 15"/>
          <p:cNvSpPr/>
          <p:nvPr/>
        </p:nvSpPr>
        <p:spPr>
          <a:xfrm>
            <a:off x="191880" y="3847680"/>
            <a:ext cx="12620520" cy="2057760"/>
          </a:xfrm>
          <a:prstGeom prst="rect">
            <a:avLst/>
          </a:prstGeom>
          <a:solidFill>
            <a:srgbClr val="fff7c3"/>
          </a:solidFill>
          <a:ln w="25560">
            <a:solidFill>
              <a:schemeClr val="accent4"/>
            </a:solidFill>
            <a:miter/>
          </a:ln>
        </p:spPr>
        <p:style>
          <a:lnRef idx="0"/>
          <a:fillRef idx="0"/>
          <a:effectRef idx="0"/>
          <a:fontRef idx="minor"/>
        </p:style>
        <p:txBody>
          <a:bodyPr wrap="none" lIns="114480" rIns="114480" tIns="114480" bIns="114480" anchor="ctr">
            <a:spAutoFit/>
          </a:bodyPr>
          <a:p>
            <a:pPr>
              <a:lnSpc>
                <a:spcPct val="100000"/>
              </a:lnSpc>
              <a:spcBef>
                <a:spcPts val="2801"/>
              </a:spcBef>
            </a:pPr>
            <a:r>
              <a:rPr b="0" lang="pt-BR" sz="4000" spc="-1" strike="noStrike">
                <a:solidFill>
                  <a:srgbClr val="222222"/>
                </a:solidFill>
                <a:latin typeface="Avenir Next Medium"/>
                <a:ea typeface="Avenir Next Medium"/>
              </a:rPr>
              <a:t>Pr(A) = Pr([A </a:t>
            </a:r>
            <a:r>
              <a:rPr b="0" i="1" lang="pt-BR" sz="4000" spc="-1" strike="noStrike">
                <a:solidFill>
                  <a:srgbClr val="222222"/>
                </a:solidFill>
                <a:latin typeface="Avenir Next Regular"/>
                <a:ea typeface="Avenir Next Regular"/>
              </a:rPr>
              <a:t>∩ </a:t>
            </a:r>
            <a:r>
              <a:rPr b="0" lang="pt-BR" sz="4000" spc="-1" strike="noStrike">
                <a:solidFill>
                  <a:srgbClr val="222222"/>
                </a:solidFill>
                <a:latin typeface="Avenir Next Medium"/>
                <a:ea typeface="Avenir Next Medium"/>
              </a:rPr>
              <a:t>B</a:t>
            </a:r>
            <a:r>
              <a:rPr b="0" lang="pt-BR" sz="4000" spc="-1" strike="noStrike" baseline="-5000">
                <a:solidFill>
                  <a:srgbClr val="222222"/>
                </a:solidFill>
                <a:latin typeface="Avenir Next Medium"/>
                <a:ea typeface="Avenir Next Medium"/>
              </a:rPr>
              <a:t>1</a:t>
            </a:r>
            <a:r>
              <a:rPr b="0" lang="pt-BR" sz="4000" spc="-1" strike="noStrike">
                <a:solidFill>
                  <a:srgbClr val="222222"/>
                </a:solidFill>
                <a:latin typeface="Avenir Next Medium"/>
                <a:ea typeface="Avenir Next Medium"/>
              </a:rPr>
              <a:t>] </a:t>
            </a:r>
            <a:r>
              <a:rPr b="0" i="1" lang="pt-BR" sz="4000" spc="-1" strike="noStrike">
                <a:solidFill>
                  <a:srgbClr val="222222"/>
                </a:solidFill>
                <a:latin typeface="Avenir Next Regular"/>
                <a:ea typeface="Avenir Next Regular"/>
              </a:rPr>
              <a:t>∪ </a:t>
            </a:r>
            <a:r>
              <a:rPr b="0" lang="pt-BR" sz="4000" spc="-1" strike="noStrike">
                <a:solidFill>
                  <a:srgbClr val="222222"/>
                </a:solidFill>
                <a:latin typeface="Avenir Next Medium"/>
                <a:ea typeface="Avenir Next Medium"/>
              </a:rPr>
              <a:t>[A </a:t>
            </a:r>
            <a:r>
              <a:rPr b="0" i="1" lang="pt-BR" sz="4000" spc="-1" strike="noStrike">
                <a:solidFill>
                  <a:srgbClr val="222222"/>
                </a:solidFill>
                <a:latin typeface="Avenir Next Regular"/>
                <a:ea typeface="Avenir Next Regular"/>
              </a:rPr>
              <a:t>∩ </a:t>
            </a:r>
            <a:r>
              <a:rPr b="0" lang="pt-BR" sz="4000" spc="-1" strike="noStrike">
                <a:solidFill>
                  <a:srgbClr val="222222"/>
                </a:solidFill>
                <a:latin typeface="Avenir Next Medium"/>
                <a:ea typeface="Avenir Next Medium"/>
              </a:rPr>
              <a:t>B</a:t>
            </a:r>
            <a:r>
              <a:rPr b="0" lang="pt-BR" sz="4000" spc="-1" strike="noStrike" baseline="-5000">
                <a:solidFill>
                  <a:srgbClr val="222222"/>
                </a:solidFill>
                <a:latin typeface="Avenir Next Medium"/>
                <a:ea typeface="Avenir Next Medium"/>
              </a:rPr>
              <a:t>2</a:t>
            </a:r>
            <a:r>
              <a:rPr b="0" lang="pt-BR" sz="4000" spc="-1" strike="noStrike">
                <a:solidFill>
                  <a:srgbClr val="222222"/>
                </a:solidFill>
                <a:latin typeface="Avenir Next Medium"/>
                <a:ea typeface="Avenir Next Medium"/>
              </a:rPr>
              <a:t>] </a:t>
            </a:r>
            <a:r>
              <a:rPr b="0" i="1" lang="pt-BR" sz="4000" spc="-1" strike="noStrike">
                <a:solidFill>
                  <a:srgbClr val="222222"/>
                </a:solidFill>
                <a:latin typeface="Avenir Next Regular"/>
                <a:ea typeface="Avenir Next Regular"/>
              </a:rPr>
              <a:t>∪ … ∪ </a:t>
            </a:r>
            <a:r>
              <a:rPr b="0" lang="pt-BR" sz="4000" spc="-1" strike="noStrike">
                <a:solidFill>
                  <a:srgbClr val="222222"/>
                </a:solidFill>
                <a:latin typeface="Avenir Next Medium"/>
                <a:ea typeface="Avenir Next Medium"/>
              </a:rPr>
              <a:t>[A </a:t>
            </a:r>
            <a:r>
              <a:rPr b="0" i="1" lang="pt-BR" sz="4000" spc="-1" strike="noStrike">
                <a:solidFill>
                  <a:srgbClr val="222222"/>
                </a:solidFill>
                <a:latin typeface="Avenir Next Regular"/>
                <a:ea typeface="Avenir Next Regular"/>
              </a:rPr>
              <a:t>∩ </a:t>
            </a:r>
            <a:r>
              <a:rPr b="0" lang="pt-BR" sz="4000" spc="-1" strike="noStrike">
                <a:solidFill>
                  <a:srgbClr val="222222"/>
                </a:solidFill>
                <a:latin typeface="Avenir Next Medium"/>
                <a:ea typeface="Avenir Next Medium"/>
              </a:rPr>
              <a:t>B</a:t>
            </a:r>
            <a:r>
              <a:rPr b="0" lang="pt-BR" sz="4000" spc="-1" strike="noStrike" baseline="-5000">
                <a:solidFill>
                  <a:srgbClr val="222222"/>
                </a:solidFill>
                <a:latin typeface="Avenir Next Medium"/>
                <a:ea typeface="Avenir Next Medium"/>
              </a:rPr>
              <a:t>n</a:t>
            </a:r>
            <a:r>
              <a:rPr b="0" lang="pt-BR" sz="4000" spc="-1" strike="noStrike">
                <a:solidFill>
                  <a:srgbClr val="222222"/>
                </a:solidFill>
                <a:latin typeface="Avenir Next Medium"/>
                <a:ea typeface="Avenir Next Medium"/>
              </a:rPr>
              <a:t>])</a:t>
            </a:r>
            <a:br/>
            <a:r>
              <a:rPr b="0" lang="pt-BR" sz="4000" spc="-1" strike="noStrike">
                <a:solidFill>
                  <a:srgbClr val="222222"/>
                </a:solidFill>
                <a:latin typeface="Avenir Next Medium"/>
                <a:ea typeface="Avenir Next Medium"/>
              </a:rPr>
              <a:t>          = Pr(A </a:t>
            </a:r>
            <a:r>
              <a:rPr b="0" i="1" lang="pt-BR" sz="4000" spc="-1" strike="noStrike">
                <a:solidFill>
                  <a:srgbClr val="222222"/>
                </a:solidFill>
                <a:latin typeface="Avenir Next Regular"/>
                <a:ea typeface="Avenir Next Regular"/>
              </a:rPr>
              <a:t>∩ </a:t>
            </a:r>
            <a:r>
              <a:rPr b="0" lang="pt-BR" sz="4000" spc="-1" strike="noStrike">
                <a:solidFill>
                  <a:srgbClr val="222222"/>
                </a:solidFill>
                <a:latin typeface="Avenir Next Medium"/>
                <a:ea typeface="Avenir Next Medium"/>
              </a:rPr>
              <a:t>B</a:t>
            </a:r>
            <a:r>
              <a:rPr b="0" lang="pt-BR" sz="4000" spc="-1" strike="noStrike" baseline="-5000">
                <a:solidFill>
                  <a:srgbClr val="222222"/>
                </a:solidFill>
                <a:latin typeface="Avenir Next Medium"/>
                <a:ea typeface="Avenir Next Medium"/>
              </a:rPr>
              <a:t>1</a:t>
            </a:r>
            <a:r>
              <a:rPr b="0" lang="pt-BR" sz="4000" spc="-1" strike="noStrike">
                <a:solidFill>
                  <a:srgbClr val="222222"/>
                </a:solidFill>
                <a:latin typeface="Avenir Next Medium"/>
                <a:ea typeface="Avenir Next Medium"/>
              </a:rPr>
              <a:t>) + Pr(A </a:t>
            </a:r>
            <a:r>
              <a:rPr b="0" i="1" lang="pt-BR" sz="4000" spc="-1" strike="noStrike">
                <a:solidFill>
                  <a:srgbClr val="222222"/>
                </a:solidFill>
                <a:latin typeface="Avenir Next Regular"/>
                <a:ea typeface="Avenir Next Regular"/>
              </a:rPr>
              <a:t>∩ </a:t>
            </a:r>
            <a:r>
              <a:rPr b="0" lang="pt-BR" sz="4000" spc="-1" strike="noStrike">
                <a:solidFill>
                  <a:srgbClr val="222222"/>
                </a:solidFill>
                <a:latin typeface="Avenir Next Medium"/>
                <a:ea typeface="Avenir Next Medium"/>
              </a:rPr>
              <a:t>B</a:t>
            </a:r>
            <a:r>
              <a:rPr b="0" lang="pt-BR" sz="4000" spc="-1" strike="noStrike" baseline="-5000">
                <a:solidFill>
                  <a:srgbClr val="222222"/>
                </a:solidFill>
                <a:latin typeface="Avenir Next Medium"/>
                <a:ea typeface="Avenir Next Medium"/>
              </a:rPr>
              <a:t>1</a:t>
            </a:r>
            <a:r>
              <a:rPr b="0" lang="pt-BR" sz="4000" spc="-1" strike="noStrike">
                <a:solidFill>
                  <a:srgbClr val="222222"/>
                </a:solidFill>
                <a:latin typeface="Avenir Next Medium"/>
                <a:ea typeface="Avenir Next Medium"/>
              </a:rPr>
              <a:t>) + … + Pr(A </a:t>
            </a:r>
            <a:r>
              <a:rPr b="0" i="1" lang="pt-BR" sz="4000" spc="-1" strike="noStrike">
                <a:solidFill>
                  <a:srgbClr val="222222"/>
                </a:solidFill>
                <a:latin typeface="Avenir Next Regular"/>
                <a:ea typeface="Avenir Next Regular"/>
              </a:rPr>
              <a:t>∩ </a:t>
            </a:r>
            <a:r>
              <a:rPr b="0" lang="pt-BR" sz="4000" spc="-1" strike="noStrike">
                <a:solidFill>
                  <a:srgbClr val="222222"/>
                </a:solidFill>
                <a:latin typeface="Avenir Next Medium"/>
                <a:ea typeface="Avenir Next Medium"/>
              </a:rPr>
              <a:t>B</a:t>
            </a:r>
            <a:r>
              <a:rPr b="0" lang="pt-BR" sz="4000" spc="-1" strike="noStrike" baseline="-5000">
                <a:solidFill>
                  <a:srgbClr val="222222"/>
                </a:solidFill>
                <a:latin typeface="Avenir Next Medium"/>
                <a:ea typeface="Avenir Next Medium"/>
              </a:rPr>
              <a:t>n</a:t>
            </a:r>
            <a:r>
              <a:rPr b="0" lang="pt-BR" sz="4000" spc="-1" strike="noStrike">
                <a:solidFill>
                  <a:srgbClr val="222222"/>
                </a:solidFill>
                <a:latin typeface="Avenir Next Medium"/>
                <a:ea typeface="Avenir Next Medium"/>
              </a:rPr>
              <a:t>)</a:t>
            </a:r>
            <a:br/>
            <a:r>
              <a:rPr b="0" lang="pt-BR" sz="4000" spc="-1" strike="noStrike">
                <a:solidFill>
                  <a:srgbClr val="222222"/>
                </a:solidFill>
                <a:latin typeface="Avenir Next Medium"/>
                <a:ea typeface="Avenir Next Medium"/>
              </a:rPr>
              <a:t>          = Pr(A|B</a:t>
            </a:r>
            <a:r>
              <a:rPr b="0" lang="pt-BR" sz="4000" spc="-1" strike="noStrike" baseline="-5000">
                <a:solidFill>
                  <a:srgbClr val="222222"/>
                </a:solidFill>
                <a:latin typeface="Avenir Next Medium"/>
                <a:ea typeface="Avenir Next Medium"/>
              </a:rPr>
              <a:t>1</a:t>
            </a:r>
            <a:r>
              <a:rPr b="0" lang="pt-BR" sz="4000" spc="-1" strike="noStrike">
                <a:solidFill>
                  <a:srgbClr val="222222"/>
                </a:solidFill>
                <a:latin typeface="Avenir Next Medium"/>
                <a:ea typeface="Avenir Next Medium"/>
              </a:rPr>
              <a:t>)Pr(B</a:t>
            </a:r>
            <a:r>
              <a:rPr b="0" lang="pt-BR" sz="4000" spc="-1" strike="noStrike" baseline="-5000">
                <a:solidFill>
                  <a:srgbClr val="222222"/>
                </a:solidFill>
                <a:latin typeface="Avenir Next Medium"/>
                <a:ea typeface="Avenir Next Medium"/>
              </a:rPr>
              <a:t>1</a:t>
            </a:r>
            <a:r>
              <a:rPr b="0" lang="pt-BR" sz="4000" spc="-1" strike="noStrike">
                <a:solidFill>
                  <a:srgbClr val="222222"/>
                </a:solidFill>
                <a:latin typeface="Avenir Next Medium"/>
                <a:ea typeface="Avenir Next Medium"/>
              </a:rPr>
              <a:t>) + … + Pr(A|B</a:t>
            </a:r>
            <a:r>
              <a:rPr b="0" lang="pt-BR" sz="4000" spc="-1" strike="noStrike" baseline="-5000">
                <a:solidFill>
                  <a:srgbClr val="222222"/>
                </a:solidFill>
                <a:latin typeface="Avenir Next Medium"/>
                <a:ea typeface="Avenir Next Medium"/>
              </a:rPr>
              <a:t>n</a:t>
            </a:r>
            <a:r>
              <a:rPr b="0" lang="pt-BR" sz="4000" spc="-1" strike="noStrike">
                <a:solidFill>
                  <a:srgbClr val="222222"/>
                </a:solidFill>
                <a:latin typeface="Avenir Next Medium"/>
                <a:ea typeface="Avenir Next Medium"/>
              </a:rPr>
              <a:t>)Pr(B</a:t>
            </a:r>
            <a:r>
              <a:rPr b="0" lang="pt-BR" sz="4000" spc="-1" strike="noStrike" baseline="-5000">
                <a:solidFill>
                  <a:srgbClr val="222222"/>
                </a:solidFill>
                <a:latin typeface="Avenir Next Medium"/>
                <a:ea typeface="Avenir Next Medium"/>
              </a:rPr>
              <a:t>n</a:t>
            </a:r>
            <a:r>
              <a:rPr b="0" lang="pt-BR" sz="4000" spc="-1" strike="noStrike">
                <a:solidFill>
                  <a:srgbClr val="222222"/>
                </a:solidFill>
                <a:latin typeface="Avenir Next Medium"/>
                <a:ea typeface="Avenir Next Medium"/>
              </a:rPr>
              <a:t>)</a:t>
            </a:r>
            <a:endParaRPr b="0" lang="pt-BR" sz="4000" spc="-1" strike="noStrike">
              <a:latin typeface="Arial"/>
            </a:endParaRPr>
          </a:p>
        </p:txBody>
      </p:sp>
    </p:spTree>
  </p:cSld>
  <mc:AlternateContent>
    <mc:Choice Requires="p14">
      <p:transition spd="slow" p14:dur="2000"/>
    </mc:Choice>
    <mc:Fallback>
      <p:transition spd="slow"/>
    </mc:Fallback>
  </mc:AlternateContent>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01" name="CustomShape 1"/>
          <p:cNvSpPr/>
          <p:nvPr/>
        </p:nvSpPr>
        <p:spPr>
          <a:xfrm>
            <a:off x="406440" y="1905120"/>
            <a:ext cx="12191400" cy="1779840"/>
          </a:xfrm>
          <a:prstGeom prst="rect">
            <a:avLst/>
          </a:prstGeom>
          <a:noFill/>
          <a:ln w="12600">
            <a:noFill/>
          </a:ln>
        </p:spPr>
        <p:style>
          <a:lnRef idx="0"/>
          <a:fillRef idx="0"/>
          <a:effectRef idx="0"/>
          <a:fontRef idx="minor"/>
        </p:style>
        <p:txBody>
          <a:bodyPr lIns="50760" rIns="50760" tIns="50760" bIns="50760">
            <a:noAutofit/>
          </a:bodyPr>
          <a:p>
            <a:pPr marL="444600" indent="-443880">
              <a:lnSpc>
                <a:spcPct val="100000"/>
              </a:lnSpc>
              <a:spcBef>
                <a:spcPts val="2801"/>
              </a:spcBef>
              <a:buClr>
                <a:srgbClr val="34a5da"/>
              </a:buClr>
              <a:buSzPct val="105000"/>
              <a:buFont typeface="Avenir Next Regular"/>
              <a:buChar char="▸"/>
            </a:pPr>
            <a:r>
              <a:rPr b="0" lang="pt-BR" sz="3400" spc="-1" strike="noStrike">
                <a:solidFill>
                  <a:srgbClr val="222222"/>
                </a:solidFill>
                <a:latin typeface="Avenir Next Medium"/>
                <a:ea typeface="Avenir Next Medium"/>
              </a:rPr>
              <a:t>Árvore de probabilidades: </a:t>
            </a:r>
            <a:r>
              <a:rPr b="0" lang="pt-BR" sz="3400" spc="-1" strike="noStrike">
                <a:solidFill>
                  <a:srgbClr val="e42832"/>
                </a:solidFill>
                <a:latin typeface="Avenir Next Medium"/>
                <a:ea typeface="Avenir Next Medium"/>
              </a:rPr>
              <a:t>Participante escolhe porta 1</a:t>
            </a:r>
            <a:br/>
            <a:r>
              <a:rPr b="0" lang="pt-BR" sz="3400" spc="-1" strike="noStrike">
                <a:solidFill>
                  <a:srgbClr val="e42832"/>
                </a:solidFill>
                <a:latin typeface="Avenir Next Medium"/>
                <a:ea typeface="Avenir Next Medium"/>
              </a:rPr>
              <a:t>                                                  </a:t>
            </a:r>
            <a:r>
              <a:rPr b="0" lang="pt-BR" sz="3400" spc="-1" strike="noStrike">
                <a:solidFill>
                  <a:srgbClr val="4c8945"/>
                </a:solidFill>
                <a:latin typeface="Avenir Next Medium"/>
                <a:ea typeface="Avenir Next Medium"/>
              </a:rPr>
              <a:t>Apresentador revela porta 2</a:t>
            </a:r>
            <a:endParaRPr b="0" lang="pt-BR" sz="3400" spc="-1" strike="noStrike">
              <a:latin typeface="Arial"/>
            </a:endParaRPr>
          </a:p>
        </p:txBody>
      </p:sp>
      <p:sp>
        <p:nvSpPr>
          <p:cNvPr id="1002" name="CustomShape 2"/>
          <p:cNvSpPr/>
          <p:nvPr/>
        </p:nvSpPr>
        <p:spPr>
          <a:xfrm>
            <a:off x="406440" y="673200"/>
            <a:ext cx="12191400" cy="723240"/>
          </a:xfrm>
          <a:prstGeom prst="rect">
            <a:avLst/>
          </a:prstGeom>
          <a:noFill/>
          <a:ln w="12600">
            <a:noFill/>
          </a:ln>
        </p:spPr>
        <p:style>
          <a:lnRef idx="0"/>
          <a:fillRef idx="0"/>
          <a:effectRef idx="0"/>
          <a:fontRef idx="minor"/>
        </p:style>
        <p:txBody>
          <a:bodyPr lIns="50760" rIns="50760" tIns="50760" bIns="50760">
            <a:noAutofit/>
          </a:bodyPr>
          <a:p>
            <a:pPr>
              <a:lnSpc>
                <a:spcPct val="80000"/>
              </a:lnSpc>
              <a:spcBef>
                <a:spcPts val="2200"/>
              </a:spcBef>
            </a:pPr>
            <a:r>
              <a:rPr b="0" lang="pt-BR" sz="4800" spc="-1" strike="noStrike" cap="all">
                <a:solidFill>
                  <a:srgbClr val="34a5da"/>
                </a:solidFill>
                <a:latin typeface="DIN Condensed Bold"/>
                <a:ea typeface="DIN Condensed Bold"/>
              </a:rPr>
              <a:t>Monty hall</a:t>
            </a:r>
            <a:endParaRPr b="0" lang="pt-BR" sz="4800" spc="-1" strike="noStrike">
              <a:latin typeface="Arial"/>
            </a:endParaRPr>
          </a:p>
        </p:txBody>
      </p:sp>
      <p:pic>
        <p:nvPicPr>
          <p:cNvPr id="1003" name="Pr(C_1|R_2)_&amp;=_f.pdf" descr="Pr(C_1|R_2)_&amp;=_f.pdf"/>
          <p:cNvPicPr/>
          <p:nvPr/>
        </p:nvPicPr>
        <p:blipFill>
          <a:blip r:embed="rId1"/>
          <a:stretch/>
        </p:blipFill>
        <p:spPr>
          <a:xfrm>
            <a:off x="8310240" y="5749200"/>
            <a:ext cx="4104000" cy="1874160"/>
          </a:xfrm>
          <a:prstGeom prst="rect">
            <a:avLst/>
          </a:prstGeom>
          <a:ln w="12600">
            <a:noFill/>
          </a:ln>
        </p:spPr>
      </p:pic>
      <p:pic>
        <p:nvPicPr>
          <p:cNvPr id="1004" name="Pr(C_1|R_2)_&gt;_Pr.pdf" descr="Pr(C_1|R_2)_&gt;_Pr.pdf"/>
          <p:cNvPicPr/>
          <p:nvPr/>
        </p:nvPicPr>
        <p:blipFill>
          <a:blip r:embed="rId2"/>
          <a:stretch/>
        </p:blipFill>
        <p:spPr>
          <a:xfrm>
            <a:off x="8336160" y="4506840"/>
            <a:ext cx="4378320" cy="420120"/>
          </a:xfrm>
          <a:prstGeom prst="rect">
            <a:avLst/>
          </a:prstGeom>
          <a:ln w="12600">
            <a:noFill/>
          </a:ln>
        </p:spPr>
      </p:pic>
      <p:pic>
        <p:nvPicPr>
          <p:cNvPr id="1005" name="Rectangle Rectangle" descr="Rectangle Rectangle"/>
          <p:cNvPicPr/>
          <p:nvPr/>
        </p:nvPicPr>
        <p:blipFill>
          <a:blip r:embed="rId3"/>
          <a:stretch/>
        </p:blipFill>
        <p:spPr>
          <a:xfrm>
            <a:off x="10518120" y="6097320"/>
            <a:ext cx="1782360" cy="618120"/>
          </a:xfrm>
          <a:prstGeom prst="rect">
            <a:avLst/>
          </a:prstGeom>
          <a:ln>
            <a:noFill/>
          </a:ln>
        </p:spPr>
      </p:pic>
      <p:pic>
        <p:nvPicPr>
          <p:cNvPr id="1006" name="Rectangle Rectangle" descr="Rectangle Rectangle"/>
          <p:cNvPicPr/>
          <p:nvPr/>
        </p:nvPicPr>
        <p:blipFill>
          <a:blip r:embed="rId4"/>
          <a:stretch/>
        </p:blipFill>
        <p:spPr>
          <a:xfrm>
            <a:off x="10518120" y="7128000"/>
            <a:ext cx="1782360" cy="618120"/>
          </a:xfrm>
          <a:prstGeom prst="rect">
            <a:avLst/>
          </a:prstGeom>
          <a:ln>
            <a:noFill/>
          </a:ln>
        </p:spPr>
      </p:pic>
      <p:sp>
        <p:nvSpPr>
          <p:cNvPr id="1007" name="CustomShape 3"/>
          <p:cNvSpPr/>
          <p:nvPr/>
        </p:nvSpPr>
        <p:spPr>
          <a:xfrm>
            <a:off x="11489760" y="5761800"/>
            <a:ext cx="2176920" cy="2455200"/>
          </a:xfrm>
          <a:prstGeom prst="rect">
            <a:avLst/>
          </a:prstGeom>
          <a:noFill/>
          <a:ln w="12600">
            <a:noFill/>
          </a:ln>
        </p:spPr>
        <p:style>
          <a:lnRef idx="0"/>
          <a:fillRef idx="0"/>
          <a:effectRef idx="0"/>
          <a:fontRef idx="minor"/>
        </p:style>
        <p:txBody>
          <a:bodyPr lIns="50760" rIns="50760" tIns="50760" bIns="50760" anchor="ctr">
            <a:noAutofit/>
          </a:bodyPr>
          <a:p>
            <a:pPr algn="ctr">
              <a:lnSpc>
                <a:spcPct val="80000"/>
              </a:lnSpc>
            </a:pPr>
            <a:r>
              <a:rPr b="1" lang="pt-BR" sz="13000" spc="-1" strike="noStrike" cap="all">
                <a:solidFill>
                  <a:srgbClr val="e42832"/>
                </a:solidFill>
                <a:latin typeface="Avenir Next Regular"/>
                <a:ea typeface="Avenir Next Regular"/>
              </a:rPr>
              <a:t>?</a:t>
            </a:r>
            <a:endParaRPr b="0" lang="pt-BR" sz="13000" spc="-1" strike="noStrike">
              <a:latin typeface="Arial"/>
            </a:endParaRPr>
          </a:p>
        </p:txBody>
      </p:sp>
      <p:pic>
        <p:nvPicPr>
          <p:cNvPr id="1008" name="very_thick,-&gt;,&gt;=.pdf" descr="very_thick,-&gt;,&gt;=.pdf"/>
          <p:cNvPicPr/>
          <p:nvPr/>
        </p:nvPicPr>
        <p:blipFill>
          <a:blip r:embed="rId5"/>
          <a:stretch/>
        </p:blipFill>
        <p:spPr>
          <a:xfrm>
            <a:off x="162000" y="3486600"/>
            <a:ext cx="7222680" cy="5840280"/>
          </a:xfrm>
          <a:prstGeom prst="rect">
            <a:avLst/>
          </a:prstGeom>
          <a:ln w="12600">
            <a:noFill/>
          </a:ln>
        </p:spPr>
      </p:pic>
    </p:spTree>
  </p:cSld>
  <mc:AlternateContent>
    <mc:Choice Requires="p14">
      <p:transition spd="slow" p14:dur="2000"/>
    </mc:Choice>
    <mc:Fallback>
      <p:transition spd="slow"/>
    </mc:Fallback>
  </mc:AlternateContent>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09" name="CustomShape 1"/>
          <p:cNvSpPr/>
          <p:nvPr/>
        </p:nvSpPr>
        <p:spPr>
          <a:xfrm>
            <a:off x="406440" y="1905120"/>
            <a:ext cx="12191400" cy="1779840"/>
          </a:xfrm>
          <a:prstGeom prst="rect">
            <a:avLst/>
          </a:prstGeom>
          <a:noFill/>
          <a:ln w="12600">
            <a:noFill/>
          </a:ln>
        </p:spPr>
        <p:style>
          <a:lnRef idx="0"/>
          <a:fillRef idx="0"/>
          <a:effectRef idx="0"/>
          <a:fontRef idx="minor"/>
        </p:style>
        <p:txBody>
          <a:bodyPr lIns="50760" rIns="50760" tIns="50760" bIns="50760">
            <a:noAutofit/>
          </a:bodyPr>
          <a:p>
            <a:pPr marL="444600" indent="-443880">
              <a:lnSpc>
                <a:spcPct val="100000"/>
              </a:lnSpc>
              <a:spcBef>
                <a:spcPts val="2801"/>
              </a:spcBef>
              <a:buClr>
                <a:srgbClr val="34a5da"/>
              </a:buClr>
              <a:buSzPct val="105000"/>
              <a:buFont typeface="Avenir Next Regular"/>
              <a:buChar char="▸"/>
            </a:pPr>
            <a:r>
              <a:rPr b="0" lang="pt-BR" sz="3400" spc="-1" strike="noStrike">
                <a:solidFill>
                  <a:srgbClr val="222222"/>
                </a:solidFill>
                <a:latin typeface="Avenir Next Medium"/>
                <a:ea typeface="Avenir Next Medium"/>
              </a:rPr>
              <a:t>Árvore de probabilidades: </a:t>
            </a:r>
            <a:r>
              <a:rPr b="0" lang="pt-BR" sz="3400" spc="-1" strike="noStrike">
                <a:solidFill>
                  <a:srgbClr val="e42832"/>
                </a:solidFill>
                <a:latin typeface="Avenir Next Medium"/>
                <a:ea typeface="Avenir Next Medium"/>
              </a:rPr>
              <a:t>Participante escolhe porta 1</a:t>
            </a:r>
            <a:br/>
            <a:r>
              <a:rPr b="0" lang="pt-BR" sz="3400" spc="-1" strike="noStrike">
                <a:solidFill>
                  <a:srgbClr val="e42832"/>
                </a:solidFill>
                <a:latin typeface="Avenir Next Medium"/>
                <a:ea typeface="Avenir Next Medium"/>
              </a:rPr>
              <a:t>                                                  </a:t>
            </a:r>
            <a:r>
              <a:rPr b="0" lang="pt-BR" sz="3400" spc="-1" strike="noStrike">
                <a:solidFill>
                  <a:srgbClr val="4c8945"/>
                </a:solidFill>
                <a:latin typeface="Avenir Next Medium"/>
                <a:ea typeface="Avenir Next Medium"/>
              </a:rPr>
              <a:t>Apresentador revela porta 2</a:t>
            </a:r>
            <a:endParaRPr b="0" lang="pt-BR" sz="3400" spc="-1" strike="noStrike">
              <a:latin typeface="Arial"/>
            </a:endParaRPr>
          </a:p>
        </p:txBody>
      </p:sp>
      <p:sp>
        <p:nvSpPr>
          <p:cNvPr id="1010" name="CustomShape 2"/>
          <p:cNvSpPr/>
          <p:nvPr/>
        </p:nvSpPr>
        <p:spPr>
          <a:xfrm>
            <a:off x="406440" y="673200"/>
            <a:ext cx="12191400" cy="723240"/>
          </a:xfrm>
          <a:prstGeom prst="rect">
            <a:avLst/>
          </a:prstGeom>
          <a:noFill/>
          <a:ln w="12600">
            <a:noFill/>
          </a:ln>
        </p:spPr>
        <p:style>
          <a:lnRef idx="0"/>
          <a:fillRef idx="0"/>
          <a:effectRef idx="0"/>
          <a:fontRef idx="minor"/>
        </p:style>
        <p:txBody>
          <a:bodyPr lIns="50760" rIns="50760" tIns="50760" bIns="50760">
            <a:noAutofit/>
          </a:bodyPr>
          <a:p>
            <a:pPr>
              <a:lnSpc>
                <a:spcPct val="80000"/>
              </a:lnSpc>
              <a:spcBef>
                <a:spcPts val="2200"/>
              </a:spcBef>
            </a:pPr>
            <a:r>
              <a:rPr b="0" lang="pt-BR" sz="4800" spc="-1" strike="noStrike" cap="all">
                <a:solidFill>
                  <a:srgbClr val="34a5da"/>
                </a:solidFill>
                <a:latin typeface="DIN Condensed Bold"/>
                <a:ea typeface="DIN Condensed Bold"/>
              </a:rPr>
              <a:t>Monty hall</a:t>
            </a:r>
            <a:endParaRPr b="0" lang="pt-BR" sz="4800" spc="-1" strike="noStrike">
              <a:latin typeface="Arial"/>
            </a:endParaRPr>
          </a:p>
        </p:txBody>
      </p:sp>
      <p:pic>
        <p:nvPicPr>
          <p:cNvPr id="1011" name="Pr(R_2)_&amp;=_Pr(R_.pdf" descr="Pr(R_2)_&amp;=_Pr(R_.pdf"/>
          <p:cNvPicPr/>
          <p:nvPr/>
        </p:nvPicPr>
        <p:blipFill>
          <a:blip r:embed="rId1"/>
          <a:stretch/>
        </p:blipFill>
        <p:spPr>
          <a:xfrm>
            <a:off x="7592400" y="4193280"/>
            <a:ext cx="5273640" cy="894600"/>
          </a:xfrm>
          <a:prstGeom prst="rect">
            <a:avLst/>
          </a:prstGeom>
          <a:ln w="12600">
            <a:noFill/>
          </a:ln>
        </p:spPr>
      </p:pic>
      <p:grpSp>
        <p:nvGrpSpPr>
          <p:cNvPr id="1012" name="Group 3"/>
          <p:cNvGrpSpPr/>
          <p:nvPr/>
        </p:nvGrpSpPr>
        <p:grpSpPr>
          <a:xfrm>
            <a:off x="8113320" y="4006080"/>
            <a:ext cx="4806720" cy="1366560"/>
            <a:chOff x="8113320" y="4006080"/>
            <a:chExt cx="4806720" cy="1366560"/>
          </a:xfrm>
        </p:grpSpPr>
        <p:grpSp>
          <p:nvGrpSpPr>
            <p:cNvPr id="1013" name="Group 4"/>
            <p:cNvGrpSpPr/>
            <p:nvPr/>
          </p:nvGrpSpPr>
          <p:grpSpPr>
            <a:xfrm>
              <a:off x="8113320" y="4006080"/>
              <a:ext cx="4806720" cy="1366560"/>
              <a:chOff x="8113320" y="4006080"/>
              <a:chExt cx="4806720" cy="1366560"/>
            </a:xfrm>
          </p:grpSpPr>
          <p:sp>
            <p:nvSpPr>
              <p:cNvPr id="1014" name="CustomShape 5"/>
              <p:cNvSpPr/>
              <p:nvPr/>
            </p:nvSpPr>
            <p:spPr>
              <a:xfrm>
                <a:off x="8688240" y="4006080"/>
                <a:ext cx="4231800" cy="1269360"/>
              </a:xfrm>
              <a:prstGeom prst="rect">
                <a:avLst/>
              </a:prstGeom>
              <a:solidFill>
                <a:srgbClr val="ffffff"/>
              </a:solidFill>
              <a:ln w="12600">
                <a:noFill/>
              </a:ln>
            </p:spPr>
            <p:style>
              <a:lnRef idx="0"/>
              <a:fillRef idx="0"/>
              <a:effectRef idx="0"/>
              <a:fontRef idx="minor"/>
            </p:style>
            <p:txBody>
              <a:bodyPr lIns="50760" rIns="50760" tIns="50760" bIns="50760" anchor="ctr">
                <a:noAutofit/>
              </a:bodyPr>
              <a:p>
                <a:pPr algn="ctr">
                  <a:lnSpc>
                    <a:spcPct val="80000"/>
                  </a:lnSpc>
                </a:pPr>
                <a:r>
                  <a:rPr b="0" lang="pt-BR" sz="2800" spc="-1" strike="noStrike" cap="all">
                    <a:solidFill>
                      <a:srgbClr val="ffffff"/>
                    </a:solidFill>
                    <a:latin typeface="DIN Condensed Bold"/>
                    <a:ea typeface="DIN Condensed Bold"/>
                  </a:rPr>
                  <a:t>?</a:t>
                </a:r>
                <a:endParaRPr b="0" lang="pt-BR" sz="2800" spc="-1" strike="noStrike">
                  <a:latin typeface="Arial"/>
                </a:endParaRPr>
              </a:p>
            </p:txBody>
          </p:sp>
          <p:sp>
            <p:nvSpPr>
              <p:cNvPr id="1015" name="CustomShape 6"/>
              <p:cNvSpPr/>
              <p:nvPr/>
            </p:nvSpPr>
            <p:spPr>
              <a:xfrm>
                <a:off x="8113320" y="4649400"/>
                <a:ext cx="1141920" cy="723240"/>
              </a:xfrm>
              <a:prstGeom prst="rect">
                <a:avLst/>
              </a:prstGeom>
              <a:solidFill>
                <a:srgbClr val="ffffff"/>
              </a:solidFill>
              <a:ln w="12600">
                <a:noFill/>
              </a:ln>
            </p:spPr>
            <p:style>
              <a:lnRef idx="0"/>
              <a:fillRef idx="0"/>
              <a:effectRef idx="0"/>
              <a:fontRef idx="minor"/>
            </p:style>
          </p:sp>
        </p:grpSp>
        <p:sp>
          <p:nvSpPr>
            <p:cNvPr id="1016" name="CustomShape 7"/>
            <p:cNvSpPr/>
            <p:nvPr/>
          </p:nvSpPr>
          <p:spPr>
            <a:xfrm>
              <a:off x="8707680" y="4026600"/>
              <a:ext cx="304200" cy="558720"/>
            </a:xfrm>
            <a:prstGeom prst="rect">
              <a:avLst/>
            </a:prstGeom>
            <a:noFill/>
            <a:ln w="12600">
              <a:noFill/>
            </a:ln>
          </p:spPr>
          <p:style>
            <a:lnRef idx="0"/>
            <a:fillRef idx="0"/>
            <a:effectRef idx="0"/>
            <a:fontRef idx="minor"/>
          </p:style>
          <p:txBody>
            <a:bodyPr wrap="none" lIns="50760" rIns="50760" tIns="50760" bIns="50760" anchor="ctr">
              <a:spAutoFit/>
            </a:bodyPr>
            <a:p>
              <a:pPr>
                <a:lnSpc>
                  <a:spcPct val="100000"/>
                </a:lnSpc>
                <a:spcBef>
                  <a:spcPts val="2401"/>
                </a:spcBef>
              </a:pPr>
              <a:r>
                <a:rPr b="0" lang="pt-BR" sz="3000" spc="-1" strike="noStrike">
                  <a:solidFill>
                    <a:srgbClr val="e42832"/>
                  </a:solidFill>
                  <a:latin typeface="Avenir Next Medium"/>
                  <a:ea typeface="Avenir Next Medium"/>
                </a:rPr>
                <a:t>?</a:t>
              </a:r>
              <a:endParaRPr b="0" lang="pt-BR" sz="3000" spc="-1" strike="noStrike">
                <a:latin typeface="Arial"/>
              </a:endParaRPr>
            </a:p>
          </p:txBody>
        </p:sp>
      </p:grpSp>
      <p:pic>
        <p:nvPicPr>
          <p:cNvPr id="1017" name="Pr(C_1|R_2)_&amp;=_f.pdf" descr="Pr(C_1|R_2)_&amp;=_f.pdf"/>
          <p:cNvPicPr/>
          <p:nvPr/>
        </p:nvPicPr>
        <p:blipFill>
          <a:blip r:embed="rId2"/>
          <a:stretch/>
        </p:blipFill>
        <p:spPr>
          <a:xfrm>
            <a:off x="7638840" y="5898240"/>
            <a:ext cx="4906800" cy="1858320"/>
          </a:xfrm>
          <a:prstGeom prst="rect">
            <a:avLst/>
          </a:prstGeom>
          <a:ln w="12600">
            <a:noFill/>
          </a:ln>
        </p:spPr>
      </p:pic>
      <p:pic>
        <p:nvPicPr>
          <p:cNvPr id="1018" name="Pr(C_3|R_2)_&amp;=_f.pdf" descr="Pr(C_3|R_2)_&amp;=_f.pdf"/>
          <p:cNvPicPr/>
          <p:nvPr/>
        </p:nvPicPr>
        <p:blipFill>
          <a:blip r:embed="rId3"/>
          <a:stretch/>
        </p:blipFill>
        <p:spPr>
          <a:xfrm>
            <a:off x="7646760" y="7943760"/>
            <a:ext cx="4580280" cy="1734480"/>
          </a:xfrm>
          <a:prstGeom prst="rect">
            <a:avLst/>
          </a:prstGeom>
          <a:ln w="12600">
            <a:noFill/>
          </a:ln>
        </p:spPr>
      </p:pic>
      <p:pic>
        <p:nvPicPr>
          <p:cNvPr id="1019" name="very_thick,-&gt;,&gt;=.pdf" descr="very_thick,-&gt;,&gt;=.pdf"/>
          <p:cNvPicPr/>
          <p:nvPr/>
        </p:nvPicPr>
        <p:blipFill>
          <a:blip r:embed="rId4"/>
          <a:stretch/>
        </p:blipFill>
        <p:spPr>
          <a:xfrm>
            <a:off x="162000" y="3486600"/>
            <a:ext cx="7222680" cy="5840280"/>
          </a:xfrm>
          <a:prstGeom prst="rect">
            <a:avLst/>
          </a:prstGeom>
          <a:ln w="12600">
            <a:noFill/>
          </a:ln>
        </p:spPr>
      </p:pic>
    </p:spTree>
  </p:cSld>
  <mc:AlternateContent>
    <mc:Choice Requires="p14">
      <p:transition spd="slow" p14:dur="2000"/>
    </mc:Choice>
    <mc:Fallback>
      <p:transition spd="slow"/>
    </mc:Fallback>
  </mc:AlternateContent>
  <p:timing>
    <p:tnLst>
      <p:par>
        <p:cTn id="35" dur="indefinite" restart="never" nodeType="tmRoot">
          <p:childTnLst>
            <p:seq>
              <p:cTn id="36" dur="indefinite" nodeType="mainSeq">
                <p:childTnLst>
                  <p:par>
                    <p:cTn id="37" fill="hold">
                      <p:stCondLst>
                        <p:cond delay="indefinite"/>
                      </p:stCondLst>
                      <p:childTnLst>
                        <p:par>
                          <p:cTn id="38" fill="hold">
                            <p:stCondLst>
                              <p:cond delay="0"/>
                            </p:stCondLst>
                            <p:childTnLst>
                              <p:par>
                                <p:cTn id="39" nodeType="clickEffect" fill="hold" presetClass="exit" presetID="1">
                                  <p:stCondLst>
                                    <p:cond delay="0"/>
                                  </p:stCondLst>
                                  <p:iterate type="el">
                                    <p:tmAbs val="0"/>
                                  </p:iterate>
                                  <p:childTnLst>
                                    <p:set>
                                      <p:cBhvr>
                                        <p:cTn id="40" fill="hold">
                                          <p:stCondLst>
                                            <p:cond delay="0"/>
                                          </p:stCondLst>
                                        </p:cTn>
                                        <p:tgtEl>
                                          <p:spTgt spid="1012"/>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nodeType="clickEffect" fill="hold" presetClass="entr" presetID="1">
                                  <p:stCondLst>
                                    <p:cond delay="0"/>
                                  </p:stCondLst>
                                  <p:iterate type="el">
                                    <p:tmAbs val="0"/>
                                  </p:iterate>
                                  <p:childTnLst>
                                    <p:set>
                                      <p:cBhvr>
                                        <p:cTn id="44" fill="hold"/>
                                        <p:tgtEl>
                                          <p:spTgt spid="101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nodeType="clickEffect" fill="hold" presetClass="entr" presetID="1">
                                  <p:stCondLst>
                                    <p:cond delay="0"/>
                                  </p:stCondLst>
                                  <p:iterate type="el">
                                    <p:tmAbs val="0"/>
                                  </p:iterate>
                                  <p:childTnLst>
                                    <p:set>
                                      <p:cBhvr>
                                        <p:cTn id="48" fill="hold"/>
                                        <p:tgtEl>
                                          <p:spTgt spid="101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20" name="CustomShape 1"/>
          <p:cNvSpPr/>
          <p:nvPr/>
        </p:nvSpPr>
        <p:spPr>
          <a:xfrm>
            <a:off x="406440" y="1905120"/>
            <a:ext cx="12191400" cy="1636560"/>
          </a:xfrm>
          <a:prstGeom prst="rect">
            <a:avLst/>
          </a:prstGeom>
          <a:noFill/>
          <a:ln w="12600">
            <a:noFill/>
          </a:ln>
        </p:spPr>
        <p:style>
          <a:lnRef idx="0"/>
          <a:fillRef idx="0"/>
          <a:effectRef idx="0"/>
          <a:fontRef idx="minor"/>
        </p:style>
        <p:txBody>
          <a:bodyPr lIns="50760" rIns="50760" tIns="50760" bIns="50760">
            <a:noAutofit/>
          </a:bodyPr>
          <a:p>
            <a:pPr marL="444600" indent="-443880">
              <a:lnSpc>
                <a:spcPct val="100000"/>
              </a:lnSpc>
              <a:spcBef>
                <a:spcPts val="2801"/>
              </a:spcBef>
              <a:buClr>
                <a:srgbClr val="34a5da"/>
              </a:buClr>
              <a:buSzPct val="105000"/>
              <a:buFont typeface="Avenir Next Regular"/>
              <a:buChar char="▸"/>
            </a:pPr>
            <a:r>
              <a:rPr b="0" lang="pt-BR" sz="3400" spc="-1" strike="noStrike">
                <a:solidFill>
                  <a:srgbClr val="222222"/>
                </a:solidFill>
                <a:latin typeface="Avenir Next Medium"/>
                <a:ea typeface="Avenir Next Medium"/>
              </a:rPr>
              <a:t>Pr(A) = soma das probabilidades de todos caminhos levando a nó A</a:t>
            </a:r>
            <a:endParaRPr b="0" lang="pt-BR" sz="3400" spc="-1" strike="noStrike">
              <a:latin typeface="Arial"/>
            </a:endParaRPr>
          </a:p>
        </p:txBody>
      </p:sp>
      <p:sp>
        <p:nvSpPr>
          <p:cNvPr id="1021" name="CustomShape 2"/>
          <p:cNvSpPr/>
          <p:nvPr/>
        </p:nvSpPr>
        <p:spPr>
          <a:xfrm>
            <a:off x="406440" y="673200"/>
            <a:ext cx="12191400" cy="723240"/>
          </a:xfrm>
          <a:prstGeom prst="rect">
            <a:avLst/>
          </a:prstGeom>
          <a:noFill/>
          <a:ln w="12600">
            <a:noFill/>
          </a:ln>
        </p:spPr>
        <p:style>
          <a:lnRef idx="0"/>
          <a:fillRef idx="0"/>
          <a:effectRef idx="0"/>
          <a:fontRef idx="minor"/>
        </p:style>
        <p:txBody>
          <a:bodyPr lIns="50760" rIns="50760" tIns="50760" bIns="50760">
            <a:noAutofit/>
          </a:bodyPr>
          <a:p>
            <a:pPr>
              <a:lnSpc>
                <a:spcPct val="80000"/>
              </a:lnSpc>
              <a:spcBef>
                <a:spcPts val="2200"/>
              </a:spcBef>
            </a:pPr>
            <a:r>
              <a:rPr b="0" lang="pt-BR" sz="4800" spc="-1" strike="noStrike" cap="all">
                <a:solidFill>
                  <a:srgbClr val="34a5da"/>
                </a:solidFill>
                <a:latin typeface="DIN Condensed Bold"/>
                <a:ea typeface="DIN Condensed Bold"/>
              </a:rPr>
              <a:t>árvore de probabilidades</a:t>
            </a:r>
            <a:endParaRPr b="0" lang="pt-BR" sz="4800" spc="-1" strike="noStrike">
              <a:latin typeface="Arial"/>
            </a:endParaRPr>
          </a:p>
        </p:txBody>
      </p:sp>
      <p:pic>
        <p:nvPicPr>
          <p:cNvPr id="1022" name="Pr(R_2)_=_frac_1.pdf" descr="Pr(R_2)_=_frac_1.pdf"/>
          <p:cNvPicPr/>
          <p:nvPr/>
        </p:nvPicPr>
        <p:blipFill>
          <a:blip r:embed="rId1"/>
          <a:stretch/>
        </p:blipFill>
        <p:spPr>
          <a:xfrm>
            <a:off x="9000720" y="3101400"/>
            <a:ext cx="3676320" cy="659880"/>
          </a:xfrm>
          <a:prstGeom prst="rect">
            <a:avLst/>
          </a:prstGeom>
          <a:ln w="12600">
            <a:noFill/>
          </a:ln>
        </p:spPr>
      </p:pic>
      <p:pic>
        <p:nvPicPr>
          <p:cNvPr id="1023" name="very_thick,-&gt;,&gt;=.pdf" descr="very_thick,-&gt;,&gt;=.pdf"/>
          <p:cNvPicPr/>
          <p:nvPr/>
        </p:nvPicPr>
        <p:blipFill>
          <a:blip r:embed="rId2"/>
          <a:stretch/>
        </p:blipFill>
        <p:spPr>
          <a:xfrm>
            <a:off x="354240" y="3019320"/>
            <a:ext cx="7962120" cy="6438240"/>
          </a:xfrm>
          <a:prstGeom prst="rect">
            <a:avLst/>
          </a:prstGeom>
          <a:ln w="12600">
            <a:noFill/>
          </a:ln>
        </p:spPr>
      </p:pic>
    </p:spTree>
  </p:cSld>
  <mc:AlternateContent>
    <mc:Choice Requires="p14">
      <p:transition spd="slow" p14:dur="2000"/>
    </mc:Choice>
    <mc:Fallback>
      <p:transition spd="slow"/>
    </mc:Fallback>
  </mc:AlternateContent>
</p:sld>
</file>

<file path=ppt/slides/slide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24" name="CustomShape 1"/>
          <p:cNvSpPr/>
          <p:nvPr/>
        </p:nvSpPr>
        <p:spPr>
          <a:xfrm>
            <a:off x="7507440" y="8034840"/>
            <a:ext cx="5364720" cy="1269360"/>
          </a:xfrm>
          <a:prstGeom prst="rect">
            <a:avLst/>
          </a:prstGeom>
          <a:solidFill>
            <a:schemeClr val="accent4">
              <a:hueOff val="414058"/>
              <a:satOff val="2144"/>
              <a:lumOff val="10379"/>
            </a:schemeClr>
          </a:solidFill>
          <a:ln w="25560">
            <a:solidFill>
              <a:schemeClr val="accent4"/>
            </a:solidFill>
            <a:miter/>
          </a:ln>
        </p:spPr>
        <p:style>
          <a:lnRef idx="0"/>
          <a:fillRef idx="0"/>
          <a:effectRef idx="0"/>
          <a:fontRef idx="minor"/>
        </p:style>
      </p:sp>
      <p:sp>
        <p:nvSpPr>
          <p:cNvPr id="1025" name="CustomShape 2"/>
          <p:cNvSpPr/>
          <p:nvPr/>
        </p:nvSpPr>
        <p:spPr>
          <a:xfrm>
            <a:off x="406440" y="1905120"/>
            <a:ext cx="12191400" cy="1779840"/>
          </a:xfrm>
          <a:prstGeom prst="rect">
            <a:avLst/>
          </a:prstGeom>
          <a:noFill/>
          <a:ln w="12600">
            <a:noFill/>
          </a:ln>
        </p:spPr>
        <p:style>
          <a:lnRef idx="0"/>
          <a:fillRef idx="0"/>
          <a:effectRef idx="0"/>
          <a:fontRef idx="minor"/>
        </p:style>
        <p:txBody>
          <a:bodyPr lIns="50760" rIns="50760" tIns="50760" bIns="50760">
            <a:noAutofit/>
          </a:bodyPr>
          <a:p>
            <a:pPr marL="444600" indent="-443880">
              <a:lnSpc>
                <a:spcPct val="100000"/>
              </a:lnSpc>
              <a:spcBef>
                <a:spcPts val="2801"/>
              </a:spcBef>
              <a:buClr>
                <a:srgbClr val="34a5da"/>
              </a:buClr>
              <a:buSzPct val="105000"/>
              <a:buFont typeface="Avenir Next Regular"/>
              <a:buChar char="▸"/>
            </a:pPr>
            <a:r>
              <a:rPr b="0" lang="pt-BR" sz="3400" spc="-1" strike="noStrike">
                <a:solidFill>
                  <a:srgbClr val="222222"/>
                </a:solidFill>
                <a:latin typeface="Avenir Next Medium"/>
                <a:ea typeface="Avenir Next Medium"/>
              </a:rPr>
              <a:t>Árvore de probabilidades: </a:t>
            </a:r>
            <a:r>
              <a:rPr b="0" lang="pt-BR" sz="3400" spc="-1" strike="noStrike">
                <a:solidFill>
                  <a:srgbClr val="e42832"/>
                </a:solidFill>
                <a:latin typeface="Avenir Next Medium"/>
                <a:ea typeface="Avenir Next Medium"/>
              </a:rPr>
              <a:t>Participante escolhe porta 1</a:t>
            </a:r>
            <a:br/>
            <a:r>
              <a:rPr b="0" lang="pt-BR" sz="3400" spc="-1" strike="noStrike">
                <a:solidFill>
                  <a:srgbClr val="e42832"/>
                </a:solidFill>
                <a:latin typeface="Avenir Next Medium"/>
                <a:ea typeface="Avenir Next Medium"/>
              </a:rPr>
              <a:t>                                                  </a:t>
            </a:r>
            <a:r>
              <a:rPr b="0" lang="pt-BR" sz="3400" spc="-1" strike="noStrike">
                <a:solidFill>
                  <a:srgbClr val="4c8945"/>
                </a:solidFill>
                <a:latin typeface="Avenir Next Medium"/>
                <a:ea typeface="Avenir Next Medium"/>
              </a:rPr>
              <a:t>Apresentador revela porta 2</a:t>
            </a:r>
            <a:endParaRPr b="0" lang="pt-BR" sz="3400" spc="-1" strike="noStrike">
              <a:latin typeface="Arial"/>
            </a:endParaRPr>
          </a:p>
        </p:txBody>
      </p:sp>
      <p:sp>
        <p:nvSpPr>
          <p:cNvPr id="1026" name="CustomShape 3"/>
          <p:cNvSpPr/>
          <p:nvPr/>
        </p:nvSpPr>
        <p:spPr>
          <a:xfrm>
            <a:off x="406440" y="673200"/>
            <a:ext cx="12191400" cy="723240"/>
          </a:xfrm>
          <a:prstGeom prst="rect">
            <a:avLst/>
          </a:prstGeom>
          <a:noFill/>
          <a:ln w="12600">
            <a:noFill/>
          </a:ln>
        </p:spPr>
        <p:style>
          <a:lnRef idx="0"/>
          <a:fillRef idx="0"/>
          <a:effectRef idx="0"/>
          <a:fontRef idx="minor"/>
        </p:style>
        <p:txBody>
          <a:bodyPr lIns="50760" rIns="50760" tIns="50760" bIns="50760">
            <a:noAutofit/>
          </a:bodyPr>
          <a:p>
            <a:pPr>
              <a:lnSpc>
                <a:spcPct val="80000"/>
              </a:lnSpc>
              <a:spcBef>
                <a:spcPts val="2200"/>
              </a:spcBef>
            </a:pPr>
            <a:r>
              <a:rPr b="0" lang="pt-BR" sz="4800" spc="-1" strike="noStrike" cap="all">
                <a:solidFill>
                  <a:srgbClr val="34a5da"/>
                </a:solidFill>
                <a:latin typeface="DIN Condensed Bold"/>
                <a:ea typeface="DIN Condensed Bold"/>
              </a:rPr>
              <a:t>Monty hall</a:t>
            </a:r>
            <a:endParaRPr b="0" lang="pt-BR" sz="4800" spc="-1" strike="noStrike">
              <a:latin typeface="Arial"/>
            </a:endParaRPr>
          </a:p>
        </p:txBody>
      </p:sp>
      <p:pic>
        <p:nvPicPr>
          <p:cNvPr id="1027" name="Pr(C_1|R_2)_&amp;=_f.pdf" descr="Pr(C_1|R_2)_&amp;=_f.pdf"/>
          <p:cNvPicPr/>
          <p:nvPr/>
        </p:nvPicPr>
        <p:blipFill>
          <a:blip r:embed="rId1"/>
          <a:stretch/>
        </p:blipFill>
        <p:spPr>
          <a:xfrm>
            <a:off x="8310240" y="5749200"/>
            <a:ext cx="4104000" cy="1874160"/>
          </a:xfrm>
          <a:prstGeom prst="rect">
            <a:avLst/>
          </a:prstGeom>
          <a:ln w="12600">
            <a:noFill/>
          </a:ln>
        </p:spPr>
      </p:pic>
      <p:pic>
        <p:nvPicPr>
          <p:cNvPr id="1028" name="Pr(C_1|R_2)_&gt;_Pr.pdf" descr="Pr(C_1|R_2)_&gt;_Pr.pdf"/>
          <p:cNvPicPr/>
          <p:nvPr/>
        </p:nvPicPr>
        <p:blipFill>
          <a:blip r:embed="rId2"/>
          <a:stretch/>
        </p:blipFill>
        <p:spPr>
          <a:xfrm>
            <a:off x="8336160" y="4506840"/>
            <a:ext cx="4378320" cy="420120"/>
          </a:xfrm>
          <a:prstGeom prst="rect">
            <a:avLst/>
          </a:prstGeom>
          <a:ln w="12600">
            <a:noFill/>
          </a:ln>
        </p:spPr>
      </p:pic>
      <p:pic>
        <p:nvPicPr>
          <p:cNvPr id="1029" name="Pr(C_1|R_2)_+_Pr.pdf" descr="Pr(C_1|R_2)_+_Pr.pdf"/>
          <p:cNvPicPr/>
          <p:nvPr/>
        </p:nvPicPr>
        <p:blipFill>
          <a:blip r:embed="rId3"/>
          <a:stretch/>
        </p:blipFill>
        <p:spPr>
          <a:xfrm>
            <a:off x="7618680" y="8445600"/>
            <a:ext cx="5142960" cy="448200"/>
          </a:xfrm>
          <a:prstGeom prst="rect">
            <a:avLst/>
          </a:prstGeom>
          <a:ln w="12600">
            <a:noFill/>
          </a:ln>
        </p:spPr>
      </p:pic>
      <p:pic>
        <p:nvPicPr>
          <p:cNvPr id="1030" name="very_thick,-&gt;,&gt;=.pdf" descr="very_thick,-&gt;,&gt;=.pdf"/>
          <p:cNvPicPr/>
          <p:nvPr/>
        </p:nvPicPr>
        <p:blipFill>
          <a:blip r:embed="rId4"/>
          <a:stretch/>
        </p:blipFill>
        <p:spPr>
          <a:xfrm>
            <a:off x="162000" y="3486600"/>
            <a:ext cx="7222680" cy="5840280"/>
          </a:xfrm>
          <a:prstGeom prst="rect">
            <a:avLst/>
          </a:prstGeom>
          <a:ln w="12600">
            <a:noFill/>
          </a:ln>
        </p:spPr>
      </p:pic>
    </p:spTree>
  </p:cSld>
  <mc:AlternateContent>
    <mc:Choice Requires="p14">
      <p:transition spd="slow" p14:dur="2000"/>
    </mc:Choice>
    <mc:Fallback>
      <p:transition spd="slow"/>
    </mc:Fallback>
  </mc:AlternateContent>
</p:sld>
</file>

<file path=ppt/slides/slide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31" name="CustomShape 1"/>
          <p:cNvSpPr/>
          <p:nvPr/>
        </p:nvSpPr>
        <p:spPr>
          <a:xfrm>
            <a:off x="7507440" y="8034840"/>
            <a:ext cx="5364720" cy="1269360"/>
          </a:xfrm>
          <a:prstGeom prst="rect">
            <a:avLst/>
          </a:prstGeom>
          <a:solidFill>
            <a:schemeClr val="accent4">
              <a:hueOff val="414058"/>
              <a:satOff val="2144"/>
              <a:lumOff val="10379"/>
            </a:schemeClr>
          </a:solidFill>
          <a:ln w="25560">
            <a:solidFill>
              <a:schemeClr val="accent4"/>
            </a:solidFill>
            <a:miter/>
          </a:ln>
        </p:spPr>
        <p:style>
          <a:lnRef idx="0"/>
          <a:fillRef idx="0"/>
          <a:effectRef idx="0"/>
          <a:fontRef idx="minor"/>
        </p:style>
      </p:sp>
      <p:sp>
        <p:nvSpPr>
          <p:cNvPr id="1032" name="CustomShape 2"/>
          <p:cNvSpPr/>
          <p:nvPr/>
        </p:nvSpPr>
        <p:spPr>
          <a:xfrm>
            <a:off x="406440" y="1905120"/>
            <a:ext cx="12191400" cy="1779840"/>
          </a:xfrm>
          <a:prstGeom prst="rect">
            <a:avLst/>
          </a:prstGeom>
          <a:noFill/>
          <a:ln w="12600">
            <a:noFill/>
          </a:ln>
        </p:spPr>
        <p:style>
          <a:lnRef idx="0"/>
          <a:fillRef idx="0"/>
          <a:effectRef idx="0"/>
          <a:fontRef idx="minor"/>
        </p:style>
        <p:txBody>
          <a:bodyPr lIns="50760" rIns="50760" tIns="50760" bIns="50760">
            <a:noAutofit/>
          </a:bodyPr>
          <a:p>
            <a:pPr marL="444600" indent="-443880">
              <a:lnSpc>
                <a:spcPct val="100000"/>
              </a:lnSpc>
              <a:spcBef>
                <a:spcPts val="2801"/>
              </a:spcBef>
              <a:buClr>
                <a:srgbClr val="34a5da"/>
              </a:buClr>
              <a:buSzPct val="105000"/>
              <a:buFont typeface="Avenir Next Regular"/>
              <a:buChar char="▸"/>
            </a:pPr>
            <a:r>
              <a:rPr b="0" lang="pt-BR" sz="3400" spc="-1" strike="noStrike">
                <a:solidFill>
                  <a:srgbClr val="222222"/>
                </a:solidFill>
                <a:latin typeface="Avenir Next Medium"/>
                <a:ea typeface="Avenir Next Medium"/>
              </a:rPr>
              <a:t>Árvore de probabilidades: </a:t>
            </a:r>
            <a:r>
              <a:rPr b="0" lang="pt-BR" sz="3400" spc="-1" strike="noStrike">
                <a:solidFill>
                  <a:srgbClr val="e42832"/>
                </a:solidFill>
                <a:latin typeface="Avenir Next Medium"/>
                <a:ea typeface="Avenir Next Medium"/>
              </a:rPr>
              <a:t>Participante escolhe porta 1</a:t>
            </a:r>
            <a:br/>
            <a:r>
              <a:rPr b="0" lang="pt-BR" sz="3400" spc="-1" strike="noStrike">
                <a:solidFill>
                  <a:srgbClr val="e42832"/>
                </a:solidFill>
                <a:latin typeface="Avenir Next Medium"/>
                <a:ea typeface="Avenir Next Medium"/>
              </a:rPr>
              <a:t>                                                  </a:t>
            </a:r>
            <a:r>
              <a:rPr b="0" lang="pt-BR" sz="3400" spc="-1" strike="noStrike">
                <a:solidFill>
                  <a:srgbClr val="4c8945"/>
                </a:solidFill>
                <a:latin typeface="Avenir Next Medium"/>
                <a:ea typeface="Avenir Next Medium"/>
              </a:rPr>
              <a:t>Apresentador revela porta 2</a:t>
            </a:r>
            <a:endParaRPr b="0" lang="pt-BR" sz="3400" spc="-1" strike="noStrike">
              <a:latin typeface="Arial"/>
            </a:endParaRPr>
          </a:p>
        </p:txBody>
      </p:sp>
      <p:sp>
        <p:nvSpPr>
          <p:cNvPr id="1033" name="CustomShape 3"/>
          <p:cNvSpPr/>
          <p:nvPr/>
        </p:nvSpPr>
        <p:spPr>
          <a:xfrm>
            <a:off x="406440" y="673200"/>
            <a:ext cx="12191400" cy="723240"/>
          </a:xfrm>
          <a:prstGeom prst="rect">
            <a:avLst/>
          </a:prstGeom>
          <a:noFill/>
          <a:ln w="12600">
            <a:noFill/>
          </a:ln>
        </p:spPr>
        <p:style>
          <a:lnRef idx="0"/>
          <a:fillRef idx="0"/>
          <a:effectRef idx="0"/>
          <a:fontRef idx="minor"/>
        </p:style>
        <p:txBody>
          <a:bodyPr lIns="50760" rIns="50760" tIns="50760" bIns="50760">
            <a:noAutofit/>
          </a:bodyPr>
          <a:p>
            <a:pPr>
              <a:lnSpc>
                <a:spcPct val="80000"/>
              </a:lnSpc>
              <a:spcBef>
                <a:spcPts val="2200"/>
              </a:spcBef>
            </a:pPr>
            <a:r>
              <a:rPr b="0" lang="pt-BR" sz="4800" spc="-1" strike="noStrike" cap="all">
                <a:solidFill>
                  <a:srgbClr val="34a5da"/>
                </a:solidFill>
                <a:latin typeface="DIN Condensed Bold"/>
                <a:ea typeface="DIN Condensed Bold"/>
              </a:rPr>
              <a:t>Monty hall</a:t>
            </a:r>
            <a:endParaRPr b="0" lang="pt-BR" sz="4800" spc="-1" strike="noStrike">
              <a:latin typeface="Arial"/>
            </a:endParaRPr>
          </a:p>
        </p:txBody>
      </p:sp>
      <p:pic>
        <p:nvPicPr>
          <p:cNvPr id="1034" name="Pr(C_1|R_2)_&gt;_Pr.pdf" descr="Pr(C_1|R_2)_&gt;_Pr.pdf"/>
          <p:cNvPicPr/>
          <p:nvPr/>
        </p:nvPicPr>
        <p:blipFill>
          <a:blip r:embed="rId1"/>
          <a:stretch/>
        </p:blipFill>
        <p:spPr>
          <a:xfrm>
            <a:off x="8336160" y="4506840"/>
            <a:ext cx="4378320" cy="420120"/>
          </a:xfrm>
          <a:prstGeom prst="rect">
            <a:avLst/>
          </a:prstGeom>
          <a:ln w="12600">
            <a:noFill/>
          </a:ln>
        </p:spPr>
      </p:pic>
      <p:pic>
        <p:nvPicPr>
          <p:cNvPr id="1035" name="Pr(C_1|R_2)_&amp;_pr.pdf" descr="Pr(C_1|R_2)_&amp;_pr.pdf"/>
          <p:cNvPicPr/>
          <p:nvPr/>
        </p:nvPicPr>
        <p:blipFill>
          <a:blip r:embed="rId2"/>
          <a:stretch/>
        </p:blipFill>
        <p:spPr>
          <a:xfrm>
            <a:off x="7637040" y="5634720"/>
            <a:ext cx="5106240" cy="2102760"/>
          </a:xfrm>
          <a:prstGeom prst="rect">
            <a:avLst/>
          </a:prstGeom>
          <a:ln w="12600">
            <a:noFill/>
          </a:ln>
        </p:spPr>
      </p:pic>
      <p:pic>
        <p:nvPicPr>
          <p:cNvPr id="1036" name="Pr(C_1|R_2)_+_Pr.pdf" descr="Pr(C_1|R_2)_+_Pr.pdf"/>
          <p:cNvPicPr/>
          <p:nvPr/>
        </p:nvPicPr>
        <p:blipFill>
          <a:blip r:embed="rId3"/>
          <a:stretch/>
        </p:blipFill>
        <p:spPr>
          <a:xfrm>
            <a:off x="7618680" y="8445600"/>
            <a:ext cx="5142960" cy="448200"/>
          </a:xfrm>
          <a:prstGeom prst="rect">
            <a:avLst/>
          </a:prstGeom>
          <a:ln w="12600">
            <a:noFill/>
          </a:ln>
        </p:spPr>
      </p:pic>
      <p:pic>
        <p:nvPicPr>
          <p:cNvPr id="1037" name="very_thick,-&gt;,&gt;=.pdf" descr="very_thick,-&gt;,&gt;=.pdf"/>
          <p:cNvPicPr/>
          <p:nvPr/>
        </p:nvPicPr>
        <p:blipFill>
          <a:blip r:embed="rId4"/>
          <a:stretch/>
        </p:blipFill>
        <p:spPr>
          <a:xfrm>
            <a:off x="162000" y="3486600"/>
            <a:ext cx="7222680" cy="5840280"/>
          </a:xfrm>
          <a:prstGeom prst="rect">
            <a:avLst/>
          </a:prstGeom>
          <a:ln w="12600">
            <a:noFill/>
          </a:ln>
        </p:spPr>
      </p:pic>
    </p:spTree>
  </p:cSld>
  <mc:AlternateContent>
    <mc:Choice Requires="p14">
      <p:transition spd="slow" p14:dur="2000"/>
    </mc:Choice>
    <mc:Fallback>
      <p:transition spd="slow"/>
    </mc:Fallback>
  </mc:AlternateContent>
</p:sld>
</file>

<file path=ppt/slides/slide4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38" name="CustomShape 1"/>
          <p:cNvSpPr/>
          <p:nvPr/>
        </p:nvSpPr>
        <p:spPr>
          <a:xfrm>
            <a:off x="7507440" y="8034840"/>
            <a:ext cx="5364720" cy="1269360"/>
          </a:xfrm>
          <a:prstGeom prst="rect">
            <a:avLst/>
          </a:prstGeom>
          <a:solidFill>
            <a:schemeClr val="accent4">
              <a:hueOff val="414058"/>
              <a:satOff val="2144"/>
              <a:lumOff val="10379"/>
            </a:schemeClr>
          </a:solidFill>
          <a:ln w="25560">
            <a:solidFill>
              <a:schemeClr val="accent4"/>
            </a:solidFill>
            <a:miter/>
          </a:ln>
        </p:spPr>
        <p:style>
          <a:lnRef idx="0"/>
          <a:fillRef idx="0"/>
          <a:effectRef idx="0"/>
          <a:fontRef idx="minor"/>
        </p:style>
      </p:sp>
      <p:sp>
        <p:nvSpPr>
          <p:cNvPr id="1039" name="CustomShape 2"/>
          <p:cNvSpPr/>
          <p:nvPr/>
        </p:nvSpPr>
        <p:spPr>
          <a:xfrm>
            <a:off x="406440" y="1905120"/>
            <a:ext cx="12191400" cy="1779840"/>
          </a:xfrm>
          <a:prstGeom prst="rect">
            <a:avLst/>
          </a:prstGeom>
          <a:noFill/>
          <a:ln w="12600">
            <a:noFill/>
          </a:ln>
        </p:spPr>
        <p:style>
          <a:lnRef idx="0"/>
          <a:fillRef idx="0"/>
          <a:effectRef idx="0"/>
          <a:fontRef idx="minor"/>
        </p:style>
        <p:txBody>
          <a:bodyPr lIns="50760" rIns="50760" tIns="50760" bIns="50760">
            <a:noAutofit/>
          </a:bodyPr>
          <a:p>
            <a:pPr marL="444600" indent="-443880">
              <a:lnSpc>
                <a:spcPct val="100000"/>
              </a:lnSpc>
              <a:spcBef>
                <a:spcPts val="2801"/>
              </a:spcBef>
              <a:buClr>
                <a:srgbClr val="34a5da"/>
              </a:buClr>
              <a:buSzPct val="105000"/>
              <a:buFont typeface="Avenir Next Regular"/>
              <a:buChar char="▸"/>
            </a:pPr>
            <a:r>
              <a:rPr b="0" lang="pt-BR" sz="3400" spc="-1" strike="noStrike">
                <a:solidFill>
                  <a:srgbClr val="222222"/>
                </a:solidFill>
                <a:latin typeface="Avenir Next Medium"/>
                <a:ea typeface="Avenir Next Medium"/>
              </a:rPr>
              <a:t>Árvore de probabilidades: </a:t>
            </a:r>
            <a:r>
              <a:rPr b="0" lang="pt-BR" sz="3400" spc="-1" strike="noStrike">
                <a:solidFill>
                  <a:srgbClr val="e42832"/>
                </a:solidFill>
                <a:latin typeface="Avenir Next Medium"/>
                <a:ea typeface="Avenir Next Medium"/>
              </a:rPr>
              <a:t>Participante escolhe porta 1</a:t>
            </a:r>
            <a:br/>
            <a:r>
              <a:rPr b="0" lang="pt-BR" sz="3400" spc="-1" strike="noStrike">
                <a:solidFill>
                  <a:srgbClr val="e42832"/>
                </a:solidFill>
                <a:latin typeface="Avenir Next Medium"/>
                <a:ea typeface="Avenir Next Medium"/>
              </a:rPr>
              <a:t>                                                  </a:t>
            </a:r>
            <a:r>
              <a:rPr b="0" lang="pt-BR" sz="3400" spc="-1" strike="noStrike">
                <a:solidFill>
                  <a:srgbClr val="4c8945"/>
                </a:solidFill>
                <a:latin typeface="Avenir Next Medium"/>
                <a:ea typeface="Avenir Next Medium"/>
              </a:rPr>
              <a:t>Apresentador revela porta 2</a:t>
            </a:r>
            <a:endParaRPr b="0" lang="pt-BR" sz="3400" spc="-1" strike="noStrike">
              <a:latin typeface="Arial"/>
            </a:endParaRPr>
          </a:p>
        </p:txBody>
      </p:sp>
      <p:sp>
        <p:nvSpPr>
          <p:cNvPr id="1040" name="CustomShape 3"/>
          <p:cNvSpPr/>
          <p:nvPr/>
        </p:nvSpPr>
        <p:spPr>
          <a:xfrm>
            <a:off x="406440" y="673200"/>
            <a:ext cx="12191400" cy="723240"/>
          </a:xfrm>
          <a:prstGeom prst="rect">
            <a:avLst/>
          </a:prstGeom>
          <a:noFill/>
          <a:ln w="12600">
            <a:noFill/>
          </a:ln>
        </p:spPr>
        <p:style>
          <a:lnRef idx="0"/>
          <a:fillRef idx="0"/>
          <a:effectRef idx="0"/>
          <a:fontRef idx="minor"/>
        </p:style>
        <p:txBody>
          <a:bodyPr lIns="50760" rIns="50760" tIns="50760" bIns="50760">
            <a:noAutofit/>
          </a:bodyPr>
          <a:p>
            <a:pPr>
              <a:lnSpc>
                <a:spcPct val="80000"/>
              </a:lnSpc>
              <a:spcBef>
                <a:spcPts val="2200"/>
              </a:spcBef>
            </a:pPr>
            <a:r>
              <a:rPr b="0" lang="pt-BR" sz="4800" spc="-1" strike="noStrike" cap="all">
                <a:solidFill>
                  <a:srgbClr val="34a5da"/>
                </a:solidFill>
                <a:latin typeface="DIN Condensed Bold"/>
                <a:ea typeface="DIN Condensed Bold"/>
              </a:rPr>
              <a:t>Monty hall</a:t>
            </a:r>
            <a:endParaRPr b="0" lang="pt-BR" sz="4800" spc="-1" strike="noStrike">
              <a:latin typeface="Arial"/>
            </a:endParaRPr>
          </a:p>
        </p:txBody>
      </p:sp>
      <p:pic>
        <p:nvPicPr>
          <p:cNvPr id="1041" name="Pr(C_1|R_2)_&gt;_Pr.pdf" descr="Pr(C_1|R_2)_&gt;_Pr.pdf"/>
          <p:cNvPicPr/>
          <p:nvPr/>
        </p:nvPicPr>
        <p:blipFill>
          <a:blip r:embed="rId1"/>
          <a:stretch/>
        </p:blipFill>
        <p:spPr>
          <a:xfrm>
            <a:off x="8336160" y="4506840"/>
            <a:ext cx="4378320" cy="420120"/>
          </a:xfrm>
          <a:prstGeom prst="rect">
            <a:avLst/>
          </a:prstGeom>
          <a:ln w="12600">
            <a:noFill/>
          </a:ln>
        </p:spPr>
      </p:pic>
      <p:pic>
        <p:nvPicPr>
          <p:cNvPr id="1042" name="Pr(C_1|R_2)_+_Pr.pdf" descr="Pr(C_1|R_2)_+_Pr.pdf"/>
          <p:cNvPicPr/>
          <p:nvPr/>
        </p:nvPicPr>
        <p:blipFill>
          <a:blip r:embed="rId2"/>
          <a:stretch/>
        </p:blipFill>
        <p:spPr>
          <a:xfrm>
            <a:off x="7618680" y="8445600"/>
            <a:ext cx="5142960" cy="448200"/>
          </a:xfrm>
          <a:prstGeom prst="rect">
            <a:avLst/>
          </a:prstGeom>
          <a:ln w="12600">
            <a:noFill/>
          </a:ln>
        </p:spPr>
      </p:pic>
      <p:pic>
        <p:nvPicPr>
          <p:cNvPr id="1043" name="frac_1_6_frac_1_.pdf" descr="frac_1_6_frac_1_.pdf"/>
          <p:cNvPicPr/>
          <p:nvPr/>
        </p:nvPicPr>
        <p:blipFill>
          <a:blip r:embed="rId3"/>
          <a:stretch/>
        </p:blipFill>
        <p:spPr>
          <a:xfrm>
            <a:off x="7834320" y="5535000"/>
            <a:ext cx="4710960" cy="2031120"/>
          </a:xfrm>
          <a:prstGeom prst="rect">
            <a:avLst/>
          </a:prstGeom>
          <a:ln w="12600">
            <a:noFill/>
          </a:ln>
        </p:spPr>
      </p:pic>
      <p:pic>
        <p:nvPicPr>
          <p:cNvPr id="1044" name="very_thick,-&gt;,&gt;=.pdf" descr="very_thick,-&gt;,&gt;=.pdf"/>
          <p:cNvPicPr/>
          <p:nvPr/>
        </p:nvPicPr>
        <p:blipFill>
          <a:blip r:embed="rId4"/>
          <a:stretch/>
        </p:blipFill>
        <p:spPr>
          <a:xfrm>
            <a:off x="162000" y="3486600"/>
            <a:ext cx="7222680" cy="5840280"/>
          </a:xfrm>
          <a:prstGeom prst="rect">
            <a:avLst/>
          </a:prstGeom>
          <a:ln w="1260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8" name="CustomShape 1"/>
          <p:cNvSpPr/>
          <p:nvPr/>
        </p:nvSpPr>
        <p:spPr>
          <a:xfrm>
            <a:off x="392760" y="2113560"/>
            <a:ext cx="6042240" cy="5526360"/>
          </a:xfrm>
          <a:prstGeom prst="rect">
            <a:avLst/>
          </a:prstGeom>
          <a:noFill/>
          <a:ln w="12600">
            <a:noFill/>
          </a:ln>
        </p:spPr>
        <p:style>
          <a:lnRef idx="0"/>
          <a:fillRef idx="0"/>
          <a:effectRef idx="0"/>
          <a:fontRef idx="minor"/>
        </p:style>
        <p:txBody>
          <a:bodyPr lIns="50760" rIns="50760" tIns="50760" bIns="50760" anchor="ctr">
            <a:spAutoFit/>
          </a:bodyPr>
          <a:p>
            <a:pPr>
              <a:lnSpc>
                <a:spcPct val="100000"/>
              </a:lnSpc>
            </a:pPr>
            <a:r>
              <a:rPr b="0" lang="pt-BR" sz="2400" spc="-1" strike="noStrike">
                <a:solidFill>
                  <a:srgbClr val="ffffff"/>
                </a:solidFill>
                <a:latin typeface="Arial"/>
                <a:ea typeface="Arial"/>
              </a:rPr>
              <a:t>“</a:t>
            </a:r>
            <a:r>
              <a:rPr b="0" lang="pt-BR" sz="2400" spc="-1" strike="noStrike">
                <a:solidFill>
                  <a:srgbClr val="ffffff"/>
                </a:solidFill>
                <a:latin typeface="Arial"/>
                <a:ea typeface="Arial"/>
              </a:rPr>
              <a:t>The agent controls the movement of a character in a grid world. Some tiles of the grid are walkable, and others lead to the agent falling into the water. Additionally, the movement direction of the agent is uncertain and only partially depends on the chosen direction. The agent is rewarded for finding a walkable path to a goal tile.”</a:t>
            </a:r>
            <a:endParaRPr b="0" lang="pt-BR" sz="2400" spc="-1" strike="noStrike">
              <a:latin typeface="Arial"/>
            </a:endParaRPr>
          </a:p>
          <a:p>
            <a:pPr>
              <a:lnSpc>
                <a:spcPct val="100000"/>
              </a:lnSpc>
            </a:pPr>
            <a:endParaRPr b="0" lang="pt-BR" sz="2400" spc="-1" strike="noStrike">
              <a:latin typeface="Arial"/>
            </a:endParaRPr>
          </a:p>
          <a:p>
            <a:pPr>
              <a:lnSpc>
                <a:spcPct val="100000"/>
              </a:lnSpc>
            </a:pPr>
            <a:endParaRPr b="0" lang="pt-BR" sz="2400" spc="-1" strike="noStrike">
              <a:latin typeface="Arial"/>
            </a:endParaRPr>
          </a:p>
          <a:p>
            <a:pPr>
              <a:lnSpc>
                <a:spcPct val="100000"/>
              </a:lnSpc>
              <a:spcBef>
                <a:spcPts val="2401"/>
              </a:spcBef>
            </a:pPr>
            <a:r>
              <a:rPr b="0" lang="pt-BR" sz="2400" spc="-1" strike="noStrike">
                <a:solidFill>
                  <a:srgbClr val="ffe989"/>
                </a:solidFill>
                <a:latin typeface="Avenir Next Medium"/>
                <a:ea typeface="Avenir Next Medium"/>
              </a:rPr>
              <a:t>Vamos supor que ao mover, agente cai 40% das vezes (permanece na mesma célula) e 10% ele desliza duas células na direção do movimento</a:t>
            </a:r>
            <a:endParaRPr b="0" lang="pt-BR" sz="2400" spc="-1" strike="noStrike">
              <a:latin typeface="Arial"/>
            </a:endParaRPr>
          </a:p>
        </p:txBody>
      </p:sp>
      <p:sp>
        <p:nvSpPr>
          <p:cNvPr id="409" name="CustomShape 2"/>
          <p:cNvSpPr/>
          <p:nvPr/>
        </p:nvSpPr>
        <p:spPr>
          <a:xfrm>
            <a:off x="406440" y="673200"/>
            <a:ext cx="12191400" cy="723240"/>
          </a:xfrm>
          <a:prstGeom prst="rect">
            <a:avLst/>
          </a:prstGeom>
          <a:noFill/>
          <a:ln w="12600">
            <a:noFill/>
          </a:ln>
        </p:spPr>
        <p:style>
          <a:lnRef idx="0"/>
          <a:fillRef idx="0"/>
          <a:effectRef idx="0"/>
          <a:fontRef idx="minor"/>
        </p:style>
        <p:txBody>
          <a:bodyPr lIns="50760" rIns="50760" tIns="50760" bIns="50760">
            <a:noAutofit/>
          </a:bodyPr>
          <a:p>
            <a:pPr>
              <a:lnSpc>
                <a:spcPct val="80000"/>
              </a:lnSpc>
              <a:spcBef>
                <a:spcPts val="2200"/>
              </a:spcBef>
            </a:pPr>
            <a:r>
              <a:rPr b="0" lang="pt-BR" sz="4800" spc="-1" strike="noStrike" cap="all">
                <a:solidFill>
                  <a:srgbClr val="ffffff"/>
                </a:solidFill>
                <a:latin typeface="DIN Condensed Bold"/>
                <a:ea typeface="DIN Condensed Bold"/>
              </a:rPr>
              <a:t>Frozen lake</a:t>
            </a:r>
            <a:endParaRPr b="0" lang="pt-BR" sz="4800" spc="-1" strike="noStrike">
              <a:latin typeface="Arial"/>
            </a:endParaRPr>
          </a:p>
        </p:txBody>
      </p:sp>
      <p:sp>
        <p:nvSpPr>
          <p:cNvPr id="410" name="CustomShape 3"/>
          <p:cNvSpPr/>
          <p:nvPr/>
        </p:nvSpPr>
        <p:spPr>
          <a:xfrm>
            <a:off x="2768400" y="8940240"/>
            <a:ext cx="7468200" cy="406800"/>
          </a:xfrm>
          <a:prstGeom prst="rect">
            <a:avLst/>
          </a:prstGeom>
          <a:noFill/>
          <a:ln w="12600">
            <a:noFill/>
          </a:ln>
        </p:spPr>
        <p:style>
          <a:lnRef idx="0"/>
          <a:fillRef idx="0"/>
          <a:effectRef idx="0"/>
          <a:fontRef idx="minor"/>
        </p:style>
        <p:txBody>
          <a:bodyPr wrap="none" lIns="50760" rIns="50760" tIns="50760" bIns="50760" anchor="ctr">
            <a:spAutoFit/>
          </a:bodyPr>
          <a:p>
            <a:pPr>
              <a:lnSpc>
                <a:spcPct val="100000"/>
              </a:lnSpc>
              <a:spcBef>
                <a:spcPts val="2401"/>
              </a:spcBef>
            </a:pPr>
            <a:r>
              <a:rPr b="0" lang="pt-BR" sz="2000" spc="-1" strike="noStrike">
                <a:solidFill>
                  <a:srgbClr val="18679a"/>
                </a:solidFill>
                <a:latin typeface="Avenir Next Medium"/>
                <a:ea typeface="Avenir Next Medium"/>
              </a:rPr>
              <a:t>baseado em https://gym.openai.com/envs/FrozenLake-v0/</a:t>
            </a:r>
            <a:endParaRPr b="0" lang="pt-BR" sz="2000" spc="-1" strike="noStrike">
              <a:latin typeface="Arial"/>
            </a:endParaRPr>
          </a:p>
        </p:txBody>
      </p:sp>
      <p:grpSp>
        <p:nvGrpSpPr>
          <p:cNvPr id="411" name="Group 4"/>
          <p:cNvGrpSpPr/>
          <p:nvPr/>
        </p:nvGrpSpPr>
        <p:grpSpPr>
          <a:xfrm>
            <a:off x="7288920" y="3289320"/>
            <a:ext cx="4558680" cy="3174480"/>
            <a:chOff x="7288920" y="3289320"/>
            <a:chExt cx="4558680" cy="3174480"/>
          </a:xfrm>
        </p:grpSpPr>
        <p:pic>
          <p:nvPicPr>
            <p:cNvPr id="412" name="Image" descr="Image"/>
            <p:cNvPicPr/>
            <p:nvPr/>
          </p:nvPicPr>
          <p:blipFill>
            <a:blip r:embed="rId1"/>
            <a:stretch/>
          </p:blipFill>
          <p:spPr>
            <a:xfrm>
              <a:off x="8952840" y="3289320"/>
              <a:ext cx="1269360" cy="1269360"/>
            </a:xfrm>
            <a:prstGeom prst="rect">
              <a:avLst/>
            </a:prstGeom>
            <a:ln w="12600">
              <a:noFill/>
            </a:ln>
          </p:spPr>
        </p:pic>
        <p:pic>
          <p:nvPicPr>
            <p:cNvPr id="413" name="Image" descr="Image"/>
            <p:cNvPicPr/>
            <p:nvPr/>
          </p:nvPicPr>
          <p:blipFill>
            <a:blip r:embed="rId2"/>
            <a:stretch/>
          </p:blipFill>
          <p:spPr>
            <a:xfrm>
              <a:off x="8406720" y="3606840"/>
              <a:ext cx="1269360" cy="1269360"/>
            </a:xfrm>
            <a:prstGeom prst="rect">
              <a:avLst/>
            </a:prstGeom>
            <a:ln w="12600">
              <a:noFill/>
            </a:ln>
          </p:spPr>
        </p:pic>
        <p:pic>
          <p:nvPicPr>
            <p:cNvPr id="414" name="Image" descr="Image"/>
            <p:cNvPicPr/>
            <p:nvPr/>
          </p:nvPicPr>
          <p:blipFill>
            <a:blip r:embed="rId3"/>
            <a:stretch/>
          </p:blipFill>
          <p:spPr>
            <a:xfrm>
              <a:off x="7848000" y="3930480"/>
              <a:ext cx="1269360" cy="1269360"/>
            </a:xfrm>
            <a:prstGeom prst="rect">
              <a:avLst/>
            </a:prstGeom>
            <a:ln w="12600">
              <a:noFill/>
            </a:ln>
          </p:spPr>
        </p:pic>
        <p:pic>
          <p:nvPicPr>
            <p:cNvPr id="415" name="Image" descr="Image"/>
            <p:cNvPicPr/>
            <p:nvPr/>
          </p:nvPicPr>
          <p:blipFill>
            <a:blip r:embed="rId4"/>
            <a:stretch/>
          </p:blipFill>
          <p:spPr>
            <a:xfrm>
              <a:off x="7288920" y="4260960"/>
              <a:ext cx="1269360" cy="1269360"/>
            </a:xfrm>
            <a:prstGeom prst="rect">
              <a:avLst/>
            </a:prstGeom>
            <a:ln w="12600">
              <a:noFill/>
            </a:ln>
          </p:spPr>
        </p:pic>
        <p:pic>
          <p:nvPicPr>
            <p:cNvPr id="416" name="Image" descr="Image"/>
            <p:cNvPicPr/>
            <p:nvPr/>
          </p:nvPicPr>
          <p:blipFill>
            <a:blip r:embed="rId5"/>
            <a:stretch/>
          </p:blipFill>
          <p:spPr>
            <a:xfrm>
              <a:off x="9500400" y="3606840"/>
              <a:ext cx="1269360" cy="1269360"/>
            </a:xfrm>
            <a:prstGeom prst="rect">
              <a:avLst/>
            </a:prstGeom>
            <a:ln w="12600">
              <a:noFill/>
            </a:ln>
          </p:spPr>
        </p:pic>
        <p:pic>
          <p:nvPicPr>
            <p:cNvPr id="417" name="Image" descr="Image"/>
            <p:cNvPicPr/>
            <p:nvPr/>
          </p:nvPicPr>
          <p:blipFill>
            <a:blip r:embed="rId6"/>
            <a:stretch/>
          </p:blipFill>
          <p:spPr>
            <a:xfrm>
              <a:off x="8939880" y="3930480"/>
              <a:ext cx="1269360" cy="1269360"/>
            </a:xfrm>
            <a:prstGeom prst="rect">
              <a:avLst/>
            </a:prstGeom>
            <a:ln w="12600">
              <a:noFill/>
            </a:ln>
          </p:spPr>
        </p:pic>
        <p:pic>
          <p:nvPicPr>
            <p:cNvPr id="418" name="Image" descr="Image"/>
            <p:cNvPicPr/>
            <p:nvPr/>
          </p:nvPicPr>
          <p:blipFill>
            <a:blip r:embed="rId7"/>
            <a:stretch/>
          </p:blipFill>
          <p:spPr>
            <a:xfrm>
              <a:off x="8382600" y="4260960"/>
              <a:ext cx="1269360" cy="1269360"/>
            </a:xfrm>
            <a:prstGeom prst="rect">
              <a:avLst/>
            </a:prstGeom>
            <a:ln w="12600">
              <a:noFill/>
            </a:ln>
          </p:spPr>
        </p:pic>
        <p:pic>
          <p:nvPicPr>
            <p:cNvPr id="419" name="Image" descr="Image"/>
            <p:cNvPicPr/>
            <p:nvPr/>
          </p:nvPicPr>
          <p:blipFill>
            <a:blip r:embed="rId8"/>
            <a:stretch/>
          </p:blipFill>
          <p:spPr>
            <a:xfrm>
              <a:off x="7836480" y="4572000"/>
              <a:ext cx="1269360" cy="1269360"/>
            </a:xfrm>
            <a:prstGeom prst="rect">
              <a:avLst/>
            </a:prstGeom>
            <a:ln w="12600">
              <a:noFill/>
            </a:ln>
          </p:spPr>
        </p:pic>
        <p:pic>
          <p:nvPicPr>
            <p:cNvPr id="420" name="Image" descr="Image"/>
            <p:cNvPicPr/>
            <p:nvPr/>
          </p:nvPicPr>
          <p:blipFill>
            <a:blip r:embed="rId9"/>
            <a:stretch/>
          </p:blipFill>
          <p:spPr>
            <a:xfrm>
              <a:off x="10046520" y="3911760"/>
              <a:ext cx="1269360" cy="1269360"/>
            </a:xfrm>
            <a:prstGeom prst="rect">
              <a:avLst/>
            </a:prstGeom>
            <a:ln w="12600">
              <a:noFill/>
            </a:ln>
          </p:spPr>
        </p:pic>
        <p:pic>
          <p:nvPicPr>
            <p:cNvPr id="421" name="Image" descr="Image"/>
            <p:cNvPicPr/>
            <p:nvPr/>
          </p:nvPicPr>
          <p:blipFill>
            <a:blip r:embed="rId10"/>
            <a:stretch/>
          </p:blipFill>
          <p:spPr>
            <a:xfrm>
              <a:off x="9487800" y="4248000"/>
              <a:ext cx="1269360" cy="1269360"/>
            </a:xfrm>
            <a:prstGeom prst="rect">
              <a:avLst/>
            </a:prstGeom>
            <a:ln w="12600">
              <a:noFill/>
            </a:ln>
          </p:spPr>
        </p:pic>
        <p:pic>
          <p:nvPicPr>
            <p:cNvPr id="422" name="Image" descr="Image"/>
            <p:cNvPicPr/>
            <p:nvPr/>
          </p:nvPicPr>
          <p:blipFill>
            <a:blip r:embed="rId11"/>
            <a:stretch/>
          </p:blipFill>
          <p:spPr>
            <a:xfrm>
              <a:off x="8939880" y="4572000"/>
              <a:ext cx="1269360" cy="1269360"/>
            </a:xfrm>
            <a:prstGeom prst="rect">
              <a:avLst/>
            </a:prstGeom>
            <a:ln w="12600">
              <a:noFill/>
            </a:ln>
          </p:spPr>
        </p:pic>
        <p:pic>
          <p:nvPicPr>
            <p:cNvPr id="423" name="Image" descr="Image"/>
            <p:cNvPicPr/>
            <p:nvPr/>
          </p:nvPicPr>
          <p:blipFill>
            <a:blip r:embed="rId12"/>
            <a:stretch/>
          </p:blipFill>
          <p:spPr>
            <a:xfrm>
              <a:off x="8381160" y="4876920"/>
              <a:ext cx="1269360" cy="1269360"/>
            </a:xfrm>
            <a:prstGeom prst="rect">
              <a:avLst/>
            </a:prstGeom>
            <a:ln w="12600">
              <a:noFill/>
            </a:ln>
          </p:spPr>
        </p:pic>
        <p:pic>
          <p:nvPicPr>
            <p:cNvPr id="424" name="Image" descr="Image"/>
            <p:cNvPicPr/>
            <p:nvPr/>
          </p:nvPicPr>
          <p:blipFill>
            <a:blip r:embed="rId13"/>
            <a:stretch/>
          </p:blipFill>
          <p:spPr>
            <a:xfrm>
              <a:off x="10578240" y="4235400"/>
              <a:ext cx="1269360" cy="1269360"/>
            </a:xfrm>
            <a:prstGeom prst="rect">
              <a:avLst/>
            </a:prstGeom>
            <a:ln w="12600">
              <a:noFill/>
            </a:ln>
          </p:spPr>
        </p:pic>
        <p:pic>
          <p:nvPicPr>
            <p:cNvPr id="425" name="Image" descr="Image"/>
            <p:cNvPicPr/>
            <p:nvPr/>
          </p:nvPicPr>
          <p:blipFill>
            <a:blip r:embed="rId14"/>
            <a:stretch/>
          </p:blipFill>
          <p:spPr>
            <a:xfrm>
              <a:off x="10033920" y="4572000"/>
              <a:ext cx="1269360" cy="1269360"/>
            </a:xfrm>
            <a:prstGeom prst="rect">
              <a:avLst/>
            </a:prstGeom>
            <a:ln w="12600">
              <a:noFill/>
            </a:ln>
          </p:spPr>
        </p:pic>
        <p:pic>
          <p:nvPicPr>
            <p:cNvPr id="426" name="Image" descr="Image"/>
            <p:cNvPicPr/>
            <p:nvPr/>
          </p:nvPicPr>
          <p:blipFill>
            <a:blip r:embed="rId15"/>
            <a:stretch/>
          </p:blipFill>
          <p:spPr>
            <a:xfrm>
              <a:off x="9487800" y="4876920"/>
              <a:ext cx="1269360" cy="1269360"/>
            </a:xfrm>
            <a:prstGeom prst="rect">
              <a:avLst/>
            </a:prstGeom>
            <a:ln w="12600">
              <a:noFill/>
            </a:ln>
          </p:spPr>
        </p:pic>
        <p:pic>
          <p:nvPicPr>
            <p:cNvPr id="427" name="Image" descr="Image"/>
            <p:cNvPicPr/>
            <p:nvPr/>
          </p:nvPicPr>
          <p:blipFill>
            <a:blip r:embed="rId16"/>
            <a:stretch/>
          </p:blipFill>
          <p:spPr>
            <a:xfrm>
              <a:off x="8927280" y="5194440"/>
              <a:ext cx="1269360" cy="1269360"/>
            </a:xfrm>
            <a:prstGeom prst="rect">
              <a:avLst/>
            </a:prstGeom>
            <a:ln w="12600">
              <a:noFill/>
            </a:ln>
          </p:spPr>
        </p:pic>
        <p:pic>
          <p:nvPicPr>
            <p:cNvPr id="428" name="Image" descr="Image"/>
            <p:cNvPicPr/>
            <p:nvPr/>
          </p:nvPicPr>
          <p:blipFill>
            <a:blip r:embed="rId17"/>
            <a:stretch/>
          </p:blipFill>
          <p:spPr>
            <a:xfrm>
              <a:off x="7713360" y="4076640"/>
              <a:ext cx="354960" cy="634320"/>
            </a:xfrm>
            <a:prstGeom prst="rect">
              <a:avLst/>
            </a:prstGeom>
            <a:ln w="12600">
              <a:noFill/>
            </a:ln>
          </p:spPr>
        </p:pic>
        <p:pic>
          <p:nvPicPr>
            <p:cNvPr id="429" name="Image" descr="Image"/>
            <p:cNvPicPr/>
            <p:nvPr/>
          </p:nvPicPr>
          <p:blipFill>
            <a:blip r:embed="rId18"/>
            <a:stretch/>
          </p:blipFill>
          <p:spPr>
            <a:xfrm>
              <a:off x="10578240" y="3732480"/>
              <a:ext cx="1269360" cy="826200"/>
            </a:xfrm>
            <a:prstGeom prst="rect">
              <a:avLst/>
            </a:prstGeom>
            <a:ln w="12600">
              <a:noFill/>
            </a:ln>
          </p:spPr>
        </p:pic>
      </p:grpSp>
    </p:spTree>
  </p:cSld>
  <mc:AlternateContent>
    <mc:Choice Requires="p14">
      <p:transition spd="slow" p14:dur="2000"/>
    </mc:Choice>
    <mc:Fallback>
      <p:transition spd="slow"/>
    </mc:Fallback>
  </mc:AlternateContent>
</p:sld>
</file>

<file path=ppt/slides/slide5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0f0f0"/>
        </a:solidFill>
      </p:bgPr>
    </p:bg>
    <p:spTree>
      <p:nvGrpSpPr>
        <p:cNvPr id="1" name=""/>
        <p:cNvGrpSpPr/>
        <p:nvPr/>
      </p:nvGrpSpPr>
      <p:grpSpPr>
        <a:xfrm>
          <a:off x="0" y="0"/>
          <a:ext cx="0" cy="0"/>
          <a:chOff x="0" y="0"/>
          <a:chExt cx="0" cy="0"/>
        </a:xfrm>
      </p:grpSpPr>
      <p:sp>
        <p:nvSpPr>
          <p:cNvPr id="1045" name="CustomShape 1"/>
          <p:cNvSpPr/>
          <p:nvPr/>
        </p:nvSpPr>
        <p:spPr>
          <a:xfrm>
            <a:off x="406440" y="1522800"/>
            <a:ext cx="6066360" cy="7957080"/>
          </a:xfrm>
          <a:prstGeom prst="rect">
            <a:avLst/>
          </a:prstGeom>
          <a:noFill/>
          <a:ln w="12600">
            <a:noFill/>
          </a:ln>
        </p:spPr>
        <p:style>
          <a:lnRef idx="0"/>
          <a:fillRef idx="0"/>
          <a:effectRef idx="0"/>
          <a:fontRef idx="minor"/>
        </p:style>
        <p:txBody>
          <a:bodyPr lIns="50760" rIns="50760" tIns="50760" bIns="50760">
            <a:noAutofit/>
          </a:bodyPr>
          <a:p>
            <a:pPr marL="337680" indent="-336960">
              <a:lnSpc>
                <a:spcPct val="100000"/>
              </a:lnSpc>
              <a:spcBef>
                <a:spcPts val="2100"/>
              </a:spcBef>
              <a:buClr>
                <a:srgbClr val="34a5da"/>
              </a:buClr>
              <a:buSzPct val="105000"/>
              <a:buFont typeface="Avenir Next Regular"/>
              <a:buChar char="▸"/>
            </a:pPr>
            <a:r>
              <a:rPr b="0" lang="pt-BR" sz="2590" spc="-1" strike="noStrike">
                <a:solidFill>
                  <a:srgbClr val="222222"/>
                </a:solidFill>
                <a:latin typeface="Avenir Next Medium"/>
                <a:ea typeface="Avenir Next Medium"/>
              </a:rPr>
              <a:t>Proposto originalmente por </a:t>
            </a:r>
            <a:r>
              <a:rPr b="0" lang="pt-BR" sz="2590" spc="-1" strike="noStrike">
                <a:solidFill>
                  <a:srgbClr val="2389c0"/>
                </a:solidFill>
                <a:latin typeface="Avenir Next Medium"/>
                <a:ea typeface="Avenir Next Medium"/>
              </a:rPr>
              <a:t>Steven Seldon</a:t>
            </a:r>
            <a:r>
              <a:rPr b="0" lang="pt-BR" sz="2590" spc="-1" strike="noStrike">
                <a:solidFill>
                  <a:srgbClr val="222222"/>
                </a:solidFill>
                <a:latin typeface="Avenir Next Medium"/>
                <a:ea typeface="Avenir Next Medium"/>
              </a:rPr>
              <a:t> na </a:t>
            </a:r>
            <a:r>
              <a:rPr b="0" i="1" lang="pt-BR" sz="2590" spc="-1" strike="noStrike">
                <a:solidFill>
                  <a:srgbClr val="222222"/>
                </a:solidFill>
                <a:latin typeface="Avenir Next Regular"/>
                <a:ea typeface="Avenir Next Regular"/>
              </a:rPr>
              <a:t>American Scientist</a:t>
            </a:r>
            <a:r>
              <a:rPr b="0" lang="pt-BR" sz="2590" spc="-1" strike="noStrike">
                <a:solidFill>
                  <a:srgbClr val="222222"/>
                </a:solidFill>
                <a:latin typeface="Avenir Next Medium"/>
                <a:ea typeface="Avenir Next Medium"/>
              </a:rPr>
              <a:t> (1975)</a:t>
            </a:r>
            <a:endParaRPr b="0" lang="pt-BR" sz="2590" spc="-1" strike="noStrike">
              <a:latin typeface="Arial"/>
            </a:endParaRPr>
          </a:p>
          <a:p>
            <a:pPr marL="337680" indent="-336960">
              <a:lnSpc>
                <a:spcPct val="100000"/>
              </a:lnSpc>
              <a:spcBef>
                <a:spcPts val="2100"/>
              </a:spcBef>
              <a:buClr>
                <a:srgbClr val="34a5da"/>
              </a:buClr>
              <a:buSzPct val="105000"/>
              <a:buFont typeface="Avenir Next Regular"/>
              <a:buChar char="▸"/>
            </a:pPr>
            <a:r>
              <a:rPr b="0" lang="pt-BR" sz="2590" spc="-1" strike="noStrike">
                <a:solidFill>
                  <a:srgbClr val="222222"/>
                </a:solidFill>
                <a:latin typeface="Avenir Next Medium"/>
                <a:ea typeface="Avenir Next Medium"/>
              </a:rPr>
              <a:t>Reaparece como </a:t>
            </a:r>
            <a:r>
              <a:rPr b="0" i="1" lang="pt-BR" sz="2590" spc="-1" strike="noStrike">
                <a:solidFill>
                  <a:srgbClr val="222222"/>
                </a:solidFill>
                <a:latin typeface="Avenir Next Regular"/>
                <a:ea typeface="Avenir Next Regular"/>
              </a:rPr>
              <a:t>charada</a:t>
            </a:r>
            <a:r>
              <a:rPr b="0" lang="pt-BR" sz="2590" spc="-1" strike="noStrike">
                <a:solidFill>
                  <a:srgbClr val="222222"/>
                </a:solidFill>
                <a:latin typeface="Avenir Next Medium"/>
                <a:ea typeface="Avenir Next Medium"/>
              </a:rPr>
              <a:t> na coluna de </a:t>
            </a:r>
            <a:r>
              <a:rPr b="0" lang="pt-BR" sz="2590" spc="-1" strike="noStrike">
                <a:solidFill>
                  <a:srgbClr val="34a5da"/>
                </a:solidFill>
                <a:latin typeface="Avenir Next Medium"/>
                <a:ea typeface="Avenir Next Medium"/>
              </a:rPr>
              <a:t>Marilyin vos Savant</a:t>
            </a:r>
            <a:r>
              <a:rPr b="0" lang="pt-BR" sz="2590" spc="-1" strike="noStrike">
                <a:solidFill>
                  <a:srgbClr val="222222"/>
                </a:solidFill>
                <a:latin typeface="Avenir Next Medium"/>
                <a:ea typeface="Avenir Next Medium"/>
              </a:rPr>
              <a:t> na revista </a:t>
            </a:r>
            <a:r>
              <a:rPr b="0" i="1" lang="pt-BR" sz="2590" spc="-1" strike="noStrike">
                <a:solidFill>
                  <a:srgbClr val="222222"/>
                </a:solidFill>
                <a:latin typeface="Avenir Next Regular"/>
                <a:ea typeface="Avenir Next Regular"/>
              </a:rPr>
              <a:t>Parade</a:t>
            </a:r>
            <a:r>
              <a:rPr b="0" lang="pt-BR" sz="2590" spc="-1" strike="noStrike">
                <a:solidFill>
                  <a:srgbClr val="222222"/>
                </a:solidFill>
                <a:latin typeface="Avenir Next Medium"/>
                <a:ea typeface="Avenir Next Medium"/>
              </a:rPr>
              <a:t> em 1990  </a:t>
            </a:r>
            <a:endParaRPr b="0" lang="pt-BR" sz="2590" spc="-1" strike="noStrike">
              <a:latin typeface="Arial"/>
            </a:endParaRPr>
          </a:p>
          <a:p>
            <a:pPr lvl="1" marL="675720" indent="-336960">
              <a:lnSpc>
                <a:spcPct val="100000"/>
              </a:lnSpc>
              <a:spcBef>
                <a:spcPts val="2100"/>
              </a:spcBef>
              <a:buClr>
                <a:srgbClr val="34a5da"/>
              </a:buClr>
              <a:buSzPct val="105000"/>
              <a:buFont typeface="Avenir Next Regular"/>
              <a:buChar char="▸"/>
            </a:pPr>
            <a:r>
              <a:rPr b="0" lang="pt-BR" sz="2590" spc="-1" strike="noStrike">
                <a:solidFill>
                  <a:srgbClr val="838787"/>
                </a:solidFill>
                <a:latin typeface="Avenir Next Medium"/>
                <a:ea typeface="Avenir Next Medium"/>
              </a:rPr>
              <a:t>“</a:t>
            </a:r>
            <a:r>
              <a:rPr b="0" lang="pt-BR" sz="2590" spc="-1" strike="noStrike">
                <a:solidFill>
                  <a:srgbClr val="838787"/>
                </a:solidFill>
                <a:latin typeface="Avenir Next Medium"/>
                <a:ea typeface="Avenir Next Medium"/>
              </a:rPr>
              <a:t>Suppose you're on a game show, and you're given the choice of three doors: Behind one door is a car; behind the others, goats. You pick a door, say No. 1, and the host, who knows what's behind the doors, opens another door, say No. 3, which has a goat. He then says to you, "Do you want to pick door No. 2?" Is it to your advantage to switch your choice?”</a:t>
            </a:r>
            <a:endParaRPr b="0" lang="pt-BR" sz="2590" spc="-1" strike="noStrike">
              <a:latin typeface="Arial"/>
            </a:endParaRPr>
          </a:p>
        </p:txBody>
      </p:sp>
      <p:sp>
        <p:nvSpPr>
          <p:cNvPr id="1046" name="CustomShape 2"/>
          <p:cNvSpPr/>
          <p:nvPr/>
        </p:nvSpPr>
        <p:spPr>
          <a:xfrm>
            <a:off x="406440" y="673200"/>
            <a:ext cx="12191400" cy="723240"/>
          </a:xfrm>
          <a:prstGeom prst="rect">
            <a:avLst/>
          </a:prstGeom>
          <a:noFill/>
          <a:ln w="12600">
            <a:noFill/>
          </a:ln>
        </p:spPr>
        <p:style>
          <a:lnRef idx="0"/>
          <a:fillRef idx="0"/>
          <a:effectRef idx="0"/>
          <a:fontRef idx="minor"/>
        </p:style>
        <p:txBody>
          <a:bodyPr lIns="50760" rIns="50760" tIns="50760" bIns="50760">
            <a:noAutofit/>
          </a:bodyPr>
          <a:p>
            <a:pPr>
              <a:lnSpc>
                <a:spcPct val="80000"/>
              </a:lnSpc>
              <a:spcBef>
                <a:spcPts val="2200"/>
              </a:spcBef>
            </a:pPr>
            <a:r>
              <a:rPr b="0" lang="pt-BR" sz="4800" spc="-1" strike="noStrike" cap="all">
                <a:solidFill>
                  <a:srgbClr val="34a5da"/>
                </a:solidFill>
                <a:latin typeface="DIN Condensed Bold"/>
                <a:ea typeface="DIN Condensed Bold"/>
              </a:rPr>
              <a:t>Monty hall</a:t>
            </a:r>
            <a:endParaRPr b="0" lang="pt-BR" sz="4800" spc="-1" strike="noStrike">
              <a:latin typeface="Arial"/>
            </a:endParaRPr>
          </a:p>
        </p:txBody>
      </p:sp>
      <p:pic>
        <p:nvPicPr>
          <p:cNvPr id="1047" name="monty-hall-letter.jpg" descr="monty-hall-letter.jpg"/>
          <p:cNvPicPr/>
          <p:nvPr/>
        </p:nvPicPr>
        <p:blipFill>
          <a:blip r:embed="rId1"/>
          <a:stretch/>
        </p:blipFill>
        <p:spPr>
          <a:xfrm>
            <a:off x="6823080" y="0"/>
            <a:ext cx="5872680" cy="9752760"/>
          </a:xfrm>
          <a:prstGeom prst="rect">
            <a:avLst/>
          </a:prstGeom>
          <a:ln w="12600">
            <a:noFill/>
          </a:ln>
        </p:spPr>
      </p:pic>
    </p:spTree>
  </p:cSld>
  <mc:AlternateContent>
    <mc:Choice Requires="p14">
      <p:transition spd="slow" p14:dur="2000"/>
    </mc:Choice>
    <mc:Fallback>
      <p:transition spd="slow"/>
    </mc:Fallback>
  </mc:AlternateContent>
</p:sld>
</file>

<file path=ppt/slides/slide5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0f0f0"/>
        </a:solidFill>
      </p:bgPr>
    </p:bg>
    <p:spTree>
      <p:nvGrpSpPr>
        <p:cNvPr id="1" name=""/>
        <p:cNvGrpSpPr/>
        <p:nvPr/>
      </p:nvGrpSpPr>
      <p:grpSpPr>
        <a:xfrm>
          <a:off x="0" y="0"/>
          <a:ext cx="0" cy="0"/>
          <a:chOff x="0" y="0"/>
          <a:chExt cx="0" cy="0"/>
        </a:xfrm>
      </p:grpSpPr>
      <p:pic>
        <p:nvPicPr>
          <p:cNvPr id="1048" name="Image" descr="Image"/>
          <p:cNvPicPr/>
          <p:nvPr/>
        </p:nvPicPr>
        <p:blipFill>
          <a:blip r:embed="rId1"/>
          <a:stretch/>
        </p:blipFill>
        <p:spPr>
          <a:xfrm>
            <a:off x="1879560" y="354240"/>
            <a:ext cx="9933840" cy="4291560"/>
          </a:xfrm>
          <a:prstGeom prst="rect">
            <a:avLst/>
          </a:prstGeom>
          <a:ln w="12600">
            <a:noFill/>
          </a:ln>
        </p:spPr>
      </p:pic>
      <p:sp>
        <p:nvSpPr>
          <p:cNvPr id="1049" name="CustomShape 1"/>
          <p:cNvSpPr/>
          <p:nvPr/>
        </p:nvSpPr>
        <p:spPr>
          <a:xfrm>
            <a:off x="406440" y="5266080"/>
            <a:ext cx="12191400" cy="4213800"/>
          </a:xfrm>
          <a:prstGeom prst="rect">
            <a:avLst/>
          </a:prstGeom>
          <a:noFill/>
          <a:ln w="12600">
            <a:noFill/>
          </a:ln>
        </p:spPr>
        <p:style>
          <a:lnRef idx="0"/>
          <a:fillRef idx="0"/>
          <a:effectRef idx="0"/>
          <a:fontRef idx="minor"/>
        </p:style>
        <p:txBody>
          <a:bodyPr lIns="50760" rIns="50760" tIns="50760" bIns="50760">
            <a:noAutofit/>
          </a:bodyPr>
          <a:p>
            <a:pPr marL="422280" indent="-421560">
              <a:lnSpc>
                <a:spcPct val="100000"/>
              </a:lnSpc>
              <a:spcBef>
                <a:spcPts val="2599"/>
              </a:spcBef>
              <a:buClr>
                <a:srgbClr val="34a5da"/>
              </a:buClr>
              <a:buSzPct val="105000"/>
              <a:buFont typeface="Avenir Next Regular"/>
              <a:buChar char="▸"/>
            </a:pPr>
            <a:r>
              <a:rPr b="0" lang="pt-BR" sz="2950" spc="-1" strike="noStrike">
                <a:solidFill>
                  <a:srgbClr val="222222"/>
                </a:solidFill>
                <a:latin typeface="Avenir Next Medium"/>
                <a:ea typeface="Avenir Next Medium"/>
              </a:rPr>
              <a:t>vos Savant: </a:t>
            </a:r>
            <a:r>
              <a:rPr b="0" lang="pt-BR" sz="2950" spc="-1" strike="noStrike">
                <a:solidFill>
                  <a:srgbClr val="34a5da"/>
                </a:solidFill>
                <a:latin typeface="Avenir Next Medium"/>
                <a:ea typeface="Avenir Next Medium"/>
              </a:rPr>
              <a:t>“Yes, you should switch. The first door has a 1/3 chance of winning, but the second door has a 2/3 chance.”</a:t>
            </a:r>
            <a:endParaRPr b="0" lang="pt-BR" sz="2950" spc="-1" strike="noStrike">
              <a:latin typeface="Arial"/>
            </a:endParaRPr>
          </a:p>
          <a:p>
            <a:pPr lvl="1" marL="844560" indent="-421560">
              <a:lnSpc>
                <a:spcPct val="100000"/>
              </a:lnSpc>
              <a:spcBef>
                <a:spcPts val="2599"/>
              </a:spcBef>
              <a:buClr>
                <a:srgbClr val="34a5da"/>
              </a:buClr>
              <a:buSzPct val="105000"/>
              <a:buFont typeface="Avenir Next Regular"/>
              <a:buChar char="▸"/>
            </a:pPr>
            <a:r>
              <a:rPr b="0" lang="pt-BR" sz="2950" spc="-1" strike="noStrike">
                <a:solidFill>
                  <a:srgbClr val="838787"/>
                </a:solidFill>
                <a:latin typeface="Avenir Next Medium"/>
                <a:ea typeface="Avenir Next Medium"/>
              </a:rPr>
              <a:t>vos Savant constava na época no livro de recordes da Guinness</a:t>
            </a:r>
            <a:br/>
            <a:r>
              <a:rPr b="0" lang="pt-BR" sz="2950" spc="-1" strike="noStrike">
                <a:solidFill>
                  <a:srgbClr val="838787"/>
                </a:solidFill>
                <a:latin typeface="Avenir Next Medium"/>
                <a:ea typeface="Avenir Next Medium"/>
              </a:rPr>
              <a:t>como o maior QI</a:t>
            </a:r>
            <a:endParaRPr b="0" lang="pt-BR" sz="2950" spc="-1" strike="noStrike">
              <a:latin typeface="Arial"/>
            </a:endParaRPr>
          </a:p>
          <a:p>
            <a:pPr lvl="1" marL="844560" indent="-421560">
              <a:lnSpc>
                <a:spcPct val="100000"/>
              </a:lnSpc>
              <a:spcBef>
                <a:spcPts val="2599"/>
              </a:spcBef>
              <a:buClr>
                <a:srgbClr val="34a5da"/>
              </a:buClr>
              <a:buSzPct val="105000"/>
              <a:buFont typeface="Avenir Next Regular"/>
              <a:buChar char="▸"/>
            </a:pPr>
            <a:r>
              <a:rPr b="0" lang="pt-BR" sz="2950" spc="-1" strike="noStrike">
                <a:solidFill>
                  <a:srgbClr val="838787"/>
                </a:solidFill>
                <a:latin typeface="Avenir Next Medium"/>
                <a:ea typeface="Avenir Next Medium"/>
              </a:rPr>
              <a:t>10k cartas enviadas à revista, grande maioria apontando “erro"</a:t>
            </a:r>
            <a:endParaRPr b="0" lang="pt-BR" sz="2950" spc="-1" strike="noStrike">
              <a:latin typeface="Arial"/>
            </a:endParaRPr>
          </a:p>
          <a:p>
            <a:pPr lvl="1" marL="844560" indent="-421560">
              <a:lnSpc>
                <a:spcPct val="100000"/>
              </a:lnSpc>
              <a:spcBef>
                <a:spcPts val="2599"/>
              </a:spcBef>
              <a:buClr>
                <a:srgbClr val="34a5da"/>
              </a:buClr>
              <a:buSzPct val="105000"/>
              <a:buFont typeface="Avenir Next Regular"/>
              <a:buChar char="▸"/>
            </a:pPr>
            <a:r>
              <a:rPr b="0" lang="pt-BR" sz="2950" spc="-1" strike="noStrike">
                <a:solidFill>
                  <a:srgbClr val="838787"/>
                </a:solidFill>
                <a:latin typeface="Avenir Next Medium"/>
                <a:ea typeface="Avenir Next Medium"/>
              </a:rPr>
              <a:t>Entre os céticos estava Paul Erdös</a:t>
            </a:r>
            <a:endParaRPr b="0" lang="pt-BR" sz="2950" spc="-1" strike="noStrike">
              <a:latin typeface="Arial"/>
            </a:endParaRPr>
          </a:p>
        </p:txBody>
      </p:sp>
      <p:sp>
        <p:nvSpPr>
          <p:cNvPr id="1050" name="CustomShape 2"/>
          <p:cNvSpPr/>
          <p:nvPr/>
        </p:nvSpPr>
        <p:spPr>
          <a:xfrm>
            <a:off x="406440" y="673200"/>
            <a:ext cx="12191400" cy="723240"/>
          </a:xfrm>
          <a:prstGeom prst="rect">
            <a:avLst/>
          </a:prstGeom>
          <a:noFill/>
          <a:ln w="12600">
            <a:noFill/>
          </a:ln>
        </p:spPr>
        <p:style>
          <a:lnRef idx="0"/>
          <a:fillRef idx="0"/>
          <a:effectRef idx="0"/>
          <a:fontRef idx="minor"/>
        </p:style>
        <p:txBody>
          <a:bodyPr lIns="50760" rIns="50760" tIns="50760" bIns="50760">
            <a:noAutofit/>
          </a:bodyPr>
          <a:p>
            <a:pPr>
              <a:lnSpc>
                <a:spcPct val="80000"/>
              </a:lnSpc>
              <a:spcBef>
                <a:spcPts val="2200"/>
              </a:spcBef>
            </a:pPr>
            <a:r>
              <a:rPr b="0" lang="pt-BR" sz="4800" spc="-1" strike="noStrike" cap="all">
                <a:solidFill>
                  <a:srgbClr val="34a5da"/>
                </a:solidFill>
                <a:latin typeface="DIN Condensed Bold"/>
                <a:ea typeface="DIN Condensed Bold"/>
              </a:rPr>
              <a:t>Monty hall</a:t>
            </a:r>
            <a:endParaRPr b="0" lang="pt-BR" sz="4800" spc="-1" strike="noStrike">
              <a:latin typeface="Arial"/>
            </a:endParaRPr>
          </a:p>
        </p:txBody>
      </p:sp>
    </p:spTree>
  </p:cSld>
  <mc:AlternateContent>
    <mc:Choice Requires="p14">
      <p:transition spd="slow" p14:dur="2000"/>
    </mc:Choice>
    <mc:Fallback>
      <p:transition spd="slow"/>
    </mc:Fallback>
  </mc:AlternateContent>
</p:sld>
</file>

<file path=ppt/slides/slide5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0f0f0"/>
        </a:solidFill>
      </p:bgPr>
    </p:bg>
    <p:spTree>
      <p:nvGrpSpPr>
        <p:cNvPr id="1" name=""/>
        <p:cNvGrpSpPr/>
        <p:nvPr/>
      </p:nvGrpSpPr>
      <p:grpSpPr>
        <a:xfrm>
          <a:off x="0" y="0"/>
          <a:ext cx="0" cy="0"/>
          <a:chOff x="0" y="0"/>
          <a:chExt cx="0" cy="0"/>
        </a:xfrm>
      </p:grpSpPr>
      <p:graphicFrame>
        <p:nvGraphicFramePr>
          <p:cNvPr id="1051" name="Table 1"/>
          <p:cNvGraphicFramePr/>
          <p:nvPr/>
        </p:nvGraphicFramePr>
        <p:xfrm>
          <a:off x="406440" y="1594800"/>
          <a:ext cx="12191400" cy="360000"/>
        </p:xfrm>
        <a:graphic>
          <a:graphicData uri="http://schemas.openxmlformats.org/drawingml/2006/table">
            <a:tbl>
              <a:tblPr/>
              <a:tblGrid>
                <a:gridCol w="6095880"/>
                <a:gridCol w="6095880"/>
              </a:tblGrid>
              <a:tr h="0">
                <a:tc>
                  <a:txBody>
                    <a:bodyPr>
                      <a:noAutofit/>
                    </a:bodyPr>
                    <a:p>
                      <a:pPr>
                        <a:lnSpc>
                          <a:spcPct val="100000"/>
                        </a:lnSpc>
                        <a:spcBef>
                          <a:spcPts val="2500"/>
                        </a:spcBef>
                      </a:pPr>
                      <a:r>
                        <a:rPr b="0" lang="pt-BR" sz="2580" spc="-1" strike="noStrike">
                          <a:solidFill>
                            <a:srgbClr val="000000"/>
                          </a:solidFill>
                          <a:latin typeface="Avenir Next Medium"/>
                          <a:ea typeface="Avenir Next Medium"/>
                        </a:rPr>
                        <a:t>“</a:t>
                      </a:r>
                      <a:r>
                        <a:rPr b="0" lang="pt-BR" sz="2580" spc="-1" strike="noStrike">
                          <a:solidFill>
                            <a:srgbClr val="000000"/>
                          </a:solidFill>
                          <a:latin typeface="Avenir Next Medium"/>
                          <a:ea typeface="Avenir Next Medium"/>
                        </a:rPr>
                        <a:t>You blew it, and you blew it big! Since you seem to have difficulty grasping the basic principle at work here, I'll explain. After the host reveals a goat, you now have a one-in-two chance of being correct. Whether you change your selection or not, the odds are the same. There is enough mathematical illiteracy in this country, and we don't need the world's highest IQ propagating more. Shame!” </a:t>
                      </a:r>
                      <a:r>
                        <a:rPr b="0" lang="pt-BR" sz="2580" spc="-1" strike="noStrike">
                          <a:solidFill>
                            <a:srgbClr val="34a5da"/>
                          </a:solidFill>
                          <a:latin typeface="Avenir Next Medium"/>
                          <a:ea typeface="Avenir Next Medium"/>
                        </a:rPr>
                        <a:t>— Scott Smith, Ph.D, University of Florida.</a:t>
                      </a:r>
                      <a:endParaRPr b="0" lang="pt-BR" sz="2580" spc="-1" strike="noStrike">
                        <a:latin typeface="Arial"/>
                      </a:endParaRPr>
                    </a:p>
                    <a:p>
                      <a:pPr>
                        <a:lnSpc>
                          <a:spcPct val="100000"/>
                        </a:lnSpc>
                        <a:spcBef>
                          <a:spcPts val="2500"/>
                        </a:spcBef>
                      </a:pPr>
                      <a:r>
                        <a:rPr b="0" lang="pt-BR" sz="2580" spc="-1" strike="noStrike">
                          <a:solidFill>
                            <a:srgbClr val="000000"/>
                          </a:solidFill>
                          <a:latin typeface="Avenir Next Medium"/>
                          <a:ea typeface="Avenir Next Medium"/>
                        </a:rPr>
                        <a:t>“</a:t>
                      </a:r>
                      <a:r>
                        <a:rPr b="0" lang="pt-BR" sz="2580" spc="-1" strike="noStrike">
                          <a:solidFill>
                            <a:srgbClr val="000000"/>
                          </a:solidFill>
                          <a:latin typeface="Avenir Next Medium"/>
                          <a:ea typeface="Avenir Next Medium"/>
                        </a:rPr>
                        <a:t>May I suggest that you obtain and refer to a standard textbook on probability before you try to answer a question of this type again?” </a:t>
                      </a:r>
                      <a:r>
                        <a:rPr b="0" lang="pt-BR" sz="2580" spc="-1" strike="noStrike">
                          <a:solidFill>
                            <a:srgbClr val="34a5da"/>
                          </a:solidFill>
                          <a:latin typeface="Avenir Next Medium"/>
                          <a:ea typeface="Avenir Next Medium"/>
                        </a:rPr>
                        <a:t>— Charles Reid, Ph.D, University of Florida</a:t>
                      </a:r>
                      <a:endParaRPr b="0" lang="pt-BR" sz="2580" spc="-1" strike="noStrike">
                        <a:latin typeface="Arial"/>
                      </a:endParaRPr>
                    </a:p>
                  </a:txBody>
                  <a:tcPr marL="91440" marR="91440">
                    <a:noFill/>
                  </a:tcPr>
                </a:tc>
                <a:tc>
                  <a:txBody>
                    <a:bodyPr>
                      <a:noAutofit/>
                    </a:bodyPr>
                    <a:p>
                      <a:pPr lvl="1" marL="817920" indent="-408240">
                        <a:lnSpc>
                          <a:spcPct val="100000"/>
                        </a:lnSpc>
                        <a:spcBef>
                          <a:spcPts val="2500"/>
                        </a:spcBef>
                        <a:buClr>
                          <a:srgbClr val="34a5da"/>
                        </a:buClr>
                        <a:buSzPct val="105000"/>
                        <a:buFont typeface="Avenir Next Regular"/>
                        <a:buChar char="▸"/>
                      </a:pPr>
                      <a:r>
                        <a:rPr b="0" lang="pt-BR" sz="2580" spc="-1" strike="noStrike">
                          <a:solidFill>
                            <a:srgbClr val="000000"/>
                          </a:solidFill>
                          <a:latin typeface="Avenir Next Medium"/>
                          <a:ea typeface="Avenir Next Medium"/>
                        </a:rPr>
                        <a:t>"Maybe women look at math problems differently than men.” </a:t>
                      </a:r>
                      <a:r>
                        <a:rPr b="0" lang="pt-BR" sz="2580" spc="-1" strike="noStrike">
                          <a:solidFill>
                            <a:srgbClr val="34a5da"/>
                          </a:solidFill>
                          <a:latin typeface="Avenir Next Medium"/>
                          <a:ea typeface="Avenir Next Medium"/>
                        </a:rPr>
                        <a:t>— Don Edward, Sunriver, Oregon</a:t>
                      </a:r>
                      <a:endParaRPr b="0" lang="pt-BR" sz="2580" spc="-1" strike="noStrike">
                        <a:latin typeface="Arial"/>
                      </a:endParaRPr>
                    </a:p>
                    <a:p>
                      <a:pPr lvl="1" marL="817920" indent="-408240">
                        <a:lnSpc>
                          <a:spcPct val="100000"/>
                        </a:lnSpc>
                        <a:spcBef>
                          <a:spcPts val="2500"/>
                        </a:spcBef>
                        <a:buClr>
                          <a:srgbClr val="34a5da"/>
                        </a:buClr>
                        <a:buSzPct val="105000"/>
                        <a:buFont typeface="Avenir Next Regular"/>
                        <a:buChar char="▸"/>
                      </a:pPr>
                      <a:r>
                        <a:rPr b="0" lang="pt-BR" sz="2580" spc="-1" strike="noStrike">
                          <a:solidFill>
                            <a:srgbClr val="e42832"/>
                          </a:solidFill>
                          <a:latin typeface="Avenir Next Medium"/>
                          <a:ea typeface="Avenir Next Medium"/>
                        </a:rPr>
                        <a:t>"You made a mistake, but look at the positive side. If all those Ph.D.’s were wrong, the country would be in some very serious trouble.”</a:t>
                      </a:r>
                      <a:r>
                        <a:rPr b="0" lang="pt-BR" sz="2580" spc="-1" strike="noStrike">
                          <a:solidFill>
                            <a:srgbClr val="222222"/>
                          </a:solidFill>
                          <a:latin typeface="Avenir Next Medium"/>
                          <a:ea typeface="Avenir Next Medium"/>
                        </a:rPr>
                        <a:t> </a:t>
                      </a:r>
                      <a:r>
                        <a:rPr b="0" lang="pt-BR" sz="2580" spc="-1" strike="noStrike">
                          <a:solidFill>
                            <a:srgbClr val="34a5da"/>
                          </a:solidFill>
                          <a:latin typeface="Avenir Next Medium"/>
                          <a:ea typeface="Avenir Next Medium"/>
                        </a:rPr>
                        <a:t>— Everett Harman, Ph.D, U.S. Army Research Institute</a:t>
                      </a:r>
                      <a:endParaRPr b="0" lang="pt-BR" sz="2580" spc="-1" strike="noStrike">
                        <a:latin typeface="Arial"/>
                      </a:endParaRPr>
                    </a:p>
                  </a:txBody>
                  <a:tcPr marL="91440" marR="91440">
                    <a:noFill/>
                  </a:tcPr>
                </a:tc>
              </a:tr>
            </a:tbl>
          </a:graphicData>
        </a:graphic>
      </p:graphicFrame>
      <p:sp>
        <p:nvSpPr>
          <p:cNvPr id="1052" name="CustomShape 2"/>
          <p:cNvSpPr/>
          <p:nvPr/>
        </p:nvSpPr>
        <p:spPr>
          <a:xfrm>
            <a:off x="406440" y="673200"/>
            <a:ext cx="12191400" cy="723240"/>
          </a:xfrm>
          <a:prstGeom prst="rect">
            <a:avLst/>
          </a:prstGeom>
          <a:noFill/>
          <a:ln w="12600">
            <a:noFill/>
          </a:ln>
        </p:spPr>
        <p:style>
          <a:lnRef idx="0"/>
          <a:fillRef idx="0"/>
          <a:effectRef idx="0"/>
          <a:fontRef idx="minor"/>
        </p:style>
        <p:txBody>
          <a:bodyPr lIns="50760" rIns="50760" tIns="50760" bIns="50760">
            <a:noAutofit/>
          </a:bodyPr>
          <a:p>
            <a:pPr>
              <a:lnSpc>
                <a:spcPct val="80000"/>
              </a:lnSpc>
              <a:spcBef>
                <a:spcPts val="2200"/>
              </a:spcBef>
            </a:pPr>
            <a:r>
              <a:rPr b="0" lang="pt-BR" sz="4800" spc="-1" strike="noStrike" cap="all">
                <a:solidFill>
                  <a:srgbClr val="34a5da"/>
                </a:solidFill>
                <a:latin typeface="DIN Condensed Bold"/>
                <a:ea typeface="DIN Condensed Bold"/>
              </a:rPr>
              <a:t>Monty hall</a:t>
            </a:r>
            <a:endParaRPr b="0" lang="pt-BR" sz="4800" spc="-1" strike="noStrike">
              <a:latin typeface="Arial"/>
            </a:endParaRPr>
          </a:p>
        </p:txBody>
      </p:sp>
    </p:spTree>
  </p:cSld>
  <mc:AlternateContent>
    <mc:Choice Requires="p14">
      <p:transition spd="slow" p14:dur="2000"/>
    </mc:Choice>
    <mc:Fallback>
      <p:transition spd="slow"/>
    </mc:Fallback>
  </mc:AlternateContent>
</p:sld>
</file>

<file path=ppt/slides/slide5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0f0f0"/>
        </a:solidFill>
      </p:bgPr>
    </p:bg>
    <p:spTree>
      <p:nvGrpSpPr>
        <p:cNvPr id="1" name=""/>
        <p:cNvGrpSpPr/>
        <p:nvPr/>
      </p:nvGrpSpPr>
      <p:grpSpPr>
        <a:xfrm>
          <a:off x="0" y="0"/>
          <a:ext cx="0" cy="0"/>
          <a:chOff x="0" y="0"/>
          <a:chExt cx="0" cy="0"/>
        </a:xfrm>
      </p:grpSpPr>
      <p:pic>
        <p:nvPicPr>
          <p:cNvPr id="1053" name="Image" descr="Image"/>
          <p:cNvPicPr/>
          <p:nvPr/>
        </p:nvPicPr>
        <p:blipFill>
          <a:blip r:embed="rId1"/>
          <a:stretch/>
        </p:blipFill>
        <p:spPr>
          <a:xfrm>
            <a:off x="9793800" y="525960"/>
            <a:ext cx="2499120" cy="3892680"/>
          </a:xfrm>
          <a:prstGeom prst="rect">
            <a:avLst/>
          </a:prstGeom>
          <a:ln w="12600">
            <a:noFill/>
          </a:ln>
          <a:effectLst>
            <a:outerShdw algn="b" blurRad="63500" dir="5400000" dist="25560" kx="0" ky="0" rotWithShape="0" sx="100000" sy="100000">
              <a:srgbClr val="000000">
                <a:alpha val="50000"/>
              </a:srgbClr>
            </a:outerShdw>
          </a:effectLst>
        </p:spPr>
      </p:pic>
      <p:sp>
        <p:nvSpPr>
          <p:cNvPr id="1054" name="CustomShape 1"/>
          <p:cNvSpPr/>
          <p:nvPr/>
        </p:nvSpPr>
        <p:spPr>
          <a:xfrm>
            <a:off x="406440" y="3513240"/>
            <a:ext cx="12191400" cy="5911560"/>
          </a:xfrm>
          <a:prstGeom prst="rect">
            <a:avLst/>
          </a:prstGeom>
          <a:noFill/>
          <a:ln w="12600">
            <a:noFill/>
          </a:ln>
        </p:spPr>
        <p:style>
          <a:lnRef idx="0"/>
          <a:fillRef idx="0"/>
          <a:effectRef idx="0"/>
          <a:fontRef idx="minor"/>
        </p:style>
        <p:txBody>
          <a:bodyPr lIns="50760" rIns="50760" tIns="50760" bIns="50760">
            <a:noAutofit/>
          </a:bodyPr>
          <a:p>
            <a:pPr marL="444600" indent="-443880">
              <a:lnSpc>
                <a:spcPct val="100000"/>
              </a:lnSpc>
              <a:spcBef>
                <a:spcPts val="2801"/>
              </a:spcBef>
              <a:buClr>
                <a:srgbClr val="34a5da"/>
              </a:buClr>
              <a:buSzPct val="105000"/>
              <a:buFont typeface="Avenir Next Regular"/>
              <a:buChar char="▸"/>
            </a:pPr>
            <a:r>
              <a:rPr b="0" lang="pt-BR" sz="3400" spc="-1" strike="noStrike">
                <a:solidFill>
                  <a:srgbClr val="222222"/>
                </a:solidFill>
                <a:latin typeface="Avenir Next Medium"/>
                <a:ea typeface="Avenir Next Medium"/>
              </a:rPr>
              <a:t>Vos Savant publicou um livro dedicado a </a:t>
            </a:r>
            <a:br/>
            <a:r>
              <a:rPr b="0" lang="pt-BR" sz="3400" spc="-1" strike="noStrike">
                <a:solidFill>
                  <a:srgbClr val="222222"/>
                </a:solidFill>
                <a:latin typeface="Avenir Next Medium"/>
                <a:ea typeface="Avenir Next Medium"/>
              </a:rPr>
              <a:t>explicar a solução do problema</a:t>
            </a:r>
            <a:endParaRPr b="0" lang="pt-BR" sz="3400" spc="-1" strike="noStrike">
              <a:latin typeface="Arial"/>
            </a:endParaRPr>
          </a:p>
          <a:p>
            <a:pPr marL="444600" indent="-443880">
              <a:lnSpc>
                <a:spcPct val="100000"/>
              </a:lnSpc>
              <a:spcBef>
                <a:spcPts val="2801"/>
              </a:spcBef>
              <a:buClr>
                <a:srgbClr val="34a5da"/>
              </a:buClr>
              <a:buSzPct val="105000"/>
              <a:buFont typeface="Avenir Next Regular"/>
              <a:buChar char="▸"/>
            </a:pPr>
            <a:r>
              <a:rPr b="0" lang="pt-BR" sz="3400" spc="-1" strike="noStrike">
                <a:solidFill>
                  <a:srgbClr val="34a5da"/>
                </a:solidFill>
                <a:latin typeface="Avenir Next Medium"/>
                <a:ea typeface="Avenir Next Medium"/>
              </a:rPr>
              <a:t>NYT 1991:</a:t>
            </a:r>
            <a:r>
              <a:rPr b="0" lang="pt-BR" sz="3400" spc="-1" strike="noStrike">
                <a:solidFill>
                  <a:srgbClr val="222222"/>
                </a:solidFill>
                <a:latin typeface="Avenir Next Medium"/>
                <a:ea typeface="Avenir Next Medium"/>
              </a:rPr>
              <a:t> “Her answer... has been debated in the halls of the C.I.A. and the barracks of fighter pilots in the Persian Gulf.  It has been analyzed by mathematicians at M.I.T. and computer programmers at Los Alamos National Laboratory in New Mexico.  It has been tested in classes ranging from second grade to graduate level at more than 1,000 schools across the country.” </a:t>
            </a:r>
            <a:endParaRPr b="0" lang="pt-BR" sz="3400" spc="-1" strike="noStrike">
              <a:latin typeface="Arial"/>
            </a:endParaRPr>
          </a:p>
        </p:txBody>
      </p:sp>
      <p:sp>
        <p:nvSpPr>
          <p:cNvPr id="1055" name="CustomShape 2"/>
          <p:cNvSpPr/>
          <p:nvPr/>
        </p:nvSpPr>
        <p:spPr>
          <a:xfrm>
            <a:off x="406440" y="673200"/>
            <a:ext cx="12191400" cy="723240"/>
          </a:xfrm>
          <a:prstGeom prst="rect">
            <a:avLst/>
          </a:prstGeom>
          <a:noFill/>
          <a:ln w="12600">
            <a:noFill/>
          </a:ln>
        </p:spPr>
        <p:style>
          <a:lnRef idx="0"/>
          <a:fillRef idx="0"/>
          <a:effectRef idx="0"/>
          <a:fontRef idx="minor"/>
        </p:style>
        <p:txBody>
          <a:bodyPr lIns="50760" rIns="50760" tIns="50760" bIns="50760">
            <a:noAutofit/>
          </a:bodyPr>
          <a:p>
            <a:pPr>
              <a:lnSpc>
                <a:spcPct val="80000"/>
              </a:lnSpc>
              <a:spcBef>
                <a:spcPts val="2200"/>
              </a:spcBef>
            </a:pPr>
            <a:r>
              <a:rPr b="0" lang="pt-BR" sz="4800" spc="-1" strike="noStrike" cap="all">
                <a:solidFill>
                  <a:srgbClr val="34a5da"/>
                </a:solidFill>
                <a:latin typeface="DIN Condensed Bold"/>
                <a:ea typeface="DIN Condensed Bold"/>
              </a:rPr>
              <a:t>Monty hall</a:t>
            </a:r>
            <a:endParaRPr b="0" lang="pt-BR" sz="4800" spc="-1" strike="noStrike">
              <a:latin typeface="Arial"/>
            </a:endParaRPr>
          </a:p>
        </p:txBody>
      </p:sp>
    </p:spTree>
  </p:cSld>
  <mc:AlternateContent>
    <mc:Choice Requires="p14">
      <p:transition spd="slow" p14:dur="2000"/>
    </mc:Choice>
    <mc:Fallback>
      <p:transition spd="slow"/>
    </mc:Fallback>
  </mc:AlternateContent>
</p:sld>
</file>

<file path=ppt/slides/slide5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e989"/>
        </a:solidFill>
      </p:bgPr>
    </p:bg>
    <p:spTree>
      <p:nvGrpSpPr>
        <p:cNvPr id="1" name=""/>
        <p:cNvGrpSpPr/>
        <p:nvPr/>
      </p:nvGrpSpPr>
      <p:grpSpPr>
        <a:xfrm>
          <a:off x="0" y="0"/>
          <a:ext cx="0" cy="0"/>
          <a:chOff x="0" y="0"/>
          <a:chExt cx="0" cy="0"/>
        </a:xfrm>
      </p:grpSpPr>
      <p:sp>
        <p:nvSpPr>
          <p:cNvPr id="1056" name="CustomShape 1"/>
          <p:cNvSpPr/>
          <p:nvPr/>
        </p:nvSpPr>
        <p:spPr>
          <a:xfrm>
            <a:off x="406440" y="1854360"/>
            <a:ext cx="12191400" cy="7278840"/>
          </a:xfrm>
          <a:prstGeom prst="rect">
            <a:avLst/>
          </a:prstGeom>
          <a:noFill/>
          <a:ln w="12600">
            <a:noFill/>
          </a:ln>
        </p:spPr>
        <p:style>
          <a:lnRef idx="0"/>
          <a:fillRef idx="0"/>
          <a:effectRef idx="0"/>
          <a:fontRef idx="minor"/>
        </p:style>
        <p:txBody>
          <a:bodyPr lIns="50760" rIns="50760" tIns="50760" bIns="50760">
            <a:noAutofit/>
          </a:bodyPr>
          <a:p>
            <a:pPr marL="444600" indent="-443880">
              <a:lnSpc>
                <a:spcPct val="100000"/>
              </a:lnSpc>
              <a:spcBef>
                <a:spcPts val="2801"/>
              </a:spcBef>
              <a:buClr>
                <a:srgbClr val="34a5da"/>
              </a:buClr>
              <a:buSzPct val="105000"/>
              <a:buFont typeface="Avenir Next Regular"/>
              <a:buChar char="▸"/>
            </a:pPr>
            <a:r>
              <a:rPr b="0" lang="pt-BR" sz="3400" spc="-1" strike="noStrike">
                <a:solidFill>
                  <a:srgbClr val="222222"/>
                </a:solidFill>
                <a:latin typeface="Avenir Next Medium"/>
                <a:ea typeface="Avenir Next Medium"/>
              </a:rPr>
              <a:t>Permite agrupar eventos similares</a:t>
            </a:r>
            <a:endParaRPr b="0" lang="pt-BR" sz="3400" spc="-1" strike="noStrike">
              <a:latin typeface="Arial"/>
            </a:endParaRPr>
          </a:p>
          <a:p>
            <a:pPr marL="444600" indent="-443880">
              <a:lnSpc>
                <a:spcPct val="100000"/>
              </a:lnSpc>
              <a:spcBef>
                <a:spcPts val="2801"/>
              </a:spcBef>
              <a:buClr>
                <a:srgbClr val="34a5da"/>
              </a:buClr>
              <a:buSzPct val="105000"/>
              <a:buFont typeface="Avenir Next Regular"/>
              <a:buChar char="▸"/>
            </a:pPr>
            <a:r>
              <a:rPr b="0" lang="pt-BR" sz="3400" spc="-1" strike="noStrike">
                <a:solidFill>
                  <a:srgbClr val="222222"/>
                </a:solidFill>
                <a:latin typeface="Avenir Next Medium"/>
                <a:ea typeface="Avenir Next Medium"/>
              </a:rPr>
              <a:t>Variável aleatória X sumariza estados do mundo (evento)</a:t>
            </a:r>
            <a:endParaRPr b="0" lang="pt-BR" sz="3400" spc="-1" strike="noStrike">
              <a:latin typeface="Arial"/>
            </a:endParaRPr>
          </a:p>
          <a:p>
            <a:pPr lvl="1" marL="888840" indent="-443880">
              <a:lnSpc>
                <a:spcPct val="100000"/>
              </a:lnSpc>
              <a:spcBef>
                <a:spcPts val="2801"/>
              </a:spcBef>
              <a:buClr>
                <a:srgbClr val="34a5da"/>
              </a:buClr>
              <a:buSzPct val="105000"/>
              <a:buFont typeface="Avenir Next Regular"/>
              <a:buChar char="▸"/>
            </a:pPr>
            <a:r>
              <a:rPr b="0" lang="pt-BR" sz="3400" spc="-1" strike="noStrike">
                <a:solidFill>
                  <a:srgbClr val="e42832"/>
                </a:solidFill>
                <a:latin typeface="Avenir Next Medium"/>
                <a:ea typeface="Avenir Next Medium"/>
              </a:rPr>
              <a:t>X mapeia cada estado s em um valor real: s ↦ X(s)</a:t>
            </a:r>
            <a:endParaRPr b="0" lang="pt-BR" sz="3400" spc="-1" strike="noStrike">
              <a:latin typeface="Arial"/>
            </a:endParaRPr>
          </a:p>
          <a:p>
            <a:pPr>
              <a:lnSpc>
                <a:spcPct val="100000"/>
              </a:lnSpc>
              <a:spcBef>
                <a:spcPts val="2801"/>
              </a:spcBef>
            </a:pPr>
            <a:br/>
            <a:r>
              <a:rPr b="0" lang="pt-BR" sz="3200" spc="-1" strike="noStrike">
                <a:solidFill>
                  <a:srgbClr val="771d76"/>
                </a:solidFill>
                <a:latin typeface="Avenir Next Medium"/>
                <a:ea typeface="Avenir Next Medium"/>
              </a:rPr>
              <a:t>Exemplos: </a:t>
            </a:r>
            <a:endParaRPr b="0" lang="pt-BR" sz="3200" spc="-1" strike="noStrike">
              <a:latin typeface="Arial"/>
            </a:endParaRPr>
          </a:p>
        </p:txBody>
      </p:sp>
      <p:sp>
        <p:nvSpPr>
          <p:cNvPr id="1057" name="CustomShape 2"/>
          <p:cNvSpPr/>
          <p:nvPr/>
        </p:nvSpPr>
        <p:spPr>
          <a:xfrm>
            <a:off x="406440" y="673200"/>
            <a:ext cx="12191400" cy="723240"/>
          </a:xfrm>
          <a:prstGeom prst="rect">
            <a:avLst/>
          </a:prstGeom>
          <a:noFill/>
          <a:ln w="12600">
            <a:noFill/>
          </a:ln>
        </p:spPr>
        <p:style>
          <a:lnRef idx="0"/>
          <a:fillRef idx="0"/>
          <a:effectRef idx="0"/>
          <a:fontRef idx="minor"/>
        </p:style>
        <p:txBody>
          <a:bodyPr lIns="50760" rIns="50760" tIns="50760" bIns="50760">
            <a:noAutofit/>
          </a:bodyPr>
          <a:p>
            <a:pPr>
              <a:lnSpc>
                <a:spcPct val="80000"/>
              </a:lnSpc>
              <a:spcBef>
                <a:spcPts val="2200"/>
              </a:spcBef>
            </a:pPr>
            <a:r>
              <a:rPr b="0" lang="pt-BR" sz="4800" spc="-1" strike="noStrike" cap="all">
                <a:solidFill>
                  <a:srgbClr val="771d76"/>
                </a:solidFill>
                <a:latin typeface="DIN Condensed Bold"/>
                <a:ea typeface="DIN Condensed Bold"/>
              </a:rPr>
              <a:t>variáveis aleatórias</a:t>
            </a:r>
            <a:endParaRPr b="0" lang="pt-BR" sz="4800" spc="-1" strike="noStrike">
              <a:latin typeface="Arial"/>
            </a:endParaRPr>
          </a:p>
        </p:txBody>
      </p:sp>
      <p:sp>
        <p:nvSpPr>
          <p:cNvPr id="1058" name="CustomShape 3"/>
          <p:cNvSpPr/>
          <p:nvPr/>
        </p:nvSpPr>
        <p:spPr>
          <a:xfrm>
            <a:off x="288000" y="5989680"/>
            <a:ext cx="9288720" cy="2290320"/>
          </a:xfrm>
          <a:prstGeom prst="rect">
            <a:avLst/>
          </a:prstGeom>
          <a:solidFill>
            <a:srgbClr val="ffffff"/>
          </a:solidFill>
          <a:ln w="12600">
            <a:solidFill>
              <a:schemeClr val="accent4"/>
            </a:solidFill>
            <a:miter/>
          </a:ln>
        </p:spPr>
        <p:style>
          <a:lnRef idx="0"/>
          <a:fillRef idx="0"/>
          <a:effectRef idx="0"/>
          <a:fontRef idx="minor"/>
        </p:style>
        <p:txBody>
          <a:bodyPr wrap="none" lIns="114480" rIns="114480" tIns="114480" bIns="114480" anchor="ctr">
            <a:spAutoFit/>
          </a:bodyPr>
          <a:p>
            <a:pPr>
              <a:lnSpc>
                <a:spcPct val="100000"/>
              </a:lnSpc>
              <a:spcBef>
                <a:spcPts val="2801"/>
              </a:spcBef>
            </a:pPr>
            <a:r>
              <a:rPr b="0" lang="pt-BR" sz="2800" spc="-1" strike="noStrike">
                <a:solidFill>
                  <a:srgbClr val="771d76"/>
                </a:solidFill>
                <a:latin typeface="Avenir Next Medium"/>
                <a:ea typeface="Avenir Next Medium"/>
              </a:rPr>
              <a:t>Temperatura</a:t>
            </a:r>
            <a:endParaRPr b="0" lang="pt-BR" sz="2800" spc="-1" strike="noStrike">
              <a:latin typeface="Arial"/>
            </a:endParaRPr>
          </a:p>
          <a:p>
            <a:pPr>
              <a:lnSpc>
                <a:spcPct val="100000"/>
              </a:lnSpc>
              <a:spcBef>
                <a:spcPts val="2801"/>
              </a:spcBef>
            </a:pPr>
            <a:r>
              <a:rPr b="0" lang="pt-BR" sz="2800" spc="-1" strike="noStrike">
                <a:solidFill>
                  <a:srgbClr val="222222"/>
                </a:solidFill>
                <a:latin typeface="Avenir Next Medium"/>
                <a:ea typeface="Avenir Next Medium"/>
              </a:rPr>
              <a:t>  </a:t>
            </a:r>
            <a:r>
              <a:rPr b="0" lang="pt-BR" sz="2800" spc="-1" strike="noStrike">
                <a:solidFill>
                  <a:srgbClr val="222222"/>
                </a:solidFill>
                <a:latin typeface="Avenir Next Medium"/>
                <a:ea typeface="Avenir Next Medium"/>
              </a:rPr>
              <a:t>X(temperatura) = 1  se temperatura &gt; 27</a:t>
            </a:r>
            <a:br/>
            <a:r>
              <a:rPr b="0" lang="pt-BR" sz="2800" spc="-1" strike="noStrike">
                <a:solidFill>
                  <a:srgbClr val="222222"/>
                </a:solidFill>
                <a:latin typeface="Avenir Next Medium"/>
                <a:ea typeface="Avenir Next Medium"/>
              </a:rPr>
              <a:t>                               = 0  se 14 &lt; temperatura ≤ 27</a:t>
            </a:r>
            <a:br/>
            <a:r>
              <a:rPr b="0" lang="pt-BR" sz="2800" spc="-1" strike="noStrike">
                <a:solidFill>
                  <a:srgbClr val="222222"/>
                </a:solidFill>
                <a:latin typeface="Avenir Next Medium"/>
                <a:ea typeface="Avenir Next Medium"/>
              </a:rPr>
              <a:t>                               = -1 se temperatura ≤ 14</a:t>
            </a:r>
            <a:endParaRPr b="0" lang="pt-BR" sz="2800" spc="-1" strike="noStrike">
              <a:latin typeface="Arial"/>
            </a:endParaRPr>
          </a:p>
        </p:txBody>
      </p:sp>
      <p:sp>
        <p:nvSpPr>
          <p:cNvPr id="1059" name="CustomShape 4"/>
          <p:cNvSpPr/>
          <p:nvPr/>
        </p:nvSpPr>
        <p:spPr>
          <a:xfrm>
            <a:off x="10008000" y="5270040"/>
            <a:ext cx="2589840" cy="4001760"/>
          </a:xfrm>
          <a:prstGeom prst="rect">
            <a:avLst/>
          </a:prstGeom>
          <a:solidFill>
            <a:srgbClr val="ffffff"/>
          </a:solidFill>
          <a:ln w="12600">
            <a:solidFill>
              <a:schemeClr val="accent4"/>
            </a:solidFill>
            <a:miter/>
          </a:ln>
        </p:spPr>
        <p:style>
          <a:lnRef idx="0"/>
          <a:fillRef idx="0"/>
          <a:effectRef idx="0"/>
          <a:fontRef idx="minor"/>
        </p:style>
        <p:txBody>
          <a:bodyPr lIns="101520" rIns="101520" tIns="101520" bIns="101520" anchor="ctr">
            <a:spAutoFit/>
          </a:bodyPr>
          <a:p>
            <a:pPr algn="ctr">
              <a:lnSpc>
                <a:spcPct val="100000"/>
              </a:lnSpc>
              <a:spcBef>
                <a:spcPts val="2801"/>
              </a:spcBef>
            </a:pPr>
            <a:r>
              <a:rPr b="0" lang="pt-BR" sz="3400" spc="-1" strike="noStrike">
                <a:solidFill>
                  <a:srgbClr val="771d76"/>
                </a:solidFill>
                <a:latin typeface="Avenir Next Medium"/>
                <a:ea typeface="Avenir Next Medium"/>
              </a:rPr>
              <a:t>Dado</a:t>
            </a:r>
            <a:endParaRPr b="0" lang="pt-BR" sz="3400" spc="-1" strike="noStrike">
              <a:latin typeface="Arial"/>
            </a:endParaRPr>
          </a:p>
          <a:p>
            <a:pPr algn="ctr">
              <a:lnSpc>
                <a:spcPct val="100000"/>
              </a:lnSpc>
              <a:spcBef>
                <a:spcPts val="2801"/>
              </a:spcBef>
            </a:pPr>
            <a:r>
              <a:rPr b="0" lang="pt-BR" sz="3200" spc="-1" strike="noStrike">
                <a:solidFill>
                  <a:srgbClr val="222222"/>
                </a:solidFill>
                <a:latin typeface="Avenir Next Medium"/>
                <a:ea typeface="Avenir Next Medium"/>
              </a:rPr>
              <a:t>X(⚀) = 1</a:t>
            </a:r>
            <a:br/>
            <a:r>
              <a:rPr b="0" lang="pt-BR" sz="3200" spc="-1" strike="noStrike">
                <a:solidFill>
                  <a:srgbClr val="222222"/>
                </a:solidFill>
                <a:latin typeface="Avenir Next Medium"/>
                <a:ea typeface="Avenir Next Medium"/>
              </a:rPr>
              <a:t>X(⚁) = 2</a:t>
            </a:r>
            <a:br/>
            <a:r>
              <a:rPr b="0" lang="pt-BR" sz="3200" spc="-1" strike="noStrike">
                <a:solidFill>
                  <a:srgbClr val="222222"/>
                </a:solidFill>
                <a:latin typeface="Avenir Next Medium"/>
                <a:ea typeface="Avenir Next Medium"/>
              </a:rPr>
              <a:t>X(⚂) = 1</a:t>
            </a:r>
            <a:br/>
            <a:r>
              <a:rPr b="0" lang="pt-BR" sz="3200" spc="-1" strike="noStrike">
                <a:solidFill>
                  <a:srgbClr val="222222"/>
                </a:solidFill>
                <a:latin typeface="Avenir Next Medium"/>
                <a:ea typeface="Avenir Next Medium"/>
              </a:rPr>
              <a:t>X(⚃) = 2</a:t>
            </a:r>
            <a:br/>
            <a:r>
              <a:rPr b="0" lang="pt-BR" sz="3200" spc="-1" strike="noStrike">
                <a:solidFill>
                  <a:srgbClr val="222222"/>
                </a:solidFill>
                <a:latin typeface="Avenir Next Medium"/>
                <a:ea typeface="Avenir Next Medium"/>
              </a:rPr>
              <a:t>X(⚄) = 1</a:t>
            </a:r>
            <a:br/>
            <a:r>
              <a:rPr b="0" lang="pt-BR" sz="3200" spc="-1" strike="noStrike">
                <a:solidFill>
                  <a:srgbClr val="222222"/>
                </a:solidFill>
                <a:latin typeface="Avenir Next Medium"/>
                <a:ea typeface="Avenir Next Medium"/>
              </a:rPr>
              <a:t>X(⚅) = 2</a:t>
            </a:r>
            <a:endParaRPr b="0" lang="pt-BR" sz="3200" spc="-1" strike="noStrike">
              <a:latin typeface="Arial"/>
            </a:endParaRPr>
          </a:p>
        </p:txBody>
      </p:sp>
    </p:spTree>
  </p:cSld>
  <mc:AlternateContent>
    <mc:Choice Requires="p14">
      <p:transition spd="slow" p14:dur="2000"/>
    </mc:Choice>
    <mc:Fallback>
      <p:transition spd="slow"/>
    </mc:Fallback>
  </mc:AlternateContent>
</p:sld>
</file>

<file path=ppt/slides/slide5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e989"/>
        </a:solidFill>
      </p:bgPr>
    </p:bg>
    <p:spTree>
      <p:nvGrpSpPr>
        <p:cNvPr id="1" name=""/>
        <p:cNvGrpSpPr/>
        <p:nvPr/>
      </p:nvGrpSpPr>
      <p:grpSpPr>
        <a:xfrm>
          <a:off x="0" y="0"/>
          <a:ext cx="0" cy="0"/>
          <a:chOff x="0" y="0"/>
          <a:chExt cx="0" cy="0"/>
        </a:xfrm>
      </p:grpSpPr>
      <p:sp>
        <p:nvSpPr>
          <p:cNvPr id="1060" name="CustomShape 1"/>
          <p:cNvSpPr/>
          <p:nvPr/>
        </p:nvSpPr>
        <p:spPr>
          <a:xfrm>
            <a:off x="406440" y="1854360"/>
            <a:ext cx="12191400" cy="7278840"/>
          </a:xfrm>
          <a:prstGeom prst="rect">
            <a:avLst/>
          </a:prstGeom>
          <a:noFill/>
          <a:ln w="12600">
            <a:noFill/>
          </a:ln>
        </p:spPr>
        <p:style>
          <a:lnRef idx="0"/>
          <a:fillRef idx="0"/>
          <a:effectRef idx="0"/>
          <a:fontRef idx="minor"/>
        </p:style>
        <p:txBody>
          <a:bodyPr lIns="50760" rIns="50760" tIns="50760" bIns="50760">
            <a:noAutofit/>
          </a:bodyPr>
          <a:p>
            <a:pPr marL="444600" indent="-443880">
              <a:lnSpc>
                <a:spcPct val="100000"/>
              </a:lnSpc>
              <a:spcBef>
                <a:spcPts val="2801"/>
              </a:spcBef>
              <a:buClr>
                <a:srgbClr val="34a5da"/>
              </a:buClr>
              <a:buSzPct val="105000"/>
              <a:buFont typeface="Avenir Next Regular"/>
              <a:buChar char="▸"/>
            </a:pPr>
            <a:r>
              <a:rPr b="0" lang="pt-BR" sz="3400" spc="-1" strike="noStrike">
                <a:solidFill>
                  <a:srgbClr val="222222"/>
                </a:solidFill>
                <a:latin typeface="Avenir Next Medium"/>
                <a:ea typeface="Avenir Next Medium"/>
              </a:rPr>
              <a:t>Ás vezes usamos nomes ao invés de reais para valores de variável (para facilitar entedimento)</a:t>
            </a:r>
            <a:endParaRPr b="0" lang="pt-BR" sz="3400" spc="-1" strike="noStrike">
              <a:latin typeface="Arial"/>
            </a:endParaRPr>
          </a:p>
          <a:p>
            <a:pPr>
              <a:lnSpc>
                <a:spcPct val="100000"/>
              </a:lnSpc>
              <a:spcBef>
                <a:spcPts val="2801"/>
              </a:spcBef>
            </a:pPr>
            <a:br/>
            <a:r>
              <a:rPr b="0" lang="pt-BR" sz="3200" spc="-1" strike="noStrike">
                <a:solidFill>
                  <a:srgbClr val="771d76"/>
                </a:solidFill>
                <a:latin typeface="Avenir Next Medium"/>
                <a:ea typeface="Avenir Next Medium"/>
              </a:rPr>
              <a:t>Exemplos: </a:t>
            </a:r>
            <a:endParaRPr b="0" lang="pt-BR" sz="3200" spc="-1" strike="noStrike">
              <a:latin typeface="Arial"/>
            </a:endParaRPr>
          </a:p>
        </p:txBody>
      </p:sp>
      <p:sp>
        <p:nvSpPr>
          <p:cNvPr id="1061" name="CustomShape 2"/>
          <p:cNvSpPr/>
          <p:nvPr/>
        </p:nvSpPr>
        <p:spPr>
          <a:xfrm>
            <a:off x="406440" y="673200"/>
            <a:ext cx="12191400" cy="723240"/>
          </a:xfrm>
          <a:prstGeom prst="rect">
            <a:avLst/>
          </a:prstGeom>
          <a:noFill/>
          <a:ln w="12600">
            <a:noFill/>
          </a:ln>
        </p:spPr>
        <p:style>
          <a:lnRef idx="0"/>
          <a:fillRef idx="0"/>
          <a:effectRef idx="0"/>
          <a:fontRef idx="minor"/>
        </p:style>
        <p:txBody>
          <a:bodyPr lIns="50760" rIns="50760" tIns="50760" bIns="50760">
            <a:noAutofit/>
          </a:bodyPr>
          <a:p>
            <a:pPr>
              <a:lnSpc>
                <a:spcPct val="80000"/>
              </a:lnSpc>
              <a:spcBef>
                <a:spcPts val="2200"/>
              </a:spcBef>
            </a:pPr>
            <a:r>
              <a:rPr b="0" lang="pt-BR" sz="4800" spc="-1" strike="noStrike" cap="all">
                <a:solidFill>
                  <a:srgbClr val="771d76"/>
                </a:solidFill>
                <a:latin typeface="DIN Condensed Bold"/>
                <a:ea typeface="DIN Condensed Bold"/>
              </a:rPr>
              <a:t>variáveis aleatórias</a:t>
            </a:r>
            <a:endParaRPr b="0" lang="pt-BR" sz="4800" spc="-1" strike="noStrike">
              <a:latin typeface="Arial"/>
            </a:endParaRPr>
          </a:p>
        </p:txBody>
      </p:sp>
      <p:sp>
        <p:nvSpPr>
          <p:cNvPr id="1062" name="CustomShape 3"/>
          <p:cNvSpPr/>
          <p:nvPr/>
        </p:nvSpPr>
        <p:spPr>
          <a:xfrm>
            <a:off x="326160" y="6716520"/>
            <a:ext cx="10037160" cy="2264400"/>
          </a:xfrm>
          <a:prstGeom prst="rect">
            <a:avLst/>
          </a:prstGeom>
          <a:solidFill>
            <a:srgbClr val="ffffff"/>
          </a:solidFill>
          <a:ln w="12600">
            <a:solidFill>
              <a:schemeClr val="accent4"/>
            </a:solidFill>
            <a:miter/>
          </a:ln>
        </p:spPr>
        <p:style>
          <a:lnRef idx="0"/>
          <a:fillRef idx="0"/>
          <a:effectRef idx="0"/>
          <a:fontRef idx="minor"/>
        </p:style>
        <p:txBody>
          <a:bodyPr wrap="none" lIns="101520" rIns="101520" tIns="101520" bIns="101520" anchor="ctr">
            <a:spAutoFit/>
          </a:bodyPr>
          <a:p>
            <a:pPr>
              <a:lnSpc>
                <a:spcPct val="100000"/>
              </a:lnSpc>
              <a:spcBef>
                <a:spcPts val="2801"/>
              </a:spcBef>
            </a:pPr>
            <a:r>
              <a:rPr b="0" lang="pt-BR" sz="2800" spc="-1" strike="noStrike">
                <a:solidFill>
                  <a:srgbClr val="771d76"/>
                </a:solidFill>
                <a:latin typeface="Avenir Next Medium"/>
                <a:ea typeface="Avenir Next Medium"/>
              </a:rPr>
              <a:t>Temperatura</a:t>
            </a:r>
            <a:endParaRPr b="0" lang="pt-BR" sz="2800" spc="-1" strike="noStrike">
              <a:latin typeface="Arial"/>
            </a:endParaRPr>
          </a:p>
          <a:p>
            <a:pPr>
              <a:lnSpc>
                <a:spcPct val="100000"/>
              </a:lnSpc>
              <a:spcBef>
                <a:spcPts val="2801"/>
              </a:spcBef>
            </a:pPr>
            <a:r>
              <a:rPr b="0" lang="pt-BR" sz="2800" spc="-1" strike="noStrike">
                <a:solidFill>
                  <a:srgbClr val="222222"/>
                </a:solidFill>
                <a:latin typeface="Avenir Next Medium"/>
                <a:ea typeface="Avenir Next Medium"/>
              </a:rPr>
              <a:t>  </a:t>
            </a:r>
            <a:r>
              <a:rPr b="0" lang="pt-BR" sz="2800" spc="-1" strike="noStrike">
                <a:solidFill>
                  <a:srgbClr val="222222"/>
                </a:solidFill>
                <a:latin typeface="Avenir Next Medium"/>
                <a:ea typeface="Avenir Next Medium"/>
              </a:rPr>
              <a:t>X(temperatura) = </a:t>
            </a:r>
            <a:r>
              <a:rPr b="0" lang="pt-BR" sz="2800" spc="-1" strike="noStrike">
                <a:solidFill>
                  <a:srgbClr val="771d76"/>
                </a:solidFill>
                <a:latin typeface="Avenir Next Medium"/>
                <a:ea typeface="Avenir Next Medium"/>
              </a:rPr>
              <a:t>quente</a:t>
            </a:r>
            <a:r>
              <a:rPr b="0" lang="pt-BR" sz="2800" spc="-1" strike="noStrike">
                <a:solidFill>
                  <a:srgbClr val="222222"/>
                </a:solidFill>
                <a:latin typeface="Avenir Next Medium"/>
                <a:ea typeface="Avenir Next Medium"/>
              </a:rPr>
              <a:t> se temperatura &gt; 27</a:t>
            </a:r>
            <a:br/>
            <a:r>
              <a:rPr b="0" lang="pt-BR" sz="2800" spc="-1" strike="noStrike">
                <a:solidFill>
                  <a:srgbClr val="222222"/>
                </a:solidFill>
                <a:latin typeface="Avenir Next Medium"/>
                <a:ea typeface="Avenir Next Medium"/>
              </a:rPr>
              <a:t>                               = </a:t>
            </a:r>
            <a:r>
              <a:rPr b="0" lang="pt-BR" sz="2800" spc="-1" strike="noStrike">
                <a:solidFill>
                  <a:srgbClr val="771d76"/>
                </a:solidFill>
                <a:latin typeface="Avenir Next Medium"/>
                <a:ea typeface="Avenir Next Medium"/>
              </a:rPr>
              <a:t>ameno</a:t>
            </a:r>
            <a:r>
              <a:rPr b="0" lang="pt-BR" sz="2800" spc="-1" strike="noStrike">
                <a:solidFill>
                  <a:srgbClr val="222222"/>
                </a:solidFill>
                <a:latin typeface="Avenir Next Medium"/>
                <a:ea typeface="Avenir Next Medium"/>
              </a:rPr>
              <a:t> se 14&lt; temperatura ≤ 27</a:t>
            </a:r>
            <a:br/>
            <a:r>
              <a:rPr b="0" lang="pt-BR" sz="2800" spc="-1" strike="noStrike">
                <a:solidFill>
                  <a:srgbClr val="222222"/>
                </a:solidFill>
                <a:latin typeface="Avenir Next Medium"/>
                <a:ea typeface="Avenir Next Medium"/>
              </a:rPr>
              <a:t>                               = </a:t>
            </a:r>
            <a:r>
              <a:rPr b="0" lang="pt-BR" sz="2800" spc="-1" strike="noStrike">
                <a:solidFill>
                  <a:srgbClr val="771d76"/>
                </a:solidFill>
                <a:latin typeface="Avenir Next Medium"/>
                <a:ea typeface="Avenir Next Medium"/>
              </a:rPr>
              <a:t>frio</a:t>
            </a:r>
            <a:r>
              <a:rPr b="0" lang="pt-BR" sz="2800" spc="-1" strike="noStrike">
                <a:solidFill>
                  <a:srgbClr val="222222"/>
                </a:solidFill>
                <a:latin typeface="Avenir Next Medium"/>
                <a:ea typeface="Avenir Next Medium"/>
              </a:rPr>
              <a:t> se temperatura ≤ 15</a:t>
            </a:r>
            <a:endParaRPr b="0" lang="pt-BR" sz="2800" spc="-1" strike="noStrike">
              <a:latin typeface="Arial"/>
            </a:endParaRPr>
          </a:p>
        </p:txBody>
      </p:sp>
      <p:sp>
        <p:nvSpPr>
          <p:cNvPr id="1063" name="CustomShape 4"/>
          <p:cNvSpPr/>
          <p:nvPr/>
        </p:nvSpPr>
        <p:spPr>
          <a:xfrm>
            <a:off x="8510400" y="3182040"/>
            <a:ext cx="4125600" cy="4001760"/>
          </a:xfrm>
          <a:prstGeom prst="rect">
            <a:avLst/>
          </a:prstGeom>
          <a:solidFill>
            <a:srgbClr val="ffffff"/>
          </a:solidFill>
          <a:ln w="12600">
            <a:solidFill>
              <a:schemeClr val="accent4"/>
            </a:solidFill>
            <a:miter/>
          </a:ln>
        </p:spPr>
        <p:style>
          <a:lnRef idx="0"/>
          <a:fillRef idx="0"/>
          <a:effectRef idx="0"/>
          <a:fontRef idx="minor"/>
        </p:style>
        <p:txBody>
          <a:bodyPr lIns="101520" rIns="101520" tIns="101520" bIns="101520" anchor="ctr">
            <a:spAutoFit/>
          </a:bodyPr>
          <a:p>
            <a:pPr algn="ctr">
              <a:lnSpc>
                <a:spcPct val="100000"/>
              </a:lnSpc>
              <a:spcBef>
                <a:spcPts val="2801"/>
              </a:spcBef>
            </a:pPr>
            <a:r>
              <a:rPr b="0" lang="pt-BR" sz="3400" spc="-1" strike="noStrike">
                <a:solidFill>
                  <a:srgbClr val="771d76"/>
                </a:solidFill>
                <a:latin typeface="Avenir Next Medium"/>
                <a:ea typeface="Avenir Next Medium"/>
              </a:rPr>
              <a:t>Dado</a:t>
            </a:r>
            <a:endParaRPr b="0" lang="pt-BR" sz="3400" spc="-1" strike="noStrike">
              <a:latin typeface="Arial"/>
            </a:endParaRPr>
          </a:p>
          <a:p>
            <a:pPr algn="ctr">
              <a:lnSpc>
                <a:spcPct val="100000"/>
              </a:lnSpc>
              <a:spcBef>
                <a:spcPts val="2801"/>
              </a:spcBef>
            </a:pPr>
            <a:r>
              <a:rPr b="0" lang="pt-BR" sz="3200" spc="-1" strike="noStrike">
                <a:solidFill>
                  <a:srgbClr val="222222"/>
                </a:solidFill>
                <a:latin typeface="Avenir Next Medium"/>
                <a:ea typeface="Avenir Next Medium"/>
              </a:rPr>
              <a:t>X(⚀) = ímpar</a:t>
            </a:r>
            <a:br/>
            <a:r>
              <a:rPr b="0" lang="pt-BR" sz="3200" spc="-1" strike="noStrike">
                <a:solidFill>
                  <a:srgbClr val="222222"/>
                </a:solidFill>
                <a:latin typeface="Avenir Next Medium"/>
                <a:ea typeface="Avenir Next Medium"/>
              </a:rPr>
              <a:t>X(⚁) = par</a:t>
            </a:r>
            <a:br/>
            <a:r>
              <a:rPr b="0" lang="pt-BR" sz="3200" spc="-1" strike="noStrike">
                <a:solidFill>
                  <a:srgbClr val="222222"/>
                </a:solidFill>
                <a:latin typeface="Avenir Next Medium"/>
                <a:ea typeface="Avenir Next Medium"/>
              </a:rPr>
              <a:t>X(⚂) = ímpar</a:t>
            </a:r>
            <a:br/>
            <a:r>
              <a:rPr b="0" lang="pt-BR" sz="3200" spc="-1" strike="noStrike">
                <a:solidFill>
                  <a:srgbClr val="222222"/>
                </a:solidFill>
                <a:latin typeface="Avenir Next Medium"/>
                <a:ea typeface="Avenir Next Medium"/>
              </a:rPr>
              <a:t>X(⚃) = par</a:t>
            </a:r>
            <a:br/>
            <a:r>
              <a:rPr b="0" lang="pt-BR" sz="3200" spc="-1" strike="noStrike">
                <a:solidFill>
                  <a:srgbClr val="222222"/>
                </a:solidFill>
                <a:latin typeface="Avenir Next Medium"/>
                <a:ea typeface="Avenir Next Medium"/>
              </a:rPr>
              <a:t>X(⚄) = ímpar</a:t>
            </a:r>
            <a:br/>
            <a:r>
              <a:rPr b="0" lang="pt-BR" sz="3200" spc="-1" strike="noStrike">
                <a:solidFill>
                  <a:srgbClr val="222222"/>
                </a:solidFill>
                <a:latin typeface="Avenir Next Medium"/>
                <a:ea typeface="Avenir Next Medium"/>
              </a:rPr>
              <a:t>X(⚅) = par</a:t>
            </a:r>
            <a:endParaRPr b="0" lang="pt-BR" sz="3200" spc="-1" strike="noStrike">
              <a:latin typeface="Arial"/>
            </a:endParaRPr>
          </a:p>
        </p:txBody>
      </p:sp>
    </p:spTree>
  </p:cSld>
  <mc:AlternateContent>
    <mc:Choice Requires="p14">
      <p:transition spd="slow" p14:dur="2000"/>
    </mc:Choice>
    <mc:Fallback>
      <p:transition spd="slow"/>
    </mc:Fallback>
  </mc:AlternateContent>
</p:sld>
</file>

<file path=ppt/slides/slide5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64" name="CustomShape 1"/>
          <p:cNvSpPr/>
          <p:nvPr/>
        </p:nvSpPr>
        <p:spPr>
          <a:xfrm>
            <a:off x="406440" y="1650960"/>
            <a:ext cx="12191400" cy="1903320"/>
          </a:xfrm>
          <a:prstGeom prst="rect">
            <a:avLst/>
          </a:prstGeom>
          <a:noFill/>
          <a:ln w="12600">
            <a:noFill/>
          </a:ln>
        </p:spPr>
        <p:style>
          <a:lnRef idx="0"/>
          <a:fillRef idx="0"/>
          <a:effectRef idx="0"/>
          <a:fontRef idx="minor"/>
        </p:style>
        <p:txBody>
          <a:bodyPr lIns="50760" rIns="50760" tIns="50760" bIns="50760">
            <a:noAutofit/>
          </a:bodyPr>
          <a:p>
            <a:pPr marL="444600" indent="-443880">
              <a:lnSpc>
                <a:spcPct val="100000"/>
              </a:lnSpc>
              <a:spcBef>
                <a:spcPts val="2801"/>
              </a:spcBef>
              <a:buClr>
                <a:srgbClr val="34a5da"/>
              </a:buClr>
              <a:buSzPct val="105000"/>
              <a:buFont typeface="Avenir Next Regular"/>
              <a:buChar char="▸"/>
            </a:pPr>
            <a:r>
              <a:rPr b="0" lang="pt-BR" sz="3400" spc="-1" strike="noStrike">
                <a:solidFill>
                  <a:srgbClr val="222222"/>
                </a:solidFill>
                <a:latin typeface="Avenir Next Medium"/>
                <a:ea typeface="Avenir Next Medium"/>
              </a:rPr>
              <a:t>Podemos organizar as probabilidades dos eventos relacionadas a uma variável aleatória em uma função</a:t>
            </a:r>
            <a:br/>
            <a:r>
              <a:rPr b="0" lang="pt-BR" sz="3400" spc="-1" strike="noStrike">
                <a:solidFill>
                  <a:srgbClr val="222222"/>
                </a:solidFill>
                <a:latin typeface="Avenir Next Medium"/>
                <a:ea typeface="Avenir Next Medium"/>
              </a:rPr>
              <a:t>(tabela) de probabilidades</a:t>
            </a:r>
            <a:endParaRPr b="0" lang="pt-BR" sz="3400" spc="-1" strike="noStrike">
              <a:latin typeface="Arial"/>
            </a:endParaRPr>
          </a:p>
        </p:txBody>
      </p:sp>
      <p:sp>
        <p:nvSpPr>
          <p:cNvPr id="1065" name="CustomShape 2"/>
          <p:cNvSpPr/>
          <p:nvPr/>
        </p:nvSpPr>
        <p:spPr>
          <a:xfrm>
            <a:off x="406440" y="673200"/>
            <a:ext cx="12191400" cy="723240"/>
          </a:xfrm>
          <a:prstGeom prst="rect">
            <a:avLst/>
          </a:prstGeom>
          <a:noFill/>
          <a:ln w="12600">
            <a:noFill/>
          </a:ln>
        </p:spPr>
        <p:style>
          <a:lnRef idx="0"/>
          <a:fillRef idx="0"/>
          <a:effectRef idx="0"/>
          <a:fontRef idx="minor"/>
        </p:style>
        <p:txBody>
          <a:bodyPr lIns="50760" rIns="50760" tIns="50760" bIns="50760">
            <a:noAutofit/>
          </a:bodyPr>
          <a:p>
            <a:pPr>
              <a:lnSpc>
                <a:spcPct val="80000"/>
              </a:lnSpc>
              <a:spcBef>
                <a:spcPts val="2200"/>
              </a:spcBef>
            </a:pPr>
            <a:r>
              <a:rPr b="0" lang="pt-BR" sz="4800" spc="-1" strike="noStrike" cap="all">
                <a:solidFill>
                  <a:srgbClr val="34a5da"/>
                </a:solidFill>
                <a:latin typeface="DIN Condensed Bold"/>
                <a:ea typeface="DIN Condensed Bold"/>
              </a:rPr>
              <a:t>distribuição de probabilidades</a:t>
            </a:r>
            <a:endParaRPr b="0" lang="pt-BR" sz="4800" spc="-1" strike="noStrike">
              <a:latin typeface="Arial"/>
            </a:endParaRPr>
          </a:p>
        </p:txBody>
      </p:sp>
      <p:graphicFrame>
        <p:nvGraphicFramePr>
          <p:cNvPr id="1066" name="Table 3"/>
          <p:cNvGraphicFramePr/>
          <p:nvPr/>
        </p:nvGraphicFramePr>
        <p:xfrm>
          <a:off x="1838160" y="6449040"/>
          <a:ext cx="4175640" cy="2211480"/>
        </p:xfrm>
        <a:graphic>
          <a:graphicData uri="http://schemas.openxmlformats.org/drawingml/2006/table">
            <a:tbl>
              <a:tblPr/>
              <a:tblGrid>
                <a:gridCol w="2088000"/>
                <a:gridCol w="2088000"/>
              </a:tblGrid>
              <a:tr h="552960">
                <a:tc>
                  <a:txBody>
                    <a:bodyPr lIns="50760" rIns="50760">
                      <a:noAutofit/>
                    </a:bodyPr>
                    <a:p>
                      <a:pPr algn="ctr">
                        <a:lnSpc>
                          <a:spcPct val="100000"/>
                        </a:lnSpc>
                      </a:pPr>
                      <a:r>
                        <a:rPr b="0" lang="pt-BR" sz="3000" spc="-1" strike="noStrike">
                          <a:solidFill>
                            <a:srgbClr val="ffffff"/>
                          </a:solidFill>
                          <a:latin typeface="DIN Condensed Bold"/>
                          <a:ea typeface="DIN Condensed Bold"/>
                        </a:rPr>
                        <a:t>Temp</a:t>
                      </a:r>
                      <a:endParaRPr b="0" lang="pt-BR" sz="3000" spc="-1" strike="noStrike">
                        <a:latin typeface="Arial"/>
                      </a:endParaRPr>
                    </a:p>
                  </a:txBody>
                  <a:tcPr marL="50760" marR="50760">
                    <a:lnL w="12240">
                      <a:noFill/>
                    </a:lnL>
                    <a:lnR w="12240">
                      <a:noFill/>
                    </a:lnR>
                    <a:lnT w="12240">
                      <a:noFill/>
                    </a:lnT>
                    <a:lnB w="12240">
                      <a:noFill/>
                    </a:lnB>
                    <a:solidFill>
                      <a:srgbClr val="a01d73"/>
                    </a:solidFill>
                  </a:tcPr>
                </a:tc>
                <a:tc>
                  <a:txBody>
                    <a:bodyPr lIns="50760" rIns="50760">
                      <a:noAutofit/>
                    </a:bodyPr>
                    <a:p>
                      <a:pPr algn="ctr">
                        <a:lnSpc>
                          <a:spcPct val="100000"/>
                        </a:lnSpc>
                      </a:pPr>
                      <a:r>
                        <a:rPr b="0" lang="pt-BR" sz="3000" spc="-1" strike="noStrike">
                          <a:solidFill>
                            <a:srgbClr val="ffffff"/>
                          </a:solidFill>
                          <a:latin typeface="DIN Condensed Bold"/>
                          <a:ea typeface="DIN Condensed Bold"/>
                        </a:rPr>
                        <a:t>Pr(Temp)</a:t>
                      </a:r>
                      <a:endParaRPr b="0" lang="pt-BR" sz="3000" spc="-1" strike="noStrike">
                        <a:latin typeface="Arial"/>
                      </a:endParaRPr>
                    </a:p>
                  </a:txBody>
                  <a:tcPr marL="50760" marR="50760">
                    <a:lnL w="12240">
                      <a:noFill/>
                    </a:lnL>
                    <a:lnR w="12240">
                      <a:noFill/>
                    </a:lnR>
                    <a:lnT w="12240">
                      <a:noFill/>
                    </a:lnT>
                    <a:lnB w="12240">
                      <a:noFill/>
                    </a:lnB>
                    <a:solidFill>
                      <a:srgbClr val="781873"/>
                    </a:solidFill>
                  </a:tcPr>
                </a:tc>
              </a:tr>
              <a:tr h="552960">
                <a:tc>
                  <a:txBody>
                    <a:bodyPr lIns="50760" rIns="50760">
                      <a:noAutofit/>
                    </a:bodyPr>
                    <a:p>
                      <a:pPr algn="ctr">
                        <a:lnSpc>
                          <a:spcPct val="100000"/>
                        </a:lnSpc>
                      </a:pPr>
                      <a:r>
                        <a:rPr b="0" lang="pt-BR" sz="3000" spc="-1" strike="noStrike">
                          <a:solidFill>
                            <a:srgbClr val="ffffff"/>
                          </a:solidFill>
                          <a:latin typeface="Avenir Next Demi Bold"/>
                          <a:ea typeface="Avenir Next Demi Bold"/>
                        </a:rPr>
                        <a:t>quente</a:t>
                      </a:r>
                      <a:endParaRPr b="0" lang="pt-BR" sz="3000" spc="-1" strike="noStrike">
                        <a:latin typeface="Arial"/>
                      </a:endParaRPr>
                    </a:p>
                  </a:txBody>
                  <a:tcPr marL="50760" marR="50760">
                    <a:lnL w="12240">
                      <a:noFill/>
                    </a:lnL>
                    <a:lnR w="12240">
                      <a:noFill/>
                    </a:lnR>
                    <a:lnT w="12240">
                      <a:noFill/>
                    </a:lnT>
                    <a:lnB w="12240">
                      <a:noFill/>
                    </a:lnB>
                    <a:solidFill>
                      <a:srgbClr val="a01d73"/>
                    </a:solidFill>
                  </a:tcPr>
                </a:tc>
                <a:tc>
                  <a:txBody>
                    <a:bodyPr lIns="50760" rIns="50760">
                      <a:noAutofit/>
                    </a:bodyPr>
                    <a:p>
                      <a:pPr algn="ctr">
                        <a:lnSpc>
                          <a:spcPct val="100000"/>
                        </a:lnSpc>
                      </a:pPr>
                      <a:r>
                        <a:rPr b="0" lang="pt-BR" sz="3000" spc="-1" strike="noStrike">
                          <a:solidFill>
                            <a:srgbClr val="222222"/>
                          </a:solidFill>
                          <a:latin typeface="DIN Condensed Bold"/>
                          <a:ea typeface="DIN Condensed Bold"/>
                        </a:rPr>
                        <a:t>0,35</a:t>
                      </a:r>
                      <a:endParaRPr b="0" lang="pt-BR" sz="3000" spc="-1" strike="noStrike">
                        <a:latin typeface="Arial"/>
                      </a:endParaRPr>
                    </a:p>
                  </a:txBody>
                  <a:tcPr marL="50760" marR="50760">
                    <a:lnL w="12240">
                      <a:noFill/>
                    </a:lnL>
                    <a:lnR w="12240">
                      <a:noFill/>
                    </a:lnR>
                    <a:lnT w="12240">
                      <a:noFill/>
                    </a:lnT>
                    <a:lnB w="12240">
                      <a:noFill/>
                    </a:lnB>
                    <a:noFill/>
                  </a:tcPr>
                </a:tc>
              </a:tr>
              <a:tr h="552960">
                <a:tc>
                  <a:txBody>
                    <a:bodyPr lIns="50760" rIns="50760">
                      <a:noAutofit/>
                    </a:bodyPr>
                    <a:p>
                      <a:pPr algn="ctr">
                        <a:lnSpc>
                          <a:spcPct val="100000"/>
                        </a:lnSpc>
                      </a:pPr>
                      <a:r>
                        <a:rPr b="0" lang="pt-BR" sz="3000" spc="-1" strike="noStrike">
                          <a:solidFill>
                            <a:srgbClr val="ffffff"/>
                          </a:solidFill>
                          <a:latin typeface="Avenir Next Demi Bold"/>
                          <a:ea typeface="Avenir Next Demi Bold"/>
                        </a:rPr>
                        <a:t>ameno</a:t>
                      </a:r>
                      <a:endParaRPr b="0" lang="pt-BR" sz="3000" spc="-1" strike="noStrike">
                        <a:latin typeface="Arial"/>
                      </a:endParaRPr>
                    </a:p>
                  </a:txBody>
                  <a:tcPr marL="50760" marR="50760">
                    <a:lnL w="12240">
                      <a:noFill/>
                    </a:lnL>
                    <a:lnR w="12240">
                      <a:noFill/>
                    </a:lnR>
                    <a:lnT w="12240">
                      <a:noFill/>
                    </a:lnT>
                    <a:lnB w="12240">
                      <a:noFill/>
                    </a:lnB>
                    <a:solidFill>
                      <a:srgbClr val="a01d73"/>
                    </a:solidFill>
                  </a:tcPr>
                </a:tc>
                <a:tc>
                  <a:txBody>
                    <a:bodyPr lIns="50760" rIns="50760">
                      <a:noAutofit/>
                    </a:bodyPr>
                    <a:p>
                      <a:pPr algn="ctr">
                        <a:lnSpc>
                          <a:spcPct val="100000"/>
                        </a:lnSpc>
                      </a:pPr>
                      <a:r>
                        <a:rPr b="0" lang="pt-BR" sz="3000" spc="-1" strike="noStrike">
                          <a:solidFill>
                            <a:srgbClr val="222222"/>
                          </a:solidFill>
                          <a:latin typeface="DIN Condensed Bold"/>
                          <a:ea typeface="DIN Condensed Bold"/>
                        </a:rPr>
                        <a:t>0,60</a:t>
                      </a:r>
                      <a:endParaRPr b="0" lang="pt-BR" sz="3000" spc="-1" strike="noStrike">
                        <a:latin typeface="Arial"/>
                      </a:endParaRPr>
                    </a:p>
                  </a:txBody>
                  <a:tcPr marL="50760" marR="50760">
                    <a:lnL w="12240">
                      <a:noFill/>
                    </a:lnL>
                    <a:lnR w="12240">
                      <a:noFill/>
                    </a:lnR>
                    <a:lnT w="12240">
                      <a:noFill/>
                    </a:lnT>
                    <a:lnB w="12240">
                      <a:noFill/>
                    </a:lnB>
                    <a:solidFill>
                      <a:srgbClr val="c52060">
                        <a:alpha val="25000"/>
                      </a:srgbClr>
                    </a:solidFill>
                  </a:tcPr>
                </a:tc>
              </a:tr>
              <a:tr h="552960">
                <a:tc>
                  <a:txBody>
                    <a:bodyPr lIns="50760" rIns="50760">
                      <a:noAutofit/>
                    </a:bodyPr>
                    <a:p>
                      <a:pPr algn="ctr">
                        <a:lnSpc>
                          <a:spcPct val="100000"/>
                        </a:lnSpc>
                      </a:pPr>
                      <a:r>
                        <a:rPr b="0" lang="pt-BR" sz="3000" spc="-1" strike="noStrike">
                          <a:solidFill>
                            <a:srgbClr val="ffffff"/>
                          </a:solidFill>
                          <a:latin typeface="DIN Condensed Bold"/>
                          <a:ea typeface="DIN Condensed Bold"/>
                        </a:rPr>
                        <a:t>frio</a:t>
                      </a:r>
                      <a:endParaRPr b="0" lang="pt-BR" sz="3000" spc="-1" strike="noStrike">
                        <a:latin typeface="Arial"/>
                      </a:endParaRPr>
                    </a:p>
                  </a:txBody>
                  <a:tcPr marL="50760" marR="50760">
                    <a:lnL w="12240">
                      <a:noFill/>
                    </a:lnL>
                    <a:lnR w="12240">
                      <a:noFill/>
                    </a:lnR>
                    <a:lnT w="12240">
                      <a:noFill/>
                    </a:lnT>
                    <a:lnB w="12240">
                      <a:noFill/>
                    </a:lnB>
                    <a:solidFill>
                      <a:srgbClr val="a01d73"/>
                    </a:solidFill>
                  </a:tcPr>
                </a:tc>
                <a:tc>
                  <a:txBody>
                    <a:bodyPr lIns="50760" rIns="50760">
                      <a:noAutofit/>
                    </a:bodyPr>
                    <a:p>
                      <a:pPr algn="ctr">
                        <a:lnSpc>
                          <a:spcPct val="100000"/>
                        </a:lnSpc>
                      </a:pPr>
                      <a:r>
                        <a:rPr b="0" lang="pt-BR" sz="3000" spc="-1" strike="noStrike">
                          <a:solidFill>
                            <a:srgbClr val="222222"/>
                          </a:solidFill>
                          <a:latin typeface="DIN Condensed Bold"/>
                          <a:ea typeface="DIN Condensed Bold"/>
                        </a:rPr>
                        <a:t>0,05</a:t>
                      </a:r>
                      <a:endParaRPr b="0" lang="pt-BR" sz="3000" spc="-1" strike="noStrike">
                        <a:latin typeface="Arial"/>
                      </a:endParaRPr>
                    </a:p>
                  </a:txBody>
                  <a:tcPr marL="50760" marR="50760">
                    <a:lnL w="12240">
                      <a:noFill/>
                    </a:lnL>
                    <a:lnR w="12240">
                      <a:noFill/>
                    </a:lnR>
                    <a:lnT w="12240">
                      <a:noFill/>
                    </a:lnT>
                    <a:lnB w="12240">
                      <a:noFill/>
                    </a:lnB>
                    <a:noFill/>
                  </a:tcPr>
                </a:tc>
              </a:tr>
            </a:tbl>
          </a:graphicData>
        </a:graphic>
      </p:graphicFrame>
      <p:pic>
        <p:nvPicPr>
          <p:cNvPr id="1067" name="Picture 24" descr="Picture 24"/>
          <p:cNvPicPr/>
          <p:nvPr/>
        </p:nvPicPr>
        <p:blipFill>
          <a:blip r:embed="rId1"/>
          <a:stretch/>
        </p:blipFill>
        <p:spPr>
          <a:xfrm>
            <a:off x="2653560" y="3825000"/>
            <a:ext cx="2544120" cy="2382120"/>
          </a:xfrm>
          <a:prstGeom prst="rect">
            <a:avLst/>
          </a:prstGeom>
          <a:ln w="12600">
            <a:noFill/>
          </a:ln>
        </p:spPr>
      </p:pic>
      <p:sp>
        <p:nvSpPr>
          <p:cNvPr id="1068" name="CustomShape 4"/>
          <p:cNvSpPr/>
          <p:nvPr/>
        </p:nvSpPr>
        <p:spPr>
          <a:xfrm>
            <a:off x="8914680" y="4063680"/>
            <a:ext cx="1681560" cy="1625760"/>
          </a:xfrm>
          <a:prstGeom prst="rect">
            <a:avLst/>
          </a:prstGeom>
          <a:noFill/>
          <a:ln w="12600">
            <a:noFill/>
          </a:ln>
        </p:spPr>
        <p:style>
          <a:lnRef idx="0"/>
          <a:fillRef idx="0"/>
          <a:effectRef idx="0"/>
          <a:fontRef idx="minor"/>
        </p:style>
        <p:txBody>
          <a:bodyPr wrap="none" lIns="50760" rIns="50760" tIns="50760" bIns="50760" anchor="ctr">
            <a:spAutoFit/>
          </a:bodyPr>
          <a:p>
            <a:pPr>
              <a:lnSpc>
                <a:spcPct val="100000"/>
              </a:lnSpc>
              <a:spcBef>
                <a:spcPts val="2401"/>
              </a:spcBef>
            </a:pPr>
            <a:r>
              <a:rPr b="0" lang="pt-BR" sz="10000" spc="-1" strike="noStrike">
                <a:solidFill>
                  <a:srgbClr val="838787"/>
                </a:solidFill>
                <a:latin typeface="Avenir Next Medium"/>
                <a:ea typeface="Avenir Next Medium"/>
              </a:rPr>
              <a:t>🎲</a:t>
            </a:r>
            <a:endParaRPr b="0" lang="pt-BR" sz="10000" spc="-1" strike="noStrike">
              <a:latin typeface="Arial"/>
            </a:endParaRPr>
          </a:p>
        </p:txBody>
      </p:sp>
      <p:graphicFrame>
        <p:nvGraphicFramePr>
          <p:cNvPr id="1069" name="Table 5"/>
          <p:cNvGraphicFramePr/>
          <p:nvPr/>
        </p:nvGraphicFramePr>
        <p:xfrm>
          <a:off x="7811640" y="6363720"/>
          <a:ext cx="3887280" cy="2382120"/>
        </p:xfrm>
        <a:graphic>
          <a:graphicData uri="http://schemas.openxmlformats.org/drawingml/2006/table">
            <a:tbl>
              <a:tblPr/>
              <a:tblGrid>
                <a:gridCol w="1943640"/>
                <a:gridCol w="1944000"/>
              </a:tblGrid>
              <a:tr h="794160">
                <a:tc>
                  <a:txBody>
                    <a:bodyPr lIns="50760" rIns="50760">
                      <a:noAutofit/>
                    </a:bodyPr>
                    <a:p>
                      <a:pPr algn="ctr">
                        <a:lnSpc>
                          <a:spcPct val="100000"/>
                        </a:lnSpc>
                      </a:pPr>
                      <a:r>
                        <a:rPr b="0" lang="pt-BR" sz="3000" spc="-1" strike="noStrike">
                          <a:solidFill>
                            <a:srgbClr val="ffffff"/>
                          </a:solidFill>
                          <a:latin typeface="DIN Condensed Bold"/>
                          <a:ea typeface="DIN Condensed Bold"/>
                        </a:rPr>
                        <a:t>Dado</a:t>
                      </a:r>
                      <a:endParaRPr b="0" lang="pt-BR" sz="3000" spc="-1" strike="noStrike">
                        <a:latin typeface="Arial"/>
                      </a:endParaRPr>
                    </a:p>
                  </a:txBody>
                  <a:tcPr marL="50760" marR="50760">
                    <a:lnL w="12240">
                      <a:noFill/>
                    </a:lnL>
                    <a:lnR w="12240">
                      <a:noFill/>
                    </a:lnR>
                    <a:lnT w="12240">
                      <a:noFill/>
                    </a:lnT>
                    <a:lnB w="12240">
                      <a:noFill/>
                    </a:lnB>
                    <a:solidFill>
                      <a:srgbClr val="a01d73"/>
                    </a:solidFill>
                  </a:tcPr>
                </a:tc>
                <a:tc>
                  <a:txBody>
                    <a:bodyPr lIns="50760" rIns="50760">
                      <a:noAutofit/>
                    </a:bodyPr>
                    <a:p>
                      <a:pPr algn="ctr">
                        <a:lnSpc>
                          <a:spcPct val="100000"/>
                        </a:lnSpc>
                      </a:pPr>
                      <a:r>
                        <a:rPr b="0" lang="pt-BR" sz="3000" spc="-1" strike="noStrike">
                          <a:solidFill>
                            <a:srgbClr val="ffffff"/>
                          </a:solidFill>
                          <a:latin typeface="DIN Condensed Bold"/>
                          <a:ea typeface="DIN Condensed Bold"/>
                        </a:rPr>
                        <a:t>Pr(Dado)</a:t>
                      </a:r>
                      <a:endParaRPr b="0" lang="pt-BR" sz="3000" spc="-1" strike="noStrike">
                        <a:latin typeface="Arial"/>
                      </a:endParaRPr>
                    </a:p>
                  </a:txBody>
                  <a:tcPr marL="50760" marR="50760">
                    <a:lnL w="12240">
                      <a:noFill/>
                    </a:lnL>
                    <a:lnR w="12240">
                      <a:noFill/>
                    </a:lnR>
                    <a:lnT w="12240">
                      <a:noFill/>
                    </a:lnT>
                    <a:lnB w="12240">
                      <a:noFill/>
                    </a:lnB>
                    <a:solidFill>
                      <a:srgbClr val="781873"/>
                    </a:solidFill>
                  </a:tcPr>
                </a:tc>
              </a:tr>
              <a:tr h="794160">
                <a:tc>
                  <a:txBody>
                    <a:bodyPr lIns="50760" rIns="50760">
                      <a:noAutofit/>
                    </a:bodyPr>
                    <a:p>
                      <a:pPr algn="ctr">
                        <a:lnSpc>
                          <a:spcPct val="100000"/>
                        </a:lnSpc>
                      </a:pPr>
                      <a:r>
                        <a:rPr b="0" lang="pt-BR" sz="3000" spc="-1" strike="noStrike">
                          <a:solidFill>
                            <a:srgbClr val="ffffff"/>
                          </a:solidFill>
                          <a:latin typeface="Avenir Next Demi Bold"/>
                          <a:ea typeface="Avenir Next Demi Bold"/>
                        </a:rPr>
                        <a:t>par</a:t>
                      </a:r>
                      <a:endParaRPr b="0" lang="pt-BR" sz="3000" spc="-1" strike="noStrike">
                        <a:latin typeface="Arial"/>
                      </a:endParaRPr>
                    </a:p>
                  </a:txBody>
                  <a:tcPr marL="50760" marR="50760">
                    <a:lnL w="12240">
                      <a:noFill/>
                    </a:lnL>
                    <a:lnR w="12240">
                      <a:noFill/>
                    </a:lnR>
                    <a:lnT w="12240">
                      <a:noFill/>
                    </a:lnT>
                    <a:lnB w="12240">
                      <a:noFill/>
                    </a:lnB>
                    <a:solidFill>
                      <a:srgbClr val="a01d73"/>
                    </a:solidFill>
                  </a:tcPr>
                </a:tc>
                <a:tc>
                  <a:txBody>
                    <a:bodyPr lIns="50760" rIns="50760">
                      <a:noAutofit/>
                    </a:bodyPr>
                    <a:p>
                      <a:pPr algn="ctr">
                        <a:lnSpc>
                          <a:spcPct val="100000"/>
                        </a:lnSpc>
                      </a:pPr>
                      <a:r>
                        <a:rPr b="0" lang="pt-BR" sz="3000" spc="-1" strike="noStrike">
                          <a:solidFill>
                            <a:srgbClr val="222222"/>
                          </a:solidFill>
                          <a:latin typeface="DIN Condensed Bold"/>
                          <a:ea typeface="DIN Condensed Bold"/>
                        </a:rPr>
                        <a:t>0,5</a:t>
                      </a:r>
                      <a:endParaRPr b="0" lang="pt-BR" sz="3000" spc="-1" strike="noStrike">
                        <a:latin typeface="Arial"/>
                      </a:endParaRPr>
                    </a:p>
                  </a:txBody>
                  <a:tcPr marL="50760" marR="50760">
                    <a:lnL w="12240">
                      <a:noFill/>
                    </a:lnL>
                    <a:lnR w="12240">
                      <a:noFill/>
                    </a:lnR>
                    <a:lnT w="12240">
                      <a:noFill/>
                    </a:lnT>
                    <a:lnB w="12240">
                      <a:noFill/>
                    </a:lnB>
                    <a:noFill/>
                  </a:tcPr>
                </a:tc>
              </a:tr>
              <a:tr h="794160">
                <a:tc>
                  <a:txBody>
                    <a:bodyPr lIns="50760" rIns="50760">
                      <a:noAutofit/>
                    </a:bodyPr>
                    <a:p>
                      <a:pPr algn="ctr">
                        <a:lnSpc>
                          <a:spcPct val="100000"/>
                        </a:lnSpc>
                      </a:pPr>
                      <a:r>
                        <a:rPr b="0" lang="pt-BR" sz="3000" spc="-1" strike="noStrike">
                          <a:solidFill>
                            <a:srgbClr val="ffffff"/>
                          </a:solidFill>
                          <a:latin typeface="DIN Condensed Bold"/>
                          <a:ea typeface="DIN Condensed Bold"/>
                        </a:rPr>
                        <a:t>ímpar</a:t>
                      </a:r>
                      <a:endParaRPr b="0" lang="pt-BR" sz="3000" spc="-1" strike="noStrike">
                        <a:latin typeface="Arial"/>
                      </a:endParaRPr>
                    </a:p>
                  </a:txBody>
                  <a:tcPr marL="50760" marR="50760">
                    <a:lnL w="12240">
                      <a:noFill/>
                    </a:lnL>
                    <a:lnR w="12240">
                      <a:noFill/>
                    </a:lnR>
                    <a:lnT w="12240">
                      <a:noFill/>
                    </a:lnT>
                    <a:lnB w="12240">
                      <a:noFill/>
                    </a:lnB>
                    <a:solidFill>
                      <a:srgbClr val="a01d73"/>
                    </a:solidFill>
                  </a:tcPr>
                </a:tc>
                <a:tc>
                  <a:txBody>
                    <a:bodyPr lIns="50760" rIns="50760">
                      <a:noAutofit/>
                    </a:bodyPr>
                    <a:p>
                      <a:pPr algn="ctr">
                        <a:lnSpc>
                          <a:spcPct val="100000"/>
                        </a:lnSpc>
                      </a:pPr>
                      <a:r>
                        <a:rPr b="0" lang="pt-BR" sz="3000" spc="-1" strike="noStrike">
                          <a:solidFill>
                            <a:srgbClr val="222222"/>
                          </a:solidFill>
                          <a:latin typeface="DIN Condensed Bold"/>
                          <a:ea typeface="DIN Condensed Bold"/>
                        </a:rPr>
                        <a:t>0,5</a:t>
                      </a:r>
                      <a:endParaRPr b="0" lang="pt-BR" sz="3000" spc="-1" strike="noStrike">
                        <a:latin typeface="Arial"/>
                      </a:endParaRPr>
                    </a:p>
                  </a:txBody>
                  <a:tcPr marL="50760" marR="50760">
                    <a:lnL w="12240">
                      <a:noFill/>
                    </a:lnL>
                    <a:lnR w="12240">
                      <a:noFill/>
                    </a:lnR>
                    <a:lnT w="12240">
                      <a:noFill/>
                    </a:lnT>
                    <a:lnB w="12240">
                      <a:noFill/>
                    </a:lnB>
                    <a:solidFill>
                      <a:srgbClr val="c52060">
                        <a:alpha val="25000"/>
                      </a:srgbClr>
                    </a:solidFill>
                  </a:tcPr>
                </a:tc>
              </a:tr>
            </a:tbl>
          </a:graphicData>
        </a:graphic>
      </p:graphicFrame>
    </p:spTree>
  </p:cSld>
  <mc:AlternateContent>
    <mc:Choice Requires="p14">
      <p:transition spd="slow" p14:dur="2000"/>
    </mc:Choice>
    <mc:Fallback>
      <p:transition spd="slow"/>
    </mc:Fallback>
  </mc:AlternateContent>
</p:sld>
</file>

<file path=ppt/slides/slide5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70" name="CustomShape 1"/>
          <p:cNvSpPr/>
          <p:nvPr/>
        </p:nvSpPr>
        <p:spPr>
          <a:xfrm>
            <a:off x="406440" y="1650960"/>
            <a:ext cx="12191400" cy="6108120"/>
          </a:xfrm>
          <a:prstGeom prst="rect">
            <a:avLst/>
          </a:prstGeom>
          <a:noFill/>
          <a:ln w="12600">
            <a:noFill/>
          </a:ln>
        </p:spPr>
        <p:style>
          <a:lnRef idx="0"/>
          <a:fillRef idx="0"/>
          <a:effectRef idx="0"/>
          <a:fontRef idx="minor"/>
        </p:style>
        <p:txBody>
          <a:bodyPr lIns="50760" rIns="50760" tIns="50760" bIns="50760">
            <a:noAutofit/>
          </a:bodyPr>
          <a:p>
            <a:pPr marL="444600" indent="-443880">
              <a:lnSpc>
                <a:spcPct val="100000"/>
              </a:lnSpc>
              <a:spcBef>
                <a:spcPts val="2801"/>
              </a:spcBef>
              <a:buClr>
                <a:srgbClr val="34a5da"/>
              </a:buClr>
              <a:buSzPct val="105000"/>
              <a:buFont typeface="Avenir Next Regular"/>
              <a:buChar char="▸"/>
            </a:pPr>
            <a:r>
              <a:rPr b="0" lang="pt-BR" sz="3400" spc="-1" strike="noStrike">
                <a:solidFill>
                  <a:srgbClr val="222222"/>
                </a:solidFill>
                <a:latin typeface="Avenir Next Medium"/>
                <a:ea typeface="Avenir Next Medium"/>
              </a:rPr>
              <a:t>Média de valores de variável ponderados por suas probabilidades</a:t>
            </a:r>
            <a:endParaRPr b="0" lang="pt-BR" sz="3400" spc="-1" strike="noStrike">
              <a:latin typeface="Arial"/>
            </a:endParaRPr>
          </a:p>
          <a:p>
            <a:pPr>
              <a:lnSpc>
                <a:spcPct val="100000"/>
              </a:lnSpc>
              <a:spcBef>
                <a:spcPts val="2801"/>
              </a:spcBef>
            </a:pPr>
            <a:endParaRPr b="0" lang="pt-BR" sz="3400" spc="-1" strike="noStrike">
              <a:latin typeface="Arial"/>
            </a:endParaRPr>
          </a:p>
          <a:p>
            <a:pPr marL="444600" indent="-443880">
              <a:lnSpc>
                <a:spcPct val="100000"/>
              </a:lnSpc>
              <a:spcBef>
                <a:spcPts val="2801"/>
              </a:spcBef>
              <a:buClr>
                <a:srgbClr val="34a5da"/>
              </a:buClr>
              <a:buSzPct val="105000"/>
              <a:buFont typeface="Avenir Next Regular"/>
              <a:buChar char="▸"/>
            </a:pPr>
            <a:r>
              <a:rPr b="0" lang="pt-BR" sz="3400" spc="-1" strike="noStrike">
                <a:solidFill>
                  <a:srgbClr val="34a5da"/>
                </a:solidFill>
                <a:latin typeface="Avenir Next Medium"/>
                <a:ea typeface="Avenir Next Medium"/>
              </a:rPr>
              <a:t>Exemplo:</a:t>
            </a:r>
            <a:r>
              <a:rPr b="0" lang="pt-BR" sz="3400" spc="-1" strike="noStrike">
                <a:solidFill>
                  <a:srgbClr val="222222"/>
                </a:solidFill>
                <a:latin typeface="Avenir Next Medium"/>
                <a:ea typeface="Avenir Next Medium"/>
              </a:rPr>
              <a:t> Tempo esperado para chegar em casa</a:t>
            </a:r>
            <a:endParaRPr b="0" lang="pt-BR" sz="3400" spc="-1" strike="noStrike">
              <a:latin typeface="Arial"/>
            </a:endParaRPr>
          </a:p>
        </p:txBody>
      </p:sp>
      <p:sp>
        <p:nvSpPr>
          <p:cNvPr id="1071" name="CustomShape 2"/>
          <p:cNvSpPr/>
          <p:nvPr/>
        </p:nvSpPr>
        <p:spPr>
          <a:xfrm>
            <a:off x="406440" y="673200"/>
            <a:ext cx="12191400" cy="723240"/>
          </a:xfrm>
          <a:prstGeom prst="rect">
            <a:avLst/>
          </a:prstGeom>
          <a:noFill/>
          <a:ln w="12600">
            <a:noFill/>
          </a:ln>
        </p:spPr>
        <p:style>
          <a:lnRef idx="0"/>
          <a:fillRef idx="0"/>
          <a:effectRef idx="0"/>
          <a:fontRef idx="minor"/>
        </p:style>
        <p:txBody>
          <a:bodyPr lIns="50760" rIns="50760" tIns="50760" bIns="50760">
            <a:noAutofit/>
          </a:bodyPr>
          <a:p>
            <a:pPr>
              <a:lnSpc>
                <a:spcPct val="80000"/>
              </a:lnSpc>
              <a:spcBef>
                <a:spcPts val="2200"/>
              </a:spcBef>
            </a:pPr>
            <a:r>
              <a:rPr b="0" lang="pt-BR" sz="4800" spc="-1" strike="noStrike" cap="all">
                <a:solidFill>
                  <a:srgbClr val="34a5da"/>
                </a:solidFill>
                <a:latin typeface="DIN Condensed Bold"/>
                <a:ea typeface="DIN Condensed Bold"/>
              </a:rPr>
              <a:t>valor esperado</a:t>
            </a:r>
            <a:endParaRPr b="0" lang="pt-BR" sz="4800" spc="-1" strike="noStrike">
              <a:latin typeface="Arial"/>
            </a:endParaRPr>
          </a:p>
        </p:txBody>
      </p:sp>
      <p:pic>
        <p:nvPicPr>
          <p:cNvPr id="1072" name="Picture 7" descr="Picture 7"/>
          <p:cNvPicPr/>
          <p:nvPr/>
        </p:nvPicPr>
        <p:blipFill>
          <a:blip r:embed="rId1"/>
          <a:stretch/>
        </p:blipFill>
        <p:spPr>
          <a:xfrm>
            <a:off x="8667360" y="7833960"/>
            <a:ext cx="1553400" cy="1726200"/>
          </a:xfrm>
          <a:prstGeom prst="rect">
            <a:avLst/>
          </a:prstGeom>
          <a:ln w="12600">
            <a:noFill/>
          </a:ln>
        </p:spPr>
      </p:pic>
      <p:pic>
        <p:nvPicPr>
          <p:cNvPr id="1073" name="Picture 6" descr="Picture 6"/>
          <p:cNvPicPr/>
          <p:nvPr/>
        </p:nvPicPr>
        <p:blipFill>
          <a:blip r:embed="rId2"/>
          <a:stretch/>
        </p:blipFill>
        <p:spPr>
          <a:xfrm>
            <a:off x="6082560" y="7922520"/>
            <a:ext cx="1642320" cy="1549080"/>
          </a:xfrm>
          <a:prstGeom prst="rect">
            <a:avLst/>
          </a:prstGeom>
          <a:ln w="12600">
            <a:noFill/>
          </a:ln>
        </p:spPr>
      </p:pic>
      <p:pic>
        <p:nvPicPr>
          <p:cNvPr id="1074" name="Picture 5" descr="Picture 5"/>
          <p:cNvPicPr/>
          <p:nvPr/>
        </p:nvPicPr>
        <p:blipFill>
          <a:blip r:embed="rId3"/>
          <a:stretch/>
        </p:blipFill>
        <p:spPr>
          <a:xfrm>
            <a:off x="3180960" y="7935120"/>
            <a:ext cx="1535040" cy="1596240"/>
          </a:xfrm>
          <a:prstGeom prst="rect">
            <a:avLst/>
          </a:prstGeom>
          <a:ln w="12600">
            <a:noFill/>
          </a:ln>
        </p:spPr>
      </p:pic>
      <p:pic>
        <p:nvPicPr>
          <p:cNvPr id="1075" name="E(X)_=_sum_x_x_c.pdf" descr="E(X)_=_sum_x_x_c.pdf"/>
          <p:cNvPicPr/>
          <p:nvPr/>
        </p:nvPicPr>
        <p:blipFill>
          <a:blip r:embed="rId4"/>
          <a:stretch/>
        </p:blipFill>
        <p:spPr>
          <a:xfrm>
            <a:off x="3936960" y="3063600"/>
            <a:ext cx="5130000" cy="977040"/>
          </a:xfrm>
          <a:prstGeom prst="rect">
            <a:avLst/>
          </a:prstGeom>
          <a:ln w="12600">
            <a:noFill/>
          </a:ln>
        </p:spPr>
      </p:pic>
      <p:sp>
        <p:nvSpPr>
          <p:cNvPr id="1076" name="CustomShape 3"/>
          <p:cNvSpPr/>
          <p:nvPr/>
        </p:nvSpPr>
        <p:spPr>
          <a:xfrm>
            <a:off x="3067560" y="5651640"/>
            <a:ext cx="2330640" cy="528120"/>
          </a:xfrm>
          <a:prstGeom prst="rect">
            <a:avLst/>
          </a:prstGeom>
          <a:noFill/>
          <a:ln w="12600">
            <a:noFill/>
          </a:ln>
        </p:spPr>
        <p:style>
          <a:lnRef idx="0"/>
          <a:fillRef idx="0"/>
          <a:effectRef idx="0"/>
          <a:fontRef idx="minor"/>
        </p:style>
        <p:txBody>
          <a:bodyPr wrap="none" lIns="50760" rIns="50760" tIns="50760" bIns="50760">
            <a:spAutoFit/>
          </a:bodyPr>
          <a:p>
            <a:pPr>
              <a:lnSpc>
                <a:spcPct val="100000"/>
              </a:lnSpc>
              <a:spcBef>
                <a:spcPts val="2401"/>
              </a:spcBef>
            </a:pPr>
            <a:r>
              <a:rPr b="0" lang="pt-BR" sz="2800" spc="-1" strike="noStrike">
                <a:solidFill>
                  <a:srgbClr val="34a5da"/>
                </a:solidFill>
                <a:latin typeface="Avenir Next Medium"/>
                <a:ea typeface="Avenir Next Medium"/>
              </a:rPr>
              <a:t>sem trânsito</a:t>
            </a:r>
            <a:endParaRPr b="0" lang="pt-BR" sz="2800" spc="-1" strike="noStrike">
              <a:latin typeface="Arial"/>
            </a:endParaRPr>
          </a:p>
        </p:txBody>
      </p:sp>
      <p:sp>
        <p:nvSpPr>
          <p:cNvPr id="1077" name="CustomShape 4"/>
          <p:cNvSpPr/>
          <p:nvPr/>
        </p:nvSpPr>
        <p:spPr>
          <a:xfrm>
            <a:off x="5739840" y="5651640"/>
            <a:ext cx="2327760" cy="528120"/>
          </a:xfrm>
          <a:prstGeom prst="rect">
            <a:avLst/>
          </a:prstGeom>
          <a:noFill/>
          <a:ln w="12600">
            <a:noFill/>
          </a:ln>
        </p:spPr>
        <p:style>
          <a:lnRef idx="0"/>
          <a:fillRef idx="0"/>
          <a:effectRef idx="0"/>
          <a:fontRef idx="minor"/>
        </p:style>
        <p:txBody>
          <a:bodyPr wrap="none" lIns="50760" rIns="50760" tIns="50760" bIns="50760">
            <a:spAutoFit/>
          </a:bodyPr>
          <a:p>
            <a:pPr algn="ctr">
              <a:lnSpc>
                <a:spcPct val="100000"/>
              </a:lnSpc>
              <a:spcBef>
                <a:spcPts val="2401"/>
              </a:spcBef>
            </a:pPr>
            <a:r>
              <a:rPr b="0" lang="pt-BR" sz="2800" spc="-1" strike="noStrike">
                <a:solidFill>
                  <a:srgbClr val="34a5da"/>
                </a:solidFill>
                <a:latin typeface="Avenir Next Medium"/>
                <a:ea typeface="Avenir Next Medium"/>
              </a:rPr>
              <a:t>trânsito leve</a:t>
            </a:r>
            <a:endParaRPr b="0" lang="pt-BR" sz="2800" spc="-1" strike="noStrike">
              <a:latin typeface="Arial"/>
            </a:endParaRPr>
          </a:p>
        </p:txBody>
      </p:sp>
      <p:sp>
        <p:nvSpPr>
          <p:cNvPr id="1078" name="CustomShape 5"/>
          <p:cNvSpPr/>
          <p:nvPr/>
        </p:nvSpPr>
        <p:spPr>
          <a:xfrm>
            <a:off x="8268480" y="5651640"/>
            <a:ext cx="2871720" cy="528120"/>
          </a:xfrm>
          <a:prstGeom prst="rect">
            <a:avLst/>
          </a:prstGeom>
          <a:noFill/>
          <a:ln w="12600">
            <a:noFill/>
          </a:ln>
        </p:spPr>
        <p:style>
          <a:lnRef idx="0"/>
          <a:fillRef idx="0"/>
          <a:effectRef idx="0"/>
          <a:fontRef idx="minor"/>
        </p:style>
        <p:txBody>
          <a:bodyPr wrap="none" lIns="50760" rIns="50760" tIns="50760" bIns="50760">
            <a:spAutoFit/>
          </a:bodyPr>
          <a:p>
            <a:pPr algn="ctr">
              <a:lnSpc>
                <a:spcPct val="100000"/>
              </a:lnSpc>
              <a:spcBef>
                <a:spcPts val="2401"/>
              </a:spcBef>
            </a:pPr>
            <a:r>
              <a:rPr b="0" lang="pt-BR" sz="2800" spc="-1" strike="noStrike">
                <a:solidFill>
                  <a:srgbClr val="34a5da"/>
                </a:solidFill>
                <a:latin typeface="Avenir Next Medium"/>
                <a:ea typeface="Avenir Next Medium"/>
              </a:rPr>
              <a:t>trânsito pesado</a:t>
            </a:r>
            <a:endParaRPr b="0" lang="pt-BR" sz="2800" spc="-1" strike="noStrike">
              <a:latin typeface="Arial"/>
            </a:endParaRPr>
          </a:p>
        </p:txBody>
      </p:sp>
      <p:sp>
        <p:nvSpPr>
          <p:cNvPr id="1079" name="CustomShape 6"/>
          <p:cNvSpPr/>
          <p:nvPr/>
        </p:nvSpPr>
        <p:spPr>
          <a:xfrm>
            <a:off x="218520" y="5465520"/>
            <a:ext cx="1669320" cy="955080"/>
          </a:xfrm>
          <a:prstGeom prst="rect">
            <a:avLst/>
          </a:prstGeom>
          <a:noFill/>
          <a:ln w="12600">
            <a:noFill/>
          </a:ln>
        </p:spPr>
        <p:style>
          <a:lnRef idx="0"/>
          <a:fillRef idx="0"/>
          <a:effectRef idx="0"/>
          <a:fontRef idx="minor"/>
        </p:style>
        <p:txBody>
          <a:bodyPr wrap="none" lIns="50760" rIns="50760" tIns="50760" bIns="50760" anchor="ctr">
            <a:spAutoFit/>
          </a:bodyPr>
          <a:p>
            <a:pPr algn="ctr">
              <a:lnSpc>
                <a:spcPct val="100000"/>
              </a:lnSpc>
              <a:spcBef>
                <a:spcPts val="2401"/>
              </a:spcBef>
            </a:pPr>
            <a:r>
              <a:rPr b="0" lang="pt-BR" sz="2800" spc="-1" strike="noStrike">
                <a:solidFill>
                  <a:srgbClr val="838787"/>
                </a:solidFill>
                <a:latin typeface="Avenir Next Medium"/>
                <a:ea typeface="Avenir Next Medium"/>
              </a:rPr>
              <a:t>Espaço</a:t>
            </a:r>
            <a:br/>
            <a:r>
              <a:rPr b="0" lang="pt-BR" sz="2800" spc="-1" strike="noStrike">
                <a:solidFill>
                  <a:srgbClr val="838787"/>
                </a:solidFill>
                <a:latin typeface="Avenir Next Medium"/>
                <a:ea typeface="Avenir Next Medium"/>
              </a:rPr>
              <a:t>amostral</a:t>
            </a:r>
            <a:endParaRPr b="0" lang="pt-BR" sz="2800" spc="-1" strike="noStrike">
              <a:latin typeface="Arial"/>
            </a:endParaRPr>
          </a:p>
        </p:txBody>
      </p:sp>
      <p:sp>
        <p:nvSpPr>
          <p:cNvPr id="1080" name="CustomShape 7"/>
          <p:cNvSpPr/>
          <p:nvPr/>
        </p:nvSpPr>
        <p:spPr>
          <a:xfrm>
            <a:off x="420480" y="6549120"/>
            <a:ext cx="1265400" cy="528480"/>
          </a:xfrm>
          <a:prstGeom prst="rect">
            <a:avLst/>
          </a:prstGeom>
          <a:noFill/>
          <a:ln w="12600">
            <a:noFill/>
          </a:ln>
        </p:spPr>
        <p:style>
          <a:lnRef idx="0"/>
          <a:fillRef idx="0"/>
          <a:effectRef idx="0"/>
          <a:fontRef idx="minor"/>
        </p:style>
        <p:txBody>
          <a:bodyPr wrap="none" lIns="50760" rIns="50760" tIns="50760" bIns="50760" anchor="ctr">
            <a:spAutoFit/>
          </a:bodyPr>
          <a:p>
            <a:pPr algn="ctr">
              <a:lnSpc>
                <a:spcPct val="100000"/>
              </a:lnSpc>
              <a:spcBef>
                <a:spcPts val="2401"/>
              </a:spcBef>
            </a:pPr>
            <a:r>
              <a:rPr b="0" lang="pt-BR" sz="2800" spc="-1" strike="noStrike">
                <a:solidFill>
                  <a:srgbClr val="838787"/>
                </a:solidFill>
                <a:latin typeface="Avenir Next Medium"/>
                <a:ea typeface="Avenir Next Medium"/>
              </a:rPr>
              <a:t>Tempo</a:t>
            </a:r>
            <a:endParaRPr b="0" lang="pt-BR" sz="2800" spc="-1" strike="noStrike">
              <a:latin typeface="Arial"/>
            </a:endParaRPr>
          </a:p>
        </p:txBody>
      </p:sp>
      <p:sp>
        <p:nvSpPr>
          <p:cNvPr id="1081" name="CustomShape 8"/>
          <p:cNvSpPr/>
          <p:nvPr/>
        </p:nvSpPr>
        <p:spPr>
          <a:xfrm>
            <a:off x="3565080" y="6521760"/>
            <a:ext cx="1335600" cy="528120"/>
          </a:xfrm>
          <a:prstGeom prst="rect">
            <a:avLst/>
          </a:prstGeom>
          <a:noFill/>
          <a:ln w="12600">
            <a:noFill/>
          </a:ln>
        </p:spPr>
        <p:style>
          <a:lnRef idx="0"/>
          <a:fillRef idx="0"/>
          <a:effectRef idx="0"/>
          <a:fontRef idx="minor"/>
        </p:style>
        <p:txBody>
          <a:bodyPr wrap="none" lIns="50760" rIns="50760" tIns="50760" bIns="50760">
            <a:spAutoFit/>
          </a:bodyPr>
          <a:p>
            <a:pPr>
              <a:lnSpc>
                <a:spcPct val="100000"/>
              </a:lnSpc>
              <a:spcBef>
                <a:spcPts val="2401"/>
              </a:spcBef>
            </a:pPr>
            <a:r>
              <a:rPr b="0" lang="pt-BR" sz="2800" spc="-1" strike="noStrike">
                <a:solidFill>
                  <a:srgbClr val="e42832"/>
                </a:solidFill>
                <a:latin typeface="Avenir Next Medium"/>
                <a:ea typeface="Avenir Next Medium"/>
              </a:rPr>
              <a:t>20 min</a:t>
            </a:r>
            <a:endParaRPr b="0" lang="pt-BR" sz="2800" spc="-1" strike="noStrike">
              <a:latin typeface="Arial"/>
            </a:endParaRPr>
          </a:p>
        </p:txBody>
      </p:sp>
      <p:sp>
        <p:nvSpPr>
          <p:cNvPr id="1082" name="CustomShape 9"/>
          <p:cNvSpPr/>
          <p:nvPr/>
        </p:nvSpPr>
        <p:spPr>
          <a:xfrm>
            <a:off x="6235920" y="6521760"/>
            <a:ext cx="1335600" cy="528120"/>
          </a:xfrm>
          <a:prstGeom prst="rect">
            <a:avLst/>
          </a:prstGeom>
          <a:noFill/>
          <a:ln w="12600">
            <a:noFill/>
          </a:ln>
        </p:spPr>
        <p:style>
          <a:lnRef idx="0"/>
          <a:fillRef idx="0"/>
          <a:effectRef idx="0"/>
          <a:fontRef idx="minor"/>
        </p:style>
        <p:txBody>
          <a:bodyPr wrap="none" lIns="50760" rIns="50760" tIns="50760" bIns="50760">
            <a:spAutoFit/>
          </a:bodyPr>
          <a:p>
            <a:pPr>
              <a:lnSpc>
                <a:spcPct val="100000"/>
              </a:lnSpc>
              <a:spcBef>
                <a:spcPts val="2401"/>
              </a:spcBef>
            </a:pPr>
            <a:r>
              <a:rPr b="0" lang="pt-BR" sz="2800" spc="-1" strike="noStrike">
                <a:solidFill>
                  <a:srgbClr val="e42832"/>
                </a:solidFill>
                <a:latin typeface="Avenir Next Medium"/>
                <a:ea typeface="Avenir Next Medium"/>
              </a:rPr>
              <a:t>30 min</a:t>
            </a:r>
            <a:endParaRPr b="0" lang="pt-BR" sz="2800" spc="-1" strike="noStrike">
              <a:latin typeface="Arial"/>
            </a:endParaRPr>
          </a:p>
        </p:txBody>
      </p:sp>
      <p:sp>
        <p:nvSpPr>
          <p:cNvPr id="1083" name="CustomShape 10"/>
          <p:cNvSpPr/>
          <p:nvPr/>
        </p:nvSpPr>
        <p:spPr>
          <a:xfrm>
            <a:off x="8906760" y="6521760"/>
            <a:ext cx="1335600" cy="528120"/>
          </a:xfrm>
          <a:prstGeom prst="rect">
            <a:avLst/>
          </a:prstGeom>
          <a:noFill/>
          <a:ln w="12600">
            <a:noFill/>
          </a:ln>
        </p:spPr>
        <p:style>
          <a:lnRef idx="0"/>
          <a:fillRef idx="0"/>
          <a:effectRef idx="0"/>
          <a:fontRef idx="minor"/>
        </p:style>
        <p:txBody>
          <a:bodyPr wrap="none" lIns="50760" rIns="50760" tIns="50760" bIns="50760">
            <a:spAutoFit/>
          </a:bodyPr>
          <a:p>
            <a:pPr>
              <a:lnSpc>
                <a:spcPct val="100000"/>
              </a:lnSpc>
              <a:spcBef>
                <a:spcPts val="2401"/>
              </a:spcBef>
            </a:pPr>
            <a:r>
              <a:rPr b="0" lang="pt-BR" sz="2800" spc="-1" strike="noStrike">
                <a:solidFill>
                  <a:srgbClr val="e42832"/>
                </a:solidFill>
                <a:latin typeface="Avenir Next Medium"/>
                <a:ea typeface="Avenir Next Medium"/>
              </a:rPr>
              <a:t>60 min</a:t>
            </a:r>
            <a:endParaRPr b="0" lang="pt-BR" sz="2800" spc="-1" strike="noStrike">
              <a:latin typeface="Arial"/>
            </a:endParaRPr>
          </a:p>
        </p:txBody>
      </p:sp>
      <p:sp>
        <p:nvSpPr>
          <p:cNvPr id="1084" name="CustomShape 11"/>
          <p:cNvSpPr/>
          <p:nvPr/>
        </p:nvSpPr>
        <p:spPr>
          <a:xfrm>
            <a:off x="31680" y="7205400"/>
            <a:ext cx="2518200" cy="528480"/>
          </a:xfrm>
          <a:prstGeom prst="rect">
            <a:avLst/>
          </a:prstGeom>
          <a:noFill/>
          <a:ln w="12600">
            <a:noFill/>
          </a:ln>
        </p:spPr>
        <p:style>
          <a:lnRef idx="0"/>
          <a:fillRef idx="0"/>
          <a:effectRef idx="0"/>
          <a:fontRef idx="minor"/>
        </p:style>
        <p:txBody>
          <a:bodyPr wrap="none" lIns="50760" rIns="50760" tIns="50760" bIns="50760" anchor="ctr">
            <a:spAutoFit/>
          </a:bodyPr>
          <a:p>
            <a:pPr algn="ctr">
              <a:lnSpc>
                <a:spcPct val="100000"/>
              </a:lnSpc>
              <a:spcBef>
                <a:spcPts val="2401"/>
              </a:spcBef>
            </a:pPr>
            <a:r>
              <a:rPr b="0" lang="pt-BR" sz="2800" spc="-1" strike="noStrike">
                <a:solidFill>
                  <a:srgbClr val="838787"/>
                </a:solidFill>
                <a:latin typeface="Avenir Next Medium"/>
                <a:ea typeface="Avenir Next Medium"/>
              </a:rPr>
              <a:t>Probabilidade</a:t>
            </a:r>
            <a:endParaRPr b="0" lang="pt-BR" sz="2800" spc="-1" strike="noStrike">
              <a:latin typeface="Arial"/>
            </a:endParaRPr>
          </a:p>
        </p:txBody>
      </p:sp>
      <p:sp>
        <p:nvSpPr>
          <p:cNvPr id="1085" name="CustomShape 12"/>
          <p:cNvSpPr/>
          <p:nvPr/>
        </p:nvSpPr>
        <p:spPr>
          <a:xfrm>
            <a:off x="3896640" y="7210800"/>
            <a:ext cx="672840" cy="528120"/>
          </a:xfrm>
          <a:prstGeom prst="rect">
            <a:avLst/>
          </a:prstGeom>
          <a:noFill/>
          <a:ln w="12600">
            <a:noFill/>
          </a:ln>
        </p:spPr>
        <p:style>
          <a:lnRef idx="0"/>
          <a:fillRef idx="0"/>
          <a:effectRef idx="0"/>
          <a:fontRef idx="minor"/>
        </p:style>
        <p:txBody>
          <a:bodyPr wrap="none" lIns="50760" rIns="50760" tIns="50760" bIns="50760">
            <a:spAutoFit/>
          </a:bodyPr>
          <a:p>
            <a:pPr>
              <a:lnSpc>
                <a:spcPct val="100000"/>
              </a:lnSpc>
              <a:spcBef>
                <a:spcPts val="2401"/>
              </a:spcBef>
            </a:pPr>
            <a:r>
              <a:rPr b="0" lang="pt-BR" sz="2800" spc="-1" strike="noStrike">
                <a:solidFill>
                  <a:srgbClr val="4c8945"/>
                </a:solidFill>
                <a:latin typeface="Avenir Next Medium"/>
                <a:ea typeface="Avenir Next Medium"/>
              </a:rPr>
              <a:t>1/4</a:t>
            </a:r>
            <a:endParaRPr b="0" lang="pt-BR" sz="2800" spc="-1" strike="noStrike">
              <a:latin typeface="Arial"/>
            </a:endParaRPr>
          </a:p>
        </p:txBody>
      </p:sp>
      <p:sp>
        <p:nvSpPr>
          <p:cNvPr id="1086" name="CustomShape 13"/>
          <p:cNvSpPr/>
          <p:nvPr/>
        </p:nvSpPr>
        <p:spPr>
          <a:xfrm>
            <a:off x="6567120" y="7210800"/>
            <a:ext cx="672840" cy="528120"/>
          </a:xfrm>
          <a:prstGeom prst="rect">
            <a:avLst/>
          </a:prstGeom>
          <a:noFill/>
          <a:ln w="12600">
            <a:noFill/>
          </a:ln>
        </p:spPr>
        <p:style>
          <a:lnRef idx="0"/>
          <a:fillRef idx="0"/>
          <a:effectRef idx="0"/>
          <a:fontRef idx="minor"/>
        </p:style>
        <p:txBody>
          <a:bodyPr wrap="none" lIns="50760" rIns="50760" tIns="50760" bIns="50760">
            <a:spAutoFit/>
          </a:bodyPr>
          <a:p>
            <a:pPr>
              <a:lnSpc>
                <a:spcPct val="100000"/>
              </a:lnSpc>
              <a:spcBef>
                <a:spcPts val="2401"/>
              </a:spcBef>
            </a:pPr>
            <a:r>
              <a:rPr b="0" lang="pt-BR" sz="2800" spc="-1" strike="noStrike">
                <a:solidFill>
                  <a:srgbClr val="4c8945"/>
                </a:solidFill>
                <a:latin typeface="Avenir Next Medium"/>
                <a:ea typeface="Avenir Next Medium"/>
              </a:rPr>
              <a:t>1/2</a:t>
            </a:r>
            <a:endParaRPr b="0" lang="pt-BR" sz="2800" spc="-1" strike="noStrike">
              <a:latin typeface="Arial"/>
            </a:endParaRPr>
          </a:p>
        </p:txBody>
      </p:sp>
      <p:sp>
        <p:nvSpPr>
          <p:cNvPr id="1087" name="CustomShape 14"/>
          <p:cNvSpPr/>
          <p:nvPr/>
        </p:nvSpPr>
        <p:spPr>
          <a:xfrm>
            <a:off x="9237960" y="7210800"/>
            <a:ext cx="672840" cy="528120"/>
          </a:xfrm>
          <a:prstGeom prst="rect">
            <a:avLst/>
          </a:prstGeom>
          <a:noFill/>
          <a:ln w="12600">
            <a:noFill/>
          </a:ln>
        </p:spPr>
        <p:style>
          <a:lnRef idx="0"/>
          <a:fillRef idx="0"/>
          <a:effectRef idx="0"/>
          <a:fontRef idx="minor"/>
        </p:style>
        <p:txBody>
          <a:bodyPr wrap="none" lIns="50760" rIns="50760" tIns="50760" bIns="50760">
            <a:spAutoFit/>
          </a:bodyPr>
          <a:p>
            <a:pPr>
              <a:lnSpc>
                <a:spcPct val="100000"/>
              </a:lnSpc>
              <a:spcBef>
                <a:spcPts val="2401"/>
              </a:spcBef>
            </a:pPr>
            <a:r>
              <a:rPr b="0" lang="pt-BR" sz="2800" spc="-1" strike="noStrike">
                <a:solidFill>
                  <a:srgbClr val="4c8945"/>
                </a:solidFill>
                <a:latin typeface="Avenir Next Medium"/>
                <a:ea typeface="Avenir Next Medium"/>
              </a:rPr>
              <a:t>1/4</a:t>
            </a:r>
            <a:endParaRPr b="0" lang="pt-BR" sz="2800" spc="-1" strike="noStrike">
              <a:latin typeface="Arial"/>
            </a:endParaRPr>
          </a:p>
        </p:txBody>
      </p:sp>
      <p:sp>
        <p:nvSpPr>
          <p:cNvPr id="1088" name="CustomShape 15"/>
          <p:cNvSpPr/>
          <p:nvPr/>
        </p:nvSpPr>
        <p:spPr>
          <a:xfrm>
            <a:off x="11181960" y="5257800"/>
            <a:ext cx="1761840" cy="1686240"/>
          </a:xfrm>
          <a:prstGeom prst="rect">
            <a:avLst/>
          </a:prstGeom>
          <a:noFill/>
          <a:ln w="12600">
            <a:noFill/>
          </a:ln>
        </p:spPr>
        <p:style>
          <a:lnRef idx="0"/>
          <a:fillRef idx="0"/>
          <a:effectRef idx="0"/>
          <a:fontRef idx="minor"/>
        </p:style>
        <p:txBody>
          <a:bodyPr wrap="none" lIns="50760" rIns="50760" tIns="50760" bIns="50760">
            <a:spAutoFit/>
          </a:bodyPr>
          <a:p>
            <a:pPr>
              <a:lnSpc>
                <a:spcPct val="100000"/>
              </a:lnSpc>
              <a:spcBef>
                <a:spcPts val="2401"/>
              </a:spcBef>
            </a:pPr>
            <a:r>
              <a:rPr b="0" lang="pt-BR" sz="2800" spc="-1" strike="noStrike">
                <a:solidFill>
                  <a:srgbClr val="771d76"/>
                </a:solidFill>
                <a:latin typeface="Avenir Next Medium"/>
                <a:ea typeface="Avenir Next Medium"/>
              </a:rPr>
              <a:t>Valor</a:t>
            </a:r>
            <a:br/>
            <a:r>
              <a:rPr b="0" lang="pt-BR" sz="2800" spc="-1" strike="noStrike">
                <a:solidFill>
                  <a:srgbClr val="771d76"/>
                </a:solidFill>
                <a:latin typeface="Avenir Next Medium"/>
                <a:ea typeface="Avenir Next Medium"/>
              </a:rPr>
              <a:t>Esperado</a:t>
            </a:r>
            <a:endParaRPr b="0" lang="pt-BR" sz="2800" spc="-1" strike="noStrike">
              <a:latin typeface="Arial"/>
            </a:endParaRPr>
          </a:p>
          <a:p>
            <a:pPr>
              <a:lnSpc>
                <a:spcPct val="100000"/>
              </a:lnSpc>
              <a:spcBef>
                <a:spcPts val="2401"/>
              </a:spcBef>
            </a:pPr>
            <a:r>
              <a:rPr b="0" lang="pt-BR" sz="2800" spc="-1" strike="noStrike">
                <a:solidFill>
                  <a:srgbClr val="771d76"/>
                </a:solidFill>
                <a:latin typeface="Avenir Next Medium"/>
                <a:ea typeface="Avenir Next Medium"/>
              </a:rPr>
              <a:t>35 min</a:t>
            </a:r>
            <a:endParaRPr b="0" lang="pt-BR" sz="2800" spc="-1" strike="noStrike">
              <a:latin typeface="Arial"/>
            </a:endParaRPr>
          </a:p>
        </p:txBody>
      </p:sp>
      <p:sp>
        <p:nvSpPr>
          <p:cNvPr id="1089" name="CustomShape 16"/>
          <p:cNvSpPr/>
          <p:nvPr/>
        </p:nvSpPr>
        <p:spPr>
          <a:xfrm>
            <a:off x="4118400" y="6983280"/>
            <a:ext cx="229320" cy="406800"/>
          </a:xfrm>
          <a:prstGeom prst="rect">
            <a:avLst/>
          </a:prstGeom>
          <a:noFill/>
          <a:ln w="12600">
            <a:noFill/>
          </a:ln>
        </p:spPr>
        <p:style>
          <a:lnRef idx="0"/>
          <a:fillRef idx="0"/>
          <a:effectRef idx="0"/>
          <a:fontRef idx="minor"/>
        </p:style>
        <p:txBody>
          <a:bodyPr wrap="none" lIns="50760" rIns="50760" tIns="50760" bIns="50760" anchor="ctr">
            <a:spAutoFit/>
          </a:bodyPr>
          <a:p>
            <a:pPr>
              <a:lnSpc>
                <a:spcPct val="100000"/>
              </a:lnSpc>
              <a:spcBef>
                <a:spcPts val="2401"/>
              </a:spcBef>
            </a:pPr>
            <a:r>
              <a:rPr b="0" lang="pt-BR" sz="2000" spc="-1" strike="noStrike">
                <a:solidFill>
                  <a:srgbClr val="838787"/>
                </a:solidFill>
                <a:latin typeface="Avenir Next Medium"/>
                <a:ea typeface="Avenir Next Medium"/>
              </a:rPr>
              <a:t>*</a:t>
            </a:r>
            <a:endParaRPr b="0" lang="pt-BR" sz="2000" spc="-1" strike="noStrike">
              <a:latin typeface="Arial"/>
            </a:endParaRPr>
          </a:p>
        </p:txBody>
      </p:sp>
      <p:sp>
        <p:nvSpPr>
          <p:cNvPr id="1090" name="CustomShape 17"/>
          <p:cNvSpPr/>
          <p:nvPr/>
        </p:nvSpPr>
        <p:spPr>
          <a:xfrm>
            <a:off x="6793200" y="6983280"/>
            <a:ext cx="229320" cy="406800"/>
          </a:xfrm>
          <a:prstGeom prst="rect">
            <a:avLst/>
          </a:prstGeom>
          <a:noFill/>
          <a:ln w="12600">
            <a:noFill/>
          </a:ln>
        </p:spPr>
        <p:style>
          <a:lnRef idx="0"/>
          <a:fillRef idx="0"/>
          <a:effectRef idx="0"/>
          <a:fontRef idx="minor"/>
        </p:style>
        <p:txBody>
          <a:bodyPr wrap="none" lIns="50760" rIns="50760" tIns="50760" bIns="50760" anchor="ctr">
            <a:spAutoFit/>
          </a:bodyPr>
          <a:p>
            <a:pPr>
              <a:lnSpc>
                <a:spcPct val="100000"/>
              </a:lnSpc>
              <a:spcBef>
                <a:spcPts val="2401"/>
              </a:spcBef>
            </a:pPr>
            <a:r>
              <a:rPr b="0" lang="pt-BR" sz="2000" spc="-1" strike="noStrike">
                <a:solidFill>
                  <a:srgbClr val="838787"/>
                </a:solidFill>
                <a:latin typeface="Avenir Next Medium"/>
                <a:ea typeface="Avenir Next Medium"/>
              </a:rPr>
              <a:t>*</a:t>
            </a:r>
            <a:endParaRPr b="0" lang="pt-BR" sz="2000" spc="-1" strike="noStrike">
              <a:latin typeface="Arial"/>
            </a:endParaRPr>
          </a:p>
        </p:txBody>
      </p:sp>
      <p:sp>
        <p:nvSpPr>
          <p:cNvPr id="1091" name="CustomShape 18"/>
          <p:cNvSpPr/>
          <p:nvPr/>
        </p:nvSpPr>
        <p:spPr>
          <a:xfrm>
            <a:off x="9459720" y="6983280"/>
            <a:ext cx="229320" cy="406800"/>
          </a:xfrm>
          <a:prstGeom prst="rect">
            <a:avLst/>
          </a:prstGeom>
          <a:noFill/>
          <a:ln w="12600">
            <a:noFill/>
          </a:ln>
        </p:spPr>
        <p:style>
          <a:lnRef idx="0"/>
          <a:fillRef idx="0"/>
          <a:effectRef idx="0"/>
          <a:fontRef idx="minor"/>
        </p:style>
        <p:txBody>
          <a:bodyPr wrap="none" lIns="50760" rIns="50760" tIns="50760" bIns="50760" anchor="ctr">
            <a:spAutoFit/>
          </a:bodyPr>
          <a:p>
            <a:pPr>
              <a:lnSpc>
                <a:spcPct val="100000"/>
              </a:lnSpc>
              <a:spcBef>
                <a:spcPts val="2401"/>
              </a:spcBef>
            </a:pPr>
            <a:r>
              <a:rPr b="0" lang="pt-BR" sz="2000" spc="-1" strike="noStrike">
                <a:solidFill>
                  <a:srgbClr val="838787"/>
                </a:solidFill>
                <a:latin typeface="Avenir Next Medium"/>
                <a:ea typeface="Avenir Next Medium"/>
              </a:rPr>
              <a:t>*</a:t>
            </a:r>
            <a:endParaRPr b="0" lang="pt-BR" sz="2000" spc="-1" strike="noStrike">
              <a:latin typeface="Arial"/>
            </a:endParaRPr>
          </a:p>
        </p:txBody>
      </p:sp>
      <p:sp>
        <p:nvSpPr>
          <p:cNvPr id="1092" name="CustomShape 19"/>
          <p:cNvSpPr/>
          <p:nvPr/>
        </p:nvSpPr>
        <p:spPr>
          <a:xfrm>
            <a:off x="5410440" y="6983280"/>
            <a:ext cx="314640" cy="406800"/>
          </a:xfrm>
          <a:prstGeom prst="rect">
            <a:avLst/>
          </a:prstGeom>
          <a:noFill/>
          <a:ln w="12600">
            <a:noFill/>
          </a:ln>
        </p:spPr>
        <p:style>
          <a:lnRef idx="0"/>
          <a:fillRef idx="0"/>
          <a:effectRef idx="0"/>
          <a:fontRef idx="minor"/>
        </p:style>
        <p:txBody>
          <a:bodyPr wrap="none" lIns="50760" rIns="50760" tIns="50760" bIns="50760" anchor="ctr">
            <a:spAutoFit/>
          </a:bodyPr>
          <a:p>
            <a:pPr>
              <a:lnSpc>
                <a:spcPct val="100000"/>
              </a:lnSpc>
              <a:spcBef>
                <a:spcPts val="2401"/>
              </a:spcBef>
            </a:pPr>
            <a:r>
              <a:rPr b="0" lang="pt-BR" sz="2000" spc="-1" strike="noStrike">
                <a:solidFill>
                  <a:srgbClr val="838787"/>
                </a:solidFill>
                <a:latin typeface="Avenir Next Medium"/>
                <a:ea typeface="Avenir Next Medium"/>
              </a:rPr>
              <a:t>+</a:t>
            </a:r>
            <a:endParaRPr b="0" lang="pt-BR" sz="2000" spc="-1" strike="noStrike">
              <a:latin typeface="Arial"/>
            </a:endParaRPr>
          </a:p>
        </p:txBody>
      </p:sp>
      <p:sp>
        <p:nvSpPr>
          <p:cNvPr id="1093" name="CustomShape 20"/>
          <p:cNvSpPr/>
          <p:nvPr/>
        </p:nvSpPr>
        <p:spPr>
          <a:xfrm>
            <a:off x="7972920" y="6983280"/>
            <a:ext cx="314640" cy="406800"/>
          </a:xfrm>
          <a:prstGeom prst="rect">
            <a:avLst/>
          </a:prstGeom>
          <a:noFill/>
          <a:ln w="12600">
            <a:noFill/>
          </a:ln>
        </p:spPr>
        <p:style>
          <a:lnRef idx="0"/>
          <a:fillRef idx="0"/>
          <a:effectRef idx="0"/>
          <a:fontRef idx="minor"/>
        </p:style>
        <p:txBody>
          <a:bodyPr wrap="none" lIns="50760" rIns="50760" tIns="50760" bIns="50760" anchor="ctr">
            <a:spAutoFit/>
          </a:bodyPr>
          <a:p>
            <a:pPr>
              <a:lnSpc>
                <a:spcPct val="100000"/>
              </a:lnSpc>
              <a:spcBef>
                <a:spcPts val="2401"/>
              </a:spcBef>
            </a:pPr>
            <a:r>
              <a:rPr b="0" lang="pt-BR" sz="2000" spc="-1" strike="noStrike">
                <a:solidFill>
                  <a:srgbClr val="838787"/>
                </a:solidFill>
                <a:latin typeface="Avenir Next Medium"/>
                <a:ea typeface="Avenir Next Medium"/>
              </a:rPr>
              <a:t>+</a:t>
            </a:r>
            <a:endParaRPr b="0" lang="pt-BR" sz="2000" spc="-1" strike="noStrike">
              <a:latin typeface="Arial"/>
            </a:endParaRPr>
          </a:p>
        </p:txBody>
      </p:sp>
      <p:sp>
        <p:nvSpPr>
          <p:cNvPr id="1094" name="CustomShape 21"/>
          <p:cNvSpPr/>
          <p:nvPr/>
        </p:nvSpPr>
        <p:spPr>
          <a:xfrm>
            <a:off x="10530720" y="6609960"/>
            <a:ext cx="314640" cy="406800"/>
          </a:xfrm>
          <a:prstGeom prst="rect">
            <a:avLst/>
          </a:prstGeom>
          <a:noFill/>
          <a:ln w="12600">
            <a:noFill/>
          </a:ln>
        </p:spPr>
        <p:style>
          <a:lnRef idx="0"/>
          <a:fillRef idx="0"/>
          <a:effectRef idx="0"/>
          <a:fontRef idx="minor"/>
        </p:style>
        <p:txBody>
          <a:bodyPr wrap="none" lIns="50760" rIns="50760" tIns="50760" bIns="50760" anchor="ctr">
            <a:spAutoFit/>
          </a:bodyPr>
          <a:p>
            <a:pPr>
              <a:lnSpc>
                <a:spcPct val="100000"/>
              </a:lnSpc>
              <a:spcBef>
                <a:spcPts val="2401"/>
              </a:spcBef>
            </a:pPr>
            <a:r>
              <a:rPr b="0" lang="pt-BR" sz="2000" spc="-1" strike="noStrike">
                <a:solidFill>
                  <a:srgbClr val="838787"/>
                </a:solidFill>
                <a:latin typeface="Avenir Next Medium"/>
                <a:ea typeface="Avenir Next Medium"/>
              </a:rPr>
              <a:t>=</a:t>
            </a:r>
            <a:endParaRPr b="0" lang="pt-BR" sz="2000" spc="-1" strike="noStrike">
              <a:latin typeface="Arial"/>
            </a:endParaRPr>
          </a:p>
        </p:txBody>
      </p:sp>
    </p:spTree>
  </p:cSld>
  <mc:AlternateContent>
    <mc:Choice Requires="p14">
      <p:transition spd="slow" p14:dur="2000"/>
    </mc:Choice>
    <mc:Fallback>
      <p:transition spd="slow"/>
    </mc:Fallback>
  </mc:AlternateContent>
  <p:timing>
    <p:tnLst>
      <p:par>
        <p:cTn id="49" dur="indefinite" restart="never" nodeType="tmRoot">
          <p:childTnLst>
            <p:seq>
              <p:cTn id="50" dur="indefinite" nodeType="mainSeq">
                <p:childTnLst>
                  <p:par>
                    <p:cTn id="51" fill="hold">
                      <p:stCondLst>
                        <p:cond delay="indefinite"/>
                      </p:stCondLst>
                      <p:childTnLst>
                        <p:par>
                          <p:cTn id="52" fill="hold">
                            <p:stCondLst>
                              <p:cond delay="0"/>
                            </p:stCondLst>
                            <p:childTnLst>
                              <p:par>
                                <p:cTn id="53" nodeType="clickEffect" fill="hold" presetClass="entr" presetID="1">
                                  <p:stCondLst>
                                    <p:cond delay="0"/>
                                  </p:stCondLst>
                                  <p:iterate type="el">
                                    <p:tmAbs val="0"/>
                                  </p:iterate>
                                  <p:childTnLst>
                                    <p:set>
                                      <p:cBhvr>
                                        <p:cTn id="54" fill="hold"/>
                                        <p:tgtEl>
                                          <p:spTgt spid="1073"/>
                                        </p:tgtEl>
                                        <p:attrNameLst>
                                          <p:attrName>style.visibility</p:attrName>
                                        </p:attrNameLst>
                                      </p:cBhvr>
                                      <p:to>
                                        <p:strVal val="visible"/>
                                      </p:to>
                                    </p:set>
                                  </p:childTnLst>
                                </p:cTn>
                              </p:par>
                            </p:childTnLst>
                          </p:cTn>
                        </p:par>
                        <p:par>
                          <p:cTn id="55" fill="hold">
                            <p:stCondLst>
                              <p:cond delay="0"/>
                            </p:stCondLst>
                            <p:childTnLst>
                              <p:par>
                                <p:cTn id="56" nodeType="afterEffect" fill="hold" presetClass="entr" presetID="1">
                                  <p:stCondLst>
                                    <p:cond delay="0"/>
                                  </p:stCondLst>
                                  <p:iterate type="el">
                                    <p:tmAbs val="0"/>
                                  </p:iterate>
                                  <p:childTnLst>
                                    <p:set>
                                      <p:cBhvr>
                                        <p:cTn id="57" fill="hold"/>
                                        <p:tgtEl>
                                          <p:spTgt spid="1072"/>
                                        </p:tgtEl>
                                        <p:attrNameLst>
                                          <p:attrName>style.visibility</p:attrName>
                                        </p:attrNameLst>
                                      </p:cBhvr>
                                      <p:to>
                                        <p:strVal val="visible"/>
                                      </p:to>
                                    </p:set>
                                  </p:childTnLst>
                                </p:cTn>
                              </p:par>
                            </p:childTnLst>
                          </p:cTn>
                        </p:par>
                        <p:par>
                          <p:cTn id="58" fill="hold">
                            <p:stCondLst>
                              <p:cond delay="0"/>
                            </p:stCondLst>
                            <p:childTnLst>
                              <p:par>
                                <p:cTn id="59" nodeType="afterEffect" fill="hold" presetClass="entr" presetID="1">
                                  <p:stCondLst>
                                    <p:cond delay="0"/>
                                  </p:stCondLst>
                                  <p:iterate type="el">
                                    <p:tmAbs val="0"/>
                                  </p:iterate>
                                  <p:childTnLst>
                                    <p:set>
                                      <p:cBhvr>
                                        <p:cTn id="60" fill="hold"/>
                                        <p:tgtEl>
                                          <p:spTgt spid="107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7c3"/>
        </a:solidFill>
      </p:bgPr>
    </p:bg>
    <p:spTree>
      <p:nvGrpSpPr>
        <p:cNvPr id="1" name=""/>
        <p:cNvGrpSpPr/>
        <p:nvPr/>
      </p:nvGrpSpPr>
      <p:grpSpPr>
        <a:xfrm>
          <a:off x="0" y="0"/>
          <a:ext cx="0" cy="0"/>
          <a:chOff x="0" y="0"/>
          <a:chExt cx="0" cy="0"/>
        </a:xfrm>
      </p:grpSpPr>
      <p:sp>
        <p:nvSpPr>
          <p:cNvPr id="1095" name="CustomShape 1"/>
          <p:cNvSpPr/>
          <p:nvPr/>
        </p:nvSpPr>
        <p:spPr>
          <a:xfrm>
            <a:off x="156960" y="3394080"/>
            <a:ext cx="12690000" cy="6234480"/>
          </a:xfrm>
          <a:prstGeom prst="rect">
            <a:avLst/>
          </a:prstGeom>
          <a:solidFill>
            <a:srgbClr val="ffffff"/>
          </a:solidFill>
          <a:ln w="12600">
            <a:solidFill>
              <a:schemeClr val="accent4">
                <a:hueOff val="414058"/>
                <a:satOff val="2144"/>
                <a:lumOff val="10379"/>
              </a:schemeClr>
            </a:solidFill>
            <a:miter/>
          </a:ln>
        </p:spPr>
        <p:style>
          <a:lnRef idx="0"/>
          <a:fillRef idx="0"/>
          <a:effectRef idx="0"/>
          <a:fontRef idx="minor"/>
        </p:style>
      </p:sp>
      <p:sp>
        <p:nvSpPr>
          <p:cNvPr id="1096" name="CustomShape 2"/>
          <p:cNvSpPr/>
          <p:nvPr/>
        </p:nvSpPr>
        <p:spPr>
          <a:xfrm>
            <a:off x="406440" y="1930320"/>
            <a:ext cx="12191400" cy="7569720"/>
          </a:xfrm>
          <a:prstGeom prst="rect">
            <a:avLst/>
          </a:prstGeom>
          <a:noFill/>
          <a:ln w="12600">
            <a:noFill/>
          </a:ln>
        </p:spPr>
        <p:style>
          <a:lnRef idx="0"/>
          <a:fillRef idx="0"/>
          <a:effectRef idx="0"/>
          <a:fontRef idx="minor"/>
        </p:style>
        <p:txBody>
          <a:bodyPr lIns="50760" rIns="50760" tIns="50760" bIns="50760">
            <a:noAutofit/>
          </a:bodyPr>
          <a:p>
            <a:pPr marL="444600" indent="-443880">
              <a:lnSpc>
                <a:spcPct val="100000"/>
              </a:lnSpc>
              <a:spcBef>
                <a:spcPts val="2801"/>
              </a:spcBef>
              <a:buClr>
                <a:srgbClr val="34a5da"/>
              </a:buClr>
              <a:buSzPct val="105000"/>
              <a:buFont typeface="Avenir Next Regular"/>
              <a:buChar char="▸"/>
            </a:pPr>
            <a:r>
              <a:rPr b="0" lang="pt-BR" sz="3400" spc="-1" strike="noStrike">
                <a:solidFill>
                  <a:srgbClr val="222222"/>
                </a:solidFill>
                <a:latin typeface="Avenir Next Medium"/>
                <a:ea typeface="Avenir Next Medium"/>
              </a:rPr>
              <a:t>Um jogo consiste em adivinhar um número entre 1 e 100, e oferece um prêmio de $1000, e um ingresso de $10.</a:t>
            </a:r>
            <a:endParaRPr b="0" lang="pt-BR" sz="3400" spc="-1" strike="noStrike">
              <a:latin typeface="Arial"/>
            </a:endParaRPr>
          </a:p>
          <a:p>
            <a:pPr marL="444600" indent="-443880">
              <a:lnSpc>
                <a:spcPct val="100000"/>
              </a:lnSpc>
              <a:spcBef>
                <a:spcPts val="2801"/>
              </a:spcBef>
              <a:buClr>
                <a:srgbClr val="34a5da"/>
              </a:buClr>
              <a:buSzPct val="105000"/>
              <a:buFont typeface="Avenir Next Regular"/>
              <a:buChar char="▸"/>
            </a:pPr>
            <a:r>
              <a:rPr b="0" lang="pt-BR" sz="3400" spc="-1" strike="noStrike">
                <a:solidFill>
                  <a:srgbClr val="2389c0"/>
                </a:solidFill>
                <a:latin typeface="Avenir Next Medium"/>
                <a:ea typeface="Avenir Next Medium"/>
              </a:rPr>
              <a:t>Espaço amostral:</a:t>
            </a:r>
            <a:r>
              <a:rPr b="0" lang="pt-BR" sz="3400" spc="-1" strike="noStrike">
                <a:solidFill>
                  <a:srgbClr val="222222"/>
                </a:solidFill>
                <a:latin typeface="Avenir Next Medium"/>
                <a:ea typeface="Avenir Next Medium"/>
              </a:rPr>
              <a:t> S = {(1,1),(2,1),…,(100,100)} </a:t>
            </a:r>
            <a:endParaRPr b="0" lang="pt-BR" sz="3400" spc="-1" strike="noStrike">
              <a:latin typeface="Arial"/>
            </a:endParaRPr>
          </a:p>
          <a:p>
            <a:pPr marL="444600" indent="-443880">
              <a:lnSpc>
                <a:spcPct val="100000"/>
              </a:lnSpc>
              <a:spcBef>
                <a:spcPts val="2801"/>
              </a:spcBef>
              <a:buClr>
                <a:srgbClr val="34a5da"/>
              </a:buClr>
              <a:buSzPct val="105000"/>
              <a:buFont typeface="Avenir Next Regular"/>
              <a:buChar char="▸"/>
            </a:pPr>
            <a:r>
              <a:rPr b="0" lang="pt-BR" sz="3400" spc="-1" strike="noStrike">
                <a:solidFill>
                  <a:srgbClr val="2389c0"/>
                </a:solidFill>
                <a:latin typeface="Avenir Next Medium"/>
                <a:ea typeface="Avenir Next Medium"/>
              </a:rPr>
              <a:t>Retorno:</a:t>
            </a:r>
            <a:r>
              <a:rPr b="0" lang="pt-BR" sz="3400" spc="-1" strike="noStrike">
                <a:solidFill>
                  <a:srgbClr val="222222"/>
                </a:solidFill>
                <a:latin typeface="Avenir Next Medium"/>
                <a:ea typeface="Avenir Next Medium"/>
              </a:rPr>
              <a:t> G(i,j) =   990 se i = j   com prob 1/100</a:t>
            </a:r>
            <a:br/>
            <a:r>
              <a:rPr b="0" lang="pt-BR" sz="3400" spc="-1" strike="noStrike">
                <a:solidFill>
                  <a:srgbClr val="222222"/>
                </a:solidFill>
                <a:latin typeface="Avenir Next Medium"/>
                <a:ea typeface="Avenir Next Medium"/>
              </a:rPr>
              <a:t>                                 -10 se i ≠ j   com prob 99/100</a:t>
            </a:r>
            <a:br/>
            <a:r>
              <a:rPr b="0" lang="pt-BR" sz="2600" spc="-1" strike="noStrike">
                <a:solidFill>
                  <a:srgbClr val="222222"/>
                </a:solidFill>
                <a:latin typeface="Avenir Next Medium"/>
                <a:ea typeface="Avenir Next Medium"/>
              </a:rPr>
              <a:t> </a:t>
            </a:r>
            <a:endParaRPr b="0" lang="pt-BR" sz="2600" spc="-1" strike="noStrike">
              <a:latin typeface="Arial"/>
            </a:endParaRPr>
          </a:p>
          <a:p>
            <a:pPr marL="444600" indent="-443880">
              <a:lnSpc>
                <a:spcPct val="100000"/>
              </a:lnSpc>
              <a:spcBef>
                <a:spcPts val="2801"/>
              </a:spcBef>
              <a:buClr>
                <a:srgbClr val="34a5da"/>
              </a:buClr>
              <a:buSzPct val="105000"/>
              <a:buFont typeface="Avenir Next Regular"/>
              <a:buChar char="▸"/>
            </a:pPr>
            <a:r>
              <a:rPr b="0" lang="pt-BR" sz="3400" spc="-1" strike="noStrike">
                <a:solidFill>
                  <a:srgbClr val="34a5da"/>
                </a:solidFill>
                <a:latin typeface="Avenir Next Medium"/>
                <a:ea typeface="Avenir Next Medium"/>
              </a:rPr>
              <a:t>Retorno esperado:</a:t>
            </a:r>
            <a:r>
              <a:rPr b="0" lang="pt-BR" sz="3400" spc="-1" strike="noStrike">
                <a:solidFill>
                  <a:srgbClr val="222222"/>
                </a:solidFill>
                <a:latin typeface="Avenir Next Medium"/>
                <a:ea typeface="Avenir Next Medium"/>
              </a:rPr>
              <a:t> </a:t>
            </a:r>
            <a:br/>
            <a:br/>
            <a:r>
              <a:rPr b="0" lang="pt-BR" sz="3400" spc="-1" strike="noStrike">
                <a:solidFill>
                  <a:srgbClr val="222222"/>
                </a:solidFill>
                <a:latin typeface="Avenir Next Medium"/>
                <a:ea typeface="Avenir Next Medium"/>
              </a:rPr>
              <a:t>                   </a:t>
            </a:r>
            <a:r>
              <a:rPr b="0" lang="pt-BR" sz="2800" spc="-1" strike="noStrike">
                <a:solidFill>
                  <a:srgbClr val="222222"/>
                </a:solidFill>
                <a:latin typeface="Avenir Next Medium"/>
                <a:ea typeface="Avenir Next Medium"/>
              </a:rPr>
              <a:t>E(X) = 990 * Pr(G=990) + (-10)*Pr(G=-10)</a:t>
            </a:r>
            <a:br/>
            <a:r>
              <a:rPr b="0" lang="pt-BR" sz="2800" spc="-1" strike="noStrike">
                <a:solidFill>
                  <a:srgbClr val="222222"/>
                </a:solidFill>
                <a:latin typeface="Avenir Next Medium"/>
                <a:ea typeface="Avenir Next Medium"/>
              </a:rPr>
              <a:t>                               = 990*(1/100) +  (-10)*(99/100) </a:t>
            </a:r>
            <a:br/>
            <a:r>
              <a:rPr b="0" lang="pt-BR" sz="2800" spc="-1" strike="noStrike">
                <a:solidFill>
                  <a:srgbClr val="222222"/>
                </a:solidFill>
                <a:latin typeface="Avenir Next Medium"/>
                <a:ea typeface="Avenir Next Medium"/>
              </a:rPr>
              <a:t>                               = 0</a:t>
            </a:r>
            <a:endParaRPr b="0" lang="pt-BR" sz="2800" spc="-1" strike="noStrike">
              <a:latin typeface="Arial"/>
            </a:endParaRPr>
          </a:p>
        </p:txBody>
      </p:sp>
      <p:sp>
        <p:nvSpPr>
          <p:cNvPr id="1097" name="CustomShape 3"/>
          <p:cNvSpPr/>
          <p:nvPr/>
        </p:nvSpPr>
        <p:spPr>
          <a:xfrm>
            <a:off x="406440" y="673200"/>
            <a:ext cx="12191400" cy="723240"/>
          </a:xfrm>
          <a:prstGeom prst="rect">
            <a:avLst/>
          </a:prstGeom>
          <a:noFill/>
          <a:ln w="12600">
            <a:noFill/>
          </a:ln>
        </p:spPr>
        <p:style>
          <a:lnRef idx="0"/>
          <a:fillRef idx="0"/>
          <a:effectRef idx="0"/>
          <a:fontRef idx="minor"/>
        </p:style>
        <p:txBody>
          <a:bodyPr lIns="50760" rIns="50760" tIns="50760" bIns="50760">
            <a:noAutofit/>
          </a:bodyPr>
          <a:p>
            <a:pPr>
              <a:lnSpc>
                <a:spcPct val="80000"/>
              </a:lnSpc>
              <a:spcBef>
                <a:spcPts val="2200"/>
              </a:spcBef>
            </a:pPr>
            <a:r>
              <a:rPr b="0" lang="pt-BR" sz="4800" spc="-1" strike="noStrike" cap="all">
                <a:solidFill>
                  <a:srgbClr val="34a5da"/>
                </a:solidFill>
                <a:latin typeface="DIN Condensed Bold"/>
                <a:ea typeface="DIN Condensed Bold"/>
              </a:rPr>
              <a:t>Exemplo</a:t>
            </a:r>
            <a:endParaRPr b="0" lang="pt-BR" sz="4800" spc="-1" strike="noStrike">
              <a:latin typeface="Arial"/>
            </a:endParaRPr>
          </a:p>
        </p:txBody>
      </p:sp>
      <p:sp>
        <p:nvSpPr>
          <p:cNvPr id="1098" name="CustomShape 4"/>
          <p:cNvSpPr/>
          <p:nvPr/>
        </p:nvSpPr>
        <p:spPr>
          <a:xfrm>
            <a:off x="8157600" y="3477240"/>
            <a:ext cx="4527000" cy="443160"/>
          </a:xfrm>
          <a:prstGeom prst="rect">
            <a:avLst/>
          </a:prstGeom>
          <a:solidFill>
            <a:schemeClr val="accent4"/>
          </a:solidFill>
          <a:ln w="12600">
            <a:noFill/>
          </a:ln>
        </p:spPr>
        <p:style>
          <a:lnRef idx="0"/>
          <a:fillRef idx="0"/>
          <a:effectRef idx="0"/>
          <a:fontRef idx="minor"/>
        </p:style>
        <p:txBody>
          <a:bodyPr wrap="none" lIns="50760" rIns="50760" tIns="50760" bIns="50760" anchor="ctr">
            <a:spAutoFit/>
          </a:bodyPr>
          <a:p>
            <a:pPr algn="ctr">
              <a:lnSpc>
                <a:spcPct val="80000"/>
              </a:lnSpc>
            </a:pPr>
            <a:r>
              <a:rPr b="0" lang="pt-BR" sz="2800" spc="-1" strike="noStrike" cap="all">
                <a:solidFill>
                  <a:srgbClr val="232323"/>
                </a:solidFill>
                <a:latin typeface="DIN Condensed Bold"/>
                <a:ea typeface="DIN Condensed Bold"/>
              </a:rPr>
              <a:t>(advinhado, correto)</a:t>
            </a:r>
            <a:endParaRPr b="0" lang="pt-BR" sz="2800" spc="-1" strike="noStrike">
              <a:latin typeface="Arial"/>
            </a:endParaRPr>
          </a:p>
        </p:txBody>
      </p:sp>
    </p:spTree>
  </p:cSld>
  <mc:AlternateContent>
    <mc:Choice Requires="p14">
      <p:transition spd="slow" p14:dur="2000"/>
    </mc:Choice>
    <mc:Fallback>
      <p:transition spd="slow"/>
    </mc:Fallback>
  </mc:AlternateContent>
</p:sld>
</file>

<file path=ppt/slides/slide5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99" name="CustomShape 1"/>
          <p:cNvSpPr/>
          <p:nvPr/>
        </p:nvSpPr>
        <p:spPr>
          <a:xfrm>
            <a:off x="406440" y="1650960"/>
            <a:ext cx="12191400" cy="6108120"/>
          </a:xfrm>
          <a:prstGeom prst="rect">
            <a:avLst/>
          </a:prstGeom>
          <a:noFill/>
          <a:ln w="12600">
            <a:noFill/>
          </a:ln>
        </p:spPr>
        <p:style>
          <a:lnRef idx="0"/>
          <a:fillRef idx="0"/>
          <a:effectRef idx="0"/>
          <a:fontRef idx="minor"/>
        </p:style>
        <p:txBody>
          <a:bodyPr lIns="50760" rIns="50760" tIns="50760" bIns="50760">
            <a:noAutofit/>
          </a:bodyPr>
          <a:p>
            <a:pPr marL="444600" indent="-443880">
              <a:lnSpc>
                <a:spcPct val="100000"/>
              </a:lnSpc>
              <a:spcBef>
                <a:spcPts val="2801"/>
              </a:spcBef>
              <a:buClr>
                <a:srgbClr val="34a5da"/>
              </a:buClr>
              <a:buSzPct val="105000"/>
              <a:buFont typeface="Avenir Next Regular"/>
              <a:buChar char="▸"/>
            </a:pPr>
            <a:r>
              <a:rPr b="0" lang="pt-BR" sz="3400" spc="-1" strike="noStrike">
                <a:solidFill>
                  <a:srgbClr val="222222"/>
                </a:solidFill>
                <a:latin typeface="Avenir Next Medium"/>
                <a:ea typeface="Avenir Next Medium"/>
              </a:rPr>
              <a:t>Média de valores de variável ponderados por suas probabilidades condicional em evento</a:t>
            </a:r>
            <a:endParaRPr b="0" lang="pt-BR" sz="3400" spc="-1" strike="noStrike">
              <a:latin typeface="Arial"/>
            </a:endParaRPr>
          </a:p>
          <a:p>
            <a:pPr>
              <a:lnSpc>
                <a:spcPct val="100000"/>
              </a:lnSpc>
              <a:spcBef>
                <a:spcPts val="2801"/>
              </a:spcBef>
            </a:pPr>
            <a:endParaRPr b="0" lang="pt-BR" sz="3400" spc="-1" strike="noStrike">
              <a:latin typeface="Arial"/>
            </a:endParaRPr>
          </a:p>
          <a:p>
            <a:pPr>
              <a:lnSpc>
                <a:spcPct val="100000"/>
              </a:lnSpc>
              <a:spcBef>
                <a:spcPts val="2801"/>
              </a:spcBef>
            </a:pPr>
            <a:endParaRPr b="0" lang="pt-BR" sz="3400" spc="-1" strike="noStrike">
              <a:latin typeface="Arial"/>
            </a:endParaRPr>
          </a:p>
          <a:p>
            <a:pPr>
              <a:lnSpc>
                <a:spcPct val="100000"/>
              </a:lnSpc>
              <a:spcBef>
                <a:spcPts val="2801"/>
              </a:spcBef>
            </a:pPr>
            <a:endParaRPr b="0" lang="pt-BR" sz="3400" spc="-1" strike="noStrike">
              <a:latin typeface="Arial"/>
            </a:endParaRPr>
          </a:p>
          <a:p>
            <a:pPr marL="444600" indent="-443880">
              <a:lnSpc>
                <a:spcPct val="100000"/>
              </a:lnSpc>
              <a:spcBef>
                <a:spcPts val="2801"/>
              </a:spcBef>
              <a:buClr>
                <a:srgbClr val="34a5da"/>
              </a:buClr>
              <a:buSzPct val="105000"/>
              <a:buFont typeface="Avenir Next Regular"/>
              <a:buChar char="▸"/>
            </a:pPr>
            <a:r>
              <a:rPr b="0" lang="pt-BR" sz="3400" spc="-1" strike="noStrike">
                <a:solidFill>
                  <a:srgbClr val="34a5da"/>
                </a:solidFill>
                <a:latin typeface="Avenir Next Medium"/>
                <a:ea typeface="Avenir Next Medium"/>
              </a:rPr>
              <a:t>Exemplo:</a:t>
            </a:r>
            <a:r>
              <a:rPr b="0" lang="pt-BR" sz="3400" spc="-1" strike="noStrike">
                <a:solidFill>
                  <a:srgbClr val="222222"/>
                </a:solidFill>
                <a:latin typeface="Avenir Next Medium"/>
                <a:ea typeface="Avenir Next Medium"/>
              </a:rPr>
              <a:t> Tempo esperado para chegar em casa dado que houve um acidente na marginal</a:t>
            </a:r>
            <a:endParaRPr b="0" lang="pt-BR" sz="3400" spc="-1" strike="noStrike">
              <a:latin typeface="Arial"/>
            </a:endParaRPr>
          </a:p>
        </p:txBody>
      </p:sp>
      <p:sp>
        <p:nvSpPr>
          <p:cNvPr id="1100" name="CustomShape 2"/>
          <p:cNvSpPr/>
          <p:nvPr/>
        </p:nvSpPr>
        <p:spPr>
          <a:xfrm>
            <a:off x="406440" y="673200"/>
            <a:ext cx="12191400" cy="723240"/>
          </a:xfrm>
          <a:prstGeom prst="rect">
            <a:avLst/>
          </a:prstGeom>
          <a:noFill/>
          <a:ln w="12600">
            <a:noFill/>
          </a:ln>
        </p:spPr>
        <p:style>
          <a:lnRef idx="0"/>
          <a:fillRef idx="0"/>
          <a:effectRef idx="0"/>
          <a:fontRef idx="minor"/>
        </p:style>
        <p:txBody>
          <a:bodyPr lIns="50760" rIns="50760" tIns="50760" bIns="50760">
            <a:noAutofit/>
          </a:bodyPr>
          <a:p>
            <a:pPr>
              <a:lnSpc>
                <a:spcPct val="80000"/>
              </a:lnSpc>
              <a:spcBef>
                <a:spcPts val="2200"/>
              </a:spcBef>
            </a:pPr>
            <a:r>
              <a:rPr b="0" lang="pt-BR" sz="4800" spc="-1" strike="noStrike" cap="all">
                <a:solidFill>
                  <a:srgbClr val="34a5da"/>
                </a:solidFill>
                <a:latin typeface="DIN Condensed Bold"/>
                <a:ea typeface="DIN Condensed Bold"/>
              </a:rPr>
              <a:t>valor esperado Condicional</a:t>
            </a:r>
            <a:endParaRPr b="0" lang="pt-BR" sz="4800" spc="-1" strike="noStrike">
              <a:latin typeface="Arial"/>
            </a:endParaRPr>
          </a:p>
        </p:txBody>
      </p:sp>
      <p:pic>
        <p:nvPicPr>
          <p:cNvPr id="1101" name="latex-image-1.pdf" descr="latex-image-1.pdf"/>
          <p:cNvPicPr/>
          <p:nvPr/>
        </p:nvPicPr>
        <p:blipFill>
          <a:blip r:embed="rId1"/>
          <a:stretch/>
        </p:blipFill>
        <p:spPr>
          <a:xfrm>
            <a:off x="2597040" y="3687120"/>
            <a:ext cx="7809840" cy="977040"/>
          </a:xfrm>
          <a:prstGeom prst="rect">
            <a:avLst/>
          </a:prstGeom>
          <a:ln w="1260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34a5da"/>
        </a:solidFill>
      </p:bgPr>
    </p:bg>
    <p:spTree>
      <p:nvGrpSpPr>
        <p:cNvPr id="1" name=""/>
        <p:cNvGrpSpPr/>
        <p:nvPr/>
      </p:nvGrpSpPr>
      <p:grpSpPr>
        <a:xfrm>
          <a:off x="0" y="0"/>
          <a:ext cx="0" cy="0"/>
          <a:chOff x="0" y="0"/>
          <a:chExt cx="0" cy="0"/>
        </a:xfrm>
      </p:grpSpPr>
      <p:sp>
        <p:nvSpPr>
          <p:cNvPr id="430" name="CustomShape 1"/>
          <p:cNvSpPr/>
          <p:nvPr/>
        </p:nvSpPr>
        <p:spPr>
          <a:xfrm>
            <a:off x="9198360" y="5283000"/>
            <a:ext cx="2456280" cy="2456280"/>
          </a:xfrm>
          <a:prstGeom prst="ellipse">
            <a:avLst/>
          </a:prstGeom>
          <a:solidFill>
            <a:srgbClr val="ffffff"/>
          </a:solidFill>
          <a:ln w="12600">
            <a:solidFill>
              <a:srgbClr val="5b5854"/>
            </a:solidFill>
            <a:miter/>
          </a:ln>
        </p:spPr>
        <p:style>
          <a:lnRef idx="0"/>
          <a:fillRef idx="0"/>
          <a:effectRef idx="0"/>
          <a:fontRef idx="minor"/>
        </p:style>
      </p:sp>
      <p:sp>
        <p:nvSpPr>
          <p:cNvPr id="431" name="CustomShape 2"/>
          <p:cNvSpPr/>
          <p:nvPr/>
        </p:nvSpPr>
        <p:spPr>
          <a:xfrm>
            <a:off x="5274000" y="6400800"/>
            <a:ext cx="2456280" cy="2456280"/>
          </a:xfrm>
          <a:prstGeom prst="ellipse">
            <a:avLst/>
          </a:prstGeom>
          <a:solidFill>
            <a:srgbClr val="ffffff"/>
          </a:solidFill>
          <a:ln w="12600">
            <a:solidFill>
              <a:srgbClr val="5b5854"/>
            </a:solidFill>
            <a:miter/>
          </a:ln>
        </p:spPr>
        <p:style>
          <a:lnRef idx="0"/>
          <a:fillRef idx="0"/>
          <a:effectRef idx="0"/>
          <a:fontRef idx="minor"/>
        </p:style>
      </p:sp>
      <p:sp>
        <p:nvSpPr>
          <p:cNvPr id="432" name="CustomShape 3"/>
          <p:cNvSpPr/>
          <p:nvPr/>
        </p:nvSpPr>
        <p:spPr>
          <a:xfrm>
            <a:off x="1730520" y="5283000"/>
            <a:ext cx="2456280" cy="2456280"/>
          </a:xfrm>
          <a:prstGeom prst="ellipse">
            <a:avLst/>
          </a:prstGeom>
          <a:solidFill>
            <a:srgbClr val="ffffff"/>
          </a:solidFill>
          <a:ln w="12600">
            <a:solidFill>
              <a:srgbClr val="5b5854"/>
            </a:solidFill>
            <a:miter/>
          </a:ln>
        </p:spPr>
        <p:style>
          <a:lnRef idx="0"/>
          <a:fillRef idx="0"/>
          <a:effectRef idx="0"/>
          <a:fontRef idx="minor"/>
        </p:style>
      </p:sp>
      <p:sp>
        <p:nvSpPr>
          <p:cNvPr id="433" name="CustomShape 4"/>
          <p:cNvSpPr/>
          <p:nvPr/>
        </p:nvSpPr>
        <p:spPr>
          <a:xfrm>
            <a:off x="5274000" y="469800"/>
            <a:ext cx="2456280" cy="2456280"/>
          </a:xfrm>
          <a:prstGeom prst="ellipse">
            <a:avLst/>
          </a:prstGeom>
          <a:solidFill>
            <a:srgbClr val="ffffff"/>
          </a:solidFill>
          <a:ln w="12600">
            <a:solidFill>
              <a:srgbClr val="5b5854"/>
            </a:solidFill>
            <a:miter/>
          </a:ln>
        </p:spPr>
        <p:style>
          <a:lnRef idx="0"/>
          <a:fillRef idx="0"/>
          <a:effectRef idx="0"/>
          <a:fontRef idx="minor"/>
        </p:style>
      </p:sp>
      <p:sp>
        <p:nvSpPr>
          <p:cNvPr id="434" name="CustomShape 5"/>
          <p:cNvSpPr/>
          <p:nvPr/>
        </p:nvSpPr>
        <p:spPr>
          <a:xfrm>
            <a:off x="5003280" y="3600000"/>
            <a:ext cx="2844360" cy="1269360"/>
          </a:xfrm>
          <a:prstGeom prst="ellipse">
            <a:avLst/>
          </a:prstGeom>
          <a:solidFill>
            <a:schemeClr val="accent3"/>
          </a:solidFill>
          <a:ln w="12600">
            <a:noFill/>
          </a:ln>
        </p:spPr>
        <p:style>
          <a:lnRef idx="0"/>
          <a:fillRef idx="0"/>
          <a:effectRef idx="0"/>
          <a:fontRef idx="minor"/>
        </p:style>
        <p:txBody>
          <a:bodyPr lIns="50760" rIns="50760" tIns="50760" bIns="50760" anchor="ctr">
            <a:noAutofit/>
          </a:bodyPr>
          <a:p>
            <a:pPr algn="ctr">
              <a:lnSpc>
                <a:spcPct val="80000"/>
              </a:lnSpc>
            </a:pPr>
            <a:r>
              <a:rPr b="0" lang="pt-BR" sz="2800" spc="-1" strike="noStrike" cap="all">
                <a:solidFill>
                  <a:srgbClr val="ffffff"/>
                </a:solidFill>
                <a:latin typeface="DIN Condensed Bold"/>
                <a:ea typeface="DIN Condensed Bold"/>
              </a:rPr>
              <a:t>adiante</a:t>
            </a:r>
            <a:endParaRPr b="0" lang="pt-BR" sz="2800" spc="-1" strike="noStrike">
              <a:latin typeface="Arial"/>
            </a:endParaRPr>
          </a:p>
        </p:txBody>
      </p:sp>
      <p:sp>
        <p:nvSpPr>
          <p:cNvPr id="435" name="CustomShape 6"/>
          <p:cNvSpPr/>
          <p:nvPr/>
        </p:nvSpPr>
        <p:spPr>
          <a:xfrm flipH="1" flipV="1">
            <a:off x="6501600" y="4240440"/>
            <a:ext cx="3923640" cy="2269440"/>
          </a:xfrm>
          <a:custGeom>
            <a:avLst/>
            <a:gdLst/>
            <a:ahLst/>
            <a:rect l="l" t="t" r="r" b="b"/>
            <a:pathLst>
              <a:path w="21600" h="21600">
                <a:moveTo>
                  <a:pt x="0" y="0"/>
                </a:moveTo>
                <a:lnTo>
                  <a:pt x="21600" y="21600"/>
                </a:lnTo>
              </a:path>
            </a:pathLst>
          </a:custGeom>
          <a:noFill/>
          <a:ln w="38160">
            <a:solidFill>
              <a:srgbClr val="ffffff"/>
            </a:solidFill>
            <a:miter/>
            <a:headEnd len="med" type="triangle" w="med"/>
          </a:ln>
        </p:spPr>
        <p:style>
          <a:lnRef idx="0"/>
          <a:fillRef idx="0"/>
          <a:effectRef idx="0"/>
          <a:fontRef idx="minor"/>
        </p:style>
      </p:sp>
      <p:sp>
        <p:nvSpPr>
          <p:cNvPr id="436" name="CustomShape 7"/>
          <p:cNvSpPr/>
          <p:nvPr/>
        </p:nvSpPr>
        <p:spPr>
          <a:xfrm>
            <a:off x="6502320" y="1698120"/>
            <a:ext cx="360" cy="1907280"/>
          </a:xfrm>
          <a:custGeom>
            <a:avLst/>
            <a:gdLst/>
            <a:ahLst/>
            <a:rect l="l" t="t" r="r" b="b"/>
            <a:pathLst>
              <a:path w="21600" h="21600">
                <a:moveTo>
                  <a:pt x="0" y="21600"/>
                </a:moveTo>
                <a:cubicBezTo>
                  <a:pt x="0" y="14400"/>
                  <a:pt x="5400" y="7200"/>
                  <a:pt x="21600" y="0"/>
                </a:cubicBezTo>
              </a:path>
            </a:pathLst>
          </a:custGeom>
          <a:noFill/>
          <a:ln w="38160">
            <a:solidFill>
              <a:srgbClr val="ffffff"/>
            </a:solidFill>
            <a:miter/>
            <a:headEnd len="med" type="triangle" w="med"/>
          </a:ln>
        </p:spPr>
        <p:style>
          <a:lnRef idx="0"/>
          <a:fillRef idx="0"/>
          <a:effectRef idx="0"/>
          <a:fontRef idx="minor"/>
        </p:style>
      </p:sp>
      <p:sp>
        <p:nvSpPr>
          <p:cNvPr id="437" name="CustomShape 8"/>
          <p:cNvSpPr/>
          <p:nvPr/>
        </p:nvSpPr>
        <p:spPr>
          <a:xfrm flipV="1">
            <a:off x="6502320" y="4240440"/>
            <a:ext cx="360" cy="3387240"/>
          </a:xfrm>
          <a:custGeom>
            <a:avLst/>
            <a:gdLst/>
            <a:ahLst/>
            <a:rect l="l" t="t" r="r" b="b"/>
            <a:pathLst>
              <a:path w="21600" h="21600">
                <a:moveTo>
                  <a:pt x="0" y="0"/>
                </a:moveTo>
                <a:lnTo>
                  <a:pt x="21600" y="21600"/>
                </a:lnTo>
              </a:path>
            </a:pathLst>
          </a:custGeom>
          <a:noFill/>
          <a:ln w="38160">
            <a:solidFill>
              <a:srgbClr val="ffffff"/>
            </a:solidFill>
            <a:miter/>
            <a:headEnd len="med" type="triangle" w="med"/>
          </a:ln>
        </p:spPr>
        <p:style>
          <a:lnRef idx="0"/>
          <a:fillRef idx="0"/>
          <a:effectRef idx="0"/>
          <a:fontRef idx="minor"/>
        </p:style>
      </p:sp>
      <p:sp>
        <p:nvSpPr>
          <p:cNvPr id="438" name="CustomShape 9"/>
          <p:cNvSpPr/>
          <p:nvPr/>
        </p:nvSpPr>
        <p:spPr>
          <a:xfrm flipV="1">
            <a:off x="2959200" y="4239720"/>
            <a:ext cx="3542760" cy="2269440"/>
          </a:xfrm>
          <a:custGeom>
            <a:avLst/>
            <a:gdLst/>
            <a:ahLst/>
            <a:rect l="l" t="t" r="r" b="b"/>
            <a:pathLst>
              <a:path w="21600" h="21600">
                <a:moveTo>
                  <a:pt x="0" y="0"/>
                </a:moveTo>
                <a:lnTo>
                  <a:pt x="21600" y="21600"/>
                </a:lnTo>
              </a:path>
            </a:pathLst>
          </a:custGeom>
          <a:noFill/>
          <a:ln w="38160">
            <a:solidFill>
              <a:srgbClr val="ffffff"/>
            </a:solidFill>
            <a:miter/>
            <a:headEnd len="med" type="triangle" w="med"/>
          </a:ln>
        </p:spPr>
        <p:style>
          <a:lnRef idx="0"/>
          <a:fillRef idx="0"/>
          <a:effectRef idx="0"/>
          <a:fontRef idx="minor"/>
        </p:style>
      </p:sp>
      <p:sp>
        <p:nvSpPr>
          <p:cNvPr id="439" name="CustomShape 10"/>
          <p:cNvSpPr/>
          <p:nvPr/>
        </p:nvSpPr>
        <p:spPr>
          <a:xfrm>
            <a:off x="4681800" y="4513320"/>
            <a:ext cx="565920" cy="452160"/>
          </a:xfrm>
          <a:prstGeom prst="rect">
            <a:avLst/>
          </a:prstGeom>
          <a:noFill/>
          <a:ln w="12600">
            <a:noFill/>
          </a:ln>
        </p:spPr>
        <p:style>
          <a:lnRef idx="0"/>
          <a:fillRef idx="0"/>
          <a:effectRef idx="0"/>
          <a:fontRef idx="minor"/>
        </p:style>
        <p:txBody>
          <a:bodyPr wrap="none" lIns="50760" rIns="50760" tIns="50760" bIns="50760" anchor="ctr">
            <a:spAutoFit/>
          </a:bodyPr>
          <a:p>
            <a:pPr>
              <a:lnSpc>
                <a:spcPct val="100000"/>
              </a:lnSpc>
              <a:spcBef>
                <a:spcPts val="2401"/>
              </a:spcBef>
            </a:pPr>
            <a:r>
              <a:rPr b="0" lang="pt-BR" sz="2300" spc="-1" strike="noStrike">
                <a:solidFill>
                  <a:srgbClr val="ffe989"/>
                </a:solidFill>
                <a:latin typeface="Avenir Next Medium"/>
                <a:ea typeface="Avenir Next Medium"/>
              </a:rPr>
              <a:t>0,4</a:t>
            </a:r>
            <a:endParaRPr b="0" lang="pt-BR" sz="2300" spc="-1" strike="noStrike">
              <a:latin typeface="Arial"/>
            </a:endParaRPr>
          </a:p>
        </p:txBody>
      </p:sp>
      <p:sp>
        <p:nvSpPr>
          <p:cNvPr id="440" name="CustomShape 11"/>
          <p:cNvSpPr/>
          <p:nvPr/>
        </p:nvSpPr>
        <p:spPr>
          <a:xfrm>
            <a:off x="7757280" y="4523400"/>
            <a:ext cx="565920" cy="452160"/>
          </a:xfrm>
          <a:prstGeom prst="rect">
            <a:avLst/>
          </a:prstGeom>
          <a:noFill/>
          <a:ln w="12600">
            <a:noFill/>
          </a:ln>
        </p:spPr>
        <p:style>
          <a:lnRef idx="0"/>
          <a:fillRef idx="0"/>
          <a:effectRef idx="0"/>
          <a:fontRef idx="minor"/>
        </p:style>
        <p:txBody>
          <a:bodyPr wrap="none" lIns="50760" rIns="50760" tIns="50760" bIns="50760" anchor="ctr">
            <a:spAutoFit/>
          </a:bodyPr>
          <a:p>
            <a:pPr>
              <a:lnSpc>
                <a:spcPct val="100000"/>
              </a:lnSpc>
              <a:spcBef>
                <a:spcPts val="2401"/>
              </a:spcBef>
            </a:pPr>
            <a:r>
              <a:rPr b="0" lang="pt-BR" sz="2300" spc="-1" strike="noStrike">
                <a:solidFill>
                  <a:srgbClr val="ffe989"/>
                </a:solidFill>
                <a:latin typeface="Avenir Next Medium"/>
                <a:ea typeface="Avenir Next Medium"/>
              </a:rPr>
              <a:t>0,1</a:t>
            </a:r>
            <a:endParaRPr b="0" lang="pt-BR" sz="2300" spc="-1" strike="noStrike">
              <a:latin typeface="Arial"/>
            </a:endParaRPr>
          </a:p>
        </p:txBody>
      </p:sp>
      <p:sp>
        <p:nvSpPr>
          <p:cNvPr id="441" name="CustomShape 12"/>
          <p:cNvSpPr/>
          <p:nvPr/>
        </p:nvSpPr>
        <p:spPr>
          <a:xfrm>
            <a:off x="6603840" y="5313600"/>
            <a:ext cx="565920" cy="452160"/>
          </a:xfrm>
          <a:prstGeom prst="rect">
            <a:avLst/>
          </a:prstGeom>
          <a:noFill/>
          <a:ln w="12600">
            <a:noFill/>
          </a:ln>
        </p:spPr>
        <p:style>
          <a:lnRef idx="0"/>
          <a:fillRef idx="0"/>
          <a:effectRef idx="0"/>
          <a:fontRef idx="minor"/>
        </p:style>
        <p:txBody>
          <a:bodyPr wrap="none" lIns="50760" rIns="50760" tIns="50760" bIns="50760" anchor="ctr">
            <a:spAutoFit/>
          </a:bodyPr>
          <a:p>
            <a:pPr>
              <a:lnSpc>
                <a:spcPct val="100000"/>
              </a:lnSpc>
              <a:spcBef>
                <a:spcPts val="2401"/>
              </a:spcBef>
            </a:pPr>
            <a:r>
              <a:rPr b="0" lang="pt-BR" sz="2300" spc="-1" strike="noStrike">
                <a:solidFill>
                  <a:srgbClr val="ffe989"/>
                </a:solidFill>
                <a:latin typeface="Avenir Next Medium"/>
                <a:ea typeface="Avenir Next Medium"/>
              </a:rPr>
              <a:t>0,5</a:t>
            </a:r>
            <a:endParaRPr b="0" lang="pt-BR" sz="2300" spc="-1" strike="noStrike">
              <a:latin typeface="Arial"/>
            </a:endParaRPr>
          </a:p>
        </p:txBody>
      </p:sp>
      <p:grpSp>
        <p:nvGrpSpPr>
          <p:cNvPr id="442" name="Group 13"/>
          <p:cNvGrpSpPr/>
          <p:nvPr/>
        </p:nvGrpSpPr>
        <p:grpSpPr>
          <a:xfrm>
            <a:off x="5412240" y="939240"/>
            <a:ext cx="2179440" cy="1517400"/>
            <a:chOff x="5412240" y="939240"/>
            <a:chExt cx="2179440" cy="1517400"/>
          </a:xfrm>
        </p:grpSpPr>
        <p:pic>
          <p:nvPicPr>
            <p:cNvPr id="443" name="Image" descr="Image"/>
            <p:cNvPicPr/>
            <p:nvPr/>
          </p:nvPicPr>
          <p:blipFill>
            <a:blip r:embed="rId1"/>
            <a:stretch/>
          </p:blipFill>
          <p:spPr>
            <a:xfrm>
              <a:off x="6207840" y="939240"/>
              <a:ext cx="606600" cy="606600"/>
            </a:xfrm>
            <a:prstGeom prst="rect">
              <a:avLst/>
            </a:prstGeom>
            <a:ln w="12600">
              <a:noFill/>
            </a:ln>
          </p:spPr>
        </p:pic>
        <p:pic>
          <p:nvPicPr>
            <p:cNvPr id="444" name="Image" descr="Image"/>
            <p:cNvPicPr/>
            <p:nvPr/>
          </p:nvPicPr>
          <p:blipFill>
            <a:blip r:embed="rId2"/>
            <a:stretch/>
          </p:blipFill>
          <p:spPr>
            <a:xfrm>
              <a:off x="5946840" y="1091160"/>
              <a:ext cx="606600" cy="606600"/>
            </a:xfrm>
            <a:prstGeom prst="rect">
              <a:avLst/>
            </a:prstGeom>
            <a:ln w="12600">
              <a:noFill/>
            </a:ln>
          </p:spPr>
        </p:pic>
        <p:pic>
          <p:nvPicPr>
            <p:cNvPr id="445" name="Image" descr="Image"/>
            <p:cNvPicPr/>
            <p:nvPr/>
          </p:nvPicPr>
          <p:blipFill>
            <a:blip r:embed="rId3"/>
            <a:stretch/>
          </p:blipFill>
          <p:spPr>
            <a:xfrm>
              <a:off x="5679720" y="1245960"/>
              <a:ext cx="606600" cy="606600"/>
            </a:xfrm>
            <a:prstGeom prst="rect">
              <a:avLst/>
            </a:prstGeom>
            <a:ln w="12600">
              <a:noFill/>
            </a:ln>
          </p:spPr>
        </p:pic>
        <p:pic>
          <p:nvPicPr>
            <p:cNvPr id="446" name="Image" descr="Image"/>
            <p:cNvPicPr/>
            <p:nvPr/>
          </p:nvPicPr>
          <p:blipFill>
            <a:blip r:embed="rId4"/>
            <a:stretch/>
          </p:blipFill>
          <p:spPr>
            <a:xfrm>
              <a:off x="5412240" y="1403640"/>
              <a:ext cx="606600" cy="606600"/>
            </a:xfrm>
            <a:prstGeom prst="rect">
              <a:avLst/>
            </a:prstGeom>
            <a:ln w="12600">
              <a:noFill/>
            </a:ln>
          </p:spPr>
        </p:pic>
        <p:pic>
          <p:nvPicPr>
            <p:cNvPr id="447" name="Image" descr="Image"/>
            <p:cNvPicPr/>
            <p:nvPr/>
          </p:nvPicPr>
          <p:blipFill>
            <a:blip r:embed="rId5"/>
            <a:stretch/>
          </p:blipFill>
          <p:spPr>
            <a:xfrm>
              <a:off x="6469560" y="1091160"/>
              <a:ext cx="606600" cy="606600"/>
            </a:xfrm>
            <a:prstGeom prst="rect">
              <a:avLst/>
            </a:prstGeom>
            <a:ln w="12600">
              <a:noFill/>
            </a:ln>
          </p:spPr>
        </p:pic>
        <p:pic>
          <p:nvPicPr>
            <p:cNvPr id="448" name="Image" descr="Image"/>
            <p:cNvPicPr/>
            <p:nvPr/>
          </p:nvPicPr>
          <p:blipFill>
            <a:blip r:embed="rId6"/>
            <a:stretch/>
          </p:blipFill>
          <p:spPr>
            <a:xfrm>
              <a:off x="6201720" y="1245960"/>
              <a:ext cx="606600" cy="606600"/>
            </a:xfrm>
            <a:prstGeom prst="rect">
              <a:avLst/>
            </a:prstGeom>
            <a:ln w="12600">
              <a:noFill/>
            </a:ln>
          </p:spPr>
        </p:pic>
        <p:pic>
          <p:nvPicPr>
            <p:cNvPr id="449" name="Image" descr="Image"/>
            <p:cNvPicPr/>
            <p:nvPr/>
          </p:nvPicPr>
          <p:blipFill>
            <a:blip r:embed="rId7"/>
            <a:stretch/>
          </p:blipFill>
          <p:spPr>
            <a:xfrm>
              <a:off x="5935320" y="1403640"/>
              <a:ext cx="606600" cy="606600"/>
            </a:xfrm>
            <a:prstGeom prst="rect">
              <a:avLst/>
            </a:prstGeom>
            <a:ln w="12600">
              <a:noFill/>
            </a:ln>
          </p:spPr>
        </p:pic>
        <p:pic>
          <p:nvPicPr>
            <p:cNvPr id="450" name="Image" descr="Image"/>
            <p:cNvPicPr/>
            <p:nvPr/>
          </p:nvPicPr>
          <p:blipFill>
            <a:blip r:embed="rId8"/>
            <a:stretch/>
          </p:blipFill>
          <p:spPr>
            <a:xfrm>
              <a:off x="5674320" y="1552680"/>
              <a:ext cx="606600" cy="606600"/>
            </a:xfrm>
            <a:prstGeom prst="rect">
              <a:avLst/>
            </a:prstGeom>
            <a:ln w="12600">
              <a:noFill/>
            </a:ln>
          </p:spPr>
        </p:pic>
        <p:pic>
          <p:nvPicPr>
            <p:cNvPr id="451" name="Image" descr="Image"/>
            <p:cNvPicPr/>
            <p:nvPr/>
          </p:nvPicPr>
          <p:blipFill>
            <a:blip r:embed="rId9"/>
            <a:stretch/>
          </p:blipFill>
          <p:spPr>
            <a:xfrm>
              <a:off x="6730920" y="1236600"/>
              <a:ext cx="606600" cy="606600"/>
            </a:xfrm>
            <a:prstGeom prst="rect">
              <a:avLst/>
            </a:prstGeom>
            <a:ln w="12600">
              <a:noFill/>
            </a:ln>
          </p:spPr>
        </p:pic>
        <p:pic>
          <p:nvPicPr>
            <p:cNvPr id="452" name="Image" descr="Image"/>
            <p:cNvPicPr/>
            <p:nvPr/>
          </p:nvPicPr>
          <p:blipFill>
            <a:blip r:embed="rId10"/>
            <a:stretch/>
          </p:blipFill>
          <p:spPr>
            <a:xfrm>
              <a:off x="6463800" y="1397520"/>
              <a:ext cx="606600" cy="606600"/>
            </a:xfrm>
            <a:prstGeom prst="rect">
              <a:avLst/>
            </a:prstGeom>
            <a:ln w="12600">
              <a:noFill/>
            </a:ln>
          </p:spPr>
        </p:pic>
        <p:pic>
          <p:nvPicPr>
            <p:cNvPr id="453" name="Image" descr="Image"/>
            <p:cNvPicPr/>
            <p:nvPr/>
          </p:nvPicPr>
          <p:blipFill>
            <a:blip r:embed="rId11"/>
            <a:stretch/>
          </p:blipFill>
          <p:spPr>
            <a:xfrm>
              <a:off x="6201720" y="1552680"/>
              <a:ext cx="606600" cy="606600"/>
            </a:xfrm>
            <a:prstGeom prst="rect">
              <a:avLst/>
            </a:prstGeom>
            <a:ln w="12600">
              <a:noFill/>
            </a:ln>
          </p:spPr>
        </p:pic>
        <p:pic>
          <p:nvPicPr>
            <p:cNvPr id="454" name="Image" descr="Image"/>
            <p:cNvPicPr/>
            <p:nvPr/>
          </p:nvPicPr>
          <p:blipFill>
            <a:blip r:embed="rId12"/>
            <a:stretch/>
          </p:blipFill>
          <p:spPr>
            <a:xfrm>
              <a:off x="5934600" y="1698120"/>
              <a:ext cx="606600" cy="606600"/>
            </a:xfrm>
            <a:prstGeom prst="rect">
              <a:avLst/>
            </a:prstGeom>
            <a:ln w="12600">
              <a:noFill/>
            </a:ln>
          </p:spPr>
        </p:pic>
        <p:pic>
          <p:nvPicPr>
            <p:cNvPr id="455" name="Image" descr="Image"/>
            <p:cNvPicPr/>
            <p:nvPr/>
          </p:nvPicPr>
          <p:blipFill>
            <a:blip r:embed="rId13"/>
            <a:stretch/>
          </p:blipFill>
          <p:spPr>
            <a:xfrm>
              <a:off x="6985080" y="1391760"/>
              <a:ext cx="606600" cy="606600"/>
            </a:xfrm>
            <a:prstGeom prst="rect">
              <a:avLst/>
            </a:prstGeom>
            <a:ln w="12600">
              <a:noFill/>
            </a:ln>
          </p:spPr>
        </p:pic>
        <p:pic>
          <p:nvPicPr>
            <p:cNvPr id="456" name="Image" descr="Image"/>
            <p:cNvPicPr/>
            <p:nvPr/>
          </p:nvPicPr>
          <p:blipFill>
            <a:blip r:embed="rId14"/>
            <a:stretch/>
          </p:blipFill>
          <p:spPr>
            <a:xfrm>
              <a:off x="6724800" y="1552680"/>
              <a:ext cx="606600" cy="606600"/>
            </a:xfrm>
            <a:prstGeom prst="rect">
              <a:avLst/>
            </a:prstGeom>
            <a:ln w="12600">
              <a:noFill/>
            </a:ln>
          </p:spPr>
        </p:pic>
        <p:pic>
          <p:nvPicPr>
            <p:cNvPr id="457" name="Image" descr="Image"/>
            <p:cNvPicPr/>
            <p:nvPr/>
          </p:nvPicPr>
          <p:blipFill>
            <a:blip r:embed="rId15"/>
            <a:stretch/>
          </p:blipFill>
          <p:spPr>
            <a:xfrm>
              <a:off x="6463800" y="1698120"/>
              <a:ext cx="606600" cy="606600"/>
            </a:xfrm>
            <a:prstGeom prst="rect">
              <a:avLst/>
            </a:prstGeom>
            <a:ln w="12600">
              <a:noFill/>
            </a:ln>
          </p:spPr>
        </p:pic>
        <p:pic>
          <p:nvPicPr>
            <p:cNvPr id="458" name="Image" descr="Image"/>
            <p:cNvPicPr/>
            <p:nvPr/>
          </p:nvPicPr>
          <p:blipFill>
            <a:blip r:embed="rId16"/>
            <a:stretch/>
          </p:blipFill>
          <p:spPr>
            <a:xfrm>
              <a:off x="6195600" y="1850040"/>
              <a:ext cx="606600" cy="606600"/>
            </a:xfrm>
            <a:prstGeom prst="rect">
              <a:avLst/>
            </a:prstGeom>
            <a:ln w="12600">
              <a:noFill/>
            </a:ln>
          </p:spPr>
        </p:pic>
        <p:pic>
          <p:nvPicPr>
            <p:cNvPr id="459" name="Image" descr="Image"/>
            <p:cNvPicPr/>
            <p:nvPr/>
          </p:nvPicPr>
          <p:blipFill>
            <a:blip r:embed="rId17"/>
            <a:stretch/>
          </p:blipFill>
          <p:spPr>
            <a:xfrm>
              <a:off x="5615280" y="1315800"/>
              <a:ext cx="169200" cy="302760"/>
            </a:xfrm>
            <a:prstGeom prst="rect">
              <a:avLst/>
            </a:prstGeom>
            <a:ln w="12600">
              <a:noFill/>
            </a:ln>
          </p:spPr>
        </p:pic>
        <p:pic>
          <p:nvPicPr>
            <p:cNvPr id="460" name="Image" descr="Image"/>
            <p:cNvPicPr/>
            <p:nvPr/>
          </p:nvPicPr>
          <p:blipFill>
            <a:blip r:embed="rId18"/>
            <a:stretch/>
          </p:blipFill>
          <p:spPr>
            <a:xfrm>
              <a:off x="6985080" y="1150920"/>
              <a:ext cx="606600" cy="394560"/>
            </a:xfrm>
            <a:prstGeom prst="rect">
              <a:avLst/>
            </a:prstGeom>
            <a:ln w="12600">
              <a:noFill/>
            </a:ln>
          </p:spPr>
        </p:pic>
      </p:grpSp>
      <p:grpSp>
        <p:nvGrpSpPr>
          <p:cNvPr id="461" name="Group 14"/>
          <p:cNvGrpSpPr/>
          <p:nvPr/>
        </p:nvGrpSpPr>
        <p:grpSpPr>
          <a:xfrm>
            <a:off x="1869120" y="5752440"/>
            <a:ext cx="2179440" cy="1517400"/>
            <a:chOff x="1869120" y="5752440"/>
            <a:chExt cx="2179440" cy="1517400"/>
          </a:xfrm>
        </p:grpSpPr>
        <p:pic>
          <p:nvPicPr>
            <p:cNvPr id="462" name="Image" descr="Image"/>
            <p:cNvPicPr/>
            <p:nvPr/>
          </p:nvPicPr>
          <p:blipFill>
            <a:blip r:embed="rId19"/>
            <a:stretch/>
          </p:blipFill>
          <p:spPr>
            <a:xfrm>
              <a:off x="2664720" y="5752440"/>
              <a:ext cx="606600" cy="606600"/>
            </a:xfrm>
            <a:prstGeom prst="rect">
              <a:avLst/>
            </a:prstGeom>
            <a:ln w="12600">
              <a:noFill/>
            </a:ln>
          </p:spPr>
        </p:pic>
        <p:pic>
          <p:nvPicPr>
            <p:cNvPr id="463" name="Image" descr="Image"/>
            <p:cNvPicPr/>
            <p:nvPr/>
          </p:nvPicPr>
          <p:blipFill>
            <a:blip r:embed="rId20"/>
            <a:stretch/>
          </p:blipFill>
          <p:spPr>
            <a:xfrm>
              <a:off x="2403360" y="5904360"/>
              <a:ext cx="606600" cy="606600"/>
            </a:xfrm>
            <a:prstGeom prst="rect">
              <a:avLst/>
            </a:prstGeom>
            <a:ln w="12600">
              <a:noFill/>
            </a:ln>
          </p:spPr>
        </p:pic>
        <p:pic>
          <p:nvPicPr>
            <p:cNvPr id="464" name="Image" descr="Image"/>
            <p:cNvPicPr/>
            <p:nvPr/>
          </p:nvPicPr>
          <p:blipFill>
            <a:blip r:embed="rId21"/>
            <a:stretch/>
          </p:blipFill>
          <p:spPr>
            <a:xfrm>
              <a:off x="2136240" y="6059160"/>
              <a:ext cx="606600" cy="606600"/>
            </a:xfrm>
            <a:prstGeom prst="rect">
              <a:avLst/>
            </a:prstGeom>
            <a:ln w="12600">
              <a:noFill/>
            </a:ln>
          </p:spPr>
        </p:pic>
        <p:pic>
          <p:nvPicPr>
            <p:cNvPr id="465" name="Image" descr="Image"/>
            <p:cNvPicPr/>
            <p:nvPr/>
          </p:nvPicPr>
          <p:blipFill>
            <a:blip r:embed="rId22"/>
            <a:stretch/>
          </p:blipFill>
          <p:spPr>
            <a:xfrm>
              <a:off x="1869120" y="6217200"/>
              <a:ext cx="606600" cy="606600"/>
            </a:xfrm>
            <a:prstGeom prst="rect">
              <a:avLst/>
            </a:prstGeom>
            <a:ln w="12600">
              <a:noFill/>
            </a:ln>
          </p:spPr>
        </p:pic>
        <p:pic>
          <p:nvPicPr>
            <p:cNvPr id="466" name="Image" descr="Image"/>
            <p:cNvPicPr/>
            <p:nvPr/>
          </p:nvPicPr>
          <p:blipFill>
            <a:blip r:embed="rId23"/>
            <a:stretch/>
          </p:blipFill>
          <p:spPr>
            <a:xfrm>
              <a:off x="2926440" y="5904360"/>
              <a:ext cx="606600" cy="606600"/>
            </a:xfrm>
            <a:prstGeom prst="rect">
              <a:avLst/>
            </a:prstGeom>
            <a:ln w="12600">
              <a:noFill/>
            </a:ln>
          </p:spPr>
        </p:pic>
        <p:pic>
          <p:nvPicPr>
            <p:cNvPr id="467" name="Image" descr="Image"/>
            <p:cNvPicPr/>
            <p:nvPr/>
          </p:nvPicPr>
          <p:blipFill>
            <a:blip r:embed="rId24"/>
            <a:stretch/>
          </p:blipFill>
          <p:spPr>
            <a:xfrm>
              <a:off x="2658600" y="6059160"/>
              <a:ext cx="606600" cy="606600"/>
            </a:xfrm>
            <a:prstGeom prst="rect">
              <a:avLst/>
            </a:prstGeom>
            <a:ln w="12600">
              <a:noFill/>
            </a:ln>
          </p:spPr>
        </p:pic>
        <p:pic>
          <p:nvPicPr>
            <p:cNvPr id="468" name="Image" descr="Image"/>
            <p:cNvPicPr/>
            <p:nvPr/>
          </p:nvPicPr>
          <p:blipFill>
            <a:blip r:embed="rId25"/>
            <a:stretch/>
          </p:blipFill>
          <p:spPr>
            <a:xfrm>
              <a:off x="2392200" y="6217200"/>
              <a:ext cx="606600" cy="606600"/>
            </a:xfrm>
            <a:prstGeom prst="rect">
              <a:avLst/>
            </a:prstGeom>
            <a:ln w="12600">
              <a:noFill/>
            </a:ln>
          </p:spPr>
        </p:pic>
        <p:pic>
          <p:nvPicPr>
            <p:cNvPr id="469" name="Image" descr="Image"/>
            <p:cNvPicPr/>
            <p:nvPr/>
          </p:nvPicPr>
          <p:blipFill>
            <a:blip r:embed="rId26"/>
            <a:stretch/>
          </p:blipFill>
          <p:spPr>
            <a:xfrm>
              <a:off x="2130840" y="6365880"/>
              <a:ext cx="606600" cy="606600"/>
            </a:xfrm>
            <a:prstGeom prst="rect">
              <a:avLst/>
            </a:prstGeom>
            <a:ln w="12600">
              <a:noFill/>
            </a:ln>
          </p:spPr>
        </p:pic>
        <p:pic>
          <p:nvPicPr>
            <p:cNvPr id="470" name="Image" descr="Image"/>
            <p:cNvPicPr/>
            <p:nvPr/>
          </p:nvPicPr>
          <p:blipFill>
            <a:blip r:embed="rId27"/>
            <a:stretch/>
          </p:blipFill>
          <p:spPr>
            <a:xfrm>
              <a:off x="3187440" y="6050160"/>
              <a:ext cx="606600" cy="606600"/>
            </a:xfrm>
            <a:prstGeom prst="rect">
              <a:avLst/>
            </a:prstGeom>
            <a:ln w="12600">
              <a:noFill/>
            </a:ln>
          </p:spPr>
        </p:pic>
        <p:pic>
          <p:nvPicPr>
            <p:cNvPr id="471" name="Image" descr="Image"/>
            <p:cNvPicPr/>
            <p:nvPr/>
          </p:nvPicPr>
          <p:blipFill>
            <a:blip r:embed="rId28"/>
            <a:stretch/>
          </p:blipFill>
          <p:spPr>
            <a:xfrm>
              <a:off x="2920320" y="6211080"/>
              <a:ext cx="606600" cy="606600"/>
            </a:xfrm>
            <a:prstGeom prst="rect">
              <a:avLst/>
            </a:prstGeom>
            <a:ln w="12600">
              <a:noFill/>
            </a:ln>
          </p:spPr>
        </p:pic>
        <p:pic>
          <p:nvPicPr>
            <p:cNvPr id="472" name="Image" descr="Image"/>
            <p:cNvPicPr/>
            <p:nvPr/>
          </p:nvPicPr>
          <p:blipFill>
            <a:blip r:embed="rId29"/>
            <a:stretch/>
          </p:blipFill>
          <p:spPr>
            <a:xfrm>
              <a:off x="2658600" y="6365880"/>
              <a:ext cx="606600" cy="606600"/>
            </a:xfrm>
            <a:prstGeom prst="rect">
              <a:avLst/>
            </a:prstGeom>
            <a:ln w="12600">
              <a:noFill/>
            </a:ln>
          </p:spPr>
        </p:pic>
        <p:pic>
          <p:nvPicPr>
            <p:cNvPr id="473" name="Image" descr="Image"/>
            <p:cNvPicPr/>
            <p:nvPr/>
          </p:nvPicPr>
          <p:blipFill>
            <a:blip r:embed="rId30"/>
            <a:stretch/>
          </p:blipFill>
          <p:spPr>
            <a:xfrm>
              <a:off x="2391480" y="6511680"/>
              <a:ext cx="606600" cy="606600"/>
            </a:xfrm>
            <a:prstGeom prst="rect">
              <a:avLst/>
            </a:prstGeom>
            <a:ln w="12600">
              <a:noFill/>
            </a:ln>
          </p:spPr>
        </p:pic>
        <p:pic>
          <p:nvPicPr>
            <p:cNvPr id="474" name="Image" descr="Image"/>
            <p:cNvPicPr/>
            <p:nvPr/>
          </p:nvPicPr>
          <p:blipFill>
            <a:blip r:embed="rId31"/>
            <a:stretch/>
          </p:blipFill>
          <p:spPr>
            <a:xfrm>
              <a:off x="3441960" y="6204960"/>
              <a:ext cx="606600" cy="606600"/>
            </a:xfrm>
            <a:prstGeom prst="rect">
              <a:avLst/>
            </a:prstGeom>
            <a:ln w="12600">
              <a:noFill/>
            </a:ln>
          </p:spPr>
        </p:pic>
        <p:pic>
          <p:nvPicPr>
            <p:cNvPr id="475" name="Image" descr="Image"/>
            <p:cNvPicPr/>
            <p:nvPr/>
          </p:nvPicPr>
          <p:blipFill>
            <a:blip r:embed="rId32"/>
            <a:stretch/>
          </p:blipFill>
          <p:spPr>
            <a:xfrm>
              <a:off x="3181320" y="6365880"/>
              <a:ext cx="606600" cy="606600"/>
            </a:xfrm>
            <a:prstGeom prst="rect">
              <a:avLst/>
            </a:prstGeom>
            <a:ln w="12600">
              <a:noFill/>
            </a:ln>
          </p:spPr>
        </p:pic>
        <p:pic>
          <p:nvPicPr>
            <p:cNvPr id="476" name="Image" descr="Image"/>
            <p:cNvPicPr/>
            <p:nvPr/>
          </p:nvPicPr>
          <p:blipFill>
            <a:blip r:embed="rId33"/>
            <a:stretch/>
          </p:blipFill>
          <p:spPr>
            <a:xfrm>
              <a:off x="2920320" y="6511680"/>
              <a:ext cx="606600" cy="606600"/>
            </a:xfrm>
            <a:prstGeom prst="rect">
              <a:avLst/>
            </a:prstGeom>
            <a:ln w="12600">
              <a:noFill/>
            </a:ln>
          </p:spPr>
        </p:pic>
        <p:pic>
          <p:nvPicPr>
            <p:cNvPr id="477" name="Image" descr="Image"/>
            <p:cNvPicPr/>
            <p:nvPr/>
          </p:nvPicPr>
          <p:blipFill>
            <a:blip r:embed="rId34"/>
            <a:stretch/>
          </p:blipFill>
          <p:spPr>
            <a:xfrm>
              <a:off x="2652480" y="6663240"/>
              <a:ext cx="606600" cy="606600"/>
            </a:xfrm>
            <a:prstGeom prst="rect">
              <a:avLst/>
            </a:prstGeom>
            <a:ln w="12600">
              <a:noFill/>
            </a:ln>
          </p:spPr>
        </p:pic>
        <p:pic>
          <p:nvPicPr>
            <p:cNvPr id="478" name="Image" descr="Image"/>
            <p:cNvPicPr/>
            <p:nvPr/>
          </p:nvPicPr>
          <p:blipFill>
            <a:blip r:embed="rId35"/>
            <a:stretch/>
          </p:blipFill>
          <p:spPr>
            <a:xfrm>
              <a:off x="2072160" y="6129000"/>
              <a:ext cx="169200" cy="302760"/>
            </a:xfrm>
            <a:prstGeom prst="rect">
              <a:avLst/>
            </a:prstGeom>
            <a:ln w="12600">
              <a:noFill/>
            </a:ln>
          </p:spPr>
        </p:pic>
        <p:pic>
          <p:nvPicPr>
            <p:cNvPr id="479" name="Image" descr="Image"/>
            <p:cNvPicPr/>
            <p:nvPr/>
          </p:nvPicPr>
          <p:blipFill>
            <a:blip r:embed="rId36"/>
            <a:stretch/>
          </p:blipFill>
          <p:spPr>
            <a:xfrm>
              <a:off x="3441960" y="5964480"/>
              <a:ext cx="606600" cy="394560"/>
            </a:xfrm>
            <a:prstGeom prst="rect">
              <a:avLst/>
            </a:prstGeom>
            <a:ln w="12600">
              <a:noFill/>
            </a:ln>
          </p:spPr>
        </p:pic>
      </p:grpSp>
      <p:grpSp>
        <p:nvGrpSpPr>
          <p:cNvPr id="480" name="Group 15"/>
          <p:cNvGrpSpPr/>
          <p:nvPr/>
        </p:nvGrpSpPr>
        <p:grpSpPr>
          <a:xfrm>
            <a:off x="5412240" y="6870240"/>
            <a:ext cx="2179440" cy="1517400"/>
            <a:chOff x="5412240" y="6870240"/>
            <a:chExt cx="2179440" cy="1517400"/>
          </a:xfrm>
        </p:grpSpPr>
        <p:pic>
          <p:nvPicPr>
            <p:cNvPr id="481" name="Image" descr="Image"/>
            <p:cNvPicPr/>
            <p:nvPr/>
          </p:nvPicPr>
          <p:blipFill>
            <a:blip r:embed="rId37"/>
            <a:stretch/>
          </p:blipFill>
          <p:spPr>
            <a:xfrm>
              <a:off x="6207840" y="6870240"/>
              <a:ext cx="606600" cy="606600"/>
            </a:xfrm>
            <a:prstGeom prst="rect">
              <a:avLst/>
            </a:prstGeom>
            <a:ln w="12600">
              <a:noFill/>
            </a:ln>
          </p:spPr>
        </p:pic>
        <p:pic>
          <p:nvPicPr>
            <p:cNvPr id="482" name="Image" descr="Image"/>
            <p:cNvPicPr/>
            <p:nvPr/>
          </p:nvPicPr>
          <p:blipFill>
            <a:blip r:embed="rId38"/>
            <a:stretch/>
          </p:blipFill>
          <p:spPr>
            <a:xfrm>
              <a:off x="5946840" y="7021800"/>
              <a:ext cx="606600" cy="606600"/>
            </a:xfrm>
            <a:prstGeom prst="rect">
              <a:avLst/>
            </a:prstGeom>
            <a:ln w="12600">
              <a:noFill/>
            </a:ln>
          </p:spPr>
        </p:pic>
        <p:pic>
          <p:nvPicPr>
            <p:cNvPr id="483" name="Image" descr="Image"/>
            <p:cNvPicPr/>
            <p:nvPr/>
          </p:nvPicPr>
          <p:blipFill>
            <a:blip r:embed="rId39"/>
            <a:stretch/>
          </p:blipFill>
          <p:spPr>
            <a:xfrm>
              <a:off x="5679720" y="7176600"/>
              <a:ext cx="606600" cy="606600"/>
            </a:xfrm>
            <a:prstGeom prst="rect">
              <a:avLst/>
            </a:prstGeom>
            <a:ln w="12600">
              <a:noFill/>
            </a:ln>
          </p:spPr>
        </p:pic>
        <p:pic>
          <p:nvPicPr>
            <p:cNvPr id="484" name="Image" descr="Image"/>
            <p:cNvPicPr/>
            <p:nvPr/>
          </p:nvPicPr>
          <p:blipFill>
            <a:blip r:embed="rId40"/>
            <a:stretch/>
          </p:blipFill>
          <p:spPr>
            <a:xfrm>
              <a:off x="5412240" y="7334640"/>
              <a:ext cx="606600" cy="606600"/>
            </a:xfrm>
            <a:prstGeom prst="rect">
              <a:avLst/>
            </a:prstGeom>
            <a:ln w="12600">
              <a:noFill/>
            </a:ln>
          </p:spPr>
        </p:pic>
        <p:pic>
          <p:nvPicPr>
            <p:cNvPr id="485" name="Image" descr="Image"/>
            <p:cNvPicPr/>
            <p:nvPr/>
          </p:nvPicPr>
          <p:blipFill>
            <a:blip r:embed="rId41"/>
            <a:stretch/>
          </p:blipFill>
          <p:spPr>
            <a:xfrm>
              <a:off x="6469560" y="7021800"/>
              <a:ext cx="606600" cy="606600"/>
            </a:xfrm>
            <a:prstGeom prst="rect">
              <a:avLst/>
            </a:prstGeom>
            <a:ln w="12600">
              <a:noFill/>
            </a:ln>
          </p:spPr>
        </p:pic>
        <p:pic>
          <p:nvPicPr>
            <p:cNvPr id="486" name="Image" descr="Image"/>
            <p:cNvPicPr/>
            <p:nvPr/>
          </p:nvPicPr>
          <p:blipFill>
            <a:blip r:embed="rId42"/>
            <a:stretch/>
          </p:blipFill>
          <p:spPr>
            <a:xfrm>
              <a:off x="6201720" y="7176600"/>
              <a:ext cx="606600" cy="606600"/>
            </a:xfrm>
            <a:prstGeom prst="rect">
              <a:avLst/>
            </a:prstGeom>
            <a:ln w="12600">
              <a:noFill/>
            </a:ln>
          </p:spPr>
        </p:pic>
        <p:pic>
          <p:nvPicPr>
            <p:cNvPr id="487" name="Image" descr="Image"/>
            <p:cNvPicPr/>
            <p:nvPr/>
          </p:nvPicPr>
          <p:blipFill>
            <a:blip r:embed="rId43"/>
            <a:stretch/>
          </p:blipFill>
          <p:spPr>
            <a:xfrm>
              <a:off x="5935320" y="7334640"/>
              <a:ext cx="606600" cy="606600"/>
            </a:xfrm>
            <a:prstGeom prst="rect">
              <a:avLst/>
            </a:prstGeom>
            <a:ln w="12600">
              <a:noFill/>
            </a:ln>
          </p:spPr>
        </p:pic>
        <p:pic>
          <p:nvPicPr>
            <p:cNvPr id="488" name="Image" descr="Image"/>
            <p:cNvPicPr/>
            <p:nvPr/>
          </p:nvPicPr>
          <p:blipFill>
            <a:blip r:embed="rId44"/>
            <a:stretch/>
          </p:blipFill>
          <p:spPr>
            <a:xfrm>
              <a:off x="5674320" y="7483320"/>
              <a:ext cx="606600" cy="606600"/>
            </a:xfrm>
            <a:prstGeom prst="rect">
              <a:avLst/>
            </a:prstGeom>
            <a:ln w="12600">
              <a:noFill/>
            </a:ln>
          </p:spPr>
        </p:pic>
        <p:pic>
          <p:nvPicPr>
            <p:cNvPr id="489" name="Image" descr="Image"/>
            <p:cNvPicPr/>
            <p:nvPr/>
          </p:nvPicPr>
          <p:blipFill>
            <a:blip r:embed="rId45"/>
            <a:stretch/>
          </p:blipFill>
          <p:spPr>
            <a:xfrm>
              <a:off x="6730920" y="7167600"/>
              <a:ext cx="606600" cy="606600"/>
            </a:xfrm>
            <a:prstGeom prst="rect">
              <a:avLst/>
            </a:prstGeom>
            <a:ln w="12600">
              <a:noFill/>
            </a:ln>
          </p:spPr>
        </p:pic>
        <p:pic>
          <p:nvPicPr>
            <p:cNvPr id="490" name="Image" descr="Image"/>
            <p:cNvPicPr/>
            <p:nvPr/>
          </p:nvPicPr>
          <p:blipFill>
            <a:blip r:embed="rId46"/>
            <a:stretch/>
          </p:blipFill>
          <p:spPr>
            <a:xfrm>
              <a:off x="6463800" y="7328520"/>
              <a:ext cx="606600" cy="606600"/>
            </a:xfrm>
            <a:prstGeom prst="rect">
              <a:avLst/>
            </a:prstGeom>
            <a:ln w="12600">
              <a:noFill/>
            </a:ln>
          </p:spPr>
        </p:pic>
        <p:pic>
          <p:nvPicPr>
            <p:cNvPr id="491" name="Image" descr="Image"/>
            <p:cNvPicPr/>
            <p:nvPr/>
          </p:nvPicPr>
          <p:blipFill>
            <a:blip r:embed="rId47"/>
            <a:stretch/>
          </p:blipFill>
          <p:spPr>
            <a:xfrm>
              <a:off x="6201720" y="7483320"/>
              <a:ext cx="606600" cy="606600"/>
            </a:xfrm>
            <a:prstGeom prst="rect">
              <a:avLst/>
            </a:prstGeom>
            <a:ln w="12600">
              <a:noFill/>
            </a:ln>
          </p:spPr>
        </p:pic>
        <p:pic>
          <p:nvPicPr>
            <p:cNvPr id="492" name="Image" descr="Image"/>
            <p:cNvPicPr/>
            <p:nvPr/>
          </p:nvPicPr>
          <p:blipFill>
            <a:blip r:embed="rId48"/>
            <a:stretch/>
          </p:blipFill>
          <p:spPr>
            <a:xfrm>
              <a:off x="5934600" y="7629120"/>
              <a:ext cx="606600" cy="606600"/>
            </a:xfrm>
            <a:prstGeom prst="rect">
              <a:avLst/>
            </a:prstGeom>
            <a:ln w="12600">
              <a:noFill/>
            </a:ln>
          </p:spPr>
        </p:pic>
        <p:pic>
          <p:nvPicPr>
            <p:cNvPr id="493" name="Image" descr="Image"/>
            <p:cNvPicPr/>
            <p:nvPr/>
          </p:nvPicPr>
          <p:blipFill>
            <a:blip r:embed="rId49"/>
            <a:stretch/>
          </p:blipFill>
          <p:spPr>
            <a:xfrm>
              <a:off x="6985080" y="7322400"/>
              <a:ext cx="606600" cy="606600"/>
            </a:xfrm>
            <a:prstGeom prst="rect">
              <a:avLst/>
            </a:prstGeom>
            <a:ln w="12600">
              <a:noFill/>
            </a:ln>
          </p:spPr>
        </p:pic>
        <p:pic>
          <p:nvPicPr>
            <p:cNvPr id="494" name="Image" descr="Image"/>
            <p:cNvPicPr/>
            <p:nvPr/>
          </p:nvPicPr>
          <p:blipFill>
            <a:blip r:embed="rId50"/>
            <a:stretch/>
          </p:blipFill>
          <p:spPr>
            <a:xfrm>
              <a:off x="6724800" y="7483320"/>
              <a:ext cx="606600" cy="606600"/>
            </a:xfrm>
            <a:prstGeom prst="rect">
              <a:avLst/>
            </a:prstGeom>
            <a:ln w="12600">
              <a:noFill/>
            </a:ln>
          </p:spPr>
        </p:pic>
        <p:pic>
          <p:nvPicPr>
            <p:cNvPr id="495" name="Image" descr="Image"/>
            <p:cNvPicPr/>
            <p:nvPr/>
          </p:nvPicPr>
          <p:blipFill>
            <a:blip r:embed="rId51"/>
            <a:stretch/>
          </p:blipFill>
          <p:spPr>
            <a:xfrm>
              <a:off x="6463800" y="7629120"/>
              <a:ext cx="606600" cy="606600"/>
            </a:xfrm>
            <a:prstGeom prst="rect">
              <a:avLst/>
            </a:prstGeom>
            <a:ln w="12600">
              <a:noFill/>
            </a:ln>
          </p:spPr>
        </p:pic>
        <p:pic>
          <p:nvPicPr>
            <p:cNvPr id="496" name="Image" descr="Image"/>
            <p:cNvPicPr/>
            <p:nvPr/>
          </p:nvPicPr>
          <p:blipFill>
            <a:blip r:embed="rId52"/>
            <a:stretch/>
          </p:blipFill>
          <p:spPr>
            <a:xfrm>
              <a:off x="6195600" y="7781040"/>
              <a:ext cx="606600" cy="606600"/>
            </a:xfrm>
            <a:prstGeom prst="rect">
              <a:avLst/>
            </a:prstGeom>
            <a:ln w="12600">
              <a:noFill/>
            </a:ln>
          </p:spPr>
        </p:pic>
        <p:pic>
          <p:nvPicPr>
            <p:cNvPr id="497" name="Image" descr="Image"/>
            <p:cNvPicPr/>
            <p:nvPr/>
          </p:nvPicPr>
          <p:blipFill>
            <a:blip r:embed="rId53"/>
            <a:stretch/>
          </p:blipFill>
          <p:spPr>
            <a:xfrm>
              <a:off x="5869440" y="7373520"/>
              <a:ext cx="169200" cy="302760"/>
            </a:xfrm>
            <a:prstGeom prst="rect">
              <a:avLst/>
            </a:prstGeom>
            <a:ln w="12600">
              <a:noFill/>
            </a:ln>
          </p:spPr>
        </p:pic>
        <p:pic>
          <p:nvPicPr>
            <p:cNvPr id="498" name="Image" descr="Image"/>
            <p:cNvPicPr/>
            <p:nvPr/>
          </p:nvPicPr>
          <p:blipFill>
            <a:blip r:embed="rId54"/>
            <a:stretch/>
          </p:blipFill>
          <p:spPr>
            <a:xfrm>
              <a:off x="6985080" y="7081920"/>
              <a:ext cx="606600" cy="394560"/>
            </a:xfrm>
            <a:prstGeom prst="rect">
              <a:avLst/>
            </a:prstGeom>
            <a:ln w="12600">
              <a:noFill/>
            </a:ln>
          </p:spPr>
        </p:pic>
      </p:grpSp>
      <p:grpSp>
        <p:nvGrpSpPr>
          <p:cNvPr id="499" name="Group 16"/>
          <p:cNvGrpSpPr/>
          <p:nvPr/>
        </p:nvGrpSpPr>
        <p:grpSpPr>
          <a:xfrm>
            <a:off x="9336600" y="5752440"/>
            <a:ext cx="2179440" cy="1517400"/>
            <a:chOff x="9336600" y="5752440"/>
            <a:chExt cx="2179440" cy="1517400"/>
          </a:xfrm>
        </p:grpSpPr>
        <p:pic>
          <p:nvPicPr>
            <p:cNvPr id="500" name="Image" descr="Image"/>
            <p:cNvPicPr/>
            <p:nvPr/>
          </p:nvPicPr>
          <p:blipFill>
            <a:blip r:embed="rId55"/>
            <a:stretch/>
          </p:blipFill>
          <p:spPr>
            <a:xfrm>
              <a:off x="10132200" y="5752440"/>
              <a:ext cx="606600" cy="606600"/>
            </a:xfrm>
            <a:prstGeom prst="rect">
              <a:avLst/>
            </a:prstGeom>
            <a:ln w="12600">
              <a:noFill/>
            </a:ln>
          </p:spPr>
        </p:pic>
        <p:pic>
          <p:nvPicPr>
            <p:cNvPr id="501" name="Image" descr="Image"/>
            <p:cNvPicPr/>
            <p:nvPr/>
          </p:nvPicPr>
          <p:blipFill>
            <a:blip r:embed="rId56"/>
            <a:stretch/>
          </p:blipFill>
          <p:spPr>
            <a:xfrm>
              <a:off x="9871200" y="5904360"/>
              <a:ext cx="606600" cy="606600"/>
            </a:xfrm>
            <a:prstGeom prst="rect">
              <a:avLst/>
            </a:prstGeom>
            <a:ln w="12600">
              <a:noFill/>
            </a:ln>
          </p:spPr>
        </p:pic>
        <p:pic>
          <p:nvPicPr>
            <p:cNvPr id="502" name="Image" descr="Image"/>
            <p:cNvPicPr/>
            <p:nvPr/>
          </p:nvPicPr>
          <p:blipFill>
            <a:blip r:embed="rId57"/>
            <a:stretch/>
          </p:blipFill>
          <p:spPr>
            <a:xfrm>
              <a:off x="9603720" y="6059160"/>
              <a:ext cx="606600" cy="606600"/>
            </a:xfrm>
            <a:prstGeom prst="rect">
              <a:avLst/>
            </a:prstGeom>
            <a:ln w="12600">
              <a:noFill/>
            </a:ln>
          </p:spPr>
        </p:pic>
        <p:pic>
          <p:nvPicPr>
            <p:cNvPr id="503" name="Image" descr="Image"/>
            <p:cNvPicPr/>
            <p:nvPr/>
          </p:nvPicPr>
          <p:blipFill>
            <a:blip r:embed="rId58"/>
            <a:stretch/>
          </p:blipFill>
          <p:spPr>
            <a:xfrm>
              <a:off x="9336600" y="6217200"/>
              <a:ext cx="606600" cy="606600"/>
            </a:xfrm>
            <a:prstGeom prst="rect">
              <a:avLst/>
            </a:prstGeom>
            <a:ln w="12600">
              <a:noFill/>
            </a:ln>
          </p:spPr>
        </p:pic>
        <p:pic>
          <p:nvPicPr>
            <p:cNvPr id="504" name="Image" descr="Image"/>
            <p:cNvPicPr/>
            <p:nvPr/>
          </p:nvPicPr>
          <p:blipFill>
            <a:blip r:embed="rId59"/>
            <a:stretch/>
          </p:blipFill>
          <p:spPr>
            <a:xfrm>
              <a:off x="10393920" y="5904360"/>
              <a:ext cx="606600" cy="606600"/>
            </a:xfrm>
            <a:prstGeom prst="rect">
              <a:avLst/>
            </a:prstGeom>
            <a:ln w="12600">
              <a:noFill/>
            </a:ln>
          </p:spPr>
        </p:pic>
        <p:pic>
          <p:nvPicPr>
            <p:cNvPr id="505" name="Image" descr="Image"/>
            <p:cNvPicPr/>
            <p:nvPr/>
          </p:nvPicPr>
          <p:blipFill>
            <a:blip r:embed="rId60"/>
            <a:stretch/>
          </p:blipFill>
          <p:spPr>
            <a:xfrm>
              <a:off x="10126080" y="6059160"/>
              <a:ext cx="606600" cy="606600"/>
            </a:xfrm>
            <a:prstGeom prst="rect">
              <a:avLst/>
            </a:prstGeom>
            <a:ln w="12600">
              <a:noFill/>
            </a:ln>
          </p:spPr>
        </p:pic>
        <p:pic>
          <p:nvPicPr>
            <p:cNvPr id="506" name="Image" descr="Image"/>
            <p:cNvPicPr/>
            <p:nvPr/>
          </p:nvPicPr>
          <p:blipFill>
            <a:blip r:embed="rId61"/>
            <a:stretch/>
          </p:blipFill>
          <p:spPr>
            <a:xfrm>
              <a:off x="9859680" y="6217200"/>
              <a:ext cx="606600" cy="606600"/>
            </a:xfrm>
            <a:prstGeom prst="rect">
              <a:avLst/>
            </a:prstGeom>
            <a:ln w="12600">
              <a:noFill/>
            </a:ln>
          </p:spPr>
        </p:pic>
        <p:pic>
          <p:nvPicPr>
            <p:cNvPr id="507" name="Image" descr="Image"/>
            <p:cNvPicPr/>
            <p:nvPr/>
          </p:nvPicPr>
          <p:blipFill>
            <a:blip r:embed="rId62"/>
            <a:stretch/>
          </p:blipFill>
          <p:spPr>
            <a:xfrm>
              <a:off x="9598680" y="6365880"/>
              <a:ext cx="606600" cy="606600"/>
            </a:xfrm>
            <a:prstGeom prst="rect">
              <a:avLst/>
            </a:prstGeom>
            <a:ln w="12600">
              <a:noFill/>
            </a:ln>
          </p:spPr>
        </p:pic>
        <p:pic>
          <p:nvPicPr>
            <p:cNvPr id="508" name="Image" descr="Image"/>
            <p:cNvPicPr/>
            <p:nvPr/>
          </p:nvPicPr>
          <p:blipFill>
            <a:blip r:embed="rId63"/>
            <a:stretch/>
          </p:blipFill>
          <p:spPr>
            <a:xfrm>
              <a:off x="10655280" y="6050160"/>
              <a:ext cx="606600" cy="606600"/>
            </a:xfrm>
            <a:prstGeom prst="rect">
              <a:avLst/>
            </a:prstGeom>
            <a:ln w="12600">
              <a:noFill/>
            </a:ln>
          </p:spPr>
        </p:pic>
        <p:pic>
          <p:nvPicPr>
            <p:cNvPr id="509" name="Image" descr="Image"/>
            <p:cNvPicPr/>
            <p:nvPr/>
          </p:nvPicPr>
          <p:blipFill>
            <a:blip r:embed="rId64"/>
            <a:stretch/>
          </p:blipFill>
          <p:spPr>
            <a:xfrm>
              <a:off x="10387800" y="6211080"/>
              <a:ext cx="606600" cy="606600"/>
            </a:xfrm>
            <a:prstGeom prst="rect">
              <a:avLst/>
            </a:prstGeom>
            <a:ln w="12600">
              <a:noFill/>
            </a:ln>
          </p:spPr>
        </p:pic>
        <p:pic>
          <p:nvPicPr>
            <p:cNvPr id="510" name="Image" descr="Image"/>
            <p:cNvPicPr/>
            <p:nvPr/>
          </p:nvPicPr>
          <p:blipFill>
            <a:blip r:embed="rId65"/>
            <a:stretch/>
          </p:blipFill>
          <p:spPr>
            <a:xfrm>
              <a:off x="10126080" y="6365880"/>
              <a:ext cx="606600" cy="606600"/>
            </a:xfrm>
            <a:prstGeom prst="rect">
              <a:avLst/>
            </a:prstGeom>
            <a:ln w="12600">
              <a:noFill/>
            </a:ln>
          </p:spPr>
        </p:pic>
        <p:pic>
          <p:nvPicPr>
            <p:cNvPr id="511" name="Image" descr="Image"/>
            <p:cNvPicPr/>
            <p:nvPr/>
          </p:nvPicPr>
          <p:blipFill>
            <a:blip r:embed="rId66"/>
            <a:stretch/>
          </p:blipFill>
          <p:spPr>
            <a:xfrm>
              <a:off x="9858960" y="6511680"/>
              <a:ext cx="606600" cy="606600"/>
            </a:xfrm>
            <a:prstGeom prst="rect">
              <a:avLst/>
            </a:prstGeom>
            <a:ln w="12600">
              <a:noFill/>
            </a:ln>
          </p:spPr>
        </p:pic>
        <p:pic>
          <p:nvPicPr>
            <p:cNvPr id="512" name="Image" descr="Image"/>
            <p:cNvPicPr/>
            <p:nvPr/>
          </p:nvPicPr>
          <p:blipFill>
            <a:blip r:embed="rId67"/>
            <a:stretch/>
          </p:blipFill>
          <p:spPr>
            <a:xfrm>
              <a:off x="10909440" y="6204960"/>
              <a:ext cx="606600" cy="606600"/>
            </a:xfrm>
            <a:prstGeom prst="rect">
              <a:avLst/>
            </a:prstGeom>
            <a:ln w="12600">
              <a:noFill/>
            </a:ln>
          </p:spPr>
        </p:pic>
        <p:pic>
          <p:nvPicPr>
            <p:cNvPr id="513" name="Image" descr="Image"/>
            <p:cNvPicPr/>
            <p:nvPr/>
          </p:nvPicPr>
          <p:blipFill>
            <a:blip r:embed="rId68"/>
            <a:stretch/>
          </p:blipFill>
          <p:spPr>
            <a:xfrm>
              <a:off x="10649160" y="6365880"/>
              <a:ext cx="606600" cy="606600"/>
            </a:xfrm>
            <a:prstGeom prst="rect">
              <a:avLst/>
            </a:prstGeom>
            <a:ln w="12600">
              <a:noFill/>
            </a:ln>
          </p:spPr>
        </p:pic>
        <p:pic>
          <p:nvPicPr>
            <p:cNvPr id="514" name="Image" descr="Image"/>
            <p:cNvPicPr/>
            <p:nvPr/>
          </p:nvPicPr>
          <p:blipFill>
            <a:blip r:embed="rId69"/>
            <a:stretch/>
          </p:blipFill>
          <p:spPr>
            <a:xfrm>
              <a:off x="10387800" y="6511680"/>
              <a:ext cx="606600" cy="606600"/>
            </a:xfrm>
            <a:prstGeom prst="rect">
              <a:avLst/>
            </a:prstGeom>
            <a:ln w="12600">
              <a:noFill/>
            </a:ln>
          </p:spPr>
        </p:pic>
        <p:pic>
          <p:nvPicPr>
            <p:cNvPr id="515" name="Image" descr="Image"/>
            <p:cNvPicPr/>
            <p:nvPr/>
          </p:nvPicPr>
          <p:blipFill>
            <a:blip r:embed="rId70"/>
            <a:stretch/>
          </p:blipFill>
          <p:spPr>
            <a:xfrm>
              <a:off x="10119960" y="6663240"/>
              <a:ext cx="606600" cy="606600"/>
            </a:xfrm>
            <a:prstGeom prst="rect">
              <a:avLst/>
            </a:prstGeom>
            <a:ln w="12600">
              <a:noFill/>
            </a:ln>
          </p:spPr>
        </p:pic>
        <p:pic>
          <p:nvPicPr>
            <p:cNvPr id="516" name="Image" descr="Image"/>
            <p:cNvPicPr/>
            <p:nvPr/>
          </p:nvPicPr>
          <p:blipFill>
            <a:blip r:embed="rId71"/>
            <a:stretch/>
          </p:blipFill>
          <p:spPr>
            <a:xfrm>
              <a:off x="10073160" y="6395760"/>
              <a:ext cx="169200" cy="302760"/>
            </a:xfrm>
            <a:prstGeom prst="rect">
              <a:avLst/>
            </a:prstGeom>
            <a:ln w="12600">
              <a:noFill/>
            </a:ln>
          </p:spPr>
        </p:pic>
        <p:pic>
          <p:nvPicPr>
            <p:cNvPr id="517" name="Image" descr="Image"/>
            <p:cNvPicPr/>
            <p:nvPr/>
          </p:nvPicPr>
          <p:blipFill>
            <a:blip r:embed="rId72"/>
            <a:stretch/>
          </p:blipFill>
          <p:spPr>
            <a:xfrm>
              <a:off x="10909440" y="5964480"/>
              <a:ext cx="606600" cy="394560"/>
            </a:xfrm>
            <a:prstGeom prst="rect">
              <a:avLst/>
            </a:prstGeom>
            <a:ln w="12600">
              <a:noFill/>
            </a:ln>
          </p:spPr>
        </p:pic>
      </p:grpSp>
    </p:spTree>
  </p:cSld>
  <mc:AlternateContent>
    <mc:Choice Requires="p14">
      <p:transition spd="slow" p14:dur="2000"/>
    </mc:Choice>
    <mc:Fallback>
      <p:transition spd="slow"/>
    </mc:Fallback>
  </mc:AlternateContent>
</p:sld>
</file>

<file path=ppt/slides/slide6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0">
  <p:cSld>
    <p:spTree>
      <p:nvGrpSpPr>
        <p:cNvPr id="1" name=""/>
        <p:cNvGrpSpPr/>
        <p:nvPr/>
      </p:nvGrpSpPr>
      <p:grpSpPr>
        <a:xfrm>
          <a:off x="0" y="0"/>
          <a:ext cx="0" cy="0"/>
          <a:chOff x="0" y="0"/>
          <a:chExt cx="0" cy="0"/>
        </a:xfrm>
      </p:grpSpPr>
      <p:sp>
        <p:nvSpPr>
          <p:cNvPr id="1102" name="CustomShape 1"/>
          <p:cNvSpPr/>
          <p:nvPr/>
        </p:nvSpPr>
        <p:spPr>
          <a:xfrm>
            <a:off x="952560" y="444600"/>
            <a:ext cx="11099160" cy="2158200"/>
          </a:xfrm>
          <a:prstGeom prst="rect">
            <a:avLst/>
          </a:prstGeom>
          <a:noFill/>
          <a:ln w="12600">
            <a:noFill/>
          </a:ln>
        </p:spPr>
        <p:style>
          <a:lnRef idx="0"/>
          <a:fillRef idx="0"/>
          <a:effectRef idx="0"/>
          <a:fontRef idx="minor"/>
        </p:style>
        <p:txBody>
          <a:bodyPr lIns="50760" rIns="50760" tIns="50760" bIns="50760" anchor="ctr">
            <a:noAutofit/>
          </a:bodyPr>
          <a:p>
            <a:pPr algn="ctr">
              <a:lnSpc>
                <a:spcPct val="100000"/>
              </a:lnSpc>
            </a:pPr>
            <a:r>
              <a:rPr b="0" lang="pt-BR" sz="5920" spc="-1" strike="noStrike">
                <a:solidFill>
                  <a:srgbClr val="000000"/>
                </a:solidFill>
                <a:latin typeface="Avenir Next Regular"/>
                <a:ea typeface="Avenir Next Regular"/>
              </a:rPr>
              <a:t>Expectations &amp; </a:t>
            </a:r>
            <a:br/>
            <a:r>
              <a:rPr b="0" lang="pt-BR" sz="5920" spc="-1" strike="noStrike">
                <a:solidFill>
                  <a:srgbClr val="000000"/>
                </a:solidFill>
                <a:latin typeface="Avenir Next Regular"/>
                <a:ea typeface="Avenir Next Regular"/>
              </a:rPr>
              <a:t>Conditional Expectations</a:t>
            </a:r>
            <a:endParaRPr b="0" lang="pt-BR" sz="5920" spc="-1" strike="noStrike">
              <a:latin typeface="Arial"/>
            </a:endParaRPr>
          </a:p>
        </p:txBody>
      </p:sp>
      <p:sp>
        <p:nvSpPr>
          <p:cNvPr id="1103" name="CustomShape 2"/>
          <p:cNvSpPr/>
          <p:nvPr/>
        </p:nvSpPr>
        <p:spPr>
          <a:xfrm>
            <a:off x="703800" y="2603520"/>
            <a:ext cx="11099160" cy="6786000"/>
          </a:xfrm>
          <a:prstGeom prst="rect">
            <a:avLst/>
          </a:prstGeom>
          <a:noFill/>
          <a:ln w="12600">
            <a:noFill/>
          </a:ln>
        </p:spPr>
        <p:style>
          <a:lnRef idx="0"/>
          <a:fillRef idx="0"/>
          <a:effectRef idx="0"/>
          <a:fontRef idx="minor"/>
        </p:style>
        <p:txBody>
          <a:bodyPr lIns="50760" rIns="50760" tIns="50760" bIns="50760">
            <a:noAutofit/>
          </a:bodyPr>
          <a:p>
            <a:pPr marL="321120" indent="-320400">
              <a:lnSpc>
                <a:spcPct val="100000"/>
              </a:lnSpc>
              <a:spcBef>
                <a:spcPts val="4201"/>
              </a:spcBef>
              <a:buClr>
                <a:srgbClr val="000000"/>
              </a:buClr>
              <a:buSzPct val="75000"/>
              <a:buFont typeface="Avenir Next Regular"/>
              <a:buChar char="•"/>
            </a:pPr>
            <a:r>
              <a:rPr b="0" lang="pt-BR" sz="2600" spc="-1" strike="noStrike">
                <a:solidFill>
                  <a:srgbClr val="000000"/>
                </a:solidFill>
                <a:latin typeface="Avenir Next Regular"/>
                <a:ea typeface="Avenir Next Regular"/>
              </a:rPr>
              <a:t>An expected value of a random variable is a weighted average of possible outcomes, where the weights are the probabilities of those outcomes</a:t>
            </a:r>
            <a:br/>
            <a:br/>
            <a:br/>
            <a:r>
              <a:rPr b="0" lang="pt-BR" sz="2600" spc="-1" strike="noStrike">
                <a:solidFill>
                  <a:srgbClr val="000000"/>
                </a:solidFill>
                <a:latin typeface="Avenir Next Regular"/>
                <a:ea typeface="Avenir Next Regular"/>
              </a:rPr>
              <a:t> </a:t>
            </a:r>
            <a:endParaRPr b="0" lang="pt-BR" sz="2600" spc="-1" strike="noStrike">
              <a:latin typeface="Arial"/>
            </a:endParaRPr>
          </a:p>
          <a:p>
            <a:pPr marL="321120" indent="-320400">
              <a:lnSpc>
                <a:spcPct val="100000"/>
              </a:lnSpc>
              <a:spcBef>
                <a:spcPts val="4201"/>
              </a:spcBef>
              <a:buClr>
                <a:srgbClr val="000000"/>
              </a:buClr>
              <a:buSzPct val="75000"/>
              <a:buFont typeface="Avenir Next Regular"/>
              <a:buChar char="•"/>
            </a:pPr>
            <a:r>
              <a:rPr b="0" lang="pt-BR" sz="2600" spc="-1" strike="noStrike">
                <a:solidFill>
                  <a:srgbClr val="000000"/>
                </a:solidFill>
                <a:latin typeface="Avenir Next Regular"/>
                <a:ea typeface="Avenir Next Regular"/>
              </a:rPr>
              <a:t>An expected value of a random variable conditional on another event is a weighted average of possible outcomes, where the weights are the conditional probabilities of those outcomes given the event</a:t>
            </a:r>
            <a:br/>
            <a:br/>
            <a:r>
              <a:rPr b="0" lang="pt-BR" sz="2600" spc="-1" strike="noStrike">
                <a:solidFill>
                  <a:srgbClr val="000000"/>
                </a:solidFill>
                <a:latin typeface="Avenir Next Regular"/>
                <a:ea typeface="Avenir Next Regular"/>
              </a:rPr>
              <a:t> </a:t>
            </a:r>
            <a:endParaRPr b="0" lang="pt-BR" sz="2600" spc="-1" strike="noStrike">
              <a:latin typeface="Arial"/>
            </a:endParaRPr>
          </a:p>
          <a:p>
            <a:pPr marL="321120" indent="-320400">
              <a:lnSpc>
                <a:spcPct val="100000"/>
              </a:lnSpc>
              <a:spcBef>
                <a:spcPts val="4201"/>
              </a:spcBef>
              <a:buClr>
                <a:srgbClr val="000000"/>
              </a:buClr>
              <a:buSzPct val="75000"/>
              <a:buFont typeface="Avenir Next Regular"/>
              <a:buChar char="•"/>
            </a:pPr>
            <a:r>
              <a:rPr b="0" lang="pt-BR" sz="2600" spc="-1" strike="noStrike">
                <a:solidFill>
                  <a:srgbClr val="000000"/>
                </a:solidFill>
                <a:latin typeface="Avenir Next Regular"/>
                <a:ea typeface="Avenir Next Regular"/>
              </a:rPr>
              <a:t>Law of total expectation: </a:t>
            </a:r>
            <a:r>
              <a:rPr b="0" lang="pt-BR" sz="2600" spc="-1" strike="noStrike">
                <a:solidFill>
                  <a:srgbClr val="000000"/>
                </a:solidFill>
                <a:latin typeface="Avenir Next Demi Bold"/>
                <a:ea typeface="Avenir Next Demi Bold"/>
              </a:rPr>
              <a:t>E</a:t>
            </a:r>
            <a:r>
              <a:rPr b="0" lang="pt-BR" sz="2600" spc="-1" strike="noStrike">
                <a:solidFill>
                  <a:srgbClr val="000000"/>
                </a:solidFill>
                <a:latin typeface="Avenir Next Regular"/>
                <a:ea typeface="Avenir Next Regular"/>
              </a:rPr>
              <a:t>[</a:t>
            </a:r>
            <a:r>
              <a:rPr b="0" i="1" lang="pt-BR" sz="2600" spc="-1" strike="noStrike">
                <a:solidFill>
                  <a:srgbClr val="000000"/>
                </a:solidFill>
                <a:latin typeface="Avenir Next Regular"/>
                <a:ea typeface="Avenir Next Regular"/>
              </a:rPr>
              <a:t>X</a:t>
            </a:r>
            <a:r>
              <a:rPr b="0" lang="pt-BR" sz="2600" spc="-1" strike="noStrike">
                <a:solidFill>
                  <a:srgbClr val="000000"/>
                </a:solidFill>
                <a:latin typeface="Avenir Next Regular"/>
                <a:ea typeface="Avenir Next Regular"/>
              </a:rPr>
              <a:t>] = ∑</a:t>
            </a:r>
            <a:r>
              <a:rPr b="0" lang="pt-BR" sz="2600" spc="-1" strike="noStrike" baseline="-5000">
                <a:solidFill>
                  <a:srgbClr val="000000"/>
                </a:solidFill>
                <a:latin typeface="Avenir Next Regular"/>
                <a:ea typeface="Avenir Next Regular"/>
              </a:rPr>
              <a:t>y</a:t>
            </a:r>
            <a:r>
              <a:rPr b="0" i="1" lang="pt-BR" sz="2600" spc="-1" strike="noStrike">
                <a:solidFill>
                  <a:srgbClr val="000000"/>
                </a:solidFill>
                <a:latin typeface="Avenir Next Regular"/>
                <a:ea typeface="Avenir Next Regular"/>
              </a:rPr>
              <a:t> </a:t>
            </a:r>
            <a:r>
              <a:rPr b="0" lang="pt-BR" sz="2600" spc="-1" strike="noStrike">
                <a:solidFill>
                  <a:srgbClr val="000000"/>
                </a:solidFill>
                <a:latin typeface="Avenir Next Demi Bold"/>
                <a:ea typeface="Avenir Next Demi Bold"/>
              </a:rPr>
              <a:t>E</a:t>
            </a:r>
            <a:r>
              <a:rPr b="0" lang="pt-BR" sz="2600" spc="-1" strike="noStrike">
                <a:solidFill>
                  <a:srgbClr val="000000"/>
                </a:solidFill>
                <a:latin typeface="Avenir Next Regular"/>
                <a:ea typeface="Avenir Next Regular"/>
              </a:rPr>
              <a:t>[</a:t>
            </a:r>
            <a:r>
              <a:rPr b="0" i="1" lang="pt-BR" sz="2600" spc="-1" strike="noStrike">
                <a:solidFill>
                  <a:srgbClr val="000000"/>
                </a:solidFill>
                <a:latin typeface="Avenir Next Regular"/>
                <a:ea typeface="Avenir Next Regular"/>
              </a:rPr>
              <a:t>X </a:t>
            </a:r>
            <a:r>
              <a:rPr b="0" lang="pt-BR" sz="2600" spc="-1" strike="noStrike">
                <a:solidFill>
                  <a:srgbClr val="000000"/>
                </a:solidFill>
                <a:latin typeface="Avenir Next Regular"/>
                <a:ea typeface="Avenir Next Regular"/>
              </a:rPr>
              <a:t>| </a:t>
            </a:r>
            <a:r>
              <a:rPr b="0" i="1" lang="pt-BR" sz="2600" spc="-1" strike="noStrike">
                <a:solidFill>
                  <a:srgbClr val="000000"/>
                </a:solidFill>
                <a:latin typeface="Avenir Next Regular"/>
                <a:ea typeface="Avenir Next Regular"/>
              </a:rPr>
              <a:t>Y</a:t>
            </a:r>
            <a:r>
              <a:rPr b="0" lang="pt-BR" sz="2600" spc="-1" strike="noStrike">
                <a:solidFill>
                  <a:srgbClr val="000000"/>
                </a:solidFill>
                <a:latin typeface="Avenir Next Regular"/>
                <a:ea typeface="Avenir Next Regular"/>
              </a:rPr>
              <a:t>=</a:t>
            </a:r>
            <a:r>
              <a:rPr b="0" i="1" lang="pt-BR" sz="2600" spc="-1" strike="noStrike">
                <a:solidFill>
                  <a:srgbClr val="000000"/>
                </a:solidFill>
                <a:latin typeface="Avenir Next Regular"/>
                <a:ea typeface="Avenir Next Regular"/>
              </a:rPr>
              <a:t>y </a:t>
            </a:r>
            <a:r>
              <a:rPr b="0" lang="pt-BR" sz="2600" spc="-1" strike="noStrike">
                <a:solidFill>
                  <a:srgbClr val="000000"/>
                </a:solidFill>
                <a:latin typeface="Avenir Next Regular"/>
                <a:ea typeface="Avenir Next Regular"/>
              </a:rPr>
              <a:t>] </a:t>
            </a:r>
            <a:r>
              <a:rPr b="0" lang="pt-BR" sz="2600" spc="-1" strike="noStrike">
                <a:solidFill>
                  <a:srgbClr val="000000"/>
                </a:solidFill>
                <a:latin typeface="Avenir Next Demi Bold"/>
                <a:ea typeface="Avenir Next Demi Bold"/>
              </a:rPr>
              <a:t>Pr</a:t>
            </a:r>
            <a:r>
              <a:rPr b="0" lang="pt-BR" sz="2600" spc="-1" strike="noStrike">
                <a:solidFill>
                  <a:srgbClr val="000000"/>
                </a:solidFill>
                <a:latin typeface="Avenir Next Regular"/>
                <a:ea typeface="Avenir Next Regular"/>
              </a:rPr>
              <a:t>(</a:t>
            </a:r>
            <a:r>
              <a:rPr b="0" i="1" lang="pt-BR" sz="2600" spc="-1" strike="noStrike">
                <a:solidFill>
                  <a:srgbClr val="000000"/>
                </a:solidFill>
                <a:latin typeface="Avenir Next Regular"/>
                <a:ea typeface="Avenir Next Regular"/>
              </a:rPr>
              <a:t>Y</a:t>
            </a:r>
            <a:r>
              <a:rPr b="0" lang="pt-BR" sz="2600" spc="-1" strike="noStrike">
                <a:solidFill>
                  <a:srgbClr val="000000"/>
                </a:solidFill>
                <a:latin typeface="Avenir Next Regular"/>
                <a:ea typeface="Avenir Next Regular"/>
              </a:rPr>
              <a:t>=</a:t>
            </a:r>
            <a:r>
              <a:rPr b="0" i="1" lang="pt-BR" sz="2600" spc="-1" strike="noStrike">
                <a:solidFill>
                  <a:srgbClr val="000000"/>
                </a:solidFill>
                <a:latin typeface="Avenir Next Regular"/>
                <a:ea typeface="Avenir Next Regular"/>
              </a:rPr>
              <a:t>y </a:t>
            </a:r>
            <a:endParaRPr b="0" lang="pt-BR" sz="2600" spc="-1" strike="noStrike">
              <a:latin typeface="Arial"/>
            </a:endParaRPr>
          </a:p>
        </p:txBody>
      </p:sp>
      <p:grpSp>
        <p:nvGrpSpPr>
          <p:cNvPr id="1104" name="Group 3"/>
          <p:cNvGrpSpPr/>
          <p:nvPr/>
        </p:nvGrpSpPr>
        <p:grpSpPr>
          <a:xfrm>
            <a:off x="5019480" y="3860640"/>
            <a:ext cx="2965320" cy="1167840"/>
            <a:chOff x="5019480" y="3860640"/>
            <a:chExt cx="2965320" cy="1167840"/>
          </a:xfrm>
        </p:grpSpPr>
        <p:sp>
          <p:nvSpPr>
            <p:cNvPr id="1105" name="CustomShape 4"/>
            <p:cNvSpPr/>
            <p:nvPr/>
          </p:nvSpPr>
          <p:spPr>
            <a:xfrm>
              <a:off x="5893200" y="4249800"/>
              <a:ext cx="705960" cy="440280"/>
            </a:xfrm>
            <a:prstGeom prst="rect">
              <a:avLst/>
            </a:prstGeom>
            <a:noFill/>
            <a:ln w="12600">
              <a:noFill/>
            </a:ln>
          </p:spPr>
          <p:style>
            <a:lnRef idx="0"/>
            <a:fillRef idx="0"/>
            <a:effectRef idx="0"/>
            <a:fontRef idx="minor"/>
          </p:style>
          <p:txBody>
            <a:bodyPr lIns="50760" rIns="50760" tIns="50760" bIns="50760" anchor="ctr">
              <a:noAutofit/>
            </a:bodyPr>
            <a:p>
              <a:pPr>
                <a:lnSpc>
                  <a:spcPct val="100000"/>
                </a:lnSpc>
                <a:spcBef>
                  <a:spcPts val="4201"/>
                </a:spcBef>
              </a:pPr>
              <a:r>
                <a:rPr b="0" lang="pt-BR" sz="1400" spc="-1" strike="noStrike">
                  <a:solidFill>
                    <a:srgbClr val="000000"/>
                  </a:solidFill>
                  <a:latin typeface="Avenir Next Regular"/>
                  <a:ea typeface="Avenir Next Regular"/>
                </a:rPr>
                <a:t>x ∈ </a:t>
              </a:r>
              <a:r>
                <a:rPr b="0" i="1" lang="pt-BR" sz="1400" spc="-1" strike="noStrike">
                  <a:solidFill>
                    <a:srgbClr val="000000"/>
                  </a:solidFill>
                  <a:latin typeface="Avenir Next Regular"/>
                  <a:ea typeface="Avenir Next Regular"/>
                </a:rPr>
                <a:t>S</a:t>
              </a:r>
              <a:endParaRPr b="0" lang="pt-BR" sz="1400" spc="-1" strike="noStrike">
                <a:latin typeface="Arial"/>
              </a:endParaRPr>
            </a:p>
          </p:txBody>
        </p:sp>
        <p:sp>
          <p:nvSpPr>
            <p:cNvPr id="1106" name="CustomShape 5"/>
            <p:cNvSpPr/>
            <p:nvPr/>
          </p:nvSpPr>
          <p:spPr>
            <a:xfrm>
              <a:off x="5019480" y="3860640"/>
              <a:ext cx="2965320" cy="1167840"/>
            </a:xfrm>
            <a:prstGeom prst="rect">
              <a:avLst/>
            </a:prstGeom>
            <a:noFill/>
            <a:ln w="12600">
              <a:noFill/>
            </a:ln>
          </p:spPr>
          <p:style>
            <a:lnRef idx="0"/>
            <a:fillRef idx="0"/>
            <a:effectRef idx="0"/>
            <a:fontRef idx="minor"/>
          </p:style>
          <p:txBody>
            <a:bodyPr lIns="50760" rIns="50760" tIns="50760" bIns="50760" anchor="ctr">
              <a:noAutofit/>
            </a:bodyPr>
            <a:p>
              <a:pPr>
                <a:lnSpc>
                  <a:spcPct val="100000"/>
                </a:lnSpc>
                <a:spcBef>
                  <a:spcPts val="4201"/>
                </a:spcBef>
              </a:pPr>
              <a:r>
                <a:rPr b="0" lang="pt-BR" sz="2200" spc="-1" strike="noStrike">
                  <a:solidFill>
                    <a:srgbClr val="000000"/>
                  </a:solidFill>
                  <a:latin typeface="Avenir Next Demi Bold"/>
                  <a:ea typeface="Avenir Next Demi Bold"/>
                </a:rPr>
                <a:t>E</a:t>
              </a:r>
              <a:r>
                <a:rPr b="0" lang="pt-BR" sz="2200" spc="-1" strike="noStrike">
                  <a:solidFill>
                    <a:srgbClr val="000000"/>
                  </a:solidFill>
                  <a:latin typeface="Avenir Next Regular"/>
                  <a:ea typeface="Avenir Next Regular"/>
                </a:rPr>
                <a:t>[</a:t>
              </a:r>
              <a:r>
                <a:rPr b="0" i="1" lang="pt-BR" sz="2200" spc="-1" strike="noStrike">
                  <a:solidFill>
                    <a:srgbClr val="000000"/>
                  </a:solidFill>
                  <a:latin typeface="Avenir Next Regular"/>
                  <a:ea typeface="Avenir Next Regular"/>
                </a:rPr>
                <a:t>X</a:t>
              </a:r>
              <a:r>
                <a:rPr b="0" lang="pt-BR" sz="2200" spc="-1" strike="noStrike">
                  <a:solidFill>
                    <a:srgbClr val="000000"/>
                  </a:solidFill>
                  <a:latin typeface="Avenir Next Regular"/>
                  <a:ea typeface="Avenir Next Regular"/>
                </a:rPr>
                <a:t>] = ∑</a:t>
              </a:r>
              <a:r>
                <a:rPr b="0" i="1" lang="pt-BR" sz="2200" spc="-1" strike="noStrike">
                  <a:solidFill>
                    <a:srgbClr val="000000"/>
                  </a:solidFill>
                  <a:latin typeface="Avenir Next Regular"/>
                  <a:ea typeface="Avenir Next Regular"/>
                </a:rPr>
                <a:t>x </a:t>
              </a:r>
              <a:r>
                <a:rPr b="0" lang="pt-BR" sz="2200" spc="-1" strike="noStrike">
                  <a:solidFill>
                    <a:srgbClr val="000000"/>
                  </a:solidFill>
                  <a:latin typeface="Avenir Next Demi Bold"/>
                  <a:ea typeface="Avenir Next Demi Bold"/>
                </a:rPr>
                <a:t>Pr</a:t>
              </a:r>
              <a:r>
                <a:rPr b="0" lang="pt-BR" sz="2200" spc="-1" strike="noStrike">
                  <a:solidFill>
                    <a:srgbClr val="000000"/>
                  </a:solidFill>
                  <a:latin typeface="Avenir Next Regular"/>
                  <a:ea typeface="Avenir Next Regular"/>
                </a:rPr>
                <a:t>(</a:t>
              </a:r>
              <a:r>
                <a:rPr b="0" i="1" lang="pt-BR" sz="2200" spc="-1" strike="noStrike">
                  <a:solidFill>
                    <a:srgbClr val="000000"/>
                  </a:solidFill>
                  <a:latin typeface="Avenir Next Regular"/>
                  <a:ea typeface="Avenir Next Regular"/>
                </a:rPr>
                <a:t>X</a:t>
              </a:r>
              <a:r>
                <a:rPr b="0" lang="pt-BR" sz="2200" spc="-1" strike="noStrike">
                  <a:solidFill>
                    <a:srgbClr val="000000"/>
                  </a:solidFill>
                  <a:latin typeface="Avenir Next Regular"/>
                  <a:ea typeface="Avenir Next Regular"/>
                </a:rPr>
                <a:t>=</a:t>
              </a:r>
              <a:r>
                <a:rPr b="0" i="1" lang="pt-BR" sz="2200" spc="-1" strike="noStrike">
                  <a:solidFill>
                    <a:srgbClr val="000000"/>
                  </a:solidFill>
                  <a:latin typeface="Avenir Next Regular"/>
                  <a:ea typeface="Avenir Next Regular"/>
                </a:rPr>
                <a:t>x</a:t>
              </a:r>
              <a:r>
                <a:rPr b="0" lang="pt-BR" sz="2200" spc="-1" strike="noStrike">
                  <a:solidFill>
                    <a:srgbClr val="000000"/>
                  </a:solidFill>
                  <a:latin typeface="Avenir Next Regular"/>
                  <a:ea typeface="Avenir Next Regular"/>
                </a:rPr>
                <a:t>)</a:t>
              </a:r>
              <a:br/>
              <a:endParaRPr b="0" lang="pt-BR" sz="2200" spc="-1" strike="noStrike">
                <a:latin typeface="Arial"/>
              </a:endParaRPr>
            </a:p>
          </p:txBody>
        </p:sp>
      </p:grpSp>
      <p:grpSp>
        <p:nvGrpSpPr>
          <p:cNvPr id="1107" name="Group 6"/>
          <p:cNvGrpSpPr/>
          <p:nvPr/>
        </p:nvGrpSpPr>
        <p:grpSpPr>
          <a:xfrm>
            <a:off x="4114800" y="6286320"/>
            <a:ext cx="5956920" cy="2346480"/>
            <a:chOff x="4114800" y="6286320"/>
            <a:chExt cx="5956920" cy="2346480"/>
          </a:xfrm>
        </p:grpSpPr>
        <p:sp>
          <p:nvSpPr>
            <p:cNvPr id="1108" name="CustomShape 7"/>
            <p:cNvSpPr/>
            <p:nvPr/>
          </p:nvSpPr>
          <p:spPr>
            <a:xfrm>
              <a:off x="5869440" y="7067880"/>
              <a:ext cx="1419120" cy="885240"/>
            </a:xfrm>
            <a:prstGeom prst="rect">
              <a:avLst/>
            </a:prstGeom>
            <a:noFill/>
            <a:ln w="12600">
              <a:noFill/>
            </a:ln>
          </p:spPr>
          <p:style>
            <a:lnRef idx="0"/>
            <a:fillRef idx="0"/>
            <a:effectRef idx="0"/>
            <a:fontRef idx="minor"/>
          </p:style>
          <p:txBody>
            <a:bodyPr lIns="50760" rIns="50760" tIns="50760" bIns="50760" anchor="ctr">
              <a:noAutofit/>
            </a:bodyPr>
            <a:p>
              <a:pPr>
                <a:lnSpc>
                  <a:spcPct val="100000"/>
                </a:lnSpc>
                <a:spcBef>
                  <a:spcPts val="4201"/>
                </a:spcBef>
              </a:pPr>
              <a:r>
                <a:rPr b="0" lang="pt-BR" sz="1400" spc="-1" strike="noStrike">
                  <a:solidFill>
                    <a:srgbClr val="000000"/>
                  </a:solidFill>
                  <a:latin typeface="Avenir Next Regular"/>
                  <a:ea typeface="Avenir Next Regular"/>
                </a:rPr>
                <a:t>x ∈ </a:t>
              </a:r>
              <a:r>
                <a:rPr b="0" i="1" lang="pt-BR" sz="1400" spc="-1" strike="noStrike">
                  <a:solidFill>
                    <a:srgbClr val="000000"/>
                  </a:solidFill>
                  <a:latin typeface="Avenir Next Regular"/>
                  <a:ea typeface="Avenir Next Regular"/>
                </a:rPr>
                <a:t>S</a:t>
              </a:r>
              <a:endParaRPr b="0" lang="pt-BR" sz="1400" spc="-1" strike="noStrike">
                <a:latin typeface="Arial"/>
              </a:endParaRPr>
            </a:p>
          </p:txBody>
        </p:sp>
        <p:sp>
          <p:nvSpPr>
            <p:cNvPr id="1109" name="CustomShape 8"/>
            <p:cNvSpPr/>
            <p:nvPr/>
          </p:nvSpPr>
          <p:spPr>
            <a:xfrm>
              <a:off x="4114800" y="6286320"/>
              <a:ext cx="5956920" cy="2346480"/>
            </a:xfrm>
            <a:prstGeom prst="rect">
              <a:avLst/>
            </a:prstGeom>
            <a:noFill/>
            <a:ln w="12600">
              <a:noFill/>
            </a:ln>
          </p:spPr>
          <p:style>
            <a:lnRef idx="0"/>
            <a:fillRef idx="0"/>
            <a:effectRef idx="0"/>
            <a:fontRef idx="minor"/>
          </p:style>
          <p:txBody>
            <a:bodyPr lIns="50760" rIns="50760" tIns="50760" bIns="50760" anchor="ctr">
              <a:noAutofit/>
            </a:bodyPr>
            <a:p>
              <a:pPr>
                <a:lnSpc>
                  <a:spcPct val="100000"/>
                </a:lnSpc>
                <a:spcBef>
                  <a:spcPts val="4201"/>
                </a:spcBef>
              </a:pPr>
              <a:r>
                <a:rPr b="0" lang="pt-BR" sz="2200" spc="-1" strike="noStrike">
                  <a:solidFill>
                    <a:srgbClr val="000000"/>
                  </a:solidFill>
                  <a:latin typeface="Avenir Next Demi Bold"/>
                  <a:ea typeface="Avenir Next Demi Bold"/>
                </a:rPr>
                <a:t>E</a:t>
              </a:r>
              <a:r>
                <a:rPr b="0" lang="pt-BR" sz="2200" spc="-1" strike="noStrike">
                  <a:solidFill>
                    <a:srgbClr val="000000"/>
                  </a:solidFill>
                  <a:latin typeface="Avenir Next Regular"/>
                  <a:ea typeface="Avenir Next Regular"/>
                </a:rPr>
                <a:t>[</a:t>
              </a:r>
              <a:r>
                <a:rPr b="0" i="1" lang="pt-BR" sz="2200" spc="-1" strike="noStrike">
                  <a:solidFill>
                    <a:srgbClr val="000000"/>
                  </a:solidFill>
                  <a:latin typeface="Avenir Next Regular"/>
                  <a:ea typeface="Avenir Next Regular"/>
                </a:rPr>
                <a:t>X </a:t>
              </a:r>
              <a:r>
                <a:rPr b="0" lang="pt-BR" sz="2200" spc="-1" strike="noStrike">
                  <a:solidFill>
                    <a:srgbClr val="000000"/>
                  </a:solidFill>
                  <a:latin typeface="Avenir Next Regular"/>
                  <a:ea typeface="Avenir Next Regular"/>
                </a:rPr>
                <a:t>| </a:t>
              </a:r>
              <a:r>
                <a:rPr b="0" i="1" lang="pt-BR" sz="2200" spc="-1" strike="noStrike">
                  <a:solidFill>
                    <a:srgbClr val="000000"/>
                  </a:solidFill>
                  <a:latin typeface="Avenir Next Regular"/>
                  <a:ea typeface="Avenir Next Regular"/>
                </a:rPr>
                <a:t>Y</a:t>
              </a:r>
              <a:r>
                <a:rPr b="0" lang="pt-BR" sz="2200" spc="-1" strike="noStrike">
                  <a:solidFill>
                    <a:srgbClr val="000000"/>
                  </a:solidFill>
                  <a:latin typeface="Avenir Next Regular"/>
                  <a:ea typeface="Avenir Next Regular"/>
                </a:rPr>
                <a:t>=</a:t>
              </a:r>
              <a:r>
                <a:rPr b="0" i="1" lang="pt-BR" sz="2200" spc="-1" strike="noStrike">
                  <a:solidFill>
                    <a:srgbClr val="000000"/>
                  </a:solidFill>
                  <a:latin typeface="Avenir Next Regular"/>
                  <a:ea typeface="Avenir Next Regular"/>
                </a:rPr>
                <a:t>y </a:t>
              </a:r>
              <a:r>
                <a:rPr b="0" lang="pt-BR" sz="2200" spc="-1" strike="noStrike">
                  <a:solidFill>
                    <a:srgbClr val="000000"/>
                  </a:solidFill>
                  <a:latin typeface="Avenir Next Regular"/>
                  <a:ea typeface="Avenir Next Regular"/>
                </a:rPr>
                <a:t>] = ∑</a:t>
              </a:r>
              <a:r>
                <a:rPr b="0" i="1" lang="pt-BR" sz="2200" spc="-1" strike="noStrike">
                  <a:solidFill>
                    <a:srgbClr val="000000"/>
                  </a:solidFill>
                  <a:latin typeface="Avenir Next Regular"/>
                  <a:ea typeface="Avenir Next Regular"/>
                </a:rPr>
                <a:t> x </a:t>
              </a:r>
              <a:r>
                <a:rPr b="0" lang="pt-BR" sz="2200" spc="-1" strike="noStrike">
                  <a:solidFill>
                    <a:srgbClr val="000000"/>
                  </a:solidFill>
                  <a:latin typeface="Avenir Next Demi Bold"/>
                  <a:ea typeface="Avenir Next Demi Bold"/>
                </a:rPr>
                <a:t>Pr</a:t>
              </a:r>
              <a:r>
                <a:rPr b="0" lang="pt-BR" sz="2200" spc="-1" strike="noStrike">
                  <a:solidFill>
                    <a:srgbClr val="000000"/>
                  </a:solidFill>
                  <a:latin typeface="Avenir Next Regular"/>
                  <a:ea typeface="Avenir Next Regular"/>
                </a:rPr>
                <a:t>(</a:t>
              </a:r>
              <a:r>
                <a:rPr b="0" i="1" lang="pt-BR" sz="2200" spc="-1" strike="noStrike">
                  <a:solidFill>
                    <a:srgbClr val="000000"/>
                  </a:solidFill>
                  <a:latin typeface="Avenir Next Regular"/>
                  <a:ea typeface="Avenir Next Regular"/>
                </a:rPr>
                <a:t>X</a:t>
              </a:r>
              <a:r>
                <a:rPr b="0" lang="pt-BR" sz="2200" spc="-1" strike="noStrike">
                  <a:solidFill>
                    <a:srgbClr val="000000"/>
                  </a:solidFill>
                  <a:latin typeface="Avenir Next Regular"/>
                  <a:ea typeface="Avenir Next Regular"/>
                </a:rPr>
                <a:t>=</a:t>
              </a:r>
              <a:r>
                <a:rPr b="0" i="1" lang="pt-BR" sz="2200" spc="-1" strike="noStrike">
                  <a:solidFill>
                    <a:srgbClr val="000000"/>
                  </a:solidFill>
                  <a:latin typeface="Avenir Next Regular"/>
                  <a:ea typeface="Avenir Next Regular"/>
                </a:rPr>
                <a:t>x </a:t>
              </a:r>
              <a:r>
                <a:rPr b="0" lang="pt-BR" sz="2200" spc="-1" strike="noStrike">
                  <a:solidFill>
                    <a:srgbClr val="000000"/>
                  </a:solidFill>
                  <a:latin typeface="Avenir Next Regular"/>
                  <a:ea typeface="Avenir Next Regular"/>
                </a:rPr>
                <a:t>| </a:t>
              </a:r>
              <a:r>
                <a:rPr b="0" i="1" lang="pt-BR" sz="2200" spc="-1" strike="noStrike">
                  <a:solidFill>
                    <a:srgbClr val="000000"/>
                  </a:solidFill>
                  <a:latin typeface="Avenir Next Regular"/>
                  <a:ea typeface="Avenir Next Regular"/>
                </a:rPr>
                <a:t>Y</a:t>
              </a:r>
              <a:r>
                <a:rPr b="0" lang="pt-BR" sz="2200" spc="-1" strike="noStrike">
                  <a:solidFill>
                    <a:srgbClr val="000000"/>
                  </a:solidFill>
                  <a:latin typeface="Avenir Next Regular"/>
                  <a:ea typeface="Avenir Next Regular"/>
                </a:rPr>
                <a:t>=</a:t>
              </a:r>
              <a:r>
                <a:rPr b="0" i="1" lang="pt-BR" sz="2200" spc="-1" strike="noStrike">
                  <a:solidFill>
                    <a:srgbClr val="000000"/>
                  </a:solidFill>
                  <a:latin typeface="Avenir Next Regular"/>
                  <a:ea typeface="Avenir Next Regular"/>
                </a:rPr>
                <a:t>y </a:t>
              </a:r>
              <a:r>
                <a:rPr b="0" lang="pt-BR" sz="2200" spc="-1" strike="noStrike">
                  <a:solidFill>
                    <a:srgbClr val="000000"/>
                  </a:solidFill>
                  <a:latin typeface="Avenir Next Regular"/>
                  <a:ea typeface="Avenir Next Regular"/>
                </a:rPr>
                <a:t>)</a:t>
              </a:r>
              <a:br/>
              <a:endParaRPr b="0" lang="pt-BR" sz="2200" spc="-1" strike="noStrike">
                <a:latin typeface="Arial"/>
              </a:endParaRPr>
            </a:p>
          </p:txBody>
        </p:sp>
      </p:grpSp>
    </p:spTree>
  </p:cSld>
  <mc:AlternateContent>
    <mc:Choice Requires="p14">
      <p:transition spd="slow" p14:dur="2000"/>
    </mc:Choice>
    <mc:Fallback>
      <p:transition spd="slow"/>
    </mc:Fallback>
  </mc:AlternateContent>
  <p:timing>
    <p:tnLst>
      <p:par>
        <p:cTn id="61" dur="indefinite" restart="never" nodeType="tmRoot">
          <p:childTnLst>
            <p:seq>
              <p:cTn id="62" dur="indefinite" nodeType="mainSeq">
                <p:childTnLst>
                  <p:par>
                    <p:cTn id="63" fill="hold">
                      <p:stCondLst>
                        <p:cond delay="indefinite"/>
                      </p:stCondLst>
                      <p:childTnLst>
                        <p:par>
                          <p:cTn id="64" fill="hold">
                            <p:stCondLst>
                              <p:cond delay="0"/>
                            </p:stCondLst>
                            <p:childTnLst>
                              <p:par>
                                <p:cTn id="65" nodeType="clickEffect" fill="hold" presetClass="entr" presetID="1">
                                  <p:stCondLst>
                                    <p:cond delay="0"/>
                                  </p:stCondLst>
                                  <p:iterate type="el">
                                    <p:tmAbs val="0"/>
                                  </p:iterate>
                                  <p:childTnLst>
                                    <p:set>
                                      <p:cBhvr>
                                        <p:cTn id="66" fill="hold"/>
                                        <p:tgtEl>
                                          <p:spTgt spid="1103"/>
                                        </p:tgtEl>
                                        <p:attrNameLst>
                                          <p:attrName>style.visibility</p:attrName>
                                        </p:attrNameLst>
                                      </p:cBhvr>
                                      <p:to>
                                        <p:strVal val="visible"/>
                                      </p:to>
                                    </p:set>
                                  </p:childTnLst>
                                </p:cTn>
                              </p:par>
                              <p:par>
                                <p:cTn id="67" nodeType="withEffect" fill="hold" presetClass="entr" presetID="1">
                                  <p:stCondLst>
                                    <p:cond delay="0"/>
                                  </p:stCondLst>
                                  <p:iterate type="el">
                                    <p:tmAbs val="0"/>
                                  </p:iterate>
                                  <p:childTnLst>
                                    <p:set>
                                      <p:cBhvr>
                                        <p:cTn id="68" fill="hold"/>
                                        <p:tgtEl>
                                          <p:spTgt spid="1103">
                                            <p:txEl>
                                              <p:pRg st="0" end="0"/>
                                            </p:txEl>
                                          </p:spTgt>
                                        </p:tgtEl>
                                        <p:attrNameLst>
                                          <p:attrName>style.visibility</p:attrName>
                                        </p:attrNameLst>
                                      </p:cBhvr>
                                      <p:to>
                                        <p:strVal val="visible"/>
                                      </p:to>
                                    </p:set>
                                  </p:childTnLst>
                                </p:cTn>
                              </p:par>
                            </p:childTnLst>
                          </p:cTn>
                        </p:par>
                        <p:par>
                          <p:cTn id="69" fill="hold">
                            <p:stCondLst>
                              <p:cond delay="0"/>
                            </p:stCondLst>
                            <p:childTnLst>
                              <p:par>
                                <p:cTn id="70" nodeType="afterEffect" fill="hold" presetClass="entr" presetID="1">
                                  <p:stCondLst>
                                    <p:cond delay="0"/>
                                  </p:stCondLst>
                                  <p:iterate type="el">
                                    <p:tmAbs val="0"/>
                                  </p:iterate>
                                  <p:childTnLst>
                                    <p:set>
                                      <p:cBhvr>
                                        <p:cTn id="71" fill="hold"/>
                                        <p:tgtEl>
                                          <p:spTgt spid="1104"/>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nodeType="clickEffect" fill="hold" presetClass="entr" presetID="1">
                                  <p:stCondLst>
                                    <p:cond delay="0"/>
                                  </p:stCondLst>
                                  <p:iterate type="el">
                                    <p:tmAbs val="0"/>
                                  </p:iterate>
                                  <p:childTnLst>
                                    <p:set>
                                      <p:cBhvr>
                                        <p:cTn id="75" fill="hold"/>
                                        <p:tgtEl>
                                          <p:spTgt spid="1103">
                                            <p:txEl>
                                              <p:pRg st="1" end="1"/>
                                            </p:txEl>
                                          </p:spTgt>
                                        </p:tgtEl>
                                        <p:attrNameLst>
                                          <p:attrName>style.visibility</p:attrName>
                                        </p:attrNameLst>
                                      </p:cBhvr>
                                      <p:to>
                                        <p:strVal val="visible"/>
                                      </p:to>
                                    </p:set>
                                  </p:childTnLst>
                                </p:cTn>
                              </p:par>
                            </p:childTnLst>
                          </p:cTn>
                        </p:par>
                        <p:par>
                          <p:cTn id="76" fill="hold">
                            <p:stCondLst>
                              <p:cond delay="0"/>
                            </p:stCondLst>
                            <p:childTnLst>
                              <p:par>
                                <p:cTn id="77" nodeType="afterEffect" fill="hold" presetClass="entr" presetID="1">
                                  <p:stCondLst>
                                    <p:cond delay="0"/>
                                  </p:stCondLst>
                                  <p:iterate type="el">
                                    <p:tmAbs val="0"/>
                                  </p:iterate>
                                  <p:childTnLst>
                                    <p:set>
                                      <p:cBhvr>
                                        <p:cTn id="78" fill="hold"/>
                                        <p:tgtEl>
                                          <p:spTgt spid="1107"/>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nodeType="clickEffect" fill="hold" presetClass="entr" presetID="1">
                                  <p:stCondLst>
                                    <p:cond delay="0"/>
                                  </p:stCondLst>
                                  <p:iterate type="el">
                                    <p:tmAbs val="0"/>
                                  </p:iterate>
                                  <p:childTnLst>
                                    <p:set>
                                      <p:cBhvr>
                                        <p:cTn id="82" fill="hold"/>
                                        <p:tgtEl>
                                          <p:spTgt spid="1103">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10" name="CustomShape 1"/>
          <p:cNvSpPr/>
          <p:nvPr/>
        </p:nvSpPr>
        <p:spPr>
          <a:xfrm>
            <a:off x="406440" y="1905120"/>
            <a:ext cx="12191400" cy="6108120"/>
          </a:xfrm>
          <a:prstGeom prst="rect">
            <a:avLst/>
          </a:prstGeom>
          <a:noFill/>
          <a:ln w="12600">
            <a:noFill/>
          </a:ln>
        </p:spPr>
        <p:style>
          <a:lnRef idx="0"/>
          <a:fillRef idx="0"/>
          <a:effectRef idx="0"/>
          <a:fontRef idx="minor"/>
        </p:style>
        <p:txBody>
          <a:bodyPr lIns="50760" rIns="50760" tIns="50760" bIns="50760">
            <a:noAutofit/>
          </a:bodyPr>
          <a:p>
            <a:pPr marL="444600" indent="-443880">
              <a:lnSpc>
                <a:spcPct val="100000"/>
              </a:lnSpc>
              <a:spcBef>
                <a:spcPts val="2801"/>
              </a:spcBef>
              <a:buClr>
                <a:srgbClr val="34a5da"/>
              </a:buClr>
              <a:buSzPct val="105000"/>
              <a:buFont typeface="Avenir Next Regular"/>
              <a:buChar char="▸"/>
            </a:pPr>
            <a:r>
              <a:rPr b="0" lang="pt-BR" sz="3400" spc="-1" strike="noStrike">
                <a:solidFill>
                  <a:srgbClr val="222222"/>
                </a:solidFill>
                <a:latin typeface="Avenir Next Medium"/>
                <a:ea typeface="Avenir Next Medium"/>
              </a:rPr>
              <a:t>Probabilidade de combinação de valores de variáveis</a:t>
            </a:r>
            <a:endParaRPr b="0" lang="pt-BR" sz="3400" spc="-1" strike="noStrike">
              <a:latin typeface="Arial"/>
            </a:endParaRPr>
          </a:p>
          <a:p>
            <a:pPr lvl="1" marL="888840" indent="-443880">
              <a:lnSpc>
                <a:spcPct val="100000"/>
              </a:lnSpc>
              <a:spcBef>
                <a:spcPts val="2801"/>
              </a:spcBef>
              <a:buClr>
                <a:srgbClr val="34a5da"/>
              </a:buClr>
              <a:buSzPct val="105000"/>
              <a:buFont typeface="Avenir Next Regular"/>
              <a:buChar char="▸"/>
            </a:pPr>
            <a:r>
              <a:rPr b="0" lang="pt-BR" sz="3400" spc="-1" strike="noStrike">
                <a:solidFill>
                  <a:srgbClr val="838787"/>
                </a:solidFill>
                <a:latin typeface="Avenir Next Medium"/>
                <a:ea typeface="Avenir Next Medium"/>
              </a:rPr>
              <a:t>Prob(X</a:t>
            </a:r>
            <a:r>
              <a:rPr b="0" lang="pt-BR" sz="3400" spc="-1" strike="noStrike" baseline="-5000">
                <a:solidFill>
                  <a:srgbClr val="838787"/>
                </a:solidFill>
                <a:latin typeface="Avenir Next Medium"/>
                <a:ea typeface="Avenir Next Medium"/>
              </a:rPr>
              <a:t>1</a:t>
            </a:r>
            <a:r>
              <a:rPr b="0" lang="pt-BR" sz="3400" spc="-1" strike="noStrike">
                <a:solidFill>
                  <a:srgbClr val="838787"/>
                </a:solidFill>
                <a:latin typeface="Avenir Next Medium"/>
                <a:ea typeface="Avenir Next Medium"/>
              </a:rPr>
              <a:t>=x</a:t>
            </a:r>
            <a:r>
              <a:rPr b="0" lang="pt-BR" sz="3400" spc="-1" strike="noStrike" baseline="-5000">
                <a:solidFill>
                  <a:srgbClr val="838787"/>
                </a:solidFill>
                <a:latin typeface="Avenir Next Medium"/>
                <a:ea typeface="Avenir Next Medium"/>
              </a:rPr>
              <a:t>1</a:t>
            </a:r>
            <a:r>
              <a:rPr b="0" lang="pt-BR" sz="3400" spc="-1" strike="noStrike">
                <a:solidFill>
                  <a:srgbClr val="838787"/>
                </a:solidFill>
                <a:latin typeface="Avenir Next Medium"/>
                <a:ea typeface="Avenir Next Medium"/>
              </a:rPr>
              <a:t>,X</a:t>
            </a:r>
            <a:r>
              <a:rPr b="0" lang="pt-BR" sz="3400" spc="-1" strike="noStrike" baseline="-5000">
                <a:solidFill>
                  <a:srgbClr val="838787"/>
                </a:solidFill>
                <a:latin typeface="Avenir Next Medium"/>
                <a:ea typeface="Avenir Next Medium"/>
              </a:rPr>
              <a:t>2</a:t>
            </a:r>
            <a:r>
              <a:rPr b="0" lang="pt-BR" sz="3400" spc="-1" strike="noStrike">
                <a:solidFill>
                  <a:srgbClr val="838787"/>
                </a:solidFill>
                <a:latin typeface="Avenir Next Medium"/>
                <a:ea typeface="Avenir Next Medium"/>
              </a:rPr>
              <a:t>=x</a:t>
            </a:r>
            <a:r>
              <a:rPr b="0" lang="pt-BR" sz="3400" spc="-1" strike="noStrike" baseline="-5000">
                <a:solidFill>
                  <a:srgbClr val="838787"/>
                </a:solidFill>
                <a:latin typeface="Avenir Next Medium"/>
                <a:ea typeface="Avenir Next Medium"/>
              </a:rPr>
              <a:t>2</a:t>
            </a:r>
            <a:r>
              <a:rPr b="0" lang="pt-BR" sz="3400" spc="-1" strike="noStrike">
                <a:solidFill>
                  <a:srgbClr val="838787"/>
                </a:solidFill>
                <a:latin typeface="Avenir Next Medium"/>
                <a:ea typeface="Avenir Next Medium"/>
              </a:rPr>
              <a:t>,…,X</a:t>
            </a:r>
            <a:r>
              <a:rPr b="0" lang="pt-BR" sz="3400" spc="-1" strike="noStrike" baseline="-5000">
                <a:solidFill>
                  <a:srgbClr val="838787"/>
                </a:solidFill>
                <a:latin typeface="Avenir Next Medium"/>
                <a:ea typeface="Avenir Next Medium"/>
              </a:rPr>
              <a:t>n</a:t>
            </a:r>
            <a:r>
              <a:rPr b="0" lang="pt-BR" sz="3400" spc="-1" strike="noStrike">
                <a:solidFill>
                  <a:srgbClr val="838787"/>
                </a:solidFill>
                <a:latin typeface="Avenir Next Medium"/>
                <a:ea typeface="Avenir Next Medium"/>
              </a:rPr>
              <a:t>=x</a:t>
            </a:r>
            <a:r>
              <a:rPr b="0" lang="pt-BR" sz="3400" spc="-1" strike="noStrike" baseline="-5000">
                <a:solidFill>
                  <a:srgbClr val="838787"/>
                </a:solidFill>
                <a:latin typeface="Avenir Next Medium"/>
                <a:ea typeface="Avenir Next Medium"/>
              </a:rPr>
              <a:t>n</a:t>
            </a:r>
            <a:r>
              <a:rPr b="0" lang="pt-BR" sz="3400" spc="-1" strike="noStrike">
                <a:solidFill>
                  <a:srgbClr val="838787"/>
                </a:solidFill>
                <a:latin typeface="Avenir Next Medium"/>
                <a:ea typeface="Avenir Next Medium"/>
              </a:rPr>
              <a:t>)</a:t>
            </a:r>
            <a:endParaRPr b="0" lang="pt-BR" sz="3400" spc="-1" strike="noStrike">
              <a:latin typeface="Arial"/>
            </a:endParaRPr>
          </a:p>
          <a:p>
            <a:pPr marL="444600" indent="-443880">
              <a:lnSpc>
                <a:spcPct val="100000"/>
              </a:lnSpc>
              <a:spcBef>
                <a:spcPts val="2801"/>
              </a:spcBef>
              <a:buClr>
                <a:srgbClr val="34a5da"/>
              </a:buClr>
              <a:buSzPct val="105000"/>
              <a:buFont typeface="Avenir Next Regular"/>
              <a:buChar char="▸"/>
            </a:pPr>
            <a:r>
              <a:rPr b="0" lang="pt-BR" sz="3400" spc="-1" strike="noStrike">
                <a:solidFill>
                  <a:srgbClr val="34a5da"/>
                </a:solidFill>
                <a:latin typeface="Avenir Next Medium"/>
                <a:ea typeface="Avenir Next Medium"/>
              </a:rPr>
              <a:t>Exemplo:</a:t>
            </a:r>
            <a:r>
              <a:rPr b="0" lang="pt-BR" sz="3400" spc="-1" strike="noStrike">
                <a:solidFill>
                  <a:srgbClr val="222222"/>
                </a:solidFill>
                <a:latin typeface="Avenir Next Medium"/>
                <a:ea typeface="Avenir Next Medium"/>
              </a:rPr>
              <a:t> Probabilidade </a:t>
            </a:r>
            <a:r>
              <a:rPr b="0" lang="pt-BR" sz="3400" spc="-1" strike="noStrike">
                <a:solidFill>
                  <a:srgbClr val="34a5da"/>
                </a:solidFill>
                <a:latin typeface="Avenir Next Medium"/>
                <a:ea typeface="Avenir Next Medium"/>
              </a:rPr>
              <a:t>conjunta</a:t>
            </a:r>
            <a:r>
              <a:rPr b="0" lang="pt-BR" sz="3400" spc="-1" strike="noStrike">
                <a:solidFill>
                  <a:srgbClr val="222222"/>
                </a:solidFill>
                <a:latin typeface="Avenir Next Medium"/>
                <a:ea typeface="Avenir Next Medium"/>
              </a:rPr>
              <a:t> de </a:t>
            </a:r>
            <a:r>
              <a:rPr b="0" lang="pt-BR" sz="3400" spc="-1" strike="noStrike">
                <a:solidFill>
                  <a:srgbClr val="e42832"/>
                </a:solidFill>
                <a:latin typeface="Avenir Next Medium"/>
                <a:ea typeface="Avenir Next Medium"/>
              </a:rPr>
              <a:t>tempo no trânsito</a:t>
            </a:r>
            <a:r>
              <a:rPr b="0" lang="pt-BR" sz="3400" spc="-1" strike="noStrike">
                <a:solidFill>
                  <a:srgbClr val="222222"/>
                </a:solidFill>
                <a:latin typeface="Avenir Next Medium"/>
                <a:ea typeface="Avenir Next Medium"/>
              </a:rPr>
              <a:t> e </a:t>
            </a:r>
            <a:r>
              <a:rPr b="0" lang="pt-BR" sz="3400" spc="-1" strike="noStrike">
                <a:solidFill>
                  <a:srgbClr val="e42832"/>
                </a:solidFill>
                <a:latin typeface="Avenir Next Medium"/>
                <a:ea typeface="Avenir Next Medium"/>
              </a:rPr>
              <a:t>temperatura</a:t>
            </a:r>
            <a:endParaRPr b="0" lang="pt-BR" sz="3400" spc="-1" strike="noStrike">
              <a:latin typeface="Arial"/>
            </a:endParaRPr>
          </a:p>
        </p:txBody>
      </p:sp>
      <p:sp>
        <p:nvSpPr>
          <p:cNvPr id="1111" name="CustomShape 2"/>
          <p:cNvSpPr/>
          <p:nvPr/>
        </p:nvSpPr>
        <p:spPr>
          <a:xfrm>
            <a:off x="406440" y="673200"/>
            <a:ext cx="12191400" cy="723240"/>
          </a:xfrm>
          <a:prstGeom prst="rect">
            <a:avLst/>
          </a:prstGeom>
          <a:noFill/>
          <a:ln w="12600">
            <a:noFill/>
          </a:ln>
        </p:spPr>
        <p:style>
          <a:lnRef idx="0"/>
          <a:fillRef idx="0"/>
          <a:effectRef idx="0"/>
          <a:fontRef idx="minor"/>
        </p:style>
        <p:txBody>
          <a:bodyPr lIns="50760" rIns="50760" tIns="50760" bIns="50760">
            <a:noAutofit/>
          </a:bodyPr>
          <a:p>
            <a:pPr>
              <a:lnSpc>
                <a:spcPct val="80000"/>
              </a:lnSpc>
              <a:spcBef>
                <a:spcPts val="2200"/>
              </a:spcBef>
            </a:pPr>
            <a:r>
              <a:rPr b="0" lang="pt-BR" sz="4800" spc="-1" strike="noStrike" cap="all">
                <a:solidFill>
                  <a:srgbClr val="34a5da"/>
                </a:solidFill>
                <a:latin typeface="DIN Condensed Bold"/>
                <a:ea typeface="DIN Condensed Bold"/>
              </a:rPr>
              <a:t>distribuição conjunta</a:t>
            </a:r>
            <a:endParaRPr b="0" lang="pt-BR" sz="4800" spc="-1" strike="noStrike">
              <a:latin typeface="Arial"/>
            </a:endParaRPr>
          </a:p>
        </p:txBody>
      </p:sp>
      <p:graphicFrame>
        <p:nvGraphicFramePr>
          <p:cNvPr id="1112" name="Table 3"/>
          <p:cNvGraphicFramePr/>
          <p:nvPr/>
        </p:nvGraphicFramePr>
        <p:xfrm>
          <a:off x="3518640" y="4842360"/>
          <a:ext cx="5966640" cy="4370400"/>
        </p:xfrm>
        <a:graphic>
          <a:graphicData uri="http://schemas.openxmlformats.org/drawingml/2006/table">
            <a:tbl>
              <a:tblPr/>
              <a:tblGrid>
                <a:gridCol w="1989000"/>
                <a:gridCol w="1989000"/>
                <a:gridCol w="1989000"/>
              </a:tblGrid>
              <a:tr h="1016280">
                <a:tc>
                  <a:txBody>
                    <a:bodyPr lIns="50760" rIns="50760">
                      <a:noAutofit/>
                    </a:bodyPr>
                    <a:p>
                      <a:pPr>
                        <a:lnSpc>
                          <a:spcPct val="100000"/>
                        </a:lnSpc>
                      </a:pPr>
                      <a:r>
                        <a:rPr b="0" lang="pt-BR" sz="3100" spc="-1" strike="noStrike">
                          <a:solidFill>
                            <a:srgbClr val="ffffff"/>
                          </a:solidFill>
                          <a:latin typeface="DIN Condensed Bold"/>
                          <a:ea typeface="DIN Condensed Bold"/>
                        </a:rPr>
                        <a:t>Tempo</a:t>
                      </a:r>
                      <a:endParaRPr b="0" lang="pt-BR" sz="3100" spc="-1" strike="noStrike">
                        <a:latin typeface="Arial"/>
                      </a:endParaRPr>
                    </a:p>
                    <a:p>
                      <a:pPr algn="ctr">
                        <a:lnSpc>
                          <a:spcPct val="100000"/>
                        </a:lnSpc>
                      </a:pPr>
                      <a:endParaRPr b="0" lang="pt-BR" sz="3100" spc="-1" strike="noStrike">
                        <a:latin typeface="Arial"/>
                      </a:endParaRPr>
                    </a:p>
                  </a:txBody>
                  <a:tcPr marL="50760" marR="50760">
                    <a:lnL w="12240">
                      <a:noFill/>
                    </a:lnL>
                    <a:lnR w="12240">
                      <a:noFill/>
                    </a:lnR>
                    <a:lnT w="12240">
                      <a:noFill/>
                    </a:lnT>
                    <a:lnB w="12240">
                      <a:noFill/>
                    </a:lnB>
                    <a:solidFill>
                      <a:srgbClr val="781873"/>
                    </a:solidFill>
                  </a:tcPr>
                </a:tc>
                <a:tc>
                  <a:txBody>
                    <a:bodyPr lIns="50760" rIns="50760">
                      <a:noAutofit/>
                    </a:bodyPr>
                    <a:p>
                      <a:pPr algn="ctr">
                        <a:lnSpc>
                          <a:spcPct val="100000"/>
                        </a:lnSpc>
                      </a:pPr>
                      <a:r>
                        <a:rPr b="0" lang="pt-BR" sz="3100" spc="-1" strike="noStrike">
                          <a:solidFill>
                            <a:srgbClr val="ffffff"/>
                          </a:solidFill>
                          <a:latin typeface="Avenir Next Demi Bold"/>
                          <a:ea typeface="Avenir Next Demi Bold"/>
                        </a:rPr>
                        <a:t>Clima</a:t>
                      </a:r>
                      <a:endParaRPr b="0" lang="pt-BR" sz="3100" spc="-1" strike="noStrike">
                        <a:latin typeface="Arial"/>
                      </a:endParaRPr>
                    </a:p>
                  </a:txBody>
                  <a:tcPr marL="50760" marR="50760">
                    <a:lnL w="12240">
                      <a:noFill/>
                    </a:lnL>
                    <a:lnR w="12240">
                      <a:noFill/>
                    </a:lnR>
                    <a:lnT w="12240">
                      <a:noFill/>
                    </a:lnT>
                    <a:lnB w="12240">
                      <a:noFill/>
                    </a:lnB>
                    <a:solidFill>
                      <a:srgbClr val="781873"/>
                    </a:solidFill>
                  </a:tcPr>
                </a:tc>
                <a:tc>
                  <a:txBody>
                    <a:bodyPr lIns="50760" rIns="50760">
                      <a:noAutofit/>
                    </a:bodyPr>
                    <a:p>
                      <a:pPr algn="ctr">
                        <a:lnSpc>
                          <a:spcPct val="100000"/>
                        </a:lnSpc>
                      </a:pPr>
                      <a:r>
                        <a:rPr b="0" lang="pt-BR" sz="3100" spc="-1" strike="noStrike">
                          <a:solidFill>
                            <a:srgbClr val="ffffff"/>
                          </a:solidFill>
                          <a:latin typeface="DIN Condensed Bold"/>
                          <a:ea typeface="DIN Condensed Bold"/>
                        </a:rPr>
                        <a:t>Pr(T,C)</a:t>
                      </a:r>
                      <a:endParaRPr b="0" lang="pt-BR" sz="3100" spc="-1" strike="noStrike">
                        <a:latin typeface="Arial"/>
                      </a:endParaRPr>
                    </a:p>
                  </a:txBody>
                  <a:tcPr marL="50760" marR="50760">
                    <a:lnL w="12240">
                      <a:noFill/>
                    </a:lnL>
                    <a:lnR w="12240">
                      <a:noFill/>
                    </a:lnR>
                    <a:lnT w="12240">
                      <a:noFill/>
                    </a:lnT>
                    <a:lnB w="12240">
                      <a:noFill/>
                    </a:lnB>
                    <a:solidFill>
                      <a:srgbClr val="781873"/>
                    </a:solidFill>
                  </a:tcPr>
                </a:tc>
              </a:tr>
              <a:tr h="559080">
                <a:tc>
                  <a:txBody>
                    <a:bodyPr lIns="50760" rIns="50760">
                      <a:noAutofit/>
                    </a:bodyPr>
                    <a:p>
                      <a:pPr algn="ctr">
                        <a:lnSpc>
                          <a:spcPct val="100000"/>
                        </a:lnSpc>
                      </a:pPr>
                      <a:r>
                        <a:rPr b="0" lang="pt-BR" sz="3100" spc="-1" strike="noStrike">
                          <a:solidFill>
                            <a:srgbClr val="ffffff"/>
                          </a:solidFill>
                          <a:latin typeface="Avenir Next Demi Bold"/>
                          <a:ea typeface="Avenir Next Demi Bold"/>
                        </a:rPr>
                        <a:t>20</a:t>
                      </a:r>
                      <a:endParaRPr b="0" lang="pt-BR" sz="3100" spc="-1" strike="noStrike">
                        <a:latin typeface="Arial"/>
                      </a:endParaRPr>
                    </a:p>
                  </a:txBody>
                  <a:tcPr marL="50760" marR="50760">
                    <a:lnL w="12240">
                      <a:noFill/>
                    </a:lnL>
                    <a:lnR w="12240">
                      <a:noFill/>
                    </a:lnR>
                    <a:lnT w="12240">
                      <a:noFill/>
                    </a:lnT>
                    <a:lnB w="12240">
                      <a:noFill/>
                    </a:lnB>
                    <a:solidFill>
                      <a:srgbClr val="a01d73"/>
                    </a:solidFill>
                  </a:tcPr>
                </a:tc>
                <a:tc>
                  <a:txBody>
                    <a:bodyPr lIns="50760" rIns="50760">
                      <a:noAutofit/>
                    </a:bodyPr>
                    <a:p>
                      <a:pPr algn="ctr">
                        <a:lnSpc>
                          <a:spcPct val="100000"/>
                        </a:lnSpc>
                      </a:pPr>
                      <a:r>
                        <a:rPr b="0" lang="pt-BR" sz="3100" spc="-1" strike="noStrike">
                          <a:solidFill>
                            <a:srgbClr val="ffffff"/>
                          </a:solidFill>
                          <a:latin typeface="Avenir Next Demi Bold"/>
                          <a:ea typeface="Avenir Next Demi Bold"/>
                        </a:rPr>
                        <a:t>quente</a:t>
                      </a:r>
                      <a:endParaRPr b="0" lang="pt-BR" sz="3100" spc="-1" strike="noStrike">
                        <a:latin typeface="Arial"/>
                      </a:endParaRPr>
                    </a:p>
                  </a:txBody>
                  <a:tcPr marL="50760" marR="50760">
                    <a:lnL w="12240">
                      <a:noFill/>
                    </a:lnL>
                    <a:lnR w="12240">
                      <a:noFill/>
                    </a:lnR>
                    <a:lnT w="12240">
                      <a:noFill/>
                    </a:lnT>
                    <a:lnB w="12240">
                      <a:noFill/>
                    </a:lnB>
                    <a:solidFill>
                      <a:srgbClr val="a01d73"/>
                    </a:solidFill>
                  </a:tcPr>
                </a:tc>
                <a:tc>
                  <a:txBody>
                    <a:bodyPr lIns="50760" rIns="50760">
                      <a:noAutofit/>
                    </a:bodyPr>
                    <a:p>
                      <a:pPr algn="ctr">
                        <a:lnSpc>
                          <a:spcPct val="100000"/>
                        </a:lnSpc>
                      </a:pPr>
                      <a:r>
                        <a:rPr b="0" lang="pt-BR" sz="3100" spc="-1" strike="noStrike">
                          <a:solidFill>
                            <a:srgbClr val="222222"/>
                          </a:solidFill>
                          <a:latin typeface="DIN Condensed Bold"/>
                          <a:ea typeface="DIN Condensed Bold"/>
                        </a:rPr>
                        <a:t>0,15</a:t>
                      </a:r>
                      <a:endParaRPr b="0" lang="pt-BR" sz="3100" spc="-1" strike="noStrike">
                        <a:latin typeface="Arial"/>
                      </a:endParaRPr>
                    </a:p>
                  </a:txBody>
                  <a:tcPr marL="50760" marR="50760">
                    <a:lnL w="12240">
                      <a:noFill/>
                    </a:lnL>
                    <a:lnR w="12240">
                      <a:noFill/>
                    </a:lnR>
                    <a:lnT w="12240">
                      <a:noFill/>
                    </a:lnT>
                    <a:lnB w="12240">
                      <a:noFill/>
                    </a:lnB>
                    <a:noFill/>
                  </a:tcPr>
                </a:tc>
              </a:tr>
              <a:tr h="559080">
                <a:tc>
                  <a:txBody>
                    <a:bodyPr lIns="50760" rIns="50760">
                      <a:noAutofit/>
                    </a:bodyPr>
                    <a:p>
                      <a:pPr algn="ctr">
                        <a:lnSpc>
                          <a:spcPct val="100000"/>
                        </a:lnSpc>
                      </a:pPr>
                      <a:r>
                        <a:rPr b="0" lang="pt-BR" sz="3100" spc="-1" strike="noStrike">
                          <a:solidFill>
                            <a:srgbClr val="ffffff"/>
                          </a:solidFill>
                          <a:latin typeface="Avenir Next Demi Bold"/>
                          <a:ea typeface="Avenir Next Demi Bold"/>
                        </a:rPr>
                        <a:t>30</a:t>
                      </a:r>
                      <a:endParaRPr b="0" lang="pt-BR" sz="3100" spc="-1" strike="noStrike">
                        <a:latin typeface="Arial"/>
                      </a:endParaRPr>
                    </a:p>
                  </a:txBody>
                  <a:tcPr marL="50760" marR="50760">
                    <a:lnL w="12240">
                      <a:noFill/>
                    </a:lnL>
                    <a:lnR w="12240">
                      <a:noFill/>
                    </a:lnR>
                    <a:lnT w="12240">
                      <a:noFill/>
                    </a:lnT>
                    <a:lnB w="12240">
                      <a:noFill/>
                    </a:lnB>
                    <a:solidFill>
                      <a:srgbClr val="a01d73"/>
                    </a:solidFill>
                  </a:tcPr>
                </a:tc>
                <a:tc>
                  <a:txBody>
                    <a:bodyPr lIns="50760" rIns="50760">
                      <a:noAutofit/>
                    </a:bodyPr>
                    <a:p>
                      <a:pPr algn="ctr">
                        <a:lnSpc>
                          <a:spcPct val="100000"/>
                        </a:lnSpc>
                      </a:pPr>
                      <a:r>
                        <a:rPr b="0" lang="pt-BR" sz="3100" spc="-1" strike="noStrike">
                          <a:solidFill>
                            <a:srgbClr val="ffffff"/>
                          </a:solidFill>
                          <a:latin typeface="Avenir Next Demi Bold"/>
                          <a:ea typeface="Avenir Next Demi Bold"/>
                        </a:rPr>
                        <a:t>quente</a:t>
                      </a:r>
                      <a:endParaRPr b="0" lang="pt-BR" sz="3100" spc="-1" strike="noStrike">
                        <a:latin typeface="Arial"/>
                      </a:endParaRPr>
                    </a:p>
                  </a:txBody>
                  <a:tcPr marL="50760" marR="50760">
                    <a:lnL w="12240">
                      <a:noFill/>
                    </a:lnL>
                    <a:lnR w="12240">
                      <a:noFill/>
                    </a:lnR>
                    <a:lnT w="12240">
                      <a:noFill/>
                    </a:lnT>
                    <a:lnB w="12240">
                      <a:noFill/>
                    </a:lnB>
                    <a:solidFill>
                      <a:srgbClr val="a01d73"/>
                    </a:solidFill>
                  </a:tcPr>
                </a:tc>
                <a:tc>
                  <a:txBody>
                    <a:bodyPr lIns="50760" rIns="50760">
                      <a:noAutofit/>
                    </a:bodyPr>
                    <a:p>
                      <a:pPr algn="ctr">
                        <a:lnSpc>
                          <a:spcPct val="100000"/>
                        </a:lnSpc>
                      </a:pPr>
                      <a:r>
                        <a:rPr b="0" lang="pt-BR" sz="3100" spc="-1" strike="noStrike">
                          <a:solidFill>
                            <a:srgbClr val="222222"/>
                          </a:solidFill>
                          <a:latin typeface="DIN Condensed Bold"/>
                          <a:ea typeface="DIN Condensed Bold"/>
                        </a:rPr>
                        <a:t>0,30</a:t>
                      </a:r>
                      <a:endParaRPr b="0" lang="pt-BR" sz="3100" spc="-1" strike="noStrike">
                        <a:latin typeface="Arial"/>
                      </a:endParaRPr>
                    </a:p>
                  </a:txBody>
                  <a:tcPr marL="50760" marR="50760">
                    <a:lnL w="12240">
                      <a:noFill/>
                    </a:lnL>
                    <a:lnR w="12240">
                      <a:noFill/>
                    </a:lnR>
                    <a:lnT w="12240">
                      <a:noFill/>
                    </a:lnT>
                    <a:lnB w="12240">
                      <a:noFill/>
                    </a:lnB>
                    <a:solidFill>
                      <a:srgbClr val="c52060">
                        <a:alpha val="25000"/>
                      </a:srgbClr>
                    </a:solidFill>
                  </a:tcPr>
                </a:tc>
              </a:tr>
              <a:tr h="559080">
                <a:tc>
                  <a:txBody>
                    <a:bodyPr lIns="50760" rIns="50760">
                      <a:noAutofit/>
                    </a:bodyPr>
                    <a:p>
                      <a:pPr algn="ctr">
                        <a:lnSpc>
                          <a:spcPct val="100000"/>
                        </a:lnSpc>
                      </a:pPr>
                      <a:r>
                        <a:rPr b="0" lang="pt-BR" sz="3100" spc="-1" strike="noStrike">
                          <a:solidFill>
                            <a:srgbClr val="ffffff"/>
                          </a:solidFill>
                          <a:latin typeface="Avenir Next Demi Bold"/>
                          <a:ea typeface="Avenir Next Demi Bold"/>
                        </a:rPr>
                        <a:t>60</a:t>
                      </a:r>
                      <a:endParaRPr b="0" lang="pt-BR" sz="3100" spc="-1" strike="noStrike">
                        <a:latin typeface="Arial"/>
                      </a:endParaRPr>
                    </a:p>
                  </a:txBody>
                  <a:tcPr marL="50760" marR="50760">
                    <a:lnL w="12240">
                      <a:noFill/>
                    </a:lnL>
                    <a:lnR w="12240">
                      <a:noFill/>
                    </a:lnR>
                    <a:lnT w="12240">
                      <a:noFill/>
                    </a:lnT>
                    <a:lnB w="12240">
                      <a:noFill/>
                    </a:lnB>
                    <a:solidFill>
                      <a:srgbClr val="a01d73"/>
                    </a:solidFill>
                  </a:tcPr>
                </a:tc>
                <a:tc>
                  <a:txBody>
                    <a:bodyPr lIns="50760" rIns="50760">
                      <a:noAutofit/>
                    </a:bodyPr>
                    <a:p>
                      <a:pPr algn="ctr">
                        <a:lnSpc>
                          <a:spcPct val="100000"/>
                        </a:lnSpc>
                      </a:pPr>
                      <a:r>
                        <a:rPr b="0" lang="pt-BR" sz="3100" spc="-1" strike="noStrike">
                          <a:solidFill>
                            <a:srgbClr val="ffffff"/>
                          </a:solidFill>
                          <a:latin typeface="Avenir Next Demi Bold"/>
                          <a:ea typeface="Avenir Next Demi Bold"/>
                        </a:rPr>
                        <a:t>quente</a:t>
                      </a:r>
                      <a:endParaRPr b="0" lang="pt-BR" sz="3100" spc="-1" strike="noStrike">
                        <a:latin typeface="Arial"/>
                      </a:endParaRPr>
                    </a:p>
                  </a:txBody>
                  <a:tcPr marL="50760" marR="50760">
                    <a:lnL w="12240">
                      <a:noFill/>
                    </a:lnL>
                    <a:lnR w="12240">
                      <a:noFill/>
                    </a:lnR>
                    <a:lnT w="12240">
                      <a:noFill/>
                    </a:lnT>
                    <a:lnB w="12240">
                      <a:noFill/>
                    </a:lnB>
                    <a:solidFill>
                      <a:srgbClr val="a01d73"/>
                    </a:solidFill>
                  </a:tcPr>
                </a:tc>
                <a:tc>
                  <a:txBody>
                    <a:bodyPr lIns="50760" rIns="50760">
                      <a:noAutofit/>
                    </a:bodyPr>
                    <a:p>
                      <a:pPr algn="ctr">
                        <a:lnSpc>
                          <a:spcPct val="100000"/>
                        </a:lnSpc>
                      </a:pPr>
                      <a:r>
                        <a:rPr b="0" lang="pt-BR" sz="3100" spc="-1" strike="noStrike">
                          <a:solidFill>
                            <a:srgbClr val="222222"/>
                          </a:solidFill>
                          <a:latin typeface="DIN Condensed Bold"/>
                          <a:ea typeface="DIN Condensed Bold"/>
                        </a:rPr>
                        <a:t>0,05</a:t>
                      </a:r>
                      <a:endParaRPr b="0" lang="pt-BR" sz="3100" spc="-1" strike="noStrike">
                        <a:latin typeface="Arial"/>
                      </a:endParaRPr>
                    </a:p>
                  </a:txBody>
                  <a:tcPr marL="50760" marR="50760">
                    <a:lnL w="12240">
                      <a:noFill/>
                    </a:lnL>
                    <a:lnR w="12240">
                      <a:noFill/>
                    </a:lnR>
                    <a:lnT w="12240">
                      <a:noFill/>
                    </a:lnT>
                    <a:lnB w="12240">
                      <a:noFill/>
                    </a:lnB>
                    <a:noFill/>
                  </a:tcPr>
                </a:tc>
              </a:tr>
              <a:tr h="559080">
                <a:tc>
                  <a:txBody>
                    <a:bodyPr lIns="50760" rIns="50760">
                      <a:noAutofit/>
                    </a:bodyPr>
                    <a:p>
                      <a:pPr algn="ctr">
                        <a:lnSpc>
                          <a:spcPct val="100000"/>
                        </a:lnSpc>
                      </a:pPr>
                      <a:r>
                        <a:rPr b="0" lang="pt-BR" sz="3100" spc="-1" strike="noStrike">
                          <a:solidFill>
                            <a:srgbClr val="ffffff"/>
                          </a:solidFill>
                          <a:latin typeface="Avenir Next Demi Bold"/>
                          <a:ea typeface="Avenir Next Demi Bold"/>
                        </a:rPr>
                        <a:t>20</a:t>
                      </a:r>
                      <a:endParaRPr b="0" lang="pt-BR" sz="3100" spc="-1" strike="noStrike">
                        <a:latin typeface="Arial"/>
                      </a:endParaRPr>
                    </a:p>
                  </a:txBody>
                  <a:tcPr marL="50760" marR="50760">
                    <a:lnL w="12240">
                      <a:noFill/>
                    </a:lnL>
                    <a:lnR w="12240">
                      <a:noFill/>
                    </a:lnR>
                    <a:lnT w="12240">
                      <a:noFill/>
                    </a:lnT>
                    <a:lnB w="12240">
                      <a:noFill/>
                    </a:lnB>
                    <a:solidFill>
                      <a:srgbClr val="a01d73"/>
                    </a:solidFill>
                  </a:tcPr>
                </a:tc>
                <a:tc>
                  <a:txBody>
                    <a:bodyPr lIns="50760" rIns="50760">
                      <a:noAutofit/>
                    </a:bodyPr>
                    <a:p>
                      <a:pPr algn="ctr">
                        <a:lnSpc>
                          <a:spcPct val="100000"/>
                        </a:lnSpc>
                      </a:pPr>
                      <a:r>
                        <a:rPr b="0" lang="pt-BR" sz="3100" spc="-1" strike="noStrike">
                          <a:solidFill>
                            <a:srgbClr val="ffffff"/>
                          </a:solidFill>
                          <a:latin typeface="Avenir Next Demi Bold"/>
                          <a:ea typeface="Avenir Next Demi Bold"/>
                        </a:rPr>
                        <a:t>frio</a:t>
                      </a:r>
                      <a:endParaRPr b="0" lang="pt-BR" sz="3100" spc="-1" strike="noStrike">
                        <a:latin typeface="Arial"/>
                      </a:endParaRPr>
                    </a:p>
                  </a:txBody>
                  <a:tcPr marL="50760" marR="50760">
                    <a:lnL w="12240">
                      <a:noFill/>
                    </a:lnL>
                    <a:lnR w="12240">
                      <a:noFill/>
                    </a:lnR>
                    <a:lnT w="12240">
                      <a:noFill/>
                    </a:lnT>
                    <a:lnB w="12240">
                      <a:noFill/>
                    </a:lnB>
                    <a:solidFill>
                      <a:srgbClr val="a01d73"/>
                    </a:solidFill>
                  </a:tcPr>
                </a:tc>
                <a:tc>
                  <a:txBody>
                    <a:bodyPr lIns="50760" rIns="50760">
                      <a:noAutofit/>
                    </a:bodyPr>
                    <a:p>
                      <a:pPr algn="ctr">
                        <a:lnSpc>
                          <a:spcPct val="100000"/>
                        </a:lnSpc>
                      </a:pPr>
                      <a:r>
                        <a:rPr b="0" lang="pt-BR" sz="3100" spc="-1" strike="noStrike">
                          <a:solidFill>
                            <a:srgbClr val="222222"/>
                          </a:solidFill>
                          <a:latin typeface="DIN Condensed Bold"/>
                          <a:ea typeface="DIN Condensed Bold"/>
                        </a:rPr>
                        <a:t>0,10</a:t>
                      </a:r>
                      <a:endParaRPr b="0" lang="pt-BR" sz="3100" spc="-1" strike="noStrike">
                        <a:latin typeface="Arial"/>
                      </a:endParaRPr>
                    </a:p>
                  </a:txBody>
                  <a:tcPr marL="50760" marR="50760">
                    <a:lnL w="12240">
                      <a:noFill/>
                    </a:lnL>
                    <a:lnR w="12240">
                      <a:noFill/>
                    </a:lnR>
                    <a:lnT w="12240">
                      <a:noFill/>
                    </a:lnT>
                    <a:lnB w="12240">
                      <a:noFill/>
                    </a:lnB>
                    <a:solidFill>
                      <a:srgbClr val="c52060">
                        <a:alpha val="25000"/>
                      </a:srgbClr>
                    </a:solidFill>
                  </a:tcPr>
                </a:tc>
              </a:tr>
              <a:tr h="559080">
                <a:tc>
                  <a:txBody>
                    <a:bodyPr lIns="50760" rIns="50760">
                      <a:noAutofit/>
                    </a:bodyPr>
                    <a:p>
                      <a:pPr algn="ctr">
                        <a:lnSpc>
                          <a:spcPct val="100000"/>
                        </a:lnSpc>
                      </a:pPr>
                      <a:r>
                        <a:rPr b="0" lang="pt-BR" sz="3100" spc="-1" strike="noStrike">
                          <a:solidFill>
                            <a:srgbClr val="ffffff"/>
                          </a:solidFill>
                          <a:latin typeface="Avenir Next Demi Bold"/>
                          <a:ea typeface="Avenir Next Demi Bold"/>
                        </a:rPr>
                        <a:t>30</a:t>
                      </a:r>
                      <a:endParaRPr b="0" lang="pt-BR" sz="3100" spc="-1" strike="noStrike">
                        <a:latin typeface="Arial"/>
                      </a:endParaRPr>
                    </a:p>
                  </a:txBody>
                  <a:tcPr marL="50760" marR="50760">
                    <a:lnL w="12240">
                      <a:noFill/>
                    </a:lnL>
                    <a:lnR w="12240">
                      <a:noFill/>
                    </a:lnR>
                    <a:lnT w="12240">
                      <a:noFill/>
                    </a:lnT>
                    <a:lnB w="12240">
                      <a:noFill/>
                    </a:lnB>
                    <a:solidFill>
                      <a:srgbClr val="a01d73"/>
                    </a:solidFill>
                  </a:tcPr>
                </a:tc>
                <a:tc>
                  <a:txBody>
                    <a:bodyPr lIns="50760" rIns="50760">
                      <a:noAutofit/>
                    </a:bodyPr>
                    <a:p>
                      <a:pPr algn="ctr">
                        <a:lnSpc>
                          <a:spcPct val="100000"/>
                        </a:lnSpc>
                      </a:pPr>
                      <a:r>
                        <a:rPr b="0" lang="pt-BR" sz="3100" spc="-1" strike="noStrike">
                          <a:solidFill>
                            <a:srgbClr val="ffffff"/>
                          </a:solidFill>
                          <a:latin typeface="Avenir Next Demi Bold"/>
                          <a:ea typeface="Avenir Next Demi Bold"/>
                        </a:rPr>
                        <a:t>frio</a:t>
                      </a:r>
                      <a:endParaRPr b="0" lang="pt-BR" sz="3100" spc="-1" strike="noStrike">
                        <a:latin typeface="Arial"/>
                      </a:endParaRPr>
                    </a:p>
                  </a:txBody>
                  <a:tcPr marL="50760" marR="50760">
                    <a:lnL w="12240">
                      <a:noFill/>
                    </a:lnL>
                    <a:lnR w="12240">
                      <a:noFill/>
                    </a:lnR>
                    <a:lnT w="12240">
                      <a:noFill/>
                    </a:lnT>
                    <a:lnB w="12240">
                      <a:noFill/>
                    </a:lnB>
                    <a:solidFill>
                      <a:srgbClr val="a01d73"/>
                    </a:solidFill>
                  </a:tcPr>
                </a:tc>
                <a:tc>
                  <a:txBody>
                    <a:bodyPr lIns="50760" rIns="50760">
                      <a:noAutofit/>
                    </a:bodyPr>
                    <a:p>
                      <a:pPr algn="ctr">
                        <a:lnSpc>
                          <a:spcPct val="100000"/>
                        </a:lnSpc>
                      </a:pPr>
                      <a:r>
                        <a:rPr b="0" lang="pt-BR" sz="3100" spc="-1" strike="noStrike">
                          <a:solidFill>
                            <a:srgbClr val="222222"/>
                          </a:solidFill>
                          <a:latin typeface="DIN Condensed Bold"/>
                          <a:ea typeface="DIN Condensed Bold"/>
                        </a:rPr>
                        <a:t>0,15</a:t>
                      </a:r>
                      <a:endParaRPr b="0" lang="pt-BR" sz="3100" spc="-1" strike="noStrike">
                        <a:latin typeface="Arial"/>
                      </a:endParaRPr>
                    </a:p>
                  </a:txBody>
                  <a:tcPr marL="50760" marR="50760">
                    <a:lnL w="12240">
                      <a:noFill/>
                    </a:lnL>
                    <a:lnR w="12240">
                      <a:noFill/>
                    </a:lnR>
                    <a:lnT w="12240">
                      <a:noFill/>
                    </a:lnT>
                    <a:lnB w="12240">
                      <a:noFill/>
                    </a:lnB>
                    <a:noFill/>
                  </a:tcPr>
                </a:tc>
              </a:tr>
              <a:tr h="559080">
                <a:tc>
                  <a:txBody>
                    <a:bodyPr lIns="50760" rIns="50760">
                      <a:noAutofit/>
                    </a:bodyPr>
                    <a:p>
                      <a:pPr algn="ctr">
                        <a:lnSpc>
                          <a:spcPct val="100000"/>
                        </a:lnSpc>
                      </a:pPr>
                      <a:r>
                        <a:rPr b="0" lang="pt-BR" sz="3100" spc="-1" strike="noStrike">
                          <a:solidFill>
                            <a:srgbClr val="ffffff"/>
                          </a:solidFill>
                          <a:latin typeface="Avenir Next Demi Bold"/>
                          <a:ea typeface="Avenir Next Demi Bold"/>
                        </a:rPr>
                        <a:t>60</a:t>
                      </a:r>
                      <a:endParaRPr b="0" lang="pt-BR" sz="3100" spc="-1" strike="noStrike">
                        <a:latin typeface="Arial"/>
                      </a:endParaRPr>
                    </a:p>
                  </a:txBody>
                  <a:tcPr marL="50760" marR="50760">
                    <a:lnL w="12240">
                      <a:noFill/>
                    </a:lnL>
                    <a:lnR w="12240">
                      <a:noFill/>
                    </a:lnR>
                    <a:lnT w="12240">
                      <a:noFill/>
                    </a:lnT>
                    <a:lnB w="12240">
                      <a:noFill/>
                    </a:lnB>
                    <a:solidFill>
                      <a:srgbClr val="a01d73"/>
                    </a:solidFill>
                  </a:tcPr>
                </a:tc>
                <a:tc>
                  <a:txBody>
                    <a:bodyPr lIns="50760" rIns="50760">
                      <a:noAutofit/>
                    </a:bodyPr>
                    <a:p>
                      <a:pPr algn="ctr">
                        <a:lnSpc>
                          <a:spcPct val="100000"/>
                        </a:lnSpc>
                      </a:pPr>
                      <a:r>
                        <a:rPr b="0" lang="pt-BR" sz="3100" spc="-1" strike="noStrike">
                          <a:solidFill>
                            <a:srgbClr val="ffffff"/>
                          </a:solidFill>
                          <a:latin typeface="Avenir Next Demi Bold"/>
                          <a:ea typeface="Avenir Next Demi Bold"/>
                        </a:rPr>
                        <a:t>frio</a:t>
                      </a:r>
                      <a:endParaRPr b="0" lang="pt-BR" sz="3100" spc="-1" strike="noStrike">
                        <a:latin typeface="Arial"/>
                      </a:endParaRPr>
                    </a:p>
                  </a:txBody>
                  <a:tcPr marL="50760" marR="50760">
                    <a:lnL w="12240">
                      <a:noFill/>
                    </a:lnL>
                    <a:lnR w="12240">
                      <a:noFill/>
                    </a:lnR>
                    <a:lnT w="12240">
                      <a:noFill/>
                    </a:lnT>
                    <a:lnB w="12240">
                      <a:noFill/>
                    </a:lnB>
                    <a:solidFill>
                      <a:srgbClr val="a01d73"/>
                    </a:solidFill>
                  </a:tcPr>
                </a:tc>
                <a:tc>
                  <a:txBody>
                    <a:bodyPr lIns="50760" rIns="50760">
                      <a:noAutofit/>
                    </a:bodyPr>
                    <a:p>
                      <a:pPr algn="ctr">
                        <a:lnSpc>
                          <a:spcPct val="100000"/>
                        </a:lnSpc>
                      </a:pPr>
                      <a:r>
                        <a:rPr b="0" lang="pt-BR" sz="3100" spc="-1" strike="noStrike">
                          <a:solidFill>
                            <a:srgbClr val="222222"/>
                          </a:solidFill>
                          <a:latin typeface="DIN Condensed Bold"/>
                          <a:ea typeface="DIN Condensed Bold"/>
                        </a:rPr>
                        <a:t>0,25</a:t>
                      </a:r>
                      <a:endParaRPr b="0" lang="pt-BR" sz="3100" spc="-1" strike="noStrike">
                        <a:latin typeface="Arial"/>
                      </a:endParaRPr>
                    </a:p>
                  </a:txBody>
                  <a:tcPr marL="50760" marR="50760">
                    <a:lnL w="12240">
                      <a:noFill/>
                    </a:lnL>
                    <a:lnR w="12240">
                      <a:noFill/>
                    </a:lnR>
                    <a:lnT w="12240">
                      <a:noFill/>
                    </a:lnT>
                    <a:lnB w="12240">
                      <a:noFill/>
                    </a:lnB>
                    <a:solidFill>
                      <a:srgbClr val="c52060">
                        <a:alpha val="25000"/>
                      </a:srgbClr>
                    </a:solidFill>
                  </a:tcPr>
                </a:tc>
              </a:tr>
            </a:tbl>
          </a:graphicData>
        </a:graphic>
      </p:graphicFrame>
      <p:sp>
        <p:nvSpPr>
          <p:cNvPr id="1113" name="CustomShape 4"/>
          <p:cNvSpPr/>
          <p:nvPr/>
        </p:nvSpPr>
        <p:spPr>
          <a:xfrm>
            <a:off x="9995040" y="6714000"/>
            <a:ext cx="2473920" cy="1124640"/>
          </a:xfrm>
          <a:prstGeom prst="rect">
            <a:avLst/>
          </a:prstGeom>
          <a:solidFill>
            <a:schemeClr val="accent4"/>
          </a:solidFill>
          <a:ln w="12600">
            <a:noFill/>
          </a:ln>
        </p:spPr>
        <p:style>
          <a:lnRef idx="0"/>
          <a:fillRef idx="0"/>
          <a:effectRef idx="0"/>
          <a:fontRef idx="minor"/>
        </p:style>
        <p:txBody>
          <a:bodyPr wrap="none" lIns="50760" rIns="50760" tIns="50760" bIns="50760" anchor="ctr">
            <a:spAutoFit/>
          </a:bodyPr>
          <a:p>
            <a:pPr algn="ctr">
              <a:lnSpc>
                <a:spcPct val="80000"/>
              </a:lnSpc>
            </a:pPr>
            <a:r>
              <a:rPr b="0" lang="pt-BR" sz="2800" spc="-1" strike="noStrike" cap="all">
                <a:solidFill>
                  <a:srgbClr val="232323"/>
                </a:solidFill>
                <a:latin typeface="DIN Condensed Bold"/>
                <a:ea typeface="DIN Condensed Bold"/>
              </a:rPr>
              <a:t>Soma de </a:t>
            </a:r>
            <a:endParaRPr b="0" lang="pt-BR" sz="2800" spc="-1" strike="noStrike">
              <a:latin typeface="Arial"/>
            </a:endParaRPr>
          </a:p>
          <a:p>
            <a:pPr algn="ctr">
              <a:lnSpc>
                <a:spcPct val="80000"/>
              </a:lnSpc>
            </a:pPr>
            <a:r>
              <a:rPr b="0" lang="pt-BR" sz="2800" spc="-1" strike="noStrike" cap="all">
                <a:solidFill>
                  <a:srgbClr val="232323"/>
                </a:solidFill>
                <a:latin typeface="DIN Condensed Bold"/>
                <a:ea typeface="DIN Condensed Bold"/>
              </a:rPr>
              <a:t>valores = 1</a:t>
            </a:r>
            <a:endParaRPr b="0" lang="pt-BR" sz="2800" spc="-1" strike="noStrike">
              <a:latin typeface="Arial"/>
            </a:endParaRPr>
          </a:p>
          <a:p>
            <a:pPr algn="ctr">
              <a:lnSpc>
                <a:spcPct val="80000"/>
              </a:lnSpc>
            </a:pPr>
            <a:r>
              <a:rPr b="0" lang="pt-BR" sz="2800" spc="-1" strike="noStrike" cap="all">
                <a:solidFill>
                  <a:srgbClr val="232323"/>
                </a:solidFill>
                <a:latin typeface="DIN Condensed Bold"/>
                <a:ea typeface="DIN Condensed Bold"/>
              </a:rPr>
              <a:t>Por que?</a:t>
            </a:r>
            <a:endParaRPr b="0" lang="pt-BR" sz="2800" spc="-1" strike="noStrike">
              <a:latin typeface="Arial"/>
            </a:endParaRPr>
          </a:p>
        </p:txBody>
      </p:sp>
      <p:pic>
        <p:nvPicPr>
          <p:cNvPr id="1114" name="Rectangle Rectangle" descr="Rectangle Rectangle"/>
          <p:cNvPicPr/>
          <p:nvPr/>
        </p:nvPicPr>
        <p:blipFill>
          <a:blip r:embed="rId1"/>
          <a:stretch/>
        </p:blipFill>
        <p:spPr>
          <a:xfrm>
            <a:off x="7647840" y="5814360"/>
            <a:ext cx="1681560" cy="3429000"/>
          </a:xfrm>
          <a:prstGeom prst="rect">
            <a:avLst/>
          </a:prstGeom>
          <a:ln>
            <a:noFill/>
          </a:ln>
        </p:spPr>
      </p:pic>
      <p:sp>
        <p:nvSpPr>
          <p:cNvPr id="1115" name="CustomShape 5"/>
          <p:cNvSpPr/>
          <p:nvPr/>
        </p:nvSpPr>
        <p:spPr>
          <a:xfrm>
            <a:off x="7414200" y="2998080"/>
            <a:ext cx="5187960" cy="406800"/>
          </a:xfrm>
          <a:prstGeom prst="rect">
            <a:avLst/>
          </a:prstGeom>
          <a:noFill/>
          <a:ln w="12600">
            <a:noFill/>
          </a:ln>
        </p:spPr>
        <p:style>
          <a:lnRef idx="0"/>
          <a:fillRef idx="0"/>
          <a:effectRef idx="0"/>
          <a:fontRef idx="minor"/>
        </p:style>
        <p:txBody>
          <a:bodyPr wrap="none" lIns="50760" rIns="50760" tIns="50760" bIns="50760" anchor="ctr">
            <a:spAutoFit/>
          </a:bodyPr>
          <a:p>
            <a:pPr>
              <a:lnSpc>
                <a:spcPct val="100000"/>
              </a:lnSpc>
              <a:spcBef>
                <a:spcPts val="2401"/>
              </a:spcBef>
            </a:pPr>
            <a:r>
              <a:rPr b="0" lang="pt-BR" sz="2000" spc="-1" strike="noStrike">
                <a:solidFill>
                  <a:srgbClr val="838787"/>
                </a:solidFill>
                <a:latin typeface="Avenir Next Medium"/>
                <a:ea typeface="Avenir Next Medium"/>
              </a:rPr>
              <a:t>[probabilidade de X</a:t>
            </a:r>
            <a:r>
              <a:rPr b="0" lang="pt-BR" sz="2000" spc="-1" strike="noStrike" baseline="-5000">
                <a:solidFill>
                  <a:srgbClr val="838787"/>
                </a:solidFill>
                <a:latin typeface="Avenir Next Medium"/>
                <a:ea typeface="Avenir Next Medium"/>
              </a:rPr>
              <a:t>1</a:t>
            </a:r>
            <a:r>
              <a:rPr b="0" lang="pt-BR" sz="2000" spc="-1" strike="noStrike">
                <a:solidFill>
                  <a:srgbClr val="838787"/>
                </a:solidFill>
                <a:latin typeface="Avenir Next Medium"/>
                <a:ea typeface="Avenir Next Medium"/>
              </a:rPr>
              <a:t> = x</a:t>
            </a:r>
            <a:r>
              <a:rPr b="0" lang="pt-BR" sz="2000" spc="-1" strike="noStrike" baseline="-5000">
                <a:solidFill>
                  <a:srgbClr val="838787"/>
                </a:solidFill>
                <a:latin typeface="Avenir Next Medium"/>
                <a:ea typeface="Avenir Next Medium"/>
              </a:rPr>
              <a:t>1</a:t>
            </a:r>
            <a:r>
              <a:rPr b="0" lang="pt-BR" sz="2000" spc="-1" strike="noStrike">
                <a:solidFill>
                  <a:srgbClr val="838787"/>
                </a:solidFill>
                <a:latin typeface="Avenir Next Medium"/>
                <a:ea typeface="Avenir Next Medium"/>
              </a:rPr>
              <a:t> e X</a:t>
            </a:r>
            <a:r>
              <a:rPr b="0" lang="pt-BR" sz="2000" spc="-1" strike="noStrike" baseline="-5000">
                <a:solidFill>
                  <a:srgbClr val="838787"/>
                </a:solidFill>
                <a:latin typeface="Avenir Next Medium"/>
                <a:ea typeface="Avenir Next Medium"/>
              </a:rPr>
              <a:t>2</a:t>
            </a:r>
            <a:r>
              <a:rPr b="0" lang="pt-BR" sz="2000" spc="-1" strike="noStrike">
                <a:solidFill>
                  <a:srgbClr val="838787"/>
                </a:solidFill>
                <a:latin typeface="Avenir Next Medium"/>
                <a:ea typeface="Avenir Next Medium"/>
              </a:rPr>
              <a:t> = x</a:t>
            </a:r>
            <a:r>
              <a:rPr b="0" lang="pt-BR" sz="2000" spc="-1" strike="noStrike" baseline="-5000">
                <a:solidFill>
                  <a:srgbClr val="838787"/>
                </a:solidFill>
                <a:latin typeface="Avenir Next Medium"/>
                <a:ea typeface="Avenir Next Medium"/>
              </a:rPr>
              <a:t>2</a:t>
            </a:r>
            <a:r>
              <a:rPr b="0" lang="pt-BR" sz="2000" spc="-1" strike="noStrike">
                <a:solidFill>
                  <a:srgbClr val="838787"/>
                </a:solidFill>
                <a:latin typeface="Avenir Next Medium"/>
                <a:ea typeface="Avenir Next Medium"/>
              </a:rPr>
              <a:t> e …]</a:t>
            </a:r>
            <a:endParaRPr b="0" lang="pt-BR" sz="2000" spc="-1" strike="noStrike">
              <a:latin typeface="Arial"/>
            </a:endParaRPr>
          </a:p>
        </p:txBody>
      </p:sp>
    </p:spTree>
  </p:cSld>
  <mc:AlternateContent>
    <mc:Choice Requires="p14">
      <p:transition spd="slow" p14:dur="2000"/>
    </mc:Choice>
    <mc:Fallback>
      <p:transition spd="slow"/>
    </mc:Fallback>
  </mc:AlternateContent>
  <p:timing>
    <p:tnLst>
      <p:par>
        <p:cTn id="83" dur="indefinite" restart="never" nodeType="tmRoot">
          <p:childTnLst>
            <p:seq>
              <p:cTn id="84" dur="indefinite" nodeType="mainSeq">
                <p:childTnLst>
                  <p:par>
                    <p:cTn id="85" fill="hold">
                      <p:stCondLst>
                        <p:cond delay="indefinite"/>
                      </p:stCondLst>
                      <p:childTnLst>
                        <p:par>
                          <p:cTn id="86" fill="hold">
                            <p:stCondLst>
                              <p:cond delay="0"/>
                            </p:stCondLst>
                            <p:childTnLst>
                              <p:par>
                                <p:cTn id="87" nodeType="clickEffect" fill="hold" presetClass="entr" presetID="1">
                                  <p:stCondLst>
                                    <p:cond delay="0"/>
                                  </p:stCondLst>
                                  <p:iterate type="el">
                                    <p:tmAbs val="0"/>
                                  </p:iterate>
                                  <p:childTnLst>
                                    <p:set>
                                      <p:cBhvr>
                                        <p:cTn id="88" fill="hold"/>
                                        <p:tgtEl>
                                          <p:spTgt spid="1114"/>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nodeType="clickEffect" fill="hold" presetClass="entr" presetID="1">
                                  <p:stCondLst>
                                    <p:cond delay="0"/>
                                  </p:stCondLst>
                                  <p:iterate type="el">
                                    <p:tmAbs val="0"/>
                                  </p:iterate>
                                  <p:childTnLst>
                                    <p:set>
                                      <p:cBhvr>
                                        <p:cTn id="92" fill="hold"/>
                                        <p:tgtEl>
                                          <p:spTgt spid="111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e989"/>
        </a:solidFill>
      </p:bgPr>
    </p:bg>
    <p:spTree>
      <p:nvGrpSpPr>
        <p:cNvPr id="1" name=""/>
        <p:cNvGrpSpPr/>
        <p:nvPr/>
      </p:nvGrpSpPr>
      <p:grpSpPr>
        <a:xfrm>
          <a:off x="0" y="0"/>
          <a:ext cx="0" cy="0"/>
          <a:chOff x="0" y="0"/>
          <a:chExt cx="0" cy="0"/>
        </a:xfrm>
      </p:grpSpPr>
      <p:sp>
        <p:nvSpPr>
          <p:cNvPr id="1116" name="CustomShape 1"/>
          <p:cNvSpPr/>
          <p:nvPr/>
        </p:nvSpPr>
        <p:spPr>
          <a:xfrm>
            <a:off x="406440" y="673200"/>
            <a:ext cx="6298560" cy="723240"/>
          </a:xfrm>
          <a:prstGeom prst="rect">
            <a:avLst/>
          </a:prstGeom>
          <a:noFill/>
          <a:ln w="12600">
            <a:noFill/>
          </a:ln>
        </p:spPr>
        <p:style>
          <a:lnRef idx="0"/>
          <a:fillRef idx="0"/>
          <a:effectRef idx="0"/>
          <a:fontRef idx="minor"/>
        </p:style>
        <p:txBody>
          <a:bodyPr lIns="50760" rIns="50760" tIns="50760" bIns="50760">
            <a:noAutofit/>
          </a:bodyPr>
          <a:p>
            <a:pPr>
              <a:lnSpc>
                <a:spcPct val="80000"/>
              </a:lnSpc>
              <a:spcBef>
                <a:spcPts val="2200"/>
              </a:spcBef>
            </a:pPr>
            <a:r>
              <a:rPr b="0" lang="pt-BR" sz="4800" spc="-1" strike="noStrike" cap="all">
                <a:solidFill>
                  <a:srgbClr val="771d76"/>
                </a:solidFill>
                <a:latin typeface="DIN Condensed Bold"/>
                <a:ea typeface="DIN Condensed Bold"/>
              </a:rPr>
              <a:t>Exercício</a:t>
            </a:r>
            <a:endParaRPr b="0" lang="pt-BR" sz="4800" spc="-1" strike="noStrike">
              <a:latin typeface="Arial"/>
            </a:endParaRPr>
          </a:p>
        </p:txBody>
      </p:sp>
      <p:sp>
        <p:nvSpPr>
          <p:cNvPr id="1117" name="CustomShape 2"/>
          <p:cNvSpPr/>
          <p:nvPr/>
        </p:nvSpPr>
        <p:spPr>
          <a:xfrm>
            <a:off x="406440" y="1890000"/>
            <a:ext cx="12191400" cy="6960960"/>
          </a:xfrm>
          <a:prstGeom prst="rect">
            <a:avLst/>
          </a:prstGeom>
          <a:noFill/>
          <a:ln w="12600">
            <a:noFill/>
          </a:ln>
        </p:spPr>
        <p:style>
          <a:lnRef idx="0"/>
          <a:fillRef idx="0"/>
          <a:effectRef idx="0"/>
          <a:fontRef idx="minor"/>
        </p:style>
        <p:txBody>
          <a:bodyPr lIns="50760" rIns="50760" tIns="50760" bIns="50760">
            <a:noAutofit/>
          </a:bodyPr>
          <a:p>
            <a:pPr marL="366120" indent="-365400">
              <a:lnSpc>
                <a:spcPct val="100000"/>
              </a:lnSpc>
              <a:spcBef>
                <a:spcPts val="2801"/>
              </a:spcBef>
              <a:buClr>
                <a:srgbClr val="34a5da"/>
              </a:buClr>
              <a:buSzPct val="105000"/>
              <a:buFont typeface="Avenir Next Regular"/>
              <a:buChar char="‣"/>
            </a:pPr>
            <a:r>
              <a:rPr b="0" lang="pt-BR" sz="3000" spc="-1" strike="noStrike">
                <a:solidFill>
                  <a:srgbClr val="222222"/>
                </a:solidFill>
                <a:latin typeface="Avenir Next Medium"/>
                <a:ea typeface="Avenir Next Medium"/>
              </a:rPr>
              <a:t>Pr(X=0, Y=0) = </a:t>
            </a:r>
            <a:endParaRPr b="0" lang="pt-BR" sz="3000" spc="-1" strike="noStrike">
              <a:latin typeface="Arial"/>
            </a:endParaRPr>
          </a:p>
          <a:p>
            <a:pPr lvl="1" marL="810720" indent="-365400">
              <a:lnSpc>
                <a:spcPct val="100000"/>
              </a:lnSpc>
              <a:spcBef>
                <a:spcPts val="2801"/>
              </a:spcBef>
              <a:buClr>
                <a:srgbClr val="34a5da"/>
              </a:buClr>
              <a:buSzPct val="105000"/>
              <a:buFont typeface="Avenir Next Regular"/>
              <a:buChar char="‣"/>
            </a:pPr>
            <a:r>
              <a:rPr b="0" lang="pt-BR" sz="3000" spc="-1" strike="noStrike">
                <a:solidFill>
                  <a:srgbClr val="222222"/>
                </a:solidFill>
                <a:latin typeface="Avenir Next Medium"/>
                <a:ea typeface="Avenir Next Medium"/>
              </a:rPr>
              <a:t>0,2</a:t>
            </a:r>
            <a:endParaRPr b="0" lang="pt-BR" sz="3000" spc="-1" strike="noStrike">
              <a:latin typeface="Arial"/>
            </a:endParaRPr>
          </a:p>
          <a:p>
            <a:pPr marL="366120" indent="-365400">
              <a:lnSpc>
                <a:spcPct val="100000"/>
              </a:lnSpc>
              <a:spcBef>
                <a:spcPts val="2801"/>
              </a:spcBef>
              <a:buClr>
                <a:srgbClr val="34a5da"/>
              </a:buClr>
              <a:buSzPct val="105000"/>
              <a:buFont typeface="Avenir Next Regular"/>
              <a:buChar char="‣"/>
            </a:pPr>
            <a:r>
              <a:rPr b="0" lang="pt-BR" sz="3000" spc="-1" strike="noStrike">
                <a:solidFill>
                  <a:srgbClr val="222222"/>
                </a:solidFill>
                <a:latin typeface="Avenir Next Medium"/>
                <a:ea typeface="Avenir Next Medium"/>
              </a:rPr>
              <a:t>Pr(X=1) = </a:t>
            </a:r>
            <a:endParaRPr b="0" lang="pt-BR" sz="3000" spc="-1" strike="noStrike">
              <a:latin typeface="Arial"/>
            </a:endParaRPr>
          </a:p>
          <a:p>
            <a:pPr lvl="1" marL="810720" indent="-365400">
              <a:lnSpc>
                <a:spcPct val="100000"/>
              </a:lnSpc>
              <a:spcBef>
                <a:spcPts val="2801"/>
              </a:spcBef>
              <a:buClr>
                <a:srgbClr val="34a5da"/>
              </a:buClr>
              <a:buSzPct val="105000"/>
              <a:buFont typeface="Avenir Next Regular"/>
              <a:buChar char="‣"/>
            </a:pPr>
            <a:r>
              <a:rPr b="0" lang="pt-BR" sz="3000" spc="-1" strike="noStrike">
                <a:solidFill>
                  <a:srgbClr val="222222"/>
                </a:solidFill>
                <a:latin typeface="Avenir Next Medium"/>
                <a:ea typeface="Avenir Next Medium"/>
              </a:rPr>
              <a:t>Pr(X=1,Y=0) + Pr(X=1,Y=1) = 0,5</a:t>
            </a:r>
            <a:endParaRPr b="0" lang="pt-BR" sz="3000" spc="-1" strike="noStrike">
              <a:latin typeface="Arial"/>
            </a:endParaRPr>
          </a:p>
          <a:p>
            <a:pPr marL="366120" indent="-365400">
              <a:lnSpc>
                <a:spcPct val="100000"/>
              </a:lnSpc>
              <a:spcBef>
                <a:spcPts val="2801"/>
              </a:spcBef>
              <a:buClr>
                <a:srgbClr val="34a5da"/>
              </a:buClr>
              <a:buSzPct val="105000"/>
              <a:buFont typeface="Avenir Next Regular"/>
              <a:buChar char="‣"/>
            </a:pPr>
            <a:r>
              <a:rPr b="0" lang="pt-BR" sz="3000" spc="-1" strike="noStrike">
                <a:solidFill>
                  <a:srgbClr val="222222"/>
                </a:solidFill>
                <a:latin typeface="Avenir Next Medium"/>
                <a:ea typeface="Avenir Next Medium"/>
              </a:rPr>
              <a:t>Pr(X=0 </a:t>
            </a:r>
            <a:r>
              <a:rPr b="0" lang="pt-BR" sz="3000" spc="-1" strike="noStrike">
                <a:solidFill>
                  <a:srgbClr val="771d76"/>
                </a:solidFill>
                <a:latin typeface="Avenir Next Medium"/>
                <a:ea typeface="Avenir Next Medium"/>
              </a:rPr>
              <a:t>OU</a:t>
            </a:r>
            <a:r>
              <a:rPr b="0" lang="pt-BR" sz="3000" spc="-1" strike="noStrike">
                <a:solidFill>
                  <a:srgbClr val="222222"/>
                </a:solidFill>
                <a:latin typeface="Avenir Next Medium"/>
                <a:ea typeface="Avenir Next Medium"/>
              </a:rPr>
              <a:t> Y =0) = </a:t>
            </a:r>
            <a:endParaRPr b="0" lang="pt-BR" sz="3000" spc="-1" strike="noStrike">
              <a:latin typeface="Arial"/>
            </a:endParaRPr>
          </a:p>
          <a:p>
            <a:pPr lvl="1" marL="810720" indent="-365400">
              <a:lnSpc>
                <a:spcPct val="100000"/>
              </a:lnSpc>
              <a:spcBef>
                <a:spcPts val="2801"/>
              </a:spcBef>
              <a:buClr>
                <a:srgbClr val="34a5da"/>
              </a:buClr>
              <a:buSzPct val="105000"/>
              <a:buFont typeface="Avenir Next Regular"/>
              <a:buChar char="‣"/>
            </a:pPr>
            <a:r>
              <a:rPr b="0" lang="pt-BR" sz="3000" spc="-1" strike="noStrike">
                <a:solidFill>
                  <a:srgbClr val="222222"/>
                </a:solidFill>
                <a:latin typeface="Avenir Next Medium"/>
                <a:ea typeface="Avenir Next Medium"/>
              </a:rPr>
              <a:t>Pr(X=0) + Pr(Y=0) - Pr(X=0,Y=0)</a:t>
            </a:r>
            <a:br/>
            <a:r>
              <a:rPr b="0" lang="pt-BR" sz="3000" spc="-1" strike="noStrike">
                <a:solidFill>
                  <a:srgbClr val="222222"/>
                </a:solidFill>
                <a:latin typeface="Avenir Next Medium"/>
                <a:ea typeface="Avenir Next Medium"/>
              </a:rPr>
              <a:t> </a:t>
            </a:r>
            <a:endParaRPr b="0" lang="pt-BR" sz="3000" spc="-1" strike="noStrike">
              <a:latin typeface="Arial"/>
            </a:endParaRPr>
          </a:p>
        </p:txBody>
      </p:sp>
      <p:graphicFrame>
        <p:nvGraphicFramePr>
          <p:cNvPr id="1118" name="Table 3"/>
          <p:cNvGraphicFramePr/>
          <p:nvPr/>
        </p:nvGraphicFramePr>
        <p:xfrm>
          <a:off x="7860600" y="729000"/>
          <a:ext cx="4602240" cy="4075560"/>
        </p:xfrm>
        <a:graphic>
          <a:graphicData uri="http://schemas.openxmlformats.org/drawingml/2006/table">
            <a:tbl>
              <a:tblPr/>
              <a:tblGrid>
                <a:gridCol w="1533960"/>
                <a:gridCol w="1533960"/>
                <a:gridCol w="1534680"/>
              </a:tblGrid>
              <a:tr h="815040">
                <a:tc>
                  <a:txBody>
                    <a:bodyPr lIns="50760" rIns="50760">
                      <a:noAutofit/>
                    </a:bodyPr>
                    <a:p>
                      <a:pPr algn="ctr">
                        <a:lnSpc>
                          <a:spcPct val="100000"/>
                        </a:lnSpc>
                      </a:pPr>
                      <a:r>
                        <a:rPr b="0" lang="pt-BR" sz="3100" spc="-1" strike="noStrike">
                          <a:solidFill>
                            <a:srgbClr val="ffffff"/>
                          </a:solidFill>
                          <a:latin typeface="DIN Condensed Bold"/>
                          <a:ea typeface="DIN Condensed Bold"/>
                        </a:rPr>
                        <a:t>X</a:t>
                      </a:r>
                      <a:endParaRPr b="0" lang="pt-BR" sz="3100" spc="-1" strike="noStrike">
                        <a:latin typeface="Arial"/>
                      </a:endParaRPr>
                    </a:p>
                  </a:txBody>
                  <a:tcPr marL="50760" marR="50760">
                    <a:lnL w="12240">
                      <a:noFill/>
                    </a:lnL>
                    <a:lnR w="12240">
                      <a:noFill/>
                    </a:lnR>
                    <a:lnT w="12240">
                      <a:noFill/>
                    </a:lnT>
                    <a:lnB w="12240">
                      <a:noFill/>
                    </a:lnB>
                    <a:solidFill>
                      <a:srgbClr val="781873"/>
                    </a:solidFill>
                  </a:tcPr>
                </a:tc>
                <a:tc>
                  <a:txBody>
                    <a:bodyPr lIns="50760" rIns="50760">
                      <a:noAutofit/>
                    </a:bodyPr>
                    <a:p>
                      <a:pPr algn="ctr">
                        <a:lnSpc>
                          <a:spcPct val="100000"/>
                        </a:lnSpc>
                      </a:pPr>
                      <a:r>
                        <a:rPr b="0" lang="pt-BR" sz="3100" spc="-1" strike="noStrike">
                          <a:solidFill>
                            <a:srgbClr val="ffffff"/>
                          </a:solidFill>
                          <a:latin typeface="Avenir Next Demi Bold"/>
                          <a:ea typeface="Avenir Next Demi Bold"/>
                        </a:rPr>
                        <a:t>Y</a:t>
                      </a:r>
                      <a:endParaRPr b="0" lang="pt-BR" sz="3100" spc="-1" strike="noStrike">
                        <a:latin typeface="Arial"/>
                      </a:endParaRPr>
                    </a:p>
                  </a:txBody>
                  <a:tcPr marL="50760" marR="50760">
                    <a:lnL w="12240">
                      <a:noFill/>
                    </a:lnL>
                    <a:lnR w="12240">
                      <a:noFill/>
                    </a:lnR>
                    <a:lnT w="12240">
                      <a:noFill/>
                    </a:lnT>
                    <a:lnB w="12240">
                      <a:noFill/>
                    </a:lnB>
                    <a:solidFill>
                      <a:srgbClr val="781873"/>
                    </a:solidFill>
                  </a:tcPr>
                </a:tc>
                <a:tc>
                  <a:txBody>
                    <a:bodyPr lIns="50760" rIns="50760">
                      <a:noAutofit/>
                    </a:bodyPr>
                    <a:p>
                      <a:pPr algn="ctr">
                        <a:lnSpc>
                          <a:spcPct val="100000"/>
                        </a:lnSpc>
                      </a:pPr>
                      <a:r>
                        <a:rPr b="0" lang="pt-BR" sz="3100" spc="-1" strike="noStrike">
                          <a:solidFill>
                            <a:srgbClr val="ffffff"/>
                          </a:solidFill>
                          <a:latin typeface="DIN Condensed Bold"/>
                          <a:ea typeface="DIN Condensed Bold"/>
                        </a:rPr>
                        <a:t>Pr(X,Y)</a:t>
                      </a:r>
                      <a:endParaRPr b="0" lang="pt-BR" sz="3100" spc="-1" strike="noStrike">
                        <a:latin typeface="Arial"/>
                      </a:endParaRPr>
                    </a:p>
                  </a:txBody>
                  <a:tcPr marL="50760" marR="50760">
                    <a:lnL w="12240">
                      <a:noFill/>
                    </a:lnL>
                    <a:lnR w="12240">
                      <a:noFill/>
                    </a:lnR>
                    <a:lnT w="12240">
                      <a:noFill/>
                    </a:lnT>
                    <a:lnB w="12240">
                      <a:noFill/>
                    </a:lnB>
                    <a:solidFill>
                      <a:srgbClr val="781873"/>
                    </a:solidFill>
                  </a:tcPr>
                </a:tc>
              </a:tr>
              <a:tr h="815040">
                <a:tc>
                  <a:txBody>
                    <a:bodyPr lIns="50760" rIns="50760">
                      <a:noAutofit/>
                    </a:bodyPr>
                    <a:p>
                      <a:pPr algn="ctr">
                        <a:lnSpc>
                          <a:spcPct val="100000"/>
                        </a:lnSpc>
                      </a:pPr>
                      <a:r>
                        <a:rPr b="0" lang="pt-BR" sz="3100" spc="-1" strike="noStrike">
                          <a:solidFill>
                            <a:srgbClr val="222222"/>
                          </a:solidFill>
                          <a:latin typeface="DIN Condensed Bold"/>
                          <a:ea typeface="DIN Condensed Bold"/>
                        </a:rPr>
                        <a:t>0</a:t>
                      </a:r>
                      <a:endParaRPr b="0" lang="pt-BR" sz="3100" spc="-1" strike="noStrike">
                        <a:latin typeface="Arial"/>
                      </a:endParaRPr>
                    </a:p>
                  </a:txBody>
                  <a:tcPr marL="50760" marR="50760">
                    <a:lnL w="12240">
                      <a:noFill/>
                    </a:lnL>
                    <a:lnR w="12240">
                      <a:noFill/>
                    </a:lnR>
                    <a:lnT w="12240">
                      <a:noFill/>
                    </a:lnT>
                    <a:lnB w="12240">
                      <a:noFill/>
                    </a:lnB>
                    <a:solidFill>
                      <a:srgbClr val="ffffff"/>
                    </a:solidFill>
                  </a:tcPr>
                </a:tc>
                <a:tc>
                  <a:txBody>
                    <a:bodyPr lIns="50760" rIns="50760">
                      <a:noAutofit/>
                    </a:bodyPr>
                    <a:p>
                      <a:pPr algn="ctr">
                        <a:lnSpc>
                          <a:spcPct val="100000"/>
                        </a:lnSpc>
                      </a:pPr>
                      <a:r>
                        <a:rPr b="0" lang="pt-BR" sz="3100" spc="-1" strike="noStrike">
                          <a:solidFill>
                            <a:srgbClr val="222222"/>
                          </a:solidFill>
                          <a:latin typeface="DIN Condensed Bold"/>
                          <a:ea typeface="DIN Condensed Bold"/>
                        </a:rPr>
                        <a:t>0</a:t>
                      </a:r>
                      <a:endParaRPr b="0" lang="pt-BR" sz="3100" spc="-1" strike="noStrike">
                        <a:latin typeface="Arial"/>
                      </a:endParaRPr>
                    </a:p>
                  </a:txBody>
                  <a:tcPr marL="50760" marR="50760">
                    <a:lnL w="12240">
                      <a:noFill/>
                    </a:lnL>
                    <a:lnR w="12240">
                      <a:noFill/>
                    </a:lnR>
                    <a:lnT w="12240">
                      <a:noFill/>
                    </a:lnT>
                    <a:lnB w="12240">
                      <a:noFill/>
                    </a:lnB>
                    <a:solidFill>
                      <a:srgbClr val="ffffff"/>
                    </a:solidFill>
                  </a:tcPr>
                </a:tc>
                <a:tc>
                  <a:txBody>
                    <a:bodyPr lIns="50760" rIns="50760">
                      <a:noAutofit/>
                    </a:bodyPr>
                    <a:p>
                      <a:pPr algn="ctr">
                        <a:lnSpc>
                          <a:spcPct val="100000"/>
                        </a:lnSpc>
                      </a:pPr>
                      <a:r>
                        <a:rPr b="0" lang="pt-BR" sz="3100" spc="-1" strike="noStrike">
                          <a:solidFill>
                            <a:srgbClr val="222222"/>
                          </a:solidFill>
                          <a:latin typeface="DIN Condensed Bold"/>
                          <a:ea typeface="DIN Condensed Bold"/>
                        </a:rPr>
                        <a:t>0,2</a:t>
                      </a:r>
                      <a:endParaRPr b="0" lang="pt-BR" sz="3100" spc="-1" strike="noStrike">
                        <a:latin typeface="Arial"/>
                      </a:endParaRPr>
                    </a:p>
                  </a:txBody>
                  <a:tcPr marL="50760" marR="50760">
                    <a:lnL w="12240">
                      <a:noFill/>
                    </a:lnL>
                    <a:lnR w="12240">
                      <a:noFill/>
                    </a:lnR>
                    <a:lnT w="12240">
                      <a:noFill/>
                    </a:lnT>
                    <a:lnB w="12240">
                      <a:noFill/>
                    </a:lnB>
                    <a:solidFill>
                      <a:srgbClr val="ffffff"/>
                    </a:solidFill>
                  </a:tcPr>
                </a:tc>
              </a:tr>
              <a:tr h="815040">
                <a:tc>
                  <a:txBody>
                    <a:bodyPr lIns="50760" rIns="50760">
                      <a:noAutofit/>
                    </a:bodyPr>
                    <a:p>
                      <a:pPr algn="ctr">
                        <a:lnSpc>
                          <a:spcPct val="100000"/>
                        </a:lnSpc>
                      </a:pPr>
                      <a:r>
                        <a:rPr b="0" lang="pt-BR" sz="3100" spc="-1" strike="noStrike">
                          <a:solidFill>
                            <a:srgbClr val="222222"/>
                          </a:solidFill>
                          <a:latin typeface="DIN Condensed Bold"/>
                          <a:ea typeface="DIN Condensed Bold"/>
                        </a:rPr>
                        <a:t>0</a:t>
                      </a:r>
                      <a:endParaRPr b="0" lang="pt-BR" sz="3100" spc="-1" strike="noStrike">
                        <a:latin typeface="Arial"/>
                      </a:endParaRPr>
                    </a:p>
                  </a:txBody>
                  <a:tcPr marL="50760" marR="50760">
                    <a:lnL w="12240">
                      <a:noFill/>
                    </a:lnL>
                    <a:lnR w="12240">
                      <a:noFill/>
                    </a:lnR>
                    <a:lnT w="12240">
                      <a:noFill/>
                    </a:lnT>
                    <a:lnB w="12240">
                      <a:noFill/>
                    </a:lnB>
                    <a:solidFill>
                      <a:srgbClr val="ffffff"/>
                    </a:solidFill>
                  </a:tcPr>
                </a:tc>
                <a:tc>
                  <a:txBody>
                    <a:bodyPr lIns="50760" rIns="50760">
                      <a:noAutofit/>
                    </a:bodyPr>
                    <a:p>
                      <a:pPr algn="ctr">
                        <a:lnSpc>
                          <a:spcPct val="100000"/>
                        </a:lnSpc>
                      </a:pPr>
                      <a:r>
                        <a:rPr b="0" lang="pt-BR" sz="3100" spc="-1" strike="noStrike">
                          <a:solidFill>
                            <a:srgbClr val="222222"/>
                          </a:solidFill>
                          <a:latin typeface="DIN Condensed Bold"/>
                          <a:ea typeface="DIN Condensed Bold"/>
                        </a:rPr>
                        <a:t>1</a:t>
                      </a:r>
                      <a:endParaRPr b="0" lang="pt-BR" sz="3100" spc="-1" strike="noStrike">
                        <a:latin typeface="Arial"/>
                      </a:endParaRPr>
                    </a:p>
                  </a:txBody>
                  <a:tcPr marL="50760" marR="50760">
                    <a:lnL w="12240">
                      <a:noFill/>
                    </a:lnL>
                    <a:lnR w="12240">
                      <a:noFill/>
                    </a:lnR>
                    <a:lnT w="12240">
                      <a:noFill/>
                    </a:lnT>
                    <a:lnB w="12240">
                      <a:noFill/>
                    </a:lnB>
                    <a:solidFill>
                      <a:srgbClr val="ffffff"/>
                    </a:solidFill>
                  </a:tcPr>
                </a:tc>
                <a:tc>
                  <a:txBody>
                    <a:bodyPr lIns="50760" rIns="50760">
                      <a:noAutofit/>
                    </a:bodyPr>
                    <a:p>
                      <a:pPr algn="ctr">
                        <a:lnSpc>
                          <a:spcPct val="100000"/>
                        </a:lnSpc>
                      </a:pPr>
                      <a:r>
                        <a:rPr b="0" lang="pt-BR" sz="3100" spc="-1" strike="noStrike">
                          <a:solidFill>
                            <a:srgbClr val="222222"/>
                          </a:solidFill>
                          <a:latin typeface="DIN Condensed Bold"/>
                          <a:ea typeface="DIN Condensed Bold"/>
                        </a:rPr>
                        <a:t>0,3</a:t>
                      </a:r>
                      <a:endParaRPr b="0" lang="pt-BR" sz="3100" spc="-1" strike="noStrike">
                        <a:latin typeface="Arial"/>
                      </a:endParaRPr>
                    </a:p>
                  </a:txBody>
                  <a:tcPr marL="50760" marR="50760">
                    <a:lnL w="12240">
                      <a:noFill/>
                    </a:lnL>
                    <a:lnR w="12240">
                      <a:noFill/>
                    </a:lnR>
                    <a:lnT w="12240">
                      <a:noFill/>
                    </a:lnT>
                    <a:lnB w="12240">
                      <a:noFill/>
                    </a:lnB>
                    <a:solidFill>
                      <a:srgbClr val="ffffff"/>
                    </a:solidFill>
                  </a:tcPr>
                </a:tc>
              </a:tr>
              <a:tr h="815040">
                <a:tc>
                  <a:txBody>
                    <a:bodyPr lIns="50760" rIns="50760">
                      <a:noAutofit/>
                    </a:bodyPr>
                    <a:p>
                      <a:pPr algn="ctr">
                        <a:lnSpc>
                          <a:spcPct val="100000"/>
                        </a:lnSpc>
                      </a:pPr>
                      <a:r>
                        <a:rPr b="0" lang="pt-BR" sz="3100" spc="-1" strike="noStrike">
                          <a:solidFill>
                            <a:srgbClr val="222222"/>
                          </a:solidFill>
                          <a:latin typeface="DIN Condensed Bold"/>
                          <a:ea typeface="DIN Condensed Bold"/>
                        </a:rPr>
                        <a:t>1</a:t>
                      </a:r>
                      <a:endParaRPr b="0" lang="pt-BR" sz="3100" spc="-1" strike="noStrike">
                        <a:latin typeface="Arial"/>
                      </a:endParaRPr>
                    </a:p>
                  </a:txBody>
                  <a:tcPr marL="50760" marR="50760">
                    <a:lnL w="12240">
                      <a:noFill/>
                    </a:lnL>
                    <a:lnR w="12240">
                      <a:noFill/>
                    </a:lnR>
                    <a:lnT w="12240">
                      <a:noFill/>
                    </a:lnT>
                    <a:lnB w="12240">
                      <a:noFill/>
                    </a:lnB>
                    <a:solidFill>
                      <a:srgbClr val="ffffff"/>
                    </a:solidFill>
                  </a:tcPr>
                </a:tc>
                <a:tc>
                  <a:txBody>
                    <a:bodyPr lIns="50760" rIns="50760">
                      <a:noAutofit/>
                    </a:bodyPr>
                    <a:p>
                      <a:pPr algn="ctr">
                        <a:lnSpc>
                          <a:spcPct val="100000"/>
                        </a:lnSpc>
                      </a:pPr>
                      <a:r>
                        <a:rPr b="0" lang="pt-BR" sz="3100" spc="-1" strike="noStrike">
                          <a:solidFill>
                            <a:srgbClr val="222222"/>
                          </a:solidFill>
                          <a:latin typeface="DIN Condensed Bold"/>
                          <a:ea typeface="DIN Condensed Bold"/>
                        </a:rPr>
                        <a:t>0</a:t>
                      </a:r>
                      <a:endParaRPr b="0" lang="pt-BR" sz="3100" spc="-1" strike="noStrike">
                        <a:latin typeface="Arial"/>
                      </a:endParaRPr>
                    </a:p>
                  </a:txBody>
                  <a:tcPr marL="50760" marR="50760">
                    <a:lnL w="12240">
                      <a:noFill/>
                    </a:lnL>
                    <a:lnR w="12240">
                      <a:noFill/>
                    </a:lnR>
                    <a:lnT w="12240">
                      <a:noFill/>
                    </a:lnT>
                    <a:lnB w="12240">
                      <a:noFill/>
                    </a:lnB>
                    <a:solidFill>
                      <a:srgbClr val="ffffff"/>
                    </a:solidFill>
                  </a:tcPr>
                </a:tc>
                <a:tc>
                  <a:txBody>
                    <a:bodyPr lIns="50760" rIns="50760">
                      <a:noAutofit/>
                    </a:bodyPr>
                    <a:p>
                      <a:pPr algn="ctr">
                        <a:lnSpc>
                          <a:spcPct val="100000"/>
                        </a:lnSpc>
                      </a:pPr>
                      <a:r>
                        <a:rPr b="0" lang="pt-BR" sz="3100" spc="-1" strike="noStrike">
                          <a:solidFill>
                            <a:srgbClr val="222222"/>
                          </a:solidFill>
                          <a:latin typeface="DIN Condensed Bold"/>
                          <a:ea typeface="DIN Condensed Bold"/>
                        </a:rPr>
                        <a:t>0,4</a:t>
                      </a:r>
                      <a:endParaRPr b="0" lang="pt-BR" sz="3100" spc="-1" strike="noStrike">
                        <a:latin typeface="Arial"/>
                      </a:endParaRPr>
                    </a:p>
                  </a:txBody>
                  <a:tcPr marL="50760" marR="50760">
                    <a:lnL w="12240">
                      <a:noFill/>
                    </a:lnL>
                    <a:lnR w="12240">
                      <a:noFill/>
                    </a:lnR>
                    <a:lnT w="12240">
                      <a:noFill/>
                    </a:lnT>
                    <a:lnB w="12240">
                      <a:noFill/>
                    </a:lnB>
                    <a:solidFill>
                      <a:srgbClr val="ffffff"/>
                    </a:solidFill>
                  </a:tcPr>
                </a:tc>
              </a:tr>
              <a:tr h="815760">
                <a:tc>
                  <a:txBody>
                    <a:bodyPr lIns="50760" rIns="50760">
                      <a:noAutofit/>
                    </a:bodyPr>
                    <a:p>
                      <a:pPr algn="ctr">
                        <a:lnSpc>
                          <a:spcPct val="100000"/>
                        </a:lnSpc>
                      </a:pPr>
                      <a:r>
                        <a:rPr b="0" lang="pt-BR" sz="3100" spc="-1" strike="noStrike">
                          <a:solidFill>
                            <a:srgbClr val="222222"/>
                          </a:solidFill>
                          <a:latin typeface="DIN Condensed Bold"/>
                          <a:ea typeface="DIN Condensed Bold"/>
                        </a:rPr>
                        <a:t>1</a:t>
                      </a:r>
                      <a:endParaRPr b="0" lang="pt-BR" sz="3100" spc="-1" strike="noStrike">
                        <a:latin typeface="Arial"/>
                      </a:endParaRPr>
                    </a:p>
                  </a:txBody>
                  <a:tcPr marL="50760" marR="50760">
                    <a:lnL w="12240">
                      <a:noFill/>
                    </a:lnL>
                    <a:lnR w="12240">
                      <a:noFill/>
                    </a:lnR>
                    <a:lnT w="12240">
                      <a:noFill/>
                    </a:lnT>
                    <a:lnB w="12240">
                      <a:noFill/>
                    </a:lnB>
                    <a:solidFill>
                      <a:srgbClr val="ffffff"/>
                    </a:solidFill>
                  </a:tcPr>
                </a:tc>
                <a:tc>
                  <a:txBody>
                    <a:bodyPr lIns="50760" rIns="50760">
                      <a:noAutofit/>
                    </a:bodyPr>
                    <a:p>
                      <a:pPr algn="ctr">
                        <a:lnSpc>
                          <a:spcPct val="100000"/>
                        </a:lnSpc>
                      </a:pPr>
                      <a:r>
                        <a:rPr b="0" lang="pt-BR" sz="3100" spc="-1" strike="noStrike">
                          <a:solidFill>
                            <a:srgbClr val="222222"/>
                          </a:solidFill>
                          <a:latin typeface="DIN Condensed Bold"/>
                          <a:ea typeface="DIN Condensed Bold"/>
                        </a:rPr>
                        <a:t>1</a:t>
                      </a:r>
                      <a:endParaRPr b="0" lang="pt-BR" sz="3100" spc="-1" strike="noStrike">
                        <a:latin typeface="Arial"/>
                      </a:endParaRPr>
                    </a:p>
                  </a:txBody>
                  <a:tcPr marL="50760" marR="50760">
                    <a:lnL w="12240">
                      <a:noFill/>
                    </a:lnL>
                    <a:lnR w="12240">
                      <a:noFill/>
                    </a:lnR>
                    <a:lnT w="12240">
                      <a:noFill/>
                    </a:lnT>
                    <a:lnB w="12240">
                      <a:noFill/>
                    </a:lnB>
                    <a:solidFill>
                      <a:srgbClr val="ffffff"/>
                    </a:solidFill>
                  </a:tcPr>
                </a:tc>
                <a:tc>
                  <a:txBody>
                    <a:bodyPr lIns="50760" rIns="50760">
                      <a:noAutofit/>
                    </a:bodyPr>
                    <a:p>
                      <a:pPr algn="ctr">
                        <a:lnSpc>
                          <a:spcPct val="100000"/>
                        </a:lnSpc>
                      </a:pPr>
                      <a:r>
                        <a:rPr b="0" lang="pt-BR" sz="3100" spc="-1" strike="noStrike">
                          <a:solidFill>
                            <a:srgbClr val="222222"/>
                          </a:solidFill>
                          <a:latin typeface="DIN Condensed Bold"/>
                          <a:ea typeface="DIN Condensed Bold"/>
                        </a:rPr>
                        <a:t>0,1</a:t>
                      </a:r>
                      <a:endParaRPr b="0" lang="pt-BR" sz="3100" spc="-1" strike="noStrike">
                        <a:latin typeface="Arial"/>
                      </a:endParaRPr>
                    </a:p>
                  </a:txBody>
                  <a:tcPr marL="50760" marR="50760">
                    <a:lnL w="12240">
                      <a:noFill/>
                    </a:lnL>
                    <a:lnR w="12240">
                      <a:noFill/>
                    </a:lnR>
                    <a:lnT w="12240">
                      <a:noFill/>
                    </a:lnT>
                    <a:lnB w="12240">
                      <a:noFill/>
                    </a:lnB>
                    <a:solidFill>
                      <a:srgbClr val="ffffff"/>
                    </a:solidFill>
                  </a:tcPr>
                </a:tc>
              </a:tr>
            </a:tbl>
          </a:graphicData>
        </a:graphic>
      </p:graphicFrame>
    </p:spTree>
  </p:cSld>
  <mc:AlternateContent>
    <mc:Choice Requires="p14">
      <p:transition spd="slow" p14:dur="2000"/>
    </mc:Choice>
    <mc:Fallback>
      <p:transition spd="slow"/>
    </mc:Fallback>
  </mc:AlternateContent>
  <p:timing>
    <p:tnLst>
      <p:par>
        <p:cTn id="93" dur="indefinite" restart="never" nodeType="tmRoot">
          <p:childTnLst>
            <p:seq>
              <p:cTn id="94" dur="indefinite" nodeType="mainSeq">
                <p:childTnLst>
                  <p:par>
                    <p:cTn id="95" fill="hold">
                      <p:stCondLst>
                        <p:cond delay="indefinite"/>
                      </p:stCondLst>
                      <p:childTnLst>
                        <p:par>
                          <p:cTn id="96" fill="hold">
                            <p:stCondLst>
                              <p:cond delay="0"/>
                            </p:stCondLst>
                            <p:childTnLst>
                              <p:par>
                                <p:cTn id="97" nodeType="clickEffect" fill="hold" presetClass="entr" presetID="1">
                                  <p:stCondLst>
                                    <p:cond delay="0"/>
                                  </p:stCondLst>
                                  <p:iterate type="el">
                                    <p:tmAbs val="0"/>
                                  </p:iterate>
                                  <p:childTnLst>
                                    <p:set>
                                      <p:cBhvr>
                                        <p:cTn id="98" fill="hold"/>
                                        <p:tgtEl>
                                          <p:spTgt spid="1117"/>
                                        </p:tgtEl>
                                        <p:attrNameLst>
                                          <p:attrName>style.visibility</p:attrName>
                                        </p:attrNameLst>
                                      </p:cBhvr>
                                      <p:to>
                                        <p:strVal val="visible"/>
                                      </p:to>
                                    </p:set>
                                  </p:childTnLst>
                                </p:cTn>
                              </p:par>
                              <p:par>
                                <p:cTn id="99" nodeType="withEffect" fill="hold" presetClass="entr" presetID="1">
                                  <p:stCondLst>
                                    <p:cond delay="0"/>
                                  </p:stCondLst>
                                  <p:iterate type="el">
                                    <p:tmAbs val="0"/>
                                  </p:iterate>
                                  <p:childTnLst>
                                    <p:set>
                                      <p:cBhvr>
                                        <p:cTn id="100" fill="hold"/>
                                        <p:tgtEl>
                                          <p:spTgt spid="1117">
                                            <p:txEl>
                                              <p:pRg st="0" end="0"/>
                                            </p:txEl>
                                          </p:spTgt>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nodeType="clickEffect" fill="hold" presetClass="entr" presetID="1">
                                  <p:stCondLst>
                                    <p:cond delay="0"/>
                                  </p:stCondLst>
                                  <p:iterate type="el">
                                    <p:tmAbs val="0"/>
                                  </p:iterate>
                                  <p:childTnLst>
                                    <p:set>
                                      <p:cBhvr>
                                        <p:cTn id="104" fill="hold"/>
                                        <p:tgtEl>
                                          <p:spTgt spid="1117">
                                            <p:txEl>
                                              <p:pRg st="1" end="1"/>
                                            </p:txEl>
                                          </p:spTgt>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nodeType="clickEffect" fill="hold" presetClass="entr" presetID="1">
                                  <p:stCondLst>
                                    <p:cond delay="0"/>
                                  </p:stCondLst>
                                  <p:iterate type="el">
                                    <p:tmAbs val="0"/>
                                  </p:iterate>
                                  <p:childTnLst>
                                    <p:set>
                                      <p:cBhvr>
                                        <p:cTn id="108" fill="hold"/>
                                        <p:tgtEl>
                                          <p:spTgt spid="1117">
                                            <p:txEl>
                                              <p:pRg st="2" end="2"/>
                                            </p:txEl>
                                          </p:spTgt>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nodeType="clickEffect" fill="hold" presetClass="entr" presetID="1">
                                  <p:stCondLst>
                                    <p:cond delay="0"/>
                                  </p:stCondLst>
                                  <p:iterate type="el">
                                    <p:tmAbs val="0"/>
                                  </p:iterate>
                                  <p:childTnLst>
                                    <p:set>
                                      <p:cBhvr>
                                        <p:cTn id="112" fill="hold"/>
                                        <p:tgtEl>
                                          <p:spTgt spid="1117">
                                            <p:txEl>
                                              <p:pRg st="3" end="3"/>
                                            </p:txEl>
                                          </p:spTgt>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nodeType="clickEffect" fill="hold" presetClass="entr" presetID="1">
                                  <p:stCondLst>
                                    <p:cond delay="0"/>
                                  </p:stCondLst>
                                  <p:iterate type="el">
                                    <p:tmAbs val="0"/>
                                  </p:iterate>
                                  <p:childTnLst>
                                    <p:set>
                                      <p:cBhvr>
                                        <p:cTn id="116" fill="hold"/>
                                        <p:tgtEl>
                                          <p:spTgt spid="1117">
                                            <p:txEl>
                                              <p:pRg st="4" end="4"/>
                                            </p:txEl>
                                          </p:spTgt>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nodeType="clickEffect" fill="hold" presetClass="entr" presetID="1">
                                  <p:stCondLst>
                                    <p:cond delay="0"/>
                                  </p:stCondLst>
                                  <p:iterate type="el">
                                    <p:tmAbs val="0"/>
                                  </p:iterate>
                                  <p:childTnLst>
                                    <p:set>
                                      <p:cBhvr>
                                        <p:cTn id="120" fill="hold"/>
                                        <p:tgtEl>
                                          <p:spTgt spid="1117">
                                            <p:txEl>
                                              <p:pRg st="5" end="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19" name="CustomShape 1"/>
          <p:cNvSpPr/>
          <p:nvPr/>
        </p:nvSpPr>
        <p:spPr>
          <a:xfrm>
            <a:off x="406440" y="1905120"/>
            <a:ext cx="12191400" cy="6108120"/>
          </a:xfrm>
          <a:prstGeom prst="rect">
            <a:avLst/>
          </a:prstGeom>
          <a:noFill/>
          <a:ln w="12600">
            <a:noFill/>
          </a:ln>
        </p:spPr>
        <p:style>
          <a:lnRef idx="0"/>
          <a:fillRef idx="0"/>
          <a:effectRef idx="0"/>
          <a:fontRef idx="minor"/>
        </p:style>
        <p:txBody>
          <a:bodyPr lIns="50760" rIns="50760" tIns="50760" bIns="50760">
            <a:noAutofit/>
          </a:bodyPr>
          <a:p>
            <a:pPr marL="444600" indent="-443880">
              <a:lnSpc>
                <a:spcPct val="100000"/>
              </a:lnSpc>
              <a:spcBef>
                <a:spcPts val="2801"/>
              </a:spcBef>
              <a:buClr>
                <a:srgbClr val="34a5da"/>
              </a:buClr>
              <a:buSzPct val="105000"/>
              <a:buFont typeface="Avenir Next Regular"/>
              <a:buChar char="▸"/>
            </a:pPr>
            <a:r>
              <a:rPr b="0" lang="pt-BR" sz="3400" spc="-1" strike="noStrike">
                <a:solidFill>
                  <a:srgbClr val="222222"/>
                </a:solidFill>
                <a:latin typeface="Avenir Next Medium"/>
                <a:ea typeface="Avenir Next Medium"/>
              </a:rPr>
              <a:t>Organiza probabilidades condicionais</a:t>
            </a:r>
            <a:endParaRPr b="0" lang="pt-BR" sz="3400" spc="-1" strike="noStrike">
              <a:latin typeface="Arial"/>
            </a:endParaRPr>
          </a:p>
          <a:p>
            <a:pPr lvl="1" marL="888840" indent="-443880">
              <a:lnSpc>
                <a:spcPct val="100000"/>
              </a:lnSpc>
              <a:spcBef>
                <a:spcPts val="2801"/>
              </a:spcBef>
              <a:buClr>
                <a:srgbClr val="34a5da"/>
              </a:buClr>
              <a:buSzPct val="105000"/>
              <a:buFont typeface="Avenir Next Regular"/>
              <a:buChar char="▸"/>
            </a:pPr>
            <a:r>
              <a:rPr b="0" lang="pt-BR" sz="3400" spc="-1" strike="noStrike">
                <a:solidFill>
                  <a:srgbClr val="838787"/>
                </a:solidFill>
                <a:latin typeface="Avenir Next Medium"/>
                <a:ea typeface="Avenir Next Medium"/>
              </a:rPr>
              <a:t>Prob(X</a:t>
            </a:r>
            <a:r>
              <a:rPr b="0" lang="pt-BR" sz="3400" spc="-1" strike="noStrike" baseline="-5000">
                <a:solidFill>
                  <a:srgbClr val="838787"/>
                </a:solidFill>
                <a:latin typeface="Avenir Next Medium"/>
                <a:ea typeface="Avenir Next Medium"/>
              </a:rPr>
              <a:t>1</a:t>
            </a:r>
            <a:r>
              <a:rPr b="0" lang="pt-BR" sz="3400" spc="-1" strike="noStrike">
                <a:solidFill>
                  <a:srgbClr val="838787"/>
                </a:solidFill>
                <a:latin typeface="Avenir Next Medium"/>
                <a:ea typeface="Avenir Next Medium"/>
              </a:rPr>
              <a:t>=x</a:t>
            </a:r>
            <a:r>
              <a:rPr b="0" lang="pt-BR" sz="3400" spc="-1" strike="noStrike" baseline="-5000">
                <a:solidFill>
                  <a:srgbClr val="838787"/>
                </a:solidFill>
                <a:latin typeface="Avenir Next Medium"/>
                <a:ea typeface="Avenir Next Medium"/>
              </a:rPr>
              <a:t>1</a:t>
            </a:r>
            <a:r>
              <a:rPr b="0" lang="pt-BR" sz="3400" spc="-1" strike="noStrike">
                <a:solidFill>
                  <a:srgbClr val="838787"/>
                </a:solidFill>
                <a:latin typeface="Avenir Next Medium"/>
                <a:ea typeface="Avenir Next Medium"/>
              </a:rPr>
              <a:t>,X</a:t>
            </a:r>
            <a:r>
              <a:rPr b="0" lang="pt-BR" sz="3400" spc="-1" strike="noStrike" baseline="-5000">
                <a:solidFill>
                  <a:srgbClr val="838787"/>
                </a:solidFill>
                <a:latin typeface="Avenir Next Medium"/>
                <a:ea typeface="Avenir Next Medium"/>
              </a:rPr>
              <a:t>2</a:t>
            </a:r>
            <a:r>
              <a:rPr b="0" lang="pt-BR" sz="3400" spc="-1" strike="noStrike">
                <a:solidFill>
                  <a:srgbClr val="838787"/>
                </a:solidFill>
                <a:latin typeface="Avenir Next Medium"/>
                <a:ea typeface="Avenir Next Medium"/>
              </a:rPr>
              <a:t>=x</a:t>
            </a:r>
            <a:r>
              <a:rPr b="0" lang="pt-BR" sz="3400" spc="-1" strike="noStrike" baseline="-5000">
                <a:solidFill>
                  <a:srgbClr val="838787"/>
                </a:solidFill>
                <a:latin typeface="Avenir Next Medium"/>
                <a:ea typeface="Avenir Next Medium"/>
              </a:rPr>
              <a:t>2</a:t>
            </a:r>
            <a:r>
              <a:rPr b="0" lang="pt-BR" sz="3400" spc="-1" strike="noStrike">
                <a:solidFill>
                  <a:srgbClr val="838787"/>
                </a:solidFill>
                <a:latin typeface="Avenir Next Medium"/>
                <a:ea typeface="Avenir Next Medium"/>
              </a:rPr>
              <a:t>,…,X</a:t>
            </a:r>
            <a:r>
              <a:rPr b="0" lang="pt-BR" sz="3400" spc="-1" strike="noStrike" baseline="-5000">
                <a:solidFill>
                  <a:srgbClr val="838787"/>
                </a:solidFill>
                <a:latin typeface="Avenir Next Medium"/>
                <a:ea typeface="Avenir Next Medium"/>
              </a:rPr>
              <a:t>n</a:t>
            </a:r>
            <a:r>
              <a:rPr b="0" lang="pt-BR" sz="3400" spc="-1" strike="noStrike">
                <a:solidFill>
                  <a:srgbClr val="838787"/>
                </a:solidFill>
                <a:latin typeface="Avenir Next Medium"/>
                <a:ea typeface="Avenir Next Medium"/>
              </a:rPr>
              <a:t>=x</a:t>
            </a:r>
            <a:r>
              <a:rPr b="0" lang="pt-BR" sz="3400" spc="-1" strike="noStrike" baseline="-5000">
                <a:solidFill>
                  <a:srgbClr val="838787"/>
                </a:solidFill>
                <a:latin typeface="Avenir Next Medium"/>
                <a:ea typeface="Avenir Next Medium"/>
              </a:rPr>
              <a:t>n</a:t>
            </a:r>
            <a:r>
              <a:rPr b="0" lang="pt-BR" sz="3400" spc="-1" strike="noStrike">
                <a:solidFill>
                  <a:srgbClr val="838787"/>
                </a:solidFill>
                <a:latin typeface="Avenir Next Medium"/>
                <a:ea typeface="Avenir Next Medium"/>
              </a:rPr>
              <a:t>|X</a:t>
            </a:r>
            <a:r>
              <a:rPr b="0" lang="pt-BR" sz="3400" spc="-1" strike="noStrike" baseline="-5000">
                <a:solidFill>
                  <a:srgbClr val="838787"/>
                </a:solidFill>
                <a:latin typeface="Avenir Next Medium"/>
                <a:ea typeface="Avenir Next Medium"/>
              </a:rPr>
              <a:t>n+1</a:t>
            </a:r>
            <a:r>
              <a:rPr b="0" lang="pt-BR" sz="3400" spc="-1" strike="noStrike">
                <a:solidFill>
                  <a:srgbClr val="838787"/>
                </a:solidFill>
                <a:latin typeface="Avenir Next Medium"/>
                <a:ea typeface="Avenir Next Medium"/>
              </a:rPr>
              <a:t>=x</a:t>
            </a:r>
            <a:r>
              <a:rPr b="0" lang="pt-BR" sz="3400" spc="-1" strike="noStrike" baseline="-5000">
                <a:solidFill>
                  <a:srgbClr val="838787"/>
                </a:solidFill>
                <a:latin typeface="Avenir Next Medium"/>
                <a:ea typeface="Avenir Next Medium"/>
              </a:rPr>
              <a:t>n+1</a:t>
            </a:r>
            <a:r>
              <a:rPr b="0" lang="pt-BR" sz="3400" spc="-1" strike="noStrike">
                <a:solidFill>
                  <a:srgbClr val="838787"/>
                </a:solidFill>
                <a:latin typeface="Avenir Next Medium"/>
                <a:ea typeface="Avenir Next Medium"/>
              </a:rPr>
              <a:t>,…X</a:t>
            </a:r>
            <a:r>
              <a:rPr b="0" lang="pt-BR" sz="3400" spc="-1" strike="noStrike" baseline="-5000">
                <a:solidFill>
                  <a:srgbClr val="838787"/>
                </a:solidFill>
                <a:latin typeface="Avenir Next Medium"/>
                <a:ea typeface="Avenir Next Medium"/>
              </a:rPr>
              <a:t>m</a:t>
            </a:r>
            <a:r>
              <a:rPr b="0" lang="pt-BR" sz="3400" spc="-1" strike="noStrike">
                <a:solidFill>
                  <a:srgbClr val="838787"/>
                </a:solidFill>
                <a:latin typeface="Avenir Next Medium"/>
                <a:ea typeface="Avenir Next Medium"/>
              </a:rPr>
              <a:t>=x</a:t>
            </a:r>
            <a:r>
              <a:rPr b="0" lang="pt-BR" sz="3400" spc="-1" strike="noStrike" baseline="-5000">
                <a:solidFill>
                  <a:srgbClr val="838787"/>
                </a:solidFill>
                <a:latin typeface="Avenir Next Medium"/>
                <a:ea typeface="Avenir Next Medium"/>
              </a:rPr>
              <a:t>m</a:t>
            </a:r>
            <a:r>
              <a:rPr b="0" lang="pt-BR" sz="3400" spc="-1" strike="noStrike">
                <a:solidFill>
                  <a:srgbClr val="838787"/>
                </a:solidFill>
                <a:latin typeface="Avenir Next Medium"/>
                <a:ea typeface="Avenir Next Medium"/>
              </a:rPr>
              <a:t>)</a:t>
            </a:r>
            <a:endParaRPr b="0" lang="pt-BR" sz="3400" spc="-1" strike="noStrike">
              <a:latin typeface="Arial"/>
            </a:endParaRPr>
          </a:p>
          <a:p>
            <a:pPr marL="444600" indent="-443880">
              <a:lnSpc>
                <a:spcPct val="100000"/>
              </a:lnSpc>
              <a:spcBef>
                <a:spcPts val="2801"/>
              </a:spcBef>
              <a:buClr>
                <a:srgbClr val="34a5da"/>
              </a:buClr>
              <a:buSzPct val="105000"/>
              <a:buFont typeface="Avenir Next Regular"/>
              <a:buChar char="▸"/>
            </a:pPr>
            <a:r>
              <a:rPr b="0" lang="pt-BR" sz="3400" spc="-1" strike="noStrike">
                <a:solidFill>
                  <a:srgbClr val="34a5da"/>
                </a:solidFill>
                <a:latin typeface="Avenir Next Medium"/>
                <a:ea typeface="Avenir Next Medium"/>
              </a:rPr>
              <a:t>Exemplo:</a:t>
            </a:r>
            <a:r>
              <a:rPr b="0" lang="pt-BR" sz="3400" spc="-1" strike="noStrike">
                <a:solidFill>
                  <a:srgbClr val="222222"/>
                </a:solidFill>
                <a:latin typeface="Avenir Next Medium"/>
                <a:ea typeface="Avenir Next Medium"/>
              </a:rPr>
              <a:t> Probabilidade de </a:t>
            </a:r>
            <a:r>
              <a:rPr b="0" lang="pt-BR" sz="3400" spc="-1" strike="noStrike">
                <a:solidFill>
                  <a:srgbClr val="e42832"/>
                </a:solidFill>
                <a:latin typeface="Avenir Next Medium"/>
                <a:ea typeface="Avenir Next Medium"/>
              </a:rPr>
              <a:t>tempo no trânsito </a:t>
            </a:r>
            <a:r>
              <a:rPr b="0" lang="pt-BR" sz="3400" spc="-1" strike="noStrike">
                <a:solidFill>
                  <a:srgbClr val="222222"/>
                </a:solidFill>
                <a:latin typeface="Avenir Next Medium"/>
                <a:ea typeface="Avenir Next Medium"/>
              </a:rPr>
              <a:t>condicional em </a:t>
            </a:r>
            <a:r>
              <a:rPr b="0" lang="pt-BR" sz="3400" spc="-1" strike="noStrike">
                <a:solidFill>
                  <a:srgbClr val="e42832"/>
                </a:solidFill>
                <a:latin typeface="Avenir Next Medium"/>
                <a:ea typeface="Avenir Next Medium"/>
              </a:rPr>
              <a:t>temperatura</a:t>
            </a:r>
            <a:endParaRPr b="0" lang="pt-BR" sz="3400" spc="-1" strike="noStrike">
              <a:latin typeface="Arial"/>
            </a:endParaRPr>
          </a:p>
        </p:txBody>
      </p:sp>
      <p:sp>
        <p:nvSpPr>
          <p:cNvPr id="1120" name="CustomShape 2"/>
          <p:cNvSpPr/>
          <p:nvPr/>
        </p:nvSpPr>
        <p:spPr>
          <a:xfrm>
            <a:off x="406440" y="673200"/>
            <a:ext cx="12191400" cy="723240"/>
          </a:xfrm>
          <a:prstGeom prst="rect">
            <a:avLst/>
          </a:prstGeom>
          <a:noFill/>
          <a:ln w="12600">
            <a:noFill/>
          </a:ln>
        </p:spPr>
        <p:style>
          <a:lnRef idx="0"/>
          <a:fillRef idx="0"/>
          <a:effectRef idx="0"/>
          <a:fontRef idx="minor"/>
        </p:style>
        <p:txBody>
          <a:bodyPr lIns="50760" rIns="50760" tIns="50760" bIns="50760">
            <a:noAutofit/>
          </a:bodyPr>
          <a:p>
            <a:pPr>
              <a:lnSpc>
                <a:spcPct val="80000"/>
              </a:lnSpc>
              <a:spcBef>
                <a:spcPts val="2200"/>
              </a:spcBef>
            </a:pPr>
            <a:r>
              <a:rPr b="0" lang="pt-BR" sz="4800" spc="-1" strike="noStrike" cap="all">
                <a:solidFill>
                  <a:srgbClr val="34a5da"/>
                </a:solidFill>
                <a:latin typeface="DIN Condensed Bold"/>
                <a:ea typeface="DIN Condensed Bold"/>
              </a:rPr>
              <a:t>distribuição conjunta condicional</a:t>
            </a:r>
            <a:endParaRPr b="0" lang="pt-BR" sz="4800" spc="-1" strike="noStrike">
              <a:latin typeface="Arial"/>
            </a:endParaRPr>
          </a:p>
        </p:txBody>
      </p:sp>
      <p:graphicFrame>
        <p:nvGraphicFramePr>
          <p:cNvPr id="1121" name="Table 3"/>
          <p:cNvGraphicFramePr/>
          <p:nvPr/>
        </p:nvGraphicFramePr>
        <p:xfrm>
          <a:off x="1286640" y="4734360"/>
          <a:ext cx="5966640" cy="4911120"/>
        </p:xfrm>
        <a:graphic>
          <a:graphicData uri="http://schemas.openxmlformats.org/drawingml/2006/table">
            <a:tbl>
              <a:tblPr/>
              <a:tblGrid>
                <a:gridCol w="1989000"/>
                <a:gridCol w="1989000"/>
                <a:gridCol w="1989000"/>
              </a:tblGrid>
              <a:tr h="1107720">
                <a:tc>
                  <a:txBody>
                    <a:bodyPr lIns="50760" rIns="50760">
                      <a:noAutofit/>
                    </a:bodyPr>
                    <a:p>
                      <a:pPr>
                        <a:lnSpc>
                          <a:spcPct val="100000"/>
                        </a:lnSpc>
                      </a:pPr>
                      <a:r>
                        <a:rPr b="0" lang="pt-BR" sz="3400" spc="-1" strike="noStrike">
                          <a:solidFill>
                            <a:srgbClr val="ffffff"/>
                          </a:solidFill>
                          <a:latin typeface="DIN Condensed Bold"/>
                          <a:ea typeface="DIN Condensed Bold"/>
                        </a:rPr>
                        <a:t>Tempo</a:t>
                      </a:r>
                      <a:endParaRPr b="0" lang="pt-BR" sz="3400" spc="-1" strike="noStrike">
                        <a:latin typeface="Arial"/>
                      </a:endParaRPr>
                    </a:p>
                    <a:p>
                      <a:pPr algn="ctr">
                        <a:lnSpc>
                          <a:spcPct val="100000"/>
                        </a:lnSpc>
                      </a:pPr>
                      <a:endParaRPr b="0" lang="pt-BR" sz="3400" spc="-1" strike="noStrike">
                        <a:latin typeface="Arial"/>
                      </a:endParaRPr>
                    </a:p>
                  </a:txBody>
                  <a:tcPr marL="50760" marR="50760">
                    <a:lnL w="12240">
                      <a:noFill/>
                    </a:lnL>
                    <a:lnR w="12240">
                      <a:noFill/>
                    </a:lnR>
                    <a:lnT w="12240">
                      <a:noFill/>
                    </a:lnT>
                    <a:lnB w="12240">
                      <a:noFill/>
                    </a:lnB>
                    <a:solidFill>
                      <a:srgbClr val="781873"/>
                    </a:solidFill>
                  </a:tcPr>
                </a:tc>
                <a:tc>
                  <a:txBody>
                    <a:bodyPr lIns="50760" rIns="50760">
                      <a:noAutofit/>
                    </a:bodyPr>
                    <a:p>
                      <a:pPr algn="ctr">
                        <a:lnSpc>
                          <a:spcPct val="100000"/>
                        </a:lnSpc>
                      </a:pPr>
                      <a:r>
                        <a:rPr b="0" lang="pt-BR" sz="3600" spc="-1" strike="noStrike">
                          <a:solidFill>
                            <a:srgbClr val="ffffff"/>
                          </a:solidFill>
                          <a:latin typeface="Avenir Next Demi Bold"/>
                          <a:ea typeface="Avenir Next Demi Bold"/>
                        </a:rPr>
                        <a:t>Clima</a:t>
                      </a:r>
                      <a:endParaRPr b="0" lang="pt-BR" sz="3600" spc="-1" strike="noStrike">
                        <a:latin typeface="Arial"/>
                      </a:endParaRPr>
                    </a:p>
                  </a:txBody>
                  <a:tcPr marL="50760" marR="50760">
                    <a:lnL w="12240">
                      <a:noFill/>
                    </a:lnL>
                    <a:lnR w="12240">
                      <a:noFill/>
                    </a:lnR>
                    <a:lnT w="12240">
                      <a:noFill/>
                    </a:lnT>
                    <a:lnB w="12240">
                      <a:noFill/>
                    </a:lnB>
                    <a:solidFill>
                      <a:srgbClr val="781873"/>
                    </a:solidFill>
                  </a:tcPr>
                </a:tc>
                <a:tc>
                  <a:txBody>
                    <a:bodyPr lIns="50760" rIns="50760">
                      <a:noAutofit/>
                    </a:bodyPr>
                    <a:p>
                      <a:pPr algn="ctr">
                        <a:lnSpc>
                          <a:spcPct val="100000"/>
                        </a:lnSpc>
                      </a:pPr>
                      <a:r>
                        <a:rPr b="0" lang="pt-BR" sz="3400" spc="-1" strike="noStrike">
                          <a:solidFill>
                            <a:srgbClr val="ffffff"/>
                          </a:solidFill>
                          <a:latin typeface="DIN Condensed Bold"/>
                          <a:ea typeface="DIN Condensed Bold"/>
                        </a:rPr>
                        <a:t>Pr(T|C)</a:t>
                      </a:r>
                      <a:endParaRPr b="0" lang="pt-BR" sz="3400" spc="-1" strike="noStrike">
                        <a:latin typeface="Arial"/>
                      </a:endParaRPr>
                    </a:p>
                  </a:txBody>
                  <a:tcPr marL="50760" marR="50760">
                    <a:lnL w="12240">
                      <a:noFill/>
                    </a:lnL>
                    <a:lnR w="12240">
                      <a:noFill/>
                    </a:lnR>
                    <a:lnT w="12240">
                      <a:noFill/>
                    </a:lnT>
                    <a:lnB w="12240">
                      <a:noFill/>
                    </a:lnB>
                    <a:solidFill>
                      <a:srgbClr val="781873"/>
                    </a:solidFill>
                  </a:tcPr>
                </a:tc>
              </a:tr>
              <a:tr h="633960">
                <a:tc>
                  <a:txBody>
                    <a:bodyPr lIns="50760" rIns="50760">
                      <a:noAutofit/>
                    </a:bodyPr>
                    <a:p>
                      <a:pPr algn="ctr">
                        <a:lnSpc>
                          <a:spcPct val="100000"/>
                        </a:lnSpc>
                      </a:pPr>
                      <a:r>
                        <a:rPr b="0" lang="pt-BR" sz="3400" spc="-1" strike="noStrike">
                          <a:solidFill>
                            <a:srgbClr val="ffffff"/>
                          </a:solidFill>
                          <a:latin typeface="Avenir Next Demi Bold"/>
                          <a:ea typeface="Avenir Next Demi Bold"/>
                        </a:rPr>
                        <a:t>20</a:t>
                      </a:r>
                      <a:endParaRPr b="0" lang="pt-BR" sz="3400" spc="-1" strike="noStrike">
                        <a:latin typeface="Arial"/>
                      </a:endParaRPr>
                    </a:p>
                  </a:txBody>
                  <a:tcPr marL="50760" marR="50760">
                    <a:lnL w="12240">
                      <a:noFill/>
                    </a:lnL>
                    <a:lnR w="12240">
                      <a:noFill/>
                    </a:lnR>
                    <a:lnT w="12240">
                      <a:noFill/>
                    </a:lnT>
                    <a:lnB w="12240">
                      <a:noFill/>
                    </a:lnB>
                    <a:solidFill>
                      <a:srgbClr val="a01d73"/>
                    </a:solidFill>
                  </a:tcPr>
                </a:tc>
                <a:tc>
                  <a:txBody>
                    <a:bodyPr lIns="50760" rIns="50760">
                      <a:noAutofit/>
                    </a:bodyPr>
                    <a:p>
                      <a:pPr algn="ctr">
                        <a:lnSpc>
                          <a:spcPct val="100000"/>
                        </a:lnSpc>
                      </a:pPr>
                      <a:r>
                        <a:rPr b="0" lang="pt-BR" sz="3600" spc="-1" strike="noStrike">
                          <a:solidFill>
                            <a:srgbClr val="ffffff"/>
                          </a:solidFill>
                          <a:latin typeface="Avenir Next Demi Bold"/>
                          <a:ea typeface="Avenir Next Demi Bold"/>
                        </a:rPr>
                        <a:t>quente</a:t>
                      </a:r>
                      <a:endParaRPr b="0" lang="pt-BR" sz="3600" spc="-1" strike="noStrike">
                        <a:latin typeface="Arial"/>
                      </a:endParaRPr>
                    </a:p>
                  </a:txBody>
                  <a:tcPr marL="50760" marR="50760">
                    <a:lnL w="12240">
                      <a:noFill/>
                    </a:lnL>
                    <a:lnR w="12240">
                      <a:noFill/>
                    </a:lnR>
                    <a:lnT w="12240">
                      <a:noFill/>
                    </a:lnT>
                    <a:lnB w="12240">
                      <a:noFill/>
                    </a:lnB>
                    <a:solidFill>
                      <a:srgbClr val="a01d73"/>
                    </a:solidFill>
                  </a:tcPr>
                </a:tc>
                <a:tc>
                  <a:txBody>
                    <a:bodyPr lIns="50760" rIns="50760">
                      <a:noAutofit/>
                    </a:bodyPr>
                    <a:p>
                      <a:pPr algn="ctr">
                        <a:lnSpc>
                          <a:spcPct val="100000"/>
                        </a:lnSpc>
                      </a:pPr>
                      <a:r>
                        <a:rPr b="0" lang="pt-BR" sz="3400" spc="-1" strike="noStrike">
                          <a:solidFill>
                            <a:srgbClr val="222222"/>
                          </a:solidFill>
                          <a:latin typeface="DIN Condensed Bold"/>
                          <a:ea typeface="DIN Condensed Bold"/>
                        </a:rPr>
                        <a:t>0.25</a:t>
                      </a:r>
                      <a:endParaRPr b="0" lang="pt-BR" sz="3400" spc="-1" strike="noStrike">
                        <a:latin typeface="Arial"/>
                      </a:endParaRPr>
                    </a:p>
                  </a:txBody>
                  <a:tcPr marL="50760" marR="50760">
                    <a:lnL w="12240">
                      <a:noFill/>
                    </a:lnL>
                    <a:lnR w="12240">
                      <a:noFill/>
                    </a:lnR>
                    <a:lnT w="12240">
                      <a:noFill/>
                    </a:lnT>
                    <a:lnB w="12240">
                      <a:noFill/>
                    </a:lnB>
                    <a:noFill/>
                  </a:tcPr>
                </a:tc>
              </a:tr>
              <a:tr h="633960">
                <a:tc>
                  <a:txBody>
                    <a:bodyPr lIns="50760" rIns="50760">
                      <a:noAutofit/>
                    </a:bodyPr>
                    <a:p>
                      <a:pPr algn="ctr">
                        <a:lnSpc>
                          <a:spcPct val="100000"/>
                        </a:lnSpc>
                      </a:pPr>
                      <a:r>
                        <a:rPr b="0" lang="pt-BR" sz="3400" spc="-1" strike="noStrike">
                          <a:solidFill>
                            <a:srgbClr val="ffffff"/>
                          </a:solidFill>
                          <a:latin typeface="Avenir Next Demi Bold"/>
                          <a:ea typeface="Avenir Next Demi Bold"/>
                        </a:rPr>
                        <a:t>30</a:t>
                      </a:r>
                      <a:endParaRPr b="0" lang="pt-BR" sz="3400" spc="-1" strike="noStrike">
                        <a:latin typeface="Arial"/>
                      </a:endParaRPr>
                    </a:p>
                  </a:txBody>
                  <a:tcPr marL="50760" marR="50760">
                    <a:lnL w="12240">
                      <a:noFill/>
                    </a:lnL>
                    <a:lnR w="12240">
                      <a:noFill/>
                    </a:lnR>
                    <a:lnT w="12240">
                      <a:noFill/>
                    </a:lnT>
                    <a:lnB w="12240">
                      <a:noFill/>
                    </a:lnB>
                    <a:solidFill>
                      <a:srgbClr val="a01d73"/>
                    </a:solidFill>
                  </a:tcPr>
                </a:tc>
                <a:tc>
                  <a:txBody>
                    <a:bodyPr lIns="50760" rIns="50760">
                      <a:noAutofit/>
                    </a:bodyPr>
                    <a:p>
                      <a:pPr algn="ctr">
                        <a:lnSpc>
                          <a:spcPct val="100000"/>
                        </a:lnSpc>
                      </a:pPr>
                      <a:r>
                        <a:rPr b="0" lang="pt-BR" sz="3600" spc="-1" strike="noStrike">
                          <a:solidFill>
                            <a:srgbClr val="ffffff"/>
                          </a:solidFill>
                          <a:latin typeface="Avenir Next Demi Bold"/>
                          <a:ea typeface="Avenir Next Demi Bold"/>
                        </a:rPr>
                        <a:t>quente</a:t>
                      </a:r>
                      <a:endParaRPr b="0" lang="pt-BR" sz="3600" spc="-1" strike="noStrike">
                        <a:latin typeface="Arial"/>
                      </a:endParaRPr>
                    </a:p>
                  </a:txBody>
                  <a:tcPr marL="50760" marR="50760">
                    <a:lnL w="12240">
                      <a:noFill/>
                    </a:lnL>
                    <a:lnR w="12240">
                      <a:noFill/>
                    </a:lnR>
                    <a:lnT w="12240">
                      <a:noFill/>
                    </a:lnT>
                    <a:lnB w="12240">
                      <a:noFill/>
                    </a:lnB>
                    <a:solidFill>
                      <a:srgbClr val="a01d73"/>
                    </a:solidFill>
                  </a:tcPr>
                </a:tc>
                <a:tc>
                  <a:txBody>
                    <a:bodyPr lIns="50760" rIns="50760">
                      <a:noAutofit/>
                    </a:bodyPr>
                    <a:p>
                      <a:pPr algn="ctr">
                        <a:lnSpc>
                          <a:spcPct val="100000"/>
                        </a:lnSpc>
                      </a:pPr>
                      <a:r>
                        <a:rPr b="0" lang="pt-BR" sz="3400" spc="-1" strike="noStrike">
                          <a:solidFill>
                            <a:srgbClr val="222222"/>
                          </a:solidFill>
                          <a:latin typeface="DIN Condensed Bold"/>
                          <a:ea typeface="DIN Condensed Bold"/>
                        </a:rPr>
                        <a:t>0.70</a:t>
                      </a:r>
                      <a:endParaRPr b="0" lang="pt-BR" sz="3400" spc="-1" strike="noStrike">
                        <a:latin typeface="Arial"/>
                      </a:endParaRPr>
                    </a:p>
                  </a:txBody>
                  <a:tcPr marL="50760" marR="50760">
                    <a:lnL w="12240">
                      <a:noFill/>
                    </a:lnL>
                    <a:lnR w="12240">
                      <a:noFill/>
                    </a:lnR>
                    <a:lnT w="12240">
                      <a:noFill/>
                    </a:lnT>
                    <a:lnB w="12240">
                      <a:noFill/>
                    </a:lnB>
                    <a:solidFill>
                      <a:srgbClr val="c52060">
                        <a:alpha val="25000"/>
                      </a:srgbClr>
                    </a:solidFill>
                  </a:tcPr>
                </a:tc>
              </a:tr>
              <a:tr h="633960">
                <a:tc>
                  <a:txBody>
                    <a:bodyPr lIns="50760" rIns="50760">
                      <a:noAutofit/>
                    </a:bodyPr>
                    <a:p>
                      <a:pPr algn="ctr">
                        <a:lnSpc>
                          <a:spcPct val="100000"/>
                        </a:lnSpc>
                      </a:pPr>
                      <a:r>
                        <a:rPr b="0" lang="pt-BR" sz="3400" spc="-1" strike="noStrike">
                          <a:solidFill>
                            <a:srgbClr val="ffffff"/>
                          </a:solidFill>
                          <a:latin typeface="Avenir Next Demi Bold"/>
                          <a:ea typeface="Avenir Next Demi Bold"/>
                        </a:rPr>
                        <a:t>60</a:t>
                      </a:r>
                      <a:endParaRPr b="0" lang="pt-BR" sz="3400" spc="-1" strike="noStrike">
                        <a:latin typeface="Arial"/>
                      </a:endParaRPr>
                    </a:p>
                  </a:txBody>
                  <a:tcPr marL="50760" marR="50760">
                    <a:lnL w="12240">
                      <a:noFill/>
                    </a:lnL>
                    <a:lnR w="12240">
                      <a:noFill/>
                    </a:lnR>
                    <a:lnT w="12240">
                      <a:noFill/>
                    </a:lnT>
                    <a:lnB w="12240">
                      <a:noFill/>
                    </a:lnB>
                    <a:solidFill>
                      <a:srgbClr val="a01d73"/>
                    </a:solidFill>
                  </a:tcPr>
                </a:tc>
                <a:tc>
                  <a:txBody>
                    <a:bodyPr lIns="50760" rIns="50760">
                      <a:noAutofit/>
                    </a:bodyPr>
                    <a:p>
                      <a:pPr algn="ctr">
                        <a:lnSpc>
                          <a:spcPct val="100000"/>
                        </a:lnSpc>
                      </a:pPr>
                      <a:r>
                        <a:rPr b="0" lang="pt-BR" sz="3600" spc="-1" strike="noStrike">
                          <a:solidFill>
                            <a:srgbClr val="ffffff"/>
                          </a:solidFill>
                          <a:latin typeface="Avenir Next Demi Bold"/>
                          <a:ea typeface="Avenir Next Demi Bold"/>
                        </a:rPr>
                        <a:t>quente</a:t>
                      </a:r>
                      <a:endParaRPr b="0" lang="pt-BR" sz="3600" spc="-1" strike="noStrike">
                        <a:latin typeface="Arial"/>
                      </a:endParaRPr>
                    </a:p>
                  </a:txBody>
                  <a:tcPr marL="50760" marR="50760">
                    <a:lnL w="12240">
                      <a:noFill/>
                    </a:lnL>
                    <a:lnR w="12240">
                      <a:noFill/>
                    </a:lnR>
                    <a:lnT w="12240">
                      <a:noFill/>
                    </a:lnT>
                    <a:lnB w="12240">
                      <a:noFill/>
                    </a:lnB>
                    <a:solidFill>
                      <a:srgbClr val="a01d73"/>
                    </a:solidFill>
                  </a:tcPr>
                </a:tc>
                <a:tc>
                  <a:txBody>
                    <a:bodyPr lIns="50760" rIns="50760">
                      <a:noAutofit/>
                    </a:bodyPr>
                    <a:p>
                      <a:pPr algn="ctr">
                        <a:lnSpc>
                          <a:spcPct val="100000"/>
                        </a:lnSpc>
                      </a:pPr>
                      <a:r>
                        <a:rPr b="0" lang="pt-BR" sz="3400" spc="-1" strike="noStrike">
                          <a:solidFill>
                            <a:srgbClr val="222222"/>
                          </a:solidFill>
                          <a:latin typeface="DIN Condensed Bold"/>
                          <a:ea typeface="DIN Condensed Bold"/>
                        </a:rPr>
                        <a:t>0,05</a:t>
                      </a:r>
                      <a:endParaRPr b="0" lang="pt-BR" sz="3400" spc="-1" strike="noStrike">
                        <a:latin typeface="Arial"/>
                      </a:endParaRPr>
                    </a:p>
                  </a:txBody>
                  <a:tcPr marL="50760" marR="50760">
                    <a:lnL w="12240">
                      <a:noFill/>
                    </a:lnL>
                    <a:lnR w="12240">
                      <a:noFill/>
                    </a:lnR>
                    <a:lnT w="12240">
                      <a:noFill/>
                    </a:lnT>
                    <a:lnB w="12240">
                      <a:noFill/>
                    </a:lnB>
                    <a:noFill/>
                  </a:tcPr>
                </a:tc>
              </a:tr>
              <a:tr h="633960">
                <a:tc>
                  <a:txBody>
                    <a:bodyPr lIns="50760" rIns="50760">
                      <a:noAutofit/>
                    </a:bodyPr>
                    <a:p>
                      <a:pPr algn="ctr">
                        <a:lnSpc>
                          <a:spcPct val="100000"/>
                        </a:lnSpc>
                      </a:pPr>
                      <a:r>
                        <a:rPr b="0" lang="pt-BR" sz="3400" spc="-1" strike="noStrike">
                          <a:solidFill>
                            <a:srgbClr val="ffffff"/>
                          </a:solidFill>
                          <a:latin typeface="Avenir Next Demi Bold"/>
                          <a:ea typeface="Avenir Next Demi Bold"/>
                        </a:rPr>
                        <a:t>20</a:t>
                      </a:r>
                      <a:endParaRPr b="0" lang="pt-BR" sz="3400" spc="-1" strike="noStrike">
                        <a:latin typeface="Arial"/>
                      </a:endParaRPr>
                    </a:p>
                  </a:txBody>
                  <a:tcPr marL="50760" marR="50760">
                    <a:lnL w="12240">
                      <a:noFill/>
                    </a:lnL>
                    <a:lnR w="12240">
                      <a:noFill/>
                    </a:lnR>
                    <a:lnT w="12240">
                      <a:noFill/>
                    </a:lnT>
                    <a:lnB w="12240">
                      <a:noFill/>
                    </a:lnB>
                    <a:solidFill>
                      <a:srgbClr val="a01d73"/>
                    </a:solidFill>
                  </a:tcPr>
                </a:tc>
                <a:tc>
                  <a:txBody>
                    <a:bodyPr lIns="50760" rIns="50760">
                      <a:noAutofit/>
                    </a:bodyPr>
                    <a:p>
                      <a:pPr algn="ctr">
                        <a:lnSpc>
                          <a:spcPct val="100000"/>
                        </a:lnSpc>
                      </a:pPr>
                      <a:r>
                        <a:rPr b="0" lang="pt-BR" sz="3600" spc="-1" strike="noStrike">
                          <a:solidFill>
                            <a:srgbClr val="ffffff"/>
                          </a:solidFill>
                          <a:latin typeface="Avenir Next Demi Bold"/>
                          <a:ea typeface="Avenir Next Demi Bold"/>
                        </a:rPr>
                        <a:t>frio</a:t>
                      </a:r>
                      <a:endParaRPr b="0" lang="pt-BR" sz="3600" spc="-1" strike="noStrike">
                        <a:latin typeface="Arial"/>
                      </a:endParaRPr>
                    </a:p>
                  </a:txBody>
                  <a:tcPr marL="50760" marR="50760">
                    <a:lnL w="12240">
                      <a:noFill/>
                    </a:lnL>
                    <a:lnR w="12240">
                      <a:noFill/>
                    </a:lnR>
                    <a:lnT w="12240">
                      <a:noFill/>
                    </a:lnT>
                    <a:lnB w="12240">
                      <a:noFill/>
                    </a:lnB>
                    <a:solidFill>
                      <a:srgbClr val="a01d73"/>
                    </a:solidFill>
                  </a:tcPr>
                </a:tc>
                <a:tc>
                  <a:txBody>
                    <a:bodyPr lIns="50760" rIns="50760">
                      <a:noAutofit/>
                    </a:bodyPr>
                    <a:p>
                      <a:pPr algn="ctr">
                        <a:lnSpc>
                          <a:spcPct val="100000"/>
                        </a:lnSpc>
                      </a:pPr>
                      <a:r>
                        <a:rPr b="0" lang="pt-BR" sz="3400" spc="-1" strike="noStrike">
                          <a:solidFill>
                            <a:srgbClr val="222222"/>
                          </a:solidFill>
                          <a:latin typeface="DIN Condensed Bold"/>
                          <a:ea typeface="DIN Condensed Bold"/>
                        </a:rPr>
                        <a:t>0.10</a:t>
                      </a:r>
                      <a:endParaRPr b="0" lang="pt-BR" sz="3400" spc="-1" strike="noStrike">
                        <a:latin typeface="Arial"/>
                      </a:endParaRPr>
                    </a:p>
                  </a:txBody>
                  <a:tcPr marL="50760" marR="50760">
                    <a:lnL w="12240">
                      <a:noFill/>
                    </a:lnL>
                    <a:lnR w="12240">
                      <a:noFill/>
                    </a:lnR>
                    <a:lnT w="12240">
                      <a:noFill/>
                    </a:lnT>
                    <a:lnB w="12240">
                      <a:noFill/>
                    </a:lnB>
                    <a:solidFill>
                      <a:srgbClr val="c52060">
                        <a:alpha val="25000"/>
                      </a:srgbClr>
                    </a:solidFill>
                  </a:tcPr>
                </a:tc>
              </a:tr>
              <a:tr h="633960">
                <a:tc>
                  <a:txBody>
                    <a:bodyPr lIns="50760" rIns="50760">
                      <a:noAutofit/>
                    </a:bodyPr>
                    <a:p>
                      <a:pPr algn="ctr">
                        <a:lnSpc>
                          <a:spcPct val="100000"/>
                        </a:lnSpc>
                      </a:pPr>
                      <a:r>
                        <a:rPr b="0" lang="pt-BR" sz="3400" spc="-1" strike="noStrike">
                          <a:solidFill>
                            <a:srgbClr val="ffffff"/>
                          </a:solidFill>
                          <a:latin typeface="Avenir Next Demi Bold"/>
                          <a:ea typeface="Avenir Next Demi Bold"/>
                        </a:rPr>
                        <a:t>30</a:t>
                      </a:r>
                      <a:endParaRPr b="0" lang="pt-BR" sz="3400" spc="-1" strike="noStrike">
                        <a:latin typeface="Arial"/>
                      </a:endParaRPr>
                    </a:p>
                  </a:txBody>
                  <a:tcPr marL="50760" marR="50760">
                    <a:lnL w="12240">
                      <a:noFill/>
                    </a:lnL>
                    <a:lnR w="12240">
                      <a:noFill/>
                    </a:lnR>
                    <a:lnT w="12240">
                      <a:noFill/>
                    </a:lnT>
                    <a:lnB w="12240">
                      <a:noFill/>
                    </a:lnB>
                    <a:solidFill>
                      <a:srgbClr val="a01d73"/>
                    </a:solidFill>
                  </a:tcPr>
                </a:tc>
                <a:tc>
                  <a:txBody>
                    <a:bodyPr lIns="50760" rIns="50760">
                      <a:noAutofit/>
                    </a:bodyPr>
                    <a:p>
                      <a:pPr algn="ctr">
                        <a:lnSpc>
                          <a:spcPct val="100000"/>
                        </a:lnSpc>
                      </a:pPr>
                      <a:r>
                        <a:rPr b="0" lang="pt-BR" sz="3600" spc="-1" strike="noStrike">
                          <a:solidFill>
                            <a:srgbClr val="ffffff"/>
                          </a:solidFill>
                          <a:latin typeface="Avenir Next Demi Bold"/>
                          <a:ea typeface="Avenir Next Demi Bold"/>
                        </a:rPr>
                        <a:t>frio</a:t>
                      </a:r>
                      <a:endParaRPr b="0" lang="pt-BR" sz="3600" spc="-1" strike="noStrike">
                        <a:latin typeface="Arial"/>
                      </a:endParaRPr>
                    </a:p>
                  </a:txBody>
                  <a:tcPr marL="50760" marR="50760">
                    <a:lnL w="12240">
                      <a:noFill/>
                    </a:lnL>
                    <a:lnR w="12240">
                      <a:noFill/>
                    </a:lnR>
                    <a:lnT w="12240">
                      <a:noFill/>
                    </a:lnT>
                    <a:lnB w="12240">
                      <a:noFill/>
                    </a:lnB>
                    <a:solidFill>
                      <a:srgbClr val="a01d73"/>
                    </a:solidFill>
                  </a:tcPr>
                </a:tc>
                <a:tc>
                  <a:txBody>
                    <a:bodyPr lIns="50760" rIns="50760">
                      <a:noAutofit/>
                    </a:bodyPr>
                    <a:p>
                      <a:pPr algn="ctr">
                        <a:lnSpc>
                          <a:spcPct val="100000"/>
                        </a:lnSpc>
                      </a:pPr>
                      <a:r>
                        <a:rPr b="0" lang="pt-BR" sz="3400" spc="-1" strike="noStrike">
                          <a:solidFill>
                            <a:srgbClr val="222222"/>
                          </a:solidFill>
                          <a:latin typeface="DIN Condensed Bold"/>
                          <a:ea typeface="DIN Condensed Bold"/>
                        </a:rPr>
                        <a:t>0.15</a:t>
                      </a:r>
                      <a:endParaRPr b="0" lang="pt-BR" sz="3400" spc="-1" strike="noStrike">
                        <a:latin typeface="Arial"/>
                      </a:endParaRPr>
                    </a:p>
                  </a:txBody>
                  <a:tcPr marL="50760" marR="50760">
                    <a:lnL w="12240">
                      <a:noFill/>
                    </a:lnL>
                    <a:lnR w="12240">
                      <a:noFill/>
                    </a:lnR>
                    <a:lnT w="12240">
                      <a:noFill/>
                    </a:lnT>
                    <a:lnB w="12240">
                      <a:noFill/>
                    </a:lnB>
                    <a:noFill/>
                  </a:tcPr>
                </a:tc>
              </a:tr>
              <a:tr h="633960">
                <a:tc>
                  <a:txBody>
                    <a:bodyPr lIns="50760" rIns="50760">
                      <a:noAutofit/>
                    </a:bodyPr>
                    <a:p>
                      <a:pPr algn="ctr">
                        <a:lnSpc>
                          <a:spcPct val="100000"/>
                        </a:lnSpc>
                      </a:pPr>
                      <a:r>
                        <a:rPr b="0" lang="pt-BR" sz="3400" spc="-1" strike="noStrike">
                          <a:solidFill>
                            <a:srgbClr val="ffffff"/>
                          </a:solidFill>
                          <a:latin typeface="Avenir Next Demi Bold"/>
                          <a:ea typeface="Avenir Next Demi Bold"/>
                        </a:rPr>
                        <a:t>60</a:t>
                      </a:r>
                      <a:endParaRPr b="0" lang="pt-BR" sz="3400" spc="-1" strike="noStrike">
                        <a:latin typeface="Arial"/>
                      </a:endParaRPr>
                    </a:p>
                  </a:txBody>
                  <a:tcPr marL="50760" marR="50760">
                    <a:lnL w="12240">
                      <a:noFill/>
                    </a:lnL>
                    <a:lnR w="12240">
                      <a:noFill/>
                    </a:lnR>
                    <a:lnT w="12240">
                      <a:noFill/>
                    </a:lnT>
                    <a:lnB w="12240">
                      <a:noFill/>
                    </a:lnB>
                    <a:solidFill>
                      <a:srgbClr val="a01d73"/>
                    </a:solidFill>
                  </a:tcPr>
                </a:tc>
                <a:tc>
                  <a:txBody>
                    <a:bodyPr lIns="50760" rIns="50760">
                      <a:noAutofit/>
                    </a:bodyPr>
                    <a:p>
                      <a:pPr algn="ctr">
                        <a:lnSpc>
                          <a:spcPct val="100000"/>
                        </a:lnSpc>
                      </a:pPr>
                      <a:r>
                        <a:rPr b="0" lang="pt-BR" sz="3600" spc="-1" strike="noStrike">
                          <a:solidFill>
                            <a:srgbClr val="ffffff"/>
                          </a:solidFill>
                          <a:latin typeface="Avenir Next Demi Bold"/>
                          <a:ea typeface="Avenir Next Demi Bold"/>
                        </a:rPr>
                        <a:t>frio</a:t>
                      </a:r>
                      <a:endParaRPr b="0" lang="pt-BR" sz="3600" spc="-1" strike="noStrike">
                        <a:latin typeface="Arial"/>
                      </a:endParaRPr>
                    </a:p>
                  </a:txBody>
                  <a:tcPr marL="50760" marR="50760">
                    <a:lnL w="12240">
                      <a:noFill/>
                    </a:lnL>
                    <a:lnR w="12240">
                      <a:noFill/>
                    </a:lnR>
                    <a:lnT w="12240">
                      <a:noFill/>
                    </a:lnT>
                    <a:lnB w="12240">
                      <a:noFill/>
                    </a:lnB>
                    <a:solidFill>
                      <a:srgbClr val="a01d73"/>
                    </a:solidFill>
                  </a:tcPr>
                </a:tc>
                <a:tc>
                  <a:txBody>
                    <a:bodyPr lIns="50760" rIns="50760">
                      <a:noAutofit/>
                    </a:bodyPr>
                    <a:p>
                      <a:pPr algn="ctr">
                        <a:lnSpc>
                          <a:spcPct val="100000"/>
                        </a:lnSpc>
                      </a:pPr>
                      <a:r>
                        <a:rPr b="0" lang="pt-BR" sz="3400" spc="-1" strike="noStrike">
                          <a:solidFill>
                            <a:srgbClr val="222222"/>
                          </a:solidFill>
                          <a:latin typeface="DIN Condensed Bold"/>
                          <a:ea typeface="DIN Condensed Bold"/>
                        </a:rPr>
                        <a:t>0.75</a:t>
                      </a:r>
                      <a:endParaRPr b="0" lang="pt-BR" sz="3400" spc="-1" strike="noStrike">
                        <a:latin typeface="Arial"/>
                      </a:endParaRPr>
                    </a:p>
                  </a:txBody>
                  <a:tcPr marL="50760" marR="50760">
                    <a:lnL w="12240">
                      <a:noFill/>
                    </a:lnL>
                    <a:lnR w="12240">
                      <a:noFill/>
                    </a:lnR>
                    <a:lnT w="12240">
                      <a:noFill/>
                    </a:lnT>
                    <a:lnB w="12240">
                      <a:noFill/>
                    </a:lnB>
                    <a:solidFill>
                      <a:srgbClr val="c52060">
                        <a:alpha val="25000"/>
                      </a:srgbClr>
                    </a:solidFill>
                  </a:tcPr>
                </a:tc>
              </a:tr>
            </a:tbl>
          </a:graphicData>
        </a:graphic>
      </p:graphicFrame>
      <p:sp>
        <p:nvSpPr>
          <p:cNvPr id="1122" name="CustomShape 4"/>
          <p:cNvSpPr/>
          <p:nvPr/>
        </p:nvSpPr>
        <p:spPr>
          <a:xfrm>
            <a:off x="7979760" y="6529320"/>
            <a:ext cx="4248000" cy="784440"/>
          </a:xfrm>
          <a:prstGeom prst="rect">
            <a:avLst/>
          </a:prstGeom>
          <a:solidFill>
            <a:schemeClr val="accent4"/>
          </a:solidFill>
          <a:ln w="12600">
            <a:noFill/>
          </a:ln>
        </p:spPr>
        <p:style>
          <a:lnRef idx="0"/>
          <a:fillRef idx="0"/>
          <a:effectRef idx="0"/>
          <a:fontRef idx="minor"/>
        </p:style>
        <p:txBody>
          <a:bodyPr wrap="none" lIns="50760" rIns="50760" tIns="50760" bIns="50760" anchor="ctr">
            <a:spAutoFit/>
          </a:bodyPr>
          <a:p>
            <a:pPr algn="ctr">
              <a:lnSpc>
                <a:spcPct val="80000"/>
              </a:lnSpc>
            </a:pPr>
            <a:r>
              <a:rPr b="0" lang="pt-BR" sz="2800" spc="-1" strike="noStrike" cap="all">
                <a:solidFill>
                  <a:srgbClr val="232323"/>
                </a:solidFill>
                <a:latin typeface="DIN Condensed Bold"/>
                <a:ea typeface="DIN Condensed Bold"/>
              </a:rPr>
              <a:t>Soma de valores = 1</a:t>
            </a:r>
            <a:endParaRPr b="0" lang="pt-BR" sz="2800" spc="-1" strike="noStrike">
              <a:latin typeface="Arial"/>
            </a:endParaRPr>
          </a:p>
          <a:p>
            <a:pPr algn="ctr">
              <a:lnSpc>
                <a:spcPct val="80000"/>
              </a:lnSpc>
            </a:pPr>
            <a:r>
              <a:rPr b="0" lang="pt-BR" sz="2800" spc="-1" strike="noStrike" cap="all">
                <a:solidFill>
                  <a:srgbClr val="232323"/>
                </a:solidFill>
                <a:latin typeface="DIN Condensed Bold"/>
                <a:ea typeface="DIN Condensed Bold"/>
              </a:rPr>
              <a:t>Por que?</a:t>
            </a:r>
            <a:endParaRPr b="0" lang="pt-BR" sz="2800" spc="-1" strike="noStrike">
              <a:latin typeface="Arial"/>
            </a:endParaRPr>
          </a:p>
        </p:txBody>
      </p:sp>
      <p:pic>
        <p:nvPicPr>
          <p:cNvPr id="1123" name="Rectangle Rectangle" descr="Rectangle Rectangle"/>
          <p:cNvPicPr/>
          <p:nvPr/>
        </p:nvPicPr>
        <p:blipFill>
          <a:blip r:embed="rId1"/>
          <a:stretch/>
        </p:blipFill>
        <p:spPr>
          <a:xfrm>
            <a:off x="5523840" y="5886360"/>
            <a:ext cx="1681560" cy="1782000"/>
          </a:xfrm>
          <a:prstGeom prst="rect">
            <a:avLst/>
          </a:prstGeom>
          <a:ln>
            <a:noFill/>
          </a:ln>
        </p:spPr>
      </p:pic>
    </p:spTree>
  </p:cSld>
  <mc:AlternateContent>
    <mc:Choice Requires="p14">
      <p:transition spd="slow" p14:dur="2000"/>
    </mc:Choice>
    <mc:Fallback>
      <p:transition spd="slow"/>
    </mc:Fallback>
  </mc:AlternateContent>
  <p:timing>
    <p:tnLst>
      <p:par>
        <p:cTn id="121" dur="indefinite" restart="never" nodeType="tmRoot">
          <p:childTnLst>
            <p:seq>
              <p:cTn id="122" dur="indefinite" nodeType="mainSeq">
                <p:childTnLst>
                  <p:par>
                    <p:cTn id="123" fill="hold">
                      <p:stCondLst>
                        <p:cond delay="indefinite"/>
                      </p:stCondLst>
                      <p:childTnLst>
                        <p:par>
                          <p:cTn id="124" fill="hold">
                            <p:stCondLst>
                              <p:cond delay="0"/>
                            </p:stCondLst>
                            <p:childTnLst>
                              <p:par>
                                <p:cTn id="125" nodeType="clickEffect" fill="hold" presetClass="entr" presetID="1">
                                  <p:stCondLst>
                                    <p:cond delay="0"/>
                                  </p:stCondLst>
                                  <p:iterate type="el">
                                    <p:tmAbs val="0"/>
                                  </p:iterate>
                                  <p:childTnLst>
                                    <p:set>
                                      <p:cBhvr>
                                        <p:cTn id="126" fill="hold"/>
                                        <p:tgtEl>
                                          <p:spTgt spid="1123"/>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nodeType="clickEffect" fill="hold" presetClass="entr" presetID="1">
                                  <p:stCondLst>
                                    <p:cond delay="0"/>
                                  </p:stCondLst>
                                  <p:iterate type="el">
                                    <p:tmAbs val="0"/>
                                  </p:iterate>
                                  <p:childTnLst>
                                    <p:set>
                                      <p:cBhvr>
                                        <p:cTn id="130" fill="hold"/>
                                        <p:tgtEl>
                                          <p:spTgt spid="112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0">
  <p:cSld>
    <p:spTree>
      <p:nvGrpSpPr>
        <p:cNvPr id="1" name=""/>
        <p:cNvGrpSpPr/>
        <p:nvPr/>
      </p:nvGrpSpPr>
      <p:grpSpPr>
        <a:xfrm>
          <a:off x="0" y="0"/>
          <a:ext cx="0" cy="0"/>
          <a:chOff x="0" y="0"/>
          <a:chExt cx="0" cy="0"/>
        </a:xfrm>
      </p:grpSpPr>
      <p:sp>
        <p:nvSpPr>
          <p:cNvPr id="1124" name="CustomShape 1"/>
          <p:cNvSpPr/>
          <p:nvPr/>
        </p:nvSpPr>
        <p:spPr>
          <a:xfrm>
            <a:off x="406440" y="1905120"/>
            <a:ext cx="12191400" cy="6108120"/>
          </a:xfrm>
          <a:prstGeom prst="rect">
            <a:avLst/>
          </a:prstGeom>
          <a:noFill/>
          <a:ln w="12600">
            <a:noFill/>
          </a:ln>
        </p:spPr>
        <p:style>
          <a:lnRef idx="0"/>
          <a:fillRef idx="0"/>
          <a:effectRef idx="0"/>
          <a:fontRef idx="minor"/>
        </p:style>
      </p:sp>
      <p:sp>
        <p:nvSpPr>
          <p:cNvPr id="1125" name="CustomShape 2"/>
          <p:cNvSpPr/>
          <p:nvPr/>
        </p:nvSpPr>
        <p:spPr>
          <a:xfrm>
            <a:off x="406440" y="673200"/>
            <a:ext cx="12191400" cy="723240"/>
          </a:xfrm>
          <a:prstGeom prst="rect">
            <a:avLst/>
          </a:prstGeom>
          <a:noFill/>
          <a:ln w="12600">
            <a:noFill/>
          </a:ln>
        </p:spPr>
        <p:style>
          <a:lnRef idx="0"/>
          <a:fillRef idx="0"/>
          <a:effectRef idx="0"/>
          <a:fontRef idx="minor"/>
        </p:style>
        <p:txBody>
          <a:bodyPr lIns="50760" rIns="50760" tIns="50760" bIns="50760">
            <a:noAutofit/>
          </a:bodyPr>
          <a:p>
            <a:pPr>
              <a:lnSpc>
                <a:spcPct val="80000"/>
              </a:lnSpc>
              <a:spcBef>
                <a:spcPts val="2200"/>
              </a:spcBef>
            </a:pPr>
            <a:r>
              <a:rPr b="0" lang="pt-BR" sz="4800" spc="-1" strike="noStrike" cap="all">
                <a:solidFill>
                  <a:srgbClr val="34a5da"/>
                </a:solidFill>
                <a:latin typeface="DIN Condensed Bold"/>
                <a:ea typeface="DIN Condensed Bold"/>
              </a:rPr>
              <a:t>árvore expectimax</a:t>
            </a:r>
            <a:endParaRPr b="0" lang="pt-BR" sz="4800" spc="-1" strike="noStrike">
              <a:latin typeface="Arial"/>
            </a:endParaRPr>
          </a:p>
        </p:txBody>
      </p:sp>
    </p:spTree>
  </p:cSld>
  <mc:AlternateContent>
    <mc:Choice Requires="p14">
      <p:transition spd="slow" p14:dur="2000"/>
    </mc:Choice>
    <mc:Fallback>
      <p:transition spd="slow"/>
    </mc:Fallback>
  </mc:AlternateContent>
</p:sld>
</file>

<file path=ppt/slides/slide6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0">
  <p:cSld>
    <p:spTree>
      <p:nvGrpSpPr>
        <p:cNvPr id="1" name=""/>
        <p:cNvGrpSpPr/>
        <p:nvPr/>
      </p:nvGrpSpPr>
      <p:grpSpPr>
        <a:xfrm>
          <a:off x="0" y="0"/>
          <a:ext cx="0" cy="0"/>
          <a:chOff x="0" y="0"/>
          <a:chExt cx="0" cy="0"/>
        </a:xfrm>
      </p:grpSpPr>
      <p:sp>
        <p:nvSpPr>
          <p:cNvPr id="1126" name="CustomShape 1"/>
          <p:cNvSpPr/>
          <p:nvPr/>
        </p:nvSpPr>
        <p:spPr>
          <a:xfrm>
            <a:off x="952560" y="444600"/>
            <a:ext cx="11099160" cy="1126440"/>
          </a:xfrm>
          <a:prstGeom prst="rect">
            <a:avLst/>
          </a:prstGeom>
          <a:noFill/>
          <a:ln w="12600">
            <a:noFill/>
          </a:ln>
        </p:spPr>
        <p:style>
          <a:lnRef idx="0"/>
          <a:fillRef idx="0"/>
          <a:effectRef idx="0"/>
          <a:fontRef idx="minor"/>
        </p:style>
        <p:txBody>
          <a:bodyPr lIns="50760" rIns="50760" tIns="50760" bIns="50760" anchor="ctr">
            <a:noAutofit/>
          </a:bodyPr>
          <a:p>
            <a:pPr algn="ctr">
              <a:lnSpc>
                <a:spcPct val="100000"/>
              </a:lnSpc>
            </a:pPr>
            <a:r>
              <a:rPr b="0" lang="pt-BR" sz="5920" spc="-1" strike="noStrike">
                <a:solidFill>
                  <a:srgbClr val="000000"/>
                </a:solidFill>
                <a:latin typeface="Avenir Next Regular"/>
                <a:ea typeface="Avenir Next Regular"/>
              </a:rPr>
              <a:t>Expectation Trees</a:t>
            </a:r>
            <a:endParaRPr b="0" lang="pt-BR" sz="5920" spc="-1" strike="noStrike">
              <a:latin typeface="Arial"/>
            </a:endParaRPr>
          </a:p>
        </p:txBody>
      </p:sp>
      <p:sp>
        <p:nvSpPr>
          <p:cNvPr id="1127" name="CustomShape 2"/>
          <p:cNvSpPr/>
          <p:nvPr/>
        </p:nvSpPr>
        <p:spPr>
          <a:xfrm>
            <a:off x="484200" y="1631160"/>
            <a:ext cx="11922480" cy="3300120"/>
          </a:xfrm>
          <a:prstGeom prst="rect">
            <a:avLst/>
          </a:prstGeom>
          <a:noFill/>
          <a:ln w="12600">
            <a:noFill/>
          </a:ln>
        </p:spPr>
        <p:style>
          <a:lnRef idx="0"/>
          <a:fillRef idx="0"/>
          <a:effectRef idx="0"/>
          <a:fontRef idx="minor"/>
        </p:style>
        <p:txBody>
          <a:bodyPr lIns="50760" rIns="50760" tIns="50760" bIns="50760" anchor="ctr">
            <a:noAutofit/>
          </a:bodyPr>
          <a:p>
            <a:pPr marL="407160" indent="-406440">
              <a:lnSpc>
                <a:spcPct val="100000"/>
              </a:lnSpc>
              <a:spcBef>
                <a:spcPts val="4000"/>
              </a:spcBef>
              <a:buClr>
                <a:srgbClr val="000000"/>
              </a:buClr>
              <a:buSzPct val="75000"/>
              <a:buFont typeface="Avenir Next Regular"/>
              <a:buChar char="•"/>
            </a:pPr>
            <a:r>
              <a:rPr b="0" lang="pt-BR" sz="3300" spc="-1" strike="noStrike">
                <a:solidFill>
                  <a:srgbClr val="000000"/>
                </a:solidFill>
                <a:latin typeface="Avenir Next Regular"/>
                <a:ea typeface="Avenir Next Regular"/>
              </a:rPr>
              <a:t>Often in compound experiments, outcome of one depends on the other (unlike the double dice-rolling experiment)</a:t>
            </a:r>
            <a:endParaRPr b="0" lang="pt-BR" sz="3300" spc="-1" strike="noStrike">
              <a:latin typeface="Arial"/>
            </a:endParaRPr>
          </a:p>
          <a:p>
            <a:pPr marL="407160" indent="-406440">
              <a:lnSpc>
                <a:spcPct val="100000"/>
              </a:lnSpc>
              <a:spcBef>
                <a:spcPts val="4000"/>
              </a:spcBef>
              <a:buClr>
                <a:srgbClr val="000000"/>
              </a:buClr>
              <a:buSzPct val="75000"/>
              <a:buFont typeface="Avenir Next Regular"/>
              <a:buChar char="•"/>
            </a:pPr>
            <a:r>
              <a:rPr b="0" lang="pt-BR" sz="3300" spc="-1" strike="noStrike">
                <a:solidFill>
                  <a:srgbClr val="000000"/>
                </a:solidFill>
                <a:latin typeface="Avenir Next Regular"/>
                <a:ea typeface="Avenir Next Regular"/>
              </a:rPr>
              <a:t>It is convenient in that case to calculate probabilities using probability trees</a:t>
            </a:r>
            <a:endParaRPr b="0" lang="pt-BR" sz="3300" spc="-1" strike="noStrike">
              <a:latin typeface="Arial"/>
            </a:endParaRPr>
          </a:p>
        </p:txBody>
      </p:sp>
      <p:grpSp>
        <p:nvGrpSpPr>
          <p:cNvPr id="1128" name="Group 3"/>
          <p:cNvGrpSpPr/>
          <p:nvPr/>
        </p:nvGrpSpPr>
        <p:grpSpPr>
          <a:xfrm>
            <a:off x="4028040" y="5191920"/>
            <a:ext cx="4947840" cy="3625560"/>
            <a:chOff x="4028040" y="5191920"/>
            <a:chExt cx="4947840" cy="3625560"/>
          </a:xfrm>
        </p:grpSpPr>
        <p:sp>
          <p:nvSpPr>
            <p:cNvPr id="1129" name="Line 4"/>
            <p:cNvSpPr/>
            <p:nvPr/>
          </p:nvSpPr>
          <p:spPr>
            <a:xfrm flipH="1">
              <a:off x="7618320" y="6942240"/>
              <a:ext cx="531360" cy="1310400"/>
            </a:xfrm>
            <a:prstGeom prst="line">
              <a:avLst/>
            </a:prstGeom>
            <a:ln w="25560">
              <a:solidFill>
                <a:srgbClr val="000000"/>
              </a:solidFill>
              <a:miter/>
              <a:tailEnd len="med" type="triangle" w="med"/>
            </a:ln>
          </p:spPr>
          <p:style>
            <a:lnRef idx="0"/>
            <a:fillRef idx="0"/>
            <a:effectRef idx="0"/>
            <a:fontRef idx="minor"/>
          </p:style>
        </p:sp>
        <p:sp>
          <p:nvSpPr>
            <p:cNvPr id="1130" name="CustomShape 5"/>
            <p:cNvSpPr/>
            <p:nvPr/>
          </p:nvSpPr>
          <p:spPr>
            <a:xfrm>
              <a:off x="7564680" y="8260560"/>
              <a:ext cx="532800" cy="532800"/>
            </a:xfrm>
            <a:prstGeom prst="rect">
              <a:avLst/>
            </a:prstGeom>
            <a:solidFill>
              <a:srgbClr val="ffffff"/>
            </a:solidFill>
            <a:ln w="25560">
              <a:solidFill>
                <a:srgbClr val="000000"/>
              </a:solidFill>
              <a:miter/>
            </a:ln>
          </p:spPr>
          <p:style>
            <a:lnRef idx="0"/>
            <a:fillRef idx="0"/>
            <a:effectRef idx="0"/>
            <a:fontRef idx="minor"/>
          </p:style>
          <p:txBody>
            <a:bodyPr lIns="50760" rIns="50760" tIns="50760" bIns="50760" anchor="ctr">
              <a:noAutofit/>
            </a:bodyPr>
            <a:p>
              <a:pPr algn="ctr">
                <a:lnSpc>
                  <a:spcPct val="100000"/>
                </a:lnSpc>
              </a:pPr>
              <a:r>
                <a:rPr b="0" lang="pt-BR" sz="2400" spc="-1" strike="noStrike">
                  <a:solidFill>
                    <a:srgbClr val="000000"/>
                  </a:solidFill>
                  <a:latin typeface="Helvetica Light"/>
                  <a:ea typeface="Helvetica Light"/>
                </a:rPr>
                <a:t>a</a:t>
              </a:r>
              <a:endParaRPr b="0" lang="pt-BR" sz="2400" spc="-1" strike="noStrike">
                <a:latin typeface="Arial"/>
              </a:endParaRPr>
            </a:p>
          </p:txBody>
        </p:sp>
        <p:sp>
          <p:nvSpPr>
            <p:cNvPr id="1131" name="CustomShape 6"/>
            <p:cNvSpPr/>
            <p:nvPr/>
          </p:nvSpPr>
          <p:spPr>
            <a:xfrm>
              <a:off x="8450640" y="8264160"/>
              <a:ext cx="525240" cy="525240"/>
            </a:xfrm>
            <a:prstGeom prst="rect">
              <a:avLst/>
            </a:prstGeom>
            <a:solidFill>
              <a:srgbClr val="ffffff"/>
            </a:solidFill>
            <a:ln w="25560">
              <a:solidFill>
                <a:srgbClr val="000000"/>
              </a:solidFill>
              <a:miter/>
            </a:ln>
          </p:spPr>
          <p:style>
            <a:lnRef idx="0"/>
            <a:fillRef idx="0"/>
            <a:effectRef idx="0"/>
            <a:fontRef idx="minor"/>
          </p:style>
          <p:txBody>
            <a:bodyPr lIns="50760" rIns="50760" tIns="50760" bIns="50760" anchor="ctr">
              <a:noAutofit/>
            </a:bodyPr>
            <a:p>
              <a:pPr algn="ctr">
                <a:lnSpc>
                  <a:spcPct val="100000"/>
                </a:lnSpc>
              </a:pPr>
              <a:r>
                <a:rPr b="0" lang="pt-BR" sz="2400" spc="-1" strike="noStrike">
                  <a:solidFill>
                    <a:srgbClr val="000000"/>
                  </a:solidFill>
                  <a:latin typeface="Helvetica Light"/>
                  <a:ea typeface="Helvetica Light"/>
                </a:rPr>
                <a:t>b</a:t>
              </a:r>
              <a:endParaRPr b="0" lang="pt-BR" sz="2400" spc="-1" strike="noStrike">
                <a:latin typeface="Arial"/>
              </a:endParaRPr>
            </a:p>
          </p:txBody>
        </p:sp>
        <p:sp>
          <p:nvSpPr>
            <p:cNvPr id="1132" name="Line 7"/>
            <p:cNvSpPr/>
            <p:nvPr/>
          </p:nvSpPr>
          <p:spPr>
            <a:xfrm>
              <a:off x="8438040" y="6982920"/>
              <a:ext cx="534240" cy="1279440"/>
            </a:xfrm>
            <a:prstGeom prst="line">
              <a:avLst/>
            </a:prstGeom>
            <a:ln w="25560">
              <a:solidFill>
                <a:srgbClr val="000000"/>
              </a:solidFill>
              <a:miter/>
              <a:tailEnd len="med" type="triangle" w="med"/>
            </a:ln>
          </p:spPr>
          <p:style>
            <a:lnRef idx="0"/>
            <a:fillRef idx="0"/>
            <a:effectRef idx="0"/>
            <a:fontRef idx="minor"/>
          </p:style>
        </p:sp>
        <p:grpSp>
          <p:nvGrpSpPr>
            <p:cNvPr id="1133" name="Group 8"/>
            <p:cNvGrpSpPr/>
            <p:nvPr/>
          </p:nvGrpSpPr>
          <p:grpSpPr>
            <a:xfrm>
              <a:off x="5817240" y="6958800"/>
              <a:ext cx="1411200" cy="1851120"/>
              <a:chOff x="5817240" y="6958800"/>
              <a:chExt cx="1411200" cy="1851120"/>
            </a:xfrm>
          </p:grpSpPr>
          <p:sp>
            <p:nvSpPr>
              <p:cNvPr id="1134" name="Line 9"/>
              <p:cNvSpPr/>
              <p:nvPr/>
            </p:nvSpPr>
            <p:spPr>
              <a:xfrm flipH="1">
                <a:off x="5870520" y="6958800"/>
                <a:ext cx="531360" cy="1310400"/>
              </a:xfrm>
              <a:prstGeom prst="line">
                <a:avLst/>
              </a:prstGeom>
              <a:ln w="25560">
                <a:solidFill>
                  <a:srgbClr val="000000"/>
                </a:solidFill>
                <a:miter/>
                <a:tailEnd len="med" type="triangle" w="med"/>
              </a:ln>
            </p:spPr>
            <p:style>
              <a:lnRef idx="0"/>
              <a:fillRef idx="0"/>
              <a:effectRef idx="0"/>
              <a:fontRef idx="minor"/>
            </p:style>
          </p:sp>
          <p:sp>
            <p:nvSpPr>
              <p:cNvPr id="1135" name="CustomShape 10"/>
              <p:cNvSpPr/>
              <p:nvPr/>
            </p:nvSpPr>
            <p:spPr>
              <a:xfrm>
                <a:off x="5817240" y="8277120"/>
                <a:ext cx="532800" cy="532800"/>
              </a:xfrm>
              <a:prstGeom prst="rect">
                <a:avLst/>
              </a:prstGeom>
              <a:solidFill>
                <a:srgbClr val="ffffff"/>
              </a:solidFill>
              <a:ln w="25560">
                <a:solidFill>
                  <a:srgbClr val="000000"/>
                </a:solidFill>
                <a:miter/>
              </a:ln>
            </p:spPr>
            <p:style>
              <a:lnRef idx="0"/>
              <a:fillRef idx="0"/>
              <a:effectRef idx="0"/>
              <a:fontRef idx="minor"/>
            </p:style>
            <p:txBody>
              <a:bodyPr lIns="50760" rIns="50760" tIns="50760" bIns="50760" anchor="ctr">
                <a:noAutofit/>
              </a:bodyPr>
              <a:p>
                <a:pPr algn="ctr">
                  <a:lnSpc>
                    <a:spcPct val="100000"/>
                  </a:lnSpc>
                </a:pPr>
                <a:r>
                  <a:rPr b="0" lang="pt-BR" sz="2400" spc="-1" strike="noStrike">
                    <a:solidFill>
                      <a:srgbClr val="000000"/>
                    </a:solidFill>
                    <a:latin typeface="Helvetica Light"/>
                    <a:ea typeface="Helvetica Light"/>
                  </a:rPr>
                  <a:t>a</a:t>
                </a:r>
                <a:endParaRPr b="0" lang="pt-BR" sz="2400" spc="-1" strike="noStrike">
                  <a:latin typeface="Arial"/>
                </a:endParaRPr>
              </a:p>
            </p:txBody>
          </p:sp>
          <p:sp>
            <p:nvSpPr>
              <p:cNvPr id="1136" name="CustomShape 11"/>
              <p:cNvSpPr/>
              <p:nvPr/>
            </p:nvSpPr>
            <p:spPr>
              <a:xfrm>
                <a:off x="6703200" y="8280720"/>
                <a:ext cx="525240" cy="525240"/>
              </a:xfrm>
              <a:prstGeom prst="rect">
                <a:avLst/>
              </a:prstGeom>
              <a:solidFill>
                <a:srgbClr val="ffffff"/>
              </a:solidFill>
              <a:ln w="25560">
                <a:solidFill>
                  <a:srgbClr val="000000"/>
                </a:solidFill>
                <a:miter/>
              </a:ln>
            </p:spPr>
            <p:style>
              <a:lnRef idx="0"/>
              <a:fillRef idx="0"/>
              <a:effectRef idx="0"/>
              <a:fontRef idx="minor"/>
            </p:style>
            <p:txBody>
              <a:bodyPr lIns="50760" rIns="50760" tIns="50760" bIns="50760" anchor="ctr">
                <a:noAutofit/>
              </a:bodyPr>
              <a:p>
                <a:pPr algn="ctr">
                  <a:lnSpc>
                    <a:spcPct val="100000"/>
                  </a:lnSpc>
                </a:pPr>
                <a:r>
                  <a:rPr b="0" lang="pt-BR" sz="2400" spc="-1" strike="noStrike">
                    <a:solidFill>
                      <a:srgbClr val="000000"/>
                    </a:solidFill>
                    <a:latin typeface="Helvetica Light"/>
                    <a:ea typeface="Helvetica Light"/>
                  </a:rPr>
                  <a:t>b</a:t>
                </a:r>
                <a:endParaRPr b="0" lang="pt-BR" sz="2400" spc="-1" strike="noStrike">
                  <a:latin typeface="Arial"/>
                </a:endParaRPr>
              </a:p>
            </p:txBody>
          </p:sp>
          <p:sp>
            <p:nvSpPr>
              <p:cNvPr id="1137" name="Line 12"/>
              <p:cNvSpPr/>
              <p:nvPr/>
            </p:nvSpPr>
            <p:spPr>
              <a:xfrm>
                <a:off x="6690240" y="6999840"/>
                <a:ext cx="534240" cy="1279080"/>
              </a:xfrm>
              <a:prstGeom prst="line">
                <a:avLst/>
              </a:prstGeom>
              <a:ln w="25560">
                <a:solidFill>
                  <a:srgbClr val="000000"/>
                </a:solidFill>
                <a:miter/>
                <a:tailEnd len="med" type="triangle" w="med"/>
              </a:ln>
            </p:spPr>
            <p:style>
              <a:lnRef idx="0"/>
              <a:fillRef idx="0"/>
              <a:effectRef idx="0"/>
              <a:fontRef idx="minor"/>
            </p:style>
          </p:sp>
        </p:grpSp>
        <p:sp>
          <p:nvSpPr>
            <p:cNvPr id="1138" name="Line 13"/>
            <p:cNvSpPr/>
            <p:nvPr/>
          </p:nvSpPr>
          <p:spPr>
            <a:xfrm flipH="1">
              <a:off x="4081680" y="6966360"/>
              <a:ext cx="531360" cy="1310400"/>
            </a:xfrm>
            <a:prstGeom prst="line">
              <a:avLst/>
            </a:prstGeom>
            <a:ln w="25560">
              <a:solidFill>
                <a:srgbClr val="000000"/>
              </a:solidFill>
              <a:miter/>
              <a:tailEnd len="med" type="triangle" w="med"/>
            </a:ln>
          </p:spPr>
          <p:style>
            <a:lnRef idx="0"/>
            <a:fillRef idx="0"/>
            <a:effectRef idx="0"/>
            <a:fontRef idx="minor"/>
          </p:style>
        </p:sp>
        <p:sp>
          <p:nvSpPr>
            <p:cNvPr id="1139" name="CustomShape 14"/>
            <p:cNvSpPr/>
            <p:nvPr/>
          </p:nvSpPr>
          <p:spPr>
            <a:xfrm>
              <a:off x="6336000" y="5191920"/>
              <a:ext cx="373680" cy="373680"/>
            </a:xfrm>
            <a:prstGeom prst="ellipse">
              <a:avLst/>
            </a:prstGeom>
            <a:solidFill>
              <a:srgbClr val="000000"/>
            </a:solidFill>
            <a:ln w="12600">
              <a:noFill/>
            </a:ln>
          </p:spPr>
          <p:style>
            <a:lnRef idx="0"/>
            <a:fillRef idx="0"/>
            <a:effectRef idx="0"/>
            <a:fontRef idx="minor"/>
          </p:style>
        </p:sp>
        <p:sp>
          <p:nvSpPr>
            <p:cNvPr id="1140" name="CustomShape 15"/>
            <p:cNvSpPr/>
            <p:nvPr/>
          </p:nvSpPr>
          <p:spPr>
            <a:xfrm>
              <a:off x="6148080" y="6274440"/>
              <a:ext cx="749520" cy="749520"/>
            </a:xfrm>
            <a:prstGeom prst="ellipse">
              <a:avLst/>
            </a:prstGeom>
            <a:solidFill>
              <a:srgbClr val="ffffff"/>
            </a:solidFill>
            <a:ln w="25560">
              <a:solidFill>
                <a:srgbClr val="000000"/>
              </a:solidFill>
              <a:miter/>
            </a:ln>
          </p:spPr>
          <p:style>
            <a:lnRef idx="0"/>
            <a:fillRef idx="0"/>
            <a:effectRef idx="0"/>
            <a:fontRef idx="minor"/>
          </p:style>
          <p:txBody>
            <a:bodyPr lIns="50760" rIns="50760" tIns="50760" bIns="50760" anchor="ctr">
              <a:noAutofit/>
            </a:bodyPr>
            <a:p>
              <a:pPr algn="ctr">
                <a:lnSpc>
                  <a:spcPct val="100000"/>
                </a:lnSpc>
              </a:pPr>
              <a:r>
                <a:rPr b="0" lang="pt-BR" sz="2400" spc="-1" strike="noStrike">
                  <a:solidFill>
                    <a:srgbClr val="000000"/>
                  </a:solidFill>
                  <a:latin typeface="Avenir Next Regular"/>
                  <a:ea typeface="Avenir Next Regular"/>
                </a:rPr>
                <a:t>2</a:t>
              </a:r>
              <a:endParaRPr b="0" lang="pt-BR" sz="2400" spc="-1" strike="noStrike">
                <a:latin typeface="Arial"/>
              </a:endParaRPr>
            </a:p>
          </p:txBody>
        </p:sp>
        <p:sp>
          <p:nvSpPr>
            <p:cNvPr id="1141" name="CustomShape 16"/>
            <p:cNvSpPr/>
            <p:nvPr/>
          </p:nvSpPr>
          <p:spPr>
            <a:xfrm>
              <a:off x="7895520" y="6274440"/>
              <a:ext cx="749520" cy="749520"/>
            </a:xfrm>
            <a:prstGeom prst="ellipse">
              <a:avLst/>
            </a:prstGeom>
            <a:solidFill>
              <a:srgbClr val="ffffff"/>
            </a:solidFill>
            <a:ln w="25560">
              <a:solidFill>
                <a:srgbClr val="000000"/>
              </a:solidFill>
              <a:miter/>
            </a:ln>
          </p:spPr>
          <p:style>
            <a:lnRef idx="0"/>
            <a:fillRef idx="0"/>
            <a:effectRef idx="0"/>
            <a:fontRef idx="minor"/>
          </p:style>
          <p:txBody>
            <a:bodyPr lIns="50760" rIns="50760" tIns="50760" bIns="50760" anchor="ctr">
              <a:noAutofit/>
            </a:bodyPr>
            <a:p>
              <a:pPr algn="ctr">
                <a:lnSpc>
                  <a:spcPct val="100000"/>
                </a:lnSpc>
              </a:pPr>
              <a:r>
                <a:rPr b="0" lang="pt-BR" sz="2400" spc="-1" strike="noStrike">
                  <a:solidFill>
                    <a:srgbClr val="000000"/>
                  </a:solidFill>
                  <a:latin typeface="Avenir Next Regular"/>
                  <a:ea typeface="Avenir Next Regular"/>
                </a:rPr>
                <a:t>3</a:t>
              </a:r>
              <a:endParaRPr b="0" lang="pt-BR" sz="2400" spc="-1" strike="noStrike">
                <a:latin typeface="Arial"/>
              </a:endParaRPr>
            </a:p>
          </p:txBody>
        </p:sp>
        <p:sp>
          <p:nvSpPr>
            <p:cNvPr id="1142" name="Line 17"/>
            <p:cNvSpPr/>
            <p:nvPr/>
          </p:nvSpPr>
          <p:spPr>
            <a:xfrm flipH="1">
              <a:off x="5031000" y="5394600"/>
              <a:ext cx="1381320" cy="991080"/>
            </a:xfrm>
            <a:prstGeom prst="line">
              <a:avLst/>
            </a:prstGeom>
            <a:ln w="25560">
              <a:solidFill>
                <a:srgbClr val="000000"/>
              </a:solidFill>
              <a:miter/>
              <a:tailEnd len="med" type="triangle" w="med"/>
            </a:ln>
          </p:spPr>
          <p:style>
            <a:lnRef idx="0"/>
            <a:fillRef idx="0"/>
            <a:effectRef idx="0"/>
            <a:fontRef idx="minor"/>
          </p:style>
        </p:sp>
        <p:sp>
          <p:nvSpPr>
            <p:cNvPr id="1143" name="Line 18"/>
            <p:cNvSpPr/>
            <p:nvPr/>
          </p:nvSpPr>
          <p:spPr>
            <a:xfrm>
              <a:off x="6633360" y="5445000"/>
              <a:ext cx="1409760" cy="915840"/>
            </a:xfrm>
            <a:prstGeom prst="line">
              <a:avLst/>
            </a:prstGeom>
            <a:ln w="25560">
              <a:solidFill>
                <a:srgbClr val="000000"/>
              </a:solidFill>
              <a:miter/>
              <a:tailEnd len="med" type="triangle" w="med"/>
            </a:ln>
          </p:spPr>
          <p:style>
            <a:lnRef idx="0"/>
            <a:fillRef idx="0"/>
            <a:effectRef idx="0"/>
            <a:fontRef idx="minor"/>
          </p:style>
        </p:sp>
        <p:sp>
          <p:nvSpPr>
            <p:cNvPr id="1144" name="Line 19"/>
            <p:cNvSpPr/>
            <p:nvPr/>
          </p:nvSpPr>
          <p:spPr>
            <a:xfrm>
              <a:off x="6522840" y="5491800"/>
              <a:ext cx="0" cy="786600"/>
            </a:xfrm>
            <a:prstGeom prst="line">
              <a:avLst/>
            </a:prstGeom>
            <a:ln w="25560">
              <a:solidFill>
                <a:srgbClr val="000000"/>
              </a:solidFill>
              <a:miter/>
              <a:tailEnd len="med" type="triangle" w="med"/>
            </a:ln>
          </p:spPr>
          <p:style>
            <a:lnRef idx="0"/>
            <a:fillRef idx="0"/>
            <a:effectRef idx="0"/>
            <a:fontRef idx="minor"/>
          </p:style>
        </p:sp>
        <p:sp>
          <p:nvSpPr>
            <p:cNvPr id="1145" name="CustomShape 20"/>
            <p:cNvSpPr/>
            <p:nvPr/>
          </p:nvSpPr>
          <p:spPr>
            <a:xfrm>
              <a:off x="4028040" y="8284680"/>
              <a:ext cx="532800" cy="532800"/>
            </a:xfrm>
            <a:prstGeom prst="rect">
              <a:avLst/>
            </a:prstGeom>
            <a:solidFill>
              <a:srgbClr val="ffffff"/>
            </a:solidFill>
            <a:ln w="25560">
              <a:solidFill>
                <a:srgbClr val="000000"/>
              </a:solidFill>
              <a:miter/>
            </a:ln>
          </p:spPr>
          <p:style>
            <a:lnRef idx="0"/>
            <a:fillRef idx="0"/>
            <a:effectRef idx="0"/>
            <a:fontRef idx="minor"/>
          </p:style>
          <p:txBody>
            <a:bodyPr lIns="50760" rIns="50760" tIns="50760" bIns="50760" anchor="ctr">
              <a:noAutofit/>
            </a:bodyPr>
            <a:p>
              <a:pPr algn="ctr">
                <a:lnSpc>
                  <a:spcPct val="100000"/>
                </a:lnSpc>
              </a:pPr>
              <a:r>
                <a:rPr b="0" lang="pt-BR" sz="2400" spc="-1" strike="noStrike">
                  <a:solidFill>
                    <a:srgbClr val="000000"/>
                  </a:solidFill>
                  <a:latin typeface="Helvetica Light"/>
                  <a:ea typeface="Helvetica Light"/>
                </a:rPr>
                <a:t>a</a:t>
              </a:r>
              <a:endParaRPr b="0" lang="pt-BR" sz="2400" spc="-1" strike="noStrike">
                <a:latin typeface="Arial"/>
              </a:endParaRPr>
            </a:p>
          </p:txBody>
        </p:sp>
        <p:sp>
          <p:nvSpPr>
            <p:cNvPr id="1146" name="CustomShape 21"/>
            <p:cNvSpPr/>
            <p:nvPr/>
          </p:nvSpPr>
          <p:spPr>
            <a:xfrm>
              <a:off x="4914000" y="8288280"/>
              <a:ext cx="525240" cy="525240"/>
            </a:xfrm>
            <a:prstGeom prst="rect">
              <a:avLst/>
            </a:prstGeom>
            <a:solidFill>
              <a:srgbClr val="ffffff"/>
            </a:solidFill>
            <a:ln w="25560">
              <a:solidFill>
                <a:srgbClr val="000000"/>
              </a:solidFill>
              <a:miter/>
            </a:ln>
          </p:spPr>
          <p:style>
            <a:lnRef idx="0"/>
            <a:fillRef idx="0"/>
            <a:effectRef idx="0"/>
            <a:fontRef idx="minor"/>
          </p:style>
          <p:txBody>
            <a:bodyPr lIns="50760" rIns="50760" tIns="50760" bIns="50760" anchor="ctr">
              <a:noAutofit/>
            </a:bodyPr>
            <a:p>
              <a:pPr algn="ctr">
                <a:lnSpc>
                  <a:spcPct val="100000"/>
                </a:lnSpc>
              </a:pPr>
              <a:r>
                <a:rPr b="0" lang="pt-BR" sz="2400" spc="-1" strike="noStrike">
                  <a:solidFill>
                    <a:srgbClr val="000000"/>
                  </a:solidFill>
                  <a:latin typeface="Helvetica Light"/>
                  <a:ea typeface="Helvetica Light"/>
                </a:rPr>
                <a:t>b</a:t>
              </a:r>
              <a:endParaRPr b="0" lang="pt-BR" sz="2400" spc="-1" strike="noStrike">
                <a:latin typeface="Arial"/>
              </a:endParaRPr>
            </a:p>
          </p:txBody>
        </p:sp>
        <p:sp>
          <p:nvSpPr>
            <p:cNvPr id="1147" name="Line 22"/>
            <p:cNvSpPr/>
            <p:nvPr/>
          </p:nvSpPr>
          <p:spPr>
            <a:xfrm>
              <a:off x="4901400" y="7007400"/>
              <a:ext cx="534240" cy="1279080"/>
            </a:xfrm>
            <a:prstGeom prst="line">
              <a:avLst/>
            </a:prstGeom>
            <a:ln w="25560">
              <a:solidFill>
                <a:srgbClr val="000000"/>
              </a:solidFill>
              <a:miter/>
              <a:tailEnd len="med" type="triangle" w="med"/>
            </a:ln>
          </p:spPr>
          <p:style>
            <a:lnRef idx="0"/>
            <a:fillRef idx="0"/>
            <a:effectRef idx="0"/>
            <a:fontRef idx="minor"/>
          </p:style>
        </p:sp>
        <p:sp>
          <p:nvSpPr>
            <p:cNvPr id="1148" name="CustomShape 23"/>
            <p:cNvSpPr/>
            <p:nvPr/>
          </p:nvSpPr>
          <p:spPr>
            <a:xfrm>
              <a:off x="4400640" y="6274440"/>
              <a:ext cx="749520" cy="749520"/>
            </a:xfrm>
            <a:prstGeom prst="ellipse">
              <a:avLst/>
            </a:prstGeom>
            <a:solidFill>
              <a:srgbClr val="ffffff"/>
            </a:solidFill>
            <a:ln w="25560">
              <a:solidFill>
                <a:srgbClr val="000000"/>
              </a:solidFill>
              <a:miter/>
            </a:ln>
          </p:spPr>
          <p:style>
            <a:lnRef idx="0"/>
            <a:fillRef idx="0"/>
            <a:effectRef idx="0"/>
            <a:fontRef idx="minor"/>
          </p:style>
          <p:txBody>
            <a:bodyPr lIns="50760" rIns="50760" tIns="50760" bIns="50760" anchor="ctr">
              <a:noAutofit/>
            </a:bodyPr>
            <a:p>
              <a:pPr algn="ctr">
                <a:lnSpc>
                  <a:spcPct val="100000"/>
                </a:lnSpc>
              </a:pPr>
              <a:r>
                <a:rPr b="0" lang="pt-BR" sz="2400" spc="-1" strike="noStrike">
                  <a:solidFill>
                    <a:srgbClr val="000000"/>
                  </a:solidFill>
                  <a:latin typeface="Avenir Next Regular"/>
                  <a:ea typeface="Avenir Next Regular"/>
                </a:rPr>
                <a:t>1</a:t>
              </a:r>
              <a:endParaRPr b="0" lang="pt-BR" sz="2400" spc="-1" strike="noStrike">
                <a:latin typeface="Arial"/>
              </a:endParaRPr>
            </a:p>
          </p:txBody>
        </p:sp>
      </p:grpSp>
      <p:sp>
        <p:nvSpPr>
          <p:cNvPr id="1149" name="CustomShape 24"/>
          <p:cNvSpPr/>
          <p:nvPr/>
        </p:nvSpPr>
        <p:spPr>
          <a:xfrm>
            <a:off x="3892320" y="5496120"/>
            <a:ext cx="1537200" cy="513360"/>
          </a:xfrm>
          <a:prstGeom prst="rect">
            <a:avLst/>
          </a:prstGeom>
          <a:noFill/>
          <a:ln w="12600">
            <a:noFill/>
          </a:ln>
        </p:spPr>
        <p:style>
          <a:lnRef idx="0"/>
          <a:fillRef idx="0"/>
          <a:effectRef idx="0"/>
          <a:fontRef idx="minor"/>
        </p:style>
        <p:txBody>
          <a:bodyPr wrap="none" lIns="50760" rIns="50760" tIns="50760" bIns="50760" anchor="ctr">
            <a:spAutoFit/>
          </a:bodyPr>
          <a:p>
            <a:pPr>
              <a:lnSpc>
                <a:spcPct val="100000"/>
              </a:lnSpc>
              <a:spcBef>
                <a:spcPts val="4201"/>
              </a:spcBef>
            </a:pPr>
            <a:r>
              <a:rPr b="0" lang="pt-BR" sz="2700" spc="-1" strike="noStrike">
                <a:solidFill>
                  <a:srgbClr val="000000"/>
                </a:solidFill>
                <a:latin typeface="Avenir Next Demi Bold"/>
                <a:ea typeface="Avenir Next Demi Bold"/>
              </a:rPr>
              <a:t>Pr</a:t>
            </a:r>
            <a:r>
              <a:rPr b="0" lang="pt-BR" sz="2700" spc="-1" strike="noStrike">
                <a:solidFill>
                  <a:srgbClr val="000000"/>
                </a:solidFill>
                <a:latin typeface="Avenir Next Regular"/>
                <a:ea typeface="Avenir Next Regular"/>
              </a:rPr>
              <a:t>(</a:t>
            </a:r>
            <a:r>
              <a:rPr b="0" i="1" lang="pt-BR" sz="2700" spc="-1" strike="noStrike">
                <a:solidFill>
                  <a:srgbClr val="000000"/>
                </a:solidFill>
                <a:latin typeface="Avenir Next Regular"/>
                <a:ea typeface="Avenir Next Regular"/>
              </a:rPr>
              <a:t>Y</a:t>
            </a:r>
            <a:r>
              <a:rPr b="0" lang="pt-BR" sz="2700" spc="-1" strike="noStrike">
                <a:solidFill>
                  <a:srgbClr val="000000"/>
                </a:solidFill>
                <a:latin typeface="Avenir Next Regular"/>
                <a:ea typeface="Avenir Next Regular"/>
              </a:rPr>
              <a:t>=1) </a:t>
            </a:r>
            <a:endParaRPr b="0" lang="pt-BR" sz="2700" spc="-1" strike="noStrike">
              <a:latin typeface="Arial"/>
            </a:endParaRPr>
          </a:p>
        </p:txBody>
      </p:sp>
      <p:sp>
        <p:nvSpPr>
          <p:cNvPr id="1150" name="CustomShape 25"/>
          <p:cNvSpPr/>
          <p:nvPr/>
        </p:nvSpPr>
        <p:spPr>
          <a:xfrm>
            <a:off x="1770120" y="7408080"/>
            <a:ext cx="2386080" cy="513360"/>
          </a:xfrm>
          <a:prstGeom prst="rect">
            <a:avLst/>
          </a:prstGeom>
          <a:noFill/>
          <a:ln w="12600">
            <a:noFill/>
          </a:ln>
        </p:spPr>
        <p:style>
          <a:lnRef idx="0"/>
          <a:fillRef idx="0"/>
          <a:effectRef idx="0"/>
          <a:fontRef idx="minor"/>
        </p:style>
        <p:txBody>
          <a:bodyPr wrap="none" lIns="50760" rIns="50760" tIns="50760" bIns="50760" anchor="ctr">
            <a:spAutoFit/>
          </a:bodyPr>
          <a:p>
            <a:pPr>
              <a:lnSpc>
                <a:spcPct val="100000"/>
              </a:lnSpc>
              <a:spcBef>
                <a:spcPts val="4201"/>
              </a:spcBef>
            </a:pPr>
            <a:r>
              <a:rPr b="0" lang="pt-BR" sz="2700" spc="-1" strike="noStrike">
                <a:solidFill>
                  <a:srgbClr val="000000"/>
                </a:solidFill>
                <a:latin typeface="Avenir Next Demi Bold"/>
                <a:ea typeface="Avenir Next Demi Bold"/>
              </a:rPr>
              <a:t>Pr</a:t>
            </a:r>
            <a:r>
              <a:rPr b="0" lang="pt-BR" sz="2700" spc="-1" strike="noStrike">
                <a:solidFill>
                  <a:srgbClr val="000000"/>
                </a:solidFill>
                <a:latin typeface="Avenir Next Regular"/>
                <a:ea typeface="Avenir Next Regular"/>
              </a:rPr>
              <a:t>(</a:t>
            </a:r>
            <a:r>
              <a:rPr b="0" i="1" lang="pt-BR" sz="2700" spc="-1" strike="noStrike">
                <a:solidFill>
                  <a:srgbClr val="000000"/>
                </a:solidFill>
                <a:latin typeface="Avenir Next Regular"/>
                <a:ea typeface="Avenir Next Regular"/>
              </a:rPr>
              <a:t>X</a:t>
            </a:r>
            <a:r>
              <a:rPr b="0" lang="pt-BR" sz="2700" spc="-1" strike="noStrike">
                <a:solidFill>
                  <a:srgbClr val="000000"/>
                </a:solidFill>
                <a:latin typeface="Avenir Next Regular"/>
                <a:ea typeface="Avenir Next Regular"/>
              </a:rPr>
              <a:t>=a|</a:t>
            </a:r>
            <a:r>
              <a:rPr b="0" i="1" lang="pt-BR" sz="2700" spc="-1" strike="noStrike">
                <a:solidFill>
                  <a:srgbClr val="000000"/>
                </a:solidFill>
                <a:latin typeface="Avenir Next Regular"/>
                <a:ea typeface="Avenir Next Regular"/>
              </a:rPr>
              <a:t>Y</a:t>
            </a:r>
            <a:r>
              <a:rPr b="0" lang="pt-BR" sz="2700" spc="-1" strike="noStrike">
                <a:solidFill>
                  <a:srgbClr val="000000"/>
                </a:solidFill>
                <a:latin typeface="Avenir Next Regular"/>
                <a:ea typeface="Avenir Next Regular"/>
              </a:rPr>
              <a:t>=1) </a:t>
            </a:r>
            <a:endParaRPr b="0" lang="pt-BR" sz="2700" spc="-1" strike="noStrike">
              <a:latin typeface="Arial"/>
            </a:endParaRPr>
          </a:p>
        </p:txBody>
      </p:sp>
      <p:sp>
        <p:nvSpPr>
          <p:cNvPr id="1151" name="CustomShape 26"/>
          <p:cNvSpPr/>
          <p:nvPr/>
        </p:nvSpPr>
        <p:spPr>
          <a:xfrm>
            <a:off x="2380680" y="6401520"/>
            <a:ext cx="1761120" cy="513360"/>
          </a:xfrm>
          <a:prstGeom prst="rect">
            <a:avLst/>
          </a:prstGeom>
          <a:noFill/>
          <a:ln w="12600">
            <a:noFill/>
          </a:ln>
        </p:spPr>
        <p:style>
          <a:lnRef idx="0"/>
          <a:fillRef idx="0"/>
          <a:effectRef idx="0"/>
          <a:fontRef idx="minor"/>
        </p:style>
        <p:txBody>
          <a:bodyPr wrap="none" lIns="50760" rIns="50760" tIns="50760" bIns="50760" anchor="ctr">
            <a:spAutoFit/>
          </a:bodyPr>
          <a:p>
            <a:pPr>
              <a:lnSpc>
                <a:spcPct val="100000"/>
              </a:lnSpc>
              <a:spcBef>
                <a:spcPts val="4201"/>
              </a:spcBef>
            </a:pPr>
            <a:r>
              <a:rPr b="0" lang="pt-BR" sz="2700" spc="-1" strike="noStrike">
                <a:solidFill>
                  <a:srgbClr val="c82506"/>
                </a:solidFill>
                <a:latin typeface="Avenir Next Demi Bold"/>
                <a:ea typeface="Avenir Next Demi Bold"/>
              </a:rPr>
              <a:t>E</a:t>
            </a:r>
            <a:r>
              <a:rPr b="0" lang="pt-BR" sz="2700" spc="-1" strike="noStrike">
                <a:solidFill>
                  <a:srgbClr val="c82506"/>
                </a:solidFill>
                <a:latin typeface="Avenir Next Regular"/>
                <a:ea typeface="Avenir Next Regular"/>
              </a:rPr>
              <a:t>[</a:t>
            </a:r>
            <a:r>
              <a:rPr b="0" i="1" lang="pt-BR" sz="2700" spc="-1" strike="noStrike">
                <a:solidFill>
                  <a:srgbClr val="c82506"/>
                </a:solidFill>
                <a:latin typeface="Avenir Next Regular"/>
                <a:ea typeface="Avenir Next Regular"/>
              </a:rPr>
              <a:t>X</a:t>
            </a:r>
            <a:r>
              <a:rPr b="0" lang="pt-BR" sz="2700" spc="-1" strike="noStrike">
                <a:solidFill>
                  <a:srgbClr val="c82506"/>
                </a:solidFill>
                <a:latin typeface="Avenir Next Regular"/>
                <a:ea typeface="Avenir Next Regular"/>
              </a:rPr>
              <a:t>|</a:t>
            </a:r>
            <a:r>
              <a:rPr b="0" i="1" lang="pt-BR" sz="2700" spc="-1" strike="noStrike">
                <a:solidFill>
                  <a:srgbClr val="c82506"/>
                </a:solidFill>
                <a:latin typeface="Avenir Next Regular"/>
                <a:ea typeface="Avenir Next Regular"/>
              </a:rPr>
              <a:t>Y</a:t>
            </a:r>
            <a:r>
              <a:rPr b="0" lang="pt-BR" sz="2700" spc="-1" strike="noStrike">
                <a:solidFill>
                  <a:srgbClr val="c82506"/>
                </a:solidFill>
                <a:latin typeface="Avenir Next Regular"/>
                <a:ea typeface="Avenir Next Regular"/>
              </a:rPr>
              <a:t>=1] </a:t>
            </a:r>
            <a:endParaRPr b="0" lang="pt-BR" sz="2700" spc="-1" strike="noStrike">
              <a:latin typeface="Arial"/>
            </a:endParaRPr>
          </a:p>
        </p:txBody>
      </p:sp>
      <p:sp>
        <p:nvSpPr>
          <p:cNvPr id="1152" name="CustomShape 27"/>
          <p:cNvSpPr/>
          <p:nvPr/>
        </p:nvSpPr>
        <p:spPr>
          <a:xfrm>
            <a:off x="8840160" y="6401520"/>
            <a:ext cx="1761120" cy="513360"/>
          </a:xfrm>
          <a:prstGeom prst="rect">
            <a:avLst/>
          </a:prstGeom>
          <a:noFill/>
          <a:ln w="12600">
            <a:noFill/>
          </a:ln>
        </p:spPr>
        <p:style>
          <a:lnRef idx="0"/>
          <a:fillRef idx="0"/>
          <a:effectRef idx="0"/>
          <a:fontRef idx="minor"/>
        </p:style>
        <p:txBody>
          <a:bodyPr wrap="none" lIns="50760" rIns="50760" tIns="50760" bIns="50760" anchor="ctr">
            <a:spAutoFit/>
          </a:bodyPr>
          <a:p>
            <a:pPr>
              <a:lnSpc>
                <a:spcPct val="100000"/>
              </a:lnSpc>
              <a:spcBef>
                <a:spcPts val="4201"/>
              </a:spcBef>
            </a:pPr>
            <a:r>
              <a:rPr b="0" lang="pt-BR" sz="2700" spc="-1" strike="noStrike">
                <a:solidFill>
                  <a:srgbClr val="c82506"/>
                </a:solidFill>
                <a:latin typeface="Avenir Next Demi Bold"/>
                <a:ea typeface="Avenir Next Demi Bold"/>
              </a:rPr>
              <a:t>E</a:t>
            </a:r>
            <a:r>
              <a:rPr b="0" lang="pt-BR" sz="2700" spc="-1" strike="noStrike">
                <a:solidFill>
                  <a:srgbClr val="c82506"/>
                </a:solidFill>
                <a:latin typeface="Avenir Next Regular"/>
                <a:ea typeface="Avenir Next Regular"/>
              </a:rPr>
              <a:t>[</a:t>
            </a:r>
            <a:r>
              <a:rPr b="0" i="1" lang="pt-BR" sz="2700" spc="-1" strike="noStrike">
                <a:solidFill>
                  <a:srgbClr val="c82506"/>
                </a:solidFill>
                <a:latin typeface="Avenir Next Regular"/>
                <a:ea typeface="Avenir Next Regular"/>
              </a:rPr>
              <a:t>X</a:t>
            </a:r>
            <a:r>
              <a:rPr b="0" lang="pt-BR" sz="2700" spc="-1" strike="noStrike">
                <a:solidFill>
                  <a:srgbClr val="c82506"/>
                </a:solidFill>
                <a:latin typeface="Avenir Next Regular"/>
                <a:ea typeface="Avenir Next Regular"/>
              </a:rPr>
              <a:t>|</a:t>
            </a:r>
            <a:r>
              <a:rPr b="0" i="1" lang="pt-BR" sz="2700" spc="-1" strike="noStrike">
                <a:solidFill>
                  <a:srgbClr val="c82506"/>
                </a:solidFill>
                <a:latin typeface="Avenir Next Regular"/>
                <a:ea typeface="Avenir Next Regular"/>
              </a:rPr>
              <a:t>Y</a:t>
            </a:r>
            <a:r>
              <a:rPr b="0" lang="pt-BR" sz="2700" spc="-1" strike="noStrike">
                <a:solidFill>
                  <a:srgbClr val="c82506"/>
                </a:solidFill>
                <a:latin typeface="Avenir Next Regular"/>
                <a:ea typeface="Avenir Next Regular"/>
              </a:rPr>
              <a:t>=3] </a:t>
            </a:r>
            <a:endParaRPr b="0" lang="pt-BR" sz="2700" spc="-1" strike="noStrike">
              <a:latin typeface="Arial"/>
            </a:endParaRPr>
          </a:p>
        </p:txBody>
      </p:sp>
      <p:sp>
        <p:nvSpPr>
          <p:cNvPr id="1153" name="CustomShape 28"/>
          <p:cNvSpPr/>
          <p:nvPr/>
        </p:nvSpPr>
        <p:spPr>
          <a:xfrm>
            <a:off x="6100200" y="4178520"/>
            <a:ext cx="4815000" cy="1896480"/>
          </a:xfrm>
          <a:prstGeom prst="rect">
            <a:avLst/>
          </a:prstGeom>
          <a:noFill/>
          <a:ln w="12600">
            <a:noFill/>
          </a:ln>
        </p:spPr>
        <p:style>
          <a:lnRef idx="0"/>
          <a:fillRef idx="0"/>
          <a:effectRef idx="0"/>
          <a:fontRef idx="minor"/>
        </p:style>
        <p:txBody>
          <a:bodyPr lIns="50760" rIns="50760" tIns="50760" bIns="50760" anchor="ctr">
            <a:noAutofit/>
          </a:bodyPr>
          <a:p>
            <a:pPr>
              <a:lnSpc>
                <a:spcPct val="100000"/>
              </a:lnSpc>
              <a:spcBef>
                <a:spcPts val="4201"/>
              </a:spcBef>
            </a:pPr>
            <a:r>
              <a:rPr b="0" lang="pt-BR" sz="2200" spc="-1" strike="noStrike">
                <a:solidFill>
                  <a:srgbClr val="c82506"/>
                </a:solidFill>
                <a:latin typeface="Avenir Next Demi Bold"/>
                <a:ea typeface="Avenir Next Demi Bold"/>
              </a:rPr>
              <a:t>E</a:t>
            </a:r>
            <a:r>
              <a:rPr b="0" lang="pt-BR" sz="2200" spc="-1" strike="noStrike">
                <a:solidFill>
                  <a:srgbClr val="c82506"/>
                </a:solidFill>
                <a:latin typeface="Avenir Next Regular"/>
                <a:ea typeface="Avenir Next Regular"/>
              </a:rPr>
              <a:t>[</a:t>
            </a:r>
            <a:r>
              <a:rPr b="0" i="1" lang="pt-BR" sz="2200" spc="-1" strike="noStrike">
                <a:solidFill>
                  <a:srgbClr val="c82506"/>
                </a:solidFill>
                <a:latin typeface="Avenir Next Regular"/>
                <a:ea typeface="Avenir Next Regular"/>
              </a:rPr>
              <a:t>X</a:t>
            </a:r>
            <a:r>
              <a:rPr b="0" lang="pt-BR" sz="2200" spc="-1" strike="noStrike">
                <a:solidFill>
                  <a:srgbClr val="c82506"/>
                </a:solidFill>
                <a:latin typeface="Avenir Next Regular"/>
                <a:ea typeface="Avenir Next Regular"/>
              </a:rPr>
              <a:t>] = ∑</a:t>
            </a:r>
            <a:r>
              <a:rPr b="0" lang="pt-BR" sz="2200" spc="-1" strike="noStrike" baseline="-5000">
                <a:solidFill>
                  <a:srgbClr val="c82506"/>
                </a:solidFill>
                <a:latin typeface="Avenir Next Regular"/>
                <a:ea typeface="Avenir Next Regular"/>
              </a:rPr>
              <a:t>y</a:t>
            </a:r>
            <a:r>
              <a:rPr b="0" i="1" lang="pt-BR" sz="2200" spc="-1" strike="noStrike">
                <a:solidFill>
                  <a:srgbClr val="c82506"/>
                </a:solidFill>
                <a:latin typeface="Avenir Next Regular"/>
                <a:ea typeface="Avenir Next Regular"/>
              </a:rPr>
              <a:t> </a:t>
            </a:r>
            <a:r>
              <a:rPr b="0" lang="pt-BR" sz="2200" spc="-1" strike="noStrike">
                <a:solidFill>
                  <a:srgbClr val="c82506"/>
                </a:solidFill>
                <a:latin typeface="Avenir Next Demi Bold"/>
                <a:ea typeface="Avenir Next Demi Bold"/>
              </a:rPr>
              <a:t>E</a:t>
            </a:r>
            <a:r>
              <a:rPr b="0" lang="pt-BR" sz="2200" spc="-1" strike="noStrike">
                <a:solidFill>
                  <a:srgbClr val="c82506"/>
                </a:solidFill>
                <a:latin typeface="Avenir Next Regular"/>
                <a:ea typeface="Avenir Next Regular"/>
              </a:rPr>
              <a:t>[</a:t>
            </a:r>
            <a:r>
              <a:rPr b="0" i="1" lang="pt-BR" sz="2200" spc="-1" strike="noStrike">
                <a:solidFill>
                  <a:srgbClr val="c82506"/>
                </a:solidFill>
                <a:latin typeface="Avenir Next Regular"/>
                <a:ea typeface="Avenir Next Regular"/>
              </a:rPr>
              <a:t>X </a:t>
            </a:r>
            <a:r>
              <a:rPr b="0" lang="pt-BR" sz="2200" spc="-1" strike="noStrike">
                <a:solidFill>
                  <a:srgbClr val="c82506"/>
                </a:solidFill>
                <a:latin typeface="Avenir Next Regular"/>
                <a:ea typeface="Avenir Next Regular"/>
              </a:rPr>
              <a:t>| </a:t>
            </a:r>
            <a:r>
              <a:rPr b="0" i="1" lang="pt-BR" sz="2200" spc="-1" strike="noStrike">
                <a:solidFill>
                  <a:srgbClr val="c82506"/>
                </a:solidFill>
                <a:latin typeface="Avenir Next Regular"/>
                <a:ea typeface="Avenir Next Regular"/>
              </a:rPr>
              <a:t>Y</a:t>
            </a:r>
            <a:r>
              <a:rPr b="0" lang="pt-BR" sz="2200" spc="-1" strike="noStrike">
                <a:solidFill>
                  <a:srgbClr val="c82506"/>
                </a:solidFill>
                <a:latin typeface="Avenir Next Regular"/>
                <a:ea typeface="Avenir Next Regular"/>
              </a:rPr>
              <a:t>=</a:t>
            </a:r>
            <a:r>
              <a:rPr b="0" i="1" lang="pt-BR" sz="2200" spc="-1" strike="noStrike">
                <a:solidFill>
                  <a:srgbClr val="c82506"/>
                </a:solidFill>
                <a:latin typeface="Avenir Next Regular"/>
                <a:ea typeface="Avenir Next Regular"/>
              </a:rPr>
              <a:t>y </a:t>
            </a:r>
            <a:r>
              <a:rPr b="0" lang="pt-BR" sz="2200" spc="-1" strike="noStrike">
                <a:solidFill>
                  <a:srgbClr val="c82506"/>
                </a:solidFill>
                <a:latin typeface="Avenir Next Regular"/>
                <a:ea typeface="Avenir Next Regular"/>
              </a:rPr>
              <a:t>] </a:t>
            </a:r>
            <a:r>
              <a:rPr b="0" lang="pt-BR" sz="2200" spc="-1" strike="noStrike">
                <a:solidFill>
                  <a:srgbClr val="c82506"/>
                </a:solidFill>
                <a:latin typeface="Avenir Next Demi Bold"/>
                <a:ea typeface="Avenir Next Demi Bold"/>
              </a:rPr>
              <a:t>Pr</a:t>
            </a:r>
            <a:r>
              <a:rPr b="0" lang="pt-BR" sz="2200" spc="-1" strike="noStrike">
                <a:solidFill>
                  <a:srgbClr val="c82506"/>
                </a:solidFill>
                <a:latin typeface="Avenir Next Regular"/>
                <a:ea typeface="Avenir Next Regular"/>
              </a:rPr>
              <a:t>(</a:t>
            </a:r>
            <a:r>
              <a:rPr b="0" i="1" lang="pt-BR" sz="2200" spc="-1" strike="noStrike">
                <a:solidFill>
                  <a:srgbClr val="c82506"/>
                </a:solidFill>
                <a:latin typeface="Avenir Next Regular"/>
                <a:ea typeface="Avenir Next Regular"/>
              </a:rPr>
              <a:t>Y</a:t>
            </a:r>
            <a:r>
              <a:rPr b="0" lang="pt-BR" sz="2200" spc="-1" strike="noStrike">
                <a:solidFill>
                  <a:srgbClr val="c82506"/>
                </a:solidFill>
                <a:latin typeface="Avenir Next Regular"/>
                <a:ea typeface="Avenir Next Regular"/>
              </a:rPr>
              <a:t>=</a:t>
            </a:r>
            <a:r>
              <a:rPr b="0" i="1" lang="pt-BR" sz="2200" spc="-1" strike="noStrike">
                <a:solidFill>
                  <a:srgbClr val="c82506"/>
                </a:solidFill>
                <a:latin typeface="Avenir Next Regular"/>
                <a:ea typeface="Avenir Next Regular"/>
              </a:rPr>
              <a:t>y</a:t>
            </a:r>
            <a:r>
              <a:rPr b="0" lang="pt-BR" sz="2200" spc="-1" strike="noStrike">
                <a:solidFill>
                  <a:srgbClr val="c82506"/>
                </a:solidFill>
                <a:latin typeface="Avenir Next Regular"/>
                <a:ea typeface="Avenir Next Regular"/>
              </a:rPr>
              <a:t>)</a:t>
            </a:r>
            <a:br/>
            <a:endParaRPr b="0" lang="pt-BR" sz="2200" spc="-1" strike="noStrike">
              <a:latin typeface="Arial"/>
            </a:endParaRPr>
          </a:p>
        </p:txBody>
      </p:sp>
      <p:sp>
        <p:nvSpPr>
          <p:cNvPr id="1154" name="CustomShape 29"/>
          <p:cNvSpPr/>
          <p:nvPr/>
        </p:nvSpPr>
        <p:spPr>
          <a:xfrm>
            <a:off x="7645320" y="5496120"/>
            <a:ext cx="1537200" cy="513360"/>
          </a:xfrm>
          <a:prstGeom prst="rect">
            <a:avLst/>
          </a:prstGeom>
          <a:noFill/>
          <a:ln w="12600">
            <a:noFill/>
          </a:ln>
        </p:spPr>
        <p:style>
          <a:lnRef idx="0"/>
          <a:fillRef idx="0"/>
          <a:effectRef idx="0"/>
          <a:fontRef idx="minor"/>
        </p:style>
        <p:txBody>
          <a:bodyPr wrap="none" lIns="50760" rIns="50760" tIns="50760" bIns="50760" anchor="ctr">
            <a:spAutoFit/>
          </a:bodyPr>
          <a:p>
            <a:pPr>
              <a:lnSpc>
                <a:spcPct val="100000"/>
              </a:lnSpc>
              <a:spcBef>
                <a:spcPts val="4201"/>
              </a:spcBef>
            </a:pPr>
            <a:r>
              <a:rPr b="0" lang="pt-BR" sz="2700" spc="-1" strike="noStrike">
                <a:solidFill>
                  <a:srgbClr val="000000"/>
                </a:solidFill>
                <a:latin typeface="Avenir Next Demi Bold"/>
                <a:ea typeface="Avenir Next Demi Bold"/>
              </a:rPr>
              <a:t>Pr</a:t>
            </a:r>
            <a:r>
              <a:rPr b="0" lang="pt-BR" sz="2700" spc="-1" strike="noStrike">
                <a:solidFill>
                  <a:srgbClr val="000000"/>
                </a:solidFill>
                <a:latin typeface="Avenir Next Regular"/>
                <a:ea typeface="Avenir Next Regular"/>
              </a:rPr>
              <a:t>(</a:t>
            </a:r>
            <a:r>
              <a:rPr b="0" i="1" lang="pt-BR" sz="2700" spc="-1" strike="noStrike">
                <a:solidFill>
                  <a:srgbClr val="000000"/>
                </a:solidFill>
                <a:latin typeface="Avenir Next Regular"/>
                <a:ea typeface="Avenir Next Regular"/>
              </a:rPr>
              <a:t>Y</a:t>
            </a:r>
            <a:r>
              <a:rPr b="0" lang="pt-BR" sz="2700" spc="-1" strike="noStrike">
                <a:solidFill>
                  <a:srgbClr val="000000"/>
                </a:solidFill>
                <a:latin typeface="Avenir Next Regular"/>
                <a:ea typeface="Avenir Next Regular"/>
              </a:rPr>
              <a:t>=3) </a:t>
            </a:r>
            <a:endParaRPr b="0" lang="pt-BR" sz="2700" spc="-1" strike="noStrike">
              <a:latin typeface="Arial"/>
            </a:endParaRPr>
          </a:p>
        </p:txBody>
      </p:sp>
      <p:sp>
        <p:nvSpPr>
          <p:cNvPr id="1155" name="CustomShape 30"/>
          <p:cNvSpPr/>
          <p:nvPr/>
        </p:nvSpPr>
        <p:spPr>
          <a:xfrm>
            <a:off x="5733720" y="8865360"/>
            <a:ext cx="1785240" cy="513360"/>
          </a:xfrm>
          <a:prstGeom prst="rect">
            <a:avLst/>
          </a:prstGeom>
          <a:noFill/>
          <a:ln w="12600">
            <a:noFill/>
          </a:ln>
        </p:spPr>
        <p:style>
          <a:lnRef idx="0"/>
          <a:fillRef idx="0"/>
          <a:effectRef idx="0"/>
          <a:fontRef idx="minor"/>
        </p:style>
        <p:txBody>
          <a:bodyPr wrap="none" lIns="50760" rIns="50760" tIns="50760" bIns="50760" anchor="ctr">
            <a:spAutoFit/>
          </a:bodyPr>
          <a:p>
            <a:pPr>
              <a:lnSpc>
                <a:spcPct val="100000"/>
              </a:lnSpc>
              <a:spcBef>
                <a:spcPts val="4201"/>
              </a:spcBef>
            </a:pPr>
            <a:r>
              <a:rPr b="0" lang="pt-BR" sz="2700" spc="-1" strike="noStrike">
                <a:solidFill>
                  <a:srgbClr val="c82506"/>
                </a:solidFill>
                <a:latin typeface="Avenir Next Regular"/>
                <a:ea typeface="Avenir Next Regular"/>
              </a:rPr>
              <a:t>outcomes</a:t>
            </a:r>
            <a:endParaRPr b="0" lang="pt-BR" sz="2700" spc="-1" strike="noStrike">
              <a:latin typeface="Arial"/>
            </a:endParaRPr>
          </a:p>
        </p:txBody>
      </p:sp>
    </p:spTree>
  </p:cSld>
  <mc:AlternateContent>
    <mc:Choice Requires="p14">
      <p:transition spd="slow" p14:dur="2000"/>
    </mc:Choice>
    <mc:Fallback>
      <p:transition spd="slow"/>
    </mc:Fallback>
  </mc:AlternateContent>
  <p:timing>
    <p:tnLst>
      <p:par>
        <p:cTn id="131" dur="indefinite" restart="never" nodeType="tmRoot">
          <p:childTnLst>
            <p:seq>
              <p:cTn id="132" dur="indefinite" nodeType="mainSeq">
                <p:childTnLst>
                  <p:par>
                    <p:cTn id="133" fill="hold">
                      <p:stCondLst>
                        <p:cond delay="indefinite"/>
                      </p:stCondLst>
                      <p:childTnLst>
                        <p:par>
                          <p:cTn id="134" fill="hold">
                            <p:stCondLst>
                              <p:cond delay="0"/>
                            </p:stCondLst>
                            <p:childTnLst>
                              <p:par>
                                <p:cTn id="135" nodeType="clickEffect" fill="hold" presetClass="entr" presetID="1">
                                  <p:stCondLst>
                                    <p:cond delay="0"/>
                                  </p:stCondLst>
                                  <p:iterate type="el">
                                    <p:tmAbs val="0"/>
                                  </p:iterate>
                                  <p:childTnLst>
                                    <p:set>
                                      <p:cBhvr>
                                        <p:cTn id="136" fill="hold"/>
                                        <p:tgtEl>
                                          <p:spTgt spid="1155"/>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nodeType="clickEffect" fill="hold" presetClass="entr" presetID="1">
                                  <p:stCondLst>
                                    <p:cond delay="0"/>
                                  </p:stCondLst>
                                  <p:iterate type="el">
                                    <p:tmAbs val="0"/>
                                  </p:iterate>
                                  <p:childTnLst>
                                    <p:set>
                                      <p:cBhvr>
                                        <p:cTn id="140" fill="hold"/>
                                        <p:tgtEl>
                                          <p:spTgt spid="1151"/>
                                        </p:tgtEl>
                                        <p:attrNameLst>
                                          <p:attrName>style.visibility</p:attrName>
                                        </p:attrNameLst>
                                      </p:cBhvr>
                                      <p:to>
                                        <p:strVal val="visible"/>
                                      </p:to>
                                    </p:set>
                                  </p:childTnLst>
                                </p:cTn>
                              </p:par>
                            </p:childTnLst>
                          </p:cTn>
                        </p:par>
                        <p:par>
                          <p:cTn id="141" fill="hold">
                            <p:stCondLst>
                              <p:cond delay="0"/>
                            </p:stCondLst>
                            <p:childTnLst>
                              <p:par>
                                <p:cTn id="142" nodeType="afterEffect" fill="hold" presetClass="entr" presetID="1">
                                  <p:stCondLst>
                                    <p:cond delay="0"/>
                                  </p:stCondLst>
                                  <p:iterate type="el">
                                    <p:tmAbs val="0"/>
                                  </p:iterate>
                                  <p:childTnLst>
                                    <p:set>
                                      <p:cBhvr>
                                        <p:cTn id="143" fill="hold"/>
                                        <p:tgtEl>
                                          <p:spTgt spid="1152"/>
                                        </p:tgtEl>
                                        <p:attrNameLst>
                                          <p:attrName>style.visibility</p:attrName>
                                        </p:attrNameLst>
                                      </p:cBhvr>
                                      <p:to>
                                        <p:strVal val="visible"/>
                                      </p:to>
                                    </p:set>
                                  </p:childTnLst>
                                </p:cTn>
                              </p:par>
                            </p:childTnLst>
                          </p:cTn>
                        </p:par>
                      </p:childTnLst>
                    </p:cTn>
                  </p:par>
                  <p:par>
                    <p:cTn id="144" fill="hold">
                      <p:stCondLst>
                        <p:cond delay="indefinite"/>
                      </p:stCondLst>
                      <p:childTnLst>
                        <p:par>
                          <p:cTn id="145" fill="hold">
                            <p:stCondLst>
                              <p:cond delay="0"/>
                            </p:stCondLst>
                            <p:childTnLst>
                              <p:par>
                                <p:cTn id="146" nodeType="clickEffect" fill="hold" presetClass="entr" presetID="1">
                                  <p:stCondLst>
                                    <p:cond delay="0"/>
                                  </p:stCondLst>
                                  <p:iterate type="el">
                                    <p:tmAbs val="0"/>
                                  </p:iterate>
                                  <p:childTnLst>
                                    <p:set>
                                      <p:cBhvr>
                                        <p:cTn id="147" fill="hold"/>
                                        <p:tgtEl>
                                          <p:spTgt spid="115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0">
  <p:cSld>
    <p:spTree>
      <p:nvGrpSpPr>
        <p:cNvPr id="1" name=""/>
        <p:cNvGrpSpPr/>
        <p:nvPr/>
      </p:nvGrpSpPr>
      <p:grpSpPr>
        <a:xfrm>
          <a:off x="0" y="0"/>
          <a:ext cx="0" cy="0"/>
          <a:chOff x="0" y="0"/>
          <a:chExt cx="0" cy="0"/>
        </a:xfrm>
      </p:grpSpPr>
      <p:sp>
        <p:nvSpPr>
          <p:cNvPr id="1156" name="CustomShape 1"/>
          <p:cNvSpPr/>
          <p:nvPr/>
        </p:nvSpPr>
        <p:spPr>
          <a:xfrm>
            <a:off x="406440" y="457200"/>
            <a:ext cx="11175120" cy="456480"/>
          </a:xfrm>
          <a:prstGeom prst="rect">
            <a:avLst/>
          </a:prstGeom>
          <a:noFill/>
          <a:ln w="12600">
            <a:noFill/>
          </a:ln>
        </p:spPr>
        <p:style>
          <a:lnRef idx="0"/>
          <a:fillRef idx="0"/>
          <a:effectRef idx="0"/>
          <a:fontRef idx="minor"/>
        </p:style>
        <p:txBody>
          <a:bodyPr lIns="50760" rIns="50760" tIns="50760" bIns="50760" anchor="b">
            <a:noAutofit/>
          </a:bodyPr>
          <a:p>
            <a:pPr>
              <a:lnSpc>
                <a:spcPct val="80000"/>
              </a:lnSpc>
            </a:pPr>
            <a:r>
              <a:rPr b="0" lang="pt-BR" sz="2400" spc="114" strike="noStrike" cap="all">
                <a:solidFill>
                  <a:srgbClr val="838787"/>
                </a:solidFill>
                <a:latin typeface="DIN Alternate Bold"/>
                <a:ea typeface="DIN Alternate Bold"/>
              </a:rPr>
              <a:t>árvore expectimax</a:t>
            </a:r>
            <a:endParaRPr b="0" lang="pt-BR" sz="2400" spc="-1" strike="noStrike">
              <a:latin typeface="Arial"/>
            </a:endParaRPr>
          </a:p>
        </p:txBody>
      </p:sp>
      <p:sp>
        <p:nvSpPr>
          <p:cNvPr id="1157" name="CustomShape 2"/>
          <p:cNvSpPr/>
          <p:nvPr/>
        </p:nvSpPr>
        <p:spPr>
          <a:xfrm>
            <a:off x="406440" y="1536840"/>
            <a:ext cx="12191400" cy="723240"/>
          </a:xfrm>
          <a:prstGeom prst="rect">
            <a:avLst/>
          </a:prstGeom>
          <a:noFill/>
          <a:ln w="12600">
            <a:noFill/>
          </a:ln>
        </p:spPr>
        <p:style>
          <a:lnRef idx="0"/>
          <a:fillRef idx="0"/>
          <a:effectRef idx="0"/>
          <a:fontRef idx="minor"/>
        </p:style>
        <p:txBody>
          <a:bodyPr lIns="50760" rIns="50760" tIns="50760" bIns="50760">
            <a:noAutofit/>
          </a:bodyPr>
          <a:p>
            <a:pPr>
              <a:lnSpc>
                <a:spcPct val="80000"/>
              </a:lnSpc>
              <a:spcBef>
                <a:spcPts val="2200"/>
              </a:spcBef>
            </a:pPr>
            <a:r>
              <a:rPr b="0" lang="pt-BR" sz="4800" spc="-1" strike="noStrike" cap="all">
                <a:solidFill>
                  <a:srgbClr val="34a5da"/>
                </a:solidFill>
                <a:latin typeface="DIN Condensed Bold"/>
                <a:ea typeface="DIN Condensed Bold"/>
              </a:rPr>
              <a:t>monty hall</a:t>
            </a:r>
            <a:endParaRPr b="0" lang="pt-BR" sz="4800" spc="-1" strike="noStrike">
              <a:latin typeface="Arial"/>
            </a:endParaRPr>
          </a:p>
        </p:txBody>
      </p:sp>
    </p:spTree>
  </p:cSld>
  <mc:AlternateContent>
    <mc:Choice Requires="p14">
      <p:transition spd="slow" p14:dur="2000"/>
    </mc:Choice>
    <mc:Fallback>
      <p:transition spd="slow"/>
    </mc:Fallback>
  </mc:AlternateContent>
</p:sld>
</file>

<file path=ppt/slides/slide6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0">
  <p:cSld>
    <p:spTree>
      <p:nvGrpSpPr>
        <p:cNvPr id="1" name=""/>
        <p:cNvGrpSpPr/>
        <p:nvPr/>
      </p:nvGrpSpPr>
      <p:grpSpPr>
        <a:xfrm>
          <a:off x="0" y="0"/>
          <a:ext cx="0" cy="0"/>
          <a:chOff x="0" y="0"/>
          <a:chExt cx="0" cy="0"/>
        </a:xfrm>
      </p:grpSpPr>
      <p:pic>
        <p:nvPicPr>
          <p:cNvPr id="1158" name="Picture 4" descr="Picture 4"/>
          <p:cNvPicPr/>
          <p:nvPr/>
        </p:nvPicPr>
        <p:blipFill>
          <a:blip r:embed="rId1"/>
          <a:stretch/>
        </p:blipFill>
        <p:spPr>
          <a:xfrm>
            <a:off x="2194560" y="5608440"/>
            <a:ext cx="2657880" cy="2657880"/>
          </a:xfrm>
          <a:prstGeom prst="rect">
            <a:avLst/>
          </a:prstGeom>
          <a:ln w="12600">
            <a:noFill/>
          </a:ln>
        </p:spPr>
      </p:pic>
      <p:pic>
        <p:nvPicPr>
          <p:cNvPr id="1159" name="Picture 5" descr="Picture 5"/>
          <p:cNvPicPr/>
          <p:nvPr/>
        </p:nvPicPr>
        <p:blipFill>
          <a:blip r:embed="rId2"/>
          <a:stretch/>
        </p:blipFill>
        <p:spPr>
          <a:xfrm>
            <a:off x="6093360" y="5924520"/>
            <a:ext cx="2930760" cy="2405520"/>
          </a:xfrm>
          <a:prstGeom prst="rect">
            <a:avLst/>
          </a:prstGeom>
          <a:ln w="12600">
            <a:noFill/>
          </a:ln>
        </p:spPr>
      </p:pic>
      <p:pic>
        <p:nvPicPr>
          <p:cNvPr id="1160" name="Picture 3" descr="Picture 3"/>
          <p:cNvPicPr/>
          <p:nvPr/>
        </p:nvPicPr>
        <p:blipFill>
          <a:blip r:embed="rId3"/>
          <a:stretch/>
        </p:blipFill>
        <p:spPr>
          <a:xfrm>
            <a:off x="9184680" y="5852160"/>
            <a:ext cx="2381760" cy="2463120"/>
          </a:xfrm>
          <a:prstGeom prst="rect">
            <a:avLst/>
          </a:prstGeom>
          <a:ln w="12600">
            <a:noFill/>
          </a:ln>
        </p:spPr>
      </p:pic>
      <p:sp>
        <p:nvSpPr>
          <p:cNvPr id="1161" name="CustomShape 1"/>
          <p:cNvSpPr/>
          <p:nvPr/>
        </p:nvSpPr>
        <p:spPr>
          <a:xfrm>
            <a:off x="0" y="1191960"/>
            <a:ext cx="13003920" cy="1218600"/>
          </a:xfrm>
          <a:prstGeom prst="rect">
            <a:avLst/>
          </a:prstGeom>
          <a:noFill/>
          <a:ln w="12600">
            <a:noFill/>
          </a:ln>
        </p:spPr>
        <p:style>
          <a:lnRef idx="0"/>
          <a:fillRef idx="0"/>
          <a:effectRef idx="0"/>
          <a:fontRef idx="minor"/>
        </p:style>
        <p:txBody>
          <a:bodyPr lIns="48600" rIns="48600" tIns="48600" bIns="48600" anchor="ctr">
            <a:noAutofit/>
          </a:bodyPr>
          <a:p>
            <a:pPr algn="ctr">
              <a:lnSpc>
                <a:spcPct val="100000"/>
              </a:lnSpc>
            </a:pPr>
            <a:r>
              <a:rPr b="0" lang="pt-BR" sz="5600" spc="-1" strike="noStrike">
                <a:solidFill>
                  <a:srgbClr val="000000"/>
                </a:solidFill>
                <a:latin typeface="Avenir Next Regular"/>
                <a:ea typeface="Avenir Next Regular"/>
              </a:rPr>
              <a:t>Utilities: Uncertain Outcomes</a:t>
            </a:r>
            <a:endParaRPr b="0" lang="pt-BR" sz="5600" spc="-1" strike="noStrike">
              <a:latin typeface="Arial"/>
            </a:endParaRPr>
          </a:p>
        </p:txBody>
      </p:sp>
      <p:sp>
        <p:nvSpPr>
          <p:cNvPr id="1162" name="CustomShape 2"/>
          <p:cNvSpPr/>
          <p:nvPr/>
        </p:nvSpPr>
        <p:spPr>
          <a:xfrm>
            <a:off x="5608440" y="3007440"/>
            <a:ext cx="812160" cy="568080"/>
          </a:xfrm>
          <a:prstGeom prst="triangle">
            <a:avLst>
              <a:gd name="adj" fmla="val 50000"/>
            </a:avLst>
          </a:prstGeom>
          <a:solidFill>
            <a:srgbClr val="99ccff"/>
          </a:solidFill>
          <a:ln w="25560">
            <a:solidFill>
              <a:srgbClr val="000000"/>
            </a:solidFill>
            <a:round/>
          </a:ln>
        </p:spPr>
        <p:style>
          <a:lnRef idx="0"/>
          <a:fillRef idx="0"/>
          <a:effectRef idx="0"/>
          <a:fontRef idx="minor"/>
        </p:style>
      </p:sp>
      <p:sp>
        <p:nvSpPr>
          <p:cNvPr id="1163" name="CustomShape 3"/>
          <p:cNvSpPr/>
          <p:nvPr/>
        </p:nvSpPr>
        <p:spPr>
          <a:xfrm>
            <a:off x="3088800" y="4226400"/>
            <a:ext cx="649440" cy="649440"/>
          </a:xfrm>
          <a:prstGeom prst="ellipse">
            <a:avLst/>
          </a:prstGeom>
          <a:solidFill>
            <a:srgbClr val="b5edc2"/>
          </a:solidFill>
          <a:ln w="25560">
            <a:solidFill>
              <a:srgbClr val="000000"/>
            </a:solidFill>
            <a:round/>
          </a:ln>
        </p:spPr>
        <p:style>
          <a:lnRef idx="0"/>
          <a:fillRef idx="0"/>
          <a:effectRef idx="0"/>
          <a:fontRef idx="minor"/>
        </p:style>
      </p:sp>
      <p:sp>
        <p:nvSpPr>
          <p:cNvPr id="1164" name="CustomShape 4"/>
          <p:cNvSpPr/>
          <p:nvPr/>
        </p:nvSpPr>
        <p:spPr>
          <a:xfrm>
            <a:off x="8371800" y="4226400"/>
            <a:ext cx="649440" cy="649440"/>
          </a:xfrm>
          <a:prstGeom prst="ellipse">
            <a:avLst/>
          </a:prstGeom>
          <a:solidFill>
            <a:srgbClr val="b5edc2"/>
          </a:solidFill>
          <a:ln w="25560">
            <a:solidFill>
              <a:srgbClr val="000000"/>
            </a:solidFill>
            <a:round/>
          </a:ln>
        </p:spPr>
        <p:style>
          <a:lnRef idx="0"/>
          <a:fillRef idx="0"/>
          <a:effectRef idx="0"/>
          <a:fontRef idx="minor"/>
        </p:style>
      </p:sp>
      <p:sp>
        <p:nvSpPr>
          <p:cNvPr id="1165" name="CustomShape 5"/>
          <p:cNvSpPr/>
          <p:nvPr/>
        </p:nvSpPr>
        <p:spPr>
          <a:xfrm>
            <a:off x="6014880" y="3386520"/>
            <a:ext cx="2681640" cy="1164240"/>
          </a:xfrm>
          <a:custGeom>
            <a:avLst/>
            <a:gdLst/>
            <a:ahLst/>
            <a:rect l="l" t="t" r="r" b="b"/>
            <a:pathLst>
              <a:path w="21600" h="21600">
                <a:moveTo>
                  <a:pt x="0" y="0"/>
                </a:moveTo>
                <a:lnTo>
                  <a:pt x="21600" y="21600"/>
                </a:lnTo>
              </a:path>
            </a:pathLst>
          </a:custGeom>
          <a:noFill/>
          <a:ln w="25560">
            <a:solidFill>
              <a:srgbClr val="000000"/>
            </a:solidFill>
            <a:round/>
            <a:tailEnd len="med" type="triangle" w="med"/>
          </a:ln>
        </p:spPr>
        <p:style>
          <a:lnRef idx="0"/>
          <a:fillRef idx="0"/>
          <a:effectRef idx="0"/>
          <a:fontRef idx="minor"/>
        </p:style>
      </p:sp>
      <p:sp>
        <p:nvSpPr>
          <p:cNvPr id="1166" name="CustomShape 6"/>
          <p:cNvSpPr/>
          <p:nvPr/>
        </p:nvSpPr>
        <p:spPr>
          <a:xfrm flipH="1">
            <a:off x="3413160" y="3386520"/>
            <a:ext cx="2600280" cy="1164240"/>
          </a:xfrm>
          <a:custGeom>
            <a:avLst/>
            <a:gdLst/>
            <a:ahLst/>
            <a:rect l="l" t="t" r="r" b="b"/>
            <a:pathLst>
              <a:path w="21600" h="21600">
                <a:moveTo>
                  <a:pt x="0" y="0"/>
                </a:moveTo>
                <a:lnTo>
                  <a:pt x="21600" y="21600"/>
                </a:lnTo>
              </a:path>
            </a:pathLst>
          </a:custGeom>
          <a:noFill/>
          <a:ln w="25560">
            <a:solidFill>
              <a:srgbClr val="000000"/>
            </a:solidFill>
            <a:round/>
            <a:tailEnd len="med" type="triangle" w="med"/>
          </a:ln>
        </p:spPr>
        <p:style>
          <a:lnRef idx="0"/>
          <a:fillRef idx="0"/>
          <a:effectRef idx="0"/>
          <a:fontRef idx="minor"/>
        </p:style>
      </p:sp>
      <p:sp>
        <p:nvSpPr>
          <p:cNvPr id="1167" name="Line 7"/>
          <p:cNvSpPr/>
          <p:nvPr/>
        </p:nvSpPr>
        <p:spPr>
          <a:xfrm>
            <a:off x="3413520" y="4876560"/>
            <a:ext cx="0" cy="975600"/>
          </a:xfrm>
          <a:prstGeom prst="line">
            <a:avLst/>
          </a:prstGeom>
          <a:ln w="25560">
            <a:solidFill>
              <a:srgbClr val="000000"/>
            </a:solidFill>
            <a:round/>
            <a:tailEnd len="med" type="triangle" w="med"/>
          </a:ln>
        </p:spPr>
        <p:style>
          <a:lnRef idx="0"/>
          <a:fillRef idx="0"/>
          <a:effectRef idx="0"/>
          <a:fontRef idx="minor"/>
        </p:style>
      </p:sp>
      <p:sp>
        <p:nvSpPr>
          <p:cNvPr id="1168" name="Line 8"/>
          <p:cNvSpPr/>
          <p:nvPr/>
        </p:nvSpPr>
        <p:spPr>
          <a:xfrm>
            <a:off x="8696880" y="4876560"/>
            <a:ext cx="1218960" cy="975600"/>
          </a:xfrm>
          <a:prstGeom prst="line">
            <a:avLst/>
          </a:prstGeom>
          <a:ln w="25560">
            <a:solidFill>
              <a:srgbClr val="000000"/>
            </a:solidFill>
            <a:round/>
            <a:tailEnd len="med" type="triangle" w="med"/>
          </a:ln>
        </p:spPr>
        <p:style>
          <a:lnRef idx="0"/>
          <a:fillRef idx="0"/>
          <a:effectRef idx="0"/>
          <a:fontRef idx="minor"/>
        </p:style>
      </p:sp>
      <p:sp>
        <p:nvSpPr>
          <p:cNvPr id="1169" name="Line 9"/>
          <p:cNvSpPr/>
          <p:nvPr/>
        </p:nvSpPr>
        <p:spPr>
          <a:xfrm flipH="1">
            <a:off x="7558920" y="4876560"/>
            <a:ext cx="1137960" cy="975600"/>
          </a:xfrm>
          <a:prstGeom prst="line">
            <a:avLst/>
          </a:prstGeom>
          <a:ln w="25560">
            <a:solidFill>
              <a:srgbClr val="000000"/>
            </a:solidFill>
            <a:round/>
            <a:tailEnd len="med" type="triangle" w="med"/>
          </a:ln>
        </p:spPr>
        <p:style>
          <a:lnRef idx="0"/>
          <a:fillRef idx="0"/>
          <a:effectRef idx="0"/>
          <a:fontRef idx="minor"/>
        </p:style>
      </p:sp>
      <p:sp>
        <p:nvSpPr>
          <p:cNvPr id="1170" name="CustomShape 10"/>
          <p:cNvSpPr/>
          <p:nvPr/>
        </p:nvSpPr>
        <p:spPr>
          <a:xfrm>
            <a:off x="4470480" y="2519640"/>
            <a:ext cx="3169080" cy="950040"/>
          </a:xfrm>
          <a:prstGeom prst="rect">
            <a:avLst/>
          </a:prstGeom>
          <a:noFill/>
          <a:ln w="12600">
            <a:noFill/>
          </a:ln>
        </p:spPr>
        <p:style>
          <a:lnRef idx="0"/>
          <a:fillRef idx="0"/>
          <a:effectRef idx="0"/>
          <a:fontRef idx="minor"/>
        </p:style>
        <p:txBody>
          <a:bodyPr lIns="48600" rIns="48600" tIns="48600" bIns="48600">
            <a:spAutoFit/>
          </a:bodyPr>
          <a:p>
            <a:pPr algn="ctr">
              <a:lnSpc>
                <a:spcPct val="100000"/>
              </a:lnSpc>
            </a:pPr>
            <a:r>
              <a:rPr b="0" lang="pt-BR" sz="2800" spc="-1" strike="noStrike">
                <a:solidFill>
                  <a:srgbClr val="000000"/>
                </a:solidFill>
                <a:latin typeface="Avenir Next Regular"/>
                <a:ea typeface="Avenir Next Regular"/>
              </a:rPr>
              <a:t>Getting ice cream</a:t>
            </a:r>
            <a:endParaRPr b="0" lang="pt-BR" sz="2800" spc="-1" strike="noStrike">
              <a:latin typeface="Arial"/>
            </a:endParaRPr>
          </a:p>
        </p:txBody>
      </p:sp>
      <p:sp>
        <p:nvSpPr>
          <p:cNvPr id="1171" name="CustomShape 11"/>
          <p:cNvSpPr/>
          <p:nvPr/>
        </p:nvSpPr>
        <p:spPr>
          <a:xfrm>
            <a:off x="3169800" y="3494880"/>
            <a:ext cx="2600280" cy="523800"/>
          </a:xfrm>
          <a:prstGeom prst="rect">
            <a:avLst/>
          </a:prstGeom>
          <a:noFill/>
          <a:ln w="12600">
            <a:noFill/>
          </a:ln>
        </p:spPr>
        <p:style>
          <a:lnRef idx="0"/>
          <a:fillRef idx="0"/>
          <a:effectRef idx="0"/>
          <a:fontRef idx="minor"/>
        </p:style>
        <p:txBody>
          <a:bodyPr lIns="48600" rIns="48600" tIns="48600" bIns="48600">
            <a:spAutoFit/>
          </a:bodyPr>
          <a:p>
            <a:pPr>
              <a:lnSpc>
                <a:spcPct val="100000"/>
              </a:lnSpc>
            </a:pPr>
            <a:r>
              <a:rPr b="0" lang="pt-BR" sz="2800" spc="-1" strike="noStrike">
                <a:solidFill>
                  <a:srgbClr val="000000"/>
                </a:solidFill>
                <a:latin typeface="Avenir Next Regular"/>
                <a:ea typeface="Avenir Next Regular"/>
              </a:rPr>
              <a:t>Get Single</a:t>
            </a:r>
            <a:endParaRPr b="0" lang="pt-BR" sz="2800" spc="-1" strike="noStrike">
              <a:latin typeface="Arial"/>
            </a:endParaRPr>
          </a:p>
        </p:txBody>
      </p:sp>
      <p:sp>
        <p:nvSpPr>
          <p:cNvPr id="1172" name="CustomShape 12"/>
          <p:cNvSpPr/>
          <p:nvPr/>
        </p:nvSpPr>
        <p:spPr>
          <a:xfrm>
            <a:off x="7640280" y="3494880"/>
            <a:ext cx="1706040" cy="950400"/>
          </a:xfrm>
          <a:prstGeom prst="rect">
            <a:avLst/>
          </a:prstGeom>
          <a:noFill/>
          <a:ln w="12600">
            <a:noFill/>
          </a:ln>
        </p:spPr>
        <p:style>
          <a:lnRef idx="0"/>
          <a:fillRef idx="0"/>
          <a:effectRef idx="0"/>
          <a:fontRef idx="minor"/>
        </p:style>
        <p:txBody>
          <a:bodyPr lIns="48600" rIns="48600" tIns="48600" bIns="48600">
            <a:spAutoFit/>
          </a:bodyPr>
          <a:p>
            <a:pPr>
              <a:lnSpc>
                <a:spcPct val="100000"/>
              </a:lnSpc>
            </a:pPr>
            <a:r>
              <a:rPr b="0" lang="pt-BR" sz="2800" spc="-1" strike="noStrike">
                <a:solidFill>
                  <a:srgbClr val="000000"/>
                </a:solidFill>
                <a:latin typeface="Avenir Next Regular"/>
                <a:ea typeface="Avenir Next Regular"/>
              </a:rPr>
              <a:t>Get Double</a:t>
            </a:r>
            <a:endParaRPr b="0" lang="pt-BR" sz="2800" spc="-1" strike="noStrike">
              <a:latin typeface="Arial"/>
            </a:endParaRPr>
          </a:p>
        </p:txBody>
      </p:sp>
      <p:sp>
        <p:nvSpPr>
          <p:cNvPr id="1173" name="CustomShape 13"/>
          <p:cNvSpPr/>
          <p:nvPr/>
        </p:nvSpPr>
        <p:spPr>
          <a:xfrm>
            <a:off x="7152480" y="5039280"/>
            <a:ext cx="1137240" cy="523800"/>
          </a:xfrm>
          <a:prstGeom prst="rect">
            <a:avLst/>
          </a:prstGeom>
          <a:noFill/>
          <a:ln w="12600">
            <a:noFill/>
          </a:ln>
        </p:spPr>
        <p:style>
          <a:lnRef idx="0"/>
          <a:fillRef idx="0"/>
          <a:effectRef idx="0"/>
          <a:fontRef idx="minor"/>
        </p:style>
        <p:txBody>
          <a:bodyPr lIns="48600" rIns="48600" tIns="48600" bIns="48600">
            <a:spAutoFit/>
          </a:bodyPr>
          <a:p>
            <a:pPr>
              <a:lnSpc>
                <a:spcPct val="100000"/>
              </a:lnSpc>
            </a:pPr>
            <a:r>
              <a:rPr b="0" lang="pt-BR" sz="2800" spc="-1" strike="noStrike">
                <a:solidFill>
                  <a:srgbClr val="000000"/>
                </a:solidFill>
                <a:latin typeface="Avenir Next Regular"/>
                <a:ea typeface="Avenir Next Regular"/>
              </a:rPr>
              <a:t>Oops</a:t>
            </a:r>
            <a:endParaRPr b="0" lang="pt-BR" sz="2800" spc="-1" strike="noStrike">
              <a:latin typeface="Arial"/>
            </a:endParaRPr>
          </a:p>
        </p:txBody>
      </p:sp>
      <p:sp>
        <p:nvSpPr>
          <p:cNvPr id="1174" name="CustomShape 14"/>
          <p:cNvSpPr/>
          <p:nvPr/>
        </p:nvSpPr>
        <p:spPr>
          <a:xfrm>
            <a:off x="9544320" y="5039280"/>
            <a:ext cx="1543680" cy="524160"/>
          </a:xfrm>
          <a:prstGeom prst="rect">
            <a:avLst/>
          </a:prstGeom>
          <a:noFill/>
          <a:ln w="12600">
            <a:noFill/>
          </a:ln>
        </p:spPr>
        <p:style>
          <a:lnRef idx="0"/>
          <a:fillRef idx="0"/>
          <a:effectRef idx="0"/>
          <a:fontRef idx="minor"/>
        </p:style>
        <p:txBody>
          <a:bodyPr lIns="48600" rIns="48600" tIns="48600" bIns="48600">
            <a:spAutoFit/>
          </a:bodyPr>
          <a:p>
            <a:pPr>
              <a:lnSpc>
                <a:spcPct val="100000"/>
              </a:lnSpc>
            </a:pPr>
            <a:r>
              <a:rPr b="0" lang="pt-BR" sz="2800" spc="-1" strike="noStrike">
                <a:solidFill>
                  <a:srgbClr val="000000"/>
                </a:solidFill>
                <a:latin typeface="Avenir Next Regular"/>
                <a:ea typeface="Avenir Next Regular"/>
              </a:rPr>
              <a:t>Whew!</a:t>
            </a:r>
            <a:endParaRPr b="0" lang="pt-BR" sz="2800" spc="-1" strike="noStrike">
              <a:latin typeface="Arial"/>
            </a:endParaRPr>
          </a:p>
        </p:txBody>
      </p:sp>
    </p:spTree>
  </p:cSld>
  <mc:AlternateContent>
    <mc:Choice Requires="p14">
      <p:transition spd="slow" p14:dur="2000"/>
    </mc:Choice>
    <mc:Fallback>
      <p:transition spd="slow"/>
    </mc:Fallback>
  </mc:AlternateContent>
  <p:timing>
    <p:tnLst>
      <p:par>
        <p:cTn id="148" dur="indefinite" restart="never" nodeType="tmRoot">
          <p:childTnLst>
            <p:seq>
              <p:cTn id="149" dur="indefinite" nodeType="mainSeq">
                <p:childTnLst>
                  <p:par>
                    <p:cTn id="150" fill="hold">
                      <p:stCondLst>
                        <p:cond delay="indefinite"/>
                      </p:stCondLst>
                      <p:childTnLst>
                        <p:par>
                          <p:cTn id="151" fill="hold">
                            <p:stCondLst>
                              <p:cond delay="0"/>
                            </p:stCondLst>
                            <p:childTnLst>
                              <p:par>
                                <p:cTn id="152" nodeType="clickEffect" fill="hold" presetClass="entr" presetID="1">
                                  <p:stCondLst>
                                    <p:cond delay="0"/>
                                  </p:stCondLst>
                                  <p:iterate type="el">
                                    <p:tmAbs val="0"/>
                                  </p:iterate>
                                  <p:childTnLst>
                                    <p:set>
                                      <p:cBhvr>
                                        <p:cTn id="153" fill="hold"/>
                                        <p:tgtEl>
                                          <p:spTgt spid="1167"/>
                                        </p:tgtEl>
                                        <p:attrNameLst>
                                          <p:attrName>style.visibility</p:attrName>
                                        </p:attrNameLst>
                                      </p:cBhvr>
                                      <p:to>
                                        <p:strVal val="visible"/>
                                      </p:to>
                                    </p:set>
                                  </p:childTnLst>
                                </p:cTn>
                              </p:par>
                            </p:childTnLst>
                          </p:cTn>
                        </p:par>
                        <p:par>
                          <p:cTn id="154" fill="hold">
                            <p:stCondLst>
                              <p:cond delay="0"/>
                            </p:stCondLst>
                            <p:childTnLst>
                              <p:par>
                                <p:cTn id="155" nodeType="afterEffect" fill="hold" presetClass="entr" presetID="1">
                                  <p:stCondLst>
                                    <p:cond delay="0"/>
                                  </p:stCondLst>
                                  <p:iterate type="el">
                                    <p:tmAbs val="0"/>
                                  </p:iterate>
                                  <p:childTnLst>
                                    <p:set>
                                      <p:cBhvr>
                                        <p:cTn id="156" fill="hold"/>
                                        <p:tgtEl>
                                          <p:spTgt spid="1158"/>
                                        </p:tgtEl>
                                        <p:attrNameLst>
                                          <p:attrName>style.visibility</p:attrName>
                                        </p:attrNameLst>
                                      </p:cBhvr>
                                      <p:to>
                                        <p:strVal val="visible"/>
                                      </p:to>
                                    </p:set>
                                  </p:childTnLst>
                                </p:cTn>
                              </p:par>
                            </p:childTnLst>
                          </p:cTn>
                        </p:par>
                      </p:childTnLst>
                    </p:cTn>
                  </p:par>
                  <p:par>
                    <p:cTn id="157" fill="hold">
                      <p:stCondLst>
                        <p:cond delay="indefinite"/>
                      </p:stCondLst>
                      <p:childTnLst>
                        <p:par>
                          <p:cTn id="158" fill="hold">
                            <p:stCondLst>
                              <p:cond delay="0"/>
                            </p:stCondLst>
                            <p:childTnLst>
                              <p:par>
                                <p:cTn id="159" nodeType="clickEffect" fill="hold" presetClass="entr" presetID="1">
                                  <p:stCondLst>
                                    <p:cond delay="0"/>
                                  </p:stCondLst>
                                  <p:iterate type="el">
                                    <p:tmAbs val="0"/>
                                  </p:iterate>
                                  <p:childTnLst>
                                    <p:set>
                                      <p:cBhvr>
                                        <p:cTn id="160" fill="hold"/>
                                        <p:tgtEl>
                                          <p:spTgt spid="1169"/>
                                        </p:tgtEl>
                                        <p:attrNameLst>
                                          <p:attrName>style.visibility</p:attrName>
                                        </p:attrNameLst>
                                      </p:cBhvr>
                                      <p:to>
                                        <p:strVal val="visible"/>
                                      </p:to>
                                    </p:set>
                                  </p:childTnLst>
                                </p:cTn>
                              </p:par>
                            </p:childTnLst>
                          </p:cTn>
                        </p:par>
                        <p:par>
                          <p:cTn id="161" fill="hold">
                            <p:stCondLst>
                              <p:cond delay="0"/>
                            </p:stCondLst>
                            <p:childTnLst>
                              <p:par>
                                <p:cTn id="162" nodeType="afterEffect" fill="hold" presetClass="entr" presetID="1">
                                  <p:stCondLst>
                                    <p:cond delay="0"/>
                                  </p:stCondLst>
                                  <p:iterate type="el">
                                    <p:tmAbs val="0"/>
                                  </p:iterate>
                                  <p:childTnLst>
                                    <p:set>
                                      <p:cBhvr>
                                        <p:cTn id="163" fill="hold"/>
                                        <p:tgtEl>
                                          <p:spTgt spid="1173"/>
                                        </p:tgtEl>
                                        <p:attrNameLst>
                                          <p:attrName>style.visibility</p:attrName>
                                        </p:attrNameLst>
                                      </p:cBhvr>
                                      <p:to>
                                        <p:strVal val="visible"/>
                                      </p:to>
                                    </p:set>
                                  </p:childTnLst>
                                </p:cTn>
                              </p:par>
                            </p:childTnLst>
                          </p:cTn>
                        </p:par>
                        <p:par>
                          <p:cTn id="164" fill="hold">
                            <p:stCondLst>
                              <p:cond delay="0"/>
                            </p:stCondLst>
                            <p:childTnLst>
                              <p:par>
                                <p:cTn id="165" nodeType="afterEffect" fill="hold" presetClass="entr" presetID="1">
                                  <p:stCondLst>
                                    <p:cond delay="0"/>
                                  </p:stCondLst>
                                  <p:iterate type="el">
                                    <p:tmAbs val="0"/>
                                  </p:iterate>
                                  <p:childTnLst>
                                    <p:set>
                                      <p:cBhvr>
                                        <p:cTn id="166" fill="hold"/>
                                        <p:tgtEl>
                                          <p:spTgt spid="1159"/>
                                        </p:tgtEl>
                                        <p:attrNameLst>
                                          <p:attrName>style.visibility</p:attrName>
                                        </p:attrNameLst>
                                      </p:cBhvr>
                                      <p:to>
                                        <p:strVal val="visible"/>
                                      </p:to>
                                    </p:set>
                                  </p:childTnLst>
                                </p:cTn>
                              </p:par>
                            </p:childTnLst>
                          </p:cTn>
                        </p:par>
                      </p:childTnLst>
                    </p:cTn>
                  </p:par>
                  <p:par>
                    <p:cTn id="167" fill="hold">
                      <p:stCondLst>
                        <p:cond delay="indefinite"/>
                      </p:stCondLst>
                      <p:childTnLst>
                        <p:par>
                          <p:cTn id="168" fill="hold">
                            <p:stCondLst>
                              <p:cond delay="0"/>
                            </p:stCondLst>
                            <p:childTnLst>
                              <p:par>
                                <p:cTn id="169" nodeType="clickEffect" fill="hold" presetClass="entr" presetID="1">
                                  <p:stCondLst>
                                    <p:cond delay="0"/>
                                  </p:stCondLst>
                                  <p:iterate type="el">
                                    <p:tmAbs val="0"/>
                                  </p:iterate>
                                  <p:childTnLst>
                                    <p:set>
                                      <p:cBhvr>
                                        <p:cTn id="170" fill="hold"/>
                                        <p:tgtEl>
                                          <p:spTgt spid="1168"/>
                                        </p:tgtEl>
                                        <p:attrNameLst>
                                          <p:attrName>style.visibility</p:attrName>
                                        </p:attrNameLst>
                                      </p:cBhvr>
                                      <p:to>
                                        <p:strVal val="visible"/>
                                      </p:to>
                                    </p:set>
                                  </p:childTnLst>
                                </p:cTn>
                              </p:par>
                            </p:childTnLst>
                          </p:cTn>
                        </p:par>
                        <p:par>
                          <p:cTn id="171" fill="hold">
                            <p:stCondLst>
                              <p:cond delay="0"/>
                            </p:stCondLst>
                            <p:childTnLst>
                              <p:par>
                                <p:cTn id="172" nodeType="afterEffect" fill="hold" presetClass="entr" presetID="1">
                                  <p:stCondLst>
                                    <p:cond delay="0"/>
                                  </p:stCondLst>
                                  <p:iterate type="el">
                                    <p:tmAbs val="0"/>
                                  </p:iterate>
                                  <p:childTnLst>
                                    <p:set>
                                      <p:cBhvr>
                                        <p:cTn id="173" fill="hold"/>
                                        <p:tgtEl>
                                          <p:spTgt spid="1174"/>
                                        </p:tgtEl>
                                        <p:attrNameLst>
                                          <p:attrName>style.visibility</p:attrName>
                                        </p:attrNameLst>
                                      </p:cBhvr>
                                      <p:to>
                                        <p:strVal val="visible"/>
                                      </p:to>
                                    </p:set>
                                  </p:childTnLst>
                                </p:cTn>
                              </p:par>
                            </p:childTnLst>
                          </p:cTn>
                        </p:par>
                        <p:par>
                          <p:cTn id="174" fill="hold">
                            <p:stCondLst>
                              <p:cond delay="0"/>
                            </p:stCondLst>
                            <p:childTnLst>
                              <p:par>
                                <p:cTn id="175" nodeType="afterEffect" fill="hold" presetClass="entr" presetID="1">
                                  <p:stCondLst>
                                    <p:cond delay="0"/>
                                  </p:stCondLst>
                                  <p:iterate type="el">
                                    <p:tmAbs val="0"/>
                                  </p:iterate>
                                  <p:childTnLst>
                                    <p:set>
                                      <p:cBhvr>
                                        <p:cTn id="176" fill="hold"/>
                                        <p:tgtEl>
                                          <p:spTgt spid="116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0">
  <p:cSld>
    <p:spTree>
      <p:nvGrpSpPr>
        <p:cNvPr id="1" name=""/>
        <p:cNvGrpSpPr/>
        <p:nvPr/>
      </p:nvGrpSpPr>
      <p:grpSpPr>
        <a:xfrm>
          <a:off x="0" y="0"/>
          <a:ext cx="0" cy="0"/>
          <a:chOff x="0" y="0"/>
          <a:chExt cx="0" cy="0"/>
        </a:xfrm>
      </p:grpSpPr>
      <p:sp>
        <p:nvSpPr>
          <p:cNvPr id="1175" name="CustomShape 1"/>
          <p:cNvSpPr/>
          <p:nvPr/>
        </p:nvSpPr>
        <p:spPr>
          <a:xfrm>
            <a:off x="952560" y="444600"/>
            <a:ext cx="11099160" cy="1126440"/>
          </a:xfrm>
          <a:prstGeom prst="rect">
            <a:avLst/>
          </a:prstGeom>
          <a:noFill/>
          <a:ln w="12600">
            <a:noFill/>
          </a:ln>
        </p:spPr>
        <p:style>
          <a:lnRef idx="0"/>
          <a:fillRef idx="0"/>
          <a:effectRef idx="0"/>
          <a:fontRef idx="minor"/>
        </p:style>
        <p:txBody>
          <a:bodyPr lIns="50760" rIns="50760" tIns="50760" bIns="50760" anchor="ctr">
            <a:noAutofit/>
          </a:bodyPr>
          <a:p>
            <a:pPr algn="ctr">
              <a:lnSpc>
                <a:spcPct val="100000"/>
              </a:lnSpc>
            </a:pPr>
            <a:r>
              <a:rPr b="0" lang="pt-BR" sz="5920" spc="-1" strike="noStrike">
                <a:solidFill>
                  <a:srgbClr val="000000"/>
                </a:solidFill>
                <a:latin typeface="Avenir Next Regular"/>
                <a:ea typeface="Avenir Next Regular"/>
              </a:rPr>
              <a:t>Examples: Monty Hall Problem</a:t>
            </a:r>
            <a:endParaRPr b="0" lang="pt-BR" sz="5920" spc="-1" strike="noStrike">
              <a:latin typeface="Arial"/>
            </a:endParaRPr>
          </a:p>
        </p:txBody>
      </p:sp>
      <p:sp>
        <p:nvSpPr>
          <p:cNvPr id="1176" name="Line 2"/>
          <p:cNvSpPr/>
          <p:nvPr/>
        </p:nvSpPr>
        <p:spPr>
          <a:xfrm>
            <a:off x="6891480" y="2984400"/>
            <a:ext cx="2951280" cy="1662480"/>
          </a:xfrm>
          <a:prstGeom prst="line">
            <a:avLst/>
          </a:prstGeom>
          <a:ln w="25560">
            <a:solidFill>
              <a:srgbClr val="000000"/>
            </a:solidFill>
            <a:miter/>
            <a:tailEnd len="med" type="triangle" w="med"/>
          </a:ln>
        </p:spPr>
        <p:style>
          <a:lnRef idx="0"/>
          <a:fillRef idx="0"/>
          <a:effectRef idx="0"/>
          <a:fontRef idx="minor"/>
        </p:style>
      </p:sp>
      <p:grpSp>
        <p:nvGrpSpPr>
          <p:cNvPr id="1177" name="Group 3"/>
          <p:cNvGrpSpPr/>
          <p:nvPr/>
        </p:nvGrpSpPr>
        <p:grpSpPr>
          <a:xfrm>
            <a:off x="7459200" y="4562280"/>
            <a:ext cx="4883760" cy="3625200"/>
            <a:chOff x="7459200" y="4562280"/>
            <a:chExt cx="4883760" cy="3625200"/>
          </a:xfrm>
        </p:grpSpPr>
        <p:grpSp>
          <p:nvGrpSpPr>
            <p:cNvPr id="1178" name="Group 4"/>
            <p:cNvGrpSpPr/>
            <p:nvPr/>
          </p:nvGrpSpPr>
          <p:grpSpPr>
            <a:xfrm>
              <a:off x="7459200" y="4562280"/>
              <a:ext cx="4883760" cy="3625200"/>
              <a:chOff x="7459200" y="4562280"/>
              <a:chExt cx="4883760" cy="3625200"/>
            </a:xfrm>
          </p:grpSpPr>
          <p:grpSp>
            <p:nvGrpSpPr>
              <p:cNvPr id="1179" name="Group 5"/>
              <p:cNvGrpSpPr/>
              <p:nvPr/>
            </p:nvGrpSpPr>
            <p:grpSpPr>
              <a:xfrm>
                <a:off x="7459200" y="4562280"/>
                <a:ext cx="4617000" cy="3625200"/>
                <a:chOff x="7459200" y="4562280"/>
                <a:chExt cx="4617000" cy="3625200"/>
              </a:xfrm>
            </p:grpSpPr>
            <p:sp>
              <p:nvSpPr>
                <p:cNvPr id="1180" name="Line 6"/>
                <p:cNvSpPr/>
                <p:nvPr/>
              </p:nvSpPr>
              <p:spPr>
                <a:xfrm flipH="1">
                  <a:off x="7512840" y="6336360"/>
                  <a:ext cx="531000" cy="1310760"/>
                </a:xfrm>
                <a:prstGeom prst="line">
                  <a:avLst/>
                </a:prstGeom>
                <a:ln w="25560">
                  <a:solidFill>
                    <a:srgbClr val="000000"/>
                  </a:solidFill>
                  <a:miter/>
                  <a:tailEnd len="med" type="triangle" w="med"/>
                </a:ln>
              </p:spPr>
              <p:style>
                <a:lnRef idx="0"/>
                <a:fillRef idx="0"/>
                <a:effectRef idx="0"/>
                <a:fontRef idx="minor"/>
              </p:style>
            </p:sp>
            <p:sp>
              <p:nvSpPr>
                <p:cNvPr id="1181" name="CustomShape 7"/>
                <p:cNvSpPr/>
                <p:nvPr/>
              </p:nvSpPr>
              <p:spPr>
                <a:xfrm>
                  <a:off x="9578880" y="5644800"/>
                  <a:ext cx="749520" cy="749520"/>
                </a:xfrm>
                <a:prstGeom prst="ellipse">
                  <a:avLst/>
                </a:prstGeom>
                <a:solidFill>
                  <a:srgbClr val="ffffff"/>
                </a:solidFill>
                <a:ln w="25560">
                  <a:solidFill>
                    <a:srgbClr val="000000"/>
                  </a:solidFill>
                  <a:miter/>
                </a:ln>
              </p:spPr>
              <p:style>
                <a:lnRef idx="0"/>
                <a:fillRef idx="0"/>
                <a:effectRef idx="0"/>
                <a:fontRef idx="minor"/>
              </p:style>
              <p:txBody>
                <a:bodyPr lIns="50760" rIns="50760" tIns="50760" bIns="50760" anchor="ctr">
                  <a:noAutofit/>
                </a:bodyPr>
                <a:p>
                  <a:pPr algn="ctr">
                    <a:lnSpc>
                      <a:spcPct val="100000"/>
                    </a:lnSpc>
                  </a:pPr>
                  <a:r>
                    <a:rPr b="0" lang="pt-BR" sz="2400" spc="-1" strike="noStrike">
                      <a:solidFill>
                        <a:srgbClr val="000000"/>
                      </a:solidFill>
                      <a:latin typeface="Avenir Next Regular"/>
                      <a:ea typeface="Avenir Next Regular"/>
                    </a:rPr>
                    <a:t>c2</a:t>
                  </a:r>
                  <a:endParaRPr b="0" lang="pt-BR" sz="2400" spc="-1" strike="noStrike">
                    <a:latin typeface="Arial"/>
                  </a:endParaRPr>
                </a:p>
              </p:txBody>
            </p:sp>
            <p:sp>
              <p:nvSpPr>
                <p:cNvPr id="1182" name="CustomShape 8"/>
                <p:cNvSpPr/>
                <p:nvPr/>
              </p:nvSpPr>
              <p:spPr>
                <a:xfrm>
                  <a:off x="11326680" y="5644800"/>
                  <a:ext cx="749520" cy="749520"/>
                </a:xfrm>
                <a:prstGeom prst="ellipse">
                  <a:avLst/>
                </a:prstGeom>
                <a:solidFill>
                  <a:srgbClr val="ffffff"/>
                </a:solidFill>
                <a:ln w="25560">
                  <a:solidFill>
                    <a:srgbClr val="000000"/>
                  </a:solidFill>
                  <a:miter/>
                </a:ln>
              </p:spPr>
              <p:style>
                <a:lnRef idx="0"/>
                <a:fillRef idx="0"/>
                <a:effectRef idx="0"/>
                <a:fontRef idx="minor"/>
              </p:style>
              <p:txBody>
                <a:bodyPr lIns="50760" rIns="50760" tIns="50760" bIns="50760" anchor="ctr">
                  <a:noAutofit/>
                </a:bodyPr>
                <a:p>
                  <a:pPr algn="ctr">
                    <a:lnSpc>
                      <a:spcPct val="100000"/>
                    </a:lnSpc>
                  </a:pPr>
                  <a:r>
                    <a:rPr b="0" lang="pt-BR" sz="2400" spc="-1" strike="noStrike">
                      <a:solidFill>
                        <a:srgbClr val="000000"/>
                      </a:solidFill>
                      <a:latin typeface="Avenir Next Regular"/>
                      <a:ea typeface="Avenir Next Regular"/>
                    </a:rPr>
                    <a:t>c3</a:t>
                  </a:r>
                  <a:endParaRPr b="0" lang="pt-BR" sz="2400" spc="-1" strike="noStrike">
                    <a:latin typeface="Arial"/>
                  </a:endParaRPr>
                </a:p>
              </p:txBody>
            </p:sp>
            <p:sp>
              <p:nvSpPr>
                <p:cNvPr id="1183" name="Line 9"/>
                <p:cNvSpPr/>
                <p:nvPr/>
              </p:nvSpPr>
              <p:spPr>
                <a:xfrm flipH="1">
                  <a:off x="8461800" y="4764600"/>
                  <a:ext cx="1381320" cy="991440"/>
                </a:xfrm>
                <a:prstGeom prst="line">
                  <a:avLst/>
                </a:prstGeom>
                <a:ln w="25560">
                  <a:solidFill>
                    <a:srgbClr val="000000"/>
                  </a:solidFill>
                  <a:miter/>
                  <a:tailEnd len="med" type="triangle" w="med"/>
                </a:ln>
              </p:spPr>
              <p:style>
                <a:lnRef idx="0"/>
                <a:fillRef idx="0"/>
                <a:effectRef idx="0"/>
                <a:fontRef idx="minor"/>
              </p:style>
            </p:sp>
            <p:sp>
              <p:nvSpPr>
                <p:cNvPr id="1184" name="Line 10"/>
                <p:cNvSpPr/>
                <p:nvPr/>
              </p:nvSpPr>
              <p:spPr>
                <a:xfrm>
                  <a:off x="9954000" y="4861800"/>
                  <a:ext cx="0" cy="786600"/>
                </a:xfrm>
                <a:prstGeom prst="line">
                  <a:avLst/>
                </a:prstGeom>
                <a:ln w="25560">
                  <a:solidFill>
                    <a:srgbClr val="000000"/>
                  </a:solidFill>
                  <a:miter/>
                  <a:tailEnd len="med" type="triangle" w="med"/>
                </a:ln>
              </p:spPr>
              <p:style>
                <a:lnRef idx="0"/>
                <a:fillRef idx="0"/>
                <a:effectRef idx="0"/>
                <a:fontRef idx="minor"/>
              </p:style>
            </p:sp>
            <p:sp>
              <p:nvSpPr>
                <p:cNvPr id="1185" name="CustomShape 11"/>
                <p:cNvSpPr/>
                <p:nvPr/>
              </p:nvSpPr>
              <p:spPr>
                <a:xfrm>
                  <a:off x="7459200" y="7654680"/>
                  <a:ext cx="532800" cy="532800"/>
                </a:xfrm>
                <a:prstGeom prst="rect">
                  <a:avLst/>
                </a:prstGeom>
                <a:solidFill>
                  <a:srgbClr val="ffffff"/>
                </a:solidFill>
                <a:ln w="25560">
                  <a:solidFill>
                    <a:srgbClr val="000000"/>
                  </a:solidFill>
                  <a:miter/>
                </a:ln>
              </p:spPr>
              <p:style>
                <a:lnRef idx="0"/>
                <a:fillRef idx="0"/>
                <a:effectRef idx="0"/>
                <a:fontRef idx="minor"/>
              </p:style>
              <p:txBody>
                <a:bodyPr lIns="50760" rIns="50760" tIns="50760" bIns="50760" anchor="ctr">
                  <a:noAutofit/>
                </a:bodyPr>
                <a:p>
                  <a:pPr algn="ctr">
                    <a:lnSpc>
                      <a:spcPct val="100000"/>
                    </a:lnSpc>
                  </a:pPr>
                  <a:r>
                    <a:rPr b="0" lang="pt-BR" sz="2400" spc="-1" strike="noStrike">
                      <a:solidFill>
                        <a:srgbClr val="000000"/>
                      </a:solidFill>
                      <a:latin typeface="Avenir Next Regular"/>
                      <a:ea typeface="Avenir Next Regular"/>
                    </a:rPr>
                    <a:t>r2</a:t>
                  </a:r>
                  <a:endParaRPr b="0" lang="pt-BR" sz="2400" spc="-1" strike="noStrike">
                    <a:latin typeface="Arial"/>
                  </a:endParaRPr>
                </a:p>
              </p:txBody>
            </p:sp>
            <p:sp>
              <p:nvSpPr>
                <p:cNvPr id="1186" name="CustomShape 12"/>
                <p:cNvSpPr/>
                <p:nvPr/>
              </p:nvSpPr>
              <p:spPr>
                <a:xfrm>
                  <a:off x="8345160" y="7658640"/>
                  <a:ext cx="525240" cy="525240"/>
                </a:xfrm>
                <a:prstGeom prst="rect">
                  <a:avLst/>
                </a:prstGeom>
                <a:solidFill>
                  <a:srgbClr val="ffffff"/>
                </a:solidFill>
                <a:ln w="25560">
                  <a:solidFill>
                    <a:srgbClr val="000000"/>
                  </a:solidFill>
                  <a:miter/>
                </a:ln>
              </p:spPr>
              <p:style>
                <a:lnRef idx="0"/>
                <a:fillRef idx="0"/>
                <a:effectRef idx="0"/>
                <a:fontRef idx="minor"/>
              </p:style>
              <p:txBody>
                <a:bodyPr lIns="50760" rIns="50760" tIns="50760" bIns="50760" anchor="ctr">
                  <a:noAutofit/>
                </a:bodyPr>
                <a:p>
                  <a:pPr algn="ctr">
                    <a:lnSpc>
                      <a:spcPct val="100000"/>
                    </a:lnSpc>
                  </a:pPr>
                  <a:r>
                    <a:rPr b="0" lang="pt-BR" sz="2400" spc="-1" strike="noStrike">
                      <a:solidFill>
                        <a:srgbClr val="000000"/>
                      </a:solidFill>
                      <a:latin typeface="Avenir Next Regular"/>
                      <a:ea typeface="Avenir Next Regular"/>
                    </a:rPr>
                    <a:t>r3</a:t>
                  </a:r>
                  <a:endParaRPr b="0" lang="pt-BR" sz="2400" spc="-1" strike="noStrike">
                    <a:latin typeface="Arial"/>
                  </a:endParaRPr>
                </a:p>
              </p:txBody>
            </p:sp>
            <p:sp>
              <p:nvSpPr>
                <p:cNvPr id="1187" name="Line 13"/>
                <p:cNvSpPr/>
                <p:nvPr/>
              </p:nvSpPr>
              <p:spPr>
                <a:xfrm>
                  <a:off x="8332560" y="6377400"/>
                  <a:ext cx="533880" cy="1279440"/>
                </a:xfrm>
                <a:prstGeom prst="line">
                  <a:avLst/>
                </a:prstGeom>
                <a:ln w="25560">
                  <a:solidFill>
                    <a:srgbClr val="000000"/>
                  </a:solidFill>
                  <a:miter/>
                  <a:tailEnd len="med" type="triangle" w="med"/>
                </a:ln>
              </p:spPr>
              <p:style>
                <a:lnRef idx="0"/>
                <a:fillRef idx="0"/>
                <a:effectRef idx="0"/>
                <a:fontRef idx="minor"/>
              </p:style>
            </p:sp>
            <p:sp>
              <p:nvSpPr>
                <p:cNvPr id="1188" name="CustomShape 14"/>
                <p:cNvSpPr/>
                <p:nvPr/>
              </p:nvSpPr>
              <p:spPr>
                <a:xfrm>
                  <a:off x="7831440" y="5644800"/>
                  <a:ext cx="749520" cy="749520"/>
                </a:xfrm>
                <a:prstGeom prst="ellipse">
                  <a:avLst/>
                </a:prstGeom>
                <a:solidFill>
                  <a:srgbClr val="ffffff"/>
                </a:solidFill>
                <a:ln w="25560">
                  <a:solidFill>
                    <a:srgbClr val="000000"/>
                  </a:solidFill>
                  <a:miter/>
                </a:ln>
              </p:spPr>
              <p:style>
                <a:lnRef idx="0"/>
                <a:fillRef idx="0"/>
                <a:effectRef idx="0"/>
                <a:fontRef idx="minor"/>
              </p:style>
              <p:txBody>
                <a:bodyPr lIns="50760" rIns="50760" tIns="50760" bIns="50760" anchor="ctr">
                  <a:noAutofit/>
                </a:bodyPr>
                <a:p>
                  <a:pPr algn="ctr">
                    <a:lnSpc>
                      <a:spcPct val="100000"/>
                    </a:lnSpc>
                  </a:pPr>
                  <a:r>
                    <a:rPr b="0" lang="pt-BR" sz="2400" spc="-1" strike="noStrike">
                      <a:solidFill>
                        <a:srgbClr val="000000"/>
                      </a:solidFill>
                      <a:latin typeface="Avenir Next Regular"/>
                      <a:ea typeface="Avenir Next Regular"/>
                    </a:rPr>
                    <a:t>c1</a:t>
                  </a:r>
                  <a:endParaRPr b="0" lang="pt-BR" sz="2400" spc="-1" strike="noStrike">
                    <a:latin typeface="Arial"/>
                  </a:endParaRPr>
                </a:p>
              </p:txBody>
            </p:sp>
            <p:sp>
              <p:nvSpPr>
                <p:cNvPr id="1189" name="CustomShape 15"/>
                <p:cNvSpPr/>
                <p:nvPr/>
              </p:nvSpPr>
              <p:spPr>
                <a:xfrm>
                  <a:off x="9694440" y="7634520"/>
                  <a:ext cx="525240" cy="525240"/>
                </a:xfrm>
                <a:prstGeom prst="rect">
                  <a:avLst/>
                </a:prstGeom>
                <a:solidFill>
                  <a:srgbClr val="ffffff"/>
                </a:solidFill>
                <a:ln w="25560">
                  <a:solidFill>
                    <a:srgbClr val="000000"/>
                  </a:solidFill>
                  <a:miter/>
                </a:ln>
              </p:spPr>
              <p:style>
                <a:lnRef idx="0"/>
                <a:fillRef idx="0"/>
                <a:effectRef idx="0"/>
                <a:fontRef idx="minor"/>
              </p:style>
              <p:txBody>
                <a:bodyPr lIns="50760" rIns="50760" tIns="50760" bIns="50760" anchor="ctr">
                  <a:noAutofit/>
                </a:bodyPr>
                <a:p>
                  <a:pPr algn="ctr">
                    <a:lnSpc>
                      <a:spcPct val="100000"/>
                    </a:lnSpc>
                  </a:pPr>
                  <a:r>
                    <a:rPr b="0" lang="pt-BR" sz="2400" spc="-1" strike="noStrike">
                      <a:solidFill>
                        <a:srgbClr val="000000"/>
                      </a:solidFill>
                      <a:latin typeface="Avenir Next Regular"/>
                      <a:ea typeface="Avenir Next Regular"/>
                    </a:rPr>
                    <a:t>r3</a:t>
                  </a:r>
                  <a:endParaRPr b="0" lang="pt-BR" sz="2400" spc="-1" strike="noStrike">
                    <a:latin typeface="Arial"/>
                  </a:endParaRPr>
                </a:p>
              </p:txBody>
            </p:sp>
            <p:sp>
              <p:nvSpPr>
                <p:cNvPr id="1190" name="Line 16"/>
                <p:cNvSpPr/>
                <p:nvPr/>
              </p:nvSpPr>
              <p:spPr>
                <a:xfrm>
                  <a:off x="9957240" y="6414840"/>
                  <a:ext cx="0" cy="1195560"/>
                </a:xfrm>
                <a:prstGeom prst="line">
                  <a:avLst/>
                </a:prstGeom>
                <a:ln w="25560">
                  <a:solidFill>
                    <a:srgbClr val="000000"/>
                  </a:solidFill>
                  <a:miter/>
                  <a:tailEnd len="med" type="triangle" w="med"/>
                </a:ln>
              </p:spPr>
              <p:style>
                <a:lnRef idx="0"/>
                <a:fillRef idx="0"/>
                <a:effectRef idx="0"/>
                <a:fontRef idx="minor"/>
              </p:style>
            </p:sp>
            <p:sp>
              <p:nvSpPr>
                <p:cNvPr id="1191" name="CustomShape 17"/>
                <p:cNvSpPr/>
                <p:nvPr/>
              </p:nvSpPr>
              <p:spPr>
                <a:xfrm>
                  <a:off x="11438640" y="7636680"/>
                  <a:ext cx="525240" cy="525240"/>
                </a:xfrm>
                <a:prstGeom prst="rect">
                  <a:avLst/>
                </a:prstGeom>
                <a:solidFill>
                  <a:srgbClr val="ffffff"/>
                </a:solidFill>
                <a:ln w="25560">
                  <a:solidFill>
                    <a:srgbClr val="000000"/>
                  </a:solidFill>
                  <a:miter/>
                </a:ln>
              </p:spPr>
              <p:style>
                <a:lnRef idx="0"/>
                <a:fillRef idx="0"/>
                <a:effectRef idx="0"/>
                <a:fontRef idx="minor"/>
              </p:style>
              <p:txBody>
                <a:bodyPr lIns="50760" rIns="50760" tIns="50760" bIns="50760" anchor="ctr">
                  <a:noAutofit/>
                </a:bodyPr>
                <a:p>
                  <a:pPr algn="ctr">
                    <a:lnSpc>
                      <a:spcPct val="100000"/>
                    </a:lnSpc>
                  </a:pPr>
                  <a:r>
                    <a:rPr b="0" lang="pt-BR" sz="2400" spc="-1" strike="noStrike">
                      <a:solidFill>
                        <a:srgbClr val="000000"/>
                      </a:solidFill>
                      <a:latin typeface="Avenir Next Regular"/>
                      <a:ea typeface="Avenir Next Regular"/>
                    </a:rPr>
                    <a:t>r2</a:t>
                  </a:r>
                  <a:endParaRPr b="0" lang="pt-BR" sz="2400" spc="-1" strike="noStrike">
                    <a:latin typeface="Arial"/>
                  </a:endParaRPr>
                </a:p>
              </p:txBody>
            </p:sp>
            <p:sp>
              <p:nvSpPr>
                <p:cNvPr id="1192" name="Line 18"/>
                <p:cNvSpPr/>
                <p:nvPr/>
              </p:nvSpPr>
              <p:spPr>
                <a:xfrm>
                  <a:off x="11701440" y="6417360"/>
                  <a:ext cx="0" cy="1195200"/>
                </a:xfrm>
                <a:prstGeom prst="line">
                  <a:avLst/>
                </a:prstGeom>
                <a:ln w="25560">
                  <a:solidFill>
                    <a:srgbClr val="000000"/>
                  </a:solidFill>
                  <a:miter/>
                  <a:tailEnd len="med" type="triangle" w="med"/>
                </a:ln>
              </p:spPr>
              <p:style>
                <a:lnRef idx="0"/>
                <a:fillRef idx="0"/>
                <a:effectRef idx="0"/>
                <a:fontRef idx="minor"/>
              </p:style>
            </p:sp>
            <p:sp>
              <p:nvSpPr>
                <p:cNvPr id="1193" name="Line 19"/>
                <p:cNvSpPr/>
                <p:nvPr/>
              </p:nvSpPr>
              <p:spPr>
                <a:xfrm>
                  <a:off x="10064160" y="4815360"/>
                  <a:ext cx="1409760" cy="915840"/>
                </a:xfrm>
                <a:prstGeom prst="line">
                  <a:avLst/>
                </a:prstGeom>
                <a:ln w="25560">
                  <a:solidFill>
                    <a:srgbClr val="000000"/>
                  </a:solidFill>
                  <a:miter/>
                  <a:tailEnd len="med" type="triangle" w="med"/>
                </a:ln>
              </p:spPr>
              <p:style>
                <a:lnRef idx="0"/>
                <a:fillRef idx="0"/>
                <a:effectRef idx="0"/>
                <a:fontRef idx="minor"/>
              </p:style>
            </p:sp>
            <p:sp>
              <p:nvSpPr>
                <p:cNvPr id="1194" name="CustomShape 20"/>
                <p:cNvSpPr/>
                <p:nvPr/>
              </p:nvSpPr>
              <p:spPr>
                <a:xfrm>
                  <a:off x="9766800" y="4562280"/>
                  <a:ext cx="373680" cy="373680"/>
                </a:xfrm>
                <a:prstGeom prst="ellipse">
                  <a:avLst/>
                </a:prstGeom>
                <a:solidFill>
                  <a:srgbClr val="ffffff"/>
                </a:solidFill>
                <a:ln w="25560">
                  <a:solidFill>
                    <a:srgbClr val="000000"/>
                  </a:solidFill>
                  <a:miter/>
                </a:ln>
              </p:spPr>
              <p:style>
                <a:lnRef idx="0"/>
                <a:fillRef idx="0"/>
                <a:effectRef idx="0"/>
                <a:fontRef idx="minor"/>
              </p:style>
            </p:sp>
          </p:grpSp>
          <p:sp>
            <p:nvSpPr>
              <p:cNvPr id="1195" name="Line 21"/>
              <p:cNvSpPr/>
              <p:nvPr/>
            </p:nvSpPr>
            <p:spPr>
              <a:xfrm>
                <a:off x="9307800" y="5242320"/>
                <a:ext cx="1269720" cy="1270080"/>
              </a:xfrm>
              <a:prstGeom prst="line">
                <a:avLst/>
              </a:prstGeom>
              <a:ln w="12600">
                <a:noFill/>
              </a:ln>
            </p:spPr>
            <p:style>
              <a:lnRef idx="0"/>
              <a:fillRef idx="0"/>
              <a:effectRef idx="0"/>
              <a:fontRef idx="minor"/>
            </p:style>
            <p:txBody>
              <a:bodyPr lIns="50760" rIns="50760" tIns="50760" bIns="50760" anchor="ctr" anchorCtr="1">
                <a:noAutofit/>
              </a:bodyPr>
              <a:p>
                <a:pPr>
                  <a:lnSpc>
                    <a:spcPct val="100000"/>
                  </a:lnSpc>
                  <a:spcBef>
                    <a:spcPts val="4201"/>
                  </a:spcBef>
                </a:pPr>
                <a:r>
                  <a:rPr b="0" lang="pt-BR" sz="2700" spc="-1" strike="noStrike">
                    <a:solidFill>
                      <a:srgbClr val="000000"/>
                    </a:solidFill>
                    <a:latin typeface="Avenir Next Regular"/>
                    <a:ea typeface="Avenir Next Regular"/>
                  </a:rPr>
                  <a:t>1/3</a:t>
                </a:r>
                <a:endParaRPr b="0" lang="pt-BR" sz="2700" spc="-1" strike="noStrike">
                  <a:latin typeface="Arial"/>
                </a:endParaRPr>
              </a:p>
            </p:txBody>
          </p:sp>
          <p:sp>
            <p:nvSpPr>
              <p:cNvPr id="1196" name="Line 22"/>
              <p:cNvSpPr/>
              <p:nvPr/>
            </p:nvSpPr>
            <p:spPr>
              <a:xfrm>
                <a:off x="11072880" y="5077080"/>
                <a:ext cx="1270080" cy="1270080"/>
              </a:xfrm>
              <a:prstGeom prst="line">
                <a:avLst/>
              </a:prstGeom>
              <a:ln w="12600">
                <a:noFill/>
              </a:ln>
            </p:spPr>
            <p:style>
              <a:lnRef idx="0"/>
              <a:fillRef idx="0"/>
              <a:effectRef idx="0"/>
              <a:fontRef idx="minor"/>
            </p:style>
            <p:txBody>
              <a:bodyPr lIns="50760" rIns="50760" tIns="50760" bIns="50760" anchor="ctr" anchorCtr="1">
                <a:noAutofit/>
              </a:bodyPr>
              <a:p>
                <a:pPr>
                  <a:lnSpc>
                    <a:spcPct val="100000"/>
                  </a:lnSpc>
                  <a:spcBef>
                    <a:spcPts val="4201"/>
                  </a:spcBef>
                </a:pPr>
                <a:r>
                  <a:rPr b="0" lang="pt-BR" sz="2700" spc="-1" strike="noStrike">
                    <a:solidFill>
                      <a:srgbClr val="000000"/>
                    </a:solidFill>
                    <a:latin typeface="Avenir Next Regular"/>
                    <a:ea typeface="Avenir Next Regular"/>
                  </a:rPr>
                  <a:t>1/3</a:t>
                </a:r>
                <a:endParaRPr b="0" lang="pt-BR" sz="2700" spc="-1" strike="noStrike">
                  <a:latin typeface="Arial"/>
                </a:endParaRPr>
              </a:p>
            </p:txBody>
          </p:sp>
        </p:grpSp>
        <p:sp>
          <p:nvSpPr>
            <p:cNvPr id="1197" name="Line 23"/>
            <p:cNvSpPr/>
            <p:nvPr/>
          </p:nvSpPr>
          <p:spPr>
            <a:xfrm>
              <a:off x="8326080" y="5049360"/>
              <a:ext cx="1269720" cy="1270080"/>
            </a:xfrm>
            <a:prstGeom prst="line">
              <a:avLst/>
            </a:prstGeom>
            <a:ln w="12600">
              <a:noFill/>
            </a:ln>
          </p:spPr>
          <p:style>
            <a:lnRef idx="0"/>
            <a:fillRef idx="0"/>
            <a:effectRef idx="0"/>
            <a:fontRef idx="minor"/>
          </p:style>
          <p:txBody>
            <a:bodyPr lIns="50760" rIns="50760" tIns="50760" bIns="50760" anchor="ctr" anchorCtr="1">
              <a:noAutofit/>
            </a:bodyPr>
            <a:p>
              <a:pPr>
                <a:lnSpc>
                  <a:spcPct val="100000"/>
                </a:lnSpc>
              </a:pPr>
              <a:r>
                <a:rPr b="0" lang="pt-BR" sz="2700" spc="-1" strike="noStrike">
                  <a:solidFill>
                    <a:srgbClr val="000000"/>
                  </a:solidFill>
                  <a:latin typeface="Avenir Next Regular"/>
                  <a:ea typeface="Avenir Next Regular"/>
                </a:rPr>
                <a:t>1/3</a:t>
              </a:r>
              <a:endParaRPr b="0" lang="pt-BR" sz="2700" spc="-1" strike="noStrike">
                <a:latin typeface="Arial"/>
              </a:endParaRPr>
            </a:p>
          </p:txBody>
        </p:sp>
      </p:grpSp>
      <p:sp>
        <p:nvSpPr>
          <p:cNvPr id="1198" name="Line 24"/>
          <p:cNvSpPr/>
          <p:nvPr/>
        </p:nvSpPr>
        <p:spPr>
          <a:xfrm flipH="1">
            <a:off x="3885120" y="2957400"/>
            <a:ext cx="2754360" cy="1665360"/>
          </a:xfrm>
          <a:prstGeom prst="line">
            <a:avLst/>
          </a:prstGeom>
          <a:ln w="25560">
            <a:solidFill>
              <a:srgbClr val="000000"/>
            </a:solidFill>
            <a:miter/>
            <a:tailEnd len="med" type="triangle" w="med"/>
          </a:ln>
        </p:spPr>
        <p:style>
          <a:lnRef idx="0"/>
          <a:fillRef idx="0"/>
          <a:effectRef idx="0"/>
          <a:fontRef idx="minor"/>
        </p:style>
      </p:sp>
      <p:sp>
        <p:nvSpPr>
          <p:cNvPr id="1199" name="CustomShape 25"/>
          <p:cNvSpPr/>
          <p:nvPr/>
        </p:nvSpPr>
        <p:spPr>
          <a:xfrm>
            <a:off x="2699280" y="4104360"/>
            <a:ext cx="1042920" cy="635400"/>
          </a:xfrm>
          <a:prstGeom prst="rect">
            <a:avLst/>
          </a:prstGeom>
          <a:noFill/>
          <a:ln w="12600">
            <a:noFill/>
          </a:ln>
        </p:spPr>
        <p:style>
          <a:lnRef idx="0"/>
          <a:fillRef idx="0"/>
          <a:effectRef idx="0"/>
          <a:fontRef idx="minor"/>
        </p:style>
        <p:txBody>
          <a:bodyPr wrap="none" lIns="50760" rIns="50760" tIns="50760" bIns="50760" anchor="ctr">
            <a:spAutoFit/>
          </a:bodyPr>
          <a:p>
            <a:pPr algn="ctr">
              <a:lnSpc>
                <a:spcPct val="100000"/>
              </a:lnSpc>
            </a:pPr>
            <a:r>
              <a:rPr b="0" lang="pt-BR" sz="3500" spc="-1" strike="noStrike">
                <a:solidFill>
                  <a:srgbClr val="000000"/>
                </a:solidFill>
                <a:latin typeface="Avenir Next Regular"/>
                <a:ea typeface="Avenir Next Regular"/>
              </a:rPr>
              <a:t>stay</a:t>
            </a:r>
            <a:endParaRPr b="0" lang="pt-BR" sz="3500" spc="-1" strike="noStrike">
              <a:latin typeface="Arial"/>
            </a:endParaRPr>
          </a:p>
        </p:txBody>
      </p:sp>
      <p:sp>
        <p:nvSpPr>
          <p:cNvPr id="1200" name="CustomShape 26"/>
          <p:cNvSpPr/>
          <p:nvPr/>
        </p:nvSpPr>
        <p:spPr>
          <a:xfrm>
            <a:off x="9962280" y="4104360"/>
            <a:ext cx="1521360" cy="635400"/>
          </a:xfrm>
          <a:prstGeom prst="rect">
            <a:avLst/>
          </a:prstGeom>
          <a:noFill/>
          <a:ln w="12600">
            <a:noFill/>
          </a:ln>
        </p:spPr>
        <p:style>
          <a:lnRef idx="0"/>
          <a:fillRef idx="0"/>
          <a:effectRef idx="0"/>
          <a:fontRef idx="minor"/>
        </p:style>
        <p:txBody>
          <a:bodyPr wrap="none" lIns="50760" rIns="50760" tIns="50760" bIns="50760" anchor="ctr">
            <a:spAutoFit/>
          </a:bodyPr>
          <a:p>
            <a:pPr algn="ctr">
              <a:lnSpc>
                <a:spcPct val="100000"/>
              </a:lnSpc>
            </a:pPr>
            <a:r>
              <a:rPr b="0" lang="pt-BR" sz="3500" spc="-1" strike="noStrike">
                <a:solidFill>
                  <a:srgbClr val="000000"/>
                </a:solidFill>
                <a:latin typeface="Avenir Next Regular"/>
                <a:ea typeface="Avenir Next Regular"/>
              </a:rPr>
              <a:t>switch</a:t>
            </a:r>
            <a:endParaRPr b="0" lang="pt-BR" sz="3500" spc="-1" strike="noStrike">
              <a:latin typeface="Arial"/>
            </a:endParaRPr>
          </a:p>
        </p:txBody>
      </p:sp>
      <p:sp>
        <p:nvSpPr>
          <p:cNvPr id="1201" name="CustomShape 27"/>
          <p:cNvSpPr/>
          <p:nvPr/>
        </p:nvSpPr>
        <p:spPr>
          <a:xfrm>
            <a:off x="725040" y="3597840"/>
            <a:ext cx="2830680" cy="513360"/>
          </a:xfrm>
          <a:prstGeom prst="rect">
            <a:avLst/>
          </a:prstGeom>
          <a:noFill/>
          <a:ln w="12600">
            <a:noFill/>
          </a:ln>
        </p:spPr>
        <p:style>
          <a:lnRef idx="0"/>
          <a:fillRef idx="0"/>
          <a:effectRef idx="0"/>
          <a:fontRef idx="minor"/>
        </p:style>
        <p:txBody>
          <a:bodyPr wrap="none" lIns="50760" rIns="50760" tIns="50760" bIns="50760" anchor="ctr">
            <a:spAutoFit/>
          </a:bodyPr>
          <a:p>
            <a:pPr>
              <a:lnSpc>
                <a:spcPct val="100000"/>
              </a:lnSpc>
              <a:spcBef>
                <a:spcPts val="4201"/>
              </a:spcBef>
            </a:pPr>
            <a:r>
              <a:rPr b="0" lang="pt-BR" sz="2700" spc="-1" strike="noStrike">
                <a:solidFill>
                  <a:srgbClr val="c82506"/>
                </a:solidFill>
                <a:latin typeface="Avenir Next Demi Bold"/>
                <a:ea typeface="Avenir Next Demi Bold"/>
              </a:rPr>
              <a:t>E</a:t>
            </a:r>
            <a:r>
              <a:rPr b="0" lang="pt-BR" sz="2700" spc="-1" strike="noStrike">
                <a:solidFill>
                  <a:srgbClr val="c82506"/>
                </a:solidFill>
                <a:latin typeface="Avenir Next Regular"/>
                <a:ea typeface="Avenir Next Regular"/>
              </a:rPr>
              <a:t>[</a:t>
            </a:r>
            <a:r>
              <a:rPr b="0" i="1" lang="pt-BR" sz="2700" spc="-1" strike="noStrike">
                <a:solidFill>
                  <a:srgbClr val="c82506"/>
                </a:solidFill>
                <a:latin typeface="Avenir Next Regular"/>
                <a:ea typeface="Avenir Next Regular"/>
              </a:rPr>
              <a:t>X</a:t>
            </a:r>
            <a:r>
              <a:rPr b="0" lang="pt-BR" sz="2700" spc="-1" strike="noStrike">
                <a:solidFill>
                  <a:srgbClr val="c82506"/>
                </a:solidFill>
                <a:latin typeface="Avenir Next Regular"/>
                <a:ea typeface="Avenir Next Regular"/>
              </a:rPr>
              <a:t>|stay] = 1/3 </a:t>
            </a:r>
            <a:endParaRPr b="0" lang="pt-BR" sz="2700" spc="-1" strike="noStrike">
              <a:latin typeface="Arial"/>
            </a:endParaRPr>
          </a:p>
        </p:txBody>
      </p:sp>
      <p:sp>
        <p:nvSpPr>
          <p:cNvPr id="1202" name="CustomShape 28"/>
          <p:cNvSpPr/>
          <p:nvPr/>
        </p:nvSpPr>
        <p:spPr>
          <a:xfrm>
            <a:off x="1339920" y="8291160"/>
            <a:ext cx="320040" cy="513360"/>
          </a:xfrm>
          <a:prstGeom prst="rect">
            <a:avLst/>
          </a:prstGeom>
          <a:noFill/>
          <a:ln w="12600">
            <a:noFill/>
          </a:ln>
        </p:spPr>
        <p:style>
          <a:lnRef idx="0"/>
          <a:fillRef idx="0"/>
          <a:effectRef idx="0"/>
          <a:fontRef idx="minor"/>
        </p:style>
        <p:txBody>
          <a:bodyPr wrap="none" lIns="50760" rIns="50760" tIns="50760" bIns="50760" anchor="ctr">
            <a:spAutoFit/>
          </a:bodyPr>
          <a:p>
            <a:pPr>
              <a:lnSpc>
                <a:spcPct val="100000"/>
              </a:lnSpc>
              <a:spcBef>
                <a:spcPts val="4201"/>
              </a:spcBef>
            </a:pPr>
            <a:r>
              <a:rPr b="0" lang="pt-BR" sz="2700" spc="-1" strike="noStrike">
                <a:solidFill>
                  <a:srgbClr val="000000"/>
                </a:solidFill>
                <a:latin typeface="Avenir Next Demi Bold"/>
                <a:ea typeface="Avenir Next Demi Bold"/>
              </a:rPr>
              <a:t>1</a:t>
            </a:r>
            <a:endParaRPr b="0" lang="pt-BR" sz="2700" spc="-1" strike="noStrike">
              <a:latin typeface="Arial"/>
            </a:endParaRPr>
          </a:p>
        </p:txBody>
      </p:sp>
      <p:sp>
        <p:nvSpPr>
          <p:cNvPr id="1203" name="CustomShape 29"/>
          <p:cNvSpPr/>
          <p:nvPr/>
        </p:nvSpPr>
        <p:spPr>
          <a:xfrm>
            <a:off x="3637800" y="8291160"/>
            <a:ext cx="320040" cy="513360"/>
          </a:xfrm>
          <a:prstGeom prst="rect">
            <a:avLst/>
          </a:prstGeom>
          <a:noFill/>
          <a:ln w="12600">
            <a:noFill/>
          </a:ln>
        </p:spPr>
        <p:style>
          <a:lnRef idx="0"/>
          <a:fillRef idx="0"/>
          <a:effectRef idx="0"/>
          <a:fontRef idx="minor"/>
        </p:style>
        <p:txBody>
          <a:bodyPr wrap="none" lIns="50760" rIns="50760" tIns="50760" bIns="50760" anchor="ctr">
            <a:spAutoFit/>
          </a:bodyPr>
          <a:p>
            <a:pPr>
              <a:lnSpc>
                <a:spcPct val="100000"/>
              </a:lnSpc>
              <a:spcBef>
                <a:spcPts val="4201"/>
              </a:spcBef>
            </a:pPr>
            <a:r>
              <a:rPr b="0" lang="pt-BR" sz="2700" spc="-1" strike="noStrike">
                <a:solidFill>
                  <a:srgbClr val="000000"/>
                </a:solidFill>
                <a:latin typeface="Avenir Next Demi Bold"/>
                <a:ea typeface="Avenir Next Demi Bold"/>
              </a:rPr>
              <a:t>0</a:t>
            </a:r>
            <a:endParaRPr b="0" lang="pt-BR" sz="2700" spc="-1" strike="noStrike">
              <a:latin typeface="Arial"/>
            </a:endParaRPr>
          </a:p>
        </p:txBody>
      </p:sp>
      <p:sp>
        <p:nvSpPr>
          <p:cNvPr id="1204" name="CustomShape 30"/>
          <p:cNvSpPr/>
          <p:nvPr/>
        </p:nvSpPr>
        <p:spPr>
          <a:xfrm>
            <a:off x="2246040" y="8291160"/>
            <a:ext cx="320040" cy="513360"/>
          </a:xfrm>
          <a:prstGeom prst="rect">
            <a:avLst/>
          </a:prstGeom>
          <a:noFill/>
          <a:ln w="12600">
            <a:noFill/>
          </a:ln>
        </p:spPr>
        <p:style>
          <a:lnRef idx="0"/>
          <a:fillRef idx="0"/>
          <a:effectRef idx="0"/>
          <a:fontRef idx="minor"/>
        </p:style>
        <p:txBody>
          <a:bodyPr wrap="none" lIns="50760" rIns="50760" tIns="50760" bIns="50760" anchor="ctr">
            <a:spAutoFit/>
          </a:bodyPr>
          <a:p>
            <a:pPr>
              <a:lnSpc>
                <a:spcPct val="100000"/>
              </a:lnSpc>
              <a:spcBef>
                <a:spcPts val="4201"/>
              </a:spcBef>
            </a:pPr>
            <a:r>
              <a:rPr b="0" lang="pt-BR" sz="2700" spc="-1" strike="noStrike">
                <a:solidFill>
                  <a:srgbClr val="000000"/>
                </a:solidFill>
                <a:latin typeface="Avenir Next Demi Bold"/>
                <a:ea typeface="Avenir Next Demi Bold"/>
              </a:rPr>
              <a:t>1</a:t>
            </a:r>
            <a:endParaRPr b="0" lang="pt-BR" sz="2700" spc="-1" strike="noStrike">
              <a:latin typeface="Arial"/>
            </a:endParaRPr>
          </a:p>
        </p:txBody>
      </p:sp>
      <p:sp>
        <p:nvSpPr>
          <p:cNvPr id="1205" name="CustomShape 31"/>
          <p:cNvSpPr/>
          <p:nvPr/>
        </p:nvSpPr>
        <p:spPr>
          <a:xfrm>
            <a:off x="5379120" y="8291160"/>
            <a:ext cx="320040" cy="513360"/>
          </a:xfrm>
          <a:prstGeom prst="rect">
            <a:avLst/>
          </a:prstGeom>
          <a:noFill/>
          <a:ln w="12600">
            <a:noFill/>
          </a:ln>
        </p:spPr>
        <p:style>
          <a:lnRef idx="0"/>
          <a:fillRef idx="0"/>
          <a:effectRef idx="0"/>
          <a:fontRef idx="minor"/>
        </p:style>
        <p:txBody>
          <a:bodyPr wrap="none" lIns="50760" rIns="50760" tIns="50760" bIns="50760" anchor="ctr">
            <a:spAutoFit/>
          </a:bodyPr>
          <a:p>
            <a:pPr>
              <a:lnSpc>
                <a:spcPct val="100000"/>
              </a:lnSpc>
              <a:spcBef>
                <a:spcPts val="4201"/>
              </a:spcBef>
            </a:pPr>
            <a:r>
              <a:rPr b="0" lang="pt-BR" sz="2700" spc="-1" strike="noStrike">
                <a:solidFill>
                  <a:srgbClr val="000000"/>
                </a:solidFill>
                <a:latin typeface="Avenir Next Demi Bold"/>
                <a:ea typeface="Avenir Next Demi Bold"/>
              </a:rPr>
              <a:t>0</a:t>
            </a:r>
            <a:endParaRPr b="0" lang="pt-BR" sz="2700" spc="-1" strike="noStrike">
              <a:latin typeface="Arial"/>
            </a:endParaRPr>
          </a:p>
        </p:txBody>
      </p:sp>
      <p:sp>
        <p:nvSpPr>
          <p:cNvPr id="1206" name="CustomShape 32"/>
          <p:cNvSpPr/>
          <p:nvPr/>
        </p:nvSpPr>
        <p:spPr>
          <a:xfrm>
            <a:off x="7534440" y="8291160"/>
            <a:ext cx="320040" cy="513360"/>
          </a:xfrm>
          <a:prstGeom prst="rect">
            <a:avLst/>
          </a:prstGeom>
          <a:noFill/>
          <a:ln w="12600">
            <a:noFill/>
          </a:ln>
        </p:spPr>
        <p:style>
          <a:lnRef idx="0"/>
          <a:fillRef idx="0"/>
          <a:effectRef idx="0"/>
          <a:fontRef idx="minor"/>
        </p:style>
        <p:txBody>
          <a:bodyPr wrap="none" lIns="50760" rIns="50760" tIns="50760" bIns="50760" anchor="ctr">
            <a:spAutoFit/>
          </a:bodyPr>
          <a:p>
            <a:pPr>
              <a:lnSpc>
                <a:spcPct val="100000"/>
              </a:lnSpc>
              <a:spcBef>
                <a:spcPts val="4201"/>
              </a:spcBef>
            </a:pPr>
            <a:r>
              <a:rPr b="0" lang="pt-BR" sz="2700" spc="-1" strike="noStrike">
                <a:solidFill>
                  <a:srgbClr val="000000"/>
                </a:solidFill>
                <a:latin typeface="Avenir Next Demi Bold"/>
                <a:ea typeface="Avenir Next Demi Bold"/>
              </a:rPr>
              <a:t>0</a:t>
            </a:r>
            <a:endParaRPr b="0" lang="pt-BR" sz="2700" spc="-1" strike="noStrike">
              <a:latin typeface="Arial"/>
            </a:endParaRPr>
          </a:p>
        </p:txBody>
      </p:sp>
      <p:sp>
        <p:nvSpPr>
          <p:cNvPr id="1207" name="CustomShape 33"/>
          <p:cNvSpPr/>
          <p:nvPr/>
        </p:nvSpPr>
        <p:spPr>
          <a:xfrm>
            <a:off x="9832320" y="8291160"/>
            <a:ext cx="320040" cy="513360"/>
          </a:xfrm>
          <a:prstGeom prst="rect">
            <a:avLst/>
          </a:prstGeom>
          <a:noFill/>
          <a:ln w="12600">
            <a:noFill/>
          </a:ln>
        </p:spPr>
        <p:style>
          <a:lnRef idx="0"/>
          <a:fillRef idx="0"/>
          <a:effectRef idx="0"/>
          <a:fontRef idx="minor"/>
        </p:style>
        <p:txBody>
          <a:bodyPr wrap="none" lIns="50760" rIns="50760" tIns="50760" bIns="50760" anchor="ctr">
            <a:spAutoFit/>
          </a:bodyPr>
          <a:p>
            <a:pPr>
              <a:lnSpc>
                <a:spcPct val="100000"/>
              </a:lnSpc>
              <a:spcBef>
                <a:spcPts val="4201"/>
              </a:spcBef>
            </a:pPr>
            <a:r>
              <a:rPr b="0" lang="pt-BR" sz="2700" spc="-1" strike="noStrike">
                <a:solidFill>
                  <a:srgbClr val="000000"/>
                </a:solidFill>
                <a:latin typeface="Avenir Next Demi Bold"/>
                <a:ea typeface="Avenir Next Demi Bold"/>
              </a:rPr>
              <a:t>1</a:t>
            </a:r>
            <a:endParaRPr b="0" lang="pt-BR" sz="2700" spc="-1" strike="noStrike">
              <a:latin typeface="Arial"/>
            </a:endParaRPr>
          </a:p>
        </p:txBody>
      </p:sp>
      <p:sp>
        <p:nvSpPr>
          <p:cNvPr id="1208" name="CustomShape 34"/>
          <p:cNvSpPr/>
          <p:nvPr/>
        </p:nvSpPr>
        <p:spPr>
          <a:xfrm>
            <a:off x="8440560" y="8291160"/>
            <a:ext cx="320040" cy="513360"/>
          </a:xfrm>
          <a:prstGeom prst="rect">
            <a:avLst/>
          </a:prstGeom>
          <a:noFill/>
          <a:ln w="12600">
            <a:noFill/>
          </a:ln>
        </p:spPr>
        <p:style>
          <a:lnRef idx="0"/>
          <a:fillRef idx="0"/>
          <a:effectRef idx="0"/>
          <a:fontRef idx="minor"/>
        </p:style>
        <p:txBody>
          <a:bodyPr wrap="none" lIns="50760" rIns="50760" tIns="50760" bIns="50760" anchor="ctr">
            <a:spAutoFit/>
          </a:bodyPr>
          <a:p>
            <a:pPr>
              <a:lnSpc>
                <a:spcPct val="100000"/>
              </a:lnSpc>
              <a:spcBef>
                <a:spcPts val="4201"/>
              </a:spcBef>
            </a:pPr>
            <a:r>
              <a:rPr b="0" lang="pt-BR" sz="2700" spc="-1" strike="noStrike">
                <a:solidFill>
                  <a:srgbClr val="000000"/>
                </a:solidFill>
                <a:latin typeface="Avenir Next Demi Bold"/>
                <a:ea typeface="Avenir Next Demi Bold"/>
              </a:rPr>
              <a:t>0</a:t>
            </a:r>
            <a:endParaRPr b="0" lang="pt-BR" sz="2700" spc="-1" strike="noStrike">
              <a:latin typeface="Arial"/>
            </a:endParaRPr>
          </a:p>
        </p:txBody>
      </p:sp>
      <p:sp>
        <p:nvSpPr>
          <p:cNvPr id="1209" name="CustomShape 35"/>
          <p:cNvSpPr/>
          <p:nvPr/>
        </p:nvSpPr>
        <p:spPr>
          <a:xfrm>
            <a:off x="11573640" y="8291160"/>
            <a:ext cx="320040" cy="513360"/>
          </a:xfrm>
          <a:prstGeom prst="rect">
            <a:avLst/>
          </a:prstGeom>
          <a:noFill/>
          <a:ln w="12600">
            <a:noFill/>
          </a:ln>
        </p:spPr>
        <p:style>
          <a:lnRef idx="0"/>
          <a:fillRef idx="0"/>
          <a:effectRef idx="0"/>
          <a:fontRef idx="minor"/>
        </p:style>
        <p:txBody>
          <a:bodyPr wrap="none" lIns="50760" rIns="50760" tIns="50760" bIns="50760" anchor="ctr">
            <a:spAutoFit/>
          </a:bodyPr>
          <a:p>
            <a:pPr>
              <a:lnSpc>
                <a:spcPct val="100000"/>
              </a:lnSpc>
              <a:spcBef>
                <a:spcPts val="4201"/>
              </a:spcBef>
            </a:pPr>
            <a:r>
              <a:rPr b="0" lang="pt-BR" sz="2700" spc="-1" strike="noStrike">
                <a:solidFill>
                  <a:srgbClr val="000000"/>
                </a:solidFill>
                <a:latin typeface="Avenir Next Demi Bold"/>
                <a:ea typeface="Avenir Next Demi Bold"/>
              </a:rPr>
              <a:t>1</a:t>
            </a:r>
            <a:endParaRPr b="0" lang="pt-BR" sz="2700" spc="-1" strike="noStrike">
              <a:latin typeface="Arial"/>
            </a:endParaRPr>
          </a:p>
        </p:txBody>
      </p:sp>
      <p:sp>
        <p:nvSpPr>
          <p:cNvPr id="1210" name="CustomShape 36"/>
          <p:cNvSpPr/>
          <p:nvPr/>
        </p:nvSpPr>
        <p:spPr>
          <a:xfrm>
            <a:off x="1339920" y="5744520"/>
            <a:ext cx="320040" cy="513360"/>
          </a:xfrm>
          <a:prstGeom prst="rect">
            <a:avLst/>
          </a:prstGeom>
          <a:noFill/>
          <a:ln w="12600">
            <a:noFill/>
          </a:ln>
        </p:spPr>
        <p:style>
          <a:lnRef idx="0"/>
          <a:fillRef idx="0"/>
          <a:effectRef idx="0"/>
          <a:fontRef idx="minor"/>
        </p:style>
        <p:txBody>
          <a:bodyPr wrap="none" lIns="50760" rIns="50760" tIns="50760" bIns="50760" anchor="ctr">
            <a:spAutoFit/>
          </a:bodyPr>
          <a:p>
            <a:pPr>
              <a:lnSpc>
                <a:spcPct val="100000"/>
              </a:lnSpc>
              <a:spcBef>
                <a:spcPts val="4201"/>
              </a:spcBef>
            </a:pPr>
            <a:r>
              <a:rPr b="0" lang="pt-BR" sz="2700" spc="-1" strike="noStrike">
                <a:solidFill>
                  <a:srgbClr val="000000"/>
                </a:solidFill>
                <a:latin typeface="Avenir Next Demi Bold"/>
                <a:ea typeface="Avenir Next Demi Bold"/>
              </a:rPr>
              <a:t>1</a:t>
            </a:r>
            <a:endParaRPr b="0" lang="pt-BR" sz="2700" spc="-1" strike="noStrike">
              <a:latin typeface="Arial"/>
            </a:endParaRPr>
          </a:p>
        </p:txBody>
      </p:sp>
      <p:sp>
        <p:nvSpPr>
          <p:cNvPr id="1211" name="CustomShape 37"/>
          <p:cNvSpPr/>
          <p:nvPr/>
        </p:nvSpPr>
        <p:spPr>
          <a:xfrm>
            <a:off x="9278640" y="5744520"/>
            <a:ext cx="320040" cy="513360"/>
          </a:xfrm>
          <a:prstGeom prst="rect">
            <a:avLst/>
          </a:prstGeom>
          <a:noFill/>
          <a:ln w="12600">
            <a:noFill/>
          </a:ln>
        </p:spPr>
        <p:style>
          <a:lnRef idx="0"/>
          <a:fillRef idx="0"/>
          <a:effectRef idx="0"/>
          <a:fontRef idx="minor"/>
        </p:style>
        <p:txBody>
          <a:bodyPr wrap="none" lIns="50760" rIns="50760" tIns="50760" bIns="50760" anchor="ctr">
            <a:spAutoFit/>
          </a:bodyPr>
          <a:p>
            <a:pPr>
              <a:lnSpc>
                <a:spcPct val="100000"/>
              </a:lnSpc>
              <a:spcBef>
                <a:spcPts val="4201"/>
              </a:spcBef>
            </a:pPr>
            <a:r>
              <a:rPr b="0" lang="pt-BR" sz="2700" spc="-1" strike="noStrike">
                <a:solidFill>
                  <a:srgbClr val="000000"/>
                </a:solidFill>
                <a:latin typeface="Avenir Next Demi Bold"/>
                <a:ea typeface="Avenir Next Demi Bold"/>
              </a:rPr>
              <a:t>1</a:t>
            </a:r>
            <a:endParaRPr b="0" lang="pt-BR" sz="2700" spc="-1" strike="noStrike">
              <a:latin typeface="Arial"/>
            </a:endParaRPr>
          </a:p>
        </p:txBody>
      </p:sp>
      <p:sp>
        <p:nvSpPr>
          <p:cNvPr id="1212" name="CustomShape 38"/>
          <p:cNvSpPr/>
          <p:nvPr/>
        </p:nvSpPr>
        <p:spPr>
          <a:xfrm>
            <a:off x="11047680" y="5744520"/>
            <a:ext cx="320040" cy="513360"/>
          </a:xfrm>
          <a:prstGeom prst="rect">
            <a:avLst/>
          </a:prstGeom>
          <a:noFill/>
          <a:ln w="12600">
            <a:noFill/>
          </a:ln>
        </p:spPr>
        <p:style>
          <a:lnRef idx="0"/>
          <a:fillRef idx="0"/>
          <a:effectRef idx="0"/>
          <a:fontRef idx="minor"/>
        </p:style>
        <p:txBody>
          <a:bodyPr wrap="none" lIns="50760" rIns="50760" tIns="50760" bIns="50760" anchor="ctr">
            <a:spAutoFit/>
          </a:bodyPr>
          <a:p>
            <a:pPr>
              <a:lnSpc>
                <a:spcPct val="100000"/>
              </a:lnSpc>
              <a:spcBef>
                <a:spcPts val="4201"/>
              </a:spcBef>
            </a:pPr>
            <a:r>
              <a:rPr b="0" lang="pt-BR" sz="2700" spc="-1" strike="noStrike">
                <a:solidFill>
                  <a:srgbClr val="000000"/>
                </a:solidFill>
                <a:latin typeface="Avenir Next Demi Bold"/>
                <a:ea typeface="Avenir Next Demi Bold"/>
              </a:rPr>
              <a:t>1</a:t>
            </a:r>
            <a:endParaRPr b="0" lang="pt-BR" sz="2700" spc="-1" strike="noStrike">
              <a:latin typeface="Arial"/>
            </a:endParaRPr>
          </a:p>
        </p:txBody>
      </p:sp>
      <p:sp>
        <p:nvSpPr>
          <p:cNvPr id="1213" name="CustomShape 39"/>
          <p:cNvSpPr/>
          <p:nvPr/>
        </p:nvSpPr>
        <p:spPr>
          <a:xfrm>
            <a:off x="3070800" y="5744520"/>
            <a:ext cx="320040" cy="513360"/>
          </a:xfrm>
          <a:prstGeom prst="rect">
            <a:avLst/>
          </a:prstGeom>
          <a:noFill/>
          <a:ln w="12600">
            <a:noFill/>
          </a:ln>
        </p:spPr>
        <p:style>
          <a:lnRef idx="0"/>
          <a:fillRef idx="0"/>
          <a:effectRef idx="0"/>
          <a:fontRef idx="minor"/>
        </p:style>
        <p:txBody>
          <a:bodyPr wrap="none" lIns="50760" rIns="50760" tIns="50760" bIns="50760" anchor="ctr">
            <a:spAutoFit/>
          </a:bodyPr>
          <a:p>
            <a:pPr>
              <a:lnSpc>
                <a:spcPct val="100000"/>
              </a:lnSpc>
              <a:spcBef>
                <a:spcPts val="4201"/>
              </a:spcBef>
            </a:pPr>
            <a:r>
              <a:rPr b="0" lang="pt-BR" sz="2700" spc="-1" strike="noStrike">
                <a:solidFill>
                  <a:srgbClr val="000000"/>
                </a:solidFill>
                <a:latin typeface="Avenir Next Demi Bold"/>
                <a:ea typeface="Avenir Next Demi Bold"/>
              </a:rPr>
              <a:t>0</a:t>
            </a:r>
            <a:endParaRPr b="0" lang="pt-BR" sz="2700" spc="-1" strike="noStrike">
              <a:latin typeface="Arial"/>
            </a:endParaRPr>
          </a:p>
        </p:txBody>
      </p:sp>
      <p:sp>
        <p:nvSpPr>
          <p:cNvPr id="1214" name="CustomShape 40"/>
          <p:cNvSpPr/>
          <p:nvPr/>
        </p:nvSpPr>
        <p:spPr>
          <a:xfrm>
            <a:off x="4801680" y="5744520"/>
            <a:ext cx="320040" cy="513360"/>
          </a:xfrm>
          <a:prstGeom prst="rect">
            <a:avLst/>
          </a:prstGeom>
          <a:noFill/>
          <a:ln w="12600">
            <a:noFill/>
          </a:ln>
        </p:spPr>
        <p:style>
          <a:lnRef idx="0"/>
          <a:fillRef idx="0"/>
          <a:effectRef idx="0"/>
          <a:fontRef idx="minor"/>
        </p:style>
        <p:txBody>
          <a:bodyPr wrap="none" lIns="50760" rIns="50760" tIns="50760" bIns="50760" anchor="ctr">
            <a:spAutoFit/>
          </a:bodyPr>
          <a:p>
            <a:pPr>
              <a:lnSpc>
                <a:spcPct val="100000"/>
              </a:lnSpc>
              <a:spcBef>
                <a:spcPts val="4201"/>
              </a:spcBef>
            </a:pPr>
            <a:r>
              <a:rPr b="0" lang="pt-BR" sz="2700" spc="-1" strike="noStrike">
                <a:solidFill>
                  <a:srgbClr val="000000"/>
                </a:solidFill>
                <a:latin typeface="Avenir Next Demi Bold"/>
                <a:ea typeface="Avenir Next Demi Bold"/>
              </a:rPr>
              <a:t>0</a:t>
            </a:r>
            <a:endParaRPr b="0" lang="pt-BR" sz="2700" spc="-1" strike="noStrike">
              <a:latin typeface="Arial"/>
            </a:endParaRPr>
          </a:p>
        </p:txBody>
      </p:sp>
      <p:sp>
        <p:nvSpPr>
          <p:cNvPr id="1215" name="CustomShape 41"/>
          <p:cNvSpPr/>
          <p:nvPr/>
        </p:nvSpPr>
        <p:spPr>
          <a:xfrm>
            <a:off x="7496280" y="5744520"/>
            <a:ext cx="320040" cy="513360"/>
          </a:xfrm>
          <a:prstGeom prst="rect">
            <a:avLst/>
          </a:prstGeom>
          <a:noFill/>
          <a:ln w="12600">
            <a:noFill/>
          </a:ln>
        </p:spPr>
        <p:style>
          <a:lnRef idx="0"/>
          <a:fillRef idx="0"/>
          <a:effectRef idx="0"/>
          <a:fontRef idx="minor"/>
        </p:style>
        <p:txBody>
          <a:bodyPr wrap="none" lIns="50760" rIns="50760" tIns="50760" bIns="50760" anchor="ctr">
            <a:spAutoFit/>
          </a:bodyPr>
          <a:p>
            <a:pPr>
              <a:lnSpc>
                <a:spcPct val="100000"/>
              </a:lnSpc>
              <a:spcBef>
                <a:spcPts val="4201"/>
              </a:spcBef>
            </a:pPr>
            <a:r>
              <a:rPr b="0" lang="pt-BR" sz="2700" spc="-1" strike="noStrike">
                <a:solidFill>
                  <a:srgbClr val="000000"/>
                </a:solidFill>
                <a:latin typeface="Avenir Next Demi Bold"/>
                <a:ea typeface="Avenir Next Demi Bold"/>
              </a:rPr>
              <a:t>0</a:t>
            </a:r>
            <a:endParaRPr b="0" lang="pt-BR" sz="2700" spc="-1" strike="noStrike">
              <a:latin typeface="Arial"/>
            </a:endParaRPr>
          </a:p>
        </p:txBody>
      </p:sp>
      <p:sp>
        <p:nvSpPr>
          <p:cNvPr id="1216" name="CustomShape 42"/>
          <p:cNvSpPr/>
          <p:nvPr/>
        </p:nvSpPr>
        <p:spPr>
          <a:xfrm>
            <a:off x="9002520" y="3528000"/>
            <a:ext cx="3201120" cy="513360"/>
          </a:xfrm>
          <a:prstGeom prst="rect">
            <a:avLst/>
          </a:prstGeom>
          <a:noFill/>
          <a:ln w="12600">
            <a:noFill/>
          </a:ln>
        </p:spPr>
        <p:style>
          <a:lnRef idx="0"/>
          <a:fillRef idx="0"/>
          <a:effectRef idx="0"/>
          <a:fontRef idx="minor"/>
        </p:style>
        <p:txBody>
          <a:bodyPr wrap="none" lIns="50760" rIns="50760" tIns="50760" bIns="50760" anchor="ctr">
            <a:spAutoFit/>
          </a:bodyPr>
          <a:p>
            <a:pPr>
              <a:lnSpc>
                <a:spcPct val="100000"/>
              </a:lnSpc>
              <a:spcBef>
                <a:spcPts val="4201"/>
              </a:spcBef>
            </a:pPr>
            <a:r>
              <a:rPr b="0" lang="pt-BR" sz="2700" spc="-1" strike="noStrike">
                <a:solidFill>
                  <a:srgbClr val="c82506"/>
                </a:solidFill>
                <a:latin typeface="Avenir Next Demi Bold"/>
                <a:ea typeface="Avenir Next Demi Bold"/>
              </a:rPr>
              <a:t>E</a:t>
            </a:r>
            <a:r>
              <a:rPr b="0" lang="pt-BR" sz="2700" spc="-1" strike="noStrike">
                <a:solidFill>
                  <a:srgbClr val="c82506"/>
                </a:solidFill>
                <a:latin typeface="Avenir Next Regular"/>
                <a:ea typeface="Avenir Next Regular"/>
              </a:rPr>
              <a:t>[</a:t>
            </a:r>
            <a:r>
              <a:rPr b="0" i="1" lang="pt-BR" sz="2700" spc="-1" strike="noStrike">
                <a:solidFill>
                  <a:srgbClr val="c82506"/>
                </a:solidFill>
                <a:latin typeface="Avenir Next Regular"/>
                <a:ea typeface="Avenir Next Regular"/>
              </a:rPr>
              <a:t>X</a:t>
            </a:r>
            <a:r>
              <a:rPr b="0" lang="pt-BR" sz="2700" spc="-1" strike="noStrike">
                <a:solidFill>
                  <a:srgbClr val="c82506"/>
                </a:solidFill>
                <a:latin typeface="Avenir Next Regular"/>
                <a:ea typeface="Avenir Next Regular"/>
              </a:rPr>
              <a:t>|switch] = 2/3 </a:t>
            </a:r>
            <a:endParaRPr b="0" lang="pt-BR" sz="2700" spc="-1" strike="noStrike">
              <a:latin typeface="Arial"/>
            </a:endParaRPr>
          </a:p>
        </p:txBody>
      </p:sp>
      <p:sp>
        <p:nvSpPr>
          <p:cNvPr id="1217" name="CustomShape 43"/>
          <p:cNvSpPr/>
          <p:nvPr/>
        </p:nvSpPr>
        <p:spPr>
          <a:xfrm>
            <a:off x="6541920" y="2693880"/>
            <a:ext cx="410400" cy="410400"/>
          </a:xfrm>
          <a:custGeom>
            <a:avLst/>
            <a:gdLst/>
            <a:ahLst/>
            <a:rect l="l" t="t" r="r" b="b"/>
            <a:pathLst>
              <a:path w="21600" h="21600">
                <a:moveTo>
                  <a:pt x="10800" y="0"/>
                </a:moveTo>
                <a:lnTo>
                  <a:pt x="21600" y="21600"/>
                </a:lnTo>
                <a:lnTo>
                  <a:pt x="0" y="21600"/>
                </a:lnTo>
                <a:close/>
              </a:path>
            </a:pathLst>
          </a:custGeom>
          <a:solidFill>
            <a:srgbClr val="ffffff"/>
          </a:solidFill>
          <a:ln w="25560">
            <a:solidFill>
              <a:srgbClr val="000000"/>
            </a:solidFill>
            <a:miter/>
          </a:ln>
        </p:spPr>
        <p:style>
          <a:lnRef idx="0"/>
          <a:fillRef idx="0"/>
          <a:effectRef idx="0"/>
          <a:fontRef idx="minor"/>
        </p:style>
      </p:sp>
      <p:sp>
        <p:nvSpPr>
          <p:cNvPr id="1218" name="CustomShape 44"/>
          <p:cNvSpPr/>
          <p:nvPr/>
        </p:nvSpPr>
        <p:spPr>
          <a:xfrm>
            <a:off x="6162120" y="2088000"/>
            <a:ext cx="1070280" cy="635400"/>
          </a:xfrm>
          <a:prstGeom prst="rect">
            <a:avLst/>
          </a:prstGeom>
          <a:noFill/>
          <a:ln w="12600">
            <a:noFill/>
          </a:ln>
        </p:spPr>
        <p:style>
          <a:lnRef idx="0"/>
          <a:fillRef idx="0"/>
          <a:effectRef idx="0"/>
          <a:fontRef idx="minor"/>
        </p:style>
        <p:txBody>
          <a:bodyPr wrap="none" lIns="50760" rIns="50760" tIns="50760" bIns="50760" anchor="ctr">
            <a:spAutoFit/>
          </a:bodyPr>
          <a:p>
            <a:pPr algn="ctr">
              <a:lnSpc>
                <a:spcPct val="100000"/>
              </a:lnSpc>
            </a:pPr>
            <a:r>
              <a:rPr b="0" lang="pt-BR" sz="3500" spc="-1" strike="noStrike">
                <a:solidFill>
                  <a:srgbClr val="000000"/>
                </a:solidFill>
                <a:latin typeface="Avenir Next Regular"/>
                <a:ea typeface="Avenir Next Regular"/>
              </a:rPr>
              <a:t>max</a:t>
            </a:r>
            <a:endParaRPr b="0" lang="pt-BR" sz="3500" spc="-1" strike="noStrike">
              <a:latin typeface="Arial"/>
            </a:endParaRPr>
          </a:p>
        </p:txBody>
      </p:sp>
      <p:grpSp>
        <p:nvGrpSpPr>
          <p:cNvPr id="1219" name="Group 45"/>
          <p:cNvGrpSpPr/>
          <p:nvPr/>
        </p:nvGrpSpPr>
        <p:grpSpPr>
          <a:xfrm>
            <a:off x="1292400" y="4562280"/>
            <a:ext cx="4617000" cy="3625200"/>
            <a:chOff x="1292400" y="4562280"/>
            <a:chExt cx="4617000" cy="3625200"/>
          </a:xfrm>
        </p:grpSpPr>
        <p:grpSp>
          <p:nvGrpSpPr>
            <p:cNvPr id="1220" name="Group 46"/>
            <p:cNvGrpSpPr/>
            <p:nvPr/>
          </p:nvGrpSpPr>
          <p:grpSpPr>
            <a:xfrm>
              <a:off x="1292400" y="4562280"/>
              <a:ext cx="4617000" cy="3625200"/>
              <a:chOff x="1292400" y="4562280"/>
              <a:chExt cx="4617000" cy="3625200"/>
            </a:xfrm>
          </p:grpSpPr>
          <p:grpSp>
            <p:nvGrpSpPr>
              <p:cNvPr id="1221" name="Group 47"/>
              <p:cNvGrpSpPr/>
              <p:nvPr/>
            </p:nvGrpSpPr>
            <p:grpSpPr>
              <a:xfrm>
                <a:off x="1292400" y="4562280"/>
                <a:ext cx="4617000" cy="3625200"/>
                <a:chOff x="1292400" y="4562280"/>
                <a:chExt cx="4617000" cy="3625200"/>
              </a:xfrm>
            </p:grpSpPr>
            <p:sp>
              <p:nvSpPr>
                <p:cNvPr id="1222" name="Line 48"/>
                <p:cNvSpPr/>
                <p:nvPr/>
              </p:nvSpPr>
              <p:spPr>
                <a:xfrm flipH="1">
                  <a:off x="2295000" y="4764600"/>
                  <a:ext cx="1381680" cy="991440"/>
                </a:xfrm>
                <a:prstGeom prst="line">
                  <a:avLst/>
                </a:prstGeom>
                <a:ln w="25560">
                  <a:solidFill>
                    <a:srgbClr val="000000"/>
                  </a:solidFill>
                  <a:miter/>
                  <a:tailEnd len="med" type="triangle" w="med"/>
                </a:ln>
              </p:spPr>
              <p:style>
                <a:lnRef idx="0"/>
                <a:fillRef idx="0"/>
                <a:effectRef idx="0"/>
                <a:fontRef idx="minor"/>
              </p:style>
            </p:sp>
            <p:sp>
              <p:nvSpPr>
                <p:cNvPr id="1223" name="Line 49"/>
                <p:cNvSpPr/>
                <p:nvPr/>
              </p:nvSpPr>
              <p:spPr>
                <a:xfrm flipH="1">
                  <a:off x="1346040" y="6336360"/>
                  <a:ext cx="531000" cy="1310760"/>
                </a:xfrm>
                <a:prstGeom prst="line">
                  <a:avLst/>
                </a:prstGeom>
                <a:ln w="25560">
                  <a:solidFill>
                    <a:srgbClr val="000000"/>
                  </a:solidFill>
                  <a:miter/>
                  <a:tailEnd len="med" type="triangle" w="med"/>
                </a:ln>
              </p:spPr>
              <p:style>
                <a:lnRef idx="0"/>
                <a:fillRef idx="0"/>
                <a:effectRef idx="0"/>
                <a:fontRef idx="minor"/>
              </p:style>
            </p:sp>
            <p:sp>
              <p:nvSpPr>
                <p:cNvPr id="1224" name="CustomShape 50"/>
                <p:cNvSpPr/>
                <p:nvPr/>
              </p:nvSpPr>
              <p:spPr>
                <a:xfrm>
                  <a:off x="3412440" y="5644800"/>
                  <a:ext cx="749520" cy="749520"/>
                </a:xfrm>
                <a:prstGeom prst="ellipse">
                  <a:avLst/>
                </a:prstGeom>
                <a:solidFill>
                  <a:srgbClr val="ffffff"/>
                </a:solidFill>
                <a:ln w="25560">
                  <a:solidFill>
                    <a:srgbClr val="000000"/>
                  </a:solidFill>
                  <a:miter/>
                </a:ln>
              </p:spPr>
              <p:style>
                <a:lnRef idx="0"/>
                <a:fillRef idx="0"/>
                <a:effectRef idx="0"/>
                <a:fontRef idx="minor"/>
              </p:style>
              <p:txBody>
                <a:bodyPr lIns="50760" rIns="50760" tIns="50760" bIns="50760" anchor="ctr">
                  <a:noAutofit/>
                </a:bodyPr>
                <a:p>
                  <a:pPr algn="ctr">
                    <a:lnSpc>
                      <a:spcPct val="100000"/>
                    </a:lnSpc>
                  </a:pPr>
                  <a:r>
                    <a:rPr b="0" lang="pt-BR" sz="2400" spc="-1" strike="noStrike">
                      <a:solidFill>
                        <a:srgbClr val="000000"/>
                      </a:solidFill>
                      <a:latin typeface="Avenir Next Regular"/>
                      <a:ea typeface="Avenir Next Regular"/>
                    </a:rPr>
                    <a:t>c2</a:t>
                  </a:r>
                  <a:endParaRPr b="0" lang="pt-BR" sz="2400" spc="-1" strike="noStrike">
                    <a:latin typeface="Arial"/>
                  </a:endParaRPr>
                </a:p>
              </p:txBody>
            </p:sp>
            <p:sp>
              <p:nvSpPr>
                <p:cNvPr id="1225" name="CustomShape 51"/>
                <p:cNvSpPr/>
                <p:nvPr/>
              </p:nvSpPr>
              <p:spPr>
                <a:xfrm>
                  <a:off x="5159880" y="5644800"/>
                  <a:ext cx="749520" cy="749520"/>
                </a:xfrm>
                <a:prstGeom prst="ellipse">
                  <a:avLst/>
                </a:prstGeom>
                <a:solidFill>
                  <a:srgbClr val="ffffff"/>
                </a:solidFill>
                <a:ln w="25560">
                  <a:solidFill>
                    <a:srgbClr val="000000"/>
                  </a:solidFill>
                  <a:miter/>
                </a:ln>
              </p:spPr>
              <p:style>
                <a:lnRef idx="0"/>
                <a:fillRef idx="0"/>
                <a:effectRef idx="0"/>
                <a:fontRef idx="minor"/>
              </p:style>
              <p:txBody>
                <a:bodyPr lIns="50760" rIns="50760" tIns="50760" bIns="50760" anchor="ctr">
                  <a:noAutofit/>
                </a:bodyPr>
                <a:p>
                  <a:pPr algn="ctr">
                    <a:lnSpc>
                      <a:spcPct val="100000"/>
                    </a:lnSpc>
                  </a:pPr>
                  <a:r>
                    <a:rPr b="0" lang="pt-BR" sz="2400" spc="-1" strike="noStrike">
                      <a:solidFill>
                        <a:srgbClr val="000000"/>
                      </a:solidFill>
                      <a:latin typeface="Avenir Next Regular"/>
                      <a:ea typeface="Avenir Next Regular"/>
                    </a:rPr>
                    <a:t>c3</a:t>
                  </a:r>
                  <a:endParaRPr b="0" lang="pt-BR" sz="2400" spc="-1" strike="noStrike">
                    <a:latin typeface="Arial"/>
                  </a:endParaRPr>
                </a:p>
              </p:txBody>
            </p:sp>
            <p:sp>
              <p:nvSpPr>
                <p:cNvPr id="1226" name="Line 52"/>
                <p:cNvSpPr/>
                <p:nvPr/>
              </p:nvSpPr>
              <p:spPr>
                <a:xfrm>
                  <a:off x="3897360" y="4815360"/>
                  <a:ext cx="1410120" cy="915840"/>
                </a:xfrm>
                <a:prstGeom prst="line">
                  <a:avLst/>
                </a:prstGeom>
                <a:ln w="25560">
                  <a:solidFill>
                    <a:srgbClr val="000000"/>
                  </a:solidFill>
                  <a:miter/>
                  <a:tailEnd len="med" type="triangle" w="med"/>
                </a:ln>
              </p:spPr>
              <p:style>
                <a:lnRef idx="0"/>
                <a:fillRef idx="0"/>
                <a:effectRef idx="0"/>
                <a:fontRef idx="minor"/>
              </p:style>
            </p:sp>
            <p:sp>
              <p:nvSpPr>
                <p:cNvPr id="1227" name="Line 53"/>
                <p:cNvSpPr/>
                <p:nvPr/>
              </p:nvSpPr>
              <p:spPr>
                <a:xfrm>
                  <a:off x="3787200" y="4861800"/>
                  <a:ext cx="0" cy="786600"/>
                </a:xfrm>
                <a:prstGeom prst="line">
                  <a:avLst/>
                </a:prstGeom>
                <a:ln w="25560">
                  <a:solidFill>
                    <a:srgbClr val="000000"/>
                  </a:solidFill>
                  <a:miter/>
                  <a:tailEnd len="med" type="triangle" w="med"/>
                </a:ln>
              </p:spPr>
              <p:style>
                <a:lnRef idx="0"/>
                <a:fillRef idx="0"/>
                <a:effectRef idx="0"/>
                <a:fontRef idx="minor"/>
              </p:style>
            </p:sp>
            <p:sp>
              <p:nvSpPr>
                <p:cNvPr id="1228" name="CustomShape 54"/>
                <p:cNvSpPr/>
                <p:nvPr/>
              </p:nvSpPr>
              <p:spPr>
                <a:xfrm>
                  <a:off x="1292400" y="7654680"/>
                  <a:ext cx="532800" cy="532800"/>
                </a:xfrm>
                <a:prstGeom prst="rect">
                  <a:avLst/>
                </a:prstGeom>
                <a:solidFill>
                  <a:srgbClr val="ffffff"/>
                </a:solidFill>
                <a:ln w="25560">
                  <a:solidFill>
                    <a:srgbClr val="000000"/>
                  </a:solidFill>
                  <a:miter/>
                </a:ln>
              </p:spPr>
              <p:style>
                <a:lnRef idx="0"/>
                <a:fillRef idx="0"/>
                <a:effectRef idx="0"/>
                <a:fontRef idx="minor"/>
              </p:style>
              <p:txBody>
                <a:bodyPr lIns="50760" rIns="50760" tIns="50760" bIns="50760" anchor="ctr">
                  <a:noAutofit/>
                </a:bodyPr>
                <a:p>
                  <a:pPr algn="ctr">
                    <a:lnSpc>
                      <a:spcPct val="100000"/>
                    </a:lnSpc>
                  </a:pPr>
                  <a:r>
                    <a:rPr b="0" lang="pt-BR" sz="2400" spc="-1" strike="noStrike">
                      <a:solidFill>
                        <a:srgbClr val="000000"/>
                      </a:solidFill>
                      <a:latin typeface="Avenir Next Regular"/>
                      <a:ea typeface="Avenir Next Regular"/>
                    </a:rPr>
                    <a:t>r2</a:t>
                  </a:r>
                  <a:endParaRPr b="0" lang="pt-BR" sz="2400" spc="-1" strike="noStrike">
                    <a:latin typeface="Arial"/>
                  </a:endParaRPr>
                </a:p>
              </p:txBody>
            </p:sp>
            <p:sp>
              <p:nvSpPr>
                <p:cNvPr id="1229" name="CustomShape 55"/>
                <p:cNvSpPr/>
                <p:nvPr/>
              </p:nvSpPr>
              <p:spPr>
                <a:xfrm>
                  <a:off x="2178360" y="7658640"/>
                  <a:ext cx="525240" cy="525240"/>
                </a:xfrm>
                <a:prstGeom prst="rect">
                  <a:avLst/>
                </a:prstGeom>
                <a:solidFill>
                  <a:srgbClr val="ffffff"/>
                </a:solidFill>
                <a:ln w="25560">
                  <a:solidFill>
                    <a:srgbClr val="000000"/>
                  </a:solidFill>
                  <a:miter/>
                </a:ln>
              </p:spPr>
              <p:style>
                <a:lnRef idx="0"/>
                <a:fillRef idx="0"/>
                <a:effectRef idx="0"/>
                <a:fontRef idx="minor"/>
              </p:style>
              <p:txBody>
                <a:bodyPr lIns="50760" rIns="50760" tIns="50760" bIns="50760" anchor="ctr">
                  <a:noAutofit/>
                </a:bodyPr>
                <a:p>
                  <a:pPr algn="ctr">
                    <a:lnSpc>
                      <a:spcPct val="100000"/>
                    </a:lnSpc>
                  </a:pPr>
                  <a:r>
                    <a:rPr b="0" lang="pt-BR" sz="2400" spc="-1" strike="noStrike">
                      <a:solidFill>
                        <a:srgbClr val="000000"/>
                      </a:solidFill>
                      <a:latin typeface="Avenir Next Regular"/>
                      <a:ea typeface="Avenir Next Regular"/>
                    </a:rPr>
                    <a:t>r3</a:t>
                  </a:r>
                  <a:endParaRPr b="0" lang="pt-BR" sz="2400" spc="-1" strike="noStrike">
                    <a:latin typeface="Arial"/>
                  </a:endParaRPr>
                </a:p>
              </p:txBody>
            </p:sp>
            <p:sp>
              <p:nvSpPr>
                <p:cNvPr id="1230" name="Line 56"/>
                <p:cNvSpPr/>
                <p:nvPr/>
              </p:nvSpPr>
              <p:spPr>
                <a:xfrm>
                  <a:off x="2165760" y="6377400"/>
                  <a:ext cx="534240" cy="1279440"/>
                </a:xfrm>
                <a:prstGeom prst="line">
                  <a:avLst/>
                </a:prstGeom>
                <a:ln w="25560">
                  <a:solidFill>
                    <a:srgbClr val="000000"/>
                  </a:solidFill>
                  <a:miter/>
                  <a:tailEnd len="med" type="triangle" w="med"/>
                </a:ln>
              </p:spPr>
              <p:style>
                <a:lnRef idx="0"/>
                <a:fillRef idx="0"/>
                <a:effectRef idx="0"/>
                <a:fontRef idx="minor"/>
              </p:style>
            </p:sp>
            <p:sp>
              <p:nvSpPr>
                <p:cNvPr id="1231" name="CustomShape 57"/>
                <p:cNvSpPr/>
                <p:nvPr/>
              </p:nvSpPr>
              <p:spPr>
                <a:xfrm>
                  <a:off x="1664640" y="5644800"/>
                  <a:ext cx="749520" cy="749520"/>
                </a:xfrm>
                <a:prstGeom prst="ellipse">
                  <a:avLst/>
                </a:prstGeom>
                <a:solidFill>
                  <a:srgbClr val="ffffff"/>
                </a:solidFill>
                <a:ln w="25560">
                  <a:solidFill>
                    <a:srgbClr val="000000"/>
                  </a:solidFill>
                  <a:miter/>
                </a:ln>
              </p:spPr>
              <p:style>
                <a:lnRef idx="0"/>
                <a:fillRef idx="0"/>
                <a:effectRef idx="0"/>
                <a:fontRef idx="minor"/>
              </p:style>
              <p:txBody>
                <a:bodyPr lIns="50760" rIns="50760" tIns="50760" bIns="50760" anchor="ctr">
                  <a:noAutofit/>
                </a:bodyPr>
                <a:p>
                  <a:pPr algn="ctr">
                    <a:lnSpc>
                      <a:spcPct val="100000"/>
                    </a:lnSpc>
                  </a:pPr>
                  <a:r>
                    <a:rPr b="0" lang="pt-BR" sz="2400" spc="-1" strike="noStrike">
                      <a:solidFill>
                        <a:srgbClr val="000000"/>
                      </a:solidFill>
                      <a:latin typeface="Avenir Next Regular"/>
                      <a:ea typeface="Avenir Next Regular"/>
                    </a:rPr>
                    <a:t>c1</a:t>
                  </a:r>
                  <a:endParaRPr b="0" lang="pt-BR" sz="2400" spc="-1" strike="noStrike">
                    <a:latin typeface="Arial"/>
                  </a:endParaRPr>
                </a:p>
              </p:txBody>
            </p:sp>
            <p:sp>
              <p:nvSpPr>
                <p:cNvPr id="1232" name="CustomShape 58"/>
                <p:cNvSpPr/>
                <p:nvPr/>
              </p:nvSpPr>
              <p:spPr>
                <a:xfrm>
                  <a:off x="3527640" y="7634520"/>
                  <a:ext cx="525240" cy="525240"/>
                </a:xfrm>
                <a:prstGeom prst="rect">
                  <a:avLst/>
                </a:prstGeom>
                <a:solidFill>
                  <a:srgbClr val="ffffff"/>
                </a:solidFill>
                <a:ln w="25560">
                  <a:solidFill>
                    <a:srgbClr val="000000"/>
                  </a:solidFill>
                  <a:miter/>
                </a:ln>
              </p:spPr>
              <p:style>
                <a:lnRef idx="0"/>
                <a:fillRef idx="0"/>
                <a:effectRef idx="0"/>
                <a:fontRef idx="minor"/>
              </p:style>
              <p:txBody>
                <a:bodyPr lIns="50760" rIns="50760" tIns="50760" bIns="50760" anchor="ctr">
                  <a:noAutofit/>
                </a:bodyPr>
                <a:p>
                  <a:pPr algn="ctr">
                    <a:lnSpc>
                      <a:spcPct val="100000"/>
                    </a:lnSpc>
                  </a:pPr>
                  <a:r>
                    <a:rPr b="0" lang="pt-BR" sz="2400" spc="-1" strike="noStrike">
                      <a:solidFill>
                        <a:srgbClr val="000000"/>
                      </a:solidFill>
                      <a:latin typeface="Avenir Next Regular"/>
                      <a:ea typeface="Avenir Next Regular"/>
                    </a:rPr>
                    <a:t>r3</a:t>
                  </a:r>
                  <a:endParaRPr b="0" lang="pt-BR" sz="2400" spc="-1" strike="noStrike">
                    <a:latin typeface="Arial"/>
                  </a:endParaRPr>
                </a:p>
              </p:txBody>
            </p:sp>
            <p:sp>
              <p:nvSpPr>
                <p:cNvPr id="1233" name="Line 59"/>
                <p:cNvSpPr/>
                <p:nvPr/>
              </p:nvSpPr>
              <p:spPr>
                <a:xfrm>
                  <a:off x="3790440" y="6414840"/>
                  <a:ext cx="0" cy="1195560"/>
                </a:xfrm>
                <a:prstGeom prst="line">
                  <a:avLst/>
                </a:prstGeom>
                <a:ln w="25560">
                  <a:solidFill>
                    <a:srgbClr val="000000"/>
                  </a:solidFill>
                  <a:miter/>
                  <a:tailEnd len="med" type="triangle" w="med"/>
                </a:ln>
              </p:spPr>
              <p:style>
                <a:lnRef idx="0"/>
                <a:fillRef idx="0"/>
                <a:effectRef idx="0"/>
                <a:fontRef idx="minor"/>
              </p:style>
            </p:sp>
            <p:sp>
              <p:nvSpPr>
                <p:cNvPr id="1234" name="CustomShape 60"/>
                <p:cNvSpPr/>
                <p:nvPr/>
              </p:nvSpPr>
              <p:spPr>
                <a:xfrm>
                  <a:off x="5272200" y="7636680"/>
                  <a:ext cx="525240" cy="525240"/>
                </a:xfrm>
                <a:prstGeom prst="rect">
                  <a:avLst/>
                </a:prstGeom>
                <a:solidFill>
                  <a:srgbClr val="ffffff"/>
                </a:solidFill>
                <a:ln w="25560">
                  <a:solidFill>
                    <a:srgbClr val="000000"/>
                  </a:solidFill>
                  <a:miter/>
                </a:ln>
              </p:spPr>
              <p:style>
                <a:lnRef idx="0"/>
                <a:fillRef idx="0"/>
                <a:effectRef idx="0"/>
                <a:fontRef idx="minor"/>
              </p:style>
              <p:txBody>
                <a:bodyPr lIns="50760" rIns="50760" tIns="50760" bIns="50760" anchor="ctr">
                  <a:noAutofit/>
                </a:bodyPr>
                <a:p>
                  <a:pPr algn="ctr">
                    <a:lnSpc>
                      <a:spcPct val="100000"/>
                    </a:lnSpc>
                  </a:pPr>
                  <a:r>
                    <a:rPr b="0" lang="pt-BR" sz="2400" spc="-1" strike="noStrike">
                      <a:solidFill>
                        <a:srgbClr val="000000"/>
                      </a:solidFill>
                      <a:latin typeface="Avenir Next Regular"/>
                      <a:ea typeface="Avenir Next Regular"/>
                    </a:rPr>
                    <a:t>r2</a:t>
                  </a:r>
                  <a:endParaRPr b="0" lang="pt-BR" sz="2400" spc="-1" strike="noStrike">
                    <a:latin typeface="Arial"/>
                  </a:endParaRPr>
                </a:p>
              </p:txBody>
            </p:sp>
            <p:sp>
              <p:nvSpPr>
                <p:cNvPr id="1235" name="Line 61"/>
                <p:cNvSpPr/>
                <p:nvPr/>
              </p:nvSpPr>
              <p:spPr>
                <a:xfrm>
                  <a:off x="5534640" y="6417360"/>
                  <a:ext cx="0" cy="1195200"/>
                </a:xfrm>
                <a:prstGeom prst="line">
                  <a:avLst/>
                </a:prstGeom>
                <a:ln w="25560">
                  <a:solidFill>
                    <a:srgbClr val="000000"/>
                  </a:solidFill>
                  <a:miter/>
                  <a:tailEnd len="med" type="triangle" w="med"/>
                </a:ln>
              </p:spPr>
              <p:style>
                <a:lnRef idx="0"/>
                <a:fillRef idx="0"/>
                <a:effectRef idx="0"/>
                <a:fontRef idx="minor"/>
              </p:style>
            </p:sp>
            <p:sp>
              <p:nvSpPr>
                <p:cNvPr id="1236" name="CustomShape 62"/>
                <p:cNvSpPr/>
                <p:nvPr/>
              </p:nvSpPr>
              <p:spPr>
                <a:xfrm>
                  <a:off x="3600360" y="4562280"/>
                  <a:ext cx="373680" cy="373680"/>
                </a:xfrm>
                <a:prstGeom prst="ellipse">
                  <a:avLst/>
                </a:prstGeom>
                <a:solidFill>
                  <a:srgbClr val="ffffff"/>
                </a:solidFill>
                <a:ln w="25560">
                  <a:solidFill>
                    <a:srgbClr val="000000"/>
                  </a:solidFill>
                  <a:miter/>
                </a:ln>
              </p:spPr>
              <p:style>
                <a:lnRef idx="0"/>
                <a:fillRef idx="0"/>
                <a:effectRef idx="0"/>
                <a:fontRef idx="minor"/>
              </p:style>
            </p:sp>
          </p:grpSp>
          <p:sp>
            <p:nvSpPr>
              <p:cNvPr id="1237" name="CustomShape 63"/>
              <p:cNvSpPr/>
              <p:nvPr/>
            </p:nvSpPr>
            <p:spPr>
              <a:xfrm>
                <a:off x="3141000" y="4997160"/>
                <a:ext cx="627840" cy="489600"/>
              </a:xfrm>
              <a:prstGeom prst="rect">
                <a:avLst/>
              </a:prstGeom>
              <a:noFill/>
              <a:ln w="12600">
                <a:noFill/>
              </a:ln>
            </p:spPr>
            <p:style>
              <a:lnRef idx="0"/>
              <a:fillRef idx="0"/>
              <a:effectRef idx="0"/>
              <a:fontRef idx="minor"/>
            </p:style>
            <p:txBody>
              <a:bodyPr lIns="50760" rIns="50760" tIns="50760" bIns="50760" anchor="ctr">
                <a:noAutofit/>
              </a:bodyPr>
              <a:p>
                <a:pPr>
                  <a:lnSpc>
                    <a:spcPct val="100000"/>
                  </a:lnSpc>
                  <a:spcBef>
                    <a:spcPts val="4201"/>
                  </a:spcBef>
                </a:pPr>
                <a:r>
                  <a:rPr b="0" lang="pt-BR" sz="2700" spc="-1" strike="noStrike">
                    <a:solidFill>
                      <a:srgbClr val="000000"/>
                    </a:solidFill>
                    <a:latin typeface="Avenir Next Regular"/>
                    <a:ea typeface="Avenir Next Regular"/>
                  </a:rPr>
                  <a:t>1/3</a:t>
                </a:r>
                <a:endParaRPr b="0" lang="pt-BR" sz="2700" spc="-1" strike="noStrike">
                  <a:latin typeface="Arial"/>
                </a:endParaRPr>
              </a:p>
            </p:txBody>
          </p:sp>
          <p:sp>
            <p:nvSpPr>
              <p:cNvPr id="1238" name="CustomShape 64"/>
              <p:cNvSpPr/>
              <p:nvPr/>
            </p:nvSpPr>
            <p:spPr>
              <a:xfrm>
                <a:off x="4906440" y="4832280"/>
                <a:ext cx="627840" cy="489600"/>
              </a:xfrm>
              <a:prstGeom prst="rect">
                <a:avLst/>
              </a:prstGeom>
              <a:noFill/>
              <a:ln w="12600">
                <a:noFill/>
              </a:ln>
            </p:spPr>
            <p:style>
              <a:lnRef idx="0"/>
              <a:fillRef idx="0"/>
              <a:effectRef idx="0"/>
              <a:fontRef idx="minor"/>
            </p:style>
            <p:txBody>
              <a:bodyPr lIns="50760" rIns="50760" tIns="50760" bIns="50760" anchor="ctr">
                <a:noAutofit/>
              </a:bodyPr>
              <a:p>
                <a:pPr>
                  <a:lnSpc>
                    <a:spcPct val="100000"/>
                  </a:lnSpc>
                  <a:spcBef>
                    <a:spcPts val="4201"/>
                  </a:spcBef>
                </a:pPr>
                <a:r>
                  <a:rPr b="0" lang="pt-BR" sz="2700" spc="-1" strike="noStrike">
                    <a:solidFill>
                      <a:srgbClr val="000000"/>
                    </a:solidFill>
                    <a:latin typeface="Avenir Next Regular"/>
                    <a:ea typeface="Avenir Next Regular"/>
                  </a:rPr>
                  <a:t>1/3</a:t>
                </a:r>
                <a:endParaRPr b="0" lang="pt-BR" sz="2700" spc="-1" strike="noStrike">
                  <a:latin typeface="Arial"/>
                </a:endParaRPr>
              </a:p>
            </p:txBody>
          </p:sp>
        </p:grpSp>
        <p:sp>
          <p:nvSpPr>
            <p:cNvPr id="1239" name="Line 65"/>
            <p:cNvSpPr/>
            <p:nvPr/>
          </p:nvSpPr>
          <p:spPr>
            <a:xfrm>
              <a:off x="2019960" y="5049360"/>
              <a:ext cx="1270080" cy="1270080"/>
            </a:xfrm>
            <a:prstGeom prst="line">
              <a:avLst/>
            </a:prstGeom>
            <a:ln w="12600">
              <a:noFill/>
            </a:ln>
          </p:spPr>
          <p:style>
            <a:lnRef idx="0"/>
            <a:fillRef idx="0"/>
            <a:effectRef idx="0"/>
            <a:fontRef idx="minor"/>
          </p:style>
          <p:txBody>
            <a:bodyPr lIns="50760" rIns="50760" tIns="50760" bIns="50760" anchor="ctr" anchorCtr="1">
              <a:noAutofit/>
            </a:bodyPr>
            <a:p>
              <a:pPr>
                <a:lnSpc>
                  <a:spcPct val="100000"/>
                </a:lnSpc>
              </a:pPr>
              <a:r>
                <a:rPr b="0" lang="pt-BR" sz="2700" spc="-1" strike="noStrike">
                  <a:solidFill>
                    <a:srgbClr val="000000"/>
                  </a:solidFill>
                  <a:latin typeface="Avenir Next Regular"/>
                  <a:ea typeface="Avenir Next Regular"/>
                </a:rPr>
                <a:t>1/3</a:t>
              </a:r>
              <a:endParaRPr b="0" lang="pt-BR" sz="2700" spc="-1" strike="noStrike">
                <a:latin typeface="Arial"/>
              </a:endParaRPr>
            </a:p>
          </p:txBody>
        </p:sp>
      </p:grpSp>
    </p:spTree>
  </p:cSld>
  <mc:AlternateContent>
    <mc:Choice Requires="p14">
      <p:transition spd="slow" p14:dur="2000"/>
    </mc:Choice>
    <mc:Fallback>
      <p:transition spd="slow"/>
    </mc:Fallback>
  </mc:AlternateContent>
  <p:timing>
    <p:tnLst>
      <p:par>
        <p:cTn id="177" dur="indefinite" restart="never" nodeType="tmRoot">
          <p:childTnLst>
            <p:seq>
              <p:cTn id="178" dur="indefinite" nodeType="mainSeq">
                <p:childTnLst>
                  <p:par>
                    <p:cTn id="179" fill="hold">
                      <p:stCondLst>
                        <p:cond delay="indefinite"/>
                      </p:stCondLst>
                      <p:childTnLst>
                        <p:par>
                          <p:cTn id="180" fill="hold">
                            <p:stCondLst>
                              <p:cond delay="0"/>
                            </p:stCondLst>
                            <p:childTnLst>
                              <p:par>
                                <p:cTn id="181" nodeType="clickEffect" fill="hold" presetClass="entr" presetID="1">
                                  <p:stCondLst>
                                    <p:cond delay="0"/>
                                  </p:stCondLst>
                                  <p:iterate type="el">
                                    <p:tmAbs val="0"/>
                                  </p:iterate>
                                  <p:childTnLst>
                                    <p:set>
                                      <p:cBhvr>
                                        <p:cTn id="182" fill="hold"/>
                                        <p:tgtEl>
                                          <p:spTgt spid="1202"/>
                                        </p:tgtEl>
                                        <p:attrNameLst>
                                          <p:attrName>style.visibility</p:attrName>
                                        </p:attrNameLst>
                                      </p:cBhvr>
                                      <p:to>
                                        <p:strVal val="visible"/>
                                      </p:to>
                                    </p:set>
                                  </p:childTnLst>
                                </p:cTn>
                              </p:par>
                            </p:childTnLst>
                          </p:cTn>
                        </p:par>
                        <p:par>
                          <p:cTn id="183" fill="hold">
                            <p:stCondLst>
                              <p:cond delay="0"/>
                            </p:stCondLst>
                            <p:childTnLst>
                              <p:par>
                                <p:cTn id="184" nodeType="afterEffect" fill="hold" presetClass="entr" presetID="1">
                                  <p:stCondLst>
                                    <p:cond delay="0"/>
                                  </p:stCondLst>
                                  <p:iterate type="el">
                                    <p:tmAbs val="0"/>
                                  </p:iterate>
                                  <p:childTnLst>
                                    <p:set>
                                      <p:cBhvr>
                                        <p:cTn id="185" fill="hold"/>
                                        <p:tgtEl>
                                          <p:spTgt spid="1204"/>
                                        </p:tgtEl>
                                        <p:attrNameLst>
                                          <p:attrName>style.visibility</p:attrName>
                                        </p:attrNameLst>
                                      </p:cBhvr>
                                      <p:to>
                                        <p:strVal val="visible"/>
                                      </p:to>
                                    </p:set>
                                  </p:childTnLst>
                                </p:cTn>
                              </p:par>
                            </p:childTnLst>
                          </p:cTn>
                        </p:par>
                      </p:childTnLst>
                    </p:cTn>
                  </p:par>
                  <p:par>
                    <p:cTn id="186" fill="hold">
                      <p:stCondLst>
                        <p:cond delay="indefinite"/>
                      </p:stCondLst>
                      <p:childTnLst>
                        <p:par>
                          <p:cTn id="187" fill="hold">
                            <p:stCondLst>
                              <p:cond delay="0"/>
                            </p:stCondLst>
                            <p:childTnLst>
                              <p:par>
                                <p:cTn id="188" nodeType="clickEffect" fill="hold" presetClass="entr" presetID="1">
                                  <p:stCondLst>
                                    <p:cond delay="0"/>
                                  </p:stCondLst>
                                  <p:iterate type="el">
                                    <p:tmAbs val="0"/>
                                  </p:iterate>
                                  <p:childTnLst>
                                    <p:set>
                                      <p:cBhvr>
                                        <p:cTn id="189" fill="hold"/>
                                        <p:tgtEl>
                                          <p:spTgt spid="1203"/>
                                        </p:tgtEl>
                                        <p:attrNameLst>
                                          <p:attrName>style.visibility</p:attrName>
                                        </p:attrNameLst>
                                      </p:cBhvr>
                                      <p:to>
                                        <p:strVal val="visible"/>
                                      </p:to>
                                    </p:set>
                                  </p:childTnLst>
                                </p:cTn>
                              </p:par>
                            </p:childTnLst>
                          </p:cTn>
                        </p:par>
                        <p:par>
                          <p:cTn id="190" fill="hold">
                            <p:stCondLst>
                              <p:cond delay="0"/>
                            </p:stCondLst>
                            <p:childTnLst>
                              <p:par>
                                <p:cTn id="191" nodeType="afterEffect" fill="hold" presetClass="entr" presetID="1">
                                  <p:stCondLst>
                                    <p:cond delay="0"/>
                                  </p:stCondLst>
                                  <p:iterate type="el">
                                    <p:tmAbs val="0"/>
                                  </p:iterate>
                                  <p:childTnLst>
                                    <p:set>
                                      <p:cBhvr>
                                        <p:cTn id="192" fill="hold"/>
                                        <p:tgtEl>
                                          <p:spTgt spid="1205"/>
                                        </p:tgtEl>
                                        <p:attrNameLst>
                                          <p:attrName>style.visibility</p:attrName>
                                        </p:attrNameLst>
                                      </p:cBhvr>
                                      <p:to>
                                        <p:strVal val="visible"/>
                                      </p:to>
                                    </p:set>
                                  </p:childTnLst>
                                </p:cTn>
                              </p:par>
                            </p:childTnLst>
                          </p:cTn>
                        </p:par>
                      </p:childTnLst>
                    </p:cTn>
                  </p:par>
                  <p:par>
                    <p:cTn id="193" fill="hold">
                      <p:stCondLst>
                        <p:cond delay="indefinite"/>
                      </p:stCondLst>
                      <p:childTnLst>
                        <p:par>
                          <p:cTn id="194" fill="hold">
                            <p:stCondLst>
                              <p:cond delay="0"/>
                            </p:stCondLst>
                            <p:childTnLst>
                              <p:par>
                                <p:cTn id="195" nodeType="clickEffect" fill="hold" presetClass="entr" presetID="1">
                                  <p:stCondLst>
                                    <p:cond delay="0"/>
                                  </p:stCondLst>
                                  <p:iterate type="el">
                                    <p:tmAbs val="0"/>
                                  </p:iterate>
                                  <p:childTnLst>
                                    <p:set>
                                      <p:cBhvr>
                                        <p:cTn id="196" fill="hold"/>
                                        <p:tgtEl>
                                          <p:spTgt spid="1206"/>
                                        </p:tgtEl>
                                        <p:attrNameLst>
                                          <p:attrName>style.visibility</p:attrName>
                                        </p:attrNameLst>
                                      </p:cBhvr>
                                      <p:to>
                                        <p:strVal val="visible"/>
                                      </p:to>
                                    </p:set>
                                  </p:childTnLst>
                                </p:cTn>
                              </p:par>
                            </p:childTnLst>
                          </p:cTn>
                        </p:par>
                        <p:par>
                          <p:cTn id="197" fill="hold">
                            <p:stCondLst>
                              <p:cond delay="0"/>
                            </p:stCondLst>
                            <p:childTnLst>
                              <p:par>
                                <p:cTn id="198" nodeType="afterEffect" fill="hold" presetClass="entr" presetID="1">
                                  <p:stCondLst>
                                    <p:cond delay="0"/>
                                  </p:stCondLst>
                                  <p:iterate type="el">
                                    <p:tmAbs val="0"/>
                                  </p:iterate>
                                  <p:childTnLst>
                                    <p:set>
                                      <p:cBhvr>
                                        <p:cTn id="199" fill="hold"/>
                                        <p:tgtEl>
                                          <p:spTgt spid="1208"/>
                                        </p:tgtEl>
                                        <p:attrNameLst>
                                          <p:attrName>style.visibility</p:attrName>
                                        </p:attrNameLst>
                                      </p:cBhvr>
                                      <p:to>
                                        <p:strVal val="visible"/>
                                      </p:to>
                                    </p:set>
                                  </p:childTnLst>
                                </p:cTn>
                              </p:par>
                            </p:childTnLst>
                          </p:cTn>
                        </p:par>
                      </p:childTnLst>
                    </p:cTn>
                  </p:par>
                  <p:par>
                    <p:cTn id="200" fill="hold">
                      <p:stCondLst>
                        <p:cond delay="indefinite"/>
                      </p:stCondLst>
                      <p:childTnLst>
                        <p:par>
                          <p:cTn id="201" fill="hold">
                            <p:stCondLst>
                              <p:cond delay="0"/>
                            </p:stCondLst>
                            <p:childTnLst>
                              <p:par>
                                <p:cTn id="202" nodeType="clickEffect" fill="hold" presetClass="entr" presetID="1">
                                  <p:stCondLst>
                                    <p:cond delay="0"/>
                                  </p:stCondLst>
                                  <p:iterate type="el">
                                    <p:tmAbs val="0"/>
                                  </p:iterate>
                                  <p:childTnLst>
                                    <p:set>
                                      <p:cBhvr>
                                        <p:cTn id="203" fill="hold"/>
                                        <p:tgtEl>
                                          <p:spTgt spid="1207"/>
                                        </p:tgtEl>
                                        <p:attrNameLst>
                                          <p:attrName>style.visibility</p:attrName>
                                        </p:attrNameLst>
                                      </p:cBhvr>
                                      <p:to>
                                        <p:strVal val="visible"/>
                                      </p:to>
                                    </p:set>
                                  </p:childTnLst>
                                </p:cTn>
                              </p:par>
                            </p:childTnLst>
                          </p:cTn>
                        </p:par>
                        <p:par>
                          <p:cTn id="204" fill="hold">
                            <p:stCondLst>
                              <p:cond delay="0"/>
                            </p:stCondLst>
                            <p:childTnLst>
                              <p:par>
                                <p:cTn id="205" nodeType="afterEffect" fill="hold" presetClass="entr" presetID="1">
                                  <p:stCondLst>
                                    <p:cond delay="0"/>
                                  </p:stCondLst>
                                  <p:iterate type="el">
                                    <p:tmAbs val="0"/>
                                  </p:iterate>
                                  <p:childTnLst>
                                    <p:set>
                                      <p:cBhvr>
                                        <p:cTn id="206" fill="hold"/>
                                        <p:tgtEl>
                                          <p:spTgt spid="1209"/>
                                        </p:tgtEl>
                                        <p:attrNameLst>
                                          <p:attrName>style.visibility</p:attrName>
                                        </p:attrNameLst>
                                      </p:cBhvr>
                                      <p:to>
                                        <p:strVal val="visible"/>
                                      </p:to>
                                    </p:set>
                                  </p:childTnLst>
                                </p:cTn>
                              </p:par>
                            </p:childTnLst>
                          </p:cTn>
                        </p:par>
                      </p:childTnLst>
                    </p:cTn>
                  </p:par>
                  <p:par>
                    <p:cTn id="207" fill="hold">
                      <p:stCondLst>
                        <p:cond delay="indefinite"/>
                      </p:stCondLst>
                      <p:childTnLst>
                        <p:par>
                          <p:cTn id="208" fill="hold">
                            <p:stCondLst>
                              <p:cond delay="0"/>
                            </p:stCondLst>
                            <p:childTnLst>
                              <p:par>
                                <p:cTn id="209" nodeType="clickEffect" fill="hold" presetClass="entr" presetID="1">
                                  <p:stCondLst>
                                    <p:cond delay="0"/>
                                  </p:stCondLst>
                                  <p:iterate type="el">
                                    <p:tmAbs val="0"/>
                                  </p:iterate>
                                  <p:childTnLst>
                                    <p:set>
                                      <p:cBhvr>
                                        <p:cTn id="210" fill="hold"/>
                                        <p:tgtEl>
                                          <p:spTgt spid="1211"/>
                                        </p:tgtEl>
                                        <p:attrNameLst>
                                          <p:attrName>style.visibility</p:attrName>
                                        </p:attrNameLst>
                                      </p:cBhvr>
                                      <p:to>
                                        <p:strVal val="visible"/>
                                      </p:to>
                                    </p:set>
                                  </p:childTnLst>
                                </p:cTn>
                              </p:par>
                            </p:childTnLst>
                          </p:cTn>
                        </p:par>
                        <p:par>
                          <p:cTn id="211" fill="hold">
                            <p:stCondLst>
                              <p:cond delay="0"/>
                            </p:stCondLst>
                            <p:childTnLst>
                              <p:par>
                                <p:cTn id="212" nodeType="afterEffect" fill="hold" presetClass="entr" presetID="1">
                                  <p:stCondLst>
                                    <p:cond delay="0"/>
                                  </p:stCondLst>
                                  <p:iterate type="el">
                                    <p:tmAbs val="0"/>
                                  </p:iterate>
                                  <p:childTnLst>
                                    <p:set>
                                      <p:cBhvr>
                                        <p:cTn id="213" fill="hold"/>
                                        <p:tgtEl>
                                          <p:spTgt spid="1210"/>
                                        </p:tgtEl>
                                        <p:attrNameLst>
                                          <p:attrName>style.visibility</p:attrName>
                                        </p:attrNameLst>
                                      </p:cBhvr>
                                      <p:to>
                                        <p:strVal val="visible"/>
                                      </p:to>
                                    </p:set>
                                  </p:childTnLst>
                                </p:cTn>
                              </p:par>
                            </p:childTnLst>
                          </p:cTn>
                        </p:par>
                        <p:par>
                          <p:cTn id="214" fill="hold">
                            <p:stCondLst>
                              <p:cond delay="0"/>
                            </p:stCondLst>
                            <p:childTnLst>
                              <p:par>
                                <p:cTn id="215" nodeType="afterEffect" fill="hold" presetClass="entr" presetID="1">
                                  <p:stCondLst>
                                    <p:cond delay="0"/>
                                  </p:stCondLst>
                                  <p:iterate type="el">
                                    <p:tmAbs val="0"/>
                                  </p:iterate>
                                  <p:childTnLst>
                                    <p:set>
                                      <p:cBhvr>
                                        <p:cTn id="216" fill="hold"/>
                                        <p:tgtEl>
                                          <p:spTgt spid="1212"/>
                                        </p:tgtEl>
                                        <p:attrNameLst>
                                          <p:attrName>style.visibility</p:attrName>
                                        </p:attrNameLst>
                                      </p:cBhvr>
                                      <p:to>
                                        <p:strVal val="visible"/>
                                      </p:to>
                                    </p:set>
                                  </p:childTnLst>
                                </p:cTn>
                              </p:par>
                            </p:childTnLst>
                          </p:cTn>
                        </p:par>
                        <p:par>
                          <p:cTn id="217" fill="hold">
                            <p:stCondLst>
                              <p:cond delay="0"/>
                            </p:stCondLst>
                            <p:childTnLst>
                              <p:par>
                                <p:cTn id="218" nodeType="afterEffect" fill="hold" presetClass="entr" presetID="1">
                                  <p:stCondLst>
                                    <p:cond delay="0"/>
                                  </p:stCondLst>
                                  <p:iterate type="el">
                                    <p:tmAbs val="0"/>
                                  </p:iterate>
                                  <p:childTnLst>
                                    <p:set>
                                      <p:cBhvr>
                                        <p:cTn id="219" fill="hold"/>
                                        <p:tgtEl>
                                          <p:spTgt spid="1214"/>
                                        </p:tgtEl>
                                        <p:attrNameLst>
                                          <p:attrName>style.visibility</p:attrName>
                                        </p:attrNameLst>
                                      </p:cBhvr>
                                      <p:to>
                                        <p:strVal val="visible"/>
                                      </p:to>
                                    </p:set>
                                  </p:childTnLst>
                                </p:cTn>
                              </p:par>
                            </p:childTnLst>
                          </p:cTn>
                        </p:par>
                        <p:par>
                          <p:cTn id="220" fill="hold">
                            <p:stCondLst>
                              <p:cond delay="0"/>
                            </p:stCondLst>
                            <p:childTnLst>
                              <p:par>
                                <p:cTn id="221" nodeType="afterEffect" fill="hold" presetClass="entr" presetID="1">
                                  <p:stCondLst>
                                    <p:cond delay="0"/>
                                  </p:stCondLst>
                                  <p:iterate type="el">
                                    <p:tmAbs val="0"/>
                                  </p:iterate>
                                  <p:childTnLst>
                                    <p:set>
                                      <p:cBhvr>
                                        <p:cTn id="222" fill="hold"/>
                                        <p:tgtEl>
                                          <p:spTgt spid="1215"/>
                                        </p:tgtEl>
                                        <p:attrNameLst>
                                          <p:attrName>style.visibility</p:attrName>
                                        </p:attrNameLst>
                                      </p:cBhvr>
                                      <p:to>
                                        <p:strVal val="visible"/>
                                      </p:to>
                                    </p:set>
                                  </p:childTnLst>
                                </p:cTn>
                              </p:par>
                            </p:childTnLst>
                          </p:cTn>
                        </p:par>
                        <p:par>
                          <p:cTn id="223" fill="hold">
                            <p:stCondLst>
                              <p:cond delay="0"/>
                            </p:stCondLst>
                            <p:childTnLst>
                              <p:par>
                                <p:cTn id="224" nodeType="afterEffect" fill="hold" presetClass="entr" presetID="1">
                                  <p:stCondLst>
                                    <p:cond delay="0"/>
                                  </p:stCondLst>
                                  <p:iterate type="el">
                                    <p:tmAbs val="0"/>
                                  </p:iterate>
                                  <p:childTnLst>
                                    <p:set>
                                      <p:cBhvr>
                                        <p:cTn id="225" fill="hold"/>
                                        <p:tgtEl>
                                          <p:spTgt spid="1213"/>
                                        </p:tgtEl>
                                        <p:attrNameLst>
                                          <p:attrName>style.visibility</p:attrName>
                                        </p:attrNameLst>
                                      </p:cBhvr>
                                      <p:to>
                                        <p:strVal val="visible"/>
                                      </p:to>
                                    </p:set>
                                  </p:childTnLst>
                                </p:cTn>
                              </p:par>
                            </p:childTnLst>
                          </p:cTn>
                        </p:par>
                      </p:childTnLst>
                    </p:cTn>
                  </p:par>
                  <p:par>
                    <p:cTn id="226" fill="hold">
                      <p:stCondLst>
                        <p:cond delay="indefinite"/>
                      </p:stCondLst>
                      <p:childTnLst>
                        <p:par>
                          <p:cTn id="227" fill="hold">
                            <p:stCondLst>
                              <p:cond delay="0"/>
                            </p:stCondLst>
                            <p:childTnLst>
                              <p:par>
                                <p:cTn id="228" nodeType="clickEffect" fill="hold" presetClass="entr" presetID="1">
                                  <p:stCondLst>
                                    <p:cond delay="0"/>
                                  </p:stCondLst>
                                  <p:iterate type="el">
                                    <p:tmAbs val="0"/>
                                  </p:iterate>
                                  <p:childTnLst>
                                    <p:set>
                                      <p:cBhvr>
                                        <p:cTn id="229" fill="hold"/>
                                        <p:tgtEl>
                                          <p:spTgt spid="1201"/>
                                        </p:tgtEl>
                                        <p:attrNameLst>
                                          <p:attrName>style.visibility</p:attrName>
                                        </p:attrNameLst>
                                      </p:cBhvr>
                                      <p:to>
                                        <p:strVal val="visible"/>
                                      </p:to>
                                    </p:set>
                                  </p:childTnLst>
                                </p:cTn>
                              </p:par>
                            </p:childTnLst>
                          </p:cTn>
                        </p:par>
                      </p:childTnLst>
                    </p:cTn>
                  </p:par>
                  <p:par>
                    <p:cTn id="230" fill="hold">
                      <p:stCondLst>
                        <p:cond delay="indefinite"/>
                      </p:stCondLst>
                      <p:childTnLst>
                        <p:par>
                          <p:cTn id="231" fill="hold">
                            <p:stCondLst>
                              <p:cond delay="0"/>
                            </p:stCondLst>
                            <p:childTnLst>
                              <p:par>
                                <p:cTn id="232" nodeType="clickEffect" fill="hold" presetClass="entr" presetID="1">
                                  <p:stCondLst>
                                    <p:cond delay="0"/>
                                  </p:stCondLst>
                                  <p:iterate type="el">
                                    <p:tmAbs val="0"/>
                                  </p:iterate>
                                  <p:childTnLst>
                                    <p:set>
                                      <p:cBhvr>
                                        <p:cTn id="233" fill="hold"/>
                                        <p:tgtEl>
                                          <p:spTgt spid="121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0">
  <p:cSld>
    <p:spTree>
      <p:nvGrpSpPr>
        <p:cNvPr id="1" name=""/>
        <p:cNvGrpSpPr/>
        <p:nvPr/>
      </p:nvGrpSpPr>
      <p:grpSpPr>
        <a:xfrm>
          <a:off x="0" y="0"/>
          <a:ext cx="0" cy="0"/>
          <a:chOff x="0" y="0"/>
          <a:chExt cx="0" cy="0"/>
        </a:xfrm>
      </p:grpSpPr>
      <p:sp>
        <p:nvSpPr>
          <p:cNvPr id="1240" name="CustomShape 1"/>
          <p:cNvSpPr/>
          <p:nvPr/>
        </p:nvSpPr>
        <p:spPr>
          <a:xfrm>
            <a:off x="406440" y="457200"/>
            <a:ext cx="11175120" cy="456480"/>
          </a:xfrm>
          <a:prstGeom prst="rect">
            <a:avLst/>
          </a:prstGeom>
          <a:noFill/>
          <a:ln w="12600">
            <a:noFill/>
          </a:ln>
        </p:spPr>
        <p:style>
          <a:lnRef idx="0"/>
          <a:fillRef idx="0"/>
          <a:effectRef idx="0"/>
          <a:fontRef idx="minor"/>
        </p:style>
        <p:txBody>
          <a:bodyPr lIns="50760" rIns="50760" tIns="50760" bIns="50760" anchor="b">
            <a:noAutofit/>
          </a:bodyPr>
          <a:p>
            <a:pPr>
              <a:lnSpc>
                <a:spcPct val="80000"/>
              </a:lnSpc>
            </a:pPr>
            <a:r>
              <a:rPr b="0" lang="pt-BR" sz="2400" spc="114" strike="noStrike" cap="all">
                <a:solidFill>
                  <a:srgbClr val="838787"/>
                </a:solidFill>
                <a:latin typeface="DIN Alternate Bold"/>
                <a:ea typeface="DIN Alternate Bold"/>
              </a:rPr>
              <a:t>árvore expectimax</a:t>
            </a:r>
            <a:endParaRPr b="0" lang="pt-BR" sz="2400" spc="-1" strike="noStrike">
              <a:latin typeface="Arial"/>
            </a:endParaRPr>
          </a:p>
        </p:txBody>
      </p:sp>
      <p:sp>
        <p:nvSpPr>
          <p:cNvPr id="1241" name="CustomShape 2"/>
          <p:cNvSpPr/>
          <p:nvPr/>
        </p:nvSpPr>
        <p:spPr>
          <a:xfrm>
            <a:off x="406440" y="1536840"/>
            <a:ext cx="12191400" cy="723240"/>
          </a:xfrm>
          <a:prstGeom prst="rect">
            <a:avLst/>
          </a:prstGeom>
          <a:noFill/>
          <a:ln w="12600">
            <a:noFill/>
          </a:ln>
        </p:spPr>
        <p:style>
          <a:lnRef idx="0"/>
          <a:fillRef idx="0"/>
          <a:effectRef idx="0"/>
          <a:fontRef idx="minor"/>
        </p:style>
        <p:txBody>
          <a:bodyPr lIns="50760" rIns="50760" tIns="50760" bIns="50760">
            <a:noAutofit/>
          </a:bodyPr>
          <a:p>
            <a:pPr>
              <a:lnSpc>
                <a:spcPct val="80000"/>
              </a:lnSpc>
              <a:spcBef>
                <a:spcPts val="2200"/>
              </a:spcBef>
            </a:pPr>
            <a:r>
              <a:rPr b="0" lang="pt-BR" sz="4800" spc="-1" strike="noStrike" cap="all">
                <a:solidFill>
                  <a:srgbClr val="34a5da"/>
                </a:solidFill>
                <a:latin typeface="DIN Condensed Bold"/>
                <a:ea typeface="DIN Condensed Bold"/>
              </a:rPr>
              <a:t>monty hall</a:t>
            </a:r>
            <a:endParaRPr b="0" lang="pt-BR" sz="48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222222"/>
        </a:solidFill>
      </p:bgPr>
    </p:bg>
    <p:spTree>
      <p:nvGrpSpPr>
        <p:cNvPr id="1" name=""/>
        <p:cNvGrpSpPr/>
        <p:nvPr/>
      </p:nvGrpSpPr>
      <p:grpSpPr>
        <a:xfrm>
          <a:off x="0" y="0"/>
          <a:ext cx="0" cy="0"/>
          <a:chOff x="0" y="0"/>
          <a:chExt cx="0" cy="0"/>
        </a:xfrm>
      </p:grpSpPr>
      <p:sp>
        <p:nvSpPr>
          <p:cNvPr id="518" name="CustomShape 1"/>
          <p:cNvSpPr/>
          <p:nvPr/>
        </p:nvSpPr>
        <p:spPr>
          <a:xfrm>
            <a:off x="406440" y="1833120"/>
            <a:ext cx="9768240" cy="2629800"/>
          </a:xfrm>
          <a:prstGeom prst="rect">
            <a:avLst/>
          </a:prstGeom>
          <a:noFill/>
          <a:ln w="12600">
            <a:noFill/>
          </a:ln>
        </p:spPr>
        <p:style>
          <a:lnRef idx="0"/>
          <a:fillRef idx="0"/>
          <a:effectRef idx="0"/>
          <a:fontRef idx="minor"/>
        </p:style>
        <p:txBody>
          <a:bodyPr lIns="50760" rIns="50760" tIns="50760" bIns="50760">
            <a:noAutofit/>
          </a:bodyPr>
          <a:p>
            <a:pPr marL="444600" indent="-443880">
              <a:lnSpc>
                <a:spcPct val="100000"/>
              </a:lnSpc>
              <a:spcBef>
                <a:spcPts val="2801"/>
              </a:spcBef>
              <a:buClr>
                <a:srgbClr val="34a5da"/>
              </a:buClr>
              <a:buSzPct val="105000"/>
              <a:buFont typeface="Avenir Next Regular"/>
              <a:buChar char="▸"/>
            </a:pPr>
            <a:r>
              <a:rPr b="0" i="1" lang="pt-BR" sz="3400" spc="-1" strike="noStrike">
                <a:solidFill>
                  <a:srgbClr val="ffffff"/>
                </a:solidFill>
                <a:latin typeface="Avenir Next Regular"/>
                <a:ea typeface="Avenir Next Regular"/>
              </a:rPr>
              <a:t>Gridworld</a:t>
            </a:r>
            <a:r>
              <a:rPr b="0" lang="pt-BR" sz="3400" spc="-1" strike="noStrike">
                <a:solidFill>
                  <a:srgbClr val="ffffff"/>
                </a:solidFill>
                <a:latin typeface="Avenir Next Medium"/>
                <a:ea typeface="Avenir Next Medium"/>
              </a:rPr>
              <a:t> com poços</a:t>
            </a:r>
            <a:endParaRPr b="0" lang="pt-BR" sz="3400" spc="-1" strike="noStrike">
              <a:latin typeface="Arial"/>
            </a:endParaRPr>
          </a:p>
          <a:p>
            <a:pPr marL="444600" indent="-443880">
              <a:lnSpc>
                <a:spcPct val="100000"/>
              </a:lnSpc>
              <a:spcBef>
                <a:spcPts val="2801"/>
              </a:spcBef>
              <a:buClr>
                <a:srgbClr val="34a5da"/>
              </a:buClr>
              <a:buSzPct val="105000"/>
              <a:buFont typeface="Avenir Next Regular"/>
              <a:buChar char="▸"/>
            </a:pPr>
            <a:r>
              <a:rPr b="0" lang="pt-BR" sz="3400" spc="-1" strike="noStrike">
                <a:solidFill>
                  <a:srgbClr val="ffffff"/>
                </a:solidFill>
                <a:latin typeface="Avenir Next Medium"/>
                <a:ea typeface="Avenir Next Medium"/>
              </a:rPr>
              <a:t>Agente só observa células vizinhas e atual</a:t>
            </a:r>
            <a:endParaRPr b="0" lang="pt-BR" sz="3400" spc="-1" strike="noStrike">
              <a:latin typeface="Arial"/>
            </a:endParaRPr>
          </a:p>
          <a:p>
            <a:pPr marL="444600" indent="-443880">
              <a:lnSpc>
                <a:spcPct val="100000"/>
              </a:lnSpc>
              <a:spcBef>
                <a:spcPts val="2801"/>
              </a:spcBef>
              <a:buClr>
                <a:srgbClr val="34a5da"/>
              </a:buClr>
              <a:buSzPct val="105000"/>
              <a:buFont typeface="Avenir Next Regular"/>
              <a:buChar char="▸"/>
            </a:pPr>
            <a:r>
              <a:rPr b="0" lang="pt-BR" sz="3400" spc="-1" strike="noStrike">
                <a:solidFill>
                  <a:srgbClr val="e42832"/>
                </a:solidFill>
                <a:latin typeface="Avenir Next Medium"/>
                <a:ea typeface="Avenir Next Medium"/>
              </a:rPr>
              <a:t>Objetivo:</a:t>
            </a:r>
            <a:r>
              <a:rPr b="0" lang="pt-BR" sz="3400" spc="-1" strike="noStrike">
                <a:solidFill>
                  <a:srgbClr val="ffffff"/>
                </a:solidFill>
                <a:latin typeface="Avenir Next Medium"/>
                <a:ea typeface="Avenir Next Medium"/>
              </a:rPr>
              <a:t> Alcançar ouro ileso</a:t>
            </a:r>
            <a:endParaRPr b="0" lang="pt-BR" sz="3400" spc="-1" strike="noStrike">
              <a:latin typeface="Arial"/>
            </a:endParaRPr>
          </a:p>
        </p:txBody>
      </p:sp>
      <p:sp>
        <p:nvSpPr>
          <p:cNvPr id="519" name="CustomShape 2"/>
          <p:cNvSpPr/>
          <p:nvPr/>
        </p:nvSpPr>
        <p:spPr>
          <a:xfrm>
            <a:off x="406440" y="673200"/>
            <a:ext cx="12191400" cy="723240"/>
          </a:xfrm>
          <a:prstGeom prst="rect">
            <a:avLst/>
          </a:prstGeom>
          <a:noFill/>
          <a:ln w="12600">
            <a:noFill/>
          </a:ln>
        </p:spPr>
        <p:style>
          <a:lnRef idx="0"/>
          <a:fillRef idx="0"/>
          <a:effectRef idx="0"/>
          <a:fontRef idx="minor"/>
        </p:style>
        <p:txBody>
          <a:bodyPr lIns="50760" rIns="50760" tIns="50760" bIns="50760">
            <a:noAutofit/>
          </a:bodyPr>
          <a:p>
            <a:pPr>
              <a:lnSpc>
                <a:spcPct val="80000"/>
              </a:lnSpc>
              <a:spcBef>
                <a:spcPts val="2200"/>
              </a:spcBef>
            </a:pPr>
            <a:r>
              <a:rPr b="0" lang="pt-BR" sz="4800" spc="-1" strike="noStrike" cap="all">
                <a:solidFill>
                  <a:srgbClr val="34a5da"/>
                </a:solidFill>
                <a:latin typeface="DIN Condensed Bold"/>
                <a:ea typeface="DIN Condensed Bold"/>
              </a:rPr>
              <a:t>Observabilidade parcial</a:t>
            </a:r>
            <a:endParaRPr b="0" lang="pt-BR" sz="4800" spc="-1" strike="noStrike">
              <a:latin typeface="Arial"/>
            </a:endParaRPr>
          </a:p>
        </p:txBody>
      </p:sp>
      <p:grpSp>
        <p:nvGrpSpPr>
          <p:cNvPr id="520" name="Group 3"/>
          <p:cNvGrpSpPr/>
          <p:nvPr/>
        </p:nvGrpSpPr>
        <p:grpSpPr>
          <a:xfrm>
            <a:off x="493920" y="4860000"/>
            <a:ext cx="2535480" cy="1904760"/>
            <a:chOff x="493920" y="4860000"/>
            <a:chExt cx="2535480" cy="1904760"/>
          </a:xfrm>
        </p:grpSpPr>
        <p:pic>
          <p:nvPicPr>
            <p:cNvPr id="521" name="Image" descr="Image"/>
            <p:cNvPicPr/>
            <p:nvPr/>
          </p:nvPicPr>
          <p:blipFill>
            <a:blip r:embed="rId1"/>
            <a:stretch/>
          </p:blipFill>
          <p:spPr>
            <a:xfrm>
              <a:off x="493920" y="4870080"/>
              <a:ext cx="632520" cy="632520"/>
            </a:xfrm>
            <a:prstGeom prst="rect">
              <a:avLst/>
            </a:prstGeom>
            <a:ln w="12600">
              <a:noFill/>
            </a:ln>
          </p:spPr>
        </p:pic>
        <p:pic>
          <p:nvPicPr>
            <p:cNvPr id="522" name="Image" descr="Image"/>
            <p:cNvPicPr/>
            <p:nvPr/>
          </p:nvPicPr>
          <p:blipFill>
            <a:blip r:embed="rId2"/>
            <a:stretch/>
          </p:blipFill>
          <p:spPr>
            <a:xfrm>
              <a:off x="1130040" y="4870080"/>
              <a:ext cx="632520" cy="632520"/>
            </a:xfrm>
            <a:prstGeom prst="rect">
              <a:avLst/>
            </a:prstGeom>
            <a:ln w="12600">
              <a:noFill/>
            </a:ln>
          </p:spPr>
        </p:pic>
        <p:pic>
          <p:nvPicPr>
            <p:cNvPr id="523" name="Image" descr="Image"/>
            <p:cNvPicPr/>
            <p:nvPr/>
          </p:nvPicPr>
          <p:blipFill>
            <a:blip r:embed="rId3"/>
            <a:stretch/>
          </p:blipFill>
          <p:spPr>
            <a:xfrm>
              <a:off x="493920" y="5497200"/>
              <a:ext cx="632520" cy="632520"/>
            </a:xfrm>
            <a:prstGeom prst="rect">
              <a:avLst/>
            </a:prstGeom>
            <a:ln w="12600">
              <a:noFill/>
            </a:ln>
          </p:spPr>
        </p:pic>
        <p:pic>
          <p:nvPicPr>
            <p:cNvPr id="524" name="Image" descr="Image"/>
            <p:cNvPicPr/>
            <p:nvPr/>
          </p:nvPicPr>
          <p:blipFill>
            <a:blip r:embed="rId4"/>
            <a:stretch/>
          </p:blipFill>
          <p:spPr>
            <a:xfrm>
              <a:off x="1761840" y="5502600"/>
              <a:ext cx="632520" cy="632520"/>
            </a:xfrm>
            <a:prstGeom prst="rect">
              <a:avLst/>
            </a:prstGeom>
            <a:ln w="12600">
              <a:noFill/>
            </a:ln>
          </p:spPr>
        </p:pic>
        <p:pic>
          <p:nvPicPr>
            <p:cNvPr id="525" name="Image" descr="Image"/>
            <p:cNvPicPr/>
            <p:nvPr/>
          </p:nvPicPr>
          <p:blipFill>
            <a:blip r:embed="rId5"/>
            <a:stretch/>
          </p:blipFill>
          <p:spPr>
            <a:xfrm>
              <a:off x="1763280" y="4870080"/>
              <a:ext cx="632520" cy="632520"/>
            </a:xfrm>
            <a:prstGeom prst="rect">
              <a:avLst/>
            </a:prstGeom>
            <a:ln w="12600">
              <a:noFill/>
            </a:ln>
          </p:spPr>
        </p:pic>
        <p:pic>
          <p:nvPicPr>
            <p:cNvPr id="526" name="Image" descr="Image"/>
            <p:cNvPicPr/>
            <p:nvPr/>
          </p:nvPicPr>
          <p:blipFill>
            <a:blip r:embed="rId6"/>
            <a:stretch/>
          </p:blipFill>
          <p:spPr>
            <a:xfrm>
              <a:off x="1130040" y="6132240"/>
              <a:ext cx="632520" cy="632520"/>
            </a:xfrm>
            <a:prstGeom prst="rect">
              <a:avLst/>
            </a:prstGeom>
            <a:ln w="12600">
              <a:noFill/>
            </a:ln>
          </p:spPr>
        </p:pic>
        <p:pic>
          <p:nvPicPr>
            <p:cNvPr id="527" name="Image" descr="Image"/>
            <p:cNvPicPr/>
            <p:nvPr/>
          </p:nvPicPr>
          <p:blipFill>
            <a:blip r:embed="rId7"/>
            <a:stretch/>
          </p:blipFill>
          <p:spPr>
            <a:xfrm>
              <a:off x="1763280" y="6132240"/>
              <a:ext cx="632520" cy="632520"/>
            </a:xfrm>
            <a:prstGeom prst="rect">
              <a:avLst/>
            </a:prstGeom>
            <a:ln w="12600">
              <a:noFill/>
            </a:ln>
          </p:spPr>
        </p:pic>
        <p:pic>
          <p:nvPicPr>
            <p:cNvPr id="528" name="Image" descr="Image"/>
            <p:cNvPicPr/>
            <p:nvPr/>
          </p:nvPicPr>
          <p:blipFill>
            <a:blip r:embed="rId8"/>
            <a:stretch/>
          </p:blipFill>
          <p:spPr>
            <a:xfrm>
              <a:off x="493920" y="6132240"/>
              <a:ext cx="632520" cy="632520"/>
            </a:xfrm>
            <a:prstGeom prst="rect">
              <a:avLst/>
            </a:prstGeom>
            <a:ln w="12600">
              <a:noFill/>
            </a:ln>
          </p:spPr>
        </p:pic>
        <p:pic>
          <p:nvPicPr>
            <p:cNvPr id="529" name="Image" descr="Image"/>
            <p:cNvPicPr/>
            <p:nvPr/>
          </p:nvPicPr>
          <p:blipFill>
            <a:blip r:embed="rId9"/>
            <a:stretch/>
          </p:blipFill>
          <p:spPr>
            <a:xfrm>
              <a:off x="1130040" y="5497200"/>
              <a:ext cx="632520" cy="632520"/>
            </a:xfrm>
            <a:prstGeom prst="rect">
              <a:avLst/>
            </a:prstGeom>
            <a:ln w="12600">
              <a:noFill/>
            </a:ln>
          </p:spPr>
        </p:pic>
        <p:pic>
          <p:nvPicPr>
            <p:cNvPr id="530" name="Image" descr="Image"/>
            <p:cNvPicPr/>
            <p:nvPr/>
          </p:nvPicPr>
          <p:blipFill>
            <a:blip r:embed="rId10"/>
            <a:stretch/>
          </p:blipFill>
          <p:spPr>
            <a:xfrm>
              <a:off x="2396880" y="5499720"/>
              <a:ext cx="632520" cy="632520"/>
            </a:xfrm>
            <a:prstGeom prst="rect">
              <a:avLst/>
            </a:prstGeom>
            <a:ln w="12600">
              <a:noFill/>
            </a:ln>
          </p:spPr>
        </p:pic>
        <p:pic>
          <p:nvPicPr>
            <p:cNvPr id="531" name="Image" descr="Image"/>
            <p:cNvPicPr/>
            <p:nvPr/>
          </p:nvPicPr>
          <p:blipFill>
            <a:blip r:embed="rId11"/>
            <a:stretch/>
          </p:blipFill>
          <p:spPr>
            <a:xfrm>
              <a:off x="2396880" y="4860000"/>
              <a:ext cx="632520" cy="632520"/>
            </a:xfrm>
            <a:prstGeom prst="rect">
              <a:avLst/>
            </a:prstGeom>
            <a:ln w="12600">
              <a:noFill/>
            </a:ln>
          </p:spPr>
        </p:pic>
        <p:pic>
          <p:nvPicPr>
            <p:cNvPr id="532" name="Image" descr="Image"/>
            <p:cNvPicPr/>
            <p:nvPr/>
          </p:nvPicPr>
          <p:blipFill>
            <a:blip r:embed="rId12"/>
            <a:stretch/>
          </p:blipFill>
          <p:spPr>
            <a:xfrm>
              <a:off x="2396880" y="6132240"/>
              <a:ext cx="632520" cy="632520"/>
            </a:xfrm>
            <a:prstGeom prst="rect">
              <a:avLst/>
            </a:prstGeom>
            <a:ln w="12600">
              <a:noFill/>
            </a:ln>
          </p:spPr>
        </p:pic>
        <p:pic>
          <p:nvPicPr>
            <p:cNvPr id="533" name="Image" descr="Image"/>
            <p:cNvPicPr/>
            <p:nvPr/>
          </p:nvPicPr>
          <p:blipFill>
            <a:blip r:embed="rId13"/>
            <a:stretch/>
          </p:blipFill>
          <p:spPr>
            <a:xfrm>
              <a:off x="493920" y="4860360"/>
              <a:ext cx="632520" cy="632520"/>
            </a:xfrm>
            <a:prstGeom prst="rect">
              <a:avLst/>
            </a:prstGeom>
            <a:ln w="12600">
              <a:noFill/>
            </a:ln>
          </p:spPr>
        </p:pic>
      </p:grpSp>
      <p:grpSp>
        <p:nvGrpSpPr>
          <p:cNvPr id="534" name="Group 4"/>
          <p:cNvGrpSpPr/>
          <p:nvPr/>
        </p:nvGrpSpPr>
        <p:grpSpPr>
          <a:xfrm>
            <a:off x="4471920" y="4860000"/>
            <a:ext cx="2535480" cy="1879560"/>
            <a:chOff x="4471920" y="4860000"/>
            <a:chExt cx="2535480" cy="1879560"/>
          </a:xfrm>
        </p:grpSpPr>
        <p:pic>
          <p:nvPicPr>
            <p:cNvPr id="535" name="Image" descr="Image"/>
            <p:cNvPicPr/>
            <p:nvPr/>
          </p:nvPicPr>
          <p:blipFill>
            <a:blip r:embed="rId14"/>
            <a:stretch/>
          </p:blipFill>
          <p:spPr>
            <a:xfrm>
              <a:off x="4471920" y="4860000"/>
              <a:ext cx="632520" cy="632520"/>
            </a:xfrm>
            <a:prstGeom prst="rect">
              <a:avLst/>
            </a:prstGeom>
            <a:ln w="12600">
              <a:noFill/>
            </a:ln>
          </p:spPr>
        </p:pic>
        <p:pic>
          <p:nvPicPr>
            <p:cNvPr id="536" name="Image" descr="Image"/>
            <p:cNvPicPr/>
            <p:nvPr/>
          </p:nvPicPr>
          <p:blipFill>
            <a:blip r:embed="rId15"/>
            <a:stretch/>
          </p:blipFill>
          <p:spPr>
            <a:xfrm>
              <a:off x="5108400" y="4860000"/>
              <a:ext cx="632520" cy="632520"/>
            </a:xfrm>
            <a:prstGeom prst="rect">
              <a:avLst/>
            </a:prstGeom>
            <a:ln w="12600">
              <a:noFill/>
            </a:ln>
          </p:spPr>
        </p:pic>
        <p:pic>
          <p:nvPicPr>
            <p:cNvPr id="537" name="Image" descr="Image"/>
            <p:cNvPicPr/>
            <p:nvPr/>
          </p:nvPicPr>
          <p:blipFill>
            <a:blip r:embed="rId16"/>
            <a:stretch/>
          </p:blipFill>
          <p:spPr>
            <a:xfrm>
              <a:off x="4471920" y="5479920"/>
              <a:ext cx="632520" cy="632520"/>
            </a:xfrm>
            <a:prstGeom prst="rect">
              <a:avLst/>
            </a:prstGeom>
            <a:ln w="12600">
              <a:noFill/>
            </a:ln>
          </p:spPr>
        </p:pic>
        <p:pic>
          <p:nvPicPr>
            <p:cNvPr id="538" name="Image" descr="Image"/>
            <p:cNvPicPr/>
            <p:nvPr/>
          </p:nvPicPr>
          <p:blipFill>
            <a:blip r:embed="rId17"/>
            <a:stretch/>
          </p:blipFill>
          <p:spPr>
            <a:xfrm>
              <a:off x="5741640" y="5479920"/>
              <a:ext cx="632520" cy="632520"/>
            </a:xfrm>
            <a:prstGeom prst="rect">
              <a:avLst/>
            </a:prstGeom>
            <a:ln w="12600">
              <a:noFill/>
            </a:ln>
          </p:spPr>
        </p:pic>
        <p:pic>
          <p:nvPicPr>
            <p:cNvPr id="539" name="Image" descr="Image"/>
            <p:cNvPicPr/>
            <p:nvPr/>
          </p:nvPicPr>
          <p:blipFill>
            <a:blip r:embed="rId18"/>
            <a:stretch/>
          </p:blipFill>
          <p:spPr>
            <a:xfrm>
              <a:off x="5741640" y="4860000"/>
              <a:ext cx="632520" cy="632520"/>
            </a:xfrm>
            <a:prstGeom prst="rect">
              <a:avLst/>
            </a:prstGeom>
            <a:ln w="12600">
              <a:noFill/>
            </a:ln>
          </p:spPr>
        </p:pic>
        <p:pic>
          <p:nvPicPr>
            <p:cNvPr id="540" name="Image" descr="Image"/>
            <p:cNvPicPr/>
            <p:nvPr/>
          </p:nvPicPr>
          <p:blipFill>
            <a:blip r:embed="rId19"/>
            <a:stretch/>
          </p:blipFill>
          <p:spPr>
            <a:xfrm>
              <a:off x="5108400" y="6095160"/>
              <a:ext cx="632520" cy="632520"/>
            </a:xfrm>
            <a:prstGeom prst="rect">
              <a:avLst/>
            </a:prstGeom>
            <a:ln w="12600">
              <a:noFill/>
            </a:ln>
          </p:spPr>
        </p:pic>
        <p:pic>
          <p:nvPicPr>
            <p:cNvPr id="541" name="Image" descr="Image"/>
            <p:cNvPicPr/>
            <p:nvPr/>
          </p:nvPicPr>
          <p:blipFill>
            <a:blip r:embed="rId20"/>
            <a:stretch/>
          </p:blipFill>
          <p:spPr>
            <a:xfrm>
              <a:off x="5741640" y="6095160"/>
              <a:ext cx="632520" cy="632520"/>
            </a:xfrm>
            <a:prstGeom prst="rect">
              <a:avLst/>
            </a:prstGeom>
            <a:ln w="12600">
              <a:noFill/>
            </a:ln>
          </p:spPr>
        </p:pic>
        <p:pic>
          <p:nvPicPr>
            <p:cNvPr id="542" name="Image" descr="Image"/>
            <p:cNvPicPr/>
            <p:nvPr/>
          </p:nvPicPr>
          <p:blipFill>
            <a:blip r:embed="rId21"/>
            <a:stretch/>
          </p:blipFill>
          <p:spPr>
            <a:xfrm>
              <a:off x="4471920" y="5463720"/>
              <a:ext cx="632520" cy="632520"/>
            </a:xfrm>
            <a:prstGeom prst="rect">
              <a:avLst/>
            </a:prstGeom>
            <a:ln w="12600">
              <a:noFill/>
            </a:ln>
          </p:spPr>
        </p:pic>
        <p:pic>
          <p:nvPicPr>
            <p:cNvPr id="543" name="Image" descr="Image"/>
            <p:cNvPicPr/>
            <p:nvPr/>
          </p:nvPicPr>
          <p:blipFill>
            <a:blip r:embed="rId22"/>
            <a:stretch/>
          </p:blipFill>
          <p:spPr>
            <a:xfrm>
              <a:off x="4474800" y="6107040"/>
              <a:ext cx="632520" cy="632520"/>
            </a:xfrm>
            <a:prstGeom prst="rect">
              <a:avLst/>
            </a:prstGeom>
            <a:ln w="12600">
              <a:noFill/>
            </a:ln>
          </p:spPr>
        </p:pic>
        <p:pic>
          <p:nvPicPr>
            <p:cNvPr id="544" name="Image" descr="Image"/>
            <p:cNvPicPr/>
            <p:nvPr/>
          </p:nvPicPr>
          <p:blipFill>
            <a:blip r:embed="rId23"/>
            <a:stretch/>
          </p:blipFill>
          <p:spPr>
            <a:xfrm>
              <a:off x="5105520" y="5472720"/>
              <a:ext cx="632520" cy="632520"/>
            </a:xfrm>
            <a:prstGeom prst="rect">
              <a:avLst/>
            </a:prstGeom>
            <a:ln w="12600">
              <a:noFill/>
            </a:ln>
          </p:spPr>
        </p:pic>
        <p:pic>
          <p:nvPicPr>
            <p:cNvPr id="545" name="Image" descr="Image"/>
            <p:cNvPicPr/>
            <p:nvPr/>
          </p:nvPicPr>
          <p:blipFill>
            <a:blip r:embed="rId24"/>
            <a:stretch/>
          </p:blipFill>
          <p:spPr>
            <a:xfrm>
              <a:off x="6374880" y="5482440"/>
              <a:ext cx="632520" cy="632520"/>
            </a:xfrm>
            <a:prstGeom prst="rect">
              <a:avLst/>
            </a:prstGeom>
            <a:ln w="12600">
              <a:noFill/>
            </a:ln>
          </p:spPr>
        </p:pic>
        <p:pic>
          <p:nvPicPr>
            <p:cNvPr id="546" name="Image" descr="Image"/>
            <p:cNvPicPr/>
            <p:nvPr/>
          </p:nvPicPr>
          <p:blipFill>
            <a:blip r:embed="rId25"/>
            <a:stretch/>
          </p:blipFill>
          <p:spPr>
            <a:xfrm>
              <a:off x="6374880" y="4862520"/>
              <a:ext cx="632520" cy="632520"/>
            </a:xfrm>
            <a:prstGeom prst="rect">
              <a:avLst/>
            </a:prstGeom>
            <a:ln w="12600">
              <a:noFill/>
            </a:ln>
          </p:spPr>
        </p:pic>
        <p:pic>
          <p:nvPicPr>
            <p:cNvPr id="547" name="Image" descr="Image"/>
            <p:cNvPicPr/>
            <p:nvPr/>
          </p:nvPicPr>
          <p:blipFill>
            <a:blip r:embed="rId26"/>
            <a:stretch/>
          </p:blipFill>
          <p:spPr>
            <a:xfrm>
              <a:off x="6374880" y="6097320"/>
              <a:ext cx="632520" cy="632520"/>
            </a:xfrm>
            <a:prstGeom prst="rect">
              <a:avLst/>
            </a:prstGeom>
            <a:ln w="12600">
              <a:noFill/>
            </a:ln>
          </p:spPr>
        </p:pic>
      </p:grpSp>
      <p:grpSp>
        <p:nvGrpSpPr>
          <p:cNvPr id="548" name="Group 5"/>
          <p:cNvGrpSpPr/>
          <p:nvPr/>
        </p:nvGrpSpPr>
        <p:grpSpPr>
          <a:xfrm>
            <a:off x="8536680" y="4808520"/>
            <a:ext cx="2523240" cy="1894680"/>
            <a:chOff x="8536680" y="4808520"/>
            <a:chExt cx="2523240" cy="1894680"/>
          </a:xfrm>
        </p:grpSpPr>
        <p:pic>
          <p:nvPicPr>
            <p:cNvPr id="549" name="Image" descr="Image"/>
            <p:cNvPicPr/>
            <p:nvPr/>
          </p:nvPicPr>
          <p:blipFill>
            <a:blip r:embed="rId27"/>
            <a:stretch/>
          </p:blipFill>
          <p:spPr>
            <a:xfrm>
              <a:off x="8536680" y="4808520"/>
              <a:ext cx="637920" cy="637920"/>
            </a:xfrm>
            <a:prstGeom prst="rect">
              <a:avLst/>
            </a:prstGeom>
            <a:ln w="12600">
              <a:noFill/>
            </a:ln>
          </p:spPr>
        </p:pic>
        <p:pic>
          <p:nvPicPr>
            <p:cNvPr id="550" name="Image" descr="Image"/>
            <p:cNvPicPr/>
            <p:nvPr/>
          </p:nvPicPr>
          <p:blipFill>
            <a:blip r:embed="rId28"/>
            <a:stretch/>
          </p:blipFill>
          <p:spPr>
            <a:xfrm>
              <a:off x="9165240" y="4808520"/>
              <a:ext cx="637920" cy="637920"/>
            </a:xfrm>
            <a:prstGeom prst="rect">
              <a:avLst/>
            </a:prstGeom>
            <a:ln w="12600">
              <a:noFill/>
            </a:ln>
          </p:spPr>
        </p:pic>
        <p:pic>
          <p:nvPicPr>
            <p:cNvPr id="551" name="Image" descr="Image"/>
            <p:cNvPicPr/>
            <p:nvPr/>
          </p:nvPicPr>
          <p:blipFill>
            <a:blip r:embed="rId29"/>
            <a:stretch/>
          </p:blipFill>
          <p:spPr>
            <a:xfrm>
              <a:off x="8536680" y="5433480"/>
              <a:ext cx="637920" cy="637920"/>
            </a:xfrm>
            <a:prstGeom prst="rect">
              <a:avLst/>
            </a:prstGeom>
            <a:ln w="12600">
              <a:noFill/>
            </a:ln>
          </p:spPr>
        </p:pic>
        <p:pic>
          <p:nvPicPr>
            <p:cNvPr id="552" name="Image" descr="Image"/>
            <p:cNvPicPr/>
            <p:nvPr/>
          </p:nvPicPr>
          <p:blipFill>
            <a:blip r:embed="rId30"/>
            <a:stretch/>
          </p:blipFill>
          <p:spPr>
            <a:xfrm>
              <a:off x="9803880" y="4808520"/>
              <a:ext cx="637920" cy="637920"/>
            </a:xfrm>
            <a:prstGeom prst="rect">
              <a:avLst/>
            </a:prstGeom>
            <a:ln w="12600">
              <a:noFill/>
            </a:ln>
          </p:spPr>
        </p:pic>
        <p:pic>
          <p:nvPicPr>
            <p:cNvPr id="553" name="Image" descr="Image"/>
            <p:cNvPicPr/>
            <p:nvPr/>
          </p:nvPicPr>
          <p:blipFill>
            <a:blip r:embed="rId31"/>
            <a:stretch/>
          </p:blipFill>
          <p:spPr>
            <a:xfrm>
              <a:off x="9803880" y="6053400"/>
              <a:ext cx="637920" cy="637920"/>
            </a:xfrm>
            <a:prstGeom prst="rect">
              <a:avLst/>
            </a:prstGeom>
            <a:ln w="12600">
              <a:noFill/>
            </a:ln>
          </p:spPr>
        </p:pic>
        <p:pic>
          <p:nvPicPr>
            <p:cNvPr id="554" name="Image" descr="Image"/>
            <p:cNvPicPr/>
            <p:nvPr/>
          </p:nvPicPr>
          <p:blipFill>
            <a:blip r:embed="rId32"/>
            <a:stretch/>
          </p:blipFill>
          <p:spPr>
            <a:xfrm>
              <a:off x="8539560" y="6065280"/>
              <a:ext cx="637920" cy="637920"/>
            </a:xfrm>
            <a:prstGeom prst="rect">
              <a:avLst/>
            </a:prstGeom>
            <a:ln w="12600">
              <a:noFill/>
            </a:ln>
          </p:spPr>
        </p:pic>
        <p:pic>
          <p:nvPicPr>
            <p:cNvPr id="555" name="Image" descr="Image"/>
            <p:cNvPicPr/>
            <p:nvPr/>
          </p:nvPicPr>
          <p:blipFill>
            <a:blip r:embed="rId33"/>
            <a:stretch/>
          </p:blipFill>
          <p:spPr>
            <a:xfrm>
              <a:off x="9175320" y="5425920"/>
              <a:ext cx="637920" cy="637920"/>
            </a:xfrm>
            <a:prstGeom prst="rect">
              <a:avLst/>
            </a:prstGeom>
            <a:ln w="12600">
              <a:noFill/>
            </a:ln>
          </p:spPr>
        </p:pic>
        <p:pic>
          <p:nvPicPr>
            <p:cNvPr id="556" name="Image" descr="Image"/>
            <p:cNvPicPr/>
            <p:nvPr/>
          </p:nvPicPr>
          <p:blipFill>
            <a:blip r:embed="rId34"/>
            <a:stretch/>
          </p:blipFill>
          <p:spPr>
            <a:xfrm>
              <a:off x="9165240" y="5433480"/>
              <a:ext cx="637920" cy="637920"/>
            </a:xfrm>
            <a:prstGeom prst="rect">
              <a:avLst/>
            </a:prstGeom>
            <a:ln w="12600">
              <a:noFill/>
            </a:ln>
          </p:spPr>
        </p:pic>
        <p:pic>
          <p:nvPicPr>
            <p:cNvPr id="557" name="Image" descr="Image"/>
            <p:cNvPicPr/>
            <p:nvPr/>
          </p:nvPicPr>
          <p:blipFill>
            <a:blip r:embed="rId35"/>
            <a:stretch/>
          </p:blipFill>
          <p:spPr>
            <a:xfrm>
              <a:off x="9165240" y="6053400"/>
              <a:ext cx="637920" cy="637920"/>
            </a:xfrm>
            <a:prstGeom prst="rect">
              <a:avLst/>
            </a:prstGeom>
            <a:ln w="12600">
              <a:noFill/>
            </a:ln>
          </p:spPr>
        </p:pic>
        <p:pic>
          <p:nvPicPr>
            <p:cNvPr id="558" name="Image" descr="Image"/>
            <p:cNvPicPr/>
            <p:nvPr/>
          </p:nvPicPr>
          <p:blipFill>
            <a:blip r:embed="rId36"/>
            <a:stretch/>
          </p:blipFill>
          <p:spPr>
            <a:xfrm>
              <a:off x="10422000" y="5436000"/>
              <a:ext cx="637920" cy="637920"/>
            </a:xfrm>
            <a:prstGeom prst="rect">
              <a:avLst/>
            </a:prstGeom>
            <a:ln w="12600">
              <a:noFill/>
            </a:ln>
          </p:spPr>
        </p:pic>
        <p:pic>
          <p:nvPicPr>
            <p:cNvPr id="559" name="Image" descr="Image"/>
            <p:cNvPicPr/>
            <p:nvPr/>
          </p:nvPicPr>
          <p:blipFill>
            <a:blip r:embed="rId37"/>
            <a:stretch/>
          </p:blipFill>
          <p:spPr>
            <a:xfrm>
              <a:off x="10422000" y="4811040"/>
              <a:ext cx="637920" cy="637920"/>
            </a:xfrm>
            <a:prstGeom prst="rect">
              <a:avLst/>
            </a:prstGeom>
            <a:ln w="12600">
              <a:noFill/>
            </a:ln>
          </p:spPr>
        </p:pic>
        <p:pic>
          <p:nvPicPr>
            <p:cNvPr id="560" name="Image" descr="Image"/>
            <p:cNvPicPr/>
            <p:nvPr/>
          </p:nvPicPr>
          <p:blipFill>
            <a:blip r:embed="rId38"/>
            <a:stretch/>
          </p:blipFill>
          <p:spPr>
            <a:xfrm>
              <a:off x="10422000" y="6055920"/>
              <a:ext cx="637920" cy="637920"/>
            </a:xfrm>
            <a:prstGeom prst="rect">
              <a:avLst/>
            </a:prstGeom>
            <a:ln w="12600">
              <a:noFill/>
            </a:ln>
          </p:spPr>
        </p:pic>
        <p:pic>
          <p:nvPicPr>
            <p:cNvPr id="561" name="Image" descr="Image"/>
            <p:cNvPicPr/>
            <p:nvPr/>
          </p:nvPicPr>
          <p:blipFill>
            <a:blip r:embed="rId39"/>
            <a:stretch/>
          </p:blipFill>
          <p:spPr>
            <a:xfrm>
              <a:off x="9803880" y="5433480"/>
              <a:ext cx="637920" cy="637920"/>
            </a:xfrm>
            <a:prstGeom prst="rect">
              <a:avLst/>
            </a:prstGeom>
            <a:ln w="12600">
              <a:noFill/>
            </a:ln>
          </p:spPr>
        </p:pic>
      </p:grpSp>
      <p:grpSp>
        <p:nvGrpSpPr>
          <p:cNvPr id="562" name="Group 6"/>
          <p:cNvGrpSpPr/>
          <p:nvPr/>
        </p:nvGrpSpPr>
        <p:grpSpPr>
          <a:xfrm>
            <a:off x="5463000" y="7142400"/>
            <a:ext cx="2539080" cy="1890000"/>
            <a:chOff x="5463000" y="7142400"/>
            <a:chExt cx="2539080" cy="1890000"/>
          </a:xfrm>
        </p:grpSpPr>
        <p:pic>
          <p:nvPicPr>
            <p:cNvPr id="563" name="Image" descr="Image"/>
            <p:cNvPicPr/>
            <p:nvPr/>
          </p:nvPicPr>
          <p:blipFill>
            <a:blip r:embed="rId40"/>
            <a:stretch/>
          </p:blipFill>
          <p:spPr>
            <a:xfrm>
              <a:off x="5463000" y="7142400"/>
              <a:ext cx="636120" cy="636120"/>
            </a:xfrm>
            <a:prstGeom prst="rect">
              <a:avLst/>
            </a:prstGeom>
            <a:ln w="12600">
              <a:noFill/>
            </a:ln>
          </p:spPr>
        </p:pic>
        <p:pic>
          <p:nvPicPr>
            <p:cNvPr id="564" name="Image" descr="Image"/>
            <p:cNvPicPr/>
            <p:nvPr/>
          </p:nvPicPr>
          <p:blipFill>
            <a:blip r:embed="rId41"/>
            <a:stretch/>
          </p:blipFill>
          <p:spPr>
            <a:xfrm>
              <a:off x="6102720" y="7142400"/>
              <a:ext cx="636120" cy="636120"/>
            </a:xfrm>
            <a:prstGeom prst="rect">
              <a:avLst/>
            </a:prstGeom>
            <a:ln w="12600">
              <a:noFill/>
            </a:ln>
          </p:spPr>
        </p:pic>
        <p:pic>
          <p:nvPicPr>
            <p:cNvPr id="565" name="Image" descr="Image"/>
            <p:cNvPicPr/>
            <p:nvPr/>
          </p:nvPicPr>
          <p:blipFill>
            <a:blip r:embed="rId42"/>
            <a:stretch/>
          </p:blipFill>
          <p:spPr>
            <a:xfrm>
              <a:off x="5463000" y="7765920"/>
              <a:ext cx="636120" cy="636120"/>
            </a:xfrm>
            <a:prstGeom prst="rect">
              <a:avLst/>
            </a:prstGeom>
            <a:ln w="12600">
              <a:noFill/>
            </a:ln>
          </p:spPr>
        </p:pic>
        <p:pic>
          <p:nvPicPr>
            <p:cNvPr id="566" name="Image" descr="Image"/>
            <p:cNvPicPr/>
            <p:nvPr/>
          </p:nvPicPr>
          <p:blipFill>
            <a:blip r:embed="rId43"/>
            <a:stretch/>
          </p:blipFill>
          <p:spPr>
            <a:xfrm>
              <a:off x="7365960" y="7142400"/>
              <a:ext cx="636120" cy="636120"/>
            </a:xfrm>
            <a:prstGeom prst="rect">
              <a:avLst/>
            </a:prstGeom>
            <a:ln w="12600">
              <a:noFill/>
            </a:ln>
          </p:spPr>
        </p:pic>
        <p:pic>
          <p:nvPicPr>
            <p:cNvPr id="567" name="Image" descr="Image"/>
            <p:cNvPicPr/>
            <p:nvPr/>
          </p:nvPicPr>
          <p:blipFill>
            <a:blip r:embed="rId44"/>
            <a:stretch/>
          </p:blipFill>
          <p:spPr>
            <a:xfrm>
              <a:off x="5465880" y="8396280"/>
              <a:ext cx="636120" cy="636120"/>
            </a:xfrm>
            <a:prstGeom prst="rect">
              <a:avLst/>
            </a:prstGeom>
            <a:ln w="12600">
              <a:noFill/>
            </a:ln>
          </p:spPr>
        </p:pic>
        <p:pic>
          <p:nvPicPr>
            <p:cNvPr id="568" name="Image" descr="Image"/>
            <p:cNvPicPr/>
            <p:nvPr/>
          </p:nvPicPr>
          <p:blipFill>
            <a:blip r:embed="rId45"/>
            <a:stretch/>
          </p:blipFill>
          <p:spPr>
            <a:xfrm>
              <a:off x="6099480" y="7758360"/>
              <a:ext cx="636120" cy="636120"/>
            </a:xfrm>
            <a:prstGeom prst="rect">
              <a:avLst/>
            </a:prstGeom>
            <a:ln w="12600">
              <a:noFill/>
            </a:ln>
          </p:spPr>
        </p:pic>
        <p:pic>
          <p:nvPicPr>
            <p:cNvPr id="569" name="Image" descr="Image"/>
            <p:cNvPicPr/>
            <p:nvPr/>
          </p:nvPicPr>
          <p:blipFill>
            <a:blip r:embed="rId46"/>
            <a:stretch/>
          </p:blipFill>
          <p:spPr>
            <a:xfrm>
              <a:off x="6102720" y="8384040"/>
              <a:ext cx="636120" cy="636120"/>
            </a:xfrm>
            <a:prstGeom prst="rect">
              <a:avLst/>
            </a:prstGeom>
            <a:ln w="12600">
              <a:noFill/>
            </a:ln>
          </p:spPr>
        </p:pic>
        <p:pic>
          <p:nvPicPr>
            <p:cNvPr id="570" name="Image" descr="Image"/>
            <p:cNvPicPr/>
            <p:nvPr/>
          </p:nvPicPr>
          <p:blipFill>
            <a:blip r:embed="rId47"/>
            <a:stretch/>
          </p:blipFill>
          <p:spPr>
            <a:xfrm>
              <a:off x="7365960" y="7765920"/>
              <a:ext cx="636120" cy="636120"/>
            </a:xfrm>
            <a:prstGeom prst="rect">
              <a:avLst/>
            </a:prstGeom>
            <a:ln w="12600">
              <a:noFill/>
            </a:ln>
          </p:spPr>
        </p:pic>
        <p:pic>
          <p:nvPicPr>
            <p:cNvPr id="571" name="Image" descr="Image"/>
            <p:cNvPicPr/>
            <p:nvPr/>
          </p:nvPicPr>
          <p:blipFill>
            <a:blip r:embed="rId48"/>
            <a:stretch/>
          </p:blipFill>
          <p:spPr>
            <a:xfrm>
              <a:off x="6726600" y="7765920"/>
              <a:ext cx="636120" cy="636120"/>
            </a:xfrm>
            <a:prstGeom prst="rect">
              <a:avLst/>
            </a:prstGeom>
            <a:ln w="12600">
              <a:noFill/>
            </a:ln>
          </p:spPr>
        </p:pic>
        <p:pic>
          <p:nvPicPr>
            <p:cNvPr id="572" name="Image" descr="Image"/>
            <p:cNvPicPr/>
            <p:nvPr/>
          </p:nvPicPr>
          <p:blipFill>
            <a:blip r:embed="rId49"/>
            <a:stretch/>
          </p:blipFill>
          <p:spPr>
            <a:xfrm>
              <a:off x="6732720" y="7142400"/>
              <a:ext cx="636120" cy="636120"/>
            </a:xfrm>
            <a:prstGeom prst="rect">
              <a:avLst/>
            </a:prstGeom>
            <a:ln w="12600">
              <a:noFill/>
            </a:ln>
          </p:spPr>
        </p:pic>
        <p:pic>
          <p:nvPicPr>
            <p:cNvPr id="573" name="Image" descr="Image"/>
            <p:cNvPicPr/>
            <p:nvPr/>
          </p:nvPicPr>
          <p:blipFill>
            <a:blip r:embed="rId50"/>
            <a:stretch/>
          </p:blipFill>
          <p:spPr>
            <a:xfrm>
              <a:off x="6732720" y="8384040"/>
              <a:ext cx="636120" cy="636120"/>
            </a:xfrm>
            <a:prstGeom prst="rect">
              <a:avLst/>
            </a:prstGeom>
            <a:ln w="12600">
              <a:noFill/>
            </a:ln>
          </p:spPr>
        </p:pic>
        <p:pic>
          <p:nvPicPr>
            <p:cNvPr id="574" name="Image" descr="Image"/>
            <p:cNvPicPr/>
            <p:nvPr/>
          </p:nvPicPr>
          <p:blipFill>
            <a:blip r:embed="rId51"/>
            <a:stretch/>
          </p:blipFill>
          <p:spPr>
            <a:xfrm>
              <a:off x="6719400" y="8384040"/>
              <a:ext cx="636120" cy="636120"/>
            </a:xfrm>
            <a:prstGeom prst="rect">
              <a:avLst/>
            </a:prstGeom>
            <a:ln w="12600">
              <a:noFill/>
            </a:ln>
          </p:spPr>
        </p:pic>
        <p:pic>
          <p:nvPicPr>
            <p:cNvPr id="575" name="Image" descr="Image"/>
            <p:cNvPicPr/>
            <p:nvPr/>
          </p:nvPicPr>
          <p:blipFill>
            <a:blip r:embed="rId52"/>
            <a:stretch/>
          </p:blipFill>
          <p:spPr>
            <a:xfrm>
              <a:off x="7365960" y="8378280"/>
              <a:ext cx="636120" cy="636120"/>
            </a:xfrm>
            <a:prstGeom prst="rect">
              <a:avLst/>
            </a:prstGeom>
            <a:ln w="12600">
              <a:noFill/>
            </a:ln>
          </p:spPr>
        </p:pic>
        <p:pic>
          <p:nvPicPr>
            <p:cNvPr id="576" name="Image" descr="Image"/>
            <p:cNvPicPr/>
            <p:nvPr/>
          </p:nvPicPr>
          <p:blipFill>
            <a:blip r:embed="rId53"/>
            <a:stretch/>
          </p:blipFill>
          <p:spPr>
            <a:xfrm>
              <a:off x="7365960" y="8390160"/>
              <a:ext cx="636120" cy="636120"/>
            </a:xfrm>
            <a:prstGeom prst="rect">
              <a:avLst/>
            </a:prstGeom>
            <a:ln w="12600">
              <a:noFill/>
            </a:ln>
          </p:spPr>
        </p:pic>
      </p:grpSp>
      <p:grpSp>
        <p:nvGrpSpPr>
          <p:cNvPr id="577" name="Group 7"/>
          <p:cNvGrpSpPr/>
          <p:nvPr/>
        </p:nvGrpSpPr>
        <p:grpSpPr>
          <a:xfrm>
            <a:off x="1239480" y="7089840"/>
            <a:ext cx="2539080" cy="1897200"/>
            <a:chOff x="1239480" y="7089840"/>
            <a:chExt cx="2539080" cy="1897200"/>
          </a:xfrm>
        </p:grpSpPr>
        <p:pic>
          <p:nvPicPr>
            <p:cNvPr id="578" name="Image" descr="Image"/>
            <p:cNvPicPr/>
            <p:nvPr/>
          </p:nvPicPr>
          <p:blipFill>
            <a:blip r:embed="rId54"/>
            <a:stretch/>
          </p:blipFill>
          <p:spPr>
            <a:xfrm>
              <a:off x="1239480" y="7089840"/>
              <a:ext cx="638640" cy="638640"/>
            </a:xfrm>
            <a:prstGeom prst="rect">
              <a:avLst/>
            </a:prstGeom>
            <a:ln w="12600">
              <a:noFill/>
            </a:ln>
          </p:spPr>
        </p:pic>
        <p:pic>
          <p:nvPicPr>
            <p:cNvPr id="579" name="Image" descr="Image"/>
            <p:cNvPicPr/>
            <p:nvPr/>
          </p:nvPicPr>
          <p:blipFill>
            <a:blip r:embed="rId55"/>
            <a:stretch/>
          </p:blipFill>
          <p:spPr>
            <a:xfrm>
              <a:off x="1881720" y="7089840"/>
              <a:ext cx="638640" cy="638640"/>
            </a:xfrm>
            <a:prstGeom prst="rect">
              <a:avLst/>
            </a:prstGeom>
            <a:ln w="12600">
              <a:noFill/>
            </a:ln>
          </p:spPr>
        </p:pic>
        <p:pic>
          <p:nvPicPr>
            <p:cNvPr id="580" name="Image" descr="Image"/>
            <p:cNvPicPr/>
            <p:nvPr/>
          </p:nvPicPr>
          <p:blipFill>
            <a:blip r:embed="rId56"/>
            <a:stretch/>
          </p:blipFill>
          <p:spPr>
            <a:xfrm>
              <a:off x="1239480" y="7715520"/>
              <a:ext cx="638640" cy="638640"/>
            </a:xfrm>
            <a:prstGeom prst="rect">
              <a:avLst/>
            </a:prstGeom>
            <a:ln w="12600">
              <a:noFill/>
            </a:ln>
          </p:spPr>
        </p:pic>
        <p:pic>
          <p:nvPicPr>
            <p:cNvPr id="581" name="Image" descr="Image"/>
            <p:cNvPicPr/>
            <p:nvPr/>
          </p:nvPicPr>
          <p:blipFill>
            <a:blip r:embed="rId57"/>
            <a:stretch/>
          </p:blipFill>
          <p:spPr>
            <a:xfrm>
              <a:off x="1242360" y="8348400"/>
              <a:ext cx="638640" cy="638640"/>
            </a:xfrm>
            <a:prstGeom prst="rect">
              <a:avLst/>
            </a:prstGeom>
            <a:ln w="12600">
              <a:noFill/>
            </a:ln>
          </p:spPr>
        </p:pic>
        <p:pic>
          <p:nvPicPr>
            <p:cNvPr id="582" name="Image" descr="Image"/>
            <p:cNvPicPr/>
            <p:nvPr/>
          </p:nvPicPr>
          <p:blipFill>
            <a:blip r:embed="rId58"/>
            <a:stretch/>
          </p:blipFill>
          <p:spPr>
            <a:xfrm>
              <a:off x="1878840" y="7708320"/>
              <a:ext cx="638640" cy="638640"/>
            </a:xfrm>
            <a:prstGeom prst="rect">
              <a:avLst/>
            </a:prstGeom>
            <a:ln w="12600">
              <a:noFill/>
            </a:ln>
          </p:spPr>
        </p:pic>
        <p:pic>
          <p:nvPicPr>
            <p:cNvPr id="583" name="Image" descr="Image"/>
            <p:cNvPicPr/>
            <p:nvPr/>
          </p:nvPicPr>
          <p:blipFill>
            <a:blip r:embed="rId59"/>
            <a:stretch/>
          </p:blipFill>
          <p:spPr>
            <a:xfrm>
              <a:off x="1881720" y="8336520"/>
              <a:ext cx="638640" cy="638640"/>
            </a:xfrm>
            <a:prstGeom prst="rect">
              <a:avLst/>
            </a:prstGeom>
            <a:ln w="12600">
              <a:noFill/>
            </a:ln>
          </p:spPr>
        </p:pic>
        <p:pic>
          <p:nvPicPr>
            <p:cNvPr id="584" name="Image" descr="Image"/>
            <p:cNvPicPr/>
            <p:nvPr/>
          </p:nvPicPr>
          <p:blipFill>
            <a:blip r:embed="rId60"/>
            <a:stretch/>
          </p:blipFill>
          <p:spPr>
            <a:xfrm>
              <a:off x="3139920" y="7092360"/>
              <a:ext cx="638640" cy="638640"/>
            </a:xfrm>
            <a:prstGeom prst="rect">
              <a:avLst/>
            </a:prstGeom>
            <a:ln w="12600">
              <a:noFill/>
            </a:ln>
          </p:spPr>
        </p:pic>
        <p:pic>
          <p:nvPicPr>
            <p:cNvPr id="585" name="Image" descr="Image"/>
            <p:cNvPicPr/>
            <p:nvPr/>
          </p:nvPicPr>
          <p:blipFill>
            <a:blip r:embed="rId61"/>
            <a:stretch/>
          </p:blipFill>
          <p:spPr>
            <a:xfrm>
              <a:off x="3139920" y="8339040"/>
              <a:ext cx="638640" cy="638640"/>
            </a:xfrm>
            <a:prstGeom prst="rect">
              <a:avLst/>
            </a:prstGeom>
            <a:ln w="12600">
              <a:noFill/>
            </a:ln>
          </p:spPr>
        </p:pic>
        <p:pic>
          <p:nvPicPr>
            <p:cNvPr id="586" name="Image" descr="Image"/>
            <p:cNvPicPr/>
            <p:nvPr/>
          </p:nvPicPr>
          <p:blipFill>
            <a:blip r:embed="rId62"/>
            <a:stretch/>
          </p:blipFill>
          <p:spPr>
            <a:xfrm>
              <a:off x="2508480" y="7715520"/>
              <a:ext cx="638640" cy="638640"/>
            </a:xfrm>
            <a:prstGeom prst="rect">
              <a:avLst/>
            </a:prstGeom>
            <a:ln w="12600">
              <a:noFill/>
            </a:ln>
          </p:spPr>
        </p:pic>
        <p:pic>
          <p:nvPicPr>
            <p:cNvPr id="587" name="Image" descr="Image"/>
            <p:cNvPicPr/>
            <p:nvPr/>
          </p:nvPicPr>
          <p:blipFill>
            <a:blip r:embed="rId63"/>
            <a:stretch/>
          </p:blipFill>
          <p:spPr>
            <a:xfrm>
              <a:off x="2521080" y="7715520"/>
              <a:ext cx="638640" cy="638640"/>
            </a:xfrm>
            <a:prstGeom prst="rect">
              <a:avLst/>
            </a:prstGeom>
            <a:ln w="12600">
              <a:noFill/>
            </a:ln>
          </p:spPr>
        </p:pic>
        <p:pic>
          <p:nvPicPr>
            <p:cNvPr id="588" name="Image" descr="Image"/>
            <p:cNvPicPr/>
            <p:nvPr/>
          </p:nvPicPr>
          <p:blipFill>
            <a:blip r:embed="rId64"/>
            <a:stretch/>
          </p:blipFill>
          <p:spPr>
            <a:xfrm>
              <a:off x="2521080" y="7089840"/>
              <a:ext cx="638640" cy="638640"/>
            </a:xfrm>
            <a:prstGeom prst="rect">
              <a:avLst/>
            </a:prstGeom>
            <a:ln w="12600">
              <a:noFill/>
            </a:ln>
          </p:spPr>
        </p:pic>
        <p:pic>
          <p:nvPicPr>
            <p:cNvPr id="589" name="Image" descr="Image"/>
            <p:cNvPicPr/>
            <p:nvPr/>
          </p:nvPicPr>
          <p:blipFill>
            <a:blip r:embed="rId65"/>
            <a:stretch/>
          </p:blipFill>
          <p:spPr>
            <a:xfrm>
              <a:off x="2521080" y="8336520"/>
              <a:ext cx="638640" cy="638640"/>
            </a:xfrm>
            <a:prstGeom prst="rect">
              <a:avLst/>
            </a:prstGeom>
            <a:ln w="12600">
              <a:noFill/>
            </a:ln>
          </p:spPr>
        </p:pic>
        <p:pic>
          <p:nvPicPr>
            <p:cNvPr id="590" name="Image" descr="Image"/>
            <p:cNvPicPr/>
            <p:nvPr/>
          </p:nvPicPr>
          <p:blipFill>
            <a:blip r:embed="rId66"/>
            <a:stretch/>
          </p:blipFill>
          <p:spPr>
            <a:xfrm>
              <a:off x="3139920" y="7715520"/>
              <a:ext cx="638640" cy="638640"/>
            </a:xfrm>
            <a:prstGeom prst="rect">
              <a:avLst/>
            </a:prstGeom>
            <a:ln w="12600">
              <a:noFill/>
            </a:ln>
          </p:spPr>
        </p:pic>
      </p:grpSp>
      <p:grpSp>
        <p:nvGrpSpPr>
          <p:cNvPr id="591" name="Group 8"/>
          <p:cNvGrpSpPr/>
          <p:nvPr/>
        </p:nvGrpSpPr>
        <p:grpSpPr>
          <a:xfrm>
            <a:off x="9686520" y="6863400"/>
            <a:ext cx="3174120" cy="2350440"/>
            <a:chOff x="9686520" y="6863400"/>
            <a:chExt cx="3174120" cy="2350440"/>
          </a:xfrm>
        </p:grpSpPr>
        <p:pic>
          <p:nvPicPr>
            <p:cNvPr id="592" name="Image" descr="Image"/>
            <p:cNvPicPr/>
            <p:nvPr/>
          </p:nvPicPr>
          <p:blipFill>
            <a:blip r:embed="rId67"/>
            <a:stretch/>
          </p:blipFill>
          <p:spPr>
            <a:xfrm>
              <a:off x="9686520" y="6863400"/>
              <a:ext cx="791280" cy="791280"/>
            </a:xfrm>
            <a:prstGeom prst="rect">
              <a:avLst/>
            </a:prstGeom>
            <a:ln w="12600">
              <a:noFill/>
            </a:ln>
          </p:spPr>
        </p:pic>
        <p:pic>
          <p:nvPicPr>
            <p:cNvPr id="593" name="Image" descr="Image"/>
            <p:cNvPicPr/>
            <p:nvPr/>
          </p:nvPicPr>
          <p:blipFill>
            <a:blip r:embed="rId68"/>
            <a:stretch/>
          </p:blipFill>
          <p:spPr>
            <a:xfrm>
              <a:off x="10482120" y="6863400"/>
              <a:ext cx="791280" cy="791280"/>
            </a:xfrm>
            <a:prstGeom prst="rect">
              <a:avLst/>
            </a:prstGeom>
            <a:ln w="12600">
              <a:noFill/>
            </a:ln>
          </p:spPr>
        </p:pic>
        <p:pic>
          <p:nvPicPr>
            <p:cNvPr id="594" name="Image" descr="Image"/>
            <p:cNvPicPr/>
            <p:nvPr/>
          </p:nvPicPr>
          <p:blipFill>
            <a:blip r:embed="rId69"/>
            <a:stretch/>
          </p:blipFill>
          <p:spPr>
            <a:xfrm>
              <a:off x="9686520" y="7638480"/>
              <a:ext cx="791280" cy="791280"/>
            </a:xfrm>
            <a:prstGeom prst="rect">
              <a:avLst/>
            </a:prstGeom>
            <a:ln w="12600">
              <a:noFill/>
            </a:ln>
          </p:spPr>
        </p:pic>
        <p:pic>
          <p:nvPicPr>
            <p:cNvPr id="595" name="Image" descr="Image"/>
            <p:cNvPicPr/>
            <p:nvPr/>
          </p:nvPicPr>
          <p:blipFill>
            <a:blip r:embed="rId70"/>
            <a:stretch/>
          </p:blipFill>
          <p:spPr>
            <a:xfrm>
              <a:off x="12053520" y="6863400"/>
              <a:ext cx="791280" cy="791280"/>
            </a:xfrm>
            <a:prstGeom prst="rect">
              <a:avLst/>
            </a:prstGeom>
            <a:ln w="12600">
              <a:noFill/>
            </a:ln>
          </p:spPr>
        </p:pic>
        <p:pic>
          <p:nvPicPr>
            <p:cNvPr id="596" name="Image" descr="Image"/>
            <p:cNvPicPr/>
            <p:nvPr/>
          </p:nvPicPr>
          <p:blipFill>
            <a:blip r:embed="rId71"/>
            <a:stretch/>
          </p:blipFill>
          <p:spPr>
            <a:xfrm>
              <a:off x="9690120" y="8422560"/>
              <a:ext cx="791280" cy="791280"/>
            </a:xfrm>
            <a:prstGeom prst="rect">
              <a:avLst/>
            </a:prstGeom>
            <a:ln w="12600">
              <a:noFill/>
            </a:ln>
          </p:spPr>
        </p:pic>
        <p:pic>
          <p:nvPicPr>
            <p:cNvPr id="597" name="Image" descr="Image"/>
            <p:cNvPicPr/>
            <p:nvPr/>
          </p:nvPicPr>
          <p:blipFill>
            <a:blip r:embed="rId72"/>
            <a:stretch/>
          </p:blipFill>
          <p:spPr>
            <a:xfrm>
              <a:off x="10478520" y="7629480"/>
              <a:ext cx="791280" cy="791280"/>
            </a:xfrm>
            <a:prstGeom prst="rect">
              <a:avLst/>
            </a:prstGeom>
            <a:ln w="12600">
              <a:noFill/>
            </a:ln>
          </p:spPr>
        </p:pic>
        <p:pic>
          <p:nvPicPr>
            <p:cNvPr id="598" name="Image" descr="Image"/>
            <p:cNvPicPr/>
            <p:nvPr/>
          </p:nvPicPr>
          <p:blipFill>
            <a:blip r:embed="rId73"/>
            <a:stretch/>
          </p:blipFill>
          <p:spPr>
            <a:xfrm>
              <a:off x="10482120" y="8407440"/>
              <a:ext cx="791280" cy="791280"/>
            </a:xfrm>
            <a:prstGeom prst="rect">
              <a:avLst/>
            </a:prstGeom>
            <a:ln w="12600">
              <a:noFill/>
            </a:ln>
          </p:spPr>
        </p:pic>
        <p:pic>
          <p:nvPicPr>
            <p:cNvPr id="599" name="Image" descr="Image"/>
            <p:cNvPicPr/>
            <p:nvPr/>
          </p:nvPicPr>
          <p:blipFill>
            <a:blip r:embed="rId74"/>
            <a:stretch/>
          </p:blipFill>
          <p:spPr>
            <a:xfrm>
              <a:off x="12053520" y="7638480"/>
              <a:ext cx="791280" cy="791280"/>
            </a:xfrm>
            <a:prstGeom prst="rect">
              <a:avLst/>
            </a:prstGeom>
            <a:ln w="12600">
              <a:noFill/>
            </a:ln>
          </p:spPr>
        </p:pic>
        <p:pic>
          <p:nvPicPr>
            <p:cNvPr id="600" name="Image" descr="Image"/>
            <p:cNvPicPr/>
            <p:nvPr/>
          </p:nvPicPr>
          <p:blipFill>
            <a:blip r:embed="rId75"/>
            <a:stretch/>
          </p:blipFill>
          <p:spPr>
            <a:xfrm>
              <a:off x="11273760" y="7638480"/>
              <a:ext cx="791280" cy="791280"/>
            </a:xfrm>
            <a:prstGeom prst="rect">
              <a:avLst/>
            </a:prstGeom>
            <a:ln w="12600">
              <a:noFill/>
            </a:ln>
          </p:spPr>
        </p:pic>
        <p:pic>
          <p:nvPicPr>
            <p:cNvPr id="601" name="Image" descr="Image"/>
            <p:cNvPicPr/>
            <p:nvPr/>
          </p:nvPicPr>
          <p:blipFill>
            <a:blip r:embed="rId76"/>
            <a:stretch/>
          </p:blipFill>
          <p:spPr>
            <a:xfrm>
              <a:off x="11265840" y="6863400"/>
              <a:ext cx="791280" cy="791280"/>
            </a:xfrm>
            <a:prstGeom prst="rect">
              <a:avLst/>
            </a:prstGeom>
            <a:ln w="12600">
              <a:noFill/>
            </a:ln>
          </p:spPr>
        </p:pic>
        <p:pic>
          <p:nvPicPr>
            <p:cNvPr id="602" name="Image" descr="Image"/>
            <p:cNvPicPr/>
            <p:nvPr/>
          </p:nvPicPr>
          <p:blipFill>
            <a:blip r:embed="rId77"/>
            <a:stretch/>
          </p:blipFill>
          <p:spPr>
            <a:xfrm>
              <a:off x="11265840" y="8407440"/>
              <a:ext cx="791280" cy="791280"/>
            </a:xfrm>
            <a:prstGeom prst="rect">
              <a:avLst/>
            </a:prstGeom>
            <a:ln w="12600">
              <a:noFill/>
            </a:ln>
          </p:spPr>
        </p:pic>
        <p:pic>
          <p:nvPicPr>
            <p:cNvPr id="603" name="Image" descr="Image"/>
            <p:cNvPicPr/>
            <p:nvPr/>
          </p:nvPicPr>
          <p:blipFill>
            <a:blip r:embed="rId78"/>
            <a:stretch/>
          </p:blipFill>
          <p:spPr>
            <a:xfrm>
              <a:off x="12053520" y="8400240"/>
              <a:ext cx="791280" cy="791280"/>
            </a:xfrm>
            <a:prstGeom prst="rect">
              <a:avLst/>
            </a:prstGeom>
            <a:ln w="12600">
              <a:noFill/>
            </a:ln>
          </p:spPr>
        </p:pic>
        <p:pic>
          <p:nvPicPr>
            <p:cNvPr id="604" name="Image" descr="Image"/>
            <p:cNvPicPr/>
            <p:nvPr/>
          </p:nvPicPr>
          <p:blipFill>
            <a:blip r:embed="rId79"/>
            <a:stretch/>
          </p:blipFill>
          <p:spPr>
            <a:xfrm>
              <a:off x="12053520" y="8415000"/>
              <a:ext cx="791280" cy="791280"/>
            </a:xfrm>
            <a:prstGeom prst="rect">
              <a:avLst/>
            </a:prstGeom>
            <a:ln w="12600">
              <a:noFill/>
            </a:ln>
          </p:spPr>
        </p:pic>
        <p:pic>
          <p:nvPicPr>
            <p:cNvPr id="605" name="Image" descr="Image"/>
            <p:cNvPicPr/>
            <p:nvPr/>
          </p:nvPicPr>
          <p:blipFill>
            <a:blip r:embed="rId80"/>
            <a:stretch/>
          </p:blipFill>
          <p:spPr>
            <a:xfrm>
              <a:off x="12069360" y="8397720"/>
              <a:ext cx="791280" cy="791280"/>
            </a:xfrm>
            <a:prstGeom prst="rect">
              <a:avLst/>
            </a:prstGeom>
            <a:ln w="12600">
              <a:noFill/>
            </a:ln>
          </p:spPr>
        </p:pic>
      </p:grpSp>
      <p:sp>
        <p:nvSpPr>
          <p:cNvPr id="606" name="CustomShape 9"/>
          <p:cNvSpPr/>
          <p:nvPr/>
        </p:nvSpPr>
        <p:spPr>
          <a:xfrm>
            <a:off x="7131240" y="5177520"/>
            <a:ext cx="1269360" cy="1269360"/>
          </a:xfrm>
          <a:prstGeom prst="rightArrow">
            <a:avLst>
              <a:gd name="adj1" fmla="val 32000"/>
              <a:gd name="adj2" fmla="val 64000"/>
            </a:avLst>
          </a:prstGeom>
          <a:solidFill>
            <a:schemeClr val="accent1"/>
          </a:solidFill>
          <a:ln w="12600">
            <a:noFill/>
          </a:ln>
        </p:spPr>
        <p:style>
          <a:lnRef idx="0"/>
          <a:fillRef idx="0"/>
          <a:effectRef idx="0"/>
          <a:fontRef idx="minor"/>
        </p:style>
      </p:sp>
      <p:sp>
        <p:nvSpPr>
          <p:cNvPr id="607" name="CustomShape 10"/>
          <p:cNvSpPr/>
          <p:nvPr/>
        </p:nvSpPr>
        <p:spPr>
          <a:xfrm rot="5400000">
            <a:off x="3103200" y="5177520"/>
            <a:ext cx="1269360" cy="1269360"/>
          </a:xfrm>
          <a:prstGeom prst="rightArrow">
            <a:avLst>
              <a:gd name="adj1" fmla="val 32000"/>
              <a:gd name="adj2" fmla="val 64000"/>
            </a:avLst>
          </a:prstGeom>
          <a:solidFill>
            <a:schemeClr val="accent1"/>
          </a:solidFill>
          <a:ln w="12600">
            <a:noFill/>
          </a:ln>
        </p:spPr>
        <p:style>
          <a:lnRef idx="0"/>
          <a:fillRef idx="0"/>
          <a:effectRef idx="0"/>
          <a:fontRef idx="minor"/>
        </p:style>
      </p:sp>
      <p:sp>
        <p:nvSpPr>
          <p:cNvPr id="608" name="CustomShape 11"/>
          <p:cNvSpPr/>
          <p:nvPr/>
        </p:nvSpPr>
        <p:spPr>
          <a:xfrm>
            <a:off x="11183040" y="5121000"/>
            <a:ext cx="1269360" cy="1269360"/>
          </a:xfrm>
          <a:prstGeom prst="rightArrow">
            <a:avLst>
              <a:gd name="adj1" fmla="val 32000"/>
              <a:gd name="adj2" fmla="val 64000"/>
            </a:avLst>
          </a:prstGeom>
          <a:solidFill>
            <a:schemeClr val="accent1"/>
          </a:solidFill>
          <a:ln w="12600">
            <a:noFill/>
          </a:ln>
        </p:spPr>
        <p:style>
          <a:lnRef idx="0"/>
          <a:fillRef idx="0"/>
          <a:effectRef idx="0"/>
          <a:fontRef idx="minor"/>
        </p:style>
      </p:sp>
      <p:sp>
        <p:nvSpPr>
          <p:cNvPr id="609" name="CustomShape 12"/>
          <p:cNvSpPr/>
          <p:nvPr/>
        </p:nvSpPr>
        <p:spPr>
          <a:xfrm rot="5400000">
            <a:off x="3948480" y="7452720"/>
            <a:ext cx="1269360" cy="1269360"/>
          </a:xfrm>
          <a:prstGeom prst="rightArrow">
            <a:avLst>
              <a:gd name="adj1" fmla="val 32000"/>
              <a:gd name="adj2" fmla="val 64000"/>
            </a:avLst>
          </a:prstGeom>
          <a:solidFill>
            <a:schemeClr val="accent1"/>
          </a:solidFill>
          <a:ln w="12600">
            <a:noFill/>
          </a:ln>
        </p:spPr>
        <p:style>
          <a:lnRef idx="0"/>
          <a:fillRef idx="0"/>
          <a:effectRef idx="0"/>
          <a:fontRef idx="minor"/>
        </p:style>
      </p:sp>
      <p:sp>
        <p:nvSpPr>
          <p:cNvPr id="610" name="CustomShape 13"/>
          <p:cNvSpPr/>
          <p:nvPr/>
        </p:nvSpPr>
        <p:spPr>
          <a:xfrm>
            <a:off x="8209800" y="7403760"/>
            <a:ext cx="1269360" cy="1269360"/>
          </a:xfrm>
          <a:prstGeom prst="rightArrow">
            <a:avLst>
              <a:gd name="adj1" fmla="val 32000"/>
              <a:gd name="adj2" fmla="val 64000"/>
            </a:avLst>
          </a:prstGeom>
          <a:solidFill>
            <a:schemeClr val="accent1"/>
          </a:solidFill>
          <a:ln w="12600">
            <a:noFill/>
          </a:ln>
        </p:spPr>
        <p:style>
          <a:lnRef idx="0"/>
          <a:fillRef idx="0"/>
          <a:effectRef idx="0"/>
          <a:fontRef idx="minor"/>
        </p:style>
      </p:sp>
      <p:grpSp>
        <p:nvGrpSpPr>
          <p:cNvPr id="611" name="Group 14"/>
          <p:cNvGrpSpPr/>
          <p:nvPr/>
        </p:nvGrpSpPr>
        <p:grpSpPr>
          <a:xfrm>
            <a:off x="9315360" y="357840"/>
            <a:ext cx="3154680" cy="2350440"/>
            <a:chOff x="9315360" y="357840"/>
            <a:chExt cx="3154680" cy="2350440"/>
          </a:xfrm>
        </p:grpSpPr>
        <p:pic>
          <p:nvPicPr>
            <p:cNvPr id="612" name="Image" descr="Image"/>
            <p:cNvPicPr/>
            <p:nvPr/>
          </p:nvPicPr>
          <p:blipFill>
            <a:blip r:embed="rId81"/>
            <a:stretch/>
          </p:blipFill>
          <p:spPr>
            <a:xfrm>
              <a:off x="9324360" y="357840"/>
              <a:ext cx="791280" cy="791280"/>
            </a:xfrm>
            <a:prstGeom prst="rect">
              <a:avLst/>
            </a:prstGeom>
            <a:ln w="12600">
              <a:noFill/>
            </a:ln>
          </p:spPr>
        </p:pic>
        <p:pic>
          <p:nvPicPr>
            <p:cNvPr id="613" name="Image" descr="Image"/>
            <p:cNvPicPr/>
            <p:nvPr/>
          </p:nvPicPr>
          <p:blipFill>
            <a:blip r:embed="rId82"/>
            <a:stretch/>
          </p:blipFill>
          <p:spPr>
            <a:xfrm>
              <a:off x="10107360" y="357840"/>
              <a:ext cx="791280" cy="791280"/>
            </a:xfrm>
            <a:prstGeom prst="rect">
              <a:avLst/>
            </a:prstGeom>
            <a:ln w="12600">
              <a:noFill/>
            </a:ln>
          </p:spPr>
        </p:pic>
        <p:pic>
          <p:nvPicPr>
            <p:cNvPr id="614" name="Image" descr="Image"/>
            <p:cNvPicPr/>
            <p:nvPr/>
          </p:nvPicPr>
          <p:blipFill>
            <a:blip r:embed="rId83"/>
            <a:stretch/>
          </p:blipFill>
          <p:spPr>
            <a:xfrm>
              <a:off x="9324360" y="1133280"/>
              <a:ext cx="791280" cy="791280"/>
            </a:xfrm>
            <a:prstGeom prst="rect">
              <a:avLst/>
            </a:prstGeom>
            <a:ln w="12600">
              <a:noFill/>
            </a:ln>
          </p:spPr>
        </p:pic>
        <p:pic>
          <p:nvPicPr>
            <p:cNvPr id="615" name="Image" descr="Image"/>
            <p:cNvPicPr/>
            <p:nvPr/>
          </p:nvPicPr>
          <p:blipFill>
            <a:blip r:embed="rId84"/>
            <a:stretch/>
          </p:blipFill>
          <p:spPr>
            <a:xfrm>
              <a:off x="9315360" y="1917000"/>
              <a:ext cx="791280" cy="791280"/>
            </a:xfrm>
            <a:prstGeom prst="rect">
              <a:avLst/>
            </a:prstGeom>
            <a:ln w="12600">
              <a:noFill/>
            </a:ln>
          </p:spPr>
        </p:pic>
        <p:pic>
          <p:nvPicPr>
            <p:cNvPr id="616" name="Image" descr="Image"/>
            <p:cNvPicPr/>
            <p:nvPr/>
          </p:nvPicPr>
          <p:blipFill>
            <a:blip r:embed="rId85"/>
            <a:stretch/>
          </p:blipFill>
          <p:spPr>
            <a:xfrm>
              <a:off x="10103760" y="1123920"/>
              <a:ext cx="791280" cy="791280"/>
            </a:xfrm>
            <a:prstGeom prst="rect">
              <a:avLst/>
            </a:prstGeom>
            <a:ln w="12600">
              <a:noFill/>
            </a:ln>
          </p:spPr>
        </p:pic>
        <p:pic>
          <p:nvPicPr>
            <p:cNvPr id="617" name="Image" descr="Image"/>
            <p:cNvPicPr/>
            <p:nvPr/>
          </p:nvPicPr>
          <p:blipFill>
            <a:blip r:embed="rId86"/>
            <a:stretch/>
          </p:blipFill>
          <p:spPr>
            <a:xfrm>
              <a:off x="10107360" y="1902240"/>
              <a:ext cx="791280" cy="791280"/>
            </a:xfrm>
            <a:prstGeom prst="rect">
              <a:avLst/>
            </a:prstGeom>
            <a:ln w="12600">
              <a:noFill/>
            </a:ln>
          </p:spPr>
        </p:pic>
        <p:pic>
          <p:nvPicPr>
            <p:cNvPr id="618" name="Image" descr="Image"/>
            <p:cNvPicPr/>
            <p:nvPr/>
          </p:nvPicPr>
          <p:blipFill>
            <a:blip r:embed="rId87"/>
            <a:stretch/>
          </p:blipFill>
          <p:spPr>
            <a:xfrm>
              <a:off x="11678760" y="1133280"/>
              <a:ext cx="791280" cy="791280"/>
            </a:xfrm>
            <a:prstGeom prst="rect">
              <a:avLst/>
            </a:prstGeom>
            <a:ln w="12600">
              <a:noFill/>
            </a:ln>
          </p:spPr>
        </p:pic>
        <p:pic>
          <p:nvPicPr>
            <p:cNvPr id="619" name="Image" descr="Image"/>
            <p:cNvPicPr/>
            <p:nvPr/>
          </p:nvPicPr>
          <p:blipFill>
            <a:blip r:embed="rId88"/>
            <a:stretch/>
          </p:blipFill>
          <p:spPr>
            <a:xfrm>
              <a:off x="10886760" y="1133280"/>
              <a:ext cx="791280" cy="791280"/>
            </a:xfrm>
            <a:prstGeom prst="rect">
              <a:avLst/>
            </a:prstGeom>
            <a:ln w="12600">
              <a:noFill/>
            </a:ln>
          </p:spPr>
        </p:pic>
        <p:pic>
          <p:nvPicPr>
            <p:cNvPr id="620" name="Image" descr="Image"/>
            <p:cNvPicPr/>
            <p:nvPr/>
          </p:nvPicPr>
          <p:blipFill>
            <a:blip r:embed="rId89"/>
            <a:stretch/>
          </p:blipFill>
          <p:spPr>
            <a:xfrm>
              <a:off x="10891440" y="357840"/>
              <a:ext cx="791280" cy="791280"/>
            </a:xfrm>
            <a:prstGeom prst="rect">
              <a:avLst/>
            </a:prstGeom>
            <a:ln w="12600">
              <a:noFill/>
            </a:ln>
          </p:spPr>
        </p:pic>
        <p:pic>
          <p:nvPicPr>
            <p:cNvPr id="621" name="Image" descr="Image"/>
            <p:cNvPicPr/>
            <p:nvPr/>
          </p:nvPicPr>
          <p:blipFill>
            <a:blip r:embed="rId90"/>
            <a:stretch/>
          </p:blipFill>
          <p:spPr>
            <a:xfrm>
              <a:off x="10891440" y="1902240"/>
              <a:ext cx="791280" cy="791280"/>
            </a:xfrm>
            <a:prstGeom prst="rect">
              <a:avLst/>
            </a:prstGeom>
            <a:ln w="12600">
              <a:noFill/>
            </a:ln>
          </p:spPr>
        </p:pic>
        <p:pic>
          <p:nvPicPr>
            <p:cNvPr id="622" name="Image" descr="Image"/>
            <p:cNvPicPr/>
            <p:nvPr/>
          </p:nvPicPr>
          <p:blipFill>
            <a:blip r:embed="rId91"/>
            <a:stretch/>
          </p:blipFill>
          <p:spPr>
            <a:xfrm>
              <a:off x="11678760" y="1894680"/>
              <a:ext cx="791280" cy="791280"/>
            </a:xfrm>
            <a:prstGeom prst="rect">
              <a:avLst/>
            </a:prstGeom>
            <a:ln w="12600">
              <a:noFill/>
            </a:ln>
          </p:spPr>
        </p:pic>
        <p:pic>
          <p:nvPicPr>
            <p:cNvPr id="623" name="Image" descr="Image"/>
            <p:cNvPicPr/>
            <p:nvPr/>
          </p:nvPicPr>
          <p:blipFill>
            <a:blip r:embed="rId92"/>
            <a:stretch/>
          </p:blipFill>
          <p:spPr>
            <a:xfrm>
              <a:off x="11678760" y="1909440"/>
              <a:ext cx="791280" cy="791280"/>
            </a:xfrm>
            <a:prstGeom prst="rect">
              <a:avLst/>
            </a:prstGeom>
            <a:ln w="12600">
              <a:noFill/>
            </a:ln>
          </p:spPr>
        </p:pic>
        <p:pic>
          <p:nvPicPr>
            <p:cNvPr id="624" name="Image" descr="Image"/>
            <p:cNvPicPr/>
            <p:nvPr/>
          </p:nvPicPr>
          <p:blipFill>
            <a:blip r:embed="rId93"/>
            <a:stretch/>
          </p:blipFill>
          <p:spPr>
            <a:xfrm>
              <a:off x="11678760" y="357840"/>
              <a:ext cx="791280" cy="791280"/>
            </a:xfrm>
            <a:prstGeom prst="rect">
              <a:avLst/>
            </a:prstGeom>
            <a:ln w="12600">
              <a:noFill/>
            </a:ln>
          </p:spPr>
        </p:pic>
        <p:pic>
          <p:nvPicPr>
            <p:cNvPr id="625" name="Image" descr="Image"/>
            <p:cNvPicPr/>
            <p:nvPr/>
          </p:nvPicPr>
          <p:blipFill>
            <a:blip r:embed="rId94"/>
            <a:stretch/>
          </p:blipFill>
          <p:spPr>
            <a:xfrm>
              <a:off x="9359280" y="362520"/>
              <a:ext cx="696600" cy="696600"/>
            </a:xfrm>
            <a:prstGeom prst="rect">
              <a:avLst/>
            </a:prstGeom>
            <a:ln w="12600">
              <a:noFill/>
            </a:ln>
          </p:spPr>
        </p:pic>
      </p:grpSp>
      <p:pic>
        <p:nvPicPr>
          <p:cNvPr id="626" name="Line Shape" descr="Line Shape"/>
          <p:cNvPicPr/>
          <p:nvPr/>
        </p:nvPicPr>
        <p:blipFill>
          <a:blip r:embed="rId95"/>
          <a:stretch/>
        </p:blipFill>
        <p:spPr>
          <a:xfrm>
            <a:off x="9676440" y="1097640"/>
            <a:ext cx="2207880" cy="1533960"/>
          </a:xfrm>
          <a:prstGeom prst="rect">
            <a:avLst/>
          </a:prstGeom>
          <a:ln>
            <a:noFill/>
          </a:ln>
        </p:spPr>
      </p:pic>
      <p:sp>
        <p:nvSpPr>
          <p:cNvPr id="627" name="CustomShape 15"/>
          <p:cNvSpPr/>
          <p:nvPr/>
        </p:nvSpPr>
        <p:spPr>
          <a:xfrm>
            <a:off x="10703880" y="7403760"/>
            <a:ext cx="1139040" cy="1377000"/>
          </a:xfrm>
          <a:custGeom>
            <a:avLst/>
            <a:gdLst/>
            <a:ahLst/>
            <a:rect l="l" t="t" r="r" b="b"/>
            <a:pathLst>
              <a:path w="21600" h="21600">
                <a:moveTo>
                  <a:pt x="4139" y="0"/>
                </a:moveTo>
                <a:cubicBezTo>
                  <a:pt x="4139" y="0"/>
                  <a:pt x="4149" y="623"/>
                  <a:pt x="4237" y="1589"/>
                </a:cubicBezTo>
                <a:cubicBezTo>
                  <a:pt x="2431" y="832"/>
                  <a:pt x="0" y="1725"/>
                  <a:pt x="0" y="3889"/>
                </a:cubicBezTo>
                <a:cubicBezTo>
                  <a:pt x="0" y="6026"/>
                  <a:pt x="2630" y="7372"/>
                  <a:pt x="4623" y="8623"/>
                </a:cubicBezTo>
                <a:cubicBezTo>
                  <a:pt x="6617" y="9874"/>
                  <a:pt x="5496" y="11300"/>
                  <a:pt x="5496" y="11300"/>
                </a:cubicBezTo>
                <a:cubicBezTo>
                  <a:pt x="5496" y="11300"/>
                  <a:pt x="5764" y="11446"/>
                  <a:pt x="6151" y="11655"/>
                </a:cubicBezTo>
                <a:cubicBezTo>
                  <a:pt x="6151" y="11655"/>
                  <a:pt x="6687" y="11060"/>
                  <a:pt x="6687" y="10290"/>
                </a:cubicBezTo>
                <a:cubicBezTo>
                  <a:pt x="6687" y="10138"/>
                  <a:pt x="6674" y="9995"/>
                  <a:pt x="6650" y="9857"/>
                </a:cubicBezTo>
                <a:cubicBezTo>
                  <a:pt x="7364" y="10917"/>
                  <a:pt x="8282" y="11742"/>
                  <a:pt x="9461" y="12100"/>
                </a:cubicBezTo>
                <a:lnTo>
                  <a:pt x="9461" y="14760"/>
                </a:lnTo>
                <a:lnTo>
                  <a:pt x="7250" y="14760"/>
                </a:lnTo>
                <a:lnTo>
                  <a:pt x="7250" y="18727"/>
                </a:lnTo>
                <a:lnTo>
                  <a:pt x="5761" y="18727"/>
                </a:lnTo>
                <a:lnTo>
                  <a:pt x="4147" y="20386"/>
                </a:lnTo>
                <a:lnTo>
                  <a:pt x="4127" y="20386"/>
                </a:lnTo>
                <a:lnTo>
                  <a:pt x="4127" y="21600"/>
                </a:lnTo>
                <a:lnTo>
                  <a:pt x="17475" y="21600"/>
                </a:lnTo>
                <a:lnTo>
                  <a:pt x="17475" y="20386"/>
                </a:lnTo>
                <a:lnTo>
                  <a:pt x="17455" y="20386"/>
                </a:lnTo>
                <a:lnTo>
                  <a:pt x="15839" y="18727"/>
                </a:lnTo>
                <a:lnTo>
                  <a:pt x="14352" y="18727"/>
                </a:lnTo>
                <a:lnTo>
                  <a:pt x="14352" y="14760"/>
                </a:lnTo>
                <a:lnTo>
                  <a:pt x="12141" y="14760"/>
                </a:lnTo>
                <a:lnTo>
                  <a:pt x="12141" y="12100"/>
                </a:lnTo>
                <a:cubicBezTo>
                  <a:pt x="13320" y="11742"/>
                  <a:pt x="14238" y="10917"/>
                  <a:pt x="14952" y="9857"/>
                </a:cubicBezTo>
                <a:cubicBezTo>
                  <a:pt x="14928" y="9994"/>
                  <a:pt x="14915" y="10138"/>
                  <a:pt x="14916" y="10290"/>
                </a:cubicBezTo>
                <a:cubicBezTo>
                  <a:pt x="14916" y="11060"/>
                  <a:pt x="15449" y="11655"/>
                  <a:pt x="15449" y="11655"/>
                </a:cubicBezTo>
                <a:cubicBezTo>
                  <a:pt x="15836" y="11446"/>
                  <a:pt x="16107" y="11300"/>
                  <a:pt x="16107" y="11300"/>
                </a:cubicBezTo>
                <a:cubicBezTo>
                  <a:pt x="16107" y="11300"/>
                  <a:pt x="14985" y="9874"/>
                  <a:pt x="16979" y="8623"/>
                </a:cubicBezTo>
                <a:cubicBezTo>
                  <a:pt x="18972" y="7372"/>
                  <a:pt x="21600" y="6026"/>
                  <a:pt x="21600" y="3889"/>
                </a:cubicBezTo>
                <a:cubicBezTo>
                  <a:pt x="21600" y="1725"/>
                  <a:pt x="19172" y="832"/>
                  <a:pt x="17365" y="1589"/>
                </a:cubicBezTo>
                <a:cubicBezTo>
                  <a:pt x="17453" y="623"/>
                  <a:pt x="17461" y="0"/>
                  <a:pt x="17461" y="0"/>
                </a:cubicBezTo>
                <a:lnTo>
                  <a:pt x="4139" y="0"/>
                </a:lnTo>
                <a:close/>
                <a:moveTo>
                  <a:pt x="2780" y="2437"/>
                </a:moveTo>
                <a:cubicBezTo>
                  <a:pt x="3886" y="2437"/>
                  <a:pt x="4325" y="3145"/>
                  <a:pt x="4499" y="3649"/>
                </a:cubicBezTo>
                <a:cubicBezTo>
                  <a:pt x="4748" y="5174"/>
                  <a:pt x="5172" y="6946"/>
                  <a:pt x="5886" y="8488"/>
                </a:cubicBezTo>
                <a:cubicBezTo>
                  <a:pt x="5216" y="7814"/>
                  <a:pt x="4193" y="7247"/>
                  <a:pt x="3073" y="6490"/>
                </a:cubicBezTo>
                <a:cubicBezTo>
                  <a:pt x="229" y="4570"/>
                  <a:pt x="1195" y="2437"/>
                  <a:pt x="2780" y="2437"/>
                </a:cubicBezTo>
                <a:close/>
                <a:moveTo>
                  <a:pt x="18822" y="2437"/>
                </a:moveTo>
                <a:cubicBezTo>
                  <a:pt x="20407" y="2437"/>
                  <a:pt x="21373" y="4570"/>
                  <a:pt x="18529" y="6490"/>
                </a:cubicBezTo>
                <a:cubicBezTo>
                  <a:pt x="17409" y="7247"/>
                  <a:pt x="16386" y="7814"/>
                  <a:pt x="15716" y="8488"/>
                </a:cubicBezTo>
                <a:cubicBezTo>
                  <a:pt x="16430" y="6947"/>
                  <a:pt x="16852" y="5174"/>
                  <a:pt x="17101" y="3649"/>
                </a:cubicBezTo>
                <a:cubicBezTo>
                  <a:pt x="17275" y="3145"/>
                  <a:pt x="17716" y="2437"/>
                  <a:pt x="18822" y="2437"/>
                </a:cubicBezTo>
                <a:close/>
              </a:path>
            </a:pathLst>
          </a:custGeom>
          <a:solidFill>
            <a:schemeClr val="accent4"/>
          </a:solidFill>
          <a:ln w="12600">
            <a:noFill/>
          </a:ln>
          <a:effectLst>
            <a:outerShdw algn="b" blurRad="63500" dir="5400000" dist="55800" kx="0" ky="0" rotWithShape="0" sx="100000" sy="100000">
              <a:srgbClr val="000000">
                <a:alpha val="50000"/>
              </a:srgbClr>
            </a:outerShdw>
          </a:effectLst>
        </p:spPr>
        <p:style>
          <a:lnRef idx="0"/>
          <a:fillRef idx="0"/>
          <a:effectRef idx="0"/>
          <a:fontRef idx="minor"/>
        </p:style>
      </p:sp>
    </p:spTree>
  </p:cSld>
  <mc:AlternateContent>
    <mc:Choice Requires="p14">
      <p:transition spd="slow" p14:dur="2000"/>
    </mc:Choice>
    <mc:Fallback>
      <p:transition spd="slow"/>
    </mc:Fallback>
  </mc:AlternateContent>
</p:sld>
</file>

<file path=ppt/slides/slide7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94d9f6"/>
        </a:solidFill>
      </p:bgPr>
    </p:bg>
    <p:spTree>
      <p:nvGrpSpPr>
        <p:cNvPr id="1" name=""/>
        <p:cNvGrpSpPr/>
        <p:nvPr/>
      </p:nvGrpSpPr>
      <p:grpSpPr>
        <a:xfrm>
          <a:off x="0" y="0"/>
          <a:ext cx="0" cy="0"/>
          <a:chOff x="0" y="0"/>
          <a:chExt cx="0" cy="0"/>
        </a:xfrm>
      </p:grpSpPr>
      <p:sp>
        <p:nvSpPr>
          <p:cNvPr id="1242" name="CustomShape 1"/>
          <p:cNvSpPr/>
          <p:nvPr/>
        </p:nvSpPr>
        <p:spPr>
          <a:xfrm>
            <a:off x="406440" y="2158920"/>
            <a:ext cx="12191400" cy="7401960"/>
          </a:xfrm>
          <a:prstGeom prst="rect">
            <a:avLst/>
          </a:prstGeom>
          <a:noFill/>
          <a:ln w="12600">
            <a:noFill/>
          </a:ln>
        </p:spPr>
        <p:style>
          <a:lnRef idx="0"/>
          <a:fillRef idx="0"/>
          <a:effectRef idx="0"/>
          <a:fontRef idx="minor"/>
        </p:style>
        <p:txBody>
          <a:bodyPr lIns="50760" rIns="50760" tIns="50760" bIns="50760">
            <a:noAutofit/>
          </a:bodyPr>
          <a:p>
            <a:pPr marL="444600" indent="-443880">
              <a:lnSpc>
                <a:spcPct val="100000"/>
              </a:lnSpc>
              <a:spcBef>
                <a:spcPts val="2801"/>
              </a:spcBef>
              <a:buClr>
                <a:srgbClr val="34a5da"/>
              </a:buClr>
              <a:buSzPct val="105000"/>
              <a:buFont typeface="Avenir Next Regular"/>
              <a:buChar char="▸"/>
            </a:pPr>
            <a:r>
              <a:rPr b="0" lang="pt-BR" sz="3400" spc="-1" strike="noStrike">
                <a:solidFill>
                  <a:srgbClr val="222222"/>
                </a:solidFill>
                <a:latin typeface="Avenir Next Medium"/>
                <a:ea typeface="Avenir Next Medium"/>
              </a:rPr>
              <a:t>Modelo probabilístico:</a:t>
            </a:r>
            <a:endParaRPr b="0" lang="pt-BR" sz="3400" spc="-1" strike="noStrike">
              <a:latin typeface="Arial"/>
            </a:endParaRPr>
          </a:p>
          <a:p>
            <a:pPr lvl="1" marL="888840" indent="-443880">
              <a:lnSpc>
                <a:spcPct val="100000"/>
              </a:lnSpc>
              <a:spcBef>
                <a:spcPts val="2801"/>
              </a:spcBef>
              <a:buClr>
                <a:srgbClr val="34a5da"/>
              </a:buClr>
              <a:buSzPct val="105000"/>
              <a:buFont typeface="Avenir Next Regular"/>
              <a:buChar char="▸"/>
            </a:pPr>
            <a:r>
              <a:rPr b="0" lang="pt-BR" sz="3400" spc="-1" strike="noStrike">
                <a:solidFill>
                  <a:srgbClr val="771d76"/>
                </a:solidFill>
                <a:latin typeface="Avenir Next Medium"/>
                <a:ea typeface="Avenir Next Medium"/>
              </a:rPr>
              <a:t>Variáveis de interesse X</a:t>
            </a:r>
            <a:r>
              <a:rPr b="0" lang="pt-BR" sz="3400" spc="-1" strike="noStrike" baseline="-5000">
                <a:solidFill>
                  <a:srgbClr val="771d76"/>
                </a:solidFill>
                <a:latin typeface="Avenir Next Medium"/>
                <a:ea typeface="Avenir Next Medium"/>
              </a:rPr>
              <a:t>1</a:t>
            </a:r>
            <a:r>
              <a:rPr b="0" lang="pt-BR" sz="3400" spc="-1" strike="noStrike">
                <a:solidFill>
                  <a:srgbClr val="771d76"/>
                </a:solidFill>
                <a:latin typeface="Avenir Next Medium"/>
                <a:ea typeface="Avenir Next Medium"/>
              </a:rPr>
              <a:t>,..,X</a:t>
            </a:r>
            <a:r>
              <a:rPr b="0" lang="pt-BR" sz="3400" spc="-1" strike="noStrike" baseline="-5000">
                <a:solidFill>
                  <a:srgbClr val="771d76"/>
                </a:solidFill>
                <a:latin typeface="Avenir Next Medium"/>
                <a:ea typeface="Avenir Next Medium"/>
              </a:rPr>
              <a:t>n</a:t>
            </a:r>
            <a:endParaRPr b="0" lang="pt-BR" sz="3400" spc="-1" strike="noStrike">
              <a:latin typeface="Arial"/>
            </a:endParaRPr>
          </a:p>
          <a:p>
            <a:pPr lvl="1" marL="888840" indent="-443880">
              <a:lnSpc>
                <a:spcPct val="100000"/>
              </a:lnSpc>
              <a:spcBef>
                <a:spcPts val="2801"/>
              </a:spcBef>
              <a:buClr>
                <a:srgbClr val="34a5da"/>
              </a:buClr>
              <a:buSzPct val="105000"/>
              <a:buFont typeface="Avenir Next Regular"/>
              <a:buChar char="▸"/>
            </a:pPr>
            <a:r>
              <a:rPr b="0" lang="pt-BR" sz="3400" spc="-1" strike="noStrike">
                <a:solidFill>
                  <a:srgbClr val="771d76"/>
                </a:solidFill>
                <a:latin typeface="Avenir Next Medium"/>
                <a:ea typeface="Avenir Next Medium"/>
              </a:rPr>
              <a:t>Distribuição conjunta Pr(X</a:t>
            </a:r>
            <a:r>
              <a:rPr b="0" lang="pt-BR" sz="3400" spc="-1" strike="noStrike" baseline="-5000">
                <a:solidFill>
                  <a:srgbClr val="771d76"/>
                </a:solidFill>
                <a:latin typeface="Avenir Next Medium"/>
                <a:ea typeface="Avenir Next Medium"/>
              </a:rPr>
              <a:t>1</a:t>
            </a:r>
            <a:r>
              <a:rPr b="0" lang="pt-BR" sz="3400" spc="-1" strike="noStrike">
                <a:solidFill>
                  <a:srgbClr val="771d76"/>
                </a:solidFill>
                <a:latin typeface="Avenir Next Medium"/>
                <a:ea typeface="Avenir Next Medium"/>
              </a:rPr>
              <a:t>,..,X</a:t>
            </a:r>
            <a:r>
              <a:rPr b="0" lang="pt-BR" sz="3400" spc="-1" strike="noStrike" baseline="-5000">
                <a:solidFill>
                  <a:srgbClr val="771d76"/>
                </a:solidFill>
                <a:latin typeface="Avenir Next Medium"/>
                <a:ea typeface="Avenir Next Medium"/>
              </a:rPr>
              <a:t>n</a:t>
            </a:r>
            <a:r>
              <a:rPr b="0" lang="pt-BR" sz="3400" spc="-1" strike="noStrike">
                <a:solidFill>
                  <a:srgbClr val="771d76"/>
                </a:solidFill>
                <a:latin typeface="Avenir Next Medium"/>
                <a:ea typeface="Avenir Next Medium"/>
              </a:rPr>
              <a:t>)</a:t>
            </a:r>
            <a:endParaRPr b="0" lang="pt-BR" sz="3400" spc="-1" strike="noStrike">
              <a:latin typeface="Arial"/>
            </a:endParaRPr>
          </a:p>
          <a:p>
            <a:pPr>
              <a:lnSpc>
                <a:spcPct val="100000"/>
              </a:lnSpc>
            </a:pPr>
            <a:endParaRPr b="0" lang="pt-BR" sz="3400" spc="-1" strike="noStrike">
              <a:latin typeface="Arial"/>
            </a:endParaRPr>
          </a:p>
          <a:p>
            <a:pPr marL="444600" indent="-443880">
              <a:lnSpc>
                <a:spcPct val="100000"/>
              </a:lnSpc>
              <a:spcBef>
                <a:spcPts val="2801"/>
              </a:spcBef>
              <a:buClr>
                <a:srgbClr val="34a5da"/>
              </a:buClr>
              <a:buSzPct val="105000"/>
              <a:buFont typeface="Avenir Next Regular"/>
              <a:buChar char="▸"/>
            </a:pPr>
            <a:r>
              <a:rPr b="0" lang="pt-BR" sz="3400" spc="-1" strike="noStrike">
                <a:solidFill>
                  <a:srgbClr val="18679a"/>
                </a:solidFill>
                <a:latin typeface="Avenir Next Medium"/>
                <a:ea typeface="Avenir Next Medium"/>
              </a:rPr>
              <a:t>Inferência:</a:t>
            </a:r>
            <a:r>
              <a:rPr b="0" lang="pt-BR" sz="3400" spc="-1" strike="noStrike">
                <a:solidFill>
                  <a:srgbClr val="771d76"/>
                </a:solidFill>
                <a:latin typeface="Avenir Next Medium"/>
                <a:ea typeface="Avenir Next Medium"/>
              </a:rPr>
              <a:t> Ex.: Pr(X</a:t>
            </a:r>
            <a:r>
              <a:rPr b="0" lang="pt-BR" sz="3400" spc="-1" strike="noStrike" baseline="-5000">
                <a:solidFill>
                  <a:srgbClr val="771d76"/>
                </a:solidFill>
                <a:latin typeface="Avenir Next Medium"/>
                <a:ea typeface="Avenir Next Medium"/>
              </a:rPr>
              <a:t>4</a:t>
            </a:r>
            <a:r>
              <a:rPr b="0" lang="pt-BR" sz="3400" spc="-1" strike="noStrike">
                <a:solidFill>
                  <a:srgbClr val="771d76"/>
                </a:solidFill>
                <a:latin typeface="Avenir Next Medium"/>
                <a:ea typeface="Avenir Next Medium"/>
              </a:rPr>
              <a:t> = 1 | X</a:t>
            </a:r>
            <a:r>
              <a:rPr b="0" lang="pt-BR" sz="3400" spc="-1" strike="noStrike" baseline="-5000">
                <a:solidFill>
                  <a:srgbClr val="771d76"/>
                </a:solidFill>
                <a:latin typeface="Avenir Next Medium"/>
                <a:ea typeface="Avenir Next Medium"/>
              </a:rPr>
              <a:t>2</a:t>
            </a:r>
            <a:r>
              <a:rPr b="0" lang="pt-BR" sz="3400" spc="-1" strike="noStrike">
                <a:solidFill>
                  <a:srgbClr val="771d76"/>
                </a:solidFill>
                <a:latin typeface="Avenir Next Medium"/>
                <a:ea typeface="Avenir Next Medium"/>
              </a:rPr>
              <a:t> = 0, X</a:t>
            </a:r>
            <a:r>
              <a:rPr b="0" lang="pt-BR" sz="3400" spc="-1" strike="noStrike" baseline="-5000">
                <a:solidFill>
                  <a:srgbClr val="771d76"/>
                </a:solidFill>
                <a:latin typeface="Avenir Next Medium"/>
                <a:ea typeface="Avenir Next Medium"/>
              </a:rPr>
              <a:t>10</a:t>
            </a:r>
            <a:r>
              <a:rPr b="0" lang="pt-BR" sz="3400" spc="-1" strike="noStrike">
                <a:solidFill>
                  <a:srgbClr val="771d76"/>
                </a:solidFill>
                <a:latin typeface="Avenir Next Medium"/>
                <a:ea typeface="Avenir Next Medium"/>
              </a:rPr>
              <a:t> = 1) = ?</a:t>
            </a:r>
            <a:endParaRPr b="0" lang="pt-BR" sz="3400" spc="-1" strike="noStrike">
              <a:latin typeface="Arial"/>
            </a:endParaRPr>
          </a:p>
          <a:p>
            <a:pPr>
              <a:lnSpc>
                <a:spcPct val="100000"/>
              </a:lnSpc>
              <a:spcBef>
                <a:spcPts val="2801"/>
              </a:spcBef>
            </a:pPr>
            <a:endParaRPr b="0" lang="pt-BR" sz="3400" spc="-1" strike="noStrike">
              <a:latin typeface="Arial"/>
            </a:endParaRPr>
          </a:p>
          <a:p>
            <a:pPr marL="444600" indent="-443880">
              <a:lnSpc>
                <a:spcPct val="100000"/>
              </a:lnSpc>
              <a:spcBef>
                <a:spcPts val="2801"/>
              </a:spcBef>
              <a:buClr>
                <a:srgbClr val="34a5da"/>
              </a:buClr>
              <a:buSzPct val="105000"/>
              <a:buFont typeface="Avenir Next Regular"/>
              <a:buChar char="▸"/>
            </a:pPr>
            <a:r>
              <a:rPr b="0" lang="pt-BR" sz="3400" spc="-1" strike="noStrike">
                <a:solidFill>
                  <a:srgbClr val="e42832"/>
                </a:solidFill>
                <a:latin typeface="Avenir Next Medium"/>
                <a:ea typeface="Avenir Next Medium"/>
              </a:rPr>
              <a:t>Qualquer inferência pode ser respondida a partir da distribuição conjunta das variáveis</a:t>
            </a:r>
            <a:endParaRPr b="0" lang="pt-BR" sz="3400" spc="-1" strike="noStrike">
              <a:latin typeface="Arial"/>
            </a:endParaRPr>
          </a:p>
        </p:txBody>
      </p:sp>
      <p:sp>
        <p:nvSpPr>
          <p:cNvPr id="1243" name="CustomShape 2"/>
          <p:cNvSpPr/>
          <p:nvPr/>
        </p:nvSpPr>
        <p:spPr>
          <a:xfrm>
            <a:off x="406440" y="673200"/>
            <a:ext cx="12191400" cy="723240"/>
          </a:xfrm>
          <a:prstGeom prst="rect">
            <a:avLst/>
          </a:prstGeom>
          <a:noFill/>
          <a:ln w="12600">
            <a:noFill/>
          </a:ln>
        </p:spPr>
        <p:style>
          <a:lnRef idx="0"/>
          <a:fillRef idx="0"/>
          <a:effectRef idx="0"/>
          <a:fontRef idx="minor"/>
        </p:style>
        <p:txBody>
          <a:bodyPr lIns="50760" rIns="50760" tIns="50760" bIns="50760">
            <a:noAutofit/>
          </a:bodyPr>
          <a:p>
            <a:pPr>
              <a:lnSpc>
                <a:spcPct val="80000"/>
              </a:lnSpc>
              <a:spcBef>
                <a:spcPts val="2200"/>
              </a:spcBef>
            </a:pPr>
            <a:r>
              <a:rPr b="0" lang="pt-BR" sz="4800" spc="-1" strike="noStrike" cap="all">
                <a:solidFill>
                  <a:srgbClr val="771d76"/>
                </a:solidFill>
                <a:latin typeface="DIN Condensed Bold"/>
                <a:ea typeface="DIN Condensed Bold"/>
              </a:rPr>
              <a:t>inferência probabilística</a:t>
            </a:r>
            <a:endParaRPr b="0" lang="pt-BR" sz="4800" spc="-1" strike="noStrike">
              <a:latin typeface="Arial"/>
            </a:endParaRPr>
          </a:p>
        </p:txBody>
      </p:sp>
    </p:spTree>
  </p:cSld>
  <mc:AlternateContent>
    <mc:Choice Requires="p14">
      <p:transition spd="slow" p14:dur="2000"/>
    </mc:Choice>
    <mc:Fallback>
      <p:transition spd="slow"/>
    </mc:Fallback>
  </mc:AlternateContent>
</p:sld>
</file>

<file path=ppt/slides/slide7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4" name="CustomShape 1"/>
          <p:cNvSpPr/>
          <p:nvPr/>
        </p:nvSpPr>
        <p:spPr>
          <a:xfrm>
            <a:off x="406440" y="1822320"/>
            <a:ext cx="12191400" cy="6108120"/>
          </a:xfrm>
          <a:prstGeom prst="rect">
            <a:avLst/>
          </a:prstGeom>
          <a:noFill/>
          <a:ln w="12600">
            <a:noFill/>
          </a:ln>
        </p:spPr>
        <p:style>
          <a:lnRef idx="0"/>
          <a:fillRef idx="0"/>
          <a:effectRef idx="0"/>
          <a:fontRef idx="minor"/>
        </p:style>
        <p:txBody>
          <a:bodyPr lIns="50760" rIns="50760" tIns="50760" bIns="50760">
            <a:noAutofit/>
          </a:bodyPr>
          <a:p>
            <a:pPr marL="444600" indent="-443880">
              <a:lnSpc>
                <a:spcPct val="100000"/>
              </a:lnSpc>
              <a:spcBef>
                <a:spcPts val="2801"/>
              </a:spcBef>
              <a:buClr>
                <a:srgbClr val="34a5da"/>
              </a:buClr>
              <a:buSzPct val="105000"/>
              <a:buFont typeface="Avenir Next Regular"/>
              <a:buChar char="▸"/>
            </a:pPr>
            <a:r>
              <a:rPr b="0" lang="pt-BR" sz="3400" spc="-1" strike="noStrike">
                <a:solidFill>
                  <a:srgbClr val="222222"/>
                </a:solidFill>
                <a:latin typeface="Avenir Next Medium"/>
                <a:ea typeface="Avenir Next Medium"/>
              </a:rPr>
              <a:t>Subtabelas de distribuição conjunta obtidas pela regra de adivitidade</a:t>
            </a:r>
            <a:endParaRPr b="0" lang="pt-BR" sz="3400" spc="-1" strike="noStrike">
              <a:latin typeface="Arial"/>
            </a:endParaRPr>
          </a:p>
        </p:txBody>
      </p:sp>
      <p:sp>
        <p:nvSpPr>
          <p:cNvPr id="1245" name="CustomShape 2"/>
          <p:cNvSpPr/>
          <p:nvPr/>
        </p:nvSpPr>
        <p:spPr>
          <a:xfrm>
            <a:off x="406440" y="673200"/>
            <a:ext cx="12191400" cy="723240"/>
          </a:xfrm>
          <a:prstGeom prst="rect">
            <a:avLst/>
          </a:prstGeom>
          <a:noFill/>
          <a:ln w="12600">
            <a:noFill/>
          </a:ln>
        </p:spPr>
        <p:style>
          <a:lnRef idx="0"/>
          <a:fillRef idx="0"/>
          <a:effectRef idx="0"/>
          <a:fontRef idx="minor"/>
        </p:style>
        <p:txBody>
          <a:bodyPr lIns="50760" rIns="50760" tIns="50760" bIns="50760">
            <a:noAutofit/>
          </a:bodyPr>
          <a:p>
            <a:pPr>
              <a:lnSpc>
                <a:spcPct val="80000"/>
              </a:lnSpc>
              <a:spcBef>
                <a:spcPts val="2200"/>
              </a:spcBef>
            </a:pPr>
            <a:r>
              <a:rPr b="0" lang="pt-BR" sz="4800" spc="-1" strike="noStrike" cap="all">
                <a:solidFill>
                  <a:srgbClr val="34a5da"/>
                </a:solidFill>
                <a:latin typeface="DIN Condensed Bold"/>
                <a:ea typeface="DIN Condensed Bold"/>
              </a:rPr>
              <a:t>distribuição marginal</a:t>
            </a:r>
            <a:endParaRPr b="0" lang="pt-BR" sz="4800" spc="-1" strike="noStrike">
              <a:latin typeface="Arial"/>
            </a:endParaRPr>
          </a:p>
        </p:txBody>
      </p:sp>
      <p:graphicFrame>
        <p:nvGraphicFramePr>
          <p:cNvPr id="1246" name="Table 3"/>
          <p:cNvGraphicFramePr/>
          <p:nvPr/>
        </p:nvGraphicFramePr>
        <p:xfrm>
          <a:off x="620280" y="5375160"/>
          <a:ext cx="3850560" cy="4174920"/>
        </p:xfrm>
        <a:graphic>
          <a:graphicData uri="http://schemas.openxmlformats.org/drawingml/2006/table">
            <a:tbl>
              <a:tblPr/>
              <a:tblGrid>
                <a:gridCol w="1425240"/>
                <a:gridCol w="1141920"/>
                <a:gridCol w="1283760"/>
              </a:tblGrid>
              <a:tr h="917640">
                <a:tc>
                  <a:txBody>
                    <a:bodyPr lIns="45720" rIns="45720">
                      <a:noAutofit/>
                    </a:bodyPr>
                    <a:p>
                      <a:pPr algn="ctr">
                        <a:lnSpc>
                          <a:spcPct val="100000"/>
                        </a:lnSpc>
                        <a:spcBef>
                          <a:spcPts val="601"/>
                        </a:spcBef>
                      </a:pPr>
                      <a:r>
                        <a:rPr b="1" lang="pt-BR" sz="2800" spc="-1" strike="noStrike">
                          <a:solidFill>
                            <a:srgbClr val="ffffff"/>
                          </a:solidFill>
                          <a:latin typeface="Avenir Next Regular"/>
                          <a:ea typeface="Avenir Next Regular"/>
                        </a:rPr>
                        <a:t>T</a:t>
                      </a:r>
                      <a:endParaRPr b="0" lang="pt-BR" sz="2800" spc="-1" strike="noStrike">
                        <a:latin typeface="Arial"/>
                      </a:endParaRPr>
                    </a:p>
                  </a:txBody>
                  <a:tcPr marL="45720" marR="45720">
                    <a:lnL w="25200">
                      <a:solidFill>
                        <a:srgbClr val="000000"/>
                      </a:solidFill>
                    </a:lnL>
                    <a:lnR w="12240">
                      <a:solidFill>
                        <a:srgbClr val="000000"/>
                      </a:solidFill>
                    </a:lnR>
                    <a:lnT w="25200">
                      <a:solidFill>
                        <a:srgbClr val="000000"/>
                      </a:solidFill>
                    </a:lnT>
                    <a:lnB w="12240">
                      <a:solidFill>
                        <a:srgbClr val="000000"/>
                      </a:solidFill>
                    </a:lnB>
                    <a:solidFill>
                      <a:srgbClr val="781873"/>
                    </a:solidFill>
                  </a:tcPr>
                </a:tc>
                <a:tc>
                  <a:txBody>
                    <a:bodyPr lIns="45720" rIns="45720">
                      <a:noAutofit/>
                    </a:bodyPr>
                    <a:p>
                      <a:pPr algn="ctr">
                        <a:lnSpc>
                          <a:spcPct val="100000"/>
                        </a:lnSpc>
                        <a:spcBef>
                          <a:spcPts val="601"/>
                        </a:spcBef>
                      </a:pPr>
                      <a:r>
                        <a:rPr b="1" lang="pt-BR" sz="2800" spc="-1" strike="noStrike">
                          <a:solidFill>
                            <a:srgbClr val="ffffff"/>
                          </a:solidFill>
                          <a:latin typeface="Avenir Next Regular"/>
                          <a:ea typeface="Avenir Next Regular"/>
                        </a:rPr>
                        <a:t>S</a:t>
                      </a:r>
                      <a:endParaRPr b="0" lang="pt-BR" sz="2800" spc="-1" strike="noStrike">
                        <a:latin typeface="Arial"/>
                      </a:endParaRPr>
                    </a:p>
                  </a:txBody>
                  <a:tcPr marL="45720" marR="45720">
                    <a:lnL w="12240">
                      <a:solidFill>
                        <a:srgbClr val="000000"/>
                      </a:solidFill>
                    </a:lnL>
                    <a:lnR w="12240">
                      <a:solidFill>
                        <a:srgbClr val="000000"/>
                      </a:solidFill>
                    </a:lnR>
                    <a:lnT w="25200">
                      <a:solidFill>
                        <a:srgbClr val="000000"/>
                      </a:solidFill>
                    </a:lnT>
                    <a:lnB w="12240">
                      <a:solidFill>
                        <a:srgbClr val="000000"/>
                      </a:solidFill>
                    </a:lnB>
                    <a:solidFill>
                      <a:srgbClr val="781873"/>
                    </a:solidFill>
                  </a:tcPr>
                </a:tc>
                <a:tc>
                  <a:txBody>
                    <a:bodyPr lIns="45720" rIns="45720">
                      <a:noAutofit/>
                    </a:bodyPr>
                    <a:p>
                      <a:pPr algn="ctr">
                        <a:lnSpc>
                          <a:spcPct val="100000"/>
                        </a:lnSpc>
                        <a:spcBef>
                          <a:spcPts val="601"/>
                        </a:spcBef>
                      </a:pPr>
                      <a:r>
                        <a:rPr b="1" lang="pt-BR" sz="2800" spc="-1" strike="noStrike">
                          <a:solidFill>
                            <a:srgbClr val="ffffff"/>
                          </a:solidFill>
                          <a:latin typeface="Avenir Next Regular"/>
                          <a:ea typeface="Avenir Next Regular"/>
                        </a:rPr>
                        <a:t>Pr(T,S)</a:t>
                      </a:r>
                      <a:endParaRPr b="0" lang="pt-BR" sz="2800" spc="-1" strike="noStrike">
                        <a:latin typeface="Arial"/>
                      </a:endParaRPr>
                    </a:p>
                  </a:txBody>
                  <a:tcPr marL="45720" marR="45720">
                    <a:lnL w="12240">
                      <a:solidFill>
                        <a:srgbClr val="000000"/>
                      </a:solidFill>
                    </a:lnL>
                    <a:lnR w="25200">
                      <a:solidFill>
                        <a:srgbClr val="000000"/>
                      </a:solidFill>
                    </a:lnR>
                    <a:lnT w="25200">
                      <a:solidFill>
                        <a:srgbClr val="000000"/>
                      </a:solidFill>
                    </a:lnT>
                    <a:lnB w="12240">
                      <a:solidFill>
                        <a:srgbClr val="000000"/>
                      </a:solidFill>
                    </a:lnB>
                    <a:solidFill>
                      <a:srgbClr val="781873"/>
                    </a:solidFill>
                  </a:tcPr>
                </a:tc>
              </a:tr>
              <a:tr h="917640">
                <a:tc>
                  <a:txBody>
                    <a:bodyPr lIns="45720" rIns="45720">
                      <a:noAutofit/>
                    </a:bodyPr>
                    <a:p>
                      <a:pPr algn="ctr">
                        <a:lnSpc>
                          <a:spcPct val="100000"/>
                        </a:lnSpc>
                        <a:spcBef>
                          <a:spcPts val="601"/>
                        </a:spcBef>
                      </a:pPr>
                      <a:r>
                        <a:rPr b="1" lang="pt-BR" sz="2800" spc="-1" strike="noStrike">
                          <a:solidFill>
                            <a:srgbClr val="ffffff"/>
                          </a:solidFill>
                          <a:latin typeface="Avenir Next Regular"/>
                          <a:ea typeface="Avenir Next Regular"/>
                        </a:rPr>
                        <a:t>quente</a:t>
                      </a:r>
                      <a:endParaRPr b="0" lang="pt-BR" sz="2800" spc="-1" strike="noStrike">
                        <a:latin typeface="Arial"/>
                      </a:endParaRPr>
                    </a:p>
                  </a:txBody>
                  <a:tcPr marL="45720" marR="45720">
                    <a:lnL w="25200">
                      <a:solidFill>
                        <a:srgbClr val="000000"/>
                      </a:solidFill>
                    </a:lnL>
                    <a:lnR w="12240">
                      <a:solidFill>
                        <a:srgbClr val="000000"/>
                      </a:solidFill>
                    </a:lnR>
                    <a:lnT w="12240">
                      <a:solidFill>
                        <a:srgbClr val="000000"/>
                      </a:solidFill>
                    </a:lnT>
                    <a:lnB w="12240">
                      <a:solidFill>
                        <a:srgbClr val="000000"/>
                      </a:solidFill>
                    </a:lnB>
                    <a:solidFill>
                      <a:srgbClr val="a01d73"/>
                    </a:solidFill>
                  </a:tcPr>
                </a:tc>
                <a:tc>
                  <a:txBody>
                    <a:bodyPr lIns="45720" rIns="45720">
                      <a:noAutofit/>
                    </a:bodyPr>
                    <a:p>
                      <a:pPr algn="ctr">
                        <a:lnSpc>
                          <a:spcPct val="100000"/>
                        </a:lnSpc>
                        <a:spcBef>
                          <a:spcPts val="601"/>
                        </a:spcBef>
                      </a:pPr>
                      <a:r>
                        <a:rPr b="1" lang="pt-BR" sz="2800" spc="-1" strike="noStrike">
                          <a:solidFill>
                            <a:srgbClr val="ffffff"/>
                          </a:solidFill>
                          <a:latin typeface="Avenir Next Regular"/>
                          <a:ea typeface="Avenir Next Regular"/>
                        </a:rPr>
                        <a:t>sol</a:t>
                      </a:r>
                      <a:endParaRPr b="0" lang="pt-BR" sz="2800" spc="-1" strike="noStrike">
                        <a:latin typeface="Arial"/>
                      </a:endParaRPr>
                    </a:p>
                  </a:txBody>
                  <a:tcPr marL="45720" marR="45720">
                    <a:lnL w="12240">
                      <a:solidFill>
                        <a:srgbClr val="000000"/>
                      </a:solidFill>
                    </a:lnL>
                    <a:lnR w="12240">
                      <a:solidFill>
                        <a:srgbClr val="000000"/>
                      </a:solidFill>
                    </a:lnR>
                    <a:lnT w="12240">
                      <a:solidFill>
                        <a:srgbClr val="000000"/>
                      </a:solidFill>
                    </a:lnT>
                    <a:lnB w="12240">
                      <a:solidFill>
                        <a:srgbClr val="000000"/>
                      </a:solidFill>
                    </a:lnB>
                    <a:solidFill>
                      <a:srgbClr val="a01d73"/>
                    </a:solidFill>
                  </a:tcPr>
                </a:tc>
                <a:tc>
                  <a:txBody>
                    <a:bodyPr lIns="45720" rIns="45720">
                      <a:noAutofit/>
                    </a:bodyPr>
                    <a:p>
                      <a:pPr algn="ctr">
                        <a:lnSpc>
                          <a:spcPct val="100000"/>
                        </a:lnSpc>
                        <a:spcBef>
                          <a:spcPts val="601"/>
                        </a:spcBef>
                      </a:pPr>
                      <a:r>
                        <a:rPr b="0" lang="pt-BR" sz="2800" spc="-1" strike="noStrike">
                          <a:solidFill>
                            <a:srgbClr val="222222"/>
                          </a:solidFill>
                          <a:latin typeface="Avenir Next Regular"/>
                          <a:ea typeface="Avenir Next Regular"/>
                        </a:rPr>
                        <a:t>0.4</a:t>
                      </a:r>
                      <a:endParaRPr b="0" lang="pt-BR" sz="2800" spc="-1" strike="noStrike">
                        <a:latin typeface="Arial"/>
                      </a:endParaRPr>
                    </a:p>
                  </a:txBody>
                  <a:tcPr marL="45720" marR="45720">
                    <a:lnL w="12240">
                      <a:solidFill>
                        <a:srgbClr val="000000"/>
                      </a:solidFill>
                    </a:lnL>
                    <a:lnR w="25200">
                      <a:solidFill>
                        <a:srgbClr val="000000"/>
                      </a:solidFill>
                    </a:lnR>
                    <a:lnT w="12240">
                      <a:solidFill>
                        <a:srgbClr val="000000"/>
                      </a:solidFill>
                    </a:lnT>
                    <a:lnB w="12240">
                      <a:solidFill>
                        <a:srgbClr val="000000"/>
                      </a:solidFill>
                    </a:lnB>
                    <a:noFill/>
                  </a:tcPr>
                </a:tc>
              </a:tr>
              <a:tr h="917640">
                <a:tc>
                  <a:txBody>
                    <a:bodyPr lIns="45720" rIns="45720">
                      <a:noAutofit/>
                    </a:bodyPr>
                    <a:p>
                      <a:pPr algn="ctr">
                        <a:lnSpc>
                          <a:spcPct val="100000"/>
                        </a:lnSpc>
                        <a:spcBef>
                          <a:spcPts val="601"/>
                        </a:spcBef>
                      </a:pPr>
                      <a:r>
                        <a:rPr b="1" lang="pt-BR" sz="2800" spc="-1" strike="noStrike">
                          <a:solidFill>
                            <a:srgbClr val="ffffff"/>
                          </a:solidFill>
                          <a:latin typeface="Avenir Next Regular"/>
                          <a:ea typeface="Avenir Next Regular"/>
                        </a:rPr>
                        <a:t>quente</a:t>
                      </a:r>
                      <a:endParaRPr b="0" lang="pt-BR" sz="2800" spc="-1" strike="noStrike">
                        <a:latin typeface="Arial"/>
                      </a:endParaRPr>
                    </a:p>
                  </a:txBody>
                  <a:tcPr marL="45720" marR="45720">
                    <a:lnL w="25200">
                      <a:solidFill>
                        <a:srgbClr val="000000"/>
                      </a:solidFill>
                    </a:lnL>
                    <a:lnR w="12240">
                      <a:solidFill>
                        <a:srgbClr val="000000"/>
                      </a:solidFill>
                    </a:lnR>
                    <a:lnT w="12240">
                      <a:solidFill>
                        <a:srgbClr val="000000"/>
                      </a:solidFill>
                    </a:lnT>
                    <a:lnB w="12240">
                      <a:solidFill>
                        <a:srgbClr val="000000"/>
                      </a:solidFill>
                    </a:lnB>
                    <a:solidFill>
                      <a:srgbClr val="a01d73"/>
                    </a:solidFill>
                  </a:tcPr>
                </a:tc>
                <a:tc>
                  <a:txBody>
                    <a:bodyPr lIns="45720" rIns="45720">
                      <a:noAutofit/>
                    </a:bodyPr>
                    <a:p>
                      <a:pPr algn="ctr">
                        <a:lnSpc>
                          <a:spcPct val="100000"/>
                        </a:lnSpc>
                        <a:spcBef>
                          <a:spcPts val="601"/>
                        </a:spcBef>
                      </a:pPr>
                      <a:r>
                        <a:rPr b="1" lang="pt-BR" sz="2800" spc="-1" strike="noStrike">
                          <a:solidFill>
                            <a:srgbClr val="ffffff"/>
                          </a:solidFill>
                          <a:latin typeface="Avenir Next Regular"/>
                          <a:ea typeface="Avenir Next Regular"/>
                        </a:rPr>
                        <a:t>chuva</a:t>
                      </a:r>
                      <a:endParaRPr b="0" lang="pt-BR" sz="2800" spc="-1" strike="noStrike">
                        <a:latin typeface="Arial"/>
                      </a:endParaRPr>
                    </a:p>
                  </a:txBody>
                  <a:tcPr marL="45720" marR="45720">
                    <a:lnL w="12240">
                      <a:solidFill>
                        <a:srgbClr val="000000"/>
                      </a:solidFill>
                    </a:lnL>
                    <a:lnR w="12240">
                      <a:solidFill>
                        <a:srgbClr val="000000"/>
                      </a:solidFill>
                    </a:lnR>
                    <a:lnT w="12240">
                      <a:solidFill>
                        <a:srgbClr val="000000"/>
                      </a:solidFill>
                    </a:lnT>
                    <a:lnB w="12240">
                      <a:solidFill>
                        <a:srgbClr val="000000"/>
                      </a:solidFill>
                    </a:lnB>
                    <a:solidFill>
                      <a:srgbClr val="a01d73"/>
                    </a:solidFill>
                  </a:tcPr>
                </a:tc>
                <a:tc>
                  <a:txBody>
                    <a:bodyPr lIns="45720" rIns="45720">
                      <a:noAutofit/>
                    </a:bodyPr>
                    <a:p>
                      <a:pPr algn="ctr">
                        <a:lnSpc>
                          <a:spcPct val="100000"/>
                        </a:lnSpc>
                        <a:spcBef>
                          <a:spcPts val="601"/>
                        </a:spcBef>
                      </a:pPr>
                      <a:r>
                        <a:rPr b="0" lang="pt-BR" sz="2800" spc="-1" strike="noStrike">
                          <a:solidFill>
                            <a:srgbClr val="222222"/>
                          </a:solidFill>
                          <a:latin typeface="Avenir Next Regular"/>
                          <a:ea typeface="Avenir Next Regular"/>
                        </a:rPr>
                        <a:t>0.1</a:t>
                      </a:r>
                      <a:endParaRPr b="0" lang="pt-BR" sz="2800" spc="-1" strike="noStrike">
                        <a:latin typeface="Arial"/>
                      </a:endParaRPr>
                    </a:p>
                  </a:txBody>
                  <a:tcPr marL="45720" marR="45720">
                    <a:lnL w="12240">
                      <a:solidFill>
                        <a:srgbClr val="000000"/>
                      </a:solidFill>
                    </a:lnL>
                    <a:lnR w="25200">
                      <a:solidFill>
                        <a:srgbClr val="000000"/>
                      </a:solidFill>
                    </a:lnR>
                    <a:lnT w="12240">
                      <a:solidFill>
                        <a:srgbClr val="000000"/>
                      </a:solidFill>
                    </a:lnT>
                    <a:lnB w="12240">
                      <a:solidFill>
                        <a:srgbClr val="000000"/>
                      </a:solidFill>
                    </a:lnB>
                    <a:solidFill>
                      <a:srgbClr val="c52060">
                        <a:alpha val="25000"/>
                      </a:srgbClr>
                    </a:solidFill>
                  </a:tcPr>
                </a:tc>
              </a:tr>
              <a:tr h="504720">
                <a:tc>
                  <a:txBody>
                    <a:bodyPr lIns="45720" rIns="45720">
                      <a:noAutofit/>
                    </a:bodyPr>
                    <a:p>
                      <a:pPr algn="ctr">
                        <a:lnSpc>
                          <a:spcPct val="100000"/>
                        </a:lnSpc>
                        <a:spcBef>
                          <a:spcPts val="601"/>
                        </a:spcBef>
                      </a:pPr>
                      <a:r>
                        <a:rPr b="1" lang="pt-BR" sz="2800" spc="-1" strike="noStrike">
                          <a:solidFill>
                            <a:srgbClr val="ffffff"/>
                          </a:solidFill>
                          <a:latin typeface="Avenir Next Regular"/>
                          <a:ea typeface="Avenir Next Regular"/>
                        </a:rPr>
                        <a:t>frio</a:t>
                      </a:r>
                      <a:endParaRPr b="0" lang="pt-BR" sz="2800" spc="-1" strike="noStrike">
                        <a:latin typeface="Arial"/>
                      </a:endParaRPr>
                    </a:p>
                  </a:txBody>
                  <a:tcPr marL="45720" marR="45720">
                    <a:lnL w="25200">
                      <a:solidFill>
                        <a:srgbClr val="000000"/>
                      </a:solidFill>
                    </a:lnL>
                    <a:lnR w="12240">
                      <a:solidFill>
                        <a:srgbClr val="000000"/>
                      </a:solidFill>
                    </a:lnR>
                    <a:lnT w="12240">
                      <a:solidFill>
                        <a:srgbClr val="000000"/>
                      </a:solidFill>
                    </a:lnT>
                    <a:lnB w="12240">
                      <a:solidFill>
                        <a:srgbClr val="000000"/>
                      </a:solidFill>
                    </a:lnB>
                    <a:solidFill>
                      <a:srgbClr val="a01d73"/>
                    </a:solidFill>
                  </a:tcPr>
                </a:tc>
                <a:tc>
                  <a:txBody>
                    <a:bodyPr lIns="45720" rIns="45720">
                      <a:noAutofit/>
                    </a:bodyPr>
                    <a:p>
                      <a:pPr algn="ctr">
                        <a:lnSpc>
                          <a:spcPct val="100000"/>
                        </a:lnSpc>
                        <a:spcBef>
                          <a:spcPts val="601"/>
                        </a:spcBef>
                      </a:pPr>
                      <a:r>
                        <a:rPr b="1" lang="pt-BR" sz="2800" spc="-1" strike="noStrike">
                          <a:solidFill>
                            <a:srgbClr val="ffffff"/>
                          </a:solidFill>
                          <a:latin typeface="Avenir Next Regular"/>
                          <a:ea typeface="Avenir Next Regular"/>
                        </a:rPr>
                        <a:t>sol</a:t>
                      </a:r>
                      <a:endParaRPr b="0" lang="pt-BR" sz="2800" spc="-1" strike="noStrike">
                        <a:latin typeface="Arial"/>
                      </a:endParaRPr>
                    </a:p>
                  </a:txBody>
                  <a:tcPr marL="45720" marR="45720">
                    <a:lnL w="12240">
                      <a:solidFill>
                        <a:srgbClr val="000000"/>
                      </a:solidFill>
                    </a:lnL>
                    <a:lnR w="12240">
                      <a:solidFill>
                        <a:srgbClr val="000000"/>
                      </a:solidFill>
                    </a:lnR>
                    <a:lnT w="12240">
                      <a:solidFill>
                        <a:srgbClr val="000000"/>
                      </a:solidFill>
                    </a:lnT>
                    <a:lnB w="12240">
                      <a:solidFill>
                        <a:srgbClr val="000000"/>
                      </a:solidFill>
                    </a:lnB>
                    <a:solidFill>
                      <a:srgbClr val="a01d73"/>
                    </a:solidFill>
                  </a:tcPr>
                </a:tc>
                <a:tc>
                  <a:txBody>
                    <a:bodyPr lIns="45720" rIns="45720">
                      <a:noAutofit/>
                    </a:bodyPr>
                    <a:p>
                      <a:pPr algn="ctr">
                        <a:lnSpc>
                          <a:spcPct val="100000"/>
                        </a:lnSpc>
                        <a:spcBef>
                          <a:spcPts val="601"/>
                        </a:spcBef>
                      </a:pPr>
                      <a:r>
                        <a:rPr b="0" lang="pt-BR" sz="2800" spc="-1" strike="noStrike">
                          <a:solidFill>
                            <a:srgbClr val="222222"/>
                          </a:solidFill>
                          <a:latin typeface="Avenir Next Regular"/>
                          <a:ea typeface="Avenir Next Regular"/>
                        </a:rPr>
                        <a:t>0.2</a:t>
                      </a:r>
                      <a:endParaRPr b="0" lang="pt-BR" sz="2800" spc="-1" strike="noStrike">
                        <a:latin typeface="Arial"/>
                      </a:endParaRPr>
                    </a:p>
                  </a:txBody>
                  <a:tcPr marL="45720" marR="45720">
                    <a:lnL w="12240">
                      <a:solidFill>
                        <a:srgbClr val="000000"/>
                      </a:solidFill>
                    </a:lnL>
                    <a:lnR w="25200">
                      <a:solidFill>
                        <a:srgbClr val="000000"/>
                      </a:solidFill>
                    </a:lnR>
                    <a:lnT w="12240">
                      <a:solidFill>
                        <a:srgbClr val="000000"/>
                      </a:solidFill>
                    </a:lnT>
                    <a:lnB w="12240">
                      <a:solidFill>
                        <a:srgbClr val="000000"/>
                      </a:solidFill>
                    </a:lnB>
                    <a:noFill/>
                  </a:tcPr>
                </a:tc>
              </a:tr>
              <a:tr h="917640">
                <a:tc>
                  <a:txBody>
                    <a:bodyPr lIns="45720" rIns="45720">
                      <a:noAutofit/>
                    </a:bodyPr>
                    <a:p>
                      <a:pPr algn="ctr">
                        <a:lnSpc>
                          <a:spcPct val="100000"/>
                        </a:lnSpc>
                        <a:spcBef>
                          <a:spcPts val="601"/>
                        </a:spcBef>
                      </a:pPr>
                      <a:r>
                        <a:rPr b="1" lang="pt-BR" sz="2800" spc="-1" strike="noStrike">
                          <a:solidFill>
                            <a:srgbClr val="ffffff"/>
                          </a:solidFill>
                          <a:latin typeface="Avenir Next Regular"/>
                          <a:ea typeface="Avenir Next Regular"/>
                        </a:rPr>
                        <a:t>frio</a:t>
                      </a:r>
                      <a:endParaRPr b="0" lang="pt-BR" sz="2800" spc="-1" strike="noStrike">
                        <a:latin typeface="Arial"/>
                      </a:endParaRPr>
                    </a:p>
                  </a:txBody>
                  <a:tcPr marL="45720" marR="45720">
                    <a:lnL w="25200">
                      <a:solidFill>
                        <a:srgbClr val="000000"/>
                      </a:solidFill>
                    </a:lnL>
                    <a:lnR w="12240">
                      <a:solidFill>
                        <a:srgbClr val="000000"/>
                      </a:solidFill>
                    </a:lnR>
                    <a:lnT w="12240">
                      <a:solidFill>
                        <a:srgbClr val="000000"/>
                      </a:solidFill>
                    </a:lnT>
                    <a:lnB w="25200">
                      <a:solidFill>
                        <a:srgbClr val="000000"/>
                      </a:solidFill>
                    </a:lnB>
                    <a:solidFill>
                      <a:srgbClr val="a01d73"/>
                    </a:solidFill>
                  </a:tcPr>
                </a:tc>
                <a:tc>
                  <a:txBody>
                    <a:bodyPr lIns="45720" rIns="45720">
                      <a:noAutofit/>
                    </a:bodyPr>
                    <a:p>
                      <a:pPr algn="ctr">
                        <a:lnSpc>
                          <a:spcPct val="100000"/>
                        </a:lnSpc>
                        <a:spcBef>
                          <a:spcPts val="601"/>
                        </a:spcBef>
                      </a:pPr>
                      <a:r>
                        <a:rPr b="1" lang="pt-BR" sz="2800" spc="-1" strike="noStrike">
                          <a:solidFill>
                            <a:srgbClr val="ffffff"/>
                          </a:solidFill>
                          <a:latin typeface="Avenir Next Regular"/>
                          <a:ea typeface="Avenir Next Regular"/>
                        </a:rPr>
                        <a:t>chuva</a:t>
                      </a:r>
                      <a:endParaRPr b="0" lang="pt-BR" sz="2800" spc="-1" strike="noStrike">
                        <a:latin typeface="Arial"/>
                      </a:endParaRPr>
                    </a:p>
                  </a:txBody>
                  <a:tcPr marL="45720" marR="45720">
                    <a:lnL w="12240">
                      <a:solidFill>
                        <a:srgbClr val="000000"/>
                      </a:solidFill>
                    </a:lnL>
                    <a:lnR w="12240">
                      <a:solidFill>
                        <a:srgbClr val="000000"/>
                      </a:solidFill>
                    </a:lnR>
                    <a:lnT w="12240">
                      <a:solidFill>
                        <a:srgbClr val="000000"/>
                      </a:solidFill>
                    </a:lnT>
                    <a:lnB w="25200">
                      <a:solidFill>
                        <a:srgbClr val="000000"/>
                      </a:solidFill>
                    </a:lnB>
                    <a:solidFill>
                      <a:srgbClr val="a01d73"/>
                    </a:solidFill>
                  </a:tcPr>
                </a:tc>
                <a:tc>
                  <a:txBody>
                    <a:bodyPr lIns="45720" rIns="45720">
                      <a:noAutofit/>
                    </a:bodyPr>
                    <a:p>
                      <a:pPr algn="ctr">
                        <a:lnSpc>
                          <a:spcPct val="100000"/>
                        </a:lnSpc>
                        <a:spcBef>
                          <a:spcPts val="601"/>
                        </a:spcBef>
                      </a:pPr>
                      <a:r>
                        <a:rPr b="0" lang="pt-BR" sz="2800" spc="-1" strike="noStrike">
                          <a:solidFill>
                            <a:srgbClr val="222222"/>
                          </a:solidFill>
                          <a:latin typeface="Avenir Next Regular"/>
                          <a:ea typeface="Avenir Next Regular"/>
                        </a:rPr>
                        <a:t>0.3</a:t>
                      </a:r>
                      <a:endParaRPr b="0" lang="pt-BR" sz="2800" spc="-1" strike="noStrike">
                        <a:latin typeface="Arial"/>
                      </a:endParaRPr>
                    </a:p>
                  </a:txBody>
                  <a:tcPr marL="45720" marR="45720">
                    <a:lnL w="12240">
                      <a:solidFill>
                        <a:srgbClr val="000000"/>
                      </a:solidFill>
                    </a:lnL>
                    <a:lnR w="25200">
                      <a:solidFill>
                        <a:srgbClr val="000000"/>
                      </a:solidFill>
                    </a:lnR>
                    <a:lnT w="12240">
                      <a:solidFill>
                        <a:srgbClr val="000000"/>
                      </a:solidFill>
                    </a:lnT>
                    <a:lnB w="25200">
                      <a:solidFill>
                        <a:srgbClr val="000000"/>
                      </a:solidFill>
                    </a:lnB>
                    <a:solidFill>
                      <a:srgbClr val="c52060">
                        <a:alpha val="25000"/>
                      </a:srgbClr>
                    </a:solidFill>
                  </a:tcPr>
                </a:tc>
              </a:tr>
            </a:tbl>
          </a:graphicData>
        </a:graphic>
      </p:graphicFrame>
      <p:graphicFrame>
        <p:nvGraphicFramePr>
          <p:cNvPr id="1247" name="Table 4"/>
          <p:cNvGraphicFramePr/>
          <p:nvPr/>
        </p:nvGraphicFramePr>
        <p:xfrm>
          <a:off x="9455760" y="4387680"/>
          <a:ext cx="2925720" cy="1926720"/>
        </p:xfrm>
        <a:graphic>
          <a:graphicData uri="http://schemas.openxmlformats.org/drawingml/2006/table">
            <a:tbl>
              <a:tblPr/>
              <a:tblGrid>
                <a:gridCol w="1463040"/>
                <a:gridCol w="1463040"/>
              </a:tblGrid>
              <a:tr h="504720">
                <a:tc>
                  <a:txBody>
                    <a:bodyPr lIns="45720" rIns="45720">
                      <a:noAutofit/>
                    </a:bodyPr>
                    <a:p>
                      <a:pPr algn="ctr">
                        <a:lnSpc>
                          <a:spcPct val="100000"/>
                        </a:lnSpc>
                        <a:spcBef>
                          <a:spcPts val="601"/>
                        </a:spcBef>
                      </a:pPr>
                      <a:r>
                        <a:rPr b="1" lang="pt-BR" sz="2800" spc="-1" strike="noStrike">
                          <a:solidFill>
                            <a:srgbClr val="ffffff"/>
                          </a:solidFill>
                          <a:latin typeface="Avenir Next Regular"/>
                          <a:ea typeface="Avenir Next Regular"/>
                        </a:rPr>
                        <a:t>T</a:t>
                      </a:r>
                      <a:endParaRPr b="0" lang="pt-BR" sz="2800" spc="-1" strike="noStrike">
                        <a:latin typeface="Arial"/>
                      </a:endParaRPr>
                    </a:p>
                  </a:txBody>
                  <a:tcPr marL="45720" marR="45720">
                    <a:lnL w="25200">
                      <a:solidFill>
                        <a:srgbClr val="000000"/>
                      </a:solidFill>
                    </a:lnL>
                    <a:lnR w="12240">
                      <a:solidFill>
                        <a:srgbClr val="000000"/>
                      </a:solidFill>
                    </a:lnR>
                    <a:lnT w="25200">
                      <a:solidFill>
                        <a:srgbClr val="000000"/>
                      </a:solidFill>
                    </a:lnT>
                    <a:lnB w="12240">
                      <a:solidFill>
                        <a:srgbClr val="000000"/>
                      </a:solidFill>
                    </a:lnB>
                    <a:solidFill>
                      <a:srgbClr val="a01d73"/>
                    </a:solidFill>
                  </a:tcPr>
                </a:tc>
                <a:tc>
                  <a:txBody>
                    <a:bodyPr lIns="45720" rIns="45720">
                      <a:noAutofit/>
                    </a:bodyPr>
                    <a:p>
                      <a:pPr algn="ctr">
                        <a:lnSpc>
                          <a:spcPct val="100000"/>
                        </a:lnSpc>
                        <a:spcBef>
                          <a:spcPts val="601"/>
                        </a:spcBef>
                      </a:pPr>
                      <a:r>
                        <a:rPr b="1" lang="pt-BR" sz="2800" spc="-1" strike="noStrike">
                          <a:solidFill>
                            <a:srgbClr val="ffffff"/>
                          </a:solidFill>
                          <a:latin typeface="Avenir Next Regular"/>
                          <a:ea typeface="Avenir Next Regular"/>
                        </a:rPr>
                        <a:t>Pr(T)</a:t>
                      </a:r>
                      <a:endParaRPr b="0" lang="pt-BR" sz="2800" spc="-1" strike="noStrike">
                        <a:latin typeface="Arial"/>
                      </a:endParaRPr>
                    </a:p>
                  </a:txBody>
                  <a:tcPr marL="45720" marR="45720">
                    <a:lnL w="12240">
                      <a:solidFill>
                        <a:srgbClr val="000000"/>
                      </a:solidFill>
                    </a:lnL>
                    <a:lnR w="25200">
                      <a:solidFill>
                        <a:srgbClr val="000000"/>
                      </a:solidFill>
                    </a:lnR>
                    <a:lnT w="25200">
                      <a:solidFill>
                        <a:srgbClr val="000000"/>
                      </a:solidFill>
                    </a:lnT>
                    <a:lnB w="12240">
                      <a:solidFill>
                        <a:srgbClr val="000000"/>
                      </a:solidFill>
                    </a:lnB>
                    <a:solidFill>
                      <a:srgbClr val="781873"/>
                    </a:solidFill>
                  </a:tcPr>
                </a:tc>
              </a:tr>
              <a:tr h="917640">
                <a:tc>
                  <a:txBody>
                    <a:bodyPr lIns="45720" rIns="45720">
                      <a:noAutofit/>
                    </a:bodyPr>
                    <a:p>
                      <a:pPr algn="ctr">
                        <a:lnSpc>
                          <a:spcPct val="100000"/>
                        </a:lnSpc>
                        <a:spcBef>
                          <a:spcPts val="601"/>
                        </a:spcBef>
                      </a:pPr>
                      <a:r>
                        <a:rPr b="1" lang="pt-BR" sz="2800" spc="-1" strike="noStrike">
                          <a:solidFill>
                            <a:srgbClr val="ffffff"/>
                          </a:solidFill>
                          <a:latin typeface="Avenir Next Regular"/>
                          <a:ea typeface="Avenir Next Regular"/>
                        </a:rPr>
                        <a:t>quente</a:t>
                      </a:r>
                      <a:endParaRPr b="0" lang="pt-BR" sz="2800" spc="-1" strike="noStrike">
                        <a:latin typeface="Arial"/>
                      </a:endParaRPr>
                    </a:p>
                  </a:txBody>
                  <a:tcPr marL="45720" marR="45720">
                    <a:lnL w="25200">
                      <a:solidFill>
                        <a:srgbClr val="000000"/>
                      </a:solidFill>
                    </a:lnL>
                    <a:lnR w="12240">
                      <a:solidFill>
                        <a:srgbClr val="000000"/>
                      </a:solidFill>
                    </a:lnR>
                    <a:lnT w="12240">
                      <a:solidFill>
                        <a:srgbClr val="000000"/>
                      </a:solidFill>
                    </a:lnT>
                    <a:lnB w="12240">
                      <a:solidFill>
                        <a:srgbClr val="000000"/>
                      </a:solidFill>
                    </a:lnB>
                    <a:solidFill>
                      <a:srgbClr val="a01d73"/>
                    </a:solidFill>
                  </a:tcPr>
                </a:tc>
                <a:tc>
                  <a:txBody>
                    <a:bodyPr lIns="45720" rIns="45720">
                      <a:noAutofit/>
                    </a:bodyPr>
                    <a:p>
                      <a:pPr algn="ctr">
                        <a:lnSpc>
                          <a:spcPct val="100000"/>
                        </a:lnSpc>
                        <a:spcBef>
                          <a:spcPts val="601"/>
                        </a:spcBef>
                      </a:pPr>
                      <a:r>
                        <a:rPr b="0" lang="pt-BR" sz="2800" spc="-1" strike="noStrike">
                          <a:solidFill>
                            <a:srgbClr val="222222"/>
                          </a:solidFill>
                          <a:latin typeface="Avenir Next Regular"/>
                          <a:ea typeface="Avenir Next Regular"/>
                        </a:rPr>
                        <a:t>0.5</a:t>
                      </a:r>
                      <a:endParaRPr b="0" lang="pt-BR" sz="2800" spc="-1" strike="noStrike">
                        <a:latin typeface="Arial"/>
                      </a:endParaRPr>
                    </a:p>
                  </a:txBody>
                  <a:tcPr marL="45720" marR="45720">
                    <a:lnL w="12240">
                      <a:solidFill>
                        <a:srgbClr val="000000"/>
                      </a:solidFill>
                    </a:lnL>
                    <a:lnR w="25200">
                      <a:solidFill>
                        <a:srgbClr val="000000"/>
                      </a:solidFill>
                    </a:lnR>
                    <a:lnT w="12240">
                      <a:solidFill>
                        <a:srgbClr val="000000"/>
                      </a:solidFill>
                    </a:lnT>
                    <a:lnB w="12240">
                      <a:solidFill>
                        <a:srgbClr val="000000"/>
                      </a:solidFill>
                    </a:lnB>
                    <a:noFill/>
                  </a:tcPr>
                </a:tc>
              </a:tr>
              <a:tr h="504720">
                <a:tc>
                  <a:txBody>
                    <a:bodyPr lIns="45720" rIns="45720">
                      <a:noAutofit/>
                    </a:bodyPr>
                    <a:p>
                      <a:pPr algn="ctr">
                        <a:lnSpc>
                          <a:spcPct val="100000"/>
                        </a:lnSpc>
                        <a:spcBef>
                          <a:spcPts val="601"/>
                        </a:spcBef>
                      </a:pPr>
                      <a:r>
                        <a:rPr b="1" lang="pt-BR" sz="2800" spc="-1" strike="noStrike">
                          <a:solidFill>
                            <a:srgbClr val="ffffff"/>
                          </a:solidFill>
                          <a:latin typeface="Avenir Next Regular"/>
                          <a:ea typeface="Avenir Next Regular"/>
                        </a:rPr>
                        <a:t>frio</a:t>
                      </a:r>
                      <a:endParaRPr b="0" lang="pt-BR" sz="2800" spc="-1" strike="noStrike">
                        <a:latin typeface="Arial"/>
                      </a:endParaRPr>
                    </a:p>
                  </a:txBody>
                  <a:tcPr marL="45720" marR="45720">
                    <a:lnL w="25200">
                      <a:solidFill>
                        <a:srgbClr val="000000"/>
                      </a:solidFill>
                    </a:lnL>
                    <a:lnR w="12240">
                      <a:solidFill>
                        <a:srgbClr val="000000"/>
                      </a:solidFill>
                    </a:lnR>
                    <a:lnT w="12240">
                      <a:solidFill>
                        <a:srgbClr val="000000"/>
                      </a:solidFill>
                    </a:lnT>
                    <a:lnB w="25200">
                      <a:solidFill>
                        <a:srgbClr val="000000"/>
                      </a:solidFill>
                    </a:lnB>
                    <a:solidFill>
                      <a:srgbClr val="a01d73"/>
                    </a:solidFill>
                  </a:tcPr>
                </a:tc>
                <a:tc>
                  <a:txBody>
                    <a:bodyPr lIns="45720" rIns="45720">
                      <a:noAutofit/>
                    </a:bodyPr>
                    <a:p>
                      <a:pPr algn="ctr">
                        <a:lnSpc>
                          <a:spcPct val="100000"/>
                        </a:lnSpc>
                        <a:spcBef>
                          <a:spcPts val="601"/>
                        </a:spcBef>
                      </a:pPr>
                      <a:r>
                        <a:rPr b="0" lang="pt-BR" sz="2800" spc="-1" strike="noStrike">
                          <a:solidFill>
                            <a:srgbClr val="222222"/>
                          </a:solidFill>
                          <a:latin typeface="Avenir Next Regular"/>
                          <a:ea typeface="Avenir Next Regular"/>
                        </a:rPr>
                        <a:t>0.5</a:t>
                      </a:r>
                      <a:endParaRPr b="0" lang="pt-BR" sz="2800" spc="-1" strike="noStrike">
                        <a:latin typeface="Arial"/>
                      </a:endParaRPr>
                    </a:p>
                  </a:txBody>
                  <a:tcPr marL="45720" marR="45720">
                    <a:lnL w="12240">
                      <a:solidFill>
                        <a:srgbClr val="000000"/>
                      </a:solidFill>
                    </a:lnL>
                    <a:lnR w="25200">
                      <a:solidFill>
                        <a:srgbClr val="000000"/>
                      </a:solidFill>
                    </a:lnR>
                    <a:lnT w="12240">
                      <a:solidFill>
                        <a:srgbClr val="000000"/>
                      </a:solidFill>
                    </a:lnT>
                    <a:lnB w="25200">
                      <a:solidFill>
                        <a:srgbClr val="000000"/>
                      </a:solidFill>
                    </a:lnB>
                    <a:solidFill>
                      <a:srgbClr val="c52060">
                        <a:alpha val="25000"/>
                      </a:srgbClr>
                    </a:solidFill>
                  </a:tcPr>
                </a:tc>
              </a:tr>
            </a:tbl>
          </a:graphicData>
        </a:graphic>
      </p:graphicFrame>
      <p:graphicFrame>
        <p:nvGraphicFramePr>
          <p:cNvPr id="1248" name="Table 5"/>
          <p:cNvGraphicFramePr/>
          <p:nvPr/>
        </p:nvGraphicFramePr>
        <p:xfrm>
          <a:off x="9455760" y="7619040"/>
          <a:ext cx="2925720" cy="1798200"/>
        </p:xfrm>
        <a:graphic>
          <a:graphicData uri="http://schemas.openxmlformats.org/drawingml/2006/table">
            <a:tbl>
              <a:tblPr/>
              <a:tblGrid>
                <a:gridCol w="1463040"/>
                <a:gridCol w="1463040"/>
              </a:tblGrid>
              <a:tr h="601560">
                <a:tc>
                  <a:txBody>
                    <a:bodyPr lIns="45720" rIns="45720">
                      <a:noAutofit/>
                    </a:bodyPr>
                    <a:p>
                      <a:pPr algn="ctr">
                        <a:lnSpc>
                          <a:spcPct val="100000"/>
                        </a:lnSpc>
                        <a:spcBef>
                          <a:spcPts val="601"/>
                        </a:spcBef>
                      </a:pPr>
                      <a:r>
                        <a:rPr b="1" lang="pt-BR" sz="2800" spc="-1" strike="noStrike">
                          <a:solidFill>
                            <a:srgbClr val="ffffff"/>
                          </a:solidFill>
                          <a:latin typeface="Avenir Next Regular"/>
                          <a:ea typeface="Avenir Next Regular"/>
                        </a:rPr>
                        <a:t>S</a:t>
                      </a:r>
                      <a:endParaRPr b="0" lang="pt-BR" sz="2800" spc="-1" strike="noStrike">
                        <a:latin typeface="Arial"/>
                      </a:endParaRPr>
                    </a:p>
                  </a:txBody>
                  <a:tcPr marL="45720" marR="45720">
                    <a:lnL w="25200">
                      <a:solidFill>
                        <a:srgbClr val="000000"/>
                      </a:solidFill>
                    </a:lnL>
                    <a:lnR w="12240">
                      <a:solidFill>
                        <a:srgbClr val="000000"/>
                      </a:solidFill>
                    </a:lnR>
                    <a:lnT w="25200">
                      <a:solidFill>
                        <a:srgbClr val="000000"/>
                      </a:solidFill>
                    </a:lnT>
                    <a:lnB w="12240">
                      <a:solidFill>
                        <a:srgbClr val="000000"/>
                      </a:solidFill>
                    </a:lnB>
                    <a:solidFill>
                      <a:srgbClr val="a01d73"/>
                    </a:solidFill>
                  </a:tcPr>
                </a:tc>
                <a:tc>
                  <a:txBody>
                    <a:bodyPr lIns="45720" rIns="45720">
                      <a:noAutofit/>
                    </a:bodyPr>
                    <a:p>
                      <a:pPr algn="ctr">
                        <a:lnSpc>
                          <a:spcPct val="100000"/>
                        </a:lnSpc>
                        <a:spcBef>
                          <a:spcPts val="601"/>
                        </a:spcBef>
                      </a:pPr>
                      <a:r>
                        <a:rPr b="1" lang="pt-BR" sz="2800" spc="-1" strike="noStrike">
                          <a:solidFill>
                            <a:srgbClr val="ffffff"/>
                          </a:solidFill>
                          <a:latin typeface="Avenir Next Regular"/>
                          <a:ea typeface="Avenir Next Regular"/>
                        </a:rPr>
                        <a:t>Pr(S)</a:t>
                      </a:r>
                      <a:endParaRPr b="0" lang="pt-BR" sz="2800" spc="-1" strike="noStrike">
                        <a:latin typeface="Arial"/>
                      </a:endParaRPr>
                    </a:p>
                  </a:txBody>
                  <a:tcPr marL="45720" marR="45720">
                    <a:lnL w="12240">
                      <a:solidFill>
                        <a:srgbClr val="000000"/>
                      </a:solidFill>
                    </a:lnL>
                    <a:lnR w="25200">
                      <a:solidFill>
                        <a:srgbClr val="000000"/>
                      </a:solidFill>
                    </a:lnR>
                    <a:lnT w="25200">
                      <a:solidFill>
                        <a:srgbClr val="000000"/>
                      </a:solidFill>
                    </a:lnT>
                    <a:lnB w="12240">
                      <a:solidFill>
                        <a:srgbClr val="000000"/>
                      </a:solidFill>
                    </a:lnB>
                    <a:solidFill>
                      <a:srgbClr val="781873"/>
                    </a:solidFill>
                  </a:tcPr>
                </a:tc>
              </a:tr>
              <a:tr h="595080">
                <a:tc>
                  <a:txBody>
                    <a:bodyPr lIns="45720" rIns="45720">
                      <a:noAutofit/>
                    </a:bodyPr>
                    <a:p>
                      <a:pPr algn="ctr">
                        <a:lnSpc>
                          <a:spcPct val="100000"/>
                        </a:lnSpc>
                        <a:spcBef>
                          <a:spcPts val="601"/>
                        </a:spcBef>
                      </a:pPr>
                      <a:r>
                        <a:rPr b="1" lang="pt-BR" sz="2800" spc="-1" strike="noStrike">
                          <a:solidFill>
                            <a:srgbClr val="ffffff"/>
                          </a:solidFill>
                          <a:latin typeface="Avenir Next Regular"/>
                          <a:ea typeface="Avenir Next Regular"/>
                        </a:rPr>
                        <a:t>sol</a:t>
                      </a:r>
                      <a:endParaRPr b="0" lang="pt-BR" sz="2800" spc="-1" strike="noStrike">
                        <a:latin typeface="Arial"/>
                      </a:endParaRPr>
                    </a:p>
                  </a:txBody>
                  <a:tcPr marL="45720" marR="45720">
                    <a:lnL w="25200">
                      <a:solidFill>
                        <a:srgbClr val="000000"/>
                      </a:solidFill>
                    </a:lnL>
                    <a:lnR w="12240">
                      <a:solidFill>
                        <a:srgbClr val="000000"/>
                      </a:solidFill>
                    </a:lnR>
                    <a:lnT w="12240">
                      <a:solidFill>
                        <a:srgbClr val="000000"/>
                      </a:solidFill>
                    </a:lnT>
                    <a:lnB w="12240">
                      <a:solidFill>
                        <a:srgbClr val="000000"/>
                      </a:solidFill>
                    </a:lnB>
                    <a:solidFill>
                      <a:srgbClr val="a01d73"/>
                    </a:solidFill>
                  </a:tcPr>
                </a:tc>
                <a:tc>
                  <a:txBody>
                    <a:bodyPr lIns="45720" rIns="45720">
                      <a:noAutofit/>
                    </a:bodyPr>
                    <a:p>
                      <a:pPr algn="ctr">
                        <a:lnSpc>
                          <a:spcPct val="100000"/>
                        </a:lnSpc>
                        <a:spcBef>
                          <a:spcPts val="601"/>
                        </a:spcBef>
                      </a:pPr>
                      <a:r>
                        <a:rPr b="0" lang="pt-BR" sz="2800" spc="-1" strike="noStrike">
                          <a:solidFill>
                            <a:srgbClr val="222222"/>
                          </a:solidFill>
                          <a:latin typeface="Avenir Next Regular"/>
                          <a:ea typeface="Avenir Next Regular"/>
                        </a:rPr>
                        <a:t>0.6</a:t>
                      </a:r>
                      <a:endParaRPr b="0" lang="pt-BR" sz="2800" spc="-1" strike="noStrike">
                        <a:latin typeface="Arial"/>
                      </a:endParaRPr>
                    </a:p>
                  </a:txBody>
                  <a:tcPr marL="45720" marR="45720">
                    <a:lnL w="12240">
                      <a:solidFill>
                        <a:srgbClr val="000000"/>
                      </a:solidFill>
                    </a:lnL>
                    <a:lnR w="25200">
                      <a:solidFill>
                        <a:srgbClr val="000000"/>
                      </a:solidFill>
                    </a:lnR>
                    <a:lnT w="12240">
                      <a:solidFill>
                        <a:srgbClr val="000000"/>
                      </a:solidFill>
                    </a:lnT>
                    <a:lnB w="12240">
                      <a:solidFill>
                        <a:srgbClr val="000000"/>
                      </a:solidFill>
                    </a:lnB>
                    <a:noFill/>
                  </a:tcPr>
                </a:tc>
              </a:tr>
              <a:tr h="601920">
                <a:tc>
                  <a:txBody>
                    <a:bodyPr lIns="45720" rIns="45720">
                      <a:noAutofit/>
                    </a:bodyPr>
                    <a:p>
                      <a:pPr algn="ctr">
                        <a:lnSpc>
                          <a:spcPct val="100000"/>
                        </a:lnSpc>
                        <a:spcBef>
                          <a:spcPts val="601"/>
                        </a:spcBef>
                      </a:pPr>
                      <a:r>
                        <a:rPr b="1" lang="pt-BR" sz="2800" spc="-1" strike="noStrike">
                          <a:solidFill>
                            <a:srgbClr val="ffffff"/>
                          </a:solidFill>
                          <a:latin typeface="Avenir Next Regular"/>
                          <a:ea typeface="Avenir Next Regular"/>
                        </a:rPr>
                        <a:t>chuva</a:t>
                      </a:r>
                      <a:endParaRPr b="0" lang="pt-BR" sz="2800" spc="-1" strike="noStrike">
                        <a:latin typeface="Arial"/>
                      </a:endParaRPr>
                    </a:p>
                  </a:txBody>
                  <a:tcPr marL="45720" marR="45720">
                    <a:lnL w="25200">
                      <a:solidFill>
                        <a:srgbClr val="000000"/>
                      </a:solidFill>
                    </a:lnL>
                    <a:lnR w="12240">
                      <a:solidFill>
                        <a:srgbClr val="000000"/>
                      </a:solidFill>
                    </a:lnR>
                    <a:lnT w="12240">
                      <a:solidFill>
                        <a:srgbClr val="000000"/>
                      </a:solidFill>
                    </a:lnT>
                    <a:lnB w="25200">
                      <a:solidFill>
                        <a:srgbClr val="000000"/>
                      </a:solidFill>
                    </a:lnB>
                    <a:solidFill>
                      <a:srgbClr val="a01d73"/>
                    </a:solidFill>
                  </a:tcPr>
                </a:tc>
                <a:tc>
                  <a:txBody>
                    <a:bodyPr lIns="45720" rIns="45720">
                      <a:noAutofit/>
                    </a:bodyPr>
                    <a:p>
                      <a:pPr algn="ctr">
                        <a:lnSpc>
                          <a:spcPct val="100000"/>
                        </a:lnSpc>
                        <a:spcBef>
                          <a:spcPts val="601"/>
                        </a:spcBef>
                      </a:pPr>
                      <a:r>
                        <a:rPr b="0" lang="pt-BR" sz="2800" spc="-1" strike="noStrike">
                          <a:solidFill>
                            <a:srgbClr val="222222"/>
                          </a:solidFill>
                          <a:latin typeface="Avenir Next Regular"/>
                          <a:ea typeface="Avenir Next Regular"/>
                        </a:rPr>
                        <a:t>0.4</a:t>
                      </a:r>
                      <a:endParaRPr b="0" lang="pt-BR" sz="2800" spc="-1" strike="noStrike">
                        <a:latin typeface="Arial"/>
                      </a:endParaRPr>
                    </a:p>
                  </a:txBody>
                  <a:tcPr marL="45720" marR="45720">
                    <a:lnL w="12240">
                      <a:solidFill>
                        <a:srgbClr val="000000"/>
                      </a:solidFill>
                    </a:lnL>
                    <a:lnR w="25200">
                      <a:solidFill>
                        <a:srgbClr val="000000"/>
                      </a:solidFill>
                    </a:lnR>
                    <a:lnT w="12240">
                      <a:solidFill>
                        <a:srgbClr val="000000"/>
                      </a:solidFill>
                    </a:lnT>
                    <a:lnB w="25200">
                      <a:solidFill>
                        <a:srgbClr val="000000"/>
                      </a:solidFill>
                    </a:lnB>
                    <a:solidFill>
                      <a:srgbClr val="c52060">
                        <a:alpha val="25000"/>
                      </a:srgbClr>
                    </a:solidFill>
                  </a:tcPr>
                </a:tc>
              </a:tr>
            </a:tbl>
          </a:graphicData>
        </a:graphic>
      </p:graphicFrame>
      <p:sp>
        <p:nvSpPr>
          <p:cNvPr id="1249" name="Line 6"/>
          <p:cNvSpPr/>
          <p:nvPr/>
        </p:nvSpPr>
        <p:spPr>
          <a:xfrm flipV="1">
            <a:off x="4835520" y="4893840"/>
            <a:ext cx="3848760" cy="663480"/>
          </a:xfrm>
          <a:prstGeom prst="line">
            <a:avLst/>
          </a:prstGeom>
          <a:ln w="76320">
            <a:solidFill>
              <a:srgbClr val="000000"/>
            </a:solidFill>
            <a:round/>
            <a:tailEnd len="med" type="triangle" w="med"/>
          </a:ln>
        </p:spPr>
        <p:style>
          <a:lnRef idx="0"/>
          <a:fillRef idx="0"/>
          <a:effectRef idx="0"/>
          <a:fontRef idx="minor"/>
        </p:style>
      </p:sp>
      <p:sp>
        <p:nvSpPr>
          <p:cNvPr id="1250" name="Line 7"/>
          <p:cNvSpPr/>
          <p:nvPr/>
        </p:nvSpPr>
        <p:spPr>
          <a:xfrm>
            <a:off x="4833720" y="7529760"/>
            <a:ext cx="3850560" cy="588960"/>
          </a:xfrm>
          <a:prstGeom prst="line">
            <a:avLst/>
          </a:prstGeom>
          <a:ln w="76320">
            <a:solidFill>
              <a:srgbClr val="000000"/>
            </a:solidFill>
            <a:round/>
            <a:tailEnd len="med" type="triangle" w="med"/>
          </a:ln>
        </p:spPr>
        <p:style>
          <a:lnRef idx="0"/>
          <a:fillRef idx="0"/>
          <a:effectRef idx="0"/>
          <a:fontRef idx="minor"/>
        </p:style>
      </p:sp>
      <p:pic>
        <p:nvPicPr>
          <p:cNvPr id="1251" name="latex-image-1.pdf" descr="latex-image-1.pdf"/>
          <p:cNvPicPr/>
          <p:nvPr/>
        </p:nvPicPr>
        <p:blipFill>
          <a:blip r:embed="rId1"/>
          <a:stretch/>
        </p:blipFill>
        <p:spPr>
          <a:xfrm>
            <a:off x="4957200" y="5685120"/>
            <a:ext cx="4012560" cy="837360"/>
          </a:xfrm>
          <a:prstGeom prst="rect">
            <a:avLst/>
          </a:prstGeom>
          <a:ln w="12600">
            <a:noFill/>
          </a:ln>
        </p:spPr>
      </p:pic>
      <p:pic>
        <p:nvPicPr>
          <p:cNvPr id="1252" name="latex-image-1.pdf" descr="latex-image-1.pdf"/>
          <p:cNvPicPr/>
          <p:nvPr/>
        </p:nvPicPr>
        <p:blipFill>
          <a:blip r:embed="rId2"/>
          <a:stretch/>
        </p:blipFill>
        <p:spPr>
          <a:xfrm>
            <a:off x="4944600" y="8321040"/>
            <a:ext cx="4037760" cy="837360"/>
          </a:xfrm>
          <a:prstGeom prst="rect">
            <a:avLst/>
          </a:prstGeom>
          <a:ln w="12600">
            <a:noFill/>
          </a:ln>
        </p:spPr>
      </p:pic>
      <p:pic>
        <p:nvPicPr>
          <p:cNvPr id="1253" name="Pr(X_=_x)_=_sum_.pdf" descr="Pr(X_=_x)_=_sum_.pdf"/>
          <p:cNvPicPr/>
          <p:nvPr/>
        </p:nvPicPr>
        <p:blipFill>
          <a:blip r:embed="rId3"/>
          <a:stretch/>
        </p:blipFill>
        <p:spPr>
          <a:xfrm>
            <a:off x="3490200" y="3213360"/>
            <a:ext cx="6946200" cy="1032480"/>
          </a:xfrm>
          <a:prstGeom prst="rect">
            <a:avLst/>
          </a:prstGeom>
          <a:ln w="12600">
            <a:noFill/>
          </a:ln>
        </p:spPr>
      </p:pic>
    </p:spTree>
  </p:cSld>
  <mc:AlternateContent>
    <mc:Choice Requires="p14">
      <p:transition spd="slow" p14:dur="2000"/>
    </mc:Choice>
    <mc:Fallback>
      <p:transition spd="slow"/>
    </mc:Fallback>
  </mc:AlternateContent>
  <p:timing>
    <p:tnLst>
      <p:par>
        <p:cTn id="234" dur="indefinite" restart="never" nodeType="tmRoot">
          <p:childTnLst>
            <p:seq>
              <p:cTn id="235" dur="indefinite" nodeType="mainSeq">
                <p:childTnLst>
                  <p:par>
                    <p:cTn id="236" fill="hold">
                      <p:stCondLst>
                        <p:cond delay="indefinite"/>
                      </p:stCondLst>
                      <p:childTnLst>
                        <p:par>
                          <p:cTn id="237" fill="hold">
                            <p:stCondLst>
                              <p:cond delay="0"/>
                            </p:stCondLst>
                            <p:childTnLst>
                              <p:par>
                                <p:cTn id="238" nodeType="clickEffect" fill="hold" presetClass="entr" presetID="1">
                                  <p:stCondLst>
                                    <p:cond delay="0"/>
                                  </p:stCondLst>
                                  <p:iterate type="el">
                                    <p:tmAbs val="0"/>
                                  </p:iterate>
                                  <p:childTnLst>
                                    <p:set>
                                      <p:cBhvr>
                                        <p:cTn id="239" fill="hold"/>
                                        <p:tgtEl>
                                          <p:spTgt spid="1251"/>
                                        </p:tgtEl>
                                        <p:attrNameLst>
                                          <p:attrName>style.visibility</p:attrName>
                                        </p:attrNameLst>
                                      </p:cBhvr>
                                      <p:to>
                                        <p:strVal val="visible"/>
                                      </p:to>
                                    </p:set>
                                  </p:childTnLst>
                                </p:cTn>
                              </p:par>
                            </p:childTnLst>
                          </p:cTn>
                        </p:par>
                      </p:childTnLst>
                    </p:cTn>
                  </p:par>
                  <p:par>
                    <p:cTn id="240" fill="hold">
                      <p:stCondLst>
                        <p:cond delay="indefinite"/>
                      </p:stCondLst>
                      <p:childTnLst>
                        <p:par>
                          <p:cTn id="241" fill="hold">
                            <p:stCondLst>
                              <p:cond delay="0"/>
                            </p:stCondLst>
                            <p:childTnLst>
                              <p:par>
                                <p:cTn id="242" nodeType="clickEffect" fill="hold" presetClass="entr" presetID="1">
                                  <p:stCondLst>
                                    <p:cond delay="0"/>
                                  </p:stCondLst>
                                  <p:iterate type="el">
                                    <p:tmAbs val="0"/>
                                  </p:iterate>
                                  <p:childTnLst>
                                    <p:set>
                                      <p:cBhvr>
                                        <p:cTn id="243" fill="hold"/>
                                        <p:tgtEl>
                                          <p:spTgt spid="1247"/>
                                        </p:tgtEl>
                                        <p:attrNameLst>
                                          <p:attrName>style.visibility</p:attrName>
                                        </p:attrNameLst>
                                      </p:cBhvr>
                                      <p:to>
                                        <p:strVal val="visible"/>
                                      </p:to>
                                    </p:set>
                                  </p:childTnLst>
                                </p:cTn>
                              </p:par>
                            </p:childTnLst>
                          </p:cTn>
                        </p:par>
                        <p:par>
                          <p:cTn id="244" fill="hold">
                            <p:stCondLst>
                              <p:cond delay="0"/>
                            </p:stCondLst>
                            <p:childTnLst>
                              <p:par>
                                <p:cTn id="245" nodeType="afterEffect" fill="hold" presetClass="entr" presetID="1">
                                  <p:stCondLst>
                                    <p:cond delay="0"/>
                                  </p:stCondLst>
                                  <p:iterate type="el">
                                    <p:tmAbs val="0"/>
                                  </p:iterate>
                                  <p:childTnLst>
                                    <p:set>
                                      <p:cBhvr>
                                        <p:cTn id="246" fill="hold"/>
                                        <p:tgtEl>
                                          <p:spTgt spid="1249"/>
                                        </p:tgtEl>
                                        <p:attrNameLst>
                                          <p:attrName>style.visibility</p:attrName>
                                        </p:attrNameLst>
                                      </p:cBhvr>
                                      <p:to>
                                        <p:strVal val="visible"/>
                                      </p:to>
                                    </p:set>
                                  </p:childTnLst>
                                </p:cTn>
                              </p:par>
                            </p:childTnLst>
                          </p:cTn>
                        </p:par>
                      </p:childTnLst>
                    </p:cTn>
                  </p:par>
                  <p:par>
                    <p:cTn id="247" fill="hold">
                      <p:stCondLst>
                        <p:cond delay="indefinite"/>
                      </p:stCondLst>
                      <p:childTnLst>
                        <p:par>
                          <p:cTn id="248" fill="hold">
                            <p:stCondLst>
                              <p:cond delay="0"/>
                            </p:stCondLst>
                            <p:childTnLst>
                              <p:par>
                                <p:cTn id="249" nodeType="clickEffect" fill="hold" presetClass="entr" presetID="1">
                                  <p:stCondLst>
                                    <p:cond delay="0"/>
                                  </p:stCondLst>
                                  <p:iterate type="el">
                                    <p:tmAbs val="0"/>
                                  </p:iterate>
                                  <p:childTnLst>
                                    <p:set>
                                      <p:cBhvr>
                                        <p:cTn id="250" fill="hold"/>
                                        <p:tgtEl>
                                          <p:spTgt spid="1252"/>
                                        </p:tgtEl>
                                        <p:attrNameLst>
                                          <p:attrName>style.visibility</p:attrName>
                                        </p:attrNameLst>
                                      </p:cBhvr>
                                      <p:to>
                                        <p:strVal val="visible"/>
                                      </p:to>
                                    </p:set>
                                  </p:childTnLst>
                                </p:cTn>
                              </p:par>
                            </p:childTnLst>
                          </p:cTn>
                        </p:par>
                      </p:childTnLst>
                    </p:cTn>
                  </p:par>
                  <p:par>
                    <p:cTn id="251" fill="hold">
                      <p:stCondLst>
                        <p:cond delay="indefinite"/>
                      </p:stCondLst>
                      <p:childTnLst>
                        <p:par>
                          <p:cTn id="252" fill="hold">
                            <p:stCondLst>
                              <p:cond delay="0"/>
                            </p:stCondLst>
                            <p:childTnLst>
                              <p:par>
                                <p:cTn id="253" nodeType="clickEffect" fill="hold" presetClass="entr" presetID="1">
                                  <p:stCondLst>
                                    <p:cond delay="0"/>
                                  </p:stCondLst>
                                  <p:iterate type="el">
                                    <p:tmAbs val="0"/>
                                  </p:iterate>
                                  <p:childTnLst>
                                    <p:set>
                                      <p:cBhvr>
                                        <p:cTn id="254" fill="hold"/>
                                        <p:tgtEl>
                                          <p:spTgt spid="1248"/>
                                        </p:tgtEl>
                                        <p:attrNameLst>
                                          <p:attrName>style.visibility</p:attrName>
                                        </p:attrNameLst>
                                      </p:cBhvr>
                                      <p:to>
                                        <p:strVal val="visible"/>
                                      </p:to>
                                    </p:set>
                                  </p:childTnLst>
                                </p:cTn>
                              </p:par>
                            </p:childTnLst>
                          </p:cTn>
                        </p:par>
                        <p:par>
                          <p:cTn id="255" fill="hold">
                            <p:stCondLst>
                              <p:cond delay="0"/>
                            </p:stCondLst>
                            <p:childTnLst>
                              <p:par>
                                <p:cTn id="256" nodeType="afterEffect" fill="hold" presetClass="entr" presetID="1">
                                  <p:stCondLst>
                                    <p:cond delay="0"/>
                                  </p:stCondLst>
                                  <p:iterate type="el">
                                    <p:tmAbs val="0"/>
                                  </p:iterate>
                                  <p:childTnLst>
                                    <p:set>
                                      <p:cBhvr>
                                        <p:cTn id="257" fill="hold"/>
                                        <p:tgtEl>
                                          <p:spTgt spid="125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e989"/>
        </a:solidFill>
      </p:bgPr>
    </p:bg>
    <p:spTree>
      <p:nvGrpSpPr>
        <p:cNvPr id="1" name=""/>
        <p:cNvGrpSpPr/>
        <p:nvPr/>
      </p:nvGrpSpPr>
      <p:grpSpPr>
        <a:xfrm>
          <a:off x="0" y="0"/>
          <a:ext cx="0" cy="0"/>
          <a:chOff x="0" y="0"/>
          <a:chExt cx="0" cy="0"/>
        </a:xfrm>
      </p:grpSpPr>
      <p:sp>
        <p:nvSpPr>
          <p:cNvPr id="1254" name="CustomShape 1"/>
          <p:cNvSpPr/>
          <p:nvPr/>
        </p:nvSpPr>
        <p:spPr>
          <a:xfrm>
            <a:off x="406440" y="673200"/>
            <a:ext cx="6298560" cy="723240"/>
          </a:xfrm>
          <a:prstGeom prst="rect">
            <a:avLst/>
          </a:prstGeom>
          <a:noFill/>
          <a:ln w="12600">
            <a:noFill/>
          </a:ln>
        </p:spPr>
        <p:style>
          <a:lnRef idx="0"/>
          <a:fillRef idx="0"/>
          <a:effectRef idx="0"/>
          <a:fontRef idx="minor"/>
        </p:style>
        <p:txBody>
          <a:bodyPr lIns="50760" rIns="50760" tIns="50760" bIns="50760">
            <a:noAutofit/>
          </a:bodyPr>
          <a:p>
            <a:pPr>
              <a:lnSpc>
                <a:spcPct val="80000"/>
              </a:lnSpc>
              <a:spcBef>
                <a:spcPts val="2200"/>
              </a:spcBef>
            </a:pPr>
            <a:r>
              <a:rPr b="0" lang="pt-BR" sz="4800" spc="-1" strike="noStrike" cap="all">
                <a:solidFill>
                  <a:srgbClr val="771d76"/>
                </a:solidFill>
                <a:latin typeface="DIN Condensed Bold"/>
                <a:ea typeface="DIN Condensed Bold"/>
              </a:rPr>
              <a:t>Exercício</a:t>
            </a:r>
            <a:endParaRPr b="0" lang="pt-BR" sz="4800" spc="-1" strike="noStrike">
              <a:latin typeface="Arial"/>
            </a:endParaRPr>
          </a:p>
        </p:txBody>
      </p:sp>
      <p:sp>
        <p:nvSpPr>
          <p:cNvPr id="1255" name="CustomShape 2"/>
          <p:cNvSpPr/>
          <p:nvPr/>
        </p:nvSpPr>
        <p:spPr>
          <a:xfrm>
            <a:off x="406440" y="1890000"/>
            <a:ext cx="12191400" cy="6960960"/>
          </a:xfrm>
          <a:prstGeom prst="rect">
            <a:avLst/>
          </a:prstGeom>
          <a:noFill/>
          <a:ln w="12600">
            <a:noFill/>
          </a:ln>
        </p:spPr>
        <p:style>
          <a:lnRef idx="0"/>
          <a:fillRef idx="0"/>
          <a:effectRef idx="0"/>
          <a:fontRef idx="minor"/>
        </p:style>
        <p:txBody>
          <a:bodyPr lIns="50760" rIns="50760" tIns="50760" bIns="50760">
            <a:noAutofit/>
          </a:bodyPr>
          <a:p>
            <a:pPr marL="366120" indent="-365400">
              <a:lnSpc>
                <a:spcPct val="100000"/>
              </a:lnSpc>
              <a:spcBef>
                <a:spcPts val="2801"/>
              </a:spcBef>
              <a:buClr>
                <a:srgbClr val="34a5da"/>
              </a:buClr>
              <a:buSzPct val="105000"/>
              <a:buFont typeface="Avenir Next Regular"/>
              <a:buChar char="‣"/>
            </a:pPr>
            <a:r>
              <a:rPr b="0" lang="pt-BR" sz="2800" spc="-1" strike="noStrike">
                <a:solidFill>
                  <a:srgbClr val="222222"/>
                </a:solidFill>
                <a:latin typeface="Avenir Next Medium"/>
                <a:ea typeface="Avenir Next Medium"/>
              </a:rPr>
              <a:t>Distribuições marginais?</a:t>
            </a:r>
            <a:endParaRPr b="0" lang="pt-BR" sz="2800" spc="-1" strike="noStrike">
              <a:latin typeface="Arial"/>
            </a:endParaRPr>
          </a:p>
        </p:txBody>
      </p:sp>
      <p:graphicFrame>
        <p:nvGraphicFramePr>
          <p:cNvPr id="1256" name="Table 3"/>
          <p:cNvGraphicFramePr/>
          <p:nvPr/>
        </p:nvGraphicFramePr>
        <p:xfrm>
          <a:off x="1102320" y="4255920"/>
          <a:ext cx="4602240" cy="4075560"/>
        </p:xfrm>
        <a:graphic>
          <a:graphicData uri="http://schemas.openxmlformats.org/drawingml/2006/table">
            <a:tbl>
              <a:tblPr/>
              <a:tblGrid>
                <a:gridCol w="1533960"/>
                <a:gridCol w="1533960"/>
                <a:gridCol w="1534680"/>
              </a:tblGrid>
              <a:tr h="815040">
                <a:tc>
                  <a:txBody>
                    <a:bodyPr lIns="50760" rIns="50760">
                      <a:noAutofit/>
                    </a:bodyPr>
                    <a:p>
                      <a:pPr algn="ctr">
                        <a:lnSpc>
                          <a:spcPct val="100000"/>
                        </a:lnSpc>
                      </a:pPr>
                      <a:r>
                        <a:rPr b="0" lang="pt-BR" sz="3100" spc="-1" strike="noStrike">
                          <a:solidFill>
                            <a:srgbClr val="ffffff"/>
                          </a:solidFill>
                          <a:latin typeface="DIN Condensed Bold"/>
                          <a:ea typeface="DIN Condensed Bold"/>
                        </a:rPr>
                        <a:t>X</a:t>
                      </a:r>
                      <a:endParaRPr b="0" lang="pt-BR" sz="3100" spc="-1" strike="noStrike">
                        <a:latin typeface="Arial"/>
                      </a:endParaRPr>
                    </a:p>
                  </a:txBody>
                  <a:tcPr marL="50760" marR="50760">
                    <a:lnL w="12240">
                      <a:noFill/>
                    </a:lnL>
                    <a:lnR w="12240">
                      <a:noFill/>
                    </a:lnR>
                    <a:lnT w="12240">
                      <a:noFill/>
                    </a:lnT>
                    <a:lnB w="12240">
                      <a:noFill/>
                    </a:lnB>
                    <a:solidFill>
                      <a:srgbClr val="781873"/>
                    </a:solidFill>
                  </a:tcPr>
                </a:tc>
                <a:tc>
                  <a:txBody>
                    <a:bodyPr lIns="50760" rIns="50760">
                      <a:noAutofit/>
                    </a:bodyPr>
                    <a:p>
                      <a:pPr algn="ctr">
                        <a:lnSpc>
                          <a:spcPct val="100000"/>
                        </a:lnSpc>
                      </a:pPr>
                      <a:r>
                        <a:rPr b="0" lang="pt-BR" sz="3100" spc="-1" strike="noStrike">
                          <a:solidFill>
                            <a:srgbClr val="ffffff"/>
                          </a:solidFill>
                          <a:latin typeface="Avenir Next Demi Bold"/>
                          <a:ea typeface="Avenir Next Demi Bold"/>
                        </a:rPr>
                        <a:t>Y</a:t>
                      </a:r>
                      <a:endParaRPr b="0" lang="pt-BR" sz="3100" spc="-1" strike="noStrike">
                        <a:latin typeface="Arial"/>
                      </a:endParaRPr>
                    </a:p>
                  </a:txBody>
                  <a:tcPr marL="50760" marR="50760">
                    <a:lnL w="12240">
                      <a:noFill/>
                    </a:lnL>
                    <a:lnR w="12240">
                      <a:noFill/>
                    </a:lnR>
                    <a:lnT w="12240">
                      <a:noFill/>
                    </a:lnT>
                    <a:lnB w="12240">
                      <a:noFill/>
                    </a:lnB>
                    <a:solidFill>
                      <a:srgbClr val="781873"/>
                    </a:solidFill>
                  </a:tcPr>
                </a:tc>
                <a:tc>
                  <a:txBody>
                    <a:bodyPr lIns="50760" rIns="50760">
                      <a:noAutofit/>
                    </a:bodyPr>
                    <a:p>
                      <a:pPr algn="ctr">
                        <a:lnSpc>
                          <a:spcPct val="100000"/>
                        </a:lnSpc>
                      </a:pPr>
                      <a:r>
                        <a:rPr b="0" lang="pt-BR" sz="3100" spc="-1" strike="noStrike">
                          <a:solidFill>
                            <a:srgbClr val="ffffff"/>
                          </a:solidFill>
                          <a:latin typeface="DIN Condensed Bold"/>
                          <a:ea typeface="DIN Condensed Bold"/>
                        </a:rPr>
                        <a:t>Pr(X,Y)</a:t>
                      </a:r>
                      <a:endParaRPr b="0" lang="pt-BR" sz="3100" spc="-1" strike="noStrike">
                        <a:latin typeface="Arial"/>
                      </a:endParaRPr>
                    </a:p>
                  </a:txBody>
                  <a:tcPr marL="50760" marR="50760">
                    <a:lnL w="12240">
                      <a:noFill/>
                    </a:lnL>
                    <a:lnR w="12240">
                      <a:noFill/>
                    </a:lnR>
                    <a:lnT w="12240">
                      <a:noFill/>
                    </a:lnT>
                    <a:lnB w="12240">
                      <a:noFill/>
                    </a:lnB>
                    <a:solidFill>
                      <a:srgbClr val="781873"/>
                    </a:solidFill>
                  </a:tcPr>
                </a:tc>
              </a:tr>
              <a:tr h="815040">
                <a:tc>
                  <a:txBody>
                    <a:bodyPr lIns="50760" rIns="50760">
                      <a:noAutofit/>
                    </a:bodyPr>
                    <a:p>
                      <a:pPr algn="ctr">
                        <a:lnSpc>
                          <a:spcPct val="100000"/>
                        </a:lnSpc>
                      </a:pPr>
                      <a:r>
                        <a:rPr b="0" lang="pt-BR" sz="3100" spc="-1" strike="noStrike">
                          <a:solidFill>
                            <a:srgbClr val="222222"/>
                          </a:solidFill>
                          <a:latin typeface="DIN Condensed Bold"/>
                          <a:ea typeface="DIN Condensed Bold"/>
                        </a:rPr>
                        <a:t>0</a:t>
                      </a:r>
                      <a:endParaRPr b="0" lang="pt-BR" sz="3100" spc="-1" strike="noStrike">
                        <a:latin typeface="Arial"/>
                      </a:endParaRPr>
                    </a:p>
                  </a:txBody>
                  <a:tcPr marL="50760" marR="50760">
                    <a:lnL w="12240">
                      <a:noFill/>
                    </a:lnL>
                    <a:lnR w="12240">
                      <a:noFill/>
                    </a:lnR>
                    <a:lnT w="12240">
                      <a:noFill/>
                    </a:lnT>
                    <a:lnB w="12240">
                      <a:noFill/>
                    </a:lnB>
                    <a:solidFill>
                      <a:srgbClr val="ffffff"/>
                    </a:solidFill>
                  </a:tcPr>
                </a:tc>
                <a:tc>
                  <a:txBody>
                    <a:bodyPr lIns="50760" rIns="50760">
                      <a:noAutofit/>
                    </a:bodyPr>
                    <a:p>
                      <a:pPr algn="ctr">
                        <a:lnSpc>
                          <a:spcPct val="100000"/>
                        </a:lnSpc>
                      </a:pPr>
                      <a:r>
                        <a:rPr b="0" lang="pt-BR" sz="3100" spc="-1" strike="noStrike">
                          <a:solidFill>
                            <a:srgbClr val="222222"/>
                          </a:solidFill>
                          <a:latin typeface="DIN Condensed Bold"/>
                          <a:ea typeface="DIN Condensed Bold"/>
                        </a:rPr>
                        <a:t>0</a:t>
                      </a:r>
                      <a:endParaRPr b="0" lang="pt-BR" sz="3100" spc="-1" strike="noStrike">
                        <a:latin typeface="Arial"/>
                      </a:endParaRPr>
                    </a:p>
                  </a:txBody>
                  <a:tcPr marL="50760" marR="50760">
                    <a:lnL w="12240">
                      <a:noFill/>
                    </a:lnL>
                    <a:lnR w="12240">
                      <a:noFill/>
                    </a:lnR>
                    <a:lnT w="12240">
                      <a:noFill/>
                    </a:lnT>
                    <a:lnB w="12240">
                      <a:noFill/>
                    </a:lnB>
                    <a:solidFill>
                      <a:srgbClr val="ffffff"/>
                    </a:solidFill>
                  </a:tcPr>
                </a:tc>
                <a:tc>
                  <a:txBody>
                    <a:bodyPr lIns="50760" rIns="50760">
                      <a:noAutofit/>
                    </a:bodyPr>
                    <a:p>
                      <a:pPr algn="ctr">
                        <a:lnSpc>
                          <a:spcPct val="100000"/>
                        </a:lnSpc>
                      </a:pPr>
                      <a:r>
                        <a:rPr b="0" lang="pt-BR" sz="3100" spc="-1" strike="noStrike">
                          <a:solidFill>
                            <a:srgbClr val="222222"/>
                          </a:solidFill>
                          <a:latin typeface="DIN Condensed Bold"/>
                          <a:ea typeface="DIN Condensed Bold"/>
                        </a:rPr>
                        <a:t>0.2</a:t>
                      </a:r>
                      <a:endParaRPr b="0" lang="pt-BR" sz="3100" spc="-1" strike="noStrike">
                        <a:latin typeface="Arial"/>
                      </a:endParaRPr>
                    </a:p>
                  </a:txBody>
                  <a:tcPr marL="50760" marR="50760">
                    <a:lnL w="12240">
                      <a:noFill/>
                    </a:lnL>
                    <a:lnR w="12240">
                      <a:noFill/>
                    </a:lnR>
                    <a:lnT w="12240">
                      <a:noFill/>
                    </a:lnT>
                    <a:lnB w="12240">
                      <a:noFill/>
                    </a:lnB>
                    <a:solidFill>
                      <a:srgbClr val="ffffff"/>
                    </a:solidFill>
                  </a:tcPr>
                </a:tc>
              </a:tr>
              <a:tr h="815040">
                <a:tc>
                  <a:txBody>
                    <a:bodyPr lIns="50760" rIns="50760">
                      <a:noAutofit/>
                    </a:bodyPr>
                    <a:p>
                      <a:pPr algn="ctr">
                        <a:lnSpc>
                          <a:spcPct val="100000"/>
                        </a:lnSpc>
                      </a:pPr>
                      <a:r>
                        <a:rPr b="0" lang="pt-BR" sz="3100" spc="-1" strike="noStrike">
                          <a:solidFill>
                            <a:srgbClr val="222222"/>
                          </a:solidFill>
                          <a:latin typeface="DIN Condensed Bold"/>
                          <a:ea typeface="DIN Condensed Bold"/>
                        </a:rPr>
                        <a:t>0</a:t>
                      </a:r>
                      <a:endParaRPr b="0" lang="pt-BR" sz="3100" spc="-1" strike="noStrike">
                        <a:latin typeface="Arial"/>
                      </a:endParaRPr>
                    </a:p>
                  </a:txBody>
                  <a:tcPr marL="50760" marR="50760">
                    <a:lnL w="12240">
                      <a:noFill/>
                    </a:lnL>
                    <a:lnR w="12240">
                      <a:noFill/>
                    </a:lnR>
                    <a:lnT w="12240">
                      <a:noFill/>
                    </a:lnT>
                    <a:lnB w="12240">
                      <a:noFill/>
                    </a:lnB>
                    <a:solidFill>
                      <a:srgbClr val="ffffff"/>
                    </a:solidFill>
                  </a:tcPr>
                </a:tc>
                <a:tc>
                  <a:txBody>
                    <a:bodyPr lIns="50760" rIns="50760">
                      <a:noAutofit/>
                    </a:bodyPr>
                    <a:p>
                      <a:pPr algn="ctr">
                        <a:lnSpc>
                          <a:spcPct val="100000"/>
                        </a:lnSpc>
                      </a:pPr>
                      <a:r>
                        <a:rPr b="0" lang="pt-BR" sz="3100" spc="-1" strike="noStrike">
                          <a:solidFill>
                            <a:srgbClr val="222222"/>
                          </a:solidFill>
                          <a:latin typeface="DIN Condensed Bold"/>
                          <a:ea typeface="DIN Condensed Bold"/>
                        </a:rPr>
                        <a:t>1</a:t>
                      </a:r>
                      <a:endParaRPr b="0" lang="pt-BR" sz="3100" spc="-1" strike="noStrike">
                        <a:latin typeface="Arial"/>
                      </a:endParaRPr>
                    </a:p>
                  </a:txBody>
                  <a:tcPr marL="50760" marR="50760">
                    <a:lnL w="12240">
                      <a:noFill/>
                    </a:lnL>
                    <a:lnR w="12240">
                      <a:noFill/>
                    </a:lnR>
                    <a:lnT w="12240">
                      <a:noFill/>
                    </a:lnT>
                    <a:lnB w="12240">
                      <a:noFill/>
                    </a:lnB>
                    <a:solidFill>
                      <a:srgbClr val="ffffff"/>
                    </a:solidFill>
                  </a:tcPr>
                </a:tc>
                <a:tc>
                  <a:txBody>
                    <a:bodyPr lIns="50760" rIns="50760">
                      <a:noAutofit/>
                    </a:bodyPr>
                    <a:p>
                      <a:pPr algn="ctr">
                        <a:lnSpc>
                          <a:spcPct val="100000"/>
                        </a:lnSpc>
                      </a:pPr>
                      <a:r>
                        <a:rPr b="0" lang="pt-BR" sz="3100" spc="-1" strike="noStrike">
                          <a:solidFill>
                            <a:srgbClr val="222222"/>
                          </a:solidFill>
                          <a:latin typeface="DIN Condensed Bold"/>
                          <a:ea typeface="DIN Condensed Bold"/>
                        </a:rPr>
                        <a:t>0.3</a:t>
                      </a:r>
                      <a:endParaRPr b="0" lang="pt-BR" sz="3100" spc="-1" strike="noStrike">
                        <a:latin typeface="Arial"/>
                      </a:endParaRPr>
                    </a:p>
                  </a:txBody>
                  <a:tcPr marL="50760" marR="50760">
                    <a:lnL w="12240">
                      <a:noFill/>
                    </a:lnL>
                    <a:lnR w="12240">
                      <a:noFill/>
                    </a:lnR>
                    <a:lnT w="12240">
                      <a:noFill/>
                    </a:lnT>
                    <a:lnB w="12240">
                      <a:noFill/>
                    </a:lnB>
                    <a:solidFill>
                      <a:srgbClr val="ffffff"/>
                    </a:solidFill>
                  </a:tcPr>
                </a:tc>
              </a:tr>
              <a:tr h="815040">
                <a:tc>
                  <a:txBody>
                    <a:bodyPr lIns="50760" rIns="50760">
                      <a:noAutofit/>
                    </a:bodyPr>
                    <a:p>
                      <a:pPr algn="ctr">
                        <a:lnSpc>
                          <a:spcPct val="100000"/>
                        </a:lnSpc>
                      </a:pPr>
                      <a:r>
                        <a:rPr b="0" lang="pt-BR" sz="3100" spc="-1" strike="noStrike">
                          <a:solidFill>
                            <a:srgbClr val="222222"/>
                          </a:solidFill>
                          <a:latin typeface="DIN Condensed Bold"/>
                          <a:ea typeface="DIN Condensed Bold"/>
                        </a:rPr>
                        <a:t>1</a:t>
                      </a:r>
                      <a:endParaRPr b="0" lang="pt-BR" sz="3100" spc="-1" strike="noStrike">
                        <a:latin typeface="Arial"/>
                      </a:endParaRPr>
                    </a:p>
                  </a:txBody>
                  <a:tcPr marL="50760" marR="50760">
                    <a:lnL w="12240">
                      <a:noFill/>
                    </a:lnL>
                    <a:lnR w="12240">
                      <a:noFill/>
                    </a:lnR>
                    <a:lnT w="12240">
                      <a:noFill/>
                    </a:lnT>
                    <a:lnB w="12240">
                      <a:noFill/>
                    </a:lnB>
                    <a:solidFill>
                      <a:srgbClr val="ffffff"/>
                    </a:solidFill>
                  </a:tcPr>
                </a:tc>
                <a:tc>
                  <a:txBody>
                    <a:bodyPr lIns="50760" rIns="50760">
                      <a:noAutofit/>
                    </a:bodyPr>
                    <a:p>
                      <a:pPr algn="ctr">
                        <a:lnSpc>
                          <a:spcPct val="100000"/>
                        </a:lnSpc>
                      </a:pPr>
                      <a:r>
                        <a:rPr b="0" lang="pt-BR" sz="3100" spc="-1" strike="noStrike">
                          <a:solidFill>
                            <a:srgbClr val="222222"/>
                          </a:solidFill>
                          <a:latin typeface="DIN Condensed Bold"/>
                          <a:ea typeface="DIN Condensed Bold"/>
                        </a:rPr>
                        <a:t>0</a:t>
                      </a:r>
                      <a:endParaRPr b="0" lang="pt-BR" sz="3100" spc="-1" strike="noStrike">
                        <a:latin typeface="Arial"/>
                      </a:endParaRPr>
                    </a:p>
                  </a:txBody>
                  <a:tcPr marL="50760" marR="50760">
                    <a:lnL w="12240">
                      <a:noFill/>
                    </a:lnL>
                    <a:lnR w="12240">
                      <a:noFill/>
                    </a:lnR>
                    <a:lnT w="12240">
                      <a:noFill/>
                    </a:lnT>
                    <a:lnB w="12240">
                      <a:noFill/>
                    </a:lnB>
                    <a:solidFill>
                      <a:srgbClr val="ffffff"/>
                    </a:solidFill>
                  </a:tcPr>
                </a:tc>
                <a:tc>
                  <a:txBody>
                    <a:bodyPr lIns="50760" rIns="50760">
                      <a:noAutofit/>
                    </a:bodyPr>
                    <a:p>
                      <a:pPr algn="ctr">
                        <a:lnSpc>
                          <a:spcPct val="100000"/>
                        </a:lnSpc>
                      </a:pPr>
                      <a:r>
                        <a:rPr b="0" lang="pt-BR" sz="3100" spc="-1" strike="noStrike">
                          <a:solidFill>
                            <a:srgbClr val="222222"/>
                          </a:solidFill>
                          <a:latin typeface="DIN Condensed Bold"/>
                          <a:ea typeface="DIN Condensed Bold"/>
                        </a:rPr>
                        <a:t>0.4</a:t>
                      </a:r>
                      <a:endParaRPr b="0" lang="pt-BR" sz="3100" spc="-1" strike="noStrike">
                        <a:latin typeface="Arial"/>
                      </a:endParaRPr>
                    </a:p>
                  </a:txBody>
                  <a:tcPr marL="50760" marR="50760">
                    <a:lnL w="12240">
                      <a:noFill/>
                    </a:lnL>
                    <a:lnR w="12240">
                      <a:noFill/>
                    </a:lnR>
                    <a:lnT w="12240">
                      <a:noFill/>
                    </a:lnT>
                    <a:lnB w="12240">
                      <a:noFill/>
                    </a:lnB>
                    <a:solidFill>
                      <a:srgbClr val="ffffff"/>
                    </a:solidFill>
                  </a:tcPr>
                </a:tc>
              </a:tr>
              <a:tr h="815760">
                <a:tc>
                  <a:txBody>
                    <a:bodyPr lIns="50760" rIns="50760">
                      <a:noAutofit/>
                    </a:bodyPr>
                    <a:p>
                      <a:pPr algn="ctr">
                        <a:lnSpc>
                          <a:spcPct val="100000"/>
                        </a:lnSpc>
                      </a:pPr>
                      <a:r>
                        <a:rPr b="0" lang="pt-BR" sz="3100" spc="-1" strike="noStrike">
                          <a:solidFill>
                            <a:srgbClr val="222222"/>
                          </a:solidFill>
                          <a:latin typeface="DIN Condensed Bold"/>
                          <a:ea typeface="DIN Condensed Bold"/>
                        </a:rPr>
                        <a:t>1</a:t>
                      </a:r>
                      <a:endParaRPr b="0" lang="pt-BR" sz="3100" spc="-1" strike="noStrike">
                        <a:latin typeface="Arial"/>
                      </a:endParaRPr>
                    </a:p>
                  </a:txBody>
                  <a:tcPr marL="50760" marR="50760">
                    <a:lnL w="12240">
                      <a:noFill/>
                    </a:lnL>
                    <a:lnR w="12240">
                      <a:noFill/>
                    </a:lnR>
                    <a:lnT w="12240">
                      <a:noFill/>
                    </a:lnT>
                    <a:lnB w="12240">
                      <a:noFill/>
                    </a:lnB>
                    <a:solidFill>
                      <a:srgbClr val="ffffff"/>
                    </a:solidFill>
                  </a:tcPr>
                </a:tc>
                <a:tc>
                  <a:txBody>
                    <a:bodyPr lIns="50760" rIns="50760">
                      <a:noAutofit/>
                    </a:bodyPr>
                    <a:p>
                      <a:pPr algn="ctr">
                        <a:lnSpc>
                          <a:spcPct val="100000"/>
                        </a:lnSpc>
                      </a:pPr>
                      <a:r>
                        <a:rPr b="0" lang="pt-BR" sz="3100" spc="-1" strike="noStrike">
                          <a:solidFill>
                            <a:srgbClr val="222222"/>
                          </a:solidFill>
                          <a:latin typeface="DIN Condensed Bold"/>
                          <a:ea typeface="DIN Condensed Bold"/>
                        </a:rPr>
                        <a:t>1</a:t>
                      </a:r>
                      <a:endParaRPr b="0" lang="pt-BR" sz="3100" spc="-1" strike="noStrike">
                        <a:latin typeface="Arial"/>
                      </a:endParaRPr>
                    </a:p>
                  </a:txBody>
                  <a:tcPr marL="50760" marR="50760">
                    <a:lnL w="12240">
                      <a:noFill/>
                    </a:lnL>
                    <a:lnR w="12240">
                      <a:noFill/>
                    </a:lnR>
                    <a:lnT w="12240">
                      <a:noFill/>
                    </a:lnT>
                    <a:lnB w="12240">
                      <a:noFill/>
                    </a:lnB>
                    <a:solidFill>
                      <a:srgbClr val="ffffff"/>
                    </a:solidFill>
                  </a:tcPr>
                </a:tc>
                <a:tc>
                  <a:txBody>
                    <a:bodyPr lIns="50760" rIns="50760">
                      <a:noAutofit/>
                    </a:bodyPr>
                    <a:p>
                      <a:pPr algn="ctr">
                        <a:lnSpc>
                          <a:spcPct val="100000"/>
                        </a:lnSpc>
                      </a:pPr>
                      <a:r>
                        <a:rPr b="0" lang="pt-BR" sz="3100" spc="-1" strike="noStrike">
                          <a:solidFill>
                            <a:srgbClr val="222222"/>
                          </a:solidFill>
                          <a:latin typeface="DIN Condensed Bold"/>
                          <a:ea typeface="DIN Condensed Bold"/>
                        </a:rPr>
                        <a:t>0.1</a:t>
                      </a:r>
                      <a:endParaRPr b="0" lang="pt-BR" sz="3100" spc="-1" strike="noStrike">
                        <a:latin typeface="Arial"/>
                      </a:endParaRPr>
                    </a:p>
                  </a:txBody>
                  <a:tcPr marL="50760" marR="50760">
                    <a:lnL w="12240">
                      <a:noFill/>
                    </a:lnL>
                    <a:lnR w="12240">
                      <a:noFill/>
                    </a:lnR>
                    <a:lnT w="12240">
                      <a:noFill/>
                    </a:lnT>
                    <a:lnB w="12240">
                      <a:noFill/>
                    </a:lnB>
                    <a:solidFill>
                      <a:srgbClr val="ffffff"/>
                    </a:solidFill>
                  </a:tcPr>
                </a:tc>
              </a:tr>
            </a:tbl>
          </a:graphicData>
        </a:graphic>
      </p:graphicFrame>
      <p:sp>
        <p:nvSpPr>
          <p:cNvPr id="1257" name="Line 4"/>
          <p:cNvSpPr/>
          <p:nvPr/>
        </p:nvSpPr>
        <p:spPr>
          <a:xfrm flipV="1">
            <a:off x="5795280" y="4845600"/>
            <a:ext cx="3821400" cy="1072080"/>
          </a:xfrm>
          <a:prstGeom prst="line">
            <a:avLst/>
          </a:prstGeom>
          <a:ln w="76320">
            <a:solidFill>
              <a:srgbClr val="000000"/>
            </a:solidFill>
            <a:round/>
            <a:tailEnd len="med" type="triangle" w="med"/>
          </a:ln>
        </p:spPr>
        <p:style>
          <a:lnRef idx="0"/>
          <a:fillRef idx="0"/>
          <a:effectRef idx="0"/>
          <a:fontRef idx="minor"/>
        </p:style>
      </p:sp>
      <p:sp>
        <p:nvSpPr>
          <p:cNvPr id="1258" name="Line 5"/>
          <p:cNvSpPr/>
          <p:nvPr/>
        </p:nvSpPr>
        <p:spPr>
          <a:xfrm>
            <a:off x="5875920" y="7071120"/>
            <a:ext cx="3403440" cy="616320"/>
          </a:xfrm>
          <a:prstGeom prst="line">
            <a:avLst/>
          </a:prstGeom>
          <a:ln w="76320">
            <a:solidFill>
              <a:srgbClr val="000000"/>
            </a:solidFill>
            <a:round/>
            <a:tailEnd len="med" type="triangle" w="med"/>
          </a:ln>
        </p:spPr>
        <p:style>
          <a:lnRef idx="0"/>
          <a:fillRef idx="0"/>
          <a:effectRef idx="0"/>
          <a:fontRef idx="minor"/>
        </p:style>
      </p:sp>
      <p:graphicFrame>
        <p:nvGraphicFramePr>
          <p:cNvPr id="1259" name="Table 6"/>
          <p:cNvGraphicFramePr/>
          <p:nvPr/>
        </p:nvGraphicFramePr>
        <p:xfrm>
          <a:off x="9712080" y="4089960"/>
          <a:ext cx="2925720" cy="1573200"/>
        </p:xfrm>
        <a:graphic>
          <a:graphicData uri="http://schemas.openxmlformats.org/drawingml/2006/table">
            <a:tbl>
              <a:tblPr/>
              <a:tblGrid>
                <a:gridCol w="1463040"/>
                <a:gridCol w="1463040"/>
              </a:tblGrid>
              <a:tr h="527040">
                <a:tc>
                  <a:txBody>
                    <a:bodyPr lIns="45720" rIns="45720">
                      <a:noAutofit/>
                    </a:bodyPr>
                    <a:p>
                      <a:pPr algn="ctr">
                        <a:lnSpc>
                          <a:spcPct val="100000"/>
                        </a:lnSpc>
                        <a:spcBef>
                          <a:spcPts val="601"/>
                        </a:spcBef>
                      </a:pPr>
                      <a:r>
                        <a:rPr b="1" lang="pt-BR" sz="2800" spc="-1" strike="noStrike">
                          <a:solidFill>
                            <a:srgbClr val="ffffff"/>
                          </a:solidFill>
                          <a:latin typeface="Avenir Next Regular"/>
                          <a:ea typeface="Avenir Next Regular"/>
                        </a:rPr>
                        <a:t>X</a:t>
                      </a:r>
                      <a:endParaRPr b="0" lang="pt-BR" sz="2800" spc="-1" strike="noStrike">
                        <a:latin typeface="Arial"/>
                      </a:endParaRPr>
                    </a:p>
                  </a:txBody>
                  <a:tcPr marL="45720" marR="45720">
                    <a:lnL w="25200">
                      <a:solidFill>
                        <a:srgbClr val="000000"/>
                      </a:solidFill>
                    </a:lnL>
                    <a:lnR w="12240">
                      <a:solidFill>
                        <a:srgbClr val="000000"/>
                      </a:solidFill>
                    </a:lnR>
                    <a:lnT w="25200">
                      <a:solidFill>
                        <a:srgbClr val="000000"/>
                      </a:solidFill>
                    </a:lnT>
                    <a:lnB w="12240">
                      <a:solidFill>
                        <a:srgbClr val="000000"/>
                      </a:solidFill>
                    </a:lnB>
                    <a:solidFill>
                      <a:srgbClr val="a01d73"/>
                    </a:solidFill>
                  </a:tcPr>
                </a:tc>
                <a:tc>
                  <a:txBody>
                    <a:bodyPr lIns="45720" rIns="45720">
                      <a:noAutofit/>
                    </a:bodyPr>
                    <a:p>
                      <a:pPr algn="ctr">
                        <a:lnSpc>
                          <a:spcPct val="100000"/>
                        </a:lnSpc>
                        <a:spcBef>
                          <a:spcPts val="601"/>
                        </a:spcBef>
                      </a:pPr>
                      <a:r>
                        <a:rPr b="1" lang="pt-BR" sz="2800" spc="-1" strike="noStrike">
                          <a:solidFill>
                            <a:srgbClr val="ffffff"/>
                          </a:solidFill>
                          <a:latin typeface="Avenir Next Regular"/>
                          <a:ea typeface="Avenir Next Regular"/>
                        </a:rPr>
                        <a:t>Pr(X)</a:t>
                      </a:r>
                      <a:endParaRPr b="0" lang="pt-BR" sz="2800" spc="-1" strike="noStrike">
                        <a:latin typeface="Arial"/>
                      </a:endParaRPr>
                    </a:p>
                  </a:txBody>
                  <a:tcPr marL="45720" marR="45720">
                    <a:lnL w="12240">
                      <a:solidFill>
                        <a:srgbClr val="000000"/>
                      </a:solidFill>
                    </a:lnL>
                    <a:lnR w="25200">
                      <a:solidFill>
                        <a:srgbClr val="000000"/>
                      </a:solidFill>
                    </a:lnR>
                    <a:lnT w="25200">
                      <a:solidFill>
                        <a:srgbClr val="000000"/>
                      </a:solidFill>
                    </a:lnT>
                    <a:lnB w="12240">
                      <a:solidFill>
                        <a:srgbClr val="000000"/>
                      </a:solidFill>
                    </a:lnB>
                    <a:solidFill>
                      <a:srgbClr val="781873"/>
                    </a:solidFill>
                  </a:tcPr>
                </a:tc>
              </a:tr>
              <a:tr h="519120">
                <a:tc>
                  <a:txBody>
                    <a:bodyPr lIns="45720" rIns="45720">
                      <a:noAutofit/>
                    </a:bodyPr>
                    <a:p>
                      <a:pPr algn="ctr">
                        <a:lnSpc>
                          <a:spcPct val="100000"/>
                        </a:lnSpc>
                        <a:spcBef>
                          <a:spcPts val="601"/>
                        </a:spcBef>
                      </a:pPr>
                      <a:r>
                        <a:rPr b="1" lang="pt-BR" sz="2800" spc="-1" strike="noStrike">
                          <a:solidFill>
                            <a:srgbClr val="ffffff"/>
                          </a:solidFill>
                          <a:latin typeface="Avenir Next Regular"/>
                          <a:ea typeface="Avenir Next Regular"/>
                        </a:rPr>
                        <a:t>0</a:t>
                      </a:r>
                      <a:endParaRPr b="0" lang="pt-BR" sz="2800" spc="-1" strike="noStrike">
                        <a:latin typeface="Arial"/>
                      </a:endParaRPr>
                    </a:p>
                  </a:txBody>
                  <a:tcPr marL="45720" marR="45720">
                    <a:lnL w="25200">
                      <a:solidFill>
                        <a:srgbClr val="000000"/>
                      </a:solidFill>
                    </a:lnL>
                    <a:lnR w="12240">
                      <a:solidFill>
                        <a:srgbClr val="000000"/>
                      </a:solidFill>
                    </a:lnR>
                    <a:lnT w="12240">
                      <a:solidFill>
                        <a:srgbClr val="000000"/>
                      </a:solidFill>
                    </a:lnT>
                    <a:lnB w="12240">
                      <a:solidFill>
                        <a:srgbClr val="000000"/>
                      </a:solidFill>
                    </a:lnB>
                    <a:solidFill>
                      <a:srgbClr val="a01d73"/>
                    </a:solidFill>
                  </a:tcPr>
                </a:tc>
                <a:tc>
                  <a:tcPr marL="45720" marR="45720">
                    <a:lnL w="12240">
                      <a:solidFill>
                        <a:srgbClr val="000000"/>
                      </a:solidFill>
                    </a:lnL>
                    <a:lnR w="25200">
                      <a:solidFill>
                        <a:srgbClr val="000000"/>
                      </a:solidFill>
                    </a:lnR>
                    <a:lnT w="12240">
                      <a:solidFill>
                        <a:srgbClr val="000000"/>
                      </a:solidFill>
                    </a:lnT>
                    <a:lnB w="12240">
                      <a:solidFill>
                        <a:srgbClr val="000000"/>
                      </a:solidFill>
                    </a:lnB>
                    <a:solidFill>
                      <a:srgbClr val="ffffff"/>
                    </a:solidFill>
                  </a:tcPr>
                </a:tc>
              </a:tr>
              <a:tr h="527400">
                <a:tc>
                  <a:txBody>
                    <a:bodyPr lIns="45720" rIns="45720">
                      <a:noAutofit/>
                    </a:bodyPr>
                    <a:p>
                      <a:pPr algn="ctr">
                        <a:lnSpc>
                          <a:spcPct val="100000"/>
                        </a:lnSpc>
                        <a:spcBef>
                          <a:spcPts val="601"/>
                        </a:spcBef>
                      </a:pPr>
                      <a:r>
                        <a:rPr b="1" lang="pt-BR" sz="2800" spc="-1" strike="noStrike">
                          <a:solidFill>
                            <a:srgbClr val="ffffff"/>
                          </a:solidFill>
                          <a:latin typeface="Avenir Next Regular"/>
                          <a:ea typeface="Avenir Next Regular"/>
                        </a:rPr>
                        <a:t>1</a:t>
                      </a:r>
                      <a:endParaRPr b="0" lang="pt-BR" sz="2800" spc="-1" strike="noStrike">
                        <a:latin typeface="Arial"/>
                      </a:endParaRPr>
                    </a:p>
                  </a:txBody>
                  <a:tcPr marL="45720" marR="45720">
                    <a:lnL w="25200">
                      <a:solidFill>
                        <a:srgbClr val="000000"/>
                      </a:solidFill>
                    </a:lnL>
                    <a:lnR w="12240">
                      <a:solidFill>
                        <a:srgbClr val="000000"/>
                      </a:solidFill>
                    </a:lnR>
                    <a:lnT w="12240">
                      <a:solidFill>
                        <a:srgbClr val="000000"/>
                      </a:solidFill>
                    </a:lnT>
                    <a:lnB w="25200">
                      <a:solidFill>
                        <a:srgbClr val="000000"/>
                      </a:solidFill>
                    </a:lnB>
                    <a:solidFill>
                      <a:srgbClr val="a01d73"/>
                    </a:solidFill>
                  </a:tcPr>
                </a:tc>
                <a:tc>
                  <a:tcPr marL="45720" marR="45720">
                    <a:lnL w="12240">
                      <a:solidFill>
                        <a:srgbClr val="000000"/>
                      </a:solidFill>
                    </a:lnL>
                    <a:lnR w="25200">
                      <a:solidFill>
                        <a:srgbClr val="000000"/>
                      </a:solidFill>
                    </a:lnR>
                    <a:lnT w="12240">
                      <a:solidFill>
                        <a:srgbClr val="000000"/>
                      </a:solidFill>
                    </a:lnT>
                    <a:lnB w="25200">
                      <a:solidFill>
                        <a:srgbClr val="000000"/>
                      </a:solidFill>
                    </a:lnB>
                    <a:solidFill>
                      <a:srgbClr val="ffffff"/>
                    </a:solidFill>
                  </a:tcPr>
                </a:tc>
              </a:tr>
            </a:tbl>
          </a:graphicData>
        </a:graphic>
      </p:graphicFrame>
      <p:graphicFrame>
        <p:nvGraphicFramePr>
          <p:cNvPr id="1260" name="Table 7"/>
          <p:cNvGraphicFramePr/>
          <p:nvPr/>
        </p:nvGraphicFramePr>
        <p:xfrm>
          <a:off x="9712080" y="6839640"/>
          <a:ext cx="2925720" cy="1573200"/>
        </p:xfrm>
        <a:graphic>
          <a:graphicData uri="http://schemas.openxmlformats.org/drawingml/2006/table">
            <a:tbl>
              <a:tblPr/>
              <a:tblGrid>
                <a:gridCol w="1463040"/>
                <a:gridCol w="1463040"/>
              </a:tblGrid>
              <a:tr h="527040">
                <a:tc>
                  <a:txBody>
                    <a:bodyPr lIns="45720" rIns="45720">
                      <a:noAutofit/>
                    </a:bodyPr>
                    <a:p>
                      <a:pPr algn="ctr">
                        <a:lnSpc>
                          <a:spcPct val="100000"/>
                        </a:lnSpc>
                        <a:spcBef>
                          <a:spcPts val="601"/>
                        </a:spcBef>
                      </a:pPr>
                      <a:r>
                        <a:rPr b="1" lang="pt-BR" sz="2800" spc="-1" strike="noStrike">
                          <a:solidFill>
                            <a:srgbClr val="ffffff"/>
                          </a:solidFill>
                          <a:latin typeface="Avenir Next Regular"/>
                          <a:ea typeface="Avenir Next Regular"/>
                        </a:rPr>
                        <a:t>Y</a:t>
                      </a:r>
                      <a:endParaRPr b="0" lang="pt-BR" sz="2800" spc="-1" strike="noStrike">
                        <a:latin typeface="Arial"/>
                      </a:endParaRPr>
                    </a:p>
                  </a:txBody>
                  <a:tcPr marL="45720" marR="45720">
                    <a:lnL w="25200">
                      <a:solidFill>
                        <a:srgbClr val="000000"/>
                      </a:solidFill>
                    </a:lnL>
                    <a:lnR w="12240">
                      <a:solidFill>
                        <a:srgbClr val="000000"/>
                      </a:solidFill>
                    </a:lnR>
                    <a:lnT w="25200">
                      <a:solidFill>
                        <a:srgbClr val="000000"/>
                      </a:solidFill>
                    </a:lnT>
                    <a:lnB w="12240">
                      <a:solidFill>
                        <a:srgbClr val="000000"/>
                      </a:solidFill>
                    </a:lnB>
                    <a:solidFill>
                      <a:srgbClr val="a01d73"/>
                    </a:solidFill>
                  </a:tcPr>
                </a:tc>
                <a:tc>
                  <a:txBody>
                    <a:bodyPr lIns="45720" rIns="45720">
                      <a:noAutofit/>
                    </a:bodyPr>
                    <a:p>
                      <a:pPr algn="ctr">
                        <a:lnSpc>
                          <a:spcPct val="100000"/>
                        </a:lnSpc>
                        <a:spcBef>
                          <a:spcPts val="601"/>
                        </a:spcBef>
                      </a:pPr>
                      <a:r>
                        <a:rPr b="1" lang="pt-BR" sz="2800" spc="-1" strike="noStrike">
                          <a:solidFill>
                            <a:srgbClr val="ffffff"/>
                          </a:solidFill>
                          <a:latin typeface="Avenir Next Regular"/>
                          <a:ea typeface="Avenir Next Regular"/>
                        </a:rPr>
                        <a:t>Pr(Y)</a:t>
                      </a:r>
                      <a:endParaRPr b="0" lang="pt-BR" sz="2800" spc="-1" strike="noStrike">
                        <a:latin typeface="Arial"/>
                      </a:endParaRPr>
                    </a:p>
                  </a:txBody>
                  <a:tcPr marL="45720" marR="45720">
                    <a:lnL w="12240">
                      <a:solidFill>
                        <a:srgbClr val="000000"/>
                      </a:solidFill>
                    </a:lnL>
                    <a:lnR w="25200">
                      <a:solidFill>
                        <a:srgbClr val="000000"/>
                      </a:solidFill>
                    </a:lnR>
                    <a:lnT w="25200">
                      <a:solidFill>
                        <a:srgbClr val="000000"/>
                      </a:solidFill>
                    </a:lnT>
                    <a:lnB w="12240">
                      <a:solidFill>
                        <a:srgbClr val="000000"/>
                      </a:solidFill>
                    </a:lnB>
                    <a:solidFill>
                      <a:srgbClr val="781873"/>
                    </a:solidFill>
                  </a:tcPr>
                </a:tc>
              </a:tr>
              <a:tr h="519120">
                <a:tc>
                  <a:txBody>
                    <a:bodyPr lIns="45720" rIns="45720">
                      <a:noAutofit/>
                    </a:bodyPr>
                    <a:p>
                      <a:pPr algn="ctr">
                        <a:lnSpc>
                          <a:spcPct val="100000"/>
                        </a:lnSpc>
                        <a:spcBef>
                          <a:spcPts val="601"/>
                        </a:spcBef>
                      </a:pPr>
                      <a:r>
                        <a:rPr b="1" lang="pt-BR" sz="2800" spc="-1" strike="noStrike">
                          <a:solidFill>
                            <a:srgbClr val="ffffff"/>
                          </a:solidFill>
                          <a:latin typeface="Avenir Next Regular"/>
                          <a:ea typeface="Avenir Next Regular"/>
                        </a:rPr>
                        <a:t>0</a:t>
                      </a:r>
                      <a:endParaRPr b="0" lang="pt-BR" sz="2800" spc="-1" strike="noStrike">
                        <a:latin typeface="Arial"/>
                      </a:endParaRPr>
                    </a:p>
                  </a:txBody>
                  <a:tcPr marL="45720" marR="45720">
                    <a:lnL w="25200">
                      <a:solidFill>
                        <a:srgbClr val="000000"/>
                      </a:solidFill>
                    </a:lnL>
                    <a:lnR w="12240">
                      <a:solidFill>
                        <a:srgbClr val="000000"/>
                      </a:solidFill>
                    </a:lnR>
                    <a:lnT w="12240">
                      <a:solidFill>
                        <a:srgbClr val="000000"/>
                      </a:solidFill>
                    </a:lnT>
                    <a:lnB w="12240">
                      <a:solidFill>
                        <a:srgbClr val="000000"/>
                      </a:solidFill>
                    </a:lnB>
                    <a:solidFill>
                      <a:srgbClr val="a01d73"/>
                    </a:solidFill>
                  </a:tcPr>
                </a:tc>
                <a:tc>
                  <a:tcPr marL="45720" marR="45720">
                    <a:lnL w="12240">
                      <a:solidFill>
                        <a:srgbClr val="000000"/>
                      </a:solidFill>
                    </a:lnL>
                    <a:lnR w="25200">
                      <a:solidFill>
                        <a:srgbClr val="000000"/>
                      </a:solidFill>
                    </a:lnR>
                    <a:lnT w="12240">
                      <a:solidFill>
                        <a:srgbClr val="000000"/>
                      </a:solidFill>
                    </a:lnT>
                    <a:lnB w="12240">
                      <a:solidFill>
                        <a:srgbClr val="000000"/>
                      </a:solidFill>
                    </a:lnB>
                    <a:solidFill>
                      <a:srgbClr val="ffffff"/>
                    </a:solidFill>
                  </a:tcPr>
                </a:tc>
              </a:tr>
              <a:tr h="527400">
                <a:tc>
                  <a:txBody>
                    <a:bodyPr lIns="45720" rIns="45720">
                      <a:noAutofit/>
                    </a:bodyPr>
                    <a:p>
                      <a:pPr algn="ctr">
                        <a:lnSpc>
                          <a:spcPct val="100000"/>
                        </a:lnSpc>
                        <a:spcBef>
                          <a:spcPts val="601"/>
                        </a:spcBef>
                      </a:pPr>
                      <a:r>
                        <a:rPr b="1" lang="pt-BR" sz="2800" spc="-1" strike="noStrike">
                          <a:solidFill>
                            <a:srgbClr val="ffffff"/>
                          </a:solidFill>
                          <a:latin typeface="Avenir Next Regular"/>
                          <a:ea typeface="Avenir Next Regular"/>
                        </a:rPr>
                        <a:t>1</a:t>
                      </a:r>
                      <a:endParaRPr b="0" lang="pt-BR" sz="2800" spc="-1" strike="noStrike">
                        <a:latin typeface="Arial"/>
                      </a:endParaRPr>
                    </a:p>
                  </a:txBody>
                  <a:tcPr marL="45720" marR="45720">
                    <a:lnL w="25200">
                      <a:solidFill>
                        <a:srgbClr val="000000"/>
                      </a:solidFill>
                    </a:lnL>
                    <a:lnR w="12240">
                      <a:solidFill>
                        <a:srgbClr val="000000"/>
                      </a:solidFill>
                    </a:lnR>
                    <a:lnT w="12240">
                      <a:solidFill>
                        <a:srgbClr val="000000"/>
                      </a:solidFill>
                    </a:lnT>
                    <a:lnB w="25200">
                      <a:solidFill>
                        <a:srgbClr val="000000"/>
                      </a:solidFill>
                    </a:lnB>
                    <a:solidFill>
                      <a:srgbClr val="a01d73"/>
                    </a:solidFill>
                  </a:tcPr>
                </a:tc>
                <a:tc>
                  <a:tcPr marL="45720" marR="45720">
                    <a:lnL w="12240">
                      <a:solidFill>
                        <a:srgbClr val="000000"/>
                      </a:solidFill>
                    </a:lnL>
                    <a:lnR w="25200">
                      <a:solidFill>
                        <a:srgbClr val="000000"/>
                      </a:solidFill>
                    </a:lnR>
                    <a:lnT w="12240">
                      <a:solidFill>
                        <a:srgbClr val="000000"/>
                      </a:solidFill>
                    </a:lnT>
                    <a:lnB w="25200">
                      <a:solidFill>
                        <a:srgbClr val="000000"/>
                      </a:solidFill>
                    </a:lnB>
                    <a:solidFill>
                      <a:srgbClr val="ffffff"/>
                    </a:solidFill>
                  </a:tcPr>
                </a:tc>
              </a:tr>
            </a:tbl>
          </a:graphicData>
        </a:graphic>
      </p:graphicFrame>
      <p:pic>
        <p:nvPicPr>
          <p:cNvPr id="1261" name="latex-image-1.pdf" descr="latex-image-1.pdf"/>
          <p:cNvPicPr/>
          <p:nvPr/>
        </p:nvPicPr>
        <p:blipFill>
          <a:blip r:embed="rId1"/>
          <a:stretch/>
        </p:blipFill>
        <p:spPr>
          <a:xfrm>
            <a:off x="6014520" y="4186080"/>
            <a:ext cx="3390120" cy="901080"/>
          </a:xfrm>
          <a:prstGeom prst="rect">
            <a:avLst/>
          </a:prstGeom>
          <a:ln w="12600">
            <a:noFill/>
          </a:ln>
        </p:spPr>
      </p:pic>
      <p:pic>
        <p:nvPicPr>
          <p:cNvPr id="1262" name="latex-image-1.pdf" descr="latex-image-1.pdf"/>
          <p:cNvPicPr/>
          <p:nvPr/>
        </p:nvPicPr>
        <p:blipFill>
          <a:blip r:embed="rId2"/>
          <a:stretch/>
        </p:blipFill>
        <p:spPr>
          <a:xfrm>
            <a:off x="6012000" y="7877160"/>
            <a:ext cx="3377520" cy="837360"/>
          </a:xfrm>
          <a:prstGeom prst="rect">
            <a:avLst/>
          </a:prstGeom>
          <a:ln w="12600">
            <a:noFill/>
          </a:ln>
        </p:spPr>
      </p:pic>
    </p:spTree>
  </p:cSld>
  <mc:AlternateContent>
    <mc:Choice Requires="p14">
      <p:transition spd="slow" p14:dur="2000"/>
    </mc:Choice>
    <mc:Fallback>
      <p:transition spd="slow"/>
    </mc:Fallback>
  </mc:AlternateContent>
</p:sld>
</file>

<file path=ppt/slides/slide7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7c3"/>
        </a:solidFill>
      </p:bgPr>
    </p:bg>
    <p:spTree>
      <p:nvGrpSpPr>
        <p:cNvPr id="1" name=""/>
        <p:cNvGrpSpPr/>
        <p:nvPr/>
      </p:nvGrpSpPr>
      <p:grpSpPr>
        <a:xfrm>
          <a:off x="0" y="0"/>
          <a:ext cx="0" cy="0"/>
          <a:chOff x="0" y="0"/>
          <a:chExt cx="0" cy="0"/>
        </a:xfrm>
      </p:grpSpPr>
      <p:sp>
        <p:nvSpPr>
          <p:cNvPr id="1263" name="CustomShape 1"/>
          <p:cNvSpPr/>
          <p:nvPr/>
        </p:nvSpPr>
        <p:spPr>
          <a:xfrm>
            <a:off x="406440" y="1890000"/>
            <a:ext cx="12191400" cy="6960960"/>
          </a:xfrm>
          <a:prstGeom prst="rect">
            <a:avLst/>
          </a:prstGeom>
          <a:noFill/>
          <a:ln w="12600">
            <a:noFill/>
          </a:ln>
        </p:spPr>
        <p:style>
          <a:lnRef idx="0"/>
          <a:fillRef idx="0"/>
          <a:effectRef idx="0"/>
          <a:fontRef idx="minor"/>
        </p:style>
        <p:txBody>
          <a:bodyPr lIns="50760" rIns="50760" tIns="50760" bIns="50760">
            <a:noAutofit/>
          </a:bodyPr>
          <a:p>
            <a:pPr>
              <a:lnSpc>
                <a:spcPct val="100000"/>
              </a:lnSpc>
              <a:spcBef>
                <a:spcPts val="2801"/>
              </a:spcBef>
            </a:pPr>
            <a:endParaRPr b="0" lang="pt-BR" sz="1800" spc="-1" strike="noStrike">
              <a:latin typeface="Arial"/>
            </a:endParaRPr>
          </a:p>
          <a:p>
            <a:pPr>
              <a:lnSpc>
                <a:spcPct val="100000"/>
              </a:lnSpc>
              <a:spcBef>
                <a:spcPts val="2801"/>
              </a:spcBef>
            </a:pPr>
            <a:endParaRPr b="0" lang="pt-BR" sz="1800" spc="-1" strike="noStrike">
              <a:latin typeface="Arial"/>
            </a:endParaRPr>
          </a:p>
          <a:p>
            <a:pPr>
              <a:lnSpc>
                <a:spcPct val="100000"/>
              </a:lnSpc>
              <a:spcBef>
                <a:spcPts val="2801"/>
              </a:spcBef>
            </a:pPr>
            <a:endParaRPr b="0" lang="pt-BR" sz="1800" spc="-1" strike="noStrike">
              <a:latin typeface="Arial"/>
            </a:endParaRPr>
          </a:p>
          <a:p>
            <a:pPr>
              <a:lnSpc>
                <a:spcPct val="100000"/>
              </a:lnSpc>
              <a:spcBef>
                <a:spcPts val="2801"/>
              </a:spcBef>
            </a:pPr>
            <a:endParaRPr b="0" lang="pt-BR" sz="1800" spc="-1" strike="noStrike">
              <a:latin typeface="Arial"/>
            </a:endParaRPr>
          </a:p>
          <a:p>
            <a:pPr>
              <a:lnSpc>
                <a:spcPct val="100000"/>
              </a:lnSpc>
              <a:spcBef>
                <a:spcPts val="2801"/>
              </a:spcBef>
            </a:pPr>
            <a:endParaRPr b="0" lang="pt-BR" sz="1800" spc="-1" strike="noStrike">
              <a:latin typeface="Arial"/>
            </a:endParaRPr>
          </a:p>
          <a:p>
            <a:pPr marL="366120" indent="-365400">
              <a:lnSpc>
                <a:spcPct val="100000"/>
              </a:lnSpc>
              <a:spcBef>
                <a:spcPts val="2801"/>
              </a:spcBef>
              <a:buClr>
                <a:srgbClr val="34a5da"/>
              </a:buClr>
              <a:buSzPct val="105000"/>
              <a:buFont typeface="Avenir Next Regular"/>
              <a:buChar char="‣"/>
            </a:pPr>
            <a:r>
              <a:rPr b="0" lang="pt-BR" sz="2800" spc="-1" strike="noStrike">
                <a:solidFill>
                  <a:srgbClr val="222222"/>
                </a:solidFill>
                <a:latin typeface="Avenir Next Medium"/>
                <a:ea typeface="Avenir Next Medium"/>
              </a:rPr>
              <a:t>Atualizam crença do agente</a:t>
            </a:r>
            <a:endParaRPr b="0" lang="pt-BR" sz="2800" spc="-1" strike="noStrike">
              <a:latin typeface="Arial"/>
            </a:endParaRPr>
          </a:p>
          <a:p>
            <a:pPr lvl="1" marL="810720" indent="-365400">
              <a:lnSpc>
                <a:spcPct val="100000"/>
              </a:lnSpc>
              <a:spcBef>
                <a:spcPts val="2801"/>
              </a:spcBef>
              <a:buClr>
                <a:srgbClr val="34a5da"/>
              </a:buClr>
              <a:buSzPct val="105000"/>
              <a:buFont typeface="Avenir Next Regular"/>
              <a:buChar char="‣"/>
            </a:pPr>
            <a:r>
              <a:rPr b="0" lang="pt-BR" sz="2800" spc="-1" strike="noStrike">
                <a:solidFill>
                  <a:srgbClr val="222222"/>
                </a:solidFill>
                <a:latin typeface="Avenir Next Medium"/>
                <a:ea typeface="Avenir Next Medium"/>
              </a:rPr>
              <a:t>Comece com crença Pr(A), observer B, atualize crença Pr’(A)=Pr(A|B)</a:t>
            </a:r>
            <a:endParaRPr b="0" lang="pt-BR" sz="2800" spc="-1" strike="noStrike">
              <a:latin typeface="Arial"/>
            </a:endParaRPr>
          </a:p>
          <a:p>
            <a:pPr lvl="1" marL="810720" indent="-365400">
              <a:lnSpc>
                <a:spcPct val="100000"/>
              </a:lnSpc>
              <a:spcBef>
                <a:spcPts val="2801"/>
              </a:spcBef>
              <a:buClr>
                <a:srgbClr val="34a5da"/>
              </a:buClr>
              <a:buSzPct val="105000"/>
              <a:buFont typeface="Avenir Next Regular"/>
              <a:buChar char="‣"/>
            </a:pPr>
            <a:r>
              <a:rPr b="0" lang="pt-BR" sz="2800" spc="-1" strike="noStrike">
                <a:solidFill>
                  <a:srgbClr val="222222"/>
                </a:solidFill>
                <a:latin typeface="Avenir Next Medium"/>
                <a:ea typeface="Avenir Next Medium"/>
              </a:rPr>
              <a:t>Raciocínio bayesiano</a:t>
            </a:r>
            <a:endParaRPr b="0" lang="pt-BR" sz="2800" spc="-1" strike="noStrike">
              <a:latin typeface="Arial"/>
            </a:endParaRPr>
          </a:p>
        </p:txBody>
      </p:sp>
      <p:sp>
        <p:nvSpPr>
          <p:cNvPr id="1264" name="CustomShape 2"/>
          <p:cNvSpPr/>
          <p:nvPr/>
        </p:nvSpPr>
        <p:spPr>
          <a:xfrm>
            <a:off x="3389400" y="2102040"/>
            <a:ext cx="6225480" cy="1609200"/>
          </a:xfrm>
          <a:prstGeom prst="rect">
            <a:avLst/>
          </a:prstGeom>
          <a:solidFill>
            <a:srgbClr val="ffffff"/>
          </a:solidFill>
          <a:ln w="12600">
            <a:solidFill>
              <a:schemeClr val="accent4">
                <a:hueOff val="414058"/>
                <a:satOff val="2144"/>
                <a:lumOff val="10379"/>
              </a:schemeClr>
            </a:solidFill>
            <a:round/>
          </a:ln>
        </p:spPr>
        <p:style>
          <a:lnRef idx="0"/>
          <a:fillRef idx="0"/>
          <a:effectRef idx="0"/>
          <a:fontRef idx="minor"/>
        </p:style>
      </p:sp>
      <p:sp>
        <p:nvSpPr>
          <p:cNvPr id="1265" name="CustomShape 3"/>
          <p:cNvSpPr/>
          <p:nvPr/>
        </p:nvSpPr>
        <p:spPr>
          <a:xfrm>
            <a:off x="406440" y="673200"/>
            <a:ext cx="6298560" cy="723240"/>
          </a:xfrm>
          <a:prstGeom prst="rect">
            <a:avLst/>
          </a:prstGeom>
          <a:noFill/>
          <a:ln w="12600">
            <a:noFill/>
          </a:ln>
        </p:spPr>
        <p:style>
          <a:lnRef idx="0"/>
          <a:fillRef idx="0"/>
          <a:effectRef idx="0"/>
          <a:fontRef idx="minor"/>
        </p:style>
        <p:txBody>
          <a:bodyPr lIns="50760" rIns="50760" tIns="50760" bIns="50760">
            <a:noAutofit/>
          </a:bodyPr>
          <a:p>
            <a:pPr>
              <a:lnSpc>
                <a:spcPct val="80000"/>
              </a:lnSpc>
              <a:spcBef>
                <a:spcPts val="2200"/>
              </a:spcBef>
            </a:pPr>
            <a:r>
              <a:rPr b="0" lang="pt-BR" sz="4800" spc="-1" strike="noStrike" cap="all">
                <a:solidFill>
                  <a:srgbClr val="1f745e"/>
                </a:solidFill>
                <a:latin typeface="DIN Condensed Bold"/>
                <a:ea typeface="DIN Condensed Bold"/>
              </a:rPr>
              <a:t>regra de bayes</a:t>
            </a:r>
            <a:endParaRPr b="0" lang="pt-BR" sz="4800" spc="-1" strike="noStrike">
              <a:latin typeface="Arial"/>
            </a:endParaRPr>
          </a:p>
        </p:txBody>
      </p:sp>
      <p:pic>
        <p:nvPicPr>
          <p:cNvPr id="1266" name="latex-image-1.pdf" descr="latex-image-1.pdf"/>
          <p:cNvPicPr/>
          <p:nvPr/>
        </p:nvPicPr>
        <p:blipFill>
          <a:blip r:embed="rId1"/>
          <a:stretch/>
        </p:blipFill>
        <p:spPr>
          <a:xfrm>
            <a:off x="3867120" y="2358720"/>
            <a:ext cx="5269680" cy="1096200"/>
          </a:xfrm>
          <a:prstGeom prst="rect">
            <a:avLst/>
          </a:prstGeom>
          <a:ln w="12600">
            <a:noFill/>
          </a:ln>
        </p:spPr>
      </p:pic>
    </p:spTree>
  </p:cSld>
  <mc:AlternateContent>
    <mc:Choice Requires="p14">
      <p:transition spd="slow" p14:dur="2000"/>
    </mc:Choice>
    <mc:Fallback>
      <p:transition spd="slow"/>
    </mc:Fallback>
  </mc:AlternateContent>
</p:sld>
</file>

<file path=ppt/slides/slide7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67" name="CustomShape 1"/>
          <p:cNvSpPr/>
          <p:nvPr/>
        </p:nvSpPr>
        <p:spPr>
          <a:xfrm>
            <a:off x="406440" y="1905120"/>
            <a:ext cx="12191400" cy="6108120"/>
          </a:xfrm>
          <a:prstGeom prst="rect">
            <a:avLst/>
          </a:prstGeom>
          <a:noFill/>
          <a:ln w="12600">
            <a:noFill/>
          </a:ln>
        </p:spPr>
        <p:style>
          <a:lnRef idx="0"/>
          <a:fillRef idx="0"/>
          <a:effectRef idx="0"/>
          <a:fontRef idx="minor"/>
        </p:style>
        <p:txBody>
          <a:bodyPr lIns="50760" rIns="50760" tIns="50760" bIns="50760">
            <a:noAutofit/>
          </a:bodyPr>
          <a:p>
            <a:pPr marL="395640" indent="-394920">
              <a:lnSpc>
                <a:spcPct val="100000"/>
              </a:lnSpc>
              <a:spcBef>
                <a:spcPts val="2401"/>
              </a:spcBef>
              <a:buClr>
                <a:srgbClr val="34a5da"/>
              </a:buClr>
              <a:buSzPct val="105000"/>
              <a:buFont typeface="Avenir Next Regular"/>
              <a:buChar char="▸"/>
            </a:pPr>
            <a:r>
              <a:rPr b="0" lang="pt-BR" sz="3030" spc="-1" strike="noStrike">
                <a:solidFill>
                  <a:srgbClr val="222222"/>
                </a:solidFill>
                <a:latin typeface="Avenir Next Medium"/>
                <a:ea typeface="Avenir Next Medium"/>
              </a:rPr>
              <a:t>Um teste de uma droga dá </a:t>
            </a:r>
            <a:r>
              <a:rPr b="0" lang="pt-BR" sz="3030" spc="-1" strike="noStrike">
                <a:solidFill>
                  <a:srgbClr val="e42832"/>
                </a:solidFill>
                <a:latin typeface="Avenir Next Medium"/>
                <a:ea typeface="Avenir Next Medium"/>
              </a:rPr>
              <a:t>positivo 99/100 casos quando houve uso</a:t>
            </a:r>
            <a:r>
              <a:rPr b="0" lang="pt-BR" sz="3030" spc="-1" strike="noStrike">
                <a:solidFill>
                  <a:srgbClr val="222222"/>
                </a:solidFill>
                <a:latin typeface="Avenir Next Medium"/>
                <a:ea typeface="Avenir Next Medium"/>
              </a:rPr>
              <a:t>, e </a:t>
            </a:r>
            <a:r>
              <a:rPr b="0" lang="pt-BR" sz="3030" spc="-1" strike="noStrike">
                <a:solidFill>
                  <a:srgbClr val="e42832"/>
                </a:solidFill>
                <a:latin typeface="Avenir Next Medium"/>
                <a:ea typeface="Avenir Next Medium"/>
              </a:rPr>
              <a:t>dá negativo quando não houve uso 95/100 casos</a:t>
            </a:r>
            <a:r>
              <a:rPr b="0" lang="pt-BR" sz="3030" spc="-1" strike="noStrike">
                <a:solidFill>
                  <a:srgbClr val="222222"/>
                </a:solidFill>
                <a:latin typeface="Avenir Next Medium"/>
                <a:ea typeface="Avenir Next Medium"/>
              </a:rPr>
              <a:t>. Suponha que </a:t>
            </a:r>
            <a:r>
              <a:rPr b="0" lang="pt-BR" sz="3030" spc="-1" strike="noStrike">
                <a:solidFill>
                  <a:srgbClr val="e42832"/>
                </a:solidFill>
                <a:latin typeface="Avenir Next Medium"/>
                <a:ea typeface="Avenir Next Medium"/>
              </a:rPr>
              <a:t>1% da população usa a droga</a:t>
            </a:r>
            <a:r>
              <a:rPr b="0" lang="pt-BR" sz="3030" spc="-1" strike="noStrike">
                <a:solidFill>
                  <a:srgbClr val="222222"/>
                </a:solidFill>
                <a:latin typeface="Avenir Next Medium"/>
                <a:ea typeface="Avenir Next Medium"/>
              </a:rPr>
              <a:t>. Qual a probabilidade de um indivíduo ter usado a droga dado que o teste dá positivo?</a:t>
            </a:r>
            <a:endParaRPr b="0" lang="pt-BR" sz="3030" spc="-1" strike="noStrike">
              <a:latin typeface="Arial"/>
            </a:endParaRPr>
          </a:p>
          <a:p>
            <a:pPr marL="395640" indent="-394920">
              <a:lnSpc>
                <a:spcPct val="100000"/>
              </a:lnSpc>
              <a:spcBef>
                <a:spcPts val="2401"/>
              </a:spcBef>
              <a:buClr>
                <a:srgbClr val="34a5da"/>
              </a:buClr>
              <a:buSzPct val="105000"/>
              <a:buFont typeface="Avenir Next Regular"/>
              <a:buChar char="▸"/>
            </a:pPr>
            <a:r>
              <a:rPr b="0" lang="pt-BR" sz="3030" spc="-1" strike="noStrike">
                <a:solidFill>
                  <a:srgbClr val="222222"/>
                </a:solidFill>
                <a:latin typeface="Avenir Next Medium"/>
                <a:ea typeface="Avenir Next Medium"/>
              </a:rPr>
              <a:t>Variáveis:  Usuário = {sim, não},  Teste = {pos, neg}</a:t>
            </a:r>
            <a:br/>
            <a:r>
              <a:rPr b="0" lang="pt-BR" sz="3030" spc="-1" strike="noStrike">
                <a:solidFill>
                  <a:srgbClr val="222222"/>
                </a:solidFill>
                <a:latin typeface="Avenir Next Medium"/>
                <a:ea typeface="Avenir Next Medium"/>
              </a:rPr>
              <a:t> </a:t>
            </a:r>
            <a:endParaRPr b="0" lang="pt-BR" sz="3030" spc="-1" strike="noStrike">
              <a:latin typeface="Arial"/>
            </a:endParaRPr>
          </a:p>
          <a:p>
            <a:pPr marL="395640" indent="-394920">
              <a:lnSpc>
                <a:spcPct val="100000"/>
              </a:lnSpc>
              <a:spcBef>
                <a:spcPts val="2401"/>
              </a:spcBef>
              <a:buClr>
                <a:srgbClr val="34a5da"/>
              </a:buClr>
              <a:buSzPct val="105000"/>
              <a:buFont typeface="Avenir Next Regular"/>
              <a:buChar char="▸"/>
            </a:pPr>
            <a:r>
              <a:rPr b="0" lang="pt-BR" sz="3030" spc="-1" strike="noStrike">
                <a:solidFill>
                  <a:srgbClr val="222222"/>
                </a:solidFill>
                <a:latin typeface="Avenir Next Medium"/>
                <a:ea typeface="Avenir Next Medium"/>
              </a:rPr>
              <a:t>Pr(pos|sim) = 0.99</a:t>
            </a:r>
            <a:endParaRPr b="0" lang="pt-BR" sz="3030" spc="-1" strike="noStrike">
              <a:latin typeface="Arial"/>
            </a:endParaRPr>
          </a:p>
          <a:p>
            <a:pPr marL="395640" indent="-394920">
              <a:lnSpc>
                <a:spcPct val="100000"/>
              </a:lnSpc>
              <a:spcBef>
                <a:spcPts val="2401"/>
              </a:spcBef>
              <a:buClr>
                <a:srgbClr val="34a5da"/>
              </a:buClr>
              <a:buSzPct val="105000"/>
              <a:buFont typeface="Avenir Next Regular"/>
              <a:buChar char="▸"/>
            </a:pPr>
            <a:r>
              <a:rPr b="0" lang="pt-BR" sz="3030" spc="-1" strike="noStrike">
                <a:solidFill>
                  <a:srgbClr val="222222"/>
                </a:solidFill>
                <a:latin typeface="Avenir Next Medium"/>
                <a:ea typeface="Avenir Next Medium"/>
              </a:rPr>
              <a:t>Pr(neg|não) = 0.95</a:t>
            </a:r>
            <a:endParaRPr b="0" lang="pt-BR" sz="3030" spc="-1" strike="noStrike">
              <a:latin typeface="Arial"/>
            </a:endParaRPr>
          </a:p>
          <a:p>
            <a:pPr marL="395640" indent="-394920">
              <a:lnSpc>
                <a:spcPct val="100000"/>
              </a:lnSpc>
              <a:spcBef>
                <a:spcPts val="2401"/>
              </a:spcBef>
              <a:buClr>
                <a:srgbClr val="34a5da"/>
              </a:buClr>
              <a:buSzPct val="105000"/>
              <a:buFont typeface="Avenir Next Regular"/>
              <a:buChar char="▸"/>
            </a:pPr>
            <a:r>
              <a:rPr b="0" lang="pt-BR" sz="3030" spc="-1" strike="noStrike">
                <a:solidFill>
                  <a:srgbClr val="222222"/>
                </a:solidFill>
                <a:latin typeface="Avenir Next Medium"/>
                <a:ea typeface="Avenir Next Medium"/>
              </a:rPr>
              <a:t>Pr(sim) = 0.01</a:t>
            </a:r>
            <a:endParaRPr b="0" lang="pt-BR" sz="3030" spc="-1" strike="noStrike">
              <a:latin typeface="Arial"/>
            </a:endParaRPr>
          </a:p>
        </p:txBody>
      </p:sp>
      <p:sp>
        <p:nvSpPr>
          <p:cNvPr id="1268" name="CustomShape 2"/>
          <p:cNvSpPr/>
          <p:nvPr/>
        </p:nvSpPr>
        <p:spPr>
          <a:xfrm>
            <a:off x="406440" y="673200"/>
            <a:ext cx="12191400" cy="723240"/>
          </a:xfrm>
          <a:prstGeom prst="rect">
            <a:avLst/>
          </a:prstGeom>
          <a:noFill/>
          <a:ln w="12600">
            <a:noFill/>
          </a:ln>
        </p:spPr>
        <p:style>
          <a:lnRef idx="0"/>
          <a:fillRef idx="0"/>
          <a:effectRef idx="0"/>
          <a:fontRef idx="minor"/>
        </p:style>
        <p:txBody>
          <a:bodyPr lIns="50760" rIns="50760" tIns="50760" bIns="50760">
            <a:noAutofit/>
          </a:bodyPr>
          <a:p>
            <a:pPr>
              <a:lnSpc>
                <a:spcPct val="80000"/>
              </a:lnSpc>
              <a:spcBef>
                <a:spcPts val="2200"/>
              </a:spcBef>
            </a:pPr>
            <a:r>
              <a:rPr b="0" lang="pt-BR" sz="4800" spc="-1" strike="noStrike" cap="all">
                <a:solidFill>
                  <a:srgbClr val="34a5da"/>
                </a:solidFill>
                <a:latin typeface="DIN Condensed Bold"/>
                <a:ea typeface="DIN Condensed Bold"/>
              </a:rPr>
              <a:t>regra de bayes</a:t>
            </a:r>
            <a:endParaRPr b="0" lang="pt-BR" sz="4800" spc="-1" strike="noStrike">
              <a:latin typeface="Arial"/>
            </a:endParaRPr>
          </a:p>
        </p:txBody>
      </p:sp>
    </p:spTree>
  </p:cSld>
  <mc:AlternateContent>
    <mc:Choice Requires="p14">
      <p:transition spd="slow" p14:dur="2000"/>
    </mc:Choice>
    <mc:Fallback>
      <p:transition spd="slow"/>
    </mc:Fallback>
  </mc:AlternateContent>
</p:sld>
</file>

<file path=ppt/slides/slide7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69" name="CustomShape 1"/>
          <p:cNvSpPr/>
          <p:nvPr/>
        </p:nvSpPr>
        <p:spPr>
          <a:xfrm>
            <a:off x="406440" y="1822320"/>
            <a:ext cx="12191400" cy="6108120"/>
          </a:xfrm>
          <a:prstGeom prst="rect">
            <a:avLst/>
          </a:prstGeom>
          <a:noFill/>
          <a:ln w="12600">
            <a:noFill/>
          </a:ln>
        </p:spPr>
        <p:style>
          <a:lnRef idx="0"/>
          <a:fillRef idx="0"/>
          <a:effectRef idx="0"/>
          <a:fontRef idx="minor"/>
        </p:style>
        <p:txBody>
          <a:bodyPr lIns="50760" rIns="50760" tIns="50760" bIns="50760">
            <a:noAutofit/>
          </a:bodyPr>
          <a:p>
            <a:pPr marL="444600" indent="-443880">
              <a:lnSpc>
                <a:spcPct val="100000"/>
              </a:lnSpc>
              <a:spcBef>
                <a:spcPts val="2801"/>
              </a:spcBef>
              <a:buClr>
                <a:srgbClr val="34a5da"/>
              </a:buClr>
              <a:buSzPct val="105000"/>
              <a:buFont typeface="Avenir Next Regular"/>
              <a:buChar char="▸"/>
            </a:pPr>
            <a:r>
              <a:rPr b="0" lang="pt-BR" sz="2900" spc="-1" strike="noStrike">
                <a:solidFill>
                  <a:srgbClr val="222222"/>
                </a:solidFill>
                <a:latin typeface="Avenir Next Medium"/>
                <a:ea typeface="Avenir Next Medium"/>
              </a:rPr>
              <a:t>Pr(pos|sim) = 0.99</a:t>
            </a:r>
            <a:endParaRPr b="0" lang="pt-BR" sz="2900" spc="-1" strike="noStrike">
              <a:latin typeface="Arial"/>
            </a:endParaRPr>
          </a:p>
          <a:p>
            <a:pPr marL="444600" indent="-443880">
              <a:lnSpc>
                <a:spcPct val="100000"/>
              </a:lnSpc>
              <a:spcBef>
                <a:spcPts val="2801"/>
              </a:spcBef>
              <a:buClr>
                <a:srgbClr val="34a5da"/>
              </a:buClr>
              <a:buSzPct val="105000"/>
              <a:buFont typeface="Avenir Next Regular"/>
              <a:buChar char="▸"/>
            </a:pPr>
            <a:r>
              <a:rPr b="0" lang="pt-BR" sz="2900" spc="-1" strike="noStrike">
                <a:solidFill>
                  <a:srgbClr val="222222"/>
                </a:solidFill>
                <a:latin typeface="Avenir Next Medium"/>
                <a:ea typeface="Avenir Next Medium"/>
              </a:rPr>
              <a:t>Pr(neg|não) = 0.95</a:t>
            </a:r>
            <a:endParaRPr b="0" lang="pt-BR" sz="2900" spc="-1" strike="noStrike">
              <a:latin typeface="Arial"/>
            </a:endParaRPr>
          </a:p>
          <a:p>
            <a:pPr marL="444600" indent="-443880">
              <a:lnSpc>
                <a:spcPct val="100000"/>
              </a:lnSpc>
              <a:spcBef>
                <a:spcPts val="2801"/>
              </a:spcBef>
              <a:buClr>
                <a:srgbClr val="34a5da"/>
              </a:buClr>
              <a:buSzPct val="105000"/>
              <a:buFont typeface="Avenir Next Regular"/>
              <a:buChar char="▸"/>
            </a:pPr>
            <a:r>
              <a:rPr b="0" lang="pt-BR" sz="2900" spc="-1" strike="noStrike">
                <a:solidFill>
                  <a:srgbClr val="222222"/>
                </a:solidFill>
                <a:latin typeface="Avenir Next Medium"/>
                <a:ea typeface="Avenir Next Medium"/>
              </a:rPr>
              <a:t>Pr(sim) = 0.01</a:t>
            </a:r>
            <a:endParaRPr b="0" lang="pt-BR" sz="2900" spc="-1" strike="noStrike">
              <a:latin typeface="Arial"/>
            </a:endParaRPr>
          </a:p>
        </p:txBody>
      </p:sp>
      <p:sp>
        <p:nvSpPr>
          <p:cNvPr id="1270" name="CustomShape 2"/>
          <p:cNvSpPr/>
          <p:nvPr/>
        </p:nvSpPr>
        <p:spPr>
          <a:xfrm>
            <a:off x="406440" y="673200"/>
            <a:ext cx="12191400" cy="723240"/>
          </a:xfrm>
          <a:prstGeom prst="rect">
            <a:avLst/>
          </a:prstGeom>
          <a:noFill/>
          <a:ln w="12600">
            <a:noFill/>
          </a:ln>
        </p:spPr>
        <p:style>
          <a:lnRef idx="0"/>
          <a:fillRef idx="0"/>
          <a:effectRef idx="0"/>
          <a:fontRef idx="minor"/>
        </p:style>
        <p:txBody>
          <a:bodyPr lIns="50760" rIns="50760" tIns="50760" bIns="50760">
            <a:noAutofit/>
          </a:bodyPr>
          <a:p>
            <a:pPr>
              <a:lnSpc>
                <a:spcPct val="80000"/>
              </a:lnSpc>
              <a:spcBef>
                <a:spcPts val="2200"/>
              </a:spcBef>
            </a:pPr>
            <a:r>
              <a:rPr b="0" lang="pt-BR" sz="4800" spc="-1" strike="noStrike" cap="all">
                <a:solidFill>
                  <a:srgbClr val="34a5da"/>
                </a:solidFill>
                <a:latin typeface="DIN Condensed Bold"/>
                <a:ea typeface="DIN Condensed Bold"/>
              </a:rPr>
              <a:t>regra de bayes</a:t>
            </a:r>
            <a:endParaRPr b="0" lang="pt-BR" sz="4800" spc="-1" strike="noStrike">
              <a:latin typeface="Arial"/>
            </a:endParaRPr>
          </a:p>
        </p:txBody>
      </p:sp>
      <p:pic>
        <p:nvPicPr>
          <p:cNvPr id="1271" name="latex-image-1.pdf" descr="latex-image-1.pdf"/>
          <p:cNvPicPr/>
          <p:nvPr/>
        </p:nvPicPr>
        <p:blipFill>
          <a:blip r:embed="rId1"/>
          <a:stretch/>
        </p:blipFill>
        <p:spPr>
          <a:xfrm>
            <a:off x="966960" y="4451040"/>
            <a:ext cx="9884520" cy="5047200"/>
          </a:xfrm>
          <a:prstGeom prst="rect">
            <a:avLst/>
          </a:prstGeom>
          <a:ln w="12600">
            <a:noFill/>
          </a:ln>
        </p:spPr>
      </p:pic>
    </p:spTree>
  </p:cSld>
  <mc:AlternateContent>
    <mc:Choice Requires="p14">
      <p:transition spd="slow" p14:dur="2000"/>
    </mc:Choice>
    <mc:Fallback>
      <p:transition spd="slow"/>
    </mc:Fallback>
  </mc:AlternateContent>
</p:sld>
</file>

<file path=ppt/slides/slide7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7c3"/>
        </a:solidFill>
      </p:bgPr>
    </p:bg>
    <p:spTree>
      <p:nvGrpSpPr>
        <p:cNvPr id="1" name=""/>
        <p:cNvGrpSpPr/>
        <p:nvPr/>
      </p:nvGrpSpPr>
      <p:grpSpPr>
        <a:xfrm>
          <a:off x="0" y="0"/>
          <a:ext cx="0" cy="0"/>
          <a:chOff x="0" y="0"/>
          <a:chExt cx="0" cy="0"/>
        </a:xfrm>
      </p:grpSpPr>
      <p:sp>
        <p:nvSpPr>
          <p:cNvPr id="1272" name="CustomShape 1"/>
          <p:cNvSpPr/>
          <p:nvPr/>
        </p:nvSpPr>
        <p:spPr>
          <a:xfrm>
            <a:off x="406440" y="673200"/>
            <a:ext cx="6298560" cy="723240"/>
          </a:xfrm>
          <a:prstGeom prst="rect">
            <a:avLst/>
          </a:prstGeom>
          <a:noFill/>
          <a:ln w="12600">
            <a:noFill/>
          </a:ln>
        </p:spPr>
        <p:style>
          <a:lnRef idx="0"/>
          <a:fillRef idx="0"/>
          <a:effectRef idx="0"/>
          <a:fontRef idx="minor"/>
        </p:style>
        <p:txBody>
          <a:bodyPr lIns="50760" rIns="50760" tIns="50760" bIns="50760">
            <a:noAutofit/>
          </a:bodyPr>
          <a:p>
            <a:pPr>
              <a:lnSpc>
                <a:spcPct val="80000"/>
              </a:lnSpc>
              <a:spcBef>
                <a:spcPts val="2200"/>
              </a:spcBef>
            </a:pPr>
            <a:r>
              <a:rPr b="0" lang="pt-BR" sz="4800" spc="-1" strike="noStrike" cap="all">
                <a:solidFill>
                  <a:srgbClr val="771d76"/>
                </a:solidFill>
                <a:latin typeface="DIN Condensed Bold"/>
                <a:ea typeface="DIN Condensed Bold"/>
              </a:rPr>
              <a:t>exercício</a:t>
            </a:r>
            <a:endParaRPr b="0" lang="pt-BR" sz="4800" spc="-1" strike="noStrike">
              <a:latin typeface="Arial"/>
            </a:endParaRPr>
          </a:p>
        </p:txBody>
      </p:sp>
      <p:sp>
        <p:nvSpPr>
          <p:cNvPr id="1273" name="CustomShape 2"/>
          <p:cNvSpPr/>
          <p:nvPr/>
        </p:nvSpPr>
        <p:spPr>
          <a:xfrm>
            <a:off x="406440" y="1890000"/>
            <a:ext cx="12191400" cy="6960960"/>
          </a:xfrm>
          <a:prstGeom prst="rect">
            <a:avLst/>
          </a:prstGeom>
          <a:noFill/>
          <a:ln w="12600">
            <a:noFill/>
          </a:ln>
        </p:spPr>
        <p:style>
          <a:lnRef idx="0"/>
          <a:fillRef idx="0"/>
          <a:effectRef idx="0"/>
          <a:fontRef idx="minor"/>
        </p:style>
        <p:txBody>
          <a:bodyPr lIns="50760" rIns="50760" tIns="50760" bIns="50760">
            <a:noAutofit/>
          </a:bodyPr>
          <a:p>
            <a:pPr marL="366120" indent="-365400">
              <a:lnSpc>
                <a:spcPct val="100000"/>
              </a:lnSpc>
              <a:spcBef>
                <a:spcPts val="2801"/>
              </a:spcBef>
              <a:buClr>
                <a:srgbClr val="34a5da"/>
              </a:buClr>
              <a:buSzPct val="105000"/>
              <a:buFont typeface="Avenir Next Regular"/>
              <a:buChar char="‣"/>
            </a:pPr>
            <a:r>
              <a:rPr b="0" lang="pt-BR" sz="3100" spc="-1" strike="noStrike">
                <a:solidFill>
                  <a:srgbClr val="222222"/>
                </a:solidFill>
                <a:latin typeface="Avenir Next Medium"/>
                <a:ea typeface="Avenir Next Medium"/>
              </a:rPr>
              <a:t>Um teste dá tem uma </a:t>
            </a:r>
            <a:r>
              <a:rPr b="0" lang="pt-BR" sz="3100" spc="-1" strike="noStrike">
                <a:solidFill>
                  <a:srgbClr val="e42832"/>
                </a:solidFill>
                <a:latin typeface="Avenir Next Medium"/>
                <a:ea typeface="Avenir Next Medium"/>
              </a:rPr>
              <a:t>taxa de falso negativo de 0,2</a:t>
            </a:r>
            <a:r>
              <a:rPr b="0" lang="pt-BR" sz="3100" spc="-1" strike="noStrike">
                <a:solidFill>
                  <a:srgbClr val="222222"/>
                </a:solidFill>
                <a:latin typeface="Avenir Next Medium"/>
                <a:ea typeface="Avenir Next Medium"/>
              </a:rPr>
              <a:t>, e uma</a:t>
            </a:r>
            <a:r>
              <a:rPr b="0" lang="pt-BR" sz="3100" spc="-1" strike="noStrike">
                <a:solidFill>
                  <a:srgbClr val="e42832"/>
                </a:solidFill>
                <a:latin typeface="Avenir Next Medium"/>
                <a:ea typeface="Avenir Next Medium"/>
              </a:rPr>
              <a:t> taxa de falso positivo de 0,096</a:t>
            </a:r>
            <a:r>
              <a:rPr b="0" lang="pt-BR" sz="3100" spc="-1" strike="noStrike">
                <a:solidFill>
                  <a:srgbClr val="222222"/>
                </a:solidFill>
                <a:latin typeface="Avenir Next Medium"/>
                <a:ea typeface="Avenir Next Medium"/>
              </a:rPr>
              <a:t>. A </a:t>
            </a:r>
            <a:r>
              <a:rPr b="0" lang="pt-BR" sz="3100" spc="-1" strike="noStrike">
                <a:solidFill>
                  <a:srgbClr val="e42832"/>
                </a:solidFill>
                <a:latin typeface="Avenir Next Medium"/>
                <a:ea typeface="Avenir Next Medium"/>
              </a:rPr>
              <a:t>taxa de incidência de uma doença é 0,01</a:t>
            </a:r>
            <a:r>
              <a:rPr b="0" lang="pt-BR" sz="3100" spc="-1" strike="noStrike">
                <a:solidFill>
                  <a:srgbClr val="222222"/>
                </a:solidFill>
                <a:latin typeface="Avenir Next Medium"/>
                <a:ea typeface="Avenir Next Medium"/>
              </a:rPr>
              <a:t>. Qual a probabilidade de um indivíduo que testa positivo ter a doença?</a:t>
            </a:r>
            <a:endParaRPr b="0" lang="pt-BR" sz="3100" spc="-1" strike="noStrike">
              <a:latin typeface="Arial"/>
            </a:endParaRPr>
          </a:p>
          <a:p>
            <a:pPr marL="366120" indent="-365400">
              <a:lnSpc>
                <a:spcPct val="100000"/>
              </a:lnSpc>
              <a:spcBef>
                <a:spcPts val="2801"/>
              </a:spcBef>
              <a:buClr>
                <a:srgbClr val="34a5da"/>
              </a:buClr>
              <a:buSzPct val="105000"/>
              <a:buFont typeface="Avenir Next Regular"/>
              <a:buChar char="‣"/>
            </a:pPr>
            <a:r>
              <a:rPr b="0" lang="pt-BR" sz="3100" spc="-1" strike="noStrike">
                <a:solidFill>
                  <a:srgbClr val="771d76"/>
                </a:solidFill>
                <a:latin typeface="Avenir Next Medium"/>
                <a:ea typeface="Avenir Next Medium"/>
              </a:rPr>
              <a:t>Resposta:</a:t>
            </a:r>
            <a:r>
              <a:rPr b="0" lang="pt-BR" sz="3100" spc="-1" strike="noStrike">
                <a:solidFill>
                  <a:srgbClr val="222222"/>
                </a:solidFill>
                <a:latin typeface="Avenir Next Medium"/>
                <a:ea typeface="Avenir Next Medium"/>
              </a:rPr>
              <a:t> 0,078</a:t>
            </a:r>
            <a:endParaRPr b="0" lang="pt-BR" sz="3100" spc="-1" strike="noStrike">
              <a:latin typeface="Arial"/>
            </a:endParaRPr>
          </a:p>
        </p:txBody>
      </p:sp>
    </p:spTree>
  </p:cSld>
  <mc:AlternateContent>
    <mc:Choice Requires="p14">
      <p:transition spd="slow" p14:dur="2000"/>
    </mc:Choice>
    <mc:Fallback>
      <p:transition spd="slow"/>
    </mc:Fallback>
  </mc:AlternateContent>
</p:sld>
</file>

<file path=ppt/slides/slide7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74" name="xkcd.png" descr="xkcd.png"/>
          <p:cNvPicPr/>
          <p:nvPr/>
        </p:nvPicPr>
        <p:blipFill>
          <a:blip r:embed="rId1"/>
          <a:stretch/>
        </p:blipFill>
        <p:spPr>
          <a:xfrm>
            <a:off x="2009160" y="3316320"/>
            <a:ext cx="8985600" cy="3120480"/>
          </a:xfrm>
          <a:prstGeom prst="rect">
            <a:avLst/>
          </a:prstGeom>
          <a:ln w="1260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222222"/>
        </a:solidFill>
      </p:bgPr>
    </p:bg>
    <p:spTree>
      <p:nvGrpSpPr>
        <p:cNvPr id="1" name=""/>
        <p:cNvGrpSpPr/>
        <p:nvPr/>
      </p:nvGrpSpPr>
      <p:grpSpPr>
        <a:xfrm>
          <a:off x="0" y="0"/>
          <a:ext cx="0" cy="0"/>
          <a:chOff x="0" y="0"/>
          <a:chExt cx="0" cy="0"/>
        </a:xfrm>
      </p:grpSpPr>
      <p:grpSp>
        <p:nvGrpSpPr>
          <p:cNvPr id="628" name="Group 1"/>
          <p:cNvGrpSpPr/>
          <p:nvPr/>
        </p:nvGrpSpPr>
        <p:grpSpPr>
          <a:xfrm>
            <a:off x="4930200" y="2706840"/>
            <a:ext cx="3143520" cy="2341080"/>
            <a:chOff x="4930200" y="2706840"/>
            <a:chExt cx="3143520" cy="2341080"/>
          </a:xfrm>
        </p:grpSpPr>
        <p:sp>
          <p:nvSpPr>
            <p:cNvPr id="629" name="CustomShape 2"/>
            <p:cNvSpPr/>
            <p:nvPr/>
          </p:nvSpPr>
          <p:spPr>
            <a:xfrm>
              <a:off x="4930200" y="2706840"/>
              <a:ext cx="3143520" cy="2341080"/>
            </a:xfrm>
            <a:prstGeom prst="roundRect">
              <a:avLst>
                <a:gd name="adj" fmla="val 15000"/>
              </a:avLst>
            </a:prstGeom>
            <a:solidFill>
              <a:srgbClr val="ffffff"/>
            </a:solidFill>
            <a:ln w="25560">
              <a:solidFill>
                <a:schemeClr val="accent1"/>
              </a:solidFill>
              <a:miter/>
            </a:ln>
          </p:spPr>
          <p:style>
            <a:lnRef idx="0"/>
            <a:fillRef idx="0"/>
            <a:effectRef idx="0"/>
            <a:fontRef idx="minor"/>
          </p:style>
        </p:sp>
        <p:grpSp>
          <p:nvGrpSpPr>
            <p:cNvPr id="630" name="Group 3"/>
            <p:cNvGrpSpPr/>
            <p:nvPr/>
          </p:nvGrpSpPr>
          <p:grpSpPr>
            <a:xfrm>
              <a:off x="5247000" y="2925360"/>
              <a:ext cx="2522880" cy="1904400"/>
              <a:chOff x="5247000" y="2925360"/>
              <a:chExt cx="2522880" cy="1904400"/>
            </a:xfrm>
          </p:grpSpPr>
          <p:pic>
            <p:nvPicPr>
              <p:cNvPr id="631" name="Image" descr="Image"/>
              <p:cNvPicPr/>
              <p:nvPr/>
            </p:nvPicPr>
            <p:blipFill>
              <a:blip r:embed="rId1"/>
              <a:stretch/>
            </p:blipFill>
            <p:spPr>
              <a:xfrm>
                <a:off x="5247000" y="2935080"/>
                <a:ext cx="632520" cy="632520"/>
              </a:xfrm>
              <a:prstGeom prst="rect">
                <a:avLst/>
              </a:prstGeom>
              <a:ln w="12600">
                <a:noFill/>
              </a:ln>
            </p:spPr>
          </p:pic>
          <p:pic>
            <p:nvPicPr>
              <p:cNvPr id="632" name="Image" descr="Image"/>
              <p:cNvPicPr/>
              <p:nvPr/>
            </p:nvPicPr>
            <p:blipFill>
              <a:blip r:embed="rId2"/>
              <a:stretch/>
            </p:blipFill>
            <p:spPr>
              <a:xfrm>
                <a:off x="5870520" y="2935080"/>
                <a:ext cx="632520" cy="632520"/>
              </a:xfrm>
              <a:prstGeom prst="rect">
                <a:avLst/>
              </a:prstGeom>
              <a:ln w="12600">
                <a:noFill/>
              </a:ln>
            </p:spPr>
          </p:pic>
          <p:pic>
            <p:nvPicPr>
              <p:cNvPr id="633" name="Image" descr="Image"/>
              <p:cNvPicPr/>
              <p:nvPr/>
            </p:nvPicPr>
            <p:blipFill>
              <a:blip r:embed="rId3"/>
              <a:stretch/>
            </p:blipFill>
            <p:spPr>
              <a:xfrm>
                <a:off x="5247000" y="3562200"/>
                <a:ext cx="632520" cy="632520"/>
              </a:xfrm>
              <a:prstGeom prst="rect">
                <a:avLst/>
              </a:prstGeom>
              <a:ln w="12600">
                <a:noFill/>
              </a:ln>
            </p:spPr>
          </p:pic>
          <p:pic>
            <p:nvPicPr>
              <p:cNvPr id="634" name="Image" descr="Image"/>
              <p:cNvPicPr/>
              <p:nvPr/>
            </p:nvPicPr>
            <p:blipFill>
              <a:blip r:embed="rId4"/>
              <a:stretch/>
            </p:blipFill>
            <p:spPr>
              <a:xfrm>
                <a:off x="6502320" y="3567600"/>
                <a:ext cx="632520" cy="632520"/>
              </a:xfrm>
              <a:prstGeom prst="rect">
                <a:avLst/>
              </a:prstGeom>
              <a:ln w="12600">
                <a:noFill/>
              </a:ln>
            </p:spPr>
          </p:pic>
          <p:pic>
            <p:nvPicPr>
              <p:cNvPr id="635" name="Image" descr="Image"/>
              <p:cNvPicPr/>
              <p:nvPr/>
            </p:nvPicPr>
            <p:blipFill>
              <a:blip r:embed="rId5"/>
              <a:stretch/>
            </p:blipFill>
            <p:spPr>
              <a:xfrm>
                <a:off x="6503760" y="2935080"/>
                <a:ext cx="632520" cy="632520"/>
              </a:xfrm>
              <a:prstGeom prst="rect">
                <a:avLst/>
              </a:prstGeom>
              <a:ln w="12600">
                <a:noFill/>
              </a:ln>
            </p:spPr>
          </p:pic>
          <p:pic>
            <p:nvPicPr>
              <p:cNvPr id="636" name="Image" descr="Image"/>
              <p:cNvPicPr/>
              <p:nvPr/>
            </p:nvPicPr>
            <p:blipFill>
              <a:blip r:embed="rId6"/>
              <a:stretch/>
            </p:blipFill>
            <p:spPr>
              <a:xfrm>
                <a:off x="5870520" y="4197240"/>
                <a:ext cx="632520" cy="632520"/>
              </a:xfrm>
              <a:prstGeom prst="rect">
                <a:avLst/>
              </a:prstGeom>
              <a:ln w="12600">
                <a:noFill/>
              </a:ln>
            </p:spPr>
          </p:pic>
          <p:pic>
            <p:nvPicPr>
              <p:cNvPr id="637" name="Image" descr="Image"/>
              <p:cNvPicPr/>
              <p:nvPr/>
            </p:nvPicPr>
            <p:blipFill>
              <a:blip r:embed="rId7"/>
              <a:stretch/>
            </p:blipFill>
            <p:spPr>
              <a:xfrm>
                <a:off x="6503760" y="4197240"/>
                <a:ext cx="632520" cy="632520"/>
              </a:xfrm>
              <a:prstGeom prst="rect">
                <a:avLst/>
              </a:prstGeom>
              <a:ln w="12600">
                <a:noFill/>
              </a:ln>
            </p:spPr>
          </p:pic>
          <p:pic>
            <p:nvPicPr>
              <p:cNvPr id="638" name="Image" descr="Image"/>
              <p:cNvPicPr/>
              <p:nvPr/>
            </p:nvPicPr>
            <p:blipFill>
              <a:blip r:embed="rId8"/>
              <a:stretch/>
            </p:blipFill>
            <p:spPr>
              <a:xfrm>
                <a:off x="5247000" y="4197240"/>
                <a:ext cx="632520" cy="632520"/>
              </a:xfrm>
              <a:prstGeom prst="rect">
                <a:avLst/>
              </a:prstGeom>
              <a:ln w="12600">
                <a:noFill/>
              </a:ln>
            </p:spPr>
          </p:pic>
          <p:pic>
            <p:nvPicPr>
              <p:cNvPr id="639" name="Image" descr="Image"/>
              <p:cNvPicPr/>
              <p:nvPr/>
            </p:nvPicPr>
            <p:blipFill>
              <a:blip r:embed="rId9"/>
              <a:stretch/>
            </p:blipFill>
            <p:spPr>
              <a:xfrm>
                <a:off x="5870520" y="3562200"/>
                <a:ext cx="632520" cy="632520"/>
              </a:xfrm>
              <a:prstGeom prst="rect">
                <a:avLst/>
              </a:prstGeom>
              <a:ln w="12600">
                <a:noFill/>
              </a:ln>
            </p:spPr>
          </p:pic>
          <p:pic>
            <p:nvPicPr>
              <p:cNvPr id="640" name="Image" descr="Image"/>
              <p:cNvPicPr/>
              <p:nvPr/>
            </p:nvPicPr>
            <p:blipFill>
              <a:blip r:embed="rId10"/>
              <a:stretch/>
            </p:blipFill>
            <p:spPr>
              <a:xfrm>
                <a:off x="7137360" y="3564720"/>
                <a:ext cx="632520" cy="632520"/>
              </a:xfrm>
              <a:prstGeom prst="rect">
                <a:avLst/>
              </a:prstGeom>
              <a:ln w="12600">
                <a:noFill/>
              </a:ln>
            </p:spPr>
          </p:pic>
          <p:pic>
            <p:nvPicPr>
              <p:cNvPr id="641" name="Image" descr="Image"/>
              <p:cNvPicPr/>
              <p:nvPr/>
            </p:nvPicPr>
            <p:blipFill>
              <a:blip r:embed="rId11"/>
              <a:stretch/>
            </p:blipFill>
            <p:spPr>
              <a:xfrm>
                <a:off x="7137360" y="2937600"/>
                <a:ext cx="632520" cy="632520"/>
              </a:xfrm>
              <a:prstGeom prst="rect">
                <a:avLst/>
              </a:prstGeom>
              <a:ln w="12600">
                <a:noFill/>
              </a:ln>
            </p:spPr>
          </p:pic>
          <p:pic>
            <p:nvPicPr>
              <p:cNvPr id="642" name="Image" descr="Image"/>
              <p:cNvPicPr/>
              <p:nvPr/>
            </p:nvPicPr>
            <p:blipFill>
              <a:blip r:embed="rId12"/>
              <a:stretch/>
            </p:blipFill>
            <p:spPr>
              <a:xfrm>
                <a:off x="7137360" y="4197240"/>
                <a:ext cx="632520" cy="632520"/>
              </a:xfrm>
              <a:prstGeom prst="rect">
                <a:avLst/>
              </a:prstGeom>
              <a:ln w="12600">
                <a:noFill/>
              </a:ln>
            </p:spPr>
          </p:pic>
          <p:pic>
            <p:nvPicPr>
              <p:cNvPr id="643" name="Image" descr="Image"/>
              <p:cNvPicPr/>
              <p:nvPr/>
            </p:nvPicPr>
            <p:blipFill>
              <a:blip r:embed="rId13"/>
              <a:stretch/>
            </p:blipFill>
            <p:spPr>
              <a:xfrm>
                <a:off x="5247000" y="2925360"/>
                <a:ext cx="632520" cy="632520"/>
              </a:xfrm>
              <a:prstGeom prst="rect">
                <a:avLst/>
              </a:prstGeom>
              <a:ln w="12600">
                <a:noFill/>
              </a:ln>
            </p:spPr>
          </p:pic>
        </p:grpSp>
      </p:grpSp>
      <p:grpSp>
        <p:nvGrpSpPr>
          <p:cNvPr id="644" name="Group 4"/>
          <p:cNvGrpSpPr/>
          <p:nvPr/>
        </p:nvGrpSpPr>
        <p:grpSpPr>
          <a:xfrm>
            <a:off x="525600" y="5009760"/>
            <a:ext cx="3143520" cy="2341080"/>
            <a:chOff x="525600" y="5009760"/>
            <a:chExt cx="3143520" cy="2341080"/>
          </a:xfrm>
        </p:grpSpPr>
        <p:sp>
          <p:nvSpPr>
            <p:cNvPr id="645" name="CustomShape 5"/>
            <p:cNvSpPr/>
            <p:nvPr/>
          </p:nvSpPr>
          <p:spPr>
            <a:xfrm>
              <a:off x="525600" y="5009760"/>
              <a:ext cx="3143520" cy="2341080"/>
            </a:xfrm>
            <a:prstGeom prst="roundRect">
              <a:avLst>
                <a:gd name="adj" fmla="val 15000"/>
              </a:avLst>
            </a:prstGeom>
            <a:solidFill>
              <a:srgbClr val="ffffff"/>
            </a:solidFill>
            <a:ln w="25560">
              <a:solidFill>
                <a:schemeClr val="accent1"/>
              </a:solidFill>
              <a:miter/>
            </a:ln>
          </p:spPr>
          <p:style>
            <a:lnRef idx="0"/>
            <a:fillRef idx="0"/>
            <a:effectRef idx="0"/>
            <a:fontRef idx="minor"/>
          </p:style>
        </p:sp>
        <p:grpSp>
          <p:nvGrpSpPr>
            <p:cNvPr id="646" name="Group 6"/>
            <p:cNvGrpSpPr/>
            <p:nvPr/>
          </p:nvGrpSpPr>
          <p:grpSpPr>
            <a:xfrm>
              <a:off x="829440" y="5240160"/>
              <a:ext cx="2535840" cy="1879560"/>
              <a:chOff x="829440" y="5240160"/>
              <a:chExt cx="2535840" cy="1879560"/>
            </a:xfrm>
          </p:grpSpPr>
          <p:pic>
            <p:nvPicPr>
              <p:cNvPr id="647" name="Image" descr="Image"/>
              <p:cNvPicPr/>
              <p:nvPr/>
            </p:nvPicPr>
            <p:blipFill>
              <a:blip r:embed="rId14"/>
              <a:stretch/>
            </p:blipFill>
            <p:spPr>
              <a:xfrm>
                <a:off x="829440" y="5240160"/>
                <a:ext cx="632520" cy="632520"/>
              </a:xfrm>
              <a:prstGeom prst="rect">
                <a:avLst/>
              </a:prstGeom>
              <a:ln w="12600">
                <a:noFill/>
              </a:ln>
            </p:spPr>
          </p:pic>
          <p:pic>
            <p:nvPicPr>
              <p:cNvPr id="648" name="Image" descr="Image"/>
              <p:cNvPicPr/>
              <p:nvPr/>
            </p:nvPicPr>
            <p:blipFill>
              <a:blip r:embed="rId15"/>
              <a:stretch/>
            </p:blipFill>
            <p:spPr>
              <a:xfrm>
                <a:off x="1465920" y="5240160"/>
                <a:ext cx="632520" cy="632520"/>
              </a:xfrm>
              <a:prstGeom prst="rect">
                <a:avLst/>
              </a:prstGeom>
              <a:ln w="12600">
                <a:noFill/>
              </a:ln>
            </p:spPr>
          </p:pic>
          <p:pic>
            <p:nvPicPr>
              <p:cNvPr id="649" name="Image" descr="Image"/>
              <p:cNvPicPr/>
              <p:nvPr/>
            </p:nvPicPr>
            <p:blipFill>
              <a:blip r:embed="rId16"/>
              <a:stretch/>
            </p:blipFill>
            <p:spPr>
              <a:xfrm>
                <a:off x="829440" y="5860440"/>
                <a:ext cx="632520" cy="632520"/>
              </a:xfrm>
              <a:prstGeom prst="rect">
                <a:avLst/>
              </a:prstGeom>
              <a:ln w="12600">
                <a:noFill/>
              </a:ln>
            </p:spPr>
          </p:pic>
          <p:pic>
            <p:nvPicPr>
              <p:cNvPr id="650" name="Image" descr="Image"/>
              <p:cNvPicPr/>
              <p:nvPr/>
            </p:nvPicPr>
            <p:blipFill>
              <a:blip r:embed="rId17"/>
              <a:stretch/>
            </p:blipFill>
            <p:spPr>
              <a:xfrm>
                <a:off x="2099160" y="5860440"/>
                <a:ext cx="632520" cy="632520"/>
              </a:xfrm>
              <a:prstGeom prst="rect">
                <a:avLst/>
              </a:prstGeom>
              <a:ln w="12600">
                <a:noFill/>
              </a:ln>
            </p:spPr>
          </p:pic>
          <p:pic>
            <p:nvPicPr>
              <p:cNvPr id="651" name="Image" descr="Image"/>
              <p:cNvPicPr/>
              <p:nvPr/>
            </p:nvPicPr>
            <p:blipFill>
              <a:blip r:embed="rId18"/>
              <a:stretch/>
            </p:blipFill>
            <p:spPr>
              <a:xfrm>
                <a:off x="2099160" y="5240160"/>
                <a:ext cx="632520" cy="632520"/>
              </a:xfrm>
              <a:prstGeom prst="rect">
                <a:avLst/>
              </a:prstGeom>
              <a:ln w="12600">
                <a:noFill/>
              </a:ln>
            </p:spPr>
          </p:pic>
          <p:pic>
            <p:nvPicPr>
              <p:cNvPr id="652" name="Image" descr="Image"/>
              <p:cNvPicPr/>
              <p:nvPr/>
            </p:nvPicPr>
            <p:blipFill>
              <a:blip r:embed="rId19"/>
              <a:stretch/>
            </p:blipFill>
            <p:spPr>
              <a:xfrm>
                <a:off x="1465920" y="6475320"/>
                <a:ext cx="632520" cy="632520"/>
              </a:xfrm>
              <a:prstGeom prst="rect">
                <a:avLst/>
              </a:prstGeom>
              <a:ln w="12600">
                <a:noFill/>
              </a:ln>
            </p:spPr>
          </p:pic>
          <p:pic>
            <p:nvPicPr>
              <p:cNvPr id="653" name="Image" descr="Image"/>
              <p:cNvPicPr/>
              <p:nvPr/>
            </p:nvPicPr>
            <p:blipFill>
              <a:blip r:embed="rId20"/>
              <a:stretch/>
            </p:blipFill>
            <p:spPr>
              <a:xfrm>
                <a:off x="2099160" y="6475320"/>
                <a:ext cx="632520" cy="632520"/>
              </a:xfrm>
              <a:prstGeom prst="rect">
                <a:avLst/>
              </a:prstGeom>
              <a:ln w="12600">
                <a:noFill/>
              </a:ln>
            </p:spPr>
          </p:pic>
          <p:pic>
            <p:nvPicPr>
              <p:cNvPr id="654" name="Image" descr="Image"/>
              <p:cNvPicPr/>
              <p:nvPr/>
            </p:nvPicPr>
            <p:blipFill>
              <a:blip r:embed="rId21"/>
              <a:stretch/>
            </p:blipFill>
            <p:spPr>
              <a:xfrm>
                <a:off x="829440" y="5844240"/>
                <a:ext cx="632520" cy="632520"/>
              </a:xfrm>
              <a:prstGeom prst="rect">
                <a:avLst/>
              </a:prstGeom>
              <a:ln w="12600">
                <a:noFill/>
              </a:ln>
            </p:spPr>
          </p:pic>
          <p:pic>
            <p:nvPicPr>
              <p:cNvPr id="655" name="Image" descr="Image"/>
              <p:cNvPicPr/>
              <p:nvPr/>
            </p:nvPicPr>
            <p:blipFill>
              <a:blip r:embed="rId22"/>
              <a:stretch/>
            </p:blipFill>
            <p:spPr>
              <a:xfrm>
                <a:off x="832320" y="6487200"/>
                <a:ext cx="632520" cy="632520"/>
              </a:xfrm>
              <a:prstGeom prst="rect">
                <a:avLst/>
              </a:prstGeom>
              <a:ln w="12600">
                <a:noFill/>
              </a:ln>
            </p:spPr>
          </p:pic>
          <p:pic>
            <p:nvPicPr>
              <p:cNvPr id="656" name="Image" descr="Image"/>
              <p:cNvPicPr/>
              <p:nvPr/>
            </p:nvPicPr>
            <p:blipFill>
              <a:blip r:embed="rId23"/>
              <a:stretch/>
            </p:blipFill>
            <p:spPr>
              <a:xfrm>
                <a:off x="1463040" y="5852880"/>
                <a:ext cx="632520" cy="632520"/>
              </a:xfrm>
              <a:prstGeom prst="rect">
                <a:avLst/>
              </a:prstGeom>
              <a:ln w="12600">
                <a:noFill/>
              </a:ln>
            </p:spPr>
          </p:pic>
          <p:pic>
            <p:nvPicPr>
              <p:cNvPr id="657" name="Image" descr="Image"/>
              <p:cNvPicPr/>
              <p:nvPr/>
            </p:nvPicPr>
            <p:blipFill>
              <a:blip r:embed="rId24"/>
              <a:stretch/>
            </p:blipFill>
            <p:spPr>
              <a:xfrm>
                <a:off x="2732760" y="5862960"/>
                <a:ext cx="632520" cy="632520"/>
              </a:xfrm>
              <a:prstGeom prst="rect">
                <a:avLst/>
              </a:prstGeom>
              <a:ln w="12600">
                <a:noFill/>
              </a:ln>
            </p:spPr>
          </p:pic>
          <p:pic>
            <p:nvPicPr>
              <p:cNvPr id="658" name="Image" descr="Image"/>
              <p:cNvPicPr/>
              <p:nvPr/>
            </p:nvPicPr>
            <p:blipFill>
              <a:blip r:embed="rId25"/>
              <a:stretch/>
            </p:blipFill>
            <p:spPr>
              <a:xfrm>
                <a:off x="2732760" y="5242680"/>
                <a:ext cx="632520" cy="632520"/>
              </a:xfrm>
              <a:prstGeom prst="rect">
                <a:avLst/>
              </a:prstGeom>
              <a:ln w="12600">
                <a:noFill/>
              </a:ln>
            </p:spPr>
          </p:pic>
          <p:pic>
            <p:nvPicPr>
              <p:cNvPr id="659" name="Image" descr="Image"/>
              <p:cNvPicPr/>
              <p:nvPr/>
            </p:nvPicPr>
            <p:blipFill>
              <a:blip r:embed="rId26"/>
              <a:stretch/>
            </p:blipFill>
            <p:spPr>
              <a:xfrm>
                <a:off x="2732760" y="6477840"/>
                <a:ext cx="632520" cy="632520"/>
              </a:xfrm>
              <a:prstGeom prst="rect">
                <a:avLst/>
              </a:prstGeom>
              <a:ln w="12600">
                <a:noFill/>
              </a:ln>
            </p:spPr>
          </p:pic>
        </p:grpSp>
      </p:grpSp>
      <p:grpSp>
        <p:nvGrpSpPr>
          <p:cNvPr id="660" name="Group 7"/>
          <p:cNvGrpSpPr/>
          <p:nvPr/>
        </p:nvGrpSpPr>
        <p:grpSpPr>
          <a:xfrm>
            <a:off x="425880" y="353520"/>
            <a:ext cx="3143520" cy="2341080"/>
            <a:chOff x="425880" y="353520"/>
            <a:chExt cx="3143520" cy="2341080"/>
          </a:xfrm>
        </p:grpSpPr>
        <p:sp>
          <p:nvSpPr>
            <p:cNvPr id="661" name="CustomShape 8"/>
            <p:cNvSpPr/>
            <p:nvPr/>
          </p:nvSpPr>
          <p:spPr>
            <a:xfrm>
              <a:off x="425880" y="353520"/>
              <a:ext cx="3143520" cy="2341080"/>
            </a:xfrm>
            <a:prstGeom prst="roundRect">
              <a:avLst>
                <a:gd name="adj" fmla="val 15000"/>
              </a:avLst>
            </a:prstGeom>
            <a:solidFill>
              <a:srgbClr val="ffffff"/>
            </a:solidFill>
            <a:ln w="25560">
              <a:solidFill>
                <a:schemeClr val="accent1"/>
              </a:solidFill>
              <a:miter/>
            </a:ln>
          </p:spPr>
          <p:style>
            <a:lnRef idx="0"/>
            <a:fillRef idx="0"/>
            <a:effectRef idx="0"/>
            <a:fontRef idx="minor"/>
          </p:style>
        </p:sp>
        <p:grpSp>
          <p:nvGrpSpPr>
            <p:cNvPr id="662" name="Group 9"/>
            <p:cNvGrpSpPr/>
            <p:nvPr/>
          </p:nvGrpSpPr>
          <p:grpSpPr>
            <a:xfrm>
              <a:off x="742320" y="588960"/>
              <a:ext cx="2522880" cy="1867680"/>
              <a:chOff x="742320" y="588960"/>
              <a:chExt cx="2522880" cy="1867680"/>
            </a:xfrm>
          </p:grpSpPr>
          <p:pic>
            <p:nvPicPr>
              <p:cNvPr id="663" name="Image" descr="Image"/>
              <p:cNvPicPr/>
              <p:nvPr/>
            </p:nvPicPr>
            <p:blipFill>
              <a:blip r:embed="rId27"/>
              <a:stretch/>
            </p:blipFill>
            <p:spPr>
              <a:xfrm>
                <a:off x="742320" y="588960"/>
                <a:ext cx="632520" cy="632520"/>
              </a:xfrm>
              <a:prstGeom prst="rect">
                <a:avLst/>
              </a:prstGeom>
              <a:ln w="12600">
                <a:noFill/>
              </a:ln>
            </p:spPr>
          </p:pic>
          <p:pic>
            <p:nvPicPr>
              <p:cNvPr id="664" name="Image" descr="Image"/>
              <p:cNvPicPr/>
              <p:nvPr/>
            </p:nvPicPr>
            <p:blipFill>
              <a:blip r:embed="rId28"/>
              <a:stretch/>
            </p:blipFill>
            <p:spPr>
              <a:xfrm>
                <a:off x="1366200" y="588960"/>
                <a:ext cx="632520" cy="632520"/>
              </a:xfrm>
              <a:prstGeom prst="rect">
                <a:avLst/>
              </a:prstGeom>
              <a:ln w="12600">
                <a:noFill/>
              </a:ln>
            </p:spPr>
          </p:pic>
          <p:pic>
            <p:nvPicPr>
              <p:cNvPr id="665" name="Image" descr="Image"/>
              <p:cNvPicPr/>
              <p:nvPr/>
            </p:nvPicPr>
            <p:blipFill>
              <a:blip r:embed="rId29"/>
              <a:stretch/>
            </p:blipFill>
            <p:spPr>
              <a:xfrm>
                <a:off x="742320" y="1208880"/>
                <a:ext cx="632520" cy="632520"/>
              </a:xfrm>
              <a:prstGeom prst="rect">
                <a:avLst/>
              </a:prstGeom>
              <a:ln w="12600">
                <a:noFill/>
              </a:ln>
            </p:spPr>
          </p:pic>
          <p:pic>
            <p:nvPicPr>
              <p:cNvPr id="666" name="Image" descr="Image"/>
              <p:cNvPicPr/>
              <p:nvPr/>
            </p:nvPicPr>
            <p:blipFill>
              <a:blip r:embed="rId30"/>
              <a:stretch/>
            </p:blipFill>
            <p:spPr>
              <a:xfrm>
                <a:off x="1999440" y="1208880"/>
                <a:ext cx="632520" cy="632520"/>
              </a:xfrm>
              <a:prstGeom prst="rect">
                <a:avLst/>
              </a:prstGeom>
              <a:ln w="12600">
                <a:noFill/>
              </a:ln>
            </p:spPr>
          </p:pic>
          <p:pic>
            <p:nvPicPr>
              <p:cNvPr id="667" name="Image" descr="Image"/>
              <p:cNvPicPr/>
              <p:nvPr/>
            </p:nvPicPr>
            <p:blipFill>
              <a:blip r:embed="rId31"/>
              <a:stretch/>
            </p:blipFill>
            <p:spPr>
              <a:xfrm>
                <a:off x="1999440" y="588960"/>
                <a:ext cx="632520" cy="632520"/>
              </a:xfrm>
              <a:prstGeom prst="rect">
                <a:avLst/>
              </a:prstGeom>
              <a:ln w="12600">
                <a:noFill/>
              </a:ln>
            </p:spPr>
          </p:pic>
          <p:pic>
            <p:nvPicPr>
              <p:cNvPr id="668" name="Image" descr="Image"/>
              <p:cNvPicPr/>
              <p:nvPr/>
            </p:nvPicPr>
            <p:blipFill>
              <a:blip r:embed="rId32"/>
              <a:stretch/>
            </p:blipFill>
            <p:spPr>
              <a:xfrm>
                <a:off x="1366200" y="1824120"/>
                <a:ext cx="632520" cy="632520"/>
              </a:xfrm>
              <a:prstGeom prst="rect">
                <a:avLst/>
              </a:prstGeom>
              <a:ln w="12600">
                <a:noFill/>
              </a:ln>
            </p:spPr>
          </p:pic>
          <p:pic>
            <p:nvPicPr>
              <p:cNvPr id="669" name="Image" descr="Image"/>
              <p:cNvPicPr/>
              <p:nvPr/>
            </p:nvPicPr>
            <p:blipFill>
              <a:blip r:embed="rId33"/>
              <a:stretch/>
            </p:blipFill>
            <p:spPr>
              <a:xfrm>
                <a:off x="1999440" y="1824120"/>
                <a:ext cx="632520" cy="632520"/>
              </a:xfrm>
              <a:prstGeom prst="rect">
                <a:avLst/>
              </a:prstGeom>
              <a:ln w="12600">
                <a:noFill/>
              </a:ln>
            </p:spPr>
          </p:pic>
          <p:pic>
            <p:nvPicPr>
              <p:cNvPr id="670" name="Image" descr="Image"/>
              <p:cNvPicPr/>
              <p:nvPr/>
            </p:nvPicPr>
            <p:blipFill>
              <a:blip r:embed="rId34"/>
              <a:stretch/>
            </p:blipFill>
            <p:spPr>
              <a:xfrm>
                <a:off x="742320" y="1192680"/>
                <a:ext cx="632520" cy="632520"/>
              </a:xfrm>
              <a:prstGeom prst="rect">
                <a:avLst/>
              </a:prstGeom>
              <a:ln w="12600">
                <a:noFill/>
              </a:ln>
            </p:spPr>
          </p:pic>
          <p:pic>
            <p:nvPicPr>
              <p:cNvPr id="671" name="Image" descr="Image"/>
              <p:cNvPicPr/>
              <p:nvPr/>
            </p:nvPicPr>
            <p:blipFill>
              <a:blip r:embed="rId35"/>
              <a:stretch/>
            </p:blipFill>
            <p:spPr>
              <a:xfrm>
                <a:off x="1363320" y="1201680"/>
                <a:ext cx="632520" cy="632520"/>
              </a:xfrm>
              <a:prstGeom prst="rect">
                <a:avLst/>
              </a:prstGeom>
              <a:ln w="12600">
                <a:noFill/>
              </a:ln>
            </p:spPr>
          </p:pic>
          <p:pic>
            <p:nvPicPr>
              <p:cNvPr id="672" name="Image" descr="Image"/>
              <p:cNvPicPr/>
              <p:nvPr/>
            </p:nvPicPr>
            <p:blipFill>
              <a:blip r:embed="rId36"/>
              <a:stretch/>
            </p:blipFill>
            <p:spPr>
              <a:xfrm>
                <a:off x="2632680" y="1211400"/>
                <a:ext cx="632520" cy="632520"/>
              </a:xfrm>
              <a:prstGeom prst="rect">
                <a:avLst/>
              </a:prstGeom>
              <a:ln w="12600">
                <a:noFill/>
              </a:ln>
            </p:spPr>
          </p:pic>
          <p:pic>
            <p:nvPicPr>
              <p:cNvPr id="673" name="Image" descr="Image"/>
              <p:cNvPicPr/>
              <p:nvPr/>
            </p:nvPicPr>
            <p:blipFill>
              <a:blip r:embed="rId37"/>
              <a:stretch/>
            </p:blipFill>
            <p:spPr>
              <a:xfrm>
                <a:off x="2632680" y="591480"/>
                <a:ext cx="632520" cy="632520"/>
              </a:xfrm>
              <a:prstGeom prst="rect">
                <a:avLst/>
              </a:prstGeom>
              <a:ln w="12600">
                <a:noFill/>
              </a:ln>
            </p:spPr>
          </p:pic>
          <p:pic>
            <p:nvPicPr>
              <p:cNvPr id="674" name="Image" descr="Image"/>
              <p:cNvPicPr/>
              <p:nvPr/>
            </p:nvPicPr>
            <p:blipFill>
              <a:blip r:embed="rId38"/>
              <a:stretch/>
            </p:blipFill>
            <p:spPr>
              <a:xfrm>
                <a:off x="2632680" y="1814040"/>
                <a:ext cx="632520" cy="632520"/>
              </a:xfrm>
              <a:prstGeom prst="rect">
                <a:avLst/>
              </a:prstGeom>
              <a:ln w="12600">
                <a:noFill/>
              </a:ln>
            </p:spPr>
          </p:pic>
          <p:pic>
            <p:nvPicPr>
              <p:cNvPr id="675" name="Image" descr="Image"/>
              <p:cNvPicPr/>
              <p:nvPr/>
            </p:nvPicPr>
            <p:blipFill>
              <a:blip r:embed="rId39"/>
              <a:stretch/>
            </p:blipFill>
            <p:spPr>
              <a:xfrm>
                <a:off x="742320" y="1824120"/>
                <a:ext cx="632520" cy="632520"/>
              </a:xfrm>
              <a:prstGeom prst="rect">
                <a:avLst/>
              </a:prstGeom>
              <a:ln w="12600">
                <a:noFill/>
              </a:ln>
            </p:spPr>
          </p:pic>
        </p:grpSp>
      </p:grpSp>
      <p:grpSp>
        <p:nvGrpSpPr>
          <p:cNvPr id="676" name="Group 10"/>
          <p:cNvGrpSpPr/>
          <p:nvPr/>
        </p:nvGrpSpPr>
        <p:grpSpPr>
          <a:xfrm>
            <a:off x="4716720" y="7039080"/>
            <a:ext cx="3143520" cy="2341080"/>
            <a:chOff x="4716720" y="7039080"/>
            <a:chExt cx="3143520" cy="2341080"/>
          </a:xfrm>
        </p:grpSpPr>
        <p:sp>
          <p:nvSpPr>
            <p:cNvPr id="677" name="CustomShape 11"/>
            <p:cNvSpPr/>
            <p:nvPr/>
          </p:nvSpPr>
          <p:spPr>
            <a:xfrm>
              <a:off x="4716720" y="7039080"/>
              <a:ext cx="3143520" cy="2341080"/>
            </a:xfrm>
            <a:prstGeom prst="roundRect">
              <a:avLst>
                <a:gd name="adj" fmla="val 15000"/>
              </a:avLst>
            </a:prstGeom>
            <a:solidFill>
              <a:srgbClr val="ffffff"/>
            </a:solidFill>
            <a:ln w="25560">
              <a:solidFill>
                <a:schemeClr val="accent1"/>
              </a:solidFill>
              <a:miter/>
            </a:ln>
          </p:spPr>
          <p:style>
            <a:lnRef idx="0"/>
            <a:fillRef idx="0"/>
            <a:effectRef idx="0"/>
            <a:fontRef idx="minor"/>
          </p:style>
        </p:sp>
        <p:grpSp>
          <p:nvGrpSpPr>
            <p:cNvPr id="678" name="Group 12"/>
            <p:cNvGrpSpPr/>
            <p:nvPr/>
          </p:nvGrpSpPr>
          <p:grpSpPr>
            <a:xfrm>
              <a:off x="5020920" y="7274520"/>
              <a:ext cx="2535480" cy="1870200"/>
              <a:chOff x="5020920" y="7274520"/>
              <a:chExt cx="2535480" cy="1870200"/>
            </a:xfrm>
          </p:grpSpPr>
          <p:pic>
            <p:nvPicPr>
              <p:cNvPr id="679" name="Image" descr="Image"/>
              <p:cNvPicPr/>
              <p:nvPr/>
            </p:nvPicPr>
            <p:blipFill>
              <a:blip r:embed="rId40"/>
              <a:stretch/>
            </p:blipFill>
            <p:spPr>
              <a:xfrm>
                <a:off x="5020920" y="7274520"/>
                <a:ext cx="632520" cy="632520"/>
              </a:xfrm>
              <a:prstGeom prst="rect">
                <a:avLst/>
              </a:prstGeom>
              <a:ln w="12600">
                <a:noFill/>
              </a:ln>
            </p:spPr>
          </p:pic>
          <p:pic>
            <p:nvPicPr>
              <p:cNvPr id="680" name="Image" descr="Image"/>
              <p:cNvPicPr/>
              <p:nvPr/>
            </p:nvPicPr>
            <p:blipFill>
              <a:blip r:embed="rId41"/>
              <a:stretch/>
            </p:blipFill>
            <p:spPr>
              <a:xfrm>
                <a:off x="5657040" y="7274520"/>
                <a:ext cx="632520" cy="632520"/>
              </a:xfrm>
              <a:prstGeom prst="rect">
                <a:avLst/>
              </a:prstGeom>
              <a:ln w="12600">
                <a:noFill/>
              </a:ln>
            </p:spPr>
          </p:pic>
          <p:pic>
            <p:nvPicPr>
              <p:cNvPr id="681" name="Image" descr="Image"/>
              <p:cNvPicPr/>
              <p:nvPr/>
            </p:nvPicPr>
            <p:blipFill>
              <a:blip r:embed="rId42"/>
              <a:stretch/>
            </p:blipFill>
            <p:spPr>
              <a:xfrm>
                <a:off x="5020920" y="7894440"/>
                <a:ext cx="632520" cy="632520"/>
              </a:xfrm>
              <a:prstGeom prst="rect">
                <a:avLst/>
              </a:prstGeom>
              <a:ln w="12600">
                <a:noFill/>
              </a:ln>
            </p:spPr>
          </p:pic>
          <p:pic>
            <p:nvPicPr>
              <p:cNvPr id="682" name="Image" descr="Image"/>
              <p:cNvPicPr/>
              <p:nvPr/>
            </p:nvPicPr>
            <p:blipFill>
              <a:blip r:embed="rId43"/>
              <a:stretch/>
            </p:blipFill>
            <p:spPr>
              <a:xfrm>
                <a:off x="6290640" y="7894440"/>
                <a:ext cx="632520" cy="632520"/>
              </a:xfrm>
              <a:prstGeom prst="rect">
                <a:avLst/>
              </a:prstGeom>
              <a:ln w="12600">
                <a:noFill/>
              </a:ln>
            </p:spPr>
          </p:pic>
          <p:pic>
            <p:nvPicPr>
              <p:cNvPr id="683" name="Image" descr="Image"/>
              <p:cNvPicPr/>
              <p:nvPr/>
            </p:nvPicPr>
            <p:blipFill>
              <a:blip r:embed="rId44"/>
              <a:stretch/>
            </p:blipFill>
            <p:spPr>
              <a:xfrm>
                <a:off x="6290640" y="7274520"/>
                <a:ext cx="632520" cy="632520"/>
              </a:xfrm>
              <a:prstGeom prst="rect">
                <a:avLst/>
              </a:prstGeom>
              <a:ln w="12600">
                <a:noFill/>
              </a:ln>
            </p:spPr>
          </p:pic>
          <p:pic>
            <p:nvPicPr>
              <p:cNvPr id="684" name="Image" descr="Image"/>
              <p:cNvPicPr/>
              <p:nvPr/>
            </p:nvPicPr>
            <p:blipFill>
              <a:blip r:embed="rId45"/>
              <a:stretch/>
            </p:blipFill>
            <p:spPr>
              <a:xfrm>
                <a:off x="5657040" y="8509680"/>
                <a:ext cx="632520" cy="632520"/>
              </a:xfrm>
              <a:prstGeom prst="rect">
                <a:avLst/>
              </a:prstGeom>
              <a:ln w="12600">
                <a:noFill/>
              </a:ln>
            </p:spPr>
          </p:pic>
          <p:pic>
            <p:nvPicPr>
              <p:cNvPr id="685" name="Image" descr="Image"/>
              <p:cNvPicPr/>
              <p:nvPr/>
            </p:nvPicPr>
            <p:blipFill>
              <a:blip r:embed="rId46"/>
              <a:stretch/>
            </p:blipFill>
            <p:spPr>
              <a:xfrm>
                <a:off x="6290640" y="8509680"/>
                <a:ext cx="632520" cy="632520"/>
              </a:xfrm>
              <a:prstGeom prst="rect">
                <a:avLst/>
              </a:prstGeom>
              <a:ln w="12600">
                <a:noFill/>
              </a:ln>
            </p:spPr>
          </p:pic>
          <p:pic>
            <p:nvPicPr>
              <p:cNvPr id="686" name="Image" descr="Image"/>
              <p:cNvPicPr/>
              <p:nvPr/>
            </p:nvPicPr>
            <p:blipFill>
              <a:blip r:embed="rId47"/>
              <a:stretch/>
            </p:blipFill>
            <p:spPr>
              <a:xfrm>
                <a:off x="5020920" y="7878240"/>
                <a:ext cx="632520" cy="632520"/>
              </a:xfrm>
              <a:prstGeom prst="rect">
                <a:avLst/>
              </a:prstGeom>
              <a:ln w="12600">
                <a:noFill/>
              </a:ln>
            </p:spPr>
          </p:pic>
          <p:pic>
            <p:nvPicPr>
              <p:cNvPr id="687" name="Image" descr="Image"/>
              <p:cNvPicPr/>
              <p:nvPr/>
            </p:nvPicPr>
            <p:blipFill>
              <a:blip r:embed="rId48"/>
              <a:stretch/>
            </p:blipFill>
            <p:spPr>
              <a:xfrm>
                <a:off x="6923880" y="7896960"/>
                <a:ext cx="632520" cy="632520"/>
              </a:xfrm>
              <a:prstGeom prst="rect">
                <a:avLst/>
              </a:prstGeom>
              <a:ln w="12600">
                <a:noFill/>
              </a:ln>
            </p:spPr>
          </p:pic>
          <p:pic>
            <p:nvPicPr>
              <p:cNvPr id="688" name="Image" descr="Image"/>
              <p:cNvPicPr/>
              <p:nvPr/>
            </p:nvPicPr>
            <p:blipFill>
              <a:blip r:embed="rId49"/>
              <a:stretch/>
            </p:blipFill>
            <p:spPr>
              <a:xfrm>
                <a:off x="6923880" y="7277040"/>
                <a:ext cx="632520" cy="632520"/>
              </a:xfrm>
              <a:prstGeom prst="rect">
                <a:avLst/>
              </a:prstGeom>
              <a:ln w="12600">
                <a:noFill/>
              </a:ln>
            </p:spPr>
          </p:pic>
          <p:pic>
            <p:nvPicPr>
              <p:cNvPr id="689" name="Image" descr="Image"/>
              <p:cNvPicPr/>
              <p:nvPr/>
            </p:nvPicPr>
            <p:blipFill>
              <a:blip r:embed="rId50"/>
              <a:stretch/>
            </p:blipFill>
            <p:spPr>
              <a:xfrm>
                <a:off x="6923880" y="8512200"/>
                <a:ext cx="632520" cy="632520"/>
              </a:xfrm>
              <a:prstGeom prst="rect">
                <a:avLst/>
              </a:prstGeom>
              <a:ln w="12600">
                <a:noFill/>
              </a:ln>
            </p:spPr>
          </p:pic>
          <p:pic>
            <p:nvPicPr>
              <p:cNvPr id="690" name="Image" descr="Image"/>
              <p:cNvPicPr/>
              <p:nvPr/>
            </p:nvPicPr>
            <p:blipFill>
              <a:blip r:embed="rId51"/>
              <a:stretch/>
            </p:blipFill>
            <p:spPr>
              <a:xfrm>
                <a:off x="5020920" y="8509680"/>
                <a:ext cx="632520" cy="632520"/>
              </a:xfrm>
              <a:prstGeom prst="rect">
                <a:avLst/>
              </a:prstGeom>
              <a:ln w="12600">
                <a:noFill/>
              </a:ln>
            </p:spPr>
          </p:pic>
          <p:pic>
            <p:nvPicPr>
              <p:cNvPr id="691" name="Image" descr="Image"/>
              <p:cNvPicPr/>
              <p:nvPr/>
            </p:nvPicPr>
            <p:blipFill>
              <a:blip r:embed="rId52"/>
              <a:stretch/>
            </p:blipFill>
            <p:spPr>
              <a:xfrm>
                <a:off x="5657040" y="7878240"/>
                <a:ext cx="632520" cy="632520"/>
              </a:xfrm>
              <a:prstGeom prst="rect">
                <a:avLst/>
              </a:prstGeom>
              <a:ln w="12600">
                <a:noFill/>
              </a:ln>
            </p:spPr>
          </p:pic>
        </p:grpSp>
      </p:grpSp>
      <p:grpSp>
        <p:nvGrpSpPr>
          <p:cNvPr id="692" name="Group 13"/>
          <p:cNvGrpSpPr/>
          <p:nvPr/>
        </p:nvGrpSpPr>
        <p:grpSpPr>
          <a:xfrm>
            <a:off x="8908200" y="6068520"/>
            <a:ext cx="3143520" cy="2341080"/>
            <a:chOff x="8908200" y="6068520"/>
            <a:chExt cx="3143520" cy="2341080"/>
          </a:xfrm>
        </p:grpSpPr>
        <p:sp>
          <p:nvSpPr>
            <p:cNvPr id="693" name="CustomShape 14"/>
            <p:cNvSpPr/>
            <p:nvPr/>
          </p:nvSpPr>
          <p:spPr>
            <a:xfrm>
              <a:off x="8908200" y="6068520"/>
              <a:ext cx="3143520" cy="2341080"/>
            </a:xfrm>
            <a:prstGeom prst="roundRect">
              <a:avLst>
                <a:gd name="adj" fmla="val 15000"/>
              </a:avLst>
            </a:prstGeom>
            <a:solidFill>
              <a:srgbClr val="ffffff"/>
            </a:solidFill>
            <a:ln w="25560">
              <a:solidFill>
                <a:schemeClr val="accent1"/>
              </a:solidFill>
              <a:miter/>
            </a:ln>
          </p:spPr>
          <p:style>
            <a:lnRef idx="0"/>
            <a:fillRef idx="0"/>
            <a:effectRef idx="0"/>
            <a:fontRef idx="minor"/>
          </p:style>
        </p:sp>
        <p:grpSp>
          <p:nvGrpSpPr>
            <p:cNvPr id="694" name="Group 15"/>
            <p:cNvGrpSpPr/>
            <p:nvPr/>
          </p:nvGrpSpPr>
          <p:grpSpPr>
            <a:xfrm>
              <a:off x="9212040" y="6303960"/>
              <a:ext cx="2535480" cy="1870200"/>
              <a:chOff x="9212040" y="6303960"/>
              <a:chExt cx="2535480" cy="1870200"/>
            </a:xfrm>
          </p:grpSpPr>
          <p:pic>
            <p:nvPicPr>
              <p:cNvPr id="695" name="Image" descr="Image"/>
              <p:cNvPicPr/>
              <p:nvPr/>
            </p:nvPicPr>
            <p:blipFill>
              <a:blip r:embed="rId53"/>
              <a:stretch/>
            </p:blipFill>
            <p:spPr>
              <a:xfrm>
                <a:off x="9212040" y="6303960"/>
                <a:ext cx="632520" cy="632520"/>
              </a:xfrm>
              <a:prstGeom prst="rect">
                <a:avLst/>
              </a:prstGeom>
              <a:ln w="12600">
                <a:noFill/>
              </a:ln>
            </p:spPr>
          </p:pic>
          <p:pic>
            <p:nvPicPr>
              <p:cNvPr id="696" name="Image" descr="Image"/>
              <p:cNvPicPr/>
              <p:nvPr/>
            </p:nvPicPr>
            <p:blipFill>
              <a:blip r:embed="rId54"/>
              <a:stretch/>
            </p:blipFill>
            <p:spPr>
              <a:xfrm>
                <a:off x="9848520" y="6303960"/>
                <a:ext cx="632520" cy="632520"/>
              </a:xfrm>
              <a:prstGeom prst="rect">
                <a:avLst/>
              </a:prstGeom>
              <a:ln w="12600">
                <a:noFill/>
              </a:ln>
            </p:spPr>
          </p:pic>
          <p:pic>
            <p:nvPicPr>
              <p:cNvPr id="697" name="Image" descr="Image"/>
              <p:cNvPicPr/>
              <p:nvPr/>
            </p:nvPicPr>
            <p:blipFill>
              <a:blip r:embed="rId55"/>
              <a:stretch/>
            </p:blipFill>
            <p:spPr>
              <a:xfrm>
                <a:off x="9212040" y="6923880"/>
                <a:ext cx="632520" cy="632520"/>
              </a:xfrm>
              <a:prstGeom prst="rect">
                <a:avLst/>
              </a:prstGeom>
              <a:ln w="12600">
                <a:noFill/>
              </a:ln>
            </p:spPr>
          </p:pic>
          <p:pic>
            <p:nvPicPr>
              <p:cNvPr id="698" name="Image" descr="Image"/>
              <p:cNvPicPr/>
              <p:nvPr/>
            </p:nvPicPr>
            <p:blipFill>
              <a:blip r:embed="rId56"/>
              <a:stretch/>
            </p:blipFill>
            <p:spPr>
              <a:xfrm>
                <a:off x="10481760" y="6923880"/>
                <a:ext cx="632520" cy="632520"/>
              </a:xfrm>
              <a:prstGeom prst="rect">
                <a:avLst/>
              </a:prstGeom>
              <a:ln w="12600">
                <a:noFill/>
              </a:ln>
            </p:spPr>
          </p:pic>
          <p:pic>
            <p:nvPicPr>
              <p:cNvPr id="699" name="Image" descr="Image"/>
              <p:cNvPicPr/>
              <p:nvPr/>
            </p:nvPicPr>
            <p:blipFill>
              <a:blip r:embed="rId57"/>
              <a:stretch/>
            </p:blipFill>
            <p:spPr>
              <a:xfrm>
                <a:off x="10481760" y="6303960"/>
                <a:ext cx="632520" cy="632520"/>
              </a:xfrm>
              <a:prstGeom prst="rect">
                <a:avLst/>
              </a:prstGeom>
              <a:ln w="12600">
                <a:noFill/>
              </a:ln>
            </p:spPr>
          </p:pic>
          <p:pic>
            <p:nvPicPr>
              <p:cNvPr id="700" name="Image" descr="Image"/>
              <p:cNvPicPr/>
              <p:nvPr/>
            </p:nvPicPr>
            <p:blipFill>
              <a:blip r:embed="rId58"/>
              <a:stretch/>
            </p:blipFill>
            <p:spPr>
              <a:xfrm>
                <a:off x="9848520" y="7539120"/>
                <a:ext cx="632520" cy="632520"/>
              </a:xfrm>
              <a:prstGeom prst="rect">
                <a:avLst/>
              </a:prstGeom>
              <a:ln w="12600">
                <a:noFill/>
              </a:ln>
            </p:spPr>
          </p:pic>
          <p:pic>
            <p:nvPicPr>
              <p:cNvPr id="701" name="Image" descr="Image"/>
              <p:cNvPicPr/>
              <p:nvPr/>
            </p:nvPicPr>
            <p:blipFill>
              <a:blip r:embed="rId59"/>
              <a:stretch/>
            </p:blipFill>
            <p:spPr>
              <a:xfrm>
                <a:off x="10481760" y="7539120"/>
                <a:ext cx="632520" cy="632520"/>
              </a:xfrm>
              <a:prstGeom prst="rect">
                <a:avLst/>
              </a:prstGeom>
              <a:ln w="12600">
                <a:noFill/>
              </a:ln>
            </p:spPr>
          </p:pic>
          <p:pic>
            <p:nvPicPr>
              <p:cNvPr id="702" name="Image" descr="Image"/>
              <p:cNvPicPr/>
              <p:nvPr/>
            </p:nvPicPr>
            <p:blipFill>
              <a:blip r:embed="rId60"/>
              <a:stretch/>
            </p:blipFill>
            <p:spPr>
              <a:xfrm>
                <a:off x="9212040" y="6907680"/>
                <a:ext cx="632520" cy="632520"/>
              </a:xfrm>
              <a:prstGeom prst="rect">
                <a:avLst/>
              </a:prstGeom>
              <a:ln w="12600">
                <a:noFill/>
              </a:ln>
            </p:spPr>
          </p:pic>
          <p:pic>
            <p:nvPicPr>
              <p:cNvPr id="703" name="Image" descr="Image"/>
              <p:cNvPicPr/>
              <p:nvPr/>
            </p:nvPicPr>
            <p:blipFill>
              <a:blip r:embed="rId61"/>
              <a:stretch/>
            </p:blipFill>
            <p:spPr>
              <a:xfrm>
                <a:off x="11115000" y="6926400"/>
                <a:ext cx="632520" cy="632520"/>
              </a:xfrm>
              <a:prstGeom prst="rect">
                <a:avLst/>
              </a:prstGeom>
              <a:ln w="12600">
                <a:noFill/>
              </a:ln>
            </p:spPr>
          </p:pic>
          <p:pic>
            <p:nvPicPr>
              <p:cNvPr id="704" name="Image" descr="Image"/>
              <p:cNvPicPr/>
              <p:nvPr/>
            </p:nvPicPr>
            <p:blipFill>
              <a:blip r:embed="rId62"/>
              <a:stretch/>
            </p:blipFill>
            <p:spPr>
              <a:xfrm>
                <a:off x="11115000" y="6306480"/>
                <a:ext cx="632520" cy="632520"/>
              </a:xfrm>
              <a:prstGeom prst="rect">
                <a:avLst/>
              </a:prstGeom>
              <a:ln w="12600">
                <a:noFill/>
              </a:ln>
            </p:spPr>
          </p:pic>
          <p:pic>
            <p:nvPicPr>
              <p:cNvPr id="705" name="Image" descr="Image"/>
              <p:cNvPicPr/>
              <p:nvPr/>
            </p:nvPicPr>
            <p:blipFill>
              <a:blip r:embed="rId63"/>
              <a:stretch/>
            </p:blipFill>
            <p:spPr>
              <a:xfrm>
                <a:off x="11115000" y="7541640"/>
                <a:ext cx="632520" cy="632520"/>
              </a:xfrm>
              <a:prstGeom prst="rect">
                <a:avLst/>
              </a:prstGeom>
              <a:ln w="12600">
                <a:noFill/>
              </a:ln>
            </p:spPr>
          </p:pic>
          <p:pic>
            <p:nvPicPr>
              <p:cNvPr id="706" name="Image" descr="Image"/>
              <p:cNvPicPr/>
              <p:nvPr/>
            </p:nvPicPr>
            <p:blipFill>
              <a:blip r:embed="rId64"/>
              <a:stretch/>
            </p:blipFill>
            <p:spPr>
              <a:xfrm>
                <a:off x="9848520" y="6907680"/>
                <a:ext cx="632520" cy="632520"/>
              </a:xfrm>
              <a:prstGeom prst="rect">
                <a:avLst/>
              </a:prstGeom>
              <a:ln w="12600">
                <a:noFill/>
              </a:ln>
            </p:spPr>
          </p:pic>
          <p:pic>
            <p:nvPicPr>
              <p:cNvPr id="707" name="Image" descr="Image"/>
              <p:cNvPicPr/>
              <p:nvPr/>
            </p:nvPicPr>
            <p:blipFill>
              <a:blip r:embed="rId65"/>
              <a:stretch/>
            </p:blipFill>
            <p:spPr>
              <a:xfrm>
                <a:off x="9212040" y="7539120"/>
                <a:ext cx="632520" cy="632520"/>
              </a:xfrm>
              <a:prstGeom prst="rect">
                <a:avLst/>
              </a:prstGeom>
              <a:ln w="12600">
                <a:noFill/>
              </a:ln>
            </p:spPr>
          </p:pic>
        </p:grpSp>
      </p:grpSp>
      <p:grpSp>
        <p:nvGrpSpPr>
          <p:cNvPr id="708" name="Group 16"/>
          <p:cNvGrpSpPr/>
          <p:nvPr/>
        </p:nvGrpSpPr>
        <p:grpSpPr>
          <a:xfrm>
            <a:off x="9434520" y="2115360"/>
            <a:ext cx="3143520" cy="2341080"/>
            <a:chOff x="9434520" y="2115360"/>
            <a:chExt cx="3143520" cy="2341080"/>
          </a:xfrm>
        </p:grpSpPr>
        <p:sp>
          <p:nvSpPr>
            <p:cNvPr id="709" name="CustomShape 17"/>
            <p:cNvSpPr/>
            <p:nvPr/>
          </p:nvSpPr>
          <p:spPr>
            <a:xfrm>
              <a:off x="9434520" y="2115360"/>
              <a:ext cx="3143520" cy="2341080"/>
            </a:xfrm>
            <a:prstGeom prst="roundRect">
              <a:avLst>
                <a:gd name="adj" fmla="val 15000"/>
              </a:avLst>
            </a:prstGeom>
            <a:solidFill>
              <a:srgbClr val="ffffff"/>
            </a:solidFill>
            <a:ln w="25560">
              <a:solidFill>
                <a:schemeClr val="accent1"/>
              </a:solidFill>
              <a:miter/>
            </a:ln>
          </p:spPr>
          <p:style>
            <a:lnRef idx="0"/>
            <a:fillRef idx="0"/>
            <a:effectRef idx="0"/>
            <a:fontRef idx="minor"/>
          </p:style>
        </p:sp>
        <p:grpSp>
          <p:nvGrpSpPr>
            <p:cNvPr id="710" name="Group 18"/>
            <p:cNvGrpSpPr/>
            <p:nvPr/>
          </p:nvGrpSpPr>
          <p:grpSpPr>
            <a:xfrm>
              <a:off x="9737640" y="2425320"/>
              <a:ext cx="2524680" cy="1870200"/>
              <a:chOff x="9737640" y="2425320"/>
              <a:chExt cx="2524680" cy="1870200"/>
            </a:xfrm>
          </p:grpSpPr>
          <p:pic>
            <p:nvPicPr>
              <p:cNvPr id="711" name="Image" descr="Image"/>
              <p:cNvPicPr/>
              <p:nvPr/>
            </p:nvPicPr>
            <p:blipFill>
              <a:blip r:embed="rId66"/>
              <a:stretch/>
            </p:blipFill>
            <p:spPr>
              <a:xfrm>
                <a:off x="9739440" y="2425320"/>
                <a:ext cx="632520" cy="632520"/>
              </a:xfrm>
              <a:prstGeom prst="rect">
                <a:avLst/>
              </a:prstGeom>
              <a:ln w="12600">
                <a:noFill/>
              </a:ln>
            </p:spPr>
          </p:pic>
          <p:pic>
            <p:nvPicPr>
              <p:cNvPr id="712" name="Image" descr="Image"/>
              <p:cNvPicPr/>
              <p:nvPr/>
            </p:nvPicPr>
            <p:blipFill>
              <a:blip r:embed="rId67"/>
              <a:stretch/>
            </p:blipFill>
            <p:spPr>
              <a:xfrm>
                <a:off x="10375560" y="2425320"/>
                <a:ext cx="632520" cy="632520"/>
              </a:xfrm>
              <a:prstGeom prst="rect">
                <a:avLst/>
              </a:prstGeom>
              <a:ln w="12600">
                <a:noFill/>
              </a:ln>
            </p:spPr>
          </p:pic>
          <p:pic>
            <p:nvPicPr>
              <p:cNvPr id="713" name="Image" descr="Image"/>
              <p:cNvPicPr/>
              <p:nvPr/>
            </p:nvPicPr>
            <p:blipFill>
              <a:blip r:embed="rId68"/>
              <a:stretch/>
            </p:blipFill>
            <p:spPr>
              <a:xfrm>
                <a:off x="9739440" y="3045240"/>
                <a:ext cx="632520" cy="632520"/>
              </a:xfrm>
              <a:prstGeom prst="rect">
                <a:avLst/>
              </a:prstGeom>
              <a:ln w="12600">
                <a:noFill/>
              </a:ln>
            </p:spPr>
          </p:pic>
          <p:pic>
            <p:nvPicPr>
              <p:cNvPr id="714" name="Image" descr="Image"/>
              <p:cNvPicPr/>
              <p:nvPr/>
            </p:nvPicPr>
            <p:blipFill>
              <a:blip r:embed="rId69"/>
              <a:stretch/>
            </p:blipFill>
            <p:spPr>
              <a:xfrm>
                <a:off x="10996560" y="3045240"/>
                <a:ext cx="632520" cy="632520"/>
              </a:xfrm>
              <a:prstGeom prst="rect">
                <a:avLst/>
              </a:prstGeom>
              <a:ln w="12600">
                <a:noFill/>
              </a:ln>
            </p:spPr>
          </p:pic>
          <p:pic>
            <p:nvPicPr>
              <p:cNvPr id="715" name="Image" descr="Image"/>
              <p:cNvPicPr/>
              <p:nvPr/>
            </p:nvPicPr>
            <p:blipFill>
              <a:blip r:embed="rId70"/>
              <a:stretch/>
            </p:blipFill>
            <p:spPr>
              <a:xfrm>
                <a:off x="11009160" y="2425320"/>
                <a:ext cx="632520" cy="632520"/>
              </a:xfrm>
              <a:prstGeom prst="rect">
                <a:avLst/>
              </a:prstGeom>
              <a:ln w="12600">
                <a:noFill/>
              </a:ln>
            </p:spPr>
          </p:pic>
          <p:pic>
            <p:nvPicPr>
              <p:cNvPr id="716" name="Image" descr="Image"/>
              <p:cNvPicPr/>
              <p:nvPr/>
            </p:nvPicPr>
            <p:blipFill>
              <a:blip r:embed="rId71"/>
              <a:stretch/>
            </p:blipFill>
            <p:spPr>
              <a:xfrm>
                <a:off x="10375560" y="3660480"/>
                <a:ext cx="632520" cy="632520"/>
              </a:xfrm>
              <a:prstGeom prst="rect">
                <a:avLst/>
              </a:prstGeom>
              <a:ln w="12600">
                <a:noFill/>
              </a:ln>
            </p:spPr>
          </p:pic>
          <p:pic>
            <p:nvPicPr>
              <p:cNvPr id="717" name="Image" descr="Image"/>
              <p:cNvPicPr/>
              <p:nvPr/>
            </p:nvPicPr>
            <p:blipFill>
              <a:blip r:embed="rId72"/>
              <a:stretch/>
            </p:blipFill>
            <p:spPr>
              <a:xfrm>
                <a:off x="11009160" y="3660480"/>
                <a:ext cx="632520" cy="632520"/>
              </a:xfrm>
              <a:prstGeom prst="rect">
                <a:avLst/>
              </a:prstGeom>
              <a:ln w="12600">
                <a:noFill/>
              </a:ln>
            </p:spPr>
          </p:pic>
          <p:pic>
            <p:nvPicPr>
              <p:cNvPr id="718" name="Image" descr="Image"/>
              <p:cNvPicPr/>
              <p:nvPr/>
            </p:nvPicPr>
            <p:blipFill>
              <a:blip r:embed="rId73"/>
              <a:stretch/>
            </p:blipFill>
            <p:spPr>
              <a:xfrm>
                <a:off x="10372680" y="3038040"/>
                <a:ext cx="632520" cy="632520"/>
              </a:xfrm>
              <a:prstGeom prst="rect">
                <a:avLst/>
              </a:prstGeom>
              <a:ln w="12600">
                <a:noFill/>
              </a:ln>
            </p:spPr>
          </p:pic>
          <p:pic>
            <p:nvPicPr>
              <p:cNvPr id="719" name="Image" descr="Image"/>
              <p:cNvPicPr/>
              <p:nvPr/>
            </p:nvPicPr>
            <p:blipFill>
              <a:blip r:embed="rId74"/>
              <a:stretch/>
            </p:blipFill>
            <p:spPr>
              <a:xfrm>
                <a:off x="11629800" y="3047760"/>
                <a:ext cx="632520" cy="632520"/>
              </a:xfrm>
              <a:prstGeom prst="rect">
                <a:avLst/>
              </a:prstGeom>
              <a:ln w="12600">
                <a:noFill/>
              </a:ln>
            </p:spPr>
          </p:pic>
          <p:pic>
            <p:nvPicPr>
              <p:cNvPr id="720" name="Image" descr="Image"/>
              <p:cNvPicPr/>
              <p:nvPr/>
            </p:nvPicPr>
            <p:blipFill>
              <a:blip r:embed="rId75"/>
              <a:stretch/>
            </p:blipFill>
            <p:spPr>
              <a:xfrm>
                <a:off x="11629800" y="2427840"/>
                <a:ext cx="632520" cy="632520"/>
              </a:xfrm>
              <a:prstGeom prst="rect">
                <a:avLst/>
              </a:prstGeom>
              <a:ln w="12600">
                <a:noFill/>
              </a:ln>
            </p:spPr>
          </p:pic>
          <p:pic>
            <p:nvPicPr>
              <p:cNvPr id="721" name="Image" descr="Image"/>
              <p:cNvPicPr/>
              <p:nvPr/>
            </p:nvPicPr>
            <p:blipFill>
              <a:blip r:embed="rId76"/>
              <a:stretch/>
            </p:blipFill>
            <p:spPr>
              <a:xfrm>
                <a:off x="11629800" y="3663000"/>
                <a:ext cx="632520" cy="632520"/>
              </a:xfrm>
              <a:prstGeom prst="rect">
                <a:avLst/>
              </a:prstGeom>
              <a:ln w="12600">
                <a:noFill/>
              </a:ln>
            </p:spPr>
          </p:pic>
          <p:pic>
            <p:nvPicPr>
              <p:cNvPr id="722" name="Image" descr="Image"/>
              <p:cNvPicPr/>
              <p:nvPr/>
            </p:nvPicPr>
            <p:blipFill>
              <a:blip r:embed="rId77"/>
              <a:stretch/>
            </p:blipFill>
            <p:spPr>
              <a:xfrm>
                <a:off x="9737640" y="3658680"/>
                <a:ext cx="636120" cy="636120"/>
              </a:xfrm>
              <a:prstGeom prst="rect">
                <a:avLst/>
              </a:prstGeom>
              <a:ln w="12600">
                <a:noFill/>
              </a:ln>
            </p:spPr>
          </p:pic>
          <p:pic>
            <p:nvPicPr>
              <p:cNvPr id="723" name="Image" descr="Image"/>
              <p:cNvPicPr/>
              <p:nvPr/>
            </p:nvPicPr>
            <p:blipFill>
              <a:blip r:embed="rId78"/>
              <a:stretch/>
            </p:blipFill>
            <p:spPr>
              <a:xfrm>
                <a:off x="9738000" y="3658680"/>
                <a:ext cx="636120" cy="636120"/>
              </a:xfrm>
              <a:prstGeom prst="rect">
                <a:avLst/>
              </a:prstGeom>
              <a:ln w="12600">
                <a:noFill/>
              </a:ln>
            </p:spPr>
          </p:pic>
          <p:pic>
            <p:nvPicPr>
              <p:cNvPr id="724" name="Image" descr="Image"/>
              <p:cNvPicPr/>
              <p:nvPr/>
            </p:nvPicPr>
            <p:blipFill>
              <a:blip r:embed="rId79"/>
              <a:stretch/>
            </p:blipFill>
            <p:spPr>
              <a:xfrm>
                <a:off x="9739440" y="3029040"/>
                <a:ext cx="632520" cy="632520"/>
              </a:xfrm>
              <a:prstGeom prst="rect">
                <a:avLst/>
              </a:prstGeom>
              <a:ln w="12600">
                <a:noFill/>
              </a:ln>
            </p:spPr>
          </p:pic>
        </p:grpSp>
      </p:grpSp>
      <p:sp>
        <p:nvSpPr>
          <p:cNvPr id="725" name="CustomShape 19"/>
          <p:cNvSpPr/>
          <p:nvPr/>
        </p:nvSpPr>
        <p:spPr>
          <a:xfrm>
            <a:off x="3583080" y="1837080"/>
            <a:ext cx="1679400" cy="860400"/>
          </a:xfrm>
          <a:custGeom>
            <a:avLst/>
            <a:gdLst/>
            <a:ahLst/>
            <a:rect l="l" t="t" r="r" b="b"/>
            <a:pathLst>
              <a:path w="21600" h="21600">
                <a:moveTo>
                  <a:pt x="0" y="0"/>
                </a:moveTo>
                <a:cubicBezTo>
                  <a:pt x="7790" y="4995"/>
                  <a:pt x="14990" y="12195"/>
                  <a:pt x="21600" y="21600"/>
                </a:cubicBezTo>
              </a:path>
            </a:pathLst>
          </a:custGeom>
          <a:noFill/>
          <a:ln w="38160">
            <a:solidFill>
              <a:schemeClr val="accent1"/>
            </a:solidFill>
            <a:miter/>
            <a:headEnd len="med" type="triangle" w="med"/>
          </a:ln>
        </p:spPr>
        <p:style>
          <a:lnRef idx="0"/>
          <a:fillRef idx="0"/>
          <a:effectRef idx="0"/>
          <a:fontRef idx="minor"/>
        </p:style>
      </p:sp>
      <p:sp>
        <p:nvSpPr>
          <p:cNvPr id="726" name="CustomShape 20"/>
          <p:cNvSpPr/>
          <p:nvPr/>
        </p:nvSpPr>
        <p:spPr>
          <a:xfrm>
            <a:off x="3327840" y="4185000"/>
            <a:ext cx="1589040" cy="814320"/>
          </a:xfrm>
          <a:custGeom>
            <a:avLst/>
            <a:gdLst/>
            <a:ahLst/>
            <a:rect l="l" t="t" r="r" b="b"/>
            <a:pathLst>
              <a:path w="21600" h="21600">
                <a:moveTo>
                  <a:pt x="0" y="21600"/>
                </a:moveTo>
                <a:cubicBezTo>
                  <a:pt x="6616" y="12221"/>
                  <a:pt x="13816" y="5021"/>
                  <a:pt x="21600" y="0"/>
                </a:cubicBezTo>
              </a:path>
            </a:pathLst>
          </a:custGeom>
          <a:noFill/>
          <a:ln w="38160">
            <a:solidFill>
              <a:schemeClr val="accent1"/>
            </a:solidFill>
            <a:miter/>
            <a:headEnd len="med" type="triangle" w="med"/>
          </a:ln>
        </p:spPr>
        <p:style>
          <a:lnRef idx="0"/>
          <a:fillRef idx="0"/>
          <a:effectRef idx="0"/>
          <a:fontRef idx="minor"/>
        </p:style>
      </p:sp>
      <p:sp>
        <p:nvSpPr>
          <p:cNvPr id="727" name="CustomShape 21"/>
          <p:cNvSpPr/>
          <p:nvPr/>
        </p:nvSpPr>
        <p:spPr>
          <a:xfrm>
            <a:off x="8087040" y="4600800"/>
            <a:ext cx="1631520" cy="1454400"/>
          </a:xfrm>
          <a:custGeom>
            <a:avLst/>
            <a:gdLst/>
            <a:ahLst/>
            <a:rect l="l" t="t" r="r" b="b"/>
            <a:pathLst>
              <a:path w="21600" h="21600">
                <a:moveTo>
                  <a:pt x="0" y="0"/>
                </a:moveTo>
                <a:cubicBezTo>
                  <a:pt x="8281" y="5765"/>
                  <a:pt x="15481" y="12965"/>
                  <a:pt x="21600" y="21600"/>
                </a:cubicBezTo>
              </a:path>
            </a:pathLst>
          </a:custGeom>
          <a:noFill/>
          <a:ln w="38160">
            <a:solidFill>
              <a:schemeClr val="accent1"/>
            </a:solidFill>
            <a:miter/>
            <a:tailEnd len="med" type="triangle" w="med"/>
          </a:ln>
        </p:spPr>
        <p:style>
          <a:lnRef idx="0"/>
          <a:fillRef idx="0"/>
          <a:effectRef idx="0"/>
          <a:fontRef idx="minor"/>
        </p:style>
      </p:sp>
      <p:sp>
        <p:nvSpPr>
          <p:cNvPr id="728" name="CustomShape 22"/>
          <p:cNvSpPr/>
          <p:nvPr/>
        </p:nvSpPr>
        <p:spPr>
          <a:xfrm>
            <a:off x="8087400" y="3006720"/>
            <a:ext cx="1333800" cy="157320"/>
          </a:xfrm>
          <a:custGeom>
            <a:avLst/>
            <a:gdLst/>
            <a:ahLst/>
            <a:rect l="l" t="t" r="r" b="b"/>
            <a:pathLst>
              <a:path w="21600" h="20464">
                <a:moveTo>
                  <a:pt x="0" y="20464"/>
                </a:moveTo>
                <a:cubicBezTo>
                  <a:pt x="7068" y="5634"/>
                  <a:pt x="14268" y="-1136"/>
                  <a:pt x="21600" y="155"/>
                </a:cubicBezTo>
              </a:path>
            </a:pathLst>
          </a:custGeom>
          <a:noFill/>
          <a:ln w="38160">
            <a:solidFill>
              <a:schemeClr val="accent1"/>
            </a:solidFill>
            <a:miter/>
            <a:tailEnd len="med" type="triangle" w="med"/>
          </a:ln>
        </p:spPr>
        <p:style>
          <a:lnRef idx="0"/>
          <a:fillRef idx="0"/>
          <a:effectRef idx="0"/>
          <a:fontRef idx="minor"/>
        </p:style>
      </p:sp>
      <p:sp>
        <p:nvSpPr>
          <p:cNvPr id="729" name="CustomShape 23"/>
          <p:cNvSpPr/>
          <p:nvPr/>
        </p:nvSpPr>
        <p:spPr>
          <a:xfrm>
            <a:off x="5852160" y="5061240"/>
            <a:ext cx="158040" cy="1964520"/>
          </a:xfrm>
          <a:custGeom>
            <a:avLst/>
            <a:gdLst/>
            <a:ahLst/>
            <a:rect l="l" t="t" r="r" b="b"/>
            <a:pathLst>
              <a:path w="16652" h="21600">
                <a:moveTo>
                  <a:pt x="7487" y="21600"/>
                </a:moveTo>
                <a:cubicBezTo>
                  <a:pt x="-4948" y="14320"/>
                  <a:pt x="-1893" y="7120"/>
                  <a:pt x="16652" y="0"/>
                </a:cubicBezTo>
              </a:path>
            </a:pathLst>
          </a:custGeom>
          <a:noFill/>
          <a:ln w="38160">
            <a:solidFill>
              <a:schemeClr val="accent1"/>
            </a:solidFill>
            <a:miter/>
            <a:headEnd len="med" type="triangle" w="med"/>
          </a:ln>
        </p:spPr>
        <p:style>
          <a:lnRef idx="0"/>
          <a:fillRef idx="0"/>
          <a:effectRef idx="0"/>
          <a:fontRef idx="minor"/>
        </p:style>
      </p:sp>
      <p:sp>
        <p:nvSpPr>
          <p:cNvPr id="730" name="CustomShape 24"/>
          <p:cNvSpPr/>
          <p:nvPr/>
        </p:nvSpPr>
        <p:spPr>
          <a:xfrm>
            <a:off x="5364720" y="1966320"/>
            <a:ext cx="2054880" cy="558720"/>
          </a:xfrm>
          <a:prstGeom prst="rect">
            <a:avLst/>
          </a:prstGeom>
          <a:noFill/>
          <a:ln w="12600">
            <a:noFill/>
          </a:ln>
        </p:spPr>
        <p:style>
          <a:lnRef idx="0"/>
          <a:fillRef idx="0"/>
          <a:effectRef idx="0"/>
          <a:fontRef idx="minor"/>
        </p:style>
        <p:txBody>
          <a:bodyPr wrap="none" lIns="50760" rIns="50760" tIns="50760" bIns="50760" anchor="ctr">
            <a:spAutoFit/>
          </a:bodyPr>
          <a:p>
            <a:pPr>
              <a:lnSpc>
                <a:spcPct val="100000"/>
              </a:lnSpc>
              <a:spcBef>
                <a:spcPts val="2401"/>
              </a:spcBef>
            </a:pPr>
            <a:r>
              <a:rPr b="0" lang="pt-BR" sz="3000" spc="-1" strike="noStrike">
                <a:solidFill>
                  <a:srgbClr val="34a5da"/>
                </a:solidFill>
                <a:latin typeface="Avenir Next Medium"/>
                <a:ea typeface="Avenir Next Medium"/>
              </a:rPr>
              <a:t>T(s</a:t>
            </a:r>
            <a:r>
              <a:rPr b="0" lang="pt-BR" sz="3000" spc="-1" strike="noStrike" baseline="-5000">
                <a:solidFill>
                  <a:srgbClr val="34a5da"/>
                </a:solidFill>
                <a:latin typeface="Avenir Next Medium"/>
                <a:ea typeface="Avenir Next Medium"/>
              </a:rPr>
              <a:t>0</a:t>
            </a:r>
            <a:r>
              <a:rPr b="0" lang="pt-BR" sz="3000" spc="-1" strike="noStrike">
                <a:solidFill>
                  <a:srgbClr val="34a5da"/>
                </a:solidFill>
                <a:latin typeface="Avenir Next Medium"/>
                <a:ea typeface="Avenir Next Medium"/>
              </a:rPr>
              <a:t>,        )</a:t>
            </a:r>
            <a:endParaRPr b="0" lang="pt-BR" sz="3000" spc="-1" strike="noStrike">
              <a:latin typeface="Arial"/>
            </a:endParaRPr>
          </a:p>
        </p:txBody>
      </p:sp>
      <p:sp>
        <p:nvSpPr>
          <p:cNvPr id="731" name="CustomShape 25"/>
          <p:cNvSpPr/>
          <p:nvPr/>
        </p:nvSpPr>
        <p:spPr>
          <a:xfrm rot="5400000">
            <a:off x="6370920" y="1935000"/>
            <a:ext cx="621720" cy="621720"/>
          </a:xfrm>
          <a:prstGeom prst="rightArrow">
            <a:avLst>
              <a:gd name="adj1" fmla="val 32000"/>
              <a:gd name="adj2" fmla="val 64000"/>
            </a:avLst>
          </a:prstGeom>
          <a:solidFill>
            <a:schemeClr val="accent1"/>
          </a:solidFill>
          <a:ln w="12600">
            <a:no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222222"/>
        </a:solidFill>
      </p:bgPr>
    </p:bg>
    <p:spTree>
      <p:nvGrpSpPr>
        <p:cNvPr id="1" name=""/>
        <p:cNvGrpSpPr/>
        <p:nvPr/>
      </p:nvGrpSpPr>
      <p:grpSpPr>
        <a:xfrm>
          <a:off x="0" y="0"/>
          <a:ext cx="0" cy="0"/>
          <a:chOff x="0" y="0"/>
          <a:chExt cx="0" cy="0"/>
        </a:xfrm>
      </p:grpSpPr>
      <p:grpSp>
        <p:nvGrpSpPr>
          <p:cNvPr id="732" name="Group 1"/>
          <p:cNvGrpSpPr/>
          <p:nvPr/>
        </p:nvGrpSpPr>
        <p:grpSpPr>
          <a:xfrm>
            <a:off x="4930200" y="2706840"/>
            <a:ext cx="3143520" cy="2341080"/>
            <a:chOff x="4930200" y="2706840"/>
            <a:chExt cx="3143520" cy="2341080"/>
          </a:xfrm>
        </p:grpSpPr>
        <p:sp>
          <p:nvSpPr>
            <p:cNvPr id="733" name="CustomShape 2"/>
            <p:cNvSpPr/>
            <p:nvPr/>
          </p:nvSpPr>
          <p:spPr>
            <a:xfrm>
              <a:off x="4930200" y="2706840"/>
              <a:ext cx="3143520" cy="2341080"/>
            </a:xfrm>
            <a:prstGeom prst="roundRect">
              <a:avLst>
                <a:gd name="adj" fmla="val 15000"/>
              </a:avLst>
            </a:prstGeom>
            <a:solidFill>
              <a:srgbClr val="ffffff"/>
            </a:solidFill>
            <a:ln w="25560">
              <a:solidFill>
                <a:schemeClr val="accent1"/>
              </a:solidFill>
              <a:miter/>
            </a:ln>
          </p:spPr>
          <p:style>
            <a:lnRef idx="0"/>
            <a:fillRef idx="0"/>
            <a:effectRef idx="0"/>
            <a:fontRef idx="minor"/>
          </p:style>
        </p:sp>
        <p:grpSp>
          <p:nvGrpSpPr>
            <p:cNvPr id="734" name="Group 3"/>
            <p:cNvGrpSpPr/>
            <p:nvPr/>
          </p:nvGrpSpPr>
          <p:grpSpPr>
            <a:xfrm>
              <a:off x="5247000" y="2925360"/>
              <a:ext cx="2522880" cy="1904400"/>
              <a:chOff x="5247000" y="2925360"/>
              <a:chExt cx="2522880" cy="1904400"/>
            </a:xfrm>
          </p:grpSpPr>
          <p:pic>
            <p:nvPicPr>
              <p:cNvPr id="735" name="Image" descr="Image"/>
              <p:cNvPicPr/>
              <p:nvPr/>
            </p:nvPicPr>
            <p:blipFill>
              <a:blip r:embed="rId1"/>
              <a:stretch/>
            </p:blipFill>
            <p:spPr>
              <a:xfrm>
                <a:off x="5247000" y="2935080"/>
                <a:ext cx="632520" cy="632520"/>
              </a:xfrm>
              <a:prstGeom prst="rect">
                <a:avLst/>
              </a:prstGeom>
              <a:ln w="12600">
                <a:noFill/>
              </a:ln>
            </p:spPr>
          </p:pic>
          <p:pic>
            <p:nvPicPr>
              <p:cNvPr id="736" name="Image" descr="Image"/>
              <p:cNvPicPr/>
              <p:nvPr/>
            </p:nvPicPr>
            <p:blipFill>
              <a:blip r:embed="rId2"/>
              <a:stretch/>
            </p:blipFill>
            <p:spPr>
              <a:xfrm>
                <a:off x="5870520" y="2935080"/>
                <a:ext cx="632520" cy="632520"/>
              </a:xfrm>
              <a:prstGeom prst="rect">
                <a:avLst/>
              </a:prstGeom>
              <a:ln w="12600">
                <a:noFill/>
              </a:ln>
            </p:spPr>
          </p:pic>
          <p:pic>
            <p:nvPicPr>
              <p:cNvPr id="737" name="Image" descr="Image"/>
              <p:cNvPicPr/>
              <p:nvPr/>
            </p:nvPicPr>
            <p:blipFill>
              <a:blip r:embed="rId3"/>
              <a:stretch/>
            </p:blipFill>
            <p:spPr>
              <a:xfrm>
                <a:off x="5247000" y="3562200"/>
                <a:ext cx="632520" cy="632520"/>
              </a:xfrm>
              <a:prstGeom prst="rect">
                <a:avLst/>
              </a:prstGeom>
              <a:ln w="12600">
                <a:noFill/>
              </a:ln>
            </p:spPr>
          </p:pic>
          <p:pic>
            <p:nvPicPr>
              <p:cNvPr id="738" name="Image" descr="Image"/>
              <p:cNvPicPr/>
              <p:nvPr/>
            </p:nvPicPr>
            <p:blipFill>
              <a:blip r:embed="rId4"/>
              <a:stretch/>
            </p:blipFill>
            <p:spPr>
              <a:xfrm>
                <a:off x="6502320" y="3567600"/>
                <a:ext cx="632520" cy="632520"/>
              </a:xfrm>
              <a:prstGeom prst="rect">
                <a:avLst/>
              </a:prstGeom>
              <a:ln w="12600">
                <a:noFill/>
              </a:ln>
            </p:spPr>
          </p:pic>
          <p:pic>
            <p:nvPicPr>
              <p:cNvPr id="739" name="Image" descr="Image"/>
              <p:cNvPicPr/>
              <p:nvPr/>
            </p:nvPicPr>
            <p:blipFill>
              <a:blip r:embed="rId5"/>
              <a:stretch/>
            </p:blipFill>
            <p:spPr>
              <a:xfrm>
                <a:off x="6503760" y="2935080"/>
                <a:ext cx="632520" cy="632520"/>
              </a:xfrm>
              <a:prstGeom prst="rect">
                <a:avLst/>
              </a:prstGeom>
              <a:ln w="12600">
                <a:noFill/>
              </a:ln>
            </p:spPr>
          </p:pic>
          <p:pic>
            <p:nvPicPr>
              <p:cNvPr id="740" name="Image" descr="Image"/>
              <p:cNvPicPr/>
              <p:nvPr/>
            </p:nvPicPr>
            <p:blipFill>
              <a:blip r:embed="rId6"/>
              <a:stretch/>
            </p:blipFill>
            <p:spPr>
              <a:xfrm>
                <a:off x="5870520" y="4197240"/>
                <a:ext cx="632520" cy="632520"/>
              </a:xfrm>
              <a:prstGeom prst="rect">
                <a:avLst/>
              </a:prstGeom>
              <a:ln w="12600">
                <a:noFill/>
              </a:ln>
            </p:spPr>
          </p:pic>
          <p:pic>
            <p:nvPicPr>
              <p:cNvPr id="741" name="Image" descr="Image"/>
              <p:cNvPicPr/>
              <p:nvPr/>
            </p:nvPicPr>
            <p:blipFill>
              <a:blip r:embed="rId7"/>
              <a:stretch/>
            </p:blipFill>
            <p:spPr>
              <a:xfrm>
                <a:off x="6503760" y="4197240"/>
                <a:ext cx="632520" cy="632520"/>
              </a:xfrm>
              <a:prstGeom prst="rect">
                <a:avLst/>
              </a:prstGeom>
              <a:ln w="12600">
                <a:noFill/>
              </a:ln>
            </p:spPr>
          </p:pic>
          <p:pic>
            <p:nvPicPr>
              <p:cNvPr id="742" name="Image" descr="Image"/>
              <p:cNvPicPr/>
              <p:nvPr/>
            </p:nvPicPr>
            <p:blipFill>
              <a:blip r:embed="rId8"/>
              <a:stretch/>
            </p:blipFill>
            <p:spPr>
              <a:xfrm>
                <a:off x="5247000" y="4197240"/>
                <a:ext cx="632520" cy="632520"/>
              </a:xfrm>
              <a:prstGeom prst="rect">
                <a:avLst/>
              </a:prstGeom>
              <a:ln w="12600">
                <a:noFill/>
              </a:ln>
            </p:spPr>
          </p:pic>
          <p:pic>
            <p:nvPicPr>
              <p:cNvPr id="743" name="Image" descr="Image"/>
              <p:cNvPicPr/>
              <p:nvPr/>
            </p:nvPicPr>
            <p:blipFill>
              <a:blip r:embed="rId9"/>
              <a:stretch/>
            </p:blipFill>
            <p:spPr>
              <a:xfrm>
                <a:off x="5870520" y="3562200"/>
                <a:ext cx="632520" cy="632520"/>
              </a:xfrm>
              <a:prstGeom prst="rect">
                <a:avLst/>
              </a:prstGeom>
              <a:ln w="12600">
                <a:noFill/>
              </a:ln>
            </p:spPr>
          </p:pic>
          <p:pic>
            <p:nvPicPr>
              <p:cNvPr id="744" name="Image" descr="Image"/>
              <p:cNvPicPr/>
              <p:nvPr/>
            </p:nvPicPr>
            <p:blipFill>
              <a:blip r:embed="rId10"/>
              <a:stretch/>
            </p:blipFill>
            <p:spPr>
              <a:xfrm>
                <a:off x="7137360" y="3564720"/>
                <a:ext cx="632520" cy="632520"/>
              </a:xfrm>
              <a:prstGeom prst="rect">
                <a:avLst/>
              </a:prstGeom>
              <a:ln w="12600">
                <a:noFill/>
              </a:ln>
            </p:spPr>
          </p:pic>
          <p:pic>
            <p:nvPicPr>
              <p:cNvPr id="745" name="Image" descr="Image"/>
              <p:cNvPicPr/>
              <p:nvPr/>
            </p:nvPicPr>
            <p:blipFill>
              <a:blip r:embed="rId11"/>
              <a:stretch/>
            </p:blipFill>
            <p:spPr>
              <a:xfrm>
                <a:off x="7137360" y="2937600"/>
                <a:ext cx="632520" cy="632520"/>
              </a:xfrm>
              <a:prstGeom prst="rect">
                <a:avLst/>
              </a:prstGeom>
              <a:ln w="12600">
                <a:noFill/>
              </a:ln>
            </p:spPr>
          </p:pic>
          <p:pic>
            <p:nvPicPr>
              <p:cNvPr id="746" name="Image" descr="Image"/>
              <p:cNvPicPr/>
              <p:nvPr/>
            </p:nvPicPr>
            <p:blipFill>
              <a:blip r:embed="rId12"/>
              <a:stretch/>
            </p:blipFill>
            <p:spPr>
              <a:xfrm>
                <a:off x="7137360" y="4197240"/>
                <a:ext cx="632520" cy="632520"/>
              </a:xfrm>
              <a:prstGeom prst="rect">
                <a:avLst/>
              </a:prstGeom>
              <a:ln w="12600">
                <a:noFill/>
              </a:ln>
            </p:spPr>
          </p:pic>
          <p:pic>
            <p:nvPicPr>
              <p:cNvPr id="747" name="Image" descr="Image"/>
              <p:cNvPicPr/>
              <p:nvPr/>
            </p:nvPicPr>
            <p:blipFill>
              <a:blip r:embed="rId13"/>
              <a:stretch/>
            </p:blipFill>
            <p:spPr>
              <a:xfrm>
                <a:off x="5247000" y="2925360"/>
                <a:ext cx="632520" cy="632520"/>
              </a:xfrm>
              <a:prstGeom prst="rect">
                <a:avLst/>
              </a:prstGeom>
              <a:ln w="12600">
                <a:noFill/>
              </a:ln>
            </p:spPr>
          </p:pic>
        </p:grpSp>
      </p:grpSp>
      <p:grpSp>
        <p:nvGrpSpPr>
          <p:cNvPr id="748" name="Group 4"/>
          <p:cNvGrpSpPr/>
          <p:nvPr/>
        </p:nvGrpSpPr>
        <p:grpSpPr>
          <a:xfrm>
            <a:off x="525600" y="5009760"/>
            <a:ext cx="3143520" cy="2341080"/>
            <a:chOff x="525600" y="5009760"/>
            <a:chExt cx="3143520" cy="2341080"/>
          </a:xfrm>
        </p:grpSpPr>
        <p:sp>
          <p:nvSpPr>
            <p:cNvPr id="749" name="CustomShape 5"/>
            <p:cNvSpPr/>
            <p:nvPr/>
          </p:nvSpPr>
          <p:spPr>
            <a:xfrm>
              <a:off x="525600" y="5009760"/>
              <a:ext cx="3143520" cy="2341080"/>
            </a:xfrm>
            <a:prstGeom prst="roundRect">
              <a:avLst>
                <a:gd name="adj" fmla="val 15000"/>
              </a:avLst>
            </a:prstGeom>
            <a:solidFill>
              <a:srgbClr val="ffffff"/>
            </a:solidFill>
            <a:ln w="25560">
              <a:solidFill>
                <a:schemeClr val="accent1"/>
              </a:solidFill>
              <a:miter/>
            </a:ln>
          </p:spPr>
          <p:style>
            <a:lnRef idx="0"/>
            <a:fillRef idx="0"/>
            <a:effectRef idx="0"/>
            <a:fontRef idx="minor"/>
          </p:style>
        </p:sp>
        <p:grpSp>
          <p:nvGrpSpPr>
            <p:cNvPr id="750" name="Group 6"/>
            <p:cNvGrpSpPr/>
            <p:nvPr/>
          </p:nvGrpSpPr>
          <p:grpSpPr>
            <a:xfrm>
              <a:off x="829440" y="5240160"/>
              <a:ext cx="2535840" cy="1879560"/>
              <a:chOff x="829440" y="5240160"/>
              <a:chExt cx="2535840" cy="1879560"/>
            </a:xfrm>
          </p:grpSpPr>
          <p:pic>
            <p:nvPicPr>
              <p:cNvPr id="751" name="Image" descr="Image"/>
              <p:cNvPicPr/>
              <p:nvPr/>
            </p:nvPicPr>
            <p:blipFill>
              <a:blip r:embed="rId14"/>
              <a:stretch/>
            </p:blipFill>
            <p:spPr>
              <a:xfrm>
                <a:off x="829440" y="5240160"/>
                <a:ext cx="632520" cy="632520"/>
              </a:xfrm>
              <a:prstGeom prst="rect">
                <a:avLst/>
              </a:prstGeom>
              <a:ln w="12600">
                <a:noFill/>
              </a:ln>
            </p:spPr>
          </p:pic>
          <p:pic>
            <p:nvPicPr>
              <p:cNvPr id="752" name="Image" descr="Image"/>
              <p:cNvPicPr/>
              <p:nvPr/>
            </p:nvPicPr>
            <p:blipFill>
              <a:blip r:embed="rId15"/>
              <a:stretch/>
            </p:blipFill>
            <p:spPr>
              <a:xfrm>
                <a:off x="1465920" y="5240160"/>
                <a:ext cx="632520" cy="632520"/>
              </a:xfrm>
              <a:prstGeom prst="rect">
                <a:avLst/>
              </a:prstGeom>
              <a:ln w="12600">
                <a:noFill/>
              </a:ln>
            </p:spPr>
          </p:pic>
          <p:pic>
            <p:nvPicPr>
              <p:cNvPr id="753" name="Image" descr="Image"/>
              <p:cNvPicPr/>
              <p:nvPr/>
            </p:nvPicPr>
            <p:blipFill>
              <a:blip r:embed="rId16"/>
              <a:stretch/>
            </p:blipFill>
            <p:spPr>
              <a:xfrm>
                <a:off x="829440" y="5860440"/>
                <a:ext cx="632520" cy="632520"/>
              </a:xfrm>
              <a:prstGeom prst="rect">
                <a:avLst/>
              </a:prstGeom>
              <a:ln w="12600">
                <a:noFill/>
              </a:ln>
            </p:spPr>
          </p:pic>
          <p:pic>
            <p:nvPicPr>
              <p:cNvPr id="754" name="Image" descr="Image"/>
              <p:cNvPicPr/>
              <p:nvPr/>
            </p:nvPicPr>
            <p:blipFill>
              <a:blip r:embed="rId17"/>
              <a:stretch/>
            </p:blipFill>
            <p:spPr>
              <a:xfrm>
                <a:off x="2099160" y="5860440"/>
                <a:ext cx="632520" cy="632520"/>
              </a:xfrm>
              <a:prstGeom prst="rect">
                <a:avLst/>
              </a:prstGeom>
              <a:ln w="12600">
                <a:noFill/>
              </a:ln>
            </p:spPr>
          </p:pic>
          <p:pic>
            <p:nvPicPr>
              <p:cNvPr id="755" name="Image" descr="Image"/>
              <p:cNvPicPr/>
              <p:nvPr/>
            </p:nvPicPr>
            <p:blipFill>
              <a:blip r:embed="rId18"/>
              <a:stretch/>
            </p:blipFill>
            <p:spPr>
              <a:xfrm>
                <a:off x="2099160" y="5240160"/>
                <a:ext cx="632520" cy="632520"/>
              </a:xfrm>
              <a:prstGeom prst="rect">
                <a:avLst/>
              </a:prstGeom>
              <a:ln w="12600">
                <a:noFill/>
              </a:ln>
            </p:spPr>
          </p:pic>
          <p:pic>
            <p:nvPicPr>
              <p:cNvPr id="756" name="Image" descr="Image"/>
              <p:cNvPicPr/>
              <p:nvPr/>
            </p:nvPicPr>
            <p:blipFill>
              <a:blip r:embed="rId19"/>
              <a:stretch/>
            </p:blipFill>
            <p:spPr>
              <a:xfrm>
                <a:off x="1465920" y="6475320"/>
                <a:ext cx="632520" cy="632520"/>
              </a:xfrm>
              <a:prstGeom prst="rect">
                <a:avLst/>
              </a:prstGeom>
              <a:ln w="12600">
                <a:noFill/>
              </a:ln>
            </p:spPr>
          </p:pic>
          <p:pic>
            <p:nvPicPr>
              <p:cNvPr id="757" name="Image" descr="Image"/>
              <p:cNvPicPr/>
              <p:nvPr/>
            </p:nvPicPr>
            <p:blipFill>
              <a:blip r:embed="rId20"/>
              <a:stretch/>
            </p:blipFill>
            <p:spPr>
              <a:xfrm>
                <a:off x="2099160" y="6475320"/>
                <a:ext cx="632520" cy="632520"/>
              </a:xfrm>
              <a:prstGeom prst="rect">
                <a:avLst/>
              </a:prstGeom>
              <a:ln w="12600">
                <a:noFill/>
              </a:ln>
            </p:spPr>
          </p:pic>
          <p:pic>
            <p:nvPicPr>
              <p:cNvPr id="758" name="Image" descr="Image"/>
              <p:cNvPicPr/>
              <p:nvPr/>
            </p:nvPicPr>
            <p:blipFill>
              <a:blip r:embed="rId21"/>
              <a:stretch/>
            </p:blipFill>
            <p:spPr>
              <a:xfrm>
                <a:off x="829440" y="5844240"/>
                <a:ext cx="632520" cy="632520"/>
              </a:xfrm>
              <a:prstGeom prst="rect">
                <a:avLst/>
              </a:prstGeom>
              <a:ln w="12600">
                <a:noFill/>
              </a:ln>
            </p:spPr>
          </p:pic>
          <p:pic>
            <p:nvPicPr>
              <p:cNvPr id="759" name="Image" descr="Image"/>
              <p:cNvPicPr/>
              <p:nvPr/>
            </p:nvPicPr>
            <p:blipFill>
              <a:blip r:embed="rId22"/>
              <a:stretch/>
            </p:blipFill>
            <p:spPr>
              <a:xfrm>
                <a:off x="832320" y="6487200"/>
                <a:ext cx="632520" cy="632520"/>
              </a:xfrm>
              <a:prstGeom prst="rect">
                <a:avLst/>
              </a:prstGeom>
              <a:ln w="12600">
                <a:noFill/>
              </a:ln>
            </p:spPr>
          </p:pic>
          <p:pic>
            <p:nvPicPr>
              <p:cNvPr id="760" name="Image" descr="Image"/>
              <p:cNvPicPr/>
              <p:nvPr/>
            </p:nvPicPr>
            <p:blipFill>
              <a:blip r:embed="rId23"/>
              <a:stretch/>
            </p:blipFill>
            <p:spPr>
              <a:xfrm>
                <a:off x="1463040" y="5852880"/>
                <a:ext cx="632520" cy="632520"/>
              </a:xfrm>
              <a:prstGeom prst="rect">
                <a:avLst/>
              </a:prstGeom>
              <a:ln w="12600">
                <a:noFill/>
              </a:ln>
            </p:spPr>
          </p:pic>
          <p:pic>
            <p:nvPicPr>
              <p:cNvPr id="761" name="Image" descr="Image"/>
              <p:cNvPicPr/>
              <p:nvPr/>
            </p:nvPicPr>
            <p:blipFill>
              <a:blip r:embed="rId24"/>
              <a:stretch/>
            </p:blipFill>
            <p:spPr>
              <a:xfrm>
                <a:off x="2732760" y="5862960"/>
                <a:ext cx="632520" cy="632520"/>
              </a:xfrm>
              <a:prstGeom prst="rect">
                <a:avLst/>
              </a:prstGeom>
              <a:ln w="12600">
                <a:noFill/>
              </a:ln>
            </p:spPr>
          </p:pic>
          <p:pic>
            <p:nvPicPr>
              <p:cNvPr id="762" name="Image" descr="Image"/>
              <p:cNvPicPr/>
              <p:nvPr/>
            </p:nvPicPr>
            <p:blipFill>
              <a:blip r:embed="rId25"/>
              <a:stretch/>
            </p:blipFill>
            <p:spPr>
              <a:xfrm>
                <a:off x="2732760" y="5242680"/>
                <a:ext cx="632520" cy="632520"/>
              </a:xfrm>
              <a:prstGeom prst="rect">
                <a:avLst/>
              </a:prstGeom>
              <a:ln w="12600">
                <a:noFill/>
              </a:ln>
            </p:spPr>
          </p:pic>
          <p:pic>
            <p:nvPicPr>
              <p:cNvPr id="763" name="Image" descr="Image"/>
              <p:cNvPicPr/>
              <p:nvPr/>
            </p:nvPicPr>
            <p:blipFill>
              <a:blip r:embed="rId26"/>
              <a:stretch/>
            </p:blipFill>
            <p:spPr>
              <a:xfrm>
                <a:off x="2732760" y="6477840"/>
                <a:ext cx="632520" cy="632520"/>
              </a:xfrm>
              <a:prstGeom prst="rect">
                <a:avLst/>
              </a:prstGeom>
              <a:ln w="12600">
                <a:noFill/>
              </a:ln>
            </p:spPr>
          </p:pic>
        </p:grpSp>
      </p:grpSp>
      <p:grpSp>
        <p:nvGrpSpPr>
          <p:cNvPr id="764" name="Group 7"/>
          <p:cNvGrpSpPr/>
          <p:nvPr/>
        </p:nvGrpSpPr>
        <p:grpSpPr>
          <a:xfrm>
            <a:off x="425880" y="353520"/>
            <a:ext cx="3143520" cy="2341080"/>
            <a:chOff x="425880" y="353520"/>
            <a:chExt cx="3143520" cy="2341080"/>
          </a:xfrm>
        </p:grpSpPr>
        <p:sp>
          <p:nvSpPr>
            <p:cNvPr id="765" name="CustomShape 8"/>
            <p:cNvSpPr/>
            <p:nvPr/>
          </p:nvSpPr>
          <p:spPr>
            <a:xfrm>
              <a:off x="425880" y="353520"/>
              <a:ext cx="3143520" cy="2341080"/>
            </a:xfrm>
            <a:prstGeom prst="roundRect">
              <a:avLst>
                <a:gd name="adj" fmla="val 15000"/>
              </a:avLst>
            </a:prstGeom>
            <a:solidFill>
              <a:srgbClr val="ffffff"/>
            </a:solidFill>
            <a:ln w="25560">
              <a:solidFill>
                <a:schemeClr val="accent1"/>
              </a:solidFill>
              <a:miter/>
            </a:ln>
          </p:spPr>
          <p:style>
            <a:lnRef idx="0"/>
            <a:fillRef idx="0"/>
            <a:effectRef idx="0"/>
            <a:fontRef idx="minor"/>
          </p:style>
        </p:sp>
        <p:grpSp>
          <p:nvGrpSpPr>
            <p:cNvPr id="766" name="Group 9"/>
            <p:cNvGrpSpPr/>
            <p:nvPr/>
          </p:nvGrpSpPr>
          <p:grpSpPr>
            <a:xfrm>
              <a:off x="742320" y="588960"/>
              <a:ext cx="2522880" cy="1867680"/>
              <a:chOff x="742320" y="588960"/>
              <a:chExt cx="2522880" cy="1867680"/>
            </a:xfrm>
          </p:grpSpPr>
          <p:pic>
            <p:nvPicPr>
              <p:cNvPr id="767" name="Image" descr="Image"/>
              <p:cNvPicPr/>
              <p:nvPr/>
            </p:nvPicPr>
            <p:blipFill>
              <a:blip r:embed="rId27"/>
              <a:stretch/>
            </p:blipFill>
            <p:spPr>
              <a:xfrm>
                <a:off x="742320" y="588960"/>
                <a:ext cx="632520" cy="632520"/>
              </a:xfrm>
              <a:prstGeom prst="rect">
                <a:avLst/>
              </a:prstGeom>
              <a:ln w="12600">
                <a:noFill/>
              </a:ln>
            </p:spPr>
          </p:pic>
          <p:pic>
            <p:nvPicPr>
              <p:cNvPr id="768" name="Image" descr="Image"/>
              <p:cNvPicPr/>
              <p:nvPr/>
            </p:nvPicPr>
            <p:blipFill>
              <a:blip r:embed="rId28"/>
              <a:stretch/>
            </p:blipFill>
            <p:spPr>
              <a:xfrm>
                <a:off x="1366200" y="588960"/>
                <a:ext cx="632520" cy="632520"/>
              </a:xfrm>
              <a:prstGeom prst="rect">
                <a:avLst/>
              </a:prstGeom>
              <a:ln w="12600">
                <a:noFill/>
              </a:ln>
            </p:spPr>
          </p:pic>
          <p:pic>
            <p:nvPicPr>
              <p:cNvPr id="769" name="Image" descr="Image"/>
              <p:cNvPicPr/>
              <p:nvPr/>
            </p:nvPicPr>
            <p:blipFill>
              <a:blip r:embed="rId29"/>
              <a:stretch/>
            </p:blipFill>
            <p:spPr>
              <a:xfrm>
                <a:off x="742320" y="1208880"/>
                <a:ext cx="632520" cy="632520"/>
              </a:xfrm>
              <a:prstGeom prst="rect">
                <a:avLst/>
              </a:prstGeom>
              <a:ln w="12600">
                <a:noFill/>
              </a:ln>
            </p:spPr>
          </p:pic>
          <p:pic>
            <p:nvPicPr>
              <p:cNvPr id="770" name="Image" descr="Image"/>
              <p:cNvPicPr/>
              <p:nvPr/>
            </p:nvPicPr>
            <p:blipFill>
              <a:blip r:embed="rId30"/>
              <a:stretch/>
            </p:blipFill>
            <p:spPr>
              <a:xfrm>
                <a:off x="1999440" y="1208880"/>
                <a:ext cx="632520" cy="632520"/>
              </a:xfrm>
              <a:prstGeom prst="rect">
                <a:avLst/>
              </a:prstGeom>
              <a:ln w="12600">
                <a:noFill/>
              </a:ln>
            </p:spPr>
          </p:pic>
          <p:pic>
            <p:nvPicPr>
              <p:cNvPr id="771" name="Image" descr="Image"/>
              <p:cNvPicPr/>
              <p:nvPr/>
            </p:nvPicPr>
            <p:blipFill>
              <a:blip r:embed="rId31"/>
              <a:stretch/>
            </p:blipFill>
            <p:spPr>
              <a:xfrm>
                <a:off x="1999440" y="588960"/>
                <a:ext cx="632520" cy="632520"/>
              </a:xfrm>
              <a:prstGeom prst="rect">
                <a:avLst/>
              </a:prstGeom>
              <a:ln w="12600">
                <a:noFill/>
              </a:ln>
            </p:spPr>
          </p:pic>
          <p:pic>
            <p:nvPicPr>
              <p:cNvPr id="772" name="Image" descr="Image"/>
              <p:cNvPicPr/>
              <p:nvPr/>
            </p:nvPicPr>
            <p:blipFill>
              <a:blip r:embed="rId32"/>
              <a:stretch/>
            </p:blipFill>
            <p:spPr>
              <a:xfrm>
                <a:off x="1366200" y="1824120"/>
                <a:ext cx="632520" cy="632520"/>
              </a:xfrm>
              <a:prstGeom prst="rect">
                <a:avLst/>
              </a:prstGeom>
              <a:ln w="12600">
                <a:noFill/>
              </a:ln>
            </p:spPr>
          </p:pic>
          <p:pic>
            <p:nvPicPr>
              <p:cNvPr id="773" name="Image" descr="Image"/>
              <p:cNvPicPr/>
              <p:nvPr/>
            </p:nvPicPr>
            <p:blipFill>
              <a:blip r:embed="rId33"/>
              <a:stretch/>
            </p:blipFill>
            <p:spPr>
              <a:xfrm>
                <a:off x="1999440" y="1824120"/>
                <a:ext cx="632520" cy="632520"/>
              </a:xfrm>
              <a:prstGeom prst="rect">
                <a:avLst/>
              </a:prstGeom>
              <a:ln w="12600">
                <a:noFill/>
              </a:ln>
            </p:spPr>
          </p:pic>
          <p:pic>
            <p:nvPicPr>
              <p:cNvPr id="774" name="Image" descr="Image"/>
              <p:cNvPicPr/>
              <p:nvPr/>
            </p:nvPicPr>
            <p:blipFill>
              <a:blip r:embed="rId34"/>
              <a:stretch/>
            </p:blipFill>
            <p:spPr>
              <a:xfrm>
                <a:off x="742320" y="1192680"/>
                <a:ext cx="632520" cy="632520"/>
              </a:xfrm>
              <a:prstGeom prst="rect">
                <a:avLst/>
              </a:prstGeom>
              <a:ln w="12600">
                <a:noFill/>
              </a:ln>
            </p:spPr>
          </p:pic>
          <p:pic>
            <p:nvPicPr>
              <p:cNvPr id="775" name="Image" descr="Image"/>
              <p:cNvPicPr/>
              <p:nvPr/>
            </p:nvPicPr>
            <p:blipFill>
              <a:blip r:embed="rId35"/>
              <a:stretch/>
            </p:blipFill>
            <p:spPr>
              <a:xfrm>
                <a:off x="1363320" y="1201680"/>
                <a:ext cx="632520" cy="632520"/>
              </a:xfrm>
              <a:prstGeom prst="rect">
                <a:avLst/>
              </a:prstGeom>
              <a:ln w="12600">
                <a:noFill/>
              </a:ln>
            </p:spPr>
          </p:pic>
          <p:pic>
            <p:nvPicPr>
              <p:cNvPr id="776" name="Image" descr="Image"/>
              <p:cNvPicPr/>
              <p:nvPr/>
            </p:nvPicPr>
            <p:blipFill>
              <a:blip r:embed="rId36"/>
              <a:stretch/>
            </p:blipFill>
            <p:spPr>
              <a:xfrm>
                <a:off x="2632680" y="1211400"/>
                <a:ext cx="632520" cy="632520"/>
              </a:xfrm>
              <a:prstGeom prst="rect">
                <a:avLst/>
              </a:prstGeom>
              <a:ln w="12600">
                <a:noFill/>
              </a:ln>
            </p:spPr>
          </p:pic>
          <p:pic>
            <p:nvPicPr>
              <p:cNvPr id="777" name="Image" descr="Image"/>
              <p:cNvPicPr/>
              <p:nvPr/>
            </p:nvPicPr>
            <p:blipFill>
              <a:blip r:embed="rId37"/>
              <a:stretch/>
            </p:blipFill>
            <p:spPr>
              <a:xfrm>
                <a:off x="2632680" y="591480"/>
                <a:ext cx="632520" cy="632520"/>
              </a:xfrm>
              <a:prstGeom prst="rect">
                <a:avLst/>
              </a:prstGeom>
              <a:ln w="12600">
                <a:noFill/>
              </a:ln>
            </p:spPr>
          </p:pic>
          <p:pic>
            <p:nvPicPr>
              <p:cNvPr id="778" name="Image" descr="Image"/>
              <p:cNvPicPr/>
              <p:nvPr/>
            </p:nvPicPr>
            <p:blipFill>
              <a:blip r:embed="rId38"/>
              <a:stretch/>
            </p:blipFill>
            <p:spPr>
              <a:xfrm>
                <a:off x="2632680" y="1814040"/>
                <a:ext cx="632520" cy="632520"/>
              </a:xfrm>
              <a:prstGeom prst="rect">
                <a:avLst/>
              </a:prstGeom>
              <a:ln w="12600">
                <a:noFill/>
              </a:ln>
            </p:spPr>
          </p:pic>
          <p:pic>
            <p:nvPicPr>
              <p:cNvPr id="779" name="Image" descr="Image"/>
              <p:cNvPicPr/>
              <p:nvPr/>
            </p:nvPicPr>
            <p:blipFill>
              <a:blip r:embed="rId39"/>
              <a:stretch/>
            </p:blipFill>
            <p:spPr>
              <a:xfrm>
                <a:off x="742320" y="1824120"/>
                <a:ext cx="632520" cy="632520"/>
              </a:xfrm>
              <a:prstGeom prst="rect">
                <a:avLst/>
              </a:prstGeom>
              <a:ln w="12600">
                <a:noFill/>
              </a:ln>
            </p:spPr>
          </p:pic>
        </p:grpSp>
      </p:grpSp>
      <p:grpSp>
        <p:nvGrpSpPr>
          <p:cNvPr id="780" name="Group 10"/>
          <p:cNvGrpSpPr/>
          <p:nvPr/>
        </p:nvGrpSpPr>
        <p:grpSpPr>
          <a:xfrm>
            <a:off x="4716720" y="7039080"/>
            <a:ext cx="3143520" cy="2341080"/>
            <a:chOff x="4716720" y="7039080"/>
            <a:chExt cx="3143520" cy="2341080"/>
          </a:xfrm>
        </p:grpSpPr>
        <p:sp>
          <p:nvSpPr>
            <p:cNvPr id="781" name="CustomShape 11"/>
            <p:cNvSpPr/>
            <p:nvPr/>
          </p:nvSpPr>
          <p:spPr>
            <a:xfrm>
              <a:off x="4716720" y="7039080"/>
              <a:ext cx="3143520" cy="2341080"/>
            </a:xfrm>
            <a:prstGeom prst="roundRect">
              <a:avLst>
                <a:gd name="adj" fmla="val 15000"/>
              </a:avLst>
            </a:prstGeom>
            <a:solidFill>
              <a:srgbClr val="ffffff"/>
            </a:solidFill>
            <a:ln w="25560">
              <a:solidFill>
                <a:schemeClr val="accent1"/>
              </a:solidFill>
              <a:miter/>
            </a:ln>
          </p:spPr>
          <p:style>
            <a:lnRef idx="0"/>
            <a:fillRef idx="0"/>
            <a:effectRef idx="0"/>
            <a:fontRef idx="minor"/>
          </p:style>
        </p:sp>
        <p:grpSp>
          <p:nvGrpSpPr>
            <p:cNvPr id="782" name="Group 12"/>
            <p:cNvGrpSpPr/>
            <p:nvPr/>
          </p:nvGrpSpPr>
          <p:grpSpPr>
            <a:xfrm>
              <a:off x="5020920" y="7274520"/>
              <a:ext cx="2535480" cy="1870200"/>
              <a:chOff x="5020920" y="7274520"/>
              <a:chExt cx="2535480" cy="1870200"/>
            </a:xfrm>
          </p:grpSpPr>
          <p:pic>
            <p:nvPicPr>
              <p:cNvPr id="783" name="Image" descr="Image"/>
              <p:cNvPicPr/>
              <p:nvPr/>
            </p:nvPicPr>
            <p:blipFill>
              <a:blip r:embed="rId40"/>
              <a:stretch/>
            </p:blipFill>
            <p:spPr>
              <a:xfrm>
                <a:off x="5020920" y="7274520"/>
                <a:ext cx="632520" cy="632520"/>
              </a:xfrm>
              <a:prstGeom prst="rect">
                <a:avLst/>
              </a:prstGeom>
              <a:ln w="12600">
                <a:noFill/>
              </a:ln>
            </p:spPr>
          </p:pic>
          <p:pic>
            <p:nvPicPr>
              <p:cNvPr id="784" name="Image" descr="Image"/>
              <p:cNvPicPr/>
              <p:nvPr/>
            </p:nvPicPr>
            <p:blipFill>
              <a:blip r:embed="rId41"/>
              <a:stretch/>
            </p:blipFill>
            <p:spPr>
              <a:xfrm>
                <a:off x="5657040" y="7274520"/>
                <a:ext cx="632520" cy="632520"/>
              </a:xfrm>
              <a:prstGeom prst="rect">
                <a:avLst/>
              </a:prstGeom>
              <a:ln w="12600">
                <a:noFill/>
              </a:ln>
            </p:spPr>
          </p:pic>
          <p:pic>
            <p:nvPicPr>
              <p:cNvPr id="785" name="Image" descr="Image"/>
              <p:cNvPicPr/>
              <p:nvPr/>
            </p:nvPicPr>
            <p:blipFill>
              <a:blip r:embed="rId42"/>
              <a:stretch/>
            </p:blipFill>
            <p:spPr>
              <a:xfrm>
                <a:off x="5020920" y="7894440"/>
                <a:ext cx="632520" cy="632520"/>
              </a:xfrm>
              <a:prstGeom prst="rect">
                <a:avLst/>
              </a:prstGeom>
              <a:ln w="12600">
                <a:noFill/>
              </a:ln>
            </p:spPr>
          </p:pic>
          <p:pic>
            <p:nvPicPr>
              <p:cNvPr id="786" name="Image" descr="Image"/>
              <p:cNvPicPr/>
              <p:nvPr/>
            </p:nvPicPr>
            <p:blipFill>
              <a:blip r:embed="rId43"/>
              <a:stretch/>
            </p:blipFill>
            <p:spPr>
              <a:xfrm>
                <a:off x="6290640" y="7894440"/>
                <a:ext cx="632520" cy="632520"/>
              </a:xfrm>
              <a:prstGeom prst="rect">
                <a:avLst/>
              </a:prstGeom>
              <a:ln w="12600">
                <a:noFill/>
              </a:ln>
            </p:spPr>
          </p:pic>
          <p:pic>
            <p:nvPicPr>
              <p:cNvPr id="787" name="Image" descr="Image"/>
              <p:cNvPicPr/>
              <p:nvPr/>
            </p:nvPicPr>
            <p:blipFill>
              <a:blip r:embed="rId44"/>
              <a:stretch/>
            </p:blipFill>
            <p:spPr>
              <a:xfrm>
                <a:off x="6290640" y="7274520"/>
                <a:ext cx="632520" cy="632520"/>
              </a:xfrm>
              <a:prstGeom prst="rect">
                <a:avLst/>
              </a:prstGeom>
              <a:ln w="12600">
                <a:noFill/>
              </a:ln>
            </p:spPr>
          </p:pic>
          <p:pic>
            <p:nvPicPr>
              <p:cNvPr id="788" name="Image" descr="Image"/>
              <p:cNvPicPr/>
              <p:nvPr/>
            </p:nvPicPr>
            <p:blipFill>
              <a:blip r:embed="rId45"/>
              <a:stretch/>
            </p:blipFill>
            <p:spPr>
              <a:xfrm>
                <a:off x="5657040" y="8509680"/>
                <a:ext cx="632520" cy="632520"/>
              </a:xfrm>
              <a:prstGeom prst="rect">
                <a:avLst/>
              </a:prstGeom>
              <a:ln w="12600">
                <a:noFill/>
              </a:ln>
            </p:spPr>
          </p:pic>
          <p:pic>
            <p:nvPicPr>
              <p:cNvPr id="789" name="Image" descr="Image"/>
              <p:cNvPicPr/>
              <p:nvPr/>
            </p:nvPicPr>
            <p:blipFill>
              <a:blip r:embed="rId46"/>
              <a:stretch/>
            </p:blipFill>
            <p:spPr>
              <a:xfrm>
                <a:off x="6290640" y="8509680"/>
                <a:ext cx="632520" cy="632520"/>
              </a:xfrm>
              <a:prstGeom prst="rect">
                <a:avLst/>
              </a:prstGeom>
              <a:ln w="12600">
                <a:noFill/>
              </a:ln>
            </p:spPr>
          </p:pic>
          <p:pic>
            <p:nvPicPr>
              <p:cNvPr id="790" name="Image" descr="Image"/>
              <p:cNvPicPr/>
              <p:nvPr/>
            </p:nvPicPr>
            <p:blipFill>
              <a:blip r:embed="rId47"/>
              <a:stretch/>
            </p:blipFill>
            <p:spPr>
              <a:xfrm>
                <a:off x="5020920" y="7878240"/>
                <a:ext cx="632520" cy="632520"/>
              </a:xfrm>
              <a:prstGeom prst="rect">
                <a:avLst/>
              </a:prstGeom>
              <a:ln w="12600">
                <a:noFill/>
              </a:ln>
            </p:spPr>
          </p:pic>
          <p:pic>
            <p:nvPicPr>
              <p:cNvPr id="791" name="Image" descr="Image"/>
              <p:cNvPicPr/>
              <p:nvPr/>
            </p:nvPicPr>
            <p:blipFill>
              <a:blip r:embed="rId48"/>
              <a:stretch/>
            </p:blipFill>
            <p:spPr>
              <a:xfrm>
                <a:off x="6923880" y="7896960"/>
                <a:ext cx="632520" cy="632520"/>
              </a:xfrm>
              <a:prstGeom prst="rect">
                <a:avLst/>
              </a:prstGeom>
              <a:ln w="12600">
                <a:noFill/>
              </a:ln>
            </p:spPr>
          </p:pic>
          <p:pic>
            <p:nvPicPr>
              <p:cNvPr id="792" name="Image" descr="Image"/>
              <p:cNvPicPr/>
              <p:nvPr/>
            </p:nvPicPr>
            <p:blipFill>
              <a:blip r:embed="rId49"/>
              <a:stretch/>
            </p:blipFill>
            <p:spPr>
              <a:xfrm>
                <a:off x="6923880" y="7277040"/>
                <a:ext cx="632520" cy="632520"/>
              </a:xfrm>
              <a:prstGeom prst="rect">
                <a:avLst/>
              </a:prstGeom>
              <a:ln w="12600">
                <a:noFill/>
              </a:ln>
            </p:spPr>
          </p:pic>
          <p:pic>
            <p:nvPicPr>
              <p:cNvPr id="793" name="Image" descr="Image"/>
              <p:cNvPicPr/>
              <p:nvPr/>
            </p:nvPicPr>
            <p:blipFill>
              <a:blip r:embed="rId50"/>
              <a:stretch/>
            </p:blipFill>
            <p:spPr>
              <a:xfrm>
                <a:off x="6923880" y="8512200"/>
                <a:ext cx="632520" cy="632520"/>
              </a:xfrm>
              <a:prstGeom prst="rect">
                <a:avLst/>
              </a:prstGeom>
              <a:ln w="12600">
                <a:noFill/>
              </a:ln>
            </p:spPr>
          </p:pic>
          <p:pic>
            <p:nvPicPr>
              <p:cNvPr id="794" name="Image" descr="Image"/>
              <p:cNvPicPr/>
              <p:nvPr/>
            </p:nvPicPr>
            <p:blipFill>
              <a:blip r:embed="rId51"/>
              <a:stretch/>
            </p:blipFill>
            <p:spPr>
              <a:xfrm>
                <a:off x="5020920" y="8509680"/>
                <a:ext cx="632520" cy="632520"/>
              </a:xfrm>
              <a:prstGeom prst="rect">
                <a:avLst/>
              </a:prstGeom>
              <a:ln w="12600">
                <a:noFill/>
              </a:ln>
            </p:spPr>
          </p:pic>
          <p:pic>
            <p:nvPicPr>
              <p:cNvPr id="795" name="Image" descr="Image"/>
              <p:cNvPicPr/>
              <p:nvPr/>
            </p:nvPicPr>
            <p:blipFill>
              <a:blip r:embed="rId52"/>
              <a:stretch/>
            </p:blipFill>
            <p:spPr>
              <a:xfrm>
                <a:off x="5657040" y="7878240"/>
                <a:ext cx="632520" cy="632520"/>
              </a:xfrm>
              <a:prstGeom prst="rect">
                <a:avLst/>
              </a:prstGeom>
              <a:ln w="12600">
                <a:noFill/>
              </a:ln>
            </p:spPr>
          </p:pic>
        </p:grpSp>
      </p:grpSp>
      <p:grpSp>
        <p:nvGrpSpPr>
          <p:cNvPr id="796" name="Group 13"/>
          <p:cNvGrpSpPr/>
          <p:nvPr/>
        </p:nvGrpSpPr>
        <p:grpSpPr>
          <a:xfrm>
            <a:off x="8908200" y="6068520"/>
            <a:ext cx="3143520" cy="2341080"/>
            <a:chOff x="8908200" y="6068520"/>
            <a:chExt cx="3143520" cy="2341080"/>
          </a:xfrm>
        </p:grpSpPr>
        <p:sp>
          <p:nvSpPr>
            <p:cNvPr id="797" name="CustomShape 14"/>
            <p:cNvSpPr/>
            <p:nvPr/>
          </p:nvSpPr>
          <p:spPr>
            <a:xfrm>
              <a:off x="8908200" y="6068520"/>
              <a:ext cx="3143520" cy="2341080"/>
            </a:xfrm>
            <a:prstGeom prst="roundRect">
              <a:avLst>
                <a:gd name="adj" fmla="val 15000"/>
              </a:avLst>
            </a:prstGeom>
            <a:solidFill>
              <a:srgbClr val="ffffff"/>
            </a:solidFill>
            <a:ln w="25560">
              <a:solidFill>
                <a:schemeClr val="accent1"/>
              </a:solidFill>
              <a:miter/>
            </a:ln>
          </p:spPr>
          <p:style>
            <a:lnRef idx="0"/>
            <a:fillRef idx="0"/>
            <a:effectRef idx="0"/>
            <a:fontRef idx="minor"/>
          </p:style>
        </p:sp>
        <p:grpSp>
          <p:nvGrpSpPr>
            <p:cNvPr id="798" name="Group 15"/>
            <p:cNvGrpSpPr/>
            <p:nvPr/>
          </p:nvGrpSpPr>
          <p:grpSpPr>
            <a:xfrm>
              <a:off x="9212040" y="6303960"/>
              <a:ext cx="2535480" cy="1870200"/>
              <a:chOff x="9212040" y="6303960"/>
              <a:chExt cx="2535480" cy="1870200"/>
            </a:xfrm>
          </p:grpSpPr>
          <p:pic>
            <p:nvPicPr>
              <p:cNvPr id="799" name="Image" descr="Image"/>
              <p:cNvPicPr/>
              <p:nvPr/>
            </p:nvPicPr>
            <p:blipFill>
              <a:blip r:embed="rId53"/>
              <a:stretch/>
            </p:blipFill>
            <p:spPr>
              <a:xfrm>
                <a:off x="9212040" y="6303960"/>
                <a:ext cx="632520" cy="632520"/>
              </a:xfrm>
              <a:prstGeom prst="rect">
                <a:avLst/>
              </a:prstGeom>
              <a:ln w="12600">
                <a:noFill/>
              </a:ln>
            </p:spPr>
          </p:pic>
          <p:pic>
            <p:nvPicPr>
              <p:cNvPr id="800" name="Image" descr="Image"/>
              <p:cNvPicPr/>
              <p:nvPr/>
            </p:nvPicPr>
            <p:blipFill>
              <a:blip r:embed="rId54"/>
              <a:stretch/>
            </p:blipFill>
            <p:spPr>
              <a:xfrm>
                <a:off x="9848520" y="6303960"/>
                <a:ext cx="632520" cy="632520"/>
              </a:xfrm>
              <a:prstGeom prst="rect">
                <a:avLst/>
              </a:prstGeom>
              <a:ln w="12600">
                <a:noFill/>
              </a:ln>
            </p:spPr>
          </p:pic>
          <p:pic>
            <p:nvPicPr>
              <p:cNvPr id="801" name="Image" descr="Image"/>
              <p:cNvPicPr/>
              <p:nvPr/>
            </p:nvPicPr>
            <p:blipFill>
              <a:blip r:embed="rId55"/>
              <a:stretch/>
            </p:blipFill>
            <p:spPr>
              <a:xfrm>
                <a:off x="9212040" y="6923880"/>
                <a:ext cx="632520" cy="632520"/>
              </a:xfrm>
              <a:prstGeom prst="rect">
                <a:avLst/>
              </a:prstGeom>
              <a:ln w="12600">
                <a:noFill/>
              </a:ln>
            </p:spPr>
          </p:pic>
          <p:pic>
            <p:nvPicPr>
              <p:cNvPr id="802" name="Image" descr="Image"/>
              <p:cNvPicPr/>
              <p:nvPr/>
            </p:nvPicPr>
            <p:blipFill>
              <a:blip r:embed="rId56"/>
              <a:stretch/>
            </p:blipFill>
            <p:spPr>
              <a:xfrm>
                <a:off x="10481760" y="6923880"/>
                <a:ext cx="632520" cy="632520"/>
              </a:xfrm>
              <a:prstGeom prst="rect">
                <a:avLst/>
              </a:prstGeom>
              <a:ln w="12600">
                <a:noFill/>
              </a:ln>
            </p:spPr>
          </p:pic>
          <p:pic>
            <p:nvPicPr>
              <p:cNvPr id="803" name="Image" descr="Image"/>
              <p:cNvPicPr/>
              <p:nvPr/>
            </p:nvPicPr>
            <p:blipFill>
              <a:blip r:embed="rId57"/>
              <a:stretch/>
            </p:blipFill>
            <p:spPr>
              <a:xfrm>
                <a:off x="10481760" y="6303960"/>
                <a:ext cx="632520" cy="632520"/>
              </a:xfrm>
              <a:prstGeom prst="rect">
                <a:avLst/>
              </a:prstGeom>
              <a:ln w="12600">
                <a:noFill/>
              </a:ln>
            </p:spPr>
          </p:pic>
          <p:pic>
            <p:nvPicPr>
              <p:cNvPr id="804" name="Image" descr="Image"/>
              <p:cNvPicPr/>
              <p:nvPr/>
            </p:nvPicPr>
            <p:blipFill>
              <a:blip r:embed="rId58"/>
              <a:stretch/>
            </p:blipFill>
            <p:spPr>
              <a:xfrm>
                <a:off x="9848520" y="7539120"/>
                <a:ext cx="632520" cy="632520"/>
              </a:xfrm>
              <a:prstGeom prst="rect">
                <a:avLst/>
              </a:prstGeom>
              <a:ln w="12600">
                <a:noFill/>
              </a:ln>
            </p:spPr>
          </p:pic>
          <p:pic>
            <p:nvPicPr>
              <p:cNvPr id="805" name="Image" descr="Image"/>
              <p:cNvPicPr/>
              <p:nvPr/>
            </p:nvPicPr>
            <p:blipFill>
              <a:blip r:embed="rId59"/>
              <a:stretch/>
            </p:blipFill>
            <p:spPr>
              <a:xfrm>
                <a:off x="10481760" y="7539120"/>
                <a:ext cx="632520" cy="632520"/>
              </a:xfrm>
              <a:prstGeom prst="rect">
                <a:avLst/>
              </a:prstGeom>
              <a:ln w="12600">
                <a:noFill/>
              </a:ln>
            </p:spPr>
          </p:pic>
          <p:pic>
            <p:nvPicPr>
              <p:cNvPr id="806" name="Image" descr="Image"/>
              <p:cNvPicPr/>
              <p:nvPr/>
            </p:nvPicPr>
            <p:blipFill>
              <a:blip r:embed="rId60"/>
              <a:stretch/>
            </p:blipFill>
            <p:spPr>
              <a:xfrm>
                <a:off x="9212040" y="6907680"/>
                <a:ext cx="632520" cy="632520"/>
              </a:xfrm>
              <a:prstGeom prst="rect">
                <a:avLst/>
              </a:prstGeom>
              <a:ln w="12600">
                <a:noFill/>
              </a:ln>
            </p:spPr>
          </p:pic>
          <p:pic>
            <p:nvPicPr>
              <p:cNvPr id="807" name="Image" descr="Image"/>
              <p:cNvPicPr/>
              <p:nvPr/>
            </p:nvPicPr>
            <p:blipFill>
              <a:blip r:embed="rId61"/>
              <a:stretch/>
            </p:blipFill>
            <p:spPr>
              <a:xfrm>
                <a:off x="11115000" y="6926400"/>
                <a:ext cx="632520" cy="632520"/>
              </a:xfrm>
              <a:prstGeom prst="rect">
                <a:avLst/>
              </a:prstGeom>
              <a:ln w="12600">
                <a:noFill/>
              </a:ln>
            </p:spPr>
          </p:pic>
          <p:pic>
            <p:nvPicPr>
              <p:cNvPr id="808" name="Image" descr="Image"/>
              <p:cNvPicPr/>
              <p:nvPr/>
            </p:nvPicPr>
            <p:blipFill>
              <a:blip r:embed="rId62"/>
              <a:stretch/>
            </p:blipFill>
            <p:spPr>
              <a:xfrm>
                <a:off x="11115000" y="6306480"/>
                <a:ext cx="632520" cy="632520"/>
              </a:xfrm>
              <a:prstGeom prst="rect">
                <a:avLst/>
              </a:prstGeom>
              <a:ln w="12600">
                <a:noFill/>
              </a:ln>
            </p:spPr>
          </p:pic>
          <p:pic>
            <p:nvPicPr>
              <p:cNvPr id="809" name="Image" descr="Image"/>
              <p:cNvPicPr/>
              <p:nvPr/>
            </p:nvPicPr>
            <p:blipFill>
              <a:blip r:embed="rId63"/>
              <a:stretch/>
            </p:blipFill>
            <p:spPr>
              <a:xfrm>
                <a:off x="11115000" y="7541640"/>
                <a:ext cx="632520" cy="632520"/>
              </a:xfrm>
              <a:prstGeom prst="rect">
                <a:avLst/>
              </a:prstGeom>
              <a:ln w="12600">
                <a:noFill/>
              </a:ln>
            </p:spPr>
          </p:pic>
          <p:pic>
            <p:nvPicPr>
              <p:cNvPr id="810" name="Image" descr="Image"/>
              <p:cNvPicPr/>
              <p:nvPr/>
            </p:nvPicPr>
            <p:blipFill>
              <a:blip r:embed="rId64"/>
              <a:stretch/>
            </p:blipFill>
            <p:spPr>
              <a:xfrm>
                <a:off x="9848520" y="6907680"/>
                <a:ext cx="632520" cy="632520"/>
              </a:xfrm>
              <a:prstGeom prst="rect">
                <a:avLst/>
              </a:prstGeom>
              <a:ln w="12600">
                <a:noFill/>
              </a:ln>
            </p:spPr>
          </p:pic>
          <p:pic>
            <p:nvPicPr>
              <p:cNvPr id="811" name="Image" descr="Image"/>
              <p:cNvPicPr/>
              <p:nvPr/>
            </p:nvPicPr>
            <p:blipFill>
              <a:blip r:embed="rId65"/>
              <a:stretch/>
            </p:blipFill>
            <p:spPr>
              <a:xfrm>
                <a:off x="9212040" y="7539120"/>
                <a:ext cx="632520" cy="632520"/>
              </a:xfrm>
              <a:prstGeom prst="rect">
                <a:avLst/>
              </a:prstGeom>
              <a:ln w="12600">
                <a:noFill/>
              </a:ln>
            </p:spPr>
          </p:pic>
        </p:grpSp>
      </p:grpSp>
      <p:grpSp>
        <p:nvGrpSpPr>
          <p:cNvPr id="812" name="Group 16"/>
          <p:cNvGrpSpPr/>
          <p:nvPr/>
        </p:nvGrpSpPr>
        <p:grpSpPr>
          <a:xfrm>
            <a:off x="9434520" y="2115360"/>
            <a:ext cx="3143520" cy="2341080"/>
            <a:chOff x="9434520" y="2115360"/>
            <a:chExt cx="3143520" cy="2341080"/>
          </a:xfrm>
        </p:grpSpPr>
        <p:sp>
          <p:nvSpPr>
            <p:cNvPr id="813" name="CustomShape 17"/>
            <p:cNvSpPr/>
            <p:nvPr/>
          </p:nvSpPr>
          <p:spPr>
            <a:xfrm>
              <a:off x="9434520" y="2115360"/>
              <a:ext cx="3143520" cy="2341080"/>
            </a:xfrm>
            <a:prstGeom prst="roundRect">
              <a:avLst>
                <a:gd name="adj" fmla="val 15000"/>
              </a:avLst>
            </a:prstGeom>
            <a:solidFill>
              <a:srgbClr val="ffffff"/>
            </a:solidFill>
            <a:ln w="25560">
              <a:solidFill>
                <a:schemeClr val="accent1"/>
              </a:solidFill>
              <a:miter/>
            </a:ln>
          </p:spPr>
          <p:style>
            <a:lnRef idx="0"/>
            <a:fillRef idx="0"/>
            <a:effectRef idx="0"/>
            <a:fontRef idx="minor"/>
          </p:style>
        </p:sp>
        <p:grpSp>
          <p:nvGrpSpPr>
            <p:cNvPr id="814" name="Group 18"/>
            <p:cNvGrpSpPr/>
            <p:nvPr/>
          </p:nvGrpSpPr>
          <p:grpSpPr>
            <a:xfrm>
              <a:off x="9737640" y="2425320"/>
              <a:ext cx="2524680" cy="1870200"/>
              <a:chOff x="9737640" y="2425320"/>
              <a:chExt cx="2524680" cy="1870200"/>
            </a:xfrm>
          </p:grpSpPr>
          <p:pic>
            <p:nvPicPr>
              <p:cNvPr id="815" name="Image" descr="Image"/>
              <p:cNvPicPr/>
              <p:nvPr/>
            </p:nvPicPr>
            <p:blipFill>
              <a:blip r:embed="rId66"/>
              <a:stretch/>
            </p:blipFill>
            <p:spPr>
              <a:xfrm>
                <a:off x="9739440" y="2425320"/>
                <a:ext cx="632520" cy="632520"/>
              </a:xfrm>
              <a:prstGeom prst="rect">
                <a:avLst/>
              </a:prstGeom>
              <a:ln w="12600">
                <a:noFill/>
              </a:ln>
            </p:spPr>
          </p:pic>
          <p:pic>
            <p:nvPicPr>
              <p:cNvPr id="816" name="Image" descr="Image"/>
              <p:cNvPicPr/>
              <p:nvPr/>
            </p:nvPicPr>
            <p:blipFill>
              <a:blip r:embed="rId67"/>
              <a:stretch/>
            </p:blipFill>
            <p:spPr>
              <a:xfrm>
                <a:off x="10375560" y="2425320"/>
                <a:ext cx="632520" cy="632520"/>
              </a:xfrm>
              <a:prstGeom prst="rect">
                <a:avLst/>
              </a:prstGeom>
              <a:ln w="12600">
                <a:noFill/>
              </a:ln>
            </p:spPr>
          </p:pic>
          <p:pic>
            <p:nvPicPr>
              <p:cNvPr id="817" name="Image" descr="Image"/>
              <p:cNvPicPr/>
              <p:nvPr/>
            </p:nvPicPr>
            <p:blipFill>
              <a:blip r:embed="rId68"/>
              <a:stretch/>
            </p:blipFill>
            <p:spPr>
              <a:xfrm>
                <a:off x="9739440" y="3045240"/>
                <a:ext cx="632520" cy="632520"/>
              </a:xfrm>
              <a:prstGeom prst="rect">
                <a:avLst/>
              </a:prstGeom>
              <a:ln w="12600">
                <a:noFill/>
              </a:ln>
            </p:spPr>
          </p:pic>
          <p:pic>
            <p:nvPicPr>
              <p:cNvPr id="818" name="Image" descr="Image"/>
              <p:cNvPicPr/>
              <p:nvPr/>
            </p:nvPicPr>
            <p:blipFill>
              <a:blip r:embed="rId69"/>
              <a:stretch/>
            </p:blipFill>
            <p:spPr>
              <a:xfrm>
                <a:off x="10996560" y="3045240"/>
                <a:ext cx="632520" cy="632520"/>
              </a:xfrm>
              <a:prstGeom prst="rect">
                <a:avLst/>
              </a:prstGeom>
              <a:ln w="12600">
                <a:noFill/>
              </a:ln>
            </p:spPr>
          </p:pic>
          <p:pic>
            <p:nvPicPr>
              <p:cNvPr id="819" name="Image" descr="Image"/>
              <p:cNvPicPr/>
              <p:nvPr/>
            </p:nvPicPr>
            <p:blipFill>
              <a:blip r:embed="rId70"/>
              <a:stretch/>
            </p:blipFill>
            <p:spPr>
              <a:xfrm>
                <a:off x="11009160" y="2425320"/>
                <a:ext cx="632520" cy="632520"/>
              </a:xfrm>
              <a:prstGeom prst="rect">
                <a:avLst/>
              </a:prstGeom>
              <a:ln w="12600">
                <a:noFill/>
              </a:ln>
            </p:spPr>
          </p:pic>
          <p:pic>
            <p:nvPicPr>
              <p:cNvPr id="820" name="Image" descr="Image"/>
              <p:cNvPicPr/>
              <p:nvPr/>
            </p:nvPicPr>
            <p:blipFill>
              <a:blip r:embed="rId71"/>
              <a:stretch/>
            </p:blipFill>
            <p:spPr>
              <a:xfrm>
                <a:off x="10375560" y="3660480"/>
                <a:ext cx="632520" cy="632520"/>
              </a:xfrm>
              <a:prstGeom prst="rect">
                <a:avLst/>
              </a:prstGeom>
              <a:ln w="12600">
                <a:noFill/>
              </a:ln>
            </p:spPr>
          </p:pic>
          <p:pic>
            <p:nvPicPr>
              <p:cNvPr id="821" name="Image" descr="Image"/>
              <p:cNvPicPr/>
              <p:nvPr/>
            </p:nvPicPr>
            <p:blipFill>
              <a:blip r:embed="rId72"/>
              <a:stretch/>
            </p:blipFill>
            <p:spPr>
              <a:xfrm>
                <a:off x="11009160" y="3660480"/>
                <a:ext cx="632520" cy="632520"/>
              </a:xfrm>
              <a:prstGeom prst="rect">
                <a:avLst/>
              </a:prstGeom>
              <a:ln w="12600">
                <a:noFill/>
              </a:ln>
            </p:spPr>
          </p:pic>
          <p:pic>
            <p:nvPicPr>
              <p:cNvPr id="822" name="Image" descr="Image"/>
              <p:cNvPicPr/>
              <p:nvPr/>
            </p:nvPicPr>
            <p:blipFill>
              <a:blip r:embed="rId73"/>
              <a:stretch/>
            </p:blipFill>
            <p:spPr>
              <a:xfrm>
                <a:off x="10372680" y="3038040"/>
                <a:ext cx="632520" cy="632520"/>
              </a:xfrm>
              <a:prstGeom prst="rect">
                <a:avLst/>
              </a:prstGeom>
              <a:ln w="12600">
                <a:noFill/>
              </a:ln>
            </p:spPr>
          </p:pic>
          <p:pic>
            <p:nvPicPr>
              <p:cNvPr id="823" name="Image" descr="Image"/>
              <p:cNvPicPr/>
              <p:nvPr/>
            </p:nvPicPr>
            <p:blipFill>
              <a:blip r:embed="rId74"/>
              <a:stretch/>
            </p:blipFill>
            <p:spPr>
              <a:xfrm>
                <a:off x="11629800" y="3047760"/>
                <a:ext cx="632520" cy="632520"/>
              </a:xfrm>
              <a:prstGeom prst="rect">
                <a:avLst/>
              </a:prstGeom>
              <a:ln w="12600">
                <a:noFill/>
              </a:ln>
            </p:spPr>
          </p:pic>
          <p:pic>
            <p:nvPicPr>
              <p:cNvPr id="824" name="Image" descr="Image"/>
              <p:cNvPicPr/>
              <p:nvPr/>
            </p:nvPicPr>
            <p:blipFill>
              <a:blip r:embed="rId75"/>
              <a:stretch/>
            </p:blipFill>
            <p:spPr>
              <a:xfrm>
                <a:off x="11629800" y="2427840"/>
                <a:ext cx="632520" cy="632520"/>
              </a:xfrm>
              <a:prstGeom prst="rect">
                <a:avLst/>
              </a:prstGeom>
              <a:ln w="12600">
                <a:noFill/>
              </a:ln>
            </p:spPr>
          </p:pic>
          <p:pic>
            <p:nvPicPr>
              <p:cNvPr id="825" name="Image" descr="Image"/>
              <p:cNvPicPr/>
              <p:nvPr/>
            </p:nvPicPr>
            <p:blipFill>
              <a:blip r:embed="rId76"/>
              <a:stretch/>
            </p:blipFill>
            <p:spPr>
              <a:xfrm>
                <a:off x="11629800" y="3663000"/>
                <a:ext cx="632520" cy="632520"/>
              </a:xfrm>
              <a:prstGeom prst="rect">
                <a:avLst/>
              </a:prstGeom>
              <a:ln w="12600">
                <a:noFill/>
              </a:ln>
            </p:spPr>
          </p:pic>
          <p:pic>
            <p:nvPicPr>
              <p:cNvPr id="826" name="Image" descr="Image"/>
              <p:cNvPicPr/>
              <p:nvPr/>
            </p:nvPicPr>
            <p:blipFill>
              <a:blip r:embed="rId77"/>
              <a:stretch/>
            </p:blipFill>
            <p:spPr>
              <a:xfrm>
                <a:off x="9737640" y="3658680"/>
                <a:ext cx="636120" cy="636120"/>
              </a:xfrm>
              <a:prstGeom prst="rect">
                <a:avLst/>
              </a:prstGeom>
              <a:ln w="12600">
                <a:noFill/>
              </a:ln>
            </p:spPr>
          </p:pic>
          <p:pic>
            <p:nvPicPr>
              <p:cNvPr id="827" name="Image" descr="Image"/>
              <p:cNvPicPr/>
              <p:nvPr/>
            </p:nvPicPr>
            <p:blipFill>
              <a:blip r:embed="rId78"/>
              <a:stretch/>
            </p:blipFill>
            <p:spPr>
              <a:xfrm>
                <a:off x="9738000" y="3658680"/>
                <a:ext cx="636120" cy="636120"/>
              </a:xfrm>
              <a:prstGeom prst="rect">
                <a:avLst/>
              </a:prstGeom>
              <a:ln w="12600">
                <a:noFill/>
              </a:ln>
            </p:spPr>
          </p:pic>
          <p:pic>
            <p:nvPicPr>
              <p:cNvPr id="828" name="Image" descr="Image"/>
              <p:cNvPicPr/>
              <p:nvPr/>
            </p:nvPicPr>
            <p:blipFill>
              <a:blip r:embed="rId79"/>
              <a:stretch/>
            </p:blipFill>
            <p:spPr>
              <a:xfrm>
                <a:off x="9739440" y="3029040"/>
                <a:ext cx="632520" cy="632520"/>
              </a:xfrm>
              <a:prstGeom prst="rect">
                <a:avLst/>
              </a:prstGeom>
              <a:ln w="12600">
                <a:noFill/>
              </a:ln>
            </p:spPr>
          </p:pic>
        </p:grpSp>
      </p:grpSp>
      <p:sp>
        <p:nvSpPr>
          <p:cNvPr id="829" name="CustomShape 19"/>
          <p:cNvSpPr/>
          <p:nvPr/>
        </p:nvSpPr>
        <p:spPr>
          <a:xfrm>
            <a:off x="3583080" y="1837080"/>
            <a:ext cx="1679400" cy="860400"/>
          </a:xfrm>
          <a:custGeom>
            <a:avLst/>
            <a:gdLst/>
            <a:ahLst/>
            <a:rect l="l" t="t" r="r" b="b"/>
            <a:pathLst>
              <a:path w="21600" h="21600">
                <a:moveTo>
                  <a:pt x="0" y="0"/>
                </a:moveTo>
                <a:cubicBezTo>
                  <a:pt x="7790" y="4995"/>
                  <a:pt x="14990" y="12195"/>
                  <a:pt x="21600" y="21600"/>
                </a:cubicBezTo>
              </a:path>
            </a:pathLst>
          </a:custGeom>
          <a:noFill/>
          <a:ln w="38160">
            <a:solidFill>
              <a:schemeClr val="accent1"/>
            </a:solidFill>
            <a:miter/>
            <a:headEnd len="med" type="triangle" w="med"/>
          </a:ln>
        </p:spPr>
        <p:style>
          <a:lnRef idx="0"/>
          <a:fillRef idx="0"/>
          <a:effectRef idx="0"/>
          <a:fontRef idx="minor"/>
        </p:style>
      </p:sp>
      <p:sp>
        <p:nvSpPr>
          <p:cNvPr id="830" name="CustomShape 20"/>
          <p:cNvSpPr/>
          <p:nvPr/>
        </p:nvSpPr>
        <p:spPr>
          <a:xfrm>
            <a:off x="3327840" y="4185000"/>
            <a:ext cx="1589040" cy="814320"/>
          </a:xfrm>
          <a:custGeom>
            <a:avLst/>
            <a:gdLst/>
            <a:ahLst/>
            <a:rect l="l" t="t" r="r" b="b"/>
            <a:pathLst>
              <a:path w="21600" h="21600">
                <a:moveTo>
                  <a:pt x="0" y="21600"/>
                </a:moveTo>
                <a:cubicBezTo>
                  <a:pt x="6616" y="12221"/>
                  <a:pt x="13816" y="5021"/>
                  <a:pt x="21600" y="0"/>
                </a:cubicBezTo>
              </a:path>
            </a:pathLst>
          </a:custGeom>
          <a:noFill/>
          <a:ln w="38160">
            <a:solidFill>
              <a:schemeClr val="accent1"/>
            </a:solidFill>
            <a:miter/>
            <a:headEnd len="med" type="triangle" w="med"/>
          </a:ln>
        </p:spPr>
        <p:style>
          <a:lnRef idx="0"/>
          <a:fillRef idx="0"/>
          <a:effectRef idx="0"/>
          <a:fontRef idx="minor"/>
        </p:style>
      </p:sp>
      <p:sp>
        <p:nvSpPr>
          <p:cNvPr id="831" name="CustomShape 21"/>
          <p:cNvSpPr/>
          <p:nvPr/>
        </p:nvSpPr>
        <p:spPr>
          <a:xfrm>
            <a:off x="8087040" y="4600800"/>
            <a:ext cx="1631520" cy="1454400"/>
          </a:xfrm>
          <a:custGeom>
            <a:avLst/>
            <a:gdLst/>
            <a:ahLst/>
            <a:rect l="l" t="t" r="r" b="b"/>
            <a:pathLst>
              <a:path w="21600" h="21600">
                <a:moveTo>
                  <a:pt x="0" y="0"/>
                </a:moveTo>
                <a:cubicBezTo>
                  <a:pt x="8281" y="5765"/>
                  <a:pt x="15481" y="12965"/>
                  <a:pt x="21600" y="21600"/>
                </a:cubicBezTo>
              </a:path>
            </a:pathLst>
          </a:custGeom>
          <a:noFill/>
          <a:ln w="38160">
            <a:solidFill>
              <a:schemeClr val="accent1"/>
            </a:solidFill>
            <a:miter/>
            <a:tailEnd len="med" type="triangle" w="med"/>
          </a:ln>
        </p:spPr>
        <p:style>
          <a:lnRef idx="0"/>
          <a:fillRef idx="0"/>
          <a:effectRef idx="0"/>
          <a:fontRef idx="minor"/>
        </p:style>
      </p:sp>
      <p:sp>
        <p:nvSpPr>
          <p:cNvPr id="832" name="CustomShape 22"/>
          <p:cNvSpPr/>
          <p:nvPr/>
        </p:nvSpPr>
        <p:spPr>
          <a:xfrm>
            <a:off x="8087400" y="3006720"/>
            <a:ext cx="1333800" cy="157320"/>
          </a:xfrm>
          <a:custGeom>
            <a:avLst/>
            <a:gdLst/>
            <a:ahLst/>
            <a:rect l="l" t="t" r="r" b="b"/>
            <a:pathLst>
              <a:path w="21600" h="20464">
                <a:moveTo>
                  <a:pt x="0" y="20464"/>
                </a:moveTo>
                <a:cubicBezTo>
                  <a:pt x="7068" y="5634"/>
                  <a:pt x="14268" y="-1136"/>
                  <a:pt x="21600" y="155"/>
                </a:cubicBezTo>
              </a:path>
            </a:pathLst>
          </a:custGeom>
          <a:noFill/>
          <a:ln w="38160">
            <a:solidFill>
              <a:schemeClr val="accent1"/>
            </a:solidFill>
            <a:miter/>
            <a:tailEnd len="med" type="triangle" w="med"/>
          </a:ln>
        </p:spPr>
        <p:style>
          <a:lnRef idx="0"/>
          <a:fillRef idx="0"/>
          <a:effectRef idx="0"/>
          <a:fontRef idx="minor"/>
        </p:style>
      </p:sp>
      <p:sp>
        <p:nvSpPr>
          <p:cNvPr id="833" name="CustomShape 23"/>
          <p:cNvSpPr/>
          <p:nvPr/>
        </p:nvSpPr>
        <p:spPr>
          <a:xfrm>
            <a:off x="5852160" y="5061240"/>
            <a:ext cx="158040" cy="1964520"/>
          </a:xfrm>
          <a:custGeom>
            <a:avLst/>
            <a:gdLst/>
            <a:ahLst/>
            <a:rect l="l" t="t" r="r" b="b"/>
            <a:pathLst>
              <a:path w="16652" h="21600">
                <a:moveTo>
                  <a:pt x="7487" y="21600"/>
                </a:moveTo>
                <a:cubicBezTo>
                  <a:pt x="-4948" y="14320"/>
                  <a:pt x="-1893" y="7120"/>
                  <a:pt x="16652" y="0"/>
                </a:cubicBezTo>
              </a:path>
            </a:pathLst>
          </a:custGeom>
          <a:noFill/>
          <a:ln w="38160">
            <a:solidFill>
              <a:schemeClr val="accent1"/>
            </a:solidFill>
            <a:miter/>
            <a:headEnd len="med" type="triangle" w="med"/>
          </a:ln>
        </p:spPr>
        <p:style>
          <a:lnRef idx="0"/>
          <a:fillRef idx="0"/>
          <a:effectRef idx="0"/>
          <a:fontRef idx="minor"/>
        </p:style>
      </p:sp>
      <p:sp>
        <p:nvSpPr>
          <p:cNvPr id="834" name="CustomShape 24"/>
          <p:cNvSpPr/>
          <p:nvPr/>
        </p:nvSpPr>
        <p:spPr>
          <a:xfrm>
            <a:off x="5364720" y="1966320"/>
            <a:ext cx="2054880" cy="558720"/>
          </a:xfrm>
          <a:prstGeom prst="rect">
            <a:avLst/>
          </a:prstGeom>
          <a:noFill/>
          <a:ln w="12600">
            <a:noFill/>
          </a:ln>
        </p:spPr>
        <p:style>
          <a:lnRef idx="0"/>
          <a:fillRef idx="0"/>
          <a:effectRef idx="0"/>
          <a:fontRef idx="minor"/>
        </p:style>
        <p:txBody>
          <a:bodyPr wrap="none" lIns="50760" rIns="50760" tIns="50760" bIns="50760" anchor="ctr">
            <a:spAutoFit/>
          </a:bodyPr>
          <a:p>
            <a:pPr>
              <a:lnSpc>
                <a:spcPct val="100000"/>
              </a:lnSpc>
              <a:spcBef>
                <a:spcPts val="2401"/>
              </a:spcBef>
            </a:pPr>
            <a:r>
              <a:rPr b="0" lang="pt-BR" sz="3000" spc="-1" strike="noStrike">
                <a:solidFill>
                  <a:srgbClr val="34a5da"/>
                </a:solidFill>
                <a:latin typeface="Avenir Next Medium"/>
                <a:ea typeface="Avenir Next Medium"/>
              </a:rPr>
              <a:t>T(s</a:t>
            </a:r>
            <a:r>
              <a:rPr b="0" lang="pt-BR" sz="3000" spc="-1" strike="noStrike" baseline="-5000">
                <a:solidFill>
                  <a:srgbClr val="34a5da"/>
                </a:solidFill>
                <a:latin typeface="Avenir Next Medium"/>
                <a:ea typeface="Avenir Next Medium"/>
              </a:rPr>
              <a:t>0</a:t>
            </a:r>
            <a:r>
              <a:rPr b="0" lang="pt-BR" sz="3000" spc="-1" strike="noStrike">
                <a:solidFill>
                  <a:srgbClr val="34a5da"/>
                </a:solidFill>
                <a:latin typeface="Avenir Next Medium"/>
                <a:ea typeface="Avenir Next Medium"/>
              </a:rPr>
              <a:t>,        )</a:t>
            </a:r>
            <a:endParaRPr b="0" lang="pt-BR" sz="3000" spc="-1" strike="noStrike">
              <a:latin typeface="Arial"/>
            </a:endParaRPr>
          </a:p>
        </p:txBody>
      </p:sp>
      <p:sp>
        <p:nvSpPr>
          <p:cNvPr id="835" name="CustomShape 25"/>
          <p:cNvSpPr/>
          <p:nvPr/>
        </p:nvSpPr>
        <p:spPr>
          <a:xfrm rot="5400000">
            <a:off x="6370920" y="1935000"/>
            <a:ext cx="621720" cy="621720"/>
          </a:xfrm>
          <a:prstGeom prst="rightArrow">
            <a:avLst>
              <a:gd name="adj1" fmla="val 32000"/>
              <a:gd name="adj2" fmla="val 64000"/>
            </a:avLst>
          </a:prstGeom>
          <a:solidFill>
            <a:schemeClr val="accent1"/>
          </a:solidFill>
          <a:ln w="12600">
            <a:noFill/>
          </a:ln>
        </p:spPr>
        <p:style>
          <a:lnRef idx="0"/>
          <a:fillRef idx="0"/>
          <a:effectRef idx="0"/>
          <a:fontRef idx="minor"/>
        </p:style>
      </p:sp>
      <p:sp>
        <p:nvSpPr>
          <p:cNvPr id="836" name="CustomShape 26"/>
          <p:cNvSpPr/>
          <p:nvPr/>
        </p:nvSpPr>
        <p:spPr>
          <a:xfrm>
            <a:off x="3525120" y="4025520"/>
            <a:ext cx="604080" cy="482760"/>
          </a:xfrm>
          <a:prstGeom prst="rect">
            <a:avLst/>
          </a:prstGeom>
          <a:noFill/>
          <a:ln w="12600">
            <a:noFill/>
          </a:ln>
        </p:spPr>
        <p:style>
          <a:lnRef idx="0"/>
          <a:fillRef idx="0"/>
          <a:effectRef idx="0"/>
          <a:fontRef idx="minor"/>
        </p:style>
        <p:txBody>
          <a:bodyPr wrap="none" lIns="50760" rIns="50760" tIns="50760" bIns="50760" anchor="ctr">
            <a:spAutoFit/>
          </a:bodyPr>
          <a:p>
            <a:pPr>
              <a:lnSpc>
                <a:spcPct val="100000"/>
              </a:lnSpc>
              <a:spcBef>
                <a:spcPts val="2401"/>
              </a:spcBef>
            </a:pPr>
            <a:r>
              <a:rPr b="0" lang="pt-BR" sz="2500" spc="-1" strike="noStrike">
                <a:solidFill>
                  <a:srgbClr val="34a5da"/>
                </a:solidFill>
                <a:latin typeface="Avenir Next Medium"/>
                <a:ea typeface="Avenir Next Medium"/>
              </a:rPr>
              <a:t>0,2</a:t>
            </a:r>
            <a:endParaRPr b="0" lang="pt-BR" sz="2500" spc="-1" strike="noStrike">
              <a:latin typeface="Arial"/>
            </a:endParaRPr>
          </a:p>
        </p:txBody>
      </p:sp>
      <p:sp>
        <p:nvSpPr>
          <p:cNvPr id="837" name="CustomShape 27"/>
          <p:cNvSpPr/>
          <p:nvPr/>
        </p:nvSpPr>
        <p:spPr>
          <a:xfrm>
            <a:off x="4244040" y="1511280"/>
            <a:ext cx="604080" cy="482760"/>
          </a:xfrm>
          <a:prstGeom prst="rect">
            <a:avLst/>
          </a:prstGeom>
          <a:noFill/>
          <a:ln w="12600">
            <a:noFill/>
          </a:ln>
        </p:spPr>
        <p:style>
          <a:lnRef idx="0"/>
          <a:fillRef idx="0"/>
          <a:effectRef idx="0"/>
          <a:fontRef idx="minor"/>
        </p:style>
        <p:txBody>
          <a:bodyPr wrap="none" lIns="50760" rIns="50760" tIns="50760" bIns="50760" anchor="ctr">
            <a:spAutoFit/>
          </a:bodyPr>
          <a:p>
            <a:pPr>
              <a:lnSpc>
                <a:spcPct val="100000"/>
              </a:lnSpc>
              <a:spcBef>
                <a:spcPts val="2401"/>
              </a:spcBef>
            </a:pPr>
            <a:r>
              <a:rPr b="0" lang="pt-BR" sz="2500" spc="-1" strike="noStrike">
                <a:solidFill>
                  <a:srgbClr val="34a5da"/>
                </a:solidFill>
                <a:latin typeface="Avenir Next Medium"/>
                <a:ea typeface="Avenir Next Medium"/>
              </a:rPr>
              <a:t>0,4</a:t>
            </a:r>
            <a:endParaRPr b="0" lang="pt-BR" sz="2500" spc="-1" strike="noStrike">
              <a:latin typeface="Arial"/>
            </a:endParaRPr>
          </a:p>
        </p:txBody>
      </p:sp>
      <p:sp>
        <p:nvSpPr>
          <p:cNvPr id="838" name="CustomShape 28"/>
          <p:cNvSpPr/>
          <p:nvPr/>
        </p:nvSpPr>
        <p:spPr>
          <a:xfrm>
            <a:off x="5986800" y="5675040"/>
            <a:ext cx="604080" cy="482760"/>
          </a:xfrm>
          <a:prstGeom prst="rect">
            <a:avLst/>
          </a:prstGeom>
          <a:noFill/>
          <a:ln w="12600">
            <a:noFill/>
          </a:ln>
        </p:spPr>
        <p:style>
          <a:lnRef idx="0"/>
          <a:fillRef idx="0"/>
          <a:effectRef idx="0"/>
          <a:fontRef idx="minor"/>
        </p:style>
        <p:txBody>
          <a:bodyPr wrap="none" lIns="50760" rIns="50760" tIns="50760" bIns="50760" anchor="ctr">
            <a:spAutoFit/>
          </a:bodyPr>
          <a:p>
            <a:pPr>
              <a:lnSpc>
                <a:spcPct val="100000"/>
              </a:lnSpc>
              <a:spcBef>
                <a:spcPts val="2401"/>
              </a:spcBef>
            </a:pPr>
            <a:r>
              <a:rPr b="0" lang="pt-BR" sz="2500" spc="-1" strike="noStrike">
                <a:solidFill>
                  <a:srgbClr val="34a5da"/>
                </a:solidFill>
                <a:latin typeface="Avenir Next Medium"/>
                <a:ea typeface="Avenir Next Medium"/>
              </a:rPr>
              <a:t>0,2</a:t>
            </a:r>
            <a:endParaRPr b="0" lang="pt-BR" sz="2500" spc="-1" strike="noStrike">
              <a:latin typeface="Arial"/>
            </a:endParaRPr>
          </a:p>
        </p:txBody>
      </p:sp>
      <p:sp>
        <p:nvSpPr>
          <p:cNvPr id="839" name="CustomShape 29"/>
          <p:cNvSpPr/>
          <p:nvPr/>
        </p:nvSpPr>
        <p:spPr>
          <a:xfrm>
            <a:off x="8973360" y="4799880"/>
            <a:ext cx="604080" cy="482760"/>
          </a:xfrm>
          <a:prstGeom prst="rect">
            <a:avLst/>
          </a:prstGeom>
          <a:noFill/>
          <a:ln w="12600">
            <a:noFill/>
          </a:ln>
        </p:spPr>
        <p:style>
          <a:lnRef idx="0"/>
          <a:fillRef idx="0"/>
          <a:effectRef idx="0"/>
          <a:fontRef idx="minor"/>
        </p:style>
        <p:txBody>
          <a:bodyPr wrap="none" lIns="50760" rIns="50760" tIns="50760" bIns="50760" anchor="ctr">
            <a:spAutoFit/>
          </a:bodyPr>
          <a:p>
            <a:pPr>
              <a:lnSpc>
                <a:spcPct val="100000"/>
              </a:lnSpc>
              <a:spcBef>
                <a:spcPts val="2401"/>
              </a:spcBef>
            </a:pPr>
            <a:r>
              <a:rPr b="0" lang="pt-BR" sz="2500" spc="-1" strike="noStrike">
                <a:solidFill>
                  <a:srgbClr val="34a5da"/>
                </a:solidFill>
                <a:latin typeface="Avenir Next Medium"/>
                <a:ea typeface="Avenir Next Medium"/>
              </a:rPr>
              <a:t>0,1</a:t>
            </a:r>
            <a:endParaRPr b="0" lang="pt-BR" sz="2500" spc="-1" strike="noStrike">
              <a:latin typeface="Arial"/>
            </a:endParaRPr>
          </a:p>
        </p:txBody>
      </p:sp>
      <p:sp>
        <p:nvSpPr>
          <p:cNvPr id="840" name="CustomShape 30"/>
          <p:cNvSpPr/>
          <p:nvPr/>
        </p:nvSpPr>
        <p:spPr>
          <a:xfrm>
            <a:off x="8249760" y="2463120"/>
            <a:ext cx="604080" cy="482760"/>
          </a:xfrm>
          <a:prstGeom prst="rect">
            <a:avLst/>
          </a:prstGeom>
          <a:noFill/>
          <a:ln w="12600">
            <a:noFill/>
          </a:ln>
        </p:spPr>
        <p:style>
          <a:lnRef idx="0"/>
          <a:fillRef idx="0"/>
          <a:effectRef idx="0"/>
          <a:fontRef idx="minor"/>
        </p:style>
        <p:txBody>
          <a:bodyPr wrap="none" lIns="50760" rIns="50760" tIns="50760" bIns="50760" anchor="ctr">
            <a:spAutoFit/>
          </a:bodyPr>
          <a:p>
            <a:pPr>
              <a:lnSpc>
                <a:spcPct val="100000"/>
              </a:lnSpc>
              <a:spcBef>
                <a:spcPts val="2401"/>
              </a:spcBef>
            </a:pPr>
            <a:r>
              <a:rPr b="0" lang="pt-BR" sz="2500" spc="-1" strike="noStrike">
                <a:solidFill>
                  <a:srgbClr val="34a5da"/>
                </a:solidFill>
                <a:latin typeface="Avenir Next Medium"/>
                <a:ea typeface="Avenir Next Medium"/>
              </a:rPr>
              <a:t>0,1</a:t>
            </a:r>
            <a:endParaRPr b="0" lang="pt-BR" sz="25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222222"/>
      </a:dk2>
      <a:lt2>
        <a:srgbClr val="a6aaa9"/>
      </a:lt2>
      <a:accent1>
        <a:srgbClr val="34a5da"/>
      </a:accent1>
      <a:accent2>
        <a:srgbClr val="3f969a"/>
      </a:accent2>
      <a:accent3>
        <a:srgbClr val="8abe5e"/>
      </a:accent3>
      <a:accent4>
        <a:srgbClr val="fdcb56"/>
      </a:accent4>
      <a:accent5>
        <a:srgbClr val="e42832"/>
      </a:accent5>
      <a:accent6>
        <a:srgbClr val="c52060"/>
      </a:accent6>
      <a:hlink>
        <a:srgbClr val="0000ff"/>
      </a:hlink>
      <a:folHlink>
        <a:srgbClr val="ff00f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222222"/>
      </a:dk2>
      <a:lt2>
        <a:srgbClr val="a6aaa9"/>
      </a:lt2>
      <a:accent1>
        <a:srgbClr val="34a5da"/>
      </a:accent1>
      <a:accent2>
        <a:srgbClr val="3f969a"/>
      </a:accent2>
      <a:accent3>
        <a:srgbClr val="8abe5e"/>
      </a:accent3>
      <a:accent4>
        <a:srgbClr val="fdcb56"/>
      </a:accent4>
      <a:accent5>
        <a:srgbClr val="e42832"/>
      </a:accent5>
      <a:accent6>
        <a:srgbClr val="c52060"/>
      </a:accent6>
      <a:hlink>
        <a:srgbClr val="0000ff"/>
      </a:hlink>
      <a:folHlink>
        <a:srgbClr val="ff00f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222222"/>
      </a:dk2>
      <a:lt2>
        <a:srgbClr val="a6aaa9"/>
      </a:lt2>
      <a:accent1>
        <a:srgbClr val="34a5da"/>
      </a:accent1>
      <a:accent2>
        <a:srgbClr val="3f969a"/>
      </a:accent2>
      <a:accent3>
        <a:srgbClr val="8abe5e"/>
      </a:accent3>
      <a:accent4>
        <a:srgbClr val="fdcb56"/>
      </a:accent4>
      <a:accent5>
        <a:srgbClr val="e42832"/>
      </a:accent5>
      <a:accent6>
        <a:srgbClr val="c52060"/>
      </a:accent6>
      <a:hlink>
        <a:srgbClr val="0000ff"/>
      </a:hlink>
      <a:folHlink>
        <a:srgbClr val="ff00f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222222"/>
      </a:dk2>
      <a:lt2>
        <a:srgbClr val="a6aaa9"/>
      </a:lt2>
      <a:accent1>
        <a:srgbClr val="34a5da"/>
      </a:accent1>
      <a:accent2>
        <a:srgbClr val="3f969a"/>
      </a:accent2>
      <a:accent3>
        <a:srgbClr val="8abe5e"/>
      </a:accent3>
      <a:accent4>
        <a:srgbClr val="fdcb56"/>
      </a:accent4>
      <a:accent5>
        <a:srgbClr val="e42832"/>
      </a:accent5>
      <a:accent6>
        <a:srgbClr val="c52060"/>
      </a:accent6>
      <a:hlink>
        <a:srgbClr val="0000ff"/>
      </a:hlink>
      <a:folHlink>
        <a:srgbClr val="ff00f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222222"/>
      </a:dk2>
      <a:lt2>
        <a:srgbClr val="a6aaa9"/>
      </a:lt2>
      <a:accent1>
        <a:srgbClr val="34a5da"/>
      </a:accent1>
      <a:accent2>
        <a:srgbClr val="3f969a"/>
      </a:accent2>
      <a:accent3>
        <a:srgbClr val="8abe5e"/>
      </a:accent3>
      <a:accent4>
        <a:srgbClr val="fdcb56"/>
      </a:accent4>
      <a:accent5>
        <a:srgbClr val="e42832"/>
      </a:accent5>
      <a:accent6>
        <a:srgbClr val="c52060"/>
      </a:accent6>
      <a:hlink>
        <a:srgbClr val="0000ff"/>
      </a:hlink>
      <a:folHlink>
        <a:srgbClr val="ff00f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222222"/>
      </a:dk2>
      <a:lt2>
        <a:srgbClr val="a6aaa9"/>
      </a:lt2>
      <a:accent1>
        <a:srgbClr val="34a5da"/>
      </a:accent1>
      <a:accent2>
        <a:srgbClr val="3f969a"/>
      </a:accent2>
      <a:accent3>
        <a:srgbClr val="8abe5e"/>
      </a:accent3>
      <a:accent4>
        <a:srgbClr val="fdcb56"/>
      </a:accent4>
      <a:accent5>
        <a:srgbClr val="e42832"/>
      </a:accent5>
      <a:accent6>
        <a:srgbClr val="c52060"/>
      </a:accent6>
      <a:hlink>
        <a:srgbClr val="0000ff"/>
      </a:hlink>
      <a:folHlink>
        <a:srgbClr val="ff00f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222222"/>
      </a:dk2>
      <a:lt2>
        <a:srgbClr val="a6aaa9"/>
      </a:lt2>
      <a:accent1>
        <a:srgbClr val="34a5da"/>
      </a:accent1>
      <a:accent2>
        <a:srgbClr val="3f969a"/>
      </a:accent2>
      <a:accent3>
        <a:srgbClr val="8abe5e"/>
      </a:accent3>
      <a:accent4>
        <a:srgbClr val="fdcb56"/>
      </a:accent4>
      <a:accent5>
        <a:srgbClr val="e42832"/>
      </a:accent5>
      <a:accent6>
        <a:srgbClr val="c52060"/>
      </a:accent6>
      <a:hlink>
        <a:srgbClr val="0000ff"/>
      </a:hlink>
      <a:folHlink>
        <a:srgbClr val="ff00f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222222"/>
      </a:dk2>
      <a:lt2>
        <a:srgbClr val="a6aaa9"/>
      </a:lt2>
      <a:accent1>
        <a:srgbClr val="34a5da"/>
      </a:accent1>
      <a:accent2>
        <a:srgbClr val="3f969a"/>
      </a:accent2>
      <a:accent3>
        <a:srgbClr val="8abe5e"/>
      </a:accent3>
      <a:accent4>
        <a:srgbClr val="fdcb56"/>
      </a:accent4>
      <a:accent5>
        <a:srgbClr val="e42832"/>
      </a:accent5>
      <a:accent6>
        <a:srgbClr val="c52060"/>
      </a:accent6>
      <a:hlink>
        <a:srgbClr val="0000ff"/>
      </a:hlink>
      <a:folHlink>
        <a:srgbClr val="ff00f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222222"/>
      </a:dk2>
      <a:lt2>
        <a:srgbClr val="a6aaa9"/>
      </a:lt2>
      <a:accent1>
        <a:srgbClr val="34a5da"/>
      </a:accent1>
      <a:accent2>
        <a:srgbClr val="3f969a"/>
      </a:accent2>
      <a:accent3>
        <a:srgbClr val="8abe5e"/>
      </a:accent3>
      <a:accent4>
        <a:srgbClr val="fdcb56"/>
      </a:accent4>
      <a:accent5>
        <a:srgbClr val="e42832"/>
      </a:accent5>
      <a:accent6>
        <a:srgbClr val="c52060"/>
      </a:accent6>
      <a:hlink>
        <a:srgbClr val="0000ff"/>
      </a:hlink>
      <a:folHlink>
        <a:srgbClr val="ff00f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222222"/>
      </a:dk2>
      <a:lt2>
        <a:srgbClr val="a6aaa9"/>
      </a:lt2>
      <a:accent1>
        <a:srgbClr val="34a5da"/>
      </a:accent1>
      <a:accent2>
        <a:srgbClr val="3f969a"/>
      </a:accent2>
      <a:accent3>
        <a:srgbClr val="8abe5e"/>
      </a:accent3>
      <a:accent4>
        <a:srgbClr val="fdcb56"/>
      </a:accent4>
      <a:accent5>
        <a:srgbClr val="e42832"/>
      </a:accent5>
      <a:accent6>
        <a:srgbClr val="c52060"/>
      </a:accent6>
      <a:hlink>
        <a:srgbClr val="0000ff"/>
      </a:hlink>
      <a:folHlink>
        <a:srgbClr val="ff00f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222222"/>
      </a:dk2>
      <a:lt2>
        <a:srgbClr val="a6aaa9"/>
      </a:lt2>
      <a:accent1>
        <a:srgbClr val="34a5da"/>
      </a:accent1>
      <a:accent2>
        <a:srgbClr val="3f969a"/>
      </a:accent2>
      <a:accent3>
        <a:srgbClr val="8abe5e"/>
      </a:accent3>
      <a:accent4>
        <a:srgbClr val="fdcb56"/>
      </a:accent4>
      <a:accent5>
        <a:srgbClr val="e42832"/>
      </a:accent5>
      <a:accent6>
        <a:srgbClr val="c52060"/>
      </a:accent6>
      <a:hlink>
        <a:srgbClr val="0000ff"/>
      </a:hlink>
      <a:folHlink>
        <a:srgbClr val="ff00f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15</TotalTime>
  <Application>LibreOffice/6.3.5.2$Linux_X86_64 LibreOffice_project/30$Build-2</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dc:description/>
  <dc:language>pt-BR</dc:language>
  <cp:lastModifiedBy/>
  <dcterms:modified xsi:type="dcterms:W3CDTF">2020-05-02T12:59:43Z</dcterms:modified>
  <cp:revision>2</cp:revision>
  <dc:subject/>
  <dc:title/>
</cp:coreProperties>
</file>