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58" r:id="rId6"/>
    <p:sldId id="269" r:id="rId7"/>
    <p:sldId id="270" r:id="rId8"/>
    <p:sldId id="271" r:id="rId9"/>
    <p:sldId id="261" r:id="rId10"/>
    <p:sldId id="262" r:id="rId11"/>
    <p:sldId id="264" r:id="rId12"/>
    <p:sldId id="263" r:id="rId13"/>
    <p:sldId id="265" r:id="rId14"/>
    <p:sldId id="266" r:id="rId15"/>
    <p:sldId id="260" r:id="rId16"/>
    <p:sldId id="26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A708E-FC46-437D-9270-8A895CCE23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15115EA-4BE0-410A-B5DC-42FBA2DB7926}">
      <dgm:prSet/>
      <dgm:spPr/>
      <dgm:t>
        <a:bodyPr/>
        <a:lstStyle/>
        <a:p>
          <a:r>
            <a:rPr lang="en-US"/>
            <a:t>Desfecho é centrado na pessoa que recebe a intervenção</a:t>
          </a:r>
        </a:p>
      </dgm:t>
    </dgm:pt>
    <dgm:pt modelId="{7430CA5C-987F-448D-928F-76A7FFFBB472}" type="parTrans" cxnId="{8FB6445E-3C36-4380-B936-7D506DF76A3A}">
      <dgm:prSet/>
      <dgm:spPr/>
      <dgm:t>
        <a:bodyPr/>
        <a:lstStyle/>
        <a:p>
          <a:endParaRPr lang="en-US"/>
        </a:p>
      </dgm:t>
    </dgm:pt>
    <dgm:pt modelId="{DF768F56-CB81-477C-923A-29530E51A2EC}" type="sibTrans" cxnId="{8FB6445E-3C36-4380-B936-7D506DF76A3A}">
      <dgm:prSet/>
      <dgm:spPr/>
      <dgm:t>
        <a:bodyPr/>
        <a:lstStyle/>
        <a:p>
          <a:endParaRPr lang="en-US"/>
        </a:p>
      </dgm:t>
    </dgm:pt>
    <dgm:pt modelId="{87C62ABE-718F-474C-A310-2B80CDFD2040}">
      <dgm:prSet/>
      <dgm:spPr/>
      <dgm:t>
        <a:bodyPr/>
        <a:lstStyle/>
        <a:p>
          <a:r>
            <a:rPr lang="en-US"/>
            <a:t>Desfecho composto inclui a condição da pessoa, e detalhes do método (intervenção, local, instrumentos)</a:t>
          </a:r>
        </a:p>
      </dgm:t>
    </dgm:pt>
    <dgm:pt modelId="{39383EA2-435F-437F-BA5C-2C60096EB4DE}" type="parTrans" cxnId="{FDF5AB97-2725-4296-BC32-5456F005D77D}">
      <dgm:prSet/>
      <dgm:spPr/>
      <dgm:t>
        <a:bodyPr/>
        <a:lstStyle/>
        <a:p>
          <a:endParaRPr lang="en-US"/>
        </a:p>
      </dgm:t>
    </dgm:pt>
    <dgm:pt modelId="{667327F4-FEA5-47FD-A8B3-260D615B2770}" type="sibTrans" cxnId="{FDF5AB97-2725-4296-BC32-5456F005D77D}">
      <dgm:prSet/>
      <dgm:spPr/>
      <dgm:t>
        <a:bodyPr/>
        <a:lstStyle/>
        <a:p>
          <a:endParaRPr lang="en-US"/>
        </a:p>
      </dgm:t>
    </dgm:pt>
    <dgm:pt modelId="{64111DBD-2AEB-4D95-8E8C-CDC6E30233E6}" type="pres">
      <dgm:prSet presAssocID="{23CA708E-FC46-437D-9270-8A895CCE234F}" presName="linear" presStyleCnt="0">
        <dgm:presLayoutVars>
          <dgm:animLvl val="lvl"/>
          <dgm:resizeHandles val="exact"/>
        </dgm:presLayoutVars>
      </dgm:prSet>
      <dgm:spPr/>
    </dgm:pt>
    <dgm:pt modelId="{262F0603-75DE-4CAB-83EC-B9572025FE79}" type="pres">
      <dgm:prSet presAssocID="{315115EA-4BE0-410A-B5DC-42FBA2DB79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42D6750-A129-450C-A3FF-11AA03ACD08D}" type="pres">
      <dgm:prSet presAssocID="{DF768F56-CB81-477C-923A-29530E51A2EC}" presName="spacer" presStyleCnt="0"/>
      <dgm:spPr/>
    </dgm:pt>
    <dgm:pt modelId="{D792F72D-ED97-4C77-8FB8-DD4321FBD9F6}" type="pres">
      <dgm:prSet presAssocID="{87C62ABE-718F-474C-A310-2B80CDFD204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9620A2E-23AA-4ED4-8D2C-C4FC1C6E5164}" type="presOf" srcId="{23CA708E-FC46-437D-9270-8A895CCE234F}" destId="{64111DBD-2AEB-4D95-8E8C-CDC6E30233E6}" srcOrd="0" destOrd="0" presId="urn:microsoft.com/office/officeart/2005/8/layout/vList2"/>
    <dgm:cxn modelId="{8FB6445E-3C36-4380-B936-7D506DF76A3A}" srcId="{23CA708E-FC46-437D-9270-8A895CCE234F}" destId="{315115EA-4BE0-410A-B5DC-42FBA2DB7926}" srcOrd="0" destOrd="0" parTransId="{7430CA5C-987F-448D-928F-76A7FFFBB472}" sibTransId="{DF768F56-CB81-477C-923A-29530E51A2EC}"/>
    <dgm:cxn modelId="{FDF5AB97-2725-4296-BC32-5456F005D77D}" srcId="{23CA708E-FC46-437D-9270-8A895CCE234F}" destId="{87C62ABE-718F-474C-A310-2B80CDFD2040}" srcOrd="1" destOrd="0" parTransId="{39383EA2-435F-437F-BA5C-2C60096EB4DE}" sibTransId="{667327F4-FEA5-47FD-A8B3-260D615B2770}"/>
    <dgm:cxn modelId="{EF9CAFA5-A946-45B0-A981-8AEBBBA62DBF}" type="presOf" srcId="{315115EA-4BE0-410A-B5DC-42FBA2DB7926}" destId="{262F0603-75DE-4CAB-83EC-B9572025FE79}" srcOrd="0" destOrd="0" presId="urn:microsoft.com/office/officeart/2005/8/layout/vList2"/>
    <dgm:cxn modelId="{881057AC-690E-48EB-8AE4-9B60BF635373}" type="presOf" srcId="{87C62ABE-718F-474C-A310-2B80CDFD2040}" destId="{D792F72D-ED97-4C77-8FB8-DD4321FBD9F6}" srcOrd="0" destOrd="0" presId="urn:microsoft.com/office/officeart/2005/8/layout/vList2"/>
    <dgm:cxn modelId="{0502B7E3-9E9C-4FA8-9A67-D85D8BB9EC6D}" type="presParOf" srcId="{64111DBD-2AEB-4D95-8E8C-CDC6E30233E6}" destId="{262F0603-75DE-4CAB-83EC-B9572025FE79}" srcOrd="0" destOrd="0" presId="urn:microsoft.com/office/officeart/2005/8/layout/vList2"/>
    <dgm:cxn modelId="{1F00E147-68CA-419C-9564-64CFF2B5DD5D}" type="presParOf" srcId="{64111DBD-2AEB-4D95-8E8C-CDC6E30233E6}" destId="{E42D6750-A129-450C-A3FF-11AA03ACD08D}" srcOrd="1" destOrd="0" presId="urn:microsoft.com/office/officeart/2005/8/layout/vList2"/>
    <dgm:cxn modelId="{9A399567-6EE2-4AF4-8C53-DBB516058044}" type="presParOf" srcId="{64111DBD-2AEB-4D95-8E8C-CDC6E30233E6}" destId="{D792F72D-ED97-4C77-8FB8-DD4321FBD9F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28870-F278-492C-819E-02439EAB6C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E6DC47-0EE5-4375-A504-5917A770F3C6}">
      <dgm:prSet/>
      <dgm:spPr/>
      <dgm:t>
        <a:bodyPr/>
        <a:lstStyle/>
        <a:p>
          <a:r>
            <a:rPr lang="en-US"/>
            <a:t>Desfecho primário</a:t>
          </a:r>
        </a:p>
      </dgm:t>
    </dgm:pt>
    <dgm:pt modelId="{6C90C52D-FAE8-49EC-8779-3055AAB70194}" type="parTrans" cxnId="{3551136E-E478-4665-9550-C86F18C6C5F9}">
      <dgm:prSet/>
      <dgm:spPr/>
      <dgm:t>
        <a:bodyPr/>
        <a:lstStyle/>
        <a:p>
          <a:endParaRPr lang="en-US"/>
        </a:p>
      </dgm:t>
    </dgm:pt>
    <dgm:pt modelId="{61B6F978-CC92-45B9-A513-C0B9776775FB}" type="sibTrans" cxnId="{3551136E-E478-4665-9550-C86F18C6C5F9}">
      <dgm:prSet/>
      <dgm:spPr/>
      <dgm:t>
        <a:bodyPr/>
        <a:lstStyle/>
        <a:p>
          <a:endParaRPr lang="en-US"/>
        </a:p>
      </dgm:t>
    </dgm:pt>
    <dgm:pt modelId="{DB4EE097-7023-46E5-97AD-4FB3BAB209D8}">
      <dgm:prSet/>
      <dgm:spPr/>
      <dgm:t>
        <a:bodyPr/>
        <a:lstStyle/>
        <a:p>
          <a:r>
            <a:rPr lang="en-US"/>
            <a:t>variável mais importante para responder a pergunta de pesquisa</a:t>
          </a:r>
        </a:p>
      </dgm:t>
    </dgm:pt>
    <dgm:pt modelId="{11AAA1BD-ABC3-4AFC-A5C3-2A9126215189}" type="parTrans" cxnId="{DBC61A55-1DDE-4F30-BC19-51C1CCF316C6}">
      <dgm:prSet/>
      <dgm:spPr/>
      <dgm:t>
        <a:bodyPr/>
        <a:lstStyle/>
        <a:p>
          <a:endParaRPr lang="en-US"/>
        </a:p>
      </dgm:t>
    </dgm:pt>
    <dgm:pt modelId="{086533B7-883C-4831-89BC-771CFAFC87B3}" type="sibTrans" cxnId="{DBC61A55-1DDE-4F30-BC19-51C1CCF316C6}">
      <dgm:prSet/>
      <dgm:spPr/>
      <dgm:t>
        <a:bodyPr/>
        <a:lstStyle/>
        <a:p>
          <a:endParaRPr lang="en-US"/>
        </a:p>
      </dgm:t>
    </dgm:pt>
    <dgm:pt modelId="{312FCB0A-4C46-4CDE-AD63-891BD8284FA8}">
      <dgm:prSet/>
      <dgm:spPr/>
      <dgm:t>
        <a:bodyPr/>
        <a:lstStyle/>
        <a:p>
          <a:r>
            <a:rPr lang="en-US"/>
            <a:t>Desfecho secundário</a:t>
          </a:r>
        </a:p>
      </dgm:t>
    </dgm:pt>
    <dgm:pt modelId="{8446C688-596C-491A-AA80-FD5FFB9F79E5}" type="parTrans" cxnId="{4311C73A-A07F-46BB-BEA5-DBFD722652F8}">
      <dgm:prSet/>
      <dgm:spPr/>
      <dgm:t>
        <a:bodyPr/>
        <a:lstStyle/>
        <a:p>
          <a:endParaRPr lang="en-US"/>
        </a:p>
      </dgm:t>
    </dgm:pt>
    <dgm:pt modelId="{5EDA9901-8BF3-4DEA-AE97-A8F8189463A4}" type="sibTrans" cxnId="{4311C73A-A07F-46BB-BEA5-DBFD722652F8}">
      <dgm:prSet/>
      <dgm:spPr/>
      <dgm:t>
        <a:bodyPr/>
        <a:lstStyle/>
        <a:p>
          <a:endParaRPr lang="en-US"/>
        </a:p>
      </dgm:t>
    </dgm:pt>
    <dgm:pt modelId="{3D35B34C-C269-459E-A5EF-4657E438B175}">
      <dgm:prSet/>
      <dgm:spPr/>
      <dgm:t>
        <a:bodyPr/>
        <a:lstStyle/>
        <a:p>
          <a:r>
            <a:rPr lang="en-US"/>
            <a:t>variáveis adicionais que podem auxiliar a interpretação dos resultados do desfecho primário</a:t>
          </a:r>
        </a:p>
      </dgm:t>
    </dgm:pt>
    <dgm:pt modelId="{6E74B9A5-076A-4D58-8543-86ACF8B95197}" type="parTrans" cxnId="{F9BBF1E4-1E9A-4CA2-892E-4E6421295E7D}">
      <dgm:prSet/>
      <dgm:spPr/>
      <dgm:t>
        <a:bodyPr/>
        <a:lstStyle/>
        <a:p>
          <a:endParaRPr lang="en-US"/>
        </a:p>
      </dgm:t>
    </dgm:pt>
    <dgm:pt modelId="{E3BC0B0B-01CE-47F7-BEDF-D3CB122789CB}" type="sibTrans" cxnId="{F9BBF1E4-1E9A-4CA2-892E-4E6421295E7D}">
      <dgm:prSet/>
      <dgm:spPr/>
      <dgm:t>
        <a:bodyPr/>
        <a:lstStyle/>
        <a:p>
          <a:endParaRPr lang="en-US"/>
        </a:p>
      </dgm:t>
    </dgm:pt>
    <dgm:pt modelId="{F801DE29-206E-4226-AE06-369DEA04F9A5}" type="pres">
      <dgm:prSet presAssocID="{94828870-F278-492C-819E-02439EAB6C18}" presName="linear" presStyleCnt="0">
        <dgm:presLayoutVars>
          <dgm:dir/>
          <dgm:animLvl val="lvl"/>
          <dgm:resizeHandles val="exact"/>
        </dgm:presLayoutVars>
      </dgm:prSet>
      <dgm:spPr/>
    </dgm:pt>
    <dgm:pt modelId="{CC4F2399-D6EE-4D96-B069-F9B9DE05FDEE}" type="pres">
      <dgm:prSet presAssocID="{65E6DC47-0EE5-4375-A504-5917A770F3C6}" presName="parentLin" presStyleCnt="0"/>
      <dgm:spPr/>
    </dgm:pt>
    <dgm:pt modelId="{85EC720E-A706-4240-BD76-12A31593CDE2}" type="pres">
      <dgm:prSet presAssocID="{65E6DC47-0EE5-4375-A504-5917A770F3C6}" presName="parentLeftMargin" presStyleLbl="node1" presStyleIdx="0" presStyleCnt="2"/>
      <dgm:spPr/>
    </dgm:pt>
    <dgm:pt modelId="{D54283A1-064D-4CEF-9589-C98D639F263E}" type="pres">
      <dgm:prSet presAssocID="{65E6DC47-0EE5-4375-A504-5917A770F3C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F64B27F-2F70-4610-A45C-B9696214FD2F}" type="pres">
      <dgm:prSet presAssocID="{65E6DC47-0EE5-4375-A504-5917A770F3C6}" presName="negativeSpace" presStyleCnt="0"/>
      <dgm:spPr/>
    </dgm:pt>
    <dgm:pt modelId="{0743B2FB-4A7C-484A-8EA4-FC8242DFD9F8}" type="pres">
      <dgm:prSet presAssocID="{65E6DC47-0EE5-4375-A504-5917A770F3C6}" presName="childText" presStyleLbl="conFgAcc1" presStyleIdx="0" presStyleCnt="2">
        <dgm:presLayoutVars>
          <dgm:bulletEnabled val="1"/>
        </dgm:presLayoutVars>
      </dgm:prSet>
      <dgm:spPr/>
    </dgm:pt>
    <dgm:pt modelId="{2D35695A-6E9C-4DEC-B04A-8FACF4B6228E}" type="pres">
      <dgm:prSet presAssocID="{61B6F978-CC92-45B9-A513-C0B9776775FB}" presName="spaceBetweenRectangles" presStyleCnt="0"/>
      <dgm:spPr/>
    </dgm:pt>
    <dgm:pt modelId="{3CFBBF5D-56B4-45F8-A90C-517AE915F552}" type="pres">
      <dgm:prSet presAssocID="{312FCB0A-4C46-4CDE-AD63-891BD8284FA8}" presName="parentLin" presStyleCnt="0"/>
      <dgm:spPr/>
    </dgm:pt>
    <dgm:pt modelId="{0F6AA3B8-2A74-4C3F-9882-78A208CB9F77}" type="pres">
      <dgm:prSet presAssocID="{312FCB0A-4C46-4CDE-AD63-891BD8284FA8}" presName="parentLeftMargin" presStyleLbl="node1" presStyleIdx="0" presStyleCnt="2"/>
      <dgm:spPr/>
    </dgm:pt>
    <dgm:pt modelId="{87D060B2-4213-4F38-927E-F91AAEB66C12}" type="pres">
      <dgm:prSet presAssocID="{312FCB0A-4C46-4CDE-AD63-891BD8284FA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71F6D55-17FA-49BC-BE7B-D89CDDA21962}" type="pres">
      <dgm:prSet presAssocID="{312FCB0A-4C46-4CDE-AD63-891BD8284FA8}" presName="negativeSpace" presStyleCnt="0"/>
      <dgm:spPr/>
    </dgm:pt>
    <dgm:pt modelId="{F0747FC1-D4D0-4DC9-9B71-0BF01D86C2F0}" type="pres">
      <dgm:prSet presAssocID="{312FCB0A-4C46-4CDE-AD63-891BD8284FA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5877401-880D-4982-A7A9-33A6264D29C3}" type="presOf" srcId="{65E6DC47-0EE5-4375-A504-5917A770F3C6}" destId="{85EC720E-A706-4240-BD76-12A31593CDE2}" srcOrd="0" destOrd="0" presId="urn:microsoft.com/office/officeart/2005/8/layout/list1"/>
    <dgm:cxn modelId="{F776AF0E-9800-416C-B014-5348E6DCC203}" type="presOf" srcId="{94828870-F278-492C-819E-02439EAB6C18}" destId="{F801DE29-206E-4226-AE06-369DEA04F9A5}" srcOrd="0" destOrd="0" presId="urn:microsoft.com/office/officeart/2005/8/layout/list1"/>
    <dgm:cxn modelId="{4311C73A-A07F-46BB-BEA5-DBFD722652F8}" srcId="{94828870-F278-492C-819E-02439EAB6C18}" destId="{312FCB0A-4C46-4CDE-AD63-891BD8284FA8}" srcOrd="1" destOrd="0" parTransId="{8446C688-596C-491A-AA80-FD5FFB9F79E5}" sibTransId="{5EDA9901-8BF3-4DEA-AE97-A8F8189463A4}"/>
    <dgm:cxn modelId="{BA0B7F4B-7917-413E-8B1F-8A1C789C6A7E}" type="presOf" srcId="{65E6DC47-0EE5-4375-A504-5917A770F3C6}" destId="{D54283A1-064D-4CEF-9589-C98D639F263E}" srcOrd="1" destOrd="0" presId="urn:microsoft.com/office/officeart/2005/8/layout/list1"/>
    <dgm:cxn modelId="{3551136E-E478-4665-9550-C86F18C6C5F9}" srcId="{94828870-F278-492C-819E-02439EAB6C18}" destId="{65E6DC47-0EE5-4375-A504-5917A770F3C6}" srcOrd="0" destOrd="0" parTransId="{6C90C52D-FAE8-49EC-8779-3055AAB70194}" sibTransId="{61B6F978-CC92-45B9-A513-C0B9776775FB}"/>
    <dgm:cxn modelId="{DBC61A55-1DDE-4F30-BC19-51C1CCF316C6}" srcId="{65E6DC47-0EE5-4375-A504-5917A770F3C6}" destId="{DB4EE097-7023-46E5-97AD-4FB3BAB209D8}" srcOrd="0" destOrd="0" parTransId="{11AAA1BD-ABC3-4AFC-A5C3-2A9126215189}" sibTransId="{086533B7-883C-4831-89BC-771CFAFC87B3}"/>
    <dgm:cxn modelId="{926D607C-2049-4B82-A5FB-C2907B5449CF}" type="presOf" srcId="{3D35B34C-C269-459E-A5EF-4657E438B175}" destId="{F0747FC1-D4D0-4DC9-9B71-0BF01D86C2F0}" srcOrd="0" destOrd="0" presId="urn:microsoft.com/office/officeart/2005/8/layout/list1"/>
    <dgm:cxn modelId="{46797D8F-5677-4547-A064-11E49D345C7C}" type="presOf" srcId="{312FCB0A-4C46-4CDE-AD63-891BD8284FA8}" destId="{87D060B2-4213-4F38-927E-F91AAEB66C12}" srcOrd="1" destOrd="0" presId="urn:microsoft.com/office/officeart/2005/8/layout/list1"/>
    <dgm:cxn modelId="{F9BBF1E4-1E9A-4CA2-892E-4E6421295E7D}" srcId="{312FCB0A-4C46-4CDE-AD63-891BD8284FA8}" destId="{3D35B34C-C269-459E-A5EF-4657E438B175}" srcOrd="0" destOrd="0" parTransId="{6E74B9A5-076A-4D58-8543-86ACF8B95197}" sibTransId="{E3BC0B0B-01CE-47F7-BEDF-D3CB122789CB}"/>
    <dgm:cxn modelId="{B9E8E5EE-49FE-49B9-90B9-34FDC97E0712}" type="presOf" srcId="{DB4EE097-7023-46E5-97AD-4FB3BAB209D8}" destId="{0743B2FB-4A7C-484A-8EA4-FC8242DFD9F8}" srcOrd="0" destOrd="0" presId="urn:microsoft.com/office/officeart/2005/8/layout/list1"/>
    <dgm:cxn modelId="{8FF4C7F4-2A1C-425C-86EB-08CB3A2F88CE}" type="presOf" srcId="{312FCB0A-4C46-4CDE-AD63-891BD8284FA8}" destId="{0F6AA3B8-2A74-4C3F-9882-78A208CB9F77}" srcOrd="0" destOrd="0" presId="urn:microsoft.com/office/officeart/2005/8/layout/list1"/>
    <dgm:cxn modelId="{6290D0BE-F6B4-4FAB-B109-8AD301328A59}" type="presParOf" srcId="{F801DE29-206E-4226-AE06-369DEA04F9A5}" destId="{CC4F2399-D6EE-4D96-B069-F9B9DE05FDEE}" srcOrd="0" destOrd="0" presId="urn:microsoft.com/office/officeart/2005/8/layout/list1"/>
    <dgm:cxn modelId="{4C514D5C-7F93-4F6F-B30B-3448573761BE}" type="presParOf" srcId="{CC4F2399-D6EE-4D96-B069-F9B9DE05FDEE}" destId="{85EC720E-A706-4240-BD76-12A31593CDE2}" srcOrd="0" destOrd="0" presId="urn:microsoft.com/office/officeart/2005/8/layout/list1"/>
    <dgm:cxn modelId="{9F49CBF9-F56A-4E5C-AB40-0F8014CADB05}" type="presParOf" srcId="{CC4F2399-D6EE-4D96-B069-F9B9DE05FDEE}" destId="{D54283A1-064D-4CEF-9589-C98D639F263E}" srcOrd="1" destOrd="0" presId="urn:microsoft.com/office/officeart/2005/8/layout/list1"/>
    <dgm:cxn modelId="{D91D8684-8CD3-49C5-A132-A0CF5781A0A0}" type="presParOf" srcId="{F801DE29-206E-4226-AE06-369DEA04F9A5}" destId="{7F64B27F-2F70-4610-A45C-B9696214FD2F}" srcOrd="1" destOrd="0" presId="urn:microsoft.com/office/officeart/2005/8/layout/list1"/>
    <dgm:cxn modelId="{BEA504A9-BD31-4EF2-BB49-1C8B6C20330C}" type="presParOf" srcId="{F801DE29-206E-4226-AE06-369DEA04F9A5}" destId="{0743B2FB-4A7C-484A-8EA4-FC8242DFD9F8}" srcOrd="2" destOrd="0" presId="urn:microsoft.com/office/officeart/2005/8/layout/list1"/>
    <dgm:cxn modelId="{3EB65D24-95E5-450A-8A85-2D974E3A79F4}" type="presParOf" srcId="{F801DE29-206E-4226-AE06-369DEA04F9A5}" destId="{2D35695A-6E9C-4DEC-B04A-8FACF4B6228E}" srcOrd="3" destOrd="0" presId="urn:microsoft.com/office/officeart/2005/8/layout/list1"/>
    <dgm:cxn modelId="{562C331B-42CD-4E05-8AF1-7392A6724296}" type="presParOf" srcId="{F801DE29-206E-4226-AE06-369DEA04F9A5}" destId="{3CFBBF5D-56B4-45F8-A90C-517AE915F552}" srcOrd="4" destOrd="0" presId="urn:microsoft.com/office/officeart/2005/8/layout/list1"/>
    <dgm:cxn modelId="{A5F7C8DA-6F69-410B-BAFC-FBD762CCE7C8}" type="presParOf" srcId="{3CFBBF5D-56B4-45F8-A90C-517AE915F552}" destId="{0F6AA3B8-2A74-4C3F-9882-78A208CB9F77}" srcOrd="0" destOrd="0" presId="urn:microsoft.com/office/officeart/2005/8/layout/list1"/>
    <dgm:cxn modelId="{A8DA2B3B-33CB-41BE-A69E-436084EAD883}" type="presParOf" srcId="{3CFBBF5D-56B4-45F8-A90C-517AE915F552}" destId="{87D060B2-4213-4F38-927E-F91AAEB66C12}" srcOrd="1" destOrd="0" presId="urn:microsoft.com/office/officeart/2005/8/layout/list1"/>
    <dgm:cxn modelId="{628371AA-268D-49FF-867C-314767D5BD58}" type="presParOf" srcId="{F801DE29-206E-4226-AE06-369DEA04F9A5}" destId="{171F6D55-17FA-49BC-BE7B-D89CDDA21962}" srcOrd="5" destOrd="0" presId="urn:microsoft.com/office/officeart/2005/8/layout/list1"/>
    <dgm:cxn modelId="{90394177-6EBB-4FFF-B199-3BD41E08C2E4}" type="presParOf" srcId="{F801DE29-206E-4226-AE06-369DEA04F9A5}" destId="{F0747FC1-D4D0-4DC9-9B71-0BF01D86C2F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57B371-97FC-4B8D-B1A8-B2C4DEA6A46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2EFCFE0-282F-42C3-8C7B-89CA6CFDBD1C}">
      <dgm:prSet/>
      <dgm:spPr/>
      <dgm:t>
        <a:bodyPr/>
        <a:lstStyle/>
        <a:p>
          <a:r>
            <a:rPr lang="en-US"/>
            <a:t>Desfecho clínico</a:t>
          </a:r>
        </a:p>
      </dgm:t>
    </dgm:pt>
    <dgm:pt modelId="{073777C2-E787-4C76-A0DD-08AFBF13BB41}" type="parTrans" cxnId="{FF6CAE04-5638-4824-9795-357545F6B021}">
      <dgm:prSet/>
      <dgm:spPr/>
      <dgm:t>
        <a:bodyPr/>
        <a:lstStyle/>
        <a:p>
          <a:endParaRPr lang="en-US"/>
        </a:p>
      </dgm:t>
    </dgm:pt>
    <dgm:pt modelId="{D88E835C-B571-4288-ACE5-AF269EE4D53A}" type="sibTrans" cxnId="{FF6CAE04-5638-4824-9795-357545F6B021}">
      <dgm:prSet/>
      <dgm:spPr/>
      <dgm:t>
        <a:bodyPr/>
        <a:lstStyle/>
        <a:p>
          <a:endParaRPr lang="en-US"/>
        </a:p>
      </dgm:t>
    </dgm:pt>
    <dgm:pt modelId="{A67E1B06-A02B-4C35-B749-F88139224BE6}">
      <dgm:prSet/>
      <dgm:spPr/>
      <dgm:t>
        <a:bodyPr/>
        <a:lstStyle/>
        <a:p>
          <a:r>
            <a:rPr lang="en-US"/>
            <a:t>descreve os sinais e sintomas de um agravo de saúde ou do seu manejo</a:t>
          </a:r>
        </a:p>
      </dgm:t>
    </dgm:pt>
    <dgm:pt modelId="{FA90A79C-0431-4E1A-AFC4-130587910B0C}" type="parTrans" cxnId="{1917A2DE-CF83-407F-A12F-AED86F453E75}">
      <dgm:prSet/>
      <dgm:spPr/>
      <dgm:t>
        <a:bodyPr/>
        <a:lstStyle/>
        <a:p>
          <a:endParaRPr lang="en-US"/>
        </a:p>
      </dgm:t>
    </dgm:pt>
    <dgm:pt modelId="{7D3EEAA3-6DDE-4DB3-B5F8-D1E9081A142B}" type="sibTrans" cxnId="{1917A2DE-CF83-407F-A12F-AED86F453E75}">
      <dgm:prSet/>
      <dgm:spPr/>
      <dgm:t>
        <a:bodyPr/>
        <a:lstStyle/>
        <a:p>
          <a:endParaRPr lang="en-US"/>
        </a:p>
      </dgm:t>
    </dgm:pt>
    <dgm:pt modelId="{FC626EB1-7B88-4239-B71F-178A5CEC4AEC}">
      <dgm:prSet/>
      <dgm:spPr/>
      <dgm:t>
        <a:bodyPr/>
        <a:lstStyle/>
        <a:p>
          <a:r>
            <a:rPr lang="en-US"/>
            <a:t>Desfecho de utilidade</a:t>
          </a:r>
        </a:p>
      </dgm:t>
    </dgm:pt>
    <dgm:pt modelId="{002D1ED4-CB19-4908-83CC-63AA53E336E1}" type="parTrans" cxnId="{50B6A15D-81A9-4CFD-821F-800191591E35}">
      <dgm:prSet/>
      <dgm:spPr/>
      <dgm:t>
        <a:bodyPr/>
        <a:lstStyle/>
        <a:p>
          <a:endParaRPr lang="en-US"/>
        </a:p>
      </dgm:t>
    </dgm:pt>
    <dgm:pt modelId="{F5699C65-B8C8-4B0D-B090-16CBB4D07610}" type="sibTrans" cxnId="{50B6A15D-81A9-4CFD-821F-800191591E35}">
      <dgm:prSet/>
      <dgm:spPr/>
      <dgm:t>
        <a:bodyPr/>
        <a:lstStyle/>
        <a:p>
          <a:endParaRPr lang="en-US"/>
        </a:p>
      </dgm:t>
    </dgm:pt>
    <dgm:pt modelId="{72B10E2A-7EEE-4991-9E35-A28B3E7B00B3}">
      <dgm:prSet/>
      <dgm:spPr/>
      <dgm:t>
        <a:bodyPr/>
        <a:lstStyle/>
        <a:p>
          <a:r>
            <a:rPr lang="en-US"/>
            <a:t>descreve o estado de saúde de uma pessoa, como os anos de vida ajustados por qualidade  (QALY), ou os anos de vida ajustados por incapacidade (DALY)  </a:t>
          </a:r>
        </a:p>
      </dgm:t>
    </dgm:pt>
    <dgm:pt modelId="{FBB9204C-52DD-408C-941D-50A09E041193}" type="parTrans" cxnId="{644EFDD9-1CDF-4FE3-A1DE-E9335555673F}">
      <dgm:prSet/>
      <dgm:spPr/>
      <dgm:t>
        <a:bodyPr/>
        <a:lstStyle/>
        <a:p>
          <a:endParaRPr lang="en-US"/>
        </a:p>
      </dgm:t>
    </dgm:pt>
    <dgm:pt modelId="{81CA9D7F-F700-46FF-AA5B-E30752A809A6}" type="sibTrans" cxnId="{644EFDD9-1CDF-4FE3-A1DE-E9335555673F}">
      <dgm:prSet/>
      <dgm:spPr/>
      <dgm:t>
        <a:bodyPr/>
        <a:lstStyle/>
        <a:p>
          <a:endParaRPr lang="en-US"/>
        </a:p>
      </dgm:t>
    </dgm:pt>
    <dgm:pt modelId="{29683F41-C02D-4C4D-BCEB-750700357236}">
      <dgm:prSet/>
      <dgm:spPr/>
      <dgm:t>
        <a:bodyPr/>
        <a:lstStyle/>
        <a:p>
          <a:r>
            <a:rPr lang="en-US"/>
            <a:t>Desfecho monetário</a:t>
          </a:r>
        </a:p>
      </dgm:t>
    </dgm:pt>
    <dgm:pt modelId="{95595785-2D4B-47CD-AF34-CDBF372BFC1E}" type="parTrans" cxnId="{B098ED01-11FD-4709-B300-198E88851705}">
      <dgm:prSet/>
      <dgm:spPr/>
      <dgm:t>
        <a:bodyPr/>
        <a:lstStyle/>
        <a:p>
          <a:endParaRPr lang="en-US"/>
        </a:p>
      </dgm:t>
    </dgm:pt>
    <dgm:pt modelId="{904DBC51-8DD3-40E4-9ABF-45BC6E24326E}" type="sibTrans" cxnId="{B098ED01-11FD-4709-B300-198E88851705}">
      <dgm:prSet/>
      <dgm:spPr/>
      <dgm:t>
        <a:bodyPr/>
        <a:lstStyle/>
        <a:p>
          <a:endParaRPr lang="en-US"/>
        </a:p>
      </dgm:t>
    </dgm:pt>
    <dgm:pt modelId="{DD382219-B55D-4AE7-95BE-669C7C4B032D}">
      <dgm:prSet/>
      <dgm:spPr/>
      <dgm:t>
        <a:bodyPr/>
        <a:lstStyle/>
        <a:p>
          <a:r>
            <a:rPr lang="en-US"/>
            <a:t>descreve as consequências clínicas em unidades monetárias ou os custos de procedimentos ou de recursos humanos empregados </a:t>
          </a:r>
        </a:p>
      </dgm:t>
    </dgm:pt>
    <dgm:pt modelId="{893DC0DA-995E-48DA-B8B2-BD727ABF8A1F}" type="parTrans" cxnId="{E24C29C2-A53C-4A34-8D0A-2DCDB327AE82}">
      <dgm:prSet/>
      <dgm:spPr/>
      <dgm:t>
        <a:bodyPr/>
        <a:lstStyle/>
        <a:p>
          <a:endParaRPr lang="en-US"/>
        </a:p>
      </dgm:t>
    </dgm:pt>
    <dgm:pt modelId="{DD042A4C-845E-468E-9299-BADE9596EEBE}" type="sibTrans" cxnId="{E24C29C2-A53C-4A34-8D0A-2DCDB327AE82}">
      <dgm:prSet/>
      <dgm:spPr/>
      <dgm:t>
        <a:bodyPr/>
        <a:lstStyle/>
        <a:p>
          <a:endParaRPr lang="en-US"/>
        </a:p>
      </dgm:t>
    </dgm:pt>
    <dgm:pt modelId="{3577B8B9-0BF6-4522-B677-378A83488476}" type="pres">
      <dgm:prSet presAssocID="{6657B371-97FC-4B8D-B1A8-B2C4DEA6A46D}" presName="linear" presStyleCnt="0">
        <dgm:presLayoutVars>
          <dgm:dir/>
          <dgm:animLvl val="lvl"/>
          <dgm:resizeHandles val="exact"/>
        </dgm:presLayoutVars>
      </dgm:prSet>
      <dgm:spPr/>
    </dgm:pt>
    <dgm:pt modelId="{79042353-114A-4F84-B128-689BE1EB535C}" type="pres">
      <dgm:prSet presAssocID="{A2EFCFE0-282F-42C3-8C7B-89CA6CFDBD1C}" presName="parentLin" presStyleCnt="0"/>
      <dgm:spPr/>
    </dgm:pt>
    <dgm:pt modelId="{8F71C040-DCBD-40A8-8247-9EE0E5686F86}" type="pres">
      <dgm:prSet presAssocID="{A2EFCFE0-282F-42C3-8C7B-89CA6CFDBD1C}" presName="parentLeftMargin" presStyleLbl="node1" presStyleIdx="0" presStyleCnt="3"/>
      <dgm:spPr/>
    </dgm:pt>
    <dgm:pt modelId="{7368F5CA-ABAB-48FC-BA67-D89FF4C602AA}" type="pres">
      <dgm:prSet presAssocID="{A2EFCFE0-282F-42C3-8C7B-89CA6CFDBD1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21D546D-BF7B-4C5F-86FA-D0E54BB0E8FE}" type="pres">
      <dgm:prSet presAssocID="{A2EFCFE0-282F-42C3-8C7B-89CA6CFDBD1C}" presName="negativeSpace" presStyleCnt="0"/>
      <dgm:spPr/>
    </dgm:pt>
    <dgm:pt modelId="{C12D1F6F-9345-472C-BE76-0BC22B89B66B}" type="pres">
      <dgm:prSet presAssocID="{A2EFCFE0-282F-42C3-8C7B-89CA6CFDBD1C}" presName="childText" presStyleLbl="conFgAcc1" presStyleIdx="0" presStyleCnt="3">
        <dgm:presLayoutVars>
          <dgm:bulletEnabled val="1"/>
        </dgm:presLayoutVars>
      </dgm:prSet>
      <dgm:spPr/>
    </dgm:pt>
    <dgm:pt modelId="{82F37AC3-C743-4AE7-B856-E989BBD3A53F}" type="pres">
      <dgm:prSet presAssocID="{D88E835C-B571-4288-ACE5-AF269EE4D53A}" presName="spaceBetweenRectangles" presStyleCnt="0"/>
      <dgm:spPr/>
    </dgm:pt>
    <dgm:pt modelId="{1A4AEB81-49F6-455C-AF28-A4CEBBA00916}" type="pres">
      <dgm:prSet presAssocID="{FC626EB1-7B88-4239-B71F-178A5CEC4AEC}" presName="parentLin" presStyleCnt="0"/>
      <dgm:spPr/>
    </dgm:pt>
    <dgm:pt modelId="{FD774853-D00C-439A-838D-F49AACC9B339}" type="pres">
      <dgm:prSet presAssocID="{FC626EB1-7B88-4239-B71F-178A5CEC4AEC}" presName="parentLeftMargin" presStyleLbl="node1" presStyleIdx="0" presStyleCnt="3"/>
      <dgm:spPr/>
    </dgm:pt>
    <dgm:pt modelId="{051347D4-524F-4EFA-A8F0-F9DC3CBCE429}" type="pres">
      <dgm:prSet presAssocID="{FC626EB1-7B88-4239-B71F-178A5CEC4AE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42DEA3-2BB1-4120-BFB2-98AB8C82F005}" type="pres">
      <dgm:prSet presAssocID="{FC626EB1-7B88-4239-B71F-178A5CEC4AEC}" presName="negativeSpace" presStyleCnt="0"/>
      <dgm:spPr/>
    </dgm:pt>
    <dgm:pt modelId="{0CFBC149-CD55-4D51-8E70-EAF0EF2FC6D8}" type="pres">
      <dgm:prSet presAssocID="{FC626EB1-7B88-4239-B71F-178A5CEC4AEC}" presName="childText" presStyleLbl="conFgAcc1" presStyleIdx="1" presStyleCnt="3">
        <dgm:presLayoutVars>
          <dgm:bulletEnabled val="1"/>
        </dgm:presLayoutVars>
      </dgm:prSet>
      <dgm:spPr/>
    </dgm:pt>
    <dgm:pt modelId="{7DDC0887-CC38-4FB8-9B23-B8A16CF37C15}" type="pres">
      <dgm:prSet presAssocID="{F5699C65-B8C8-4B0D-B090-16CBB4D07610}" presName="spaceBetweenRectangles" presStyleCnt="0"/>
      <dgm:spPr/>
    </dgm:pt>
    <dgm:pt modelId="{FFB23D3C-1E5E-4472-A18B-4166DF621C82}" type="pres">
      <dgm:prSet presAssocID="{29683F41-C02D-4C4D-BCEB-750700357236}" presName="parentLin" presStyleCnt="0"/>
      <dgm:spPr/>
    </dgm:pt>
    <dgm:pt modelId="{B39FEEC7-1CDE-4DCB-BDA5-B68F4961DE2E}" type="pres">
      <dgm:prSet presAssocID="{29683F41-C02D-4C4D-BCEB-750700357236}" presName="parentLeftMargin" presStyleLbl="node1" presStyleIdx="1" presStyleCnt="3"/>
      <dgm:spPr/>
    </dgm:pt>
    <dgm:pt modelId="{62AF0F2F-1436-4EB9-9058-7EDA265744FF}" type="pres">
      <dgm:prSet presAssocID="{29683F41-C02D-4C4D-BCEB-75070035723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5DD7401-8209-4CA4-9168-4658F8567110}" type="pres">
      <dgm:prSet presAssocID="{29683F41-C02D-4C4D-BCEB-750700357236}" presName="negativeSpace" presStyleCnt="0"/>
      <dgm:spPr/>
    </dgm:pt>
    <dgm:pt modelId="{BB2849DF-B74E-43B1-B6F2-8833D85E8116}" type="pres">
      <dgm:prSet presAssocID="{29683F41-C02D-4C4D-BCEB-75070035723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098ED01-11FD-4709-B300-198E88851705}" srcId="{6657B371-97FC-4B8D-B1A8-B2C4DEA6A46D}" destId="{29683F41-C02D-4C4D-BCEB-750700357236}" srcOrd="2" destOrd="0" parTransId="{95595785-2D4B-47CD-AF34-CDBF372BFC1E}" sibTransId="{904DBC51-8DD3-40E4-9ABF-45BC6E24326E}"/>
    <dgm:cxn modelId="{FF6CAE04-5638-4824-9795-357545F6B021}" srcId="{6657B371-97FC-4B8D-B1A8-B2C4DEA6A46D}" destId="{A2EFCFE0-282F-42C3-8C7B-89CA6CFDBD1C}" srcOrd="0" destOrd="0" parTransId="{073777C2-E787-4C76-A0DD-08AFBF13BB41}" sibTransId="{D88E835C-B571-4288-ACE5-AF269EE4D53A}"/>
    <dgm:cxn modelId="{CD6B9916-70F6-4871-84DB-A31CF21E858A}" type="presOf" srcId="{FC626EB1-7B88-4239-B71F-178A5CEC4AEC}" destId="{FD774853-D00C-439A-838D-F49AACC9B339}" srcOrd="0" destOrd="0" presId="urn:microsoft.com/office/officeart/2005/8/layout/list1"/>
    <dgm:cxn modelId="{FB140529-FCAD-4619-B330-CC189C5FAD49}" type="presOf" srcId="{DD382219-B55D-4AE7-95BE-669C7C4B032D}" destId="{BB2849DF-B74E-43B1-B6F2-8833D85E8116}" srcOrd="0" destOrd="0" presId="urn:microsoft.com/office/officeart/2005/8/layout/list1"/>
    <dgm:cxn modelId="{50B6A15D-81A9-4CFD-821F-800191591E35}" srcId="{6657B371-97FC-4B8D-B1A8-B2C4DEA6A46D}" destId="{FC626EB1-7B88-4239-B71F-178A5CEC4AEC}" srcOrd="1" destOrd="0" parTransId="{002D1ED4-CB19-4908-83CC-63AA53E336E1}" sibTransId="{F5699C65-B8C8-4B0D-B090-16CBB4D07610}"/>
    <dgm:cxn modelId="{2A908C64-B219-473C-BF9C-385DC5D6F7C0}" type="presOf" srcId="{FC626EB1-7B88-4239-B71F-178A5CEC4AEC}" destId="{051347D4-524F-4EFA-A8F0-F9DC3CBCE429}" srcOrd="1" destOrd="0" presId="urn:microsoft.com/office/officeart/2005/8/layout/list1"/>
    <dgm:cxn modelId="{6C845B6C-0FE4-417D-993F-4F2A404914CB}" type="presOf" srcId="{6657B371-97FC-4B8D-B1A8-B2C4DEA6A46D}" destId="{3577B8B9-0BF6-4522-B677-378A83488476}" srcOrd="0" destOrd="0" presId="urn:microsoft.com/office/officeart/2005/8/layout/list1"/>
    <dgm:cxn modelId="{A5A0FE72-5F4E-4580-8B7D-F2D9CD621FA8}" type="presOf" srcId="{A2EFCFE0-282F-42C3-8C7B-89CA6CFDBD1C}" destId="{7368F5CA-ABAB-48FC-BA67-D89FF4C602AA}" srcOrd="1" destOrd="0" presId="urn:microsoft.com/office/officeart/2005/8/layout/list1"/>
    <dgm:cxn modelId="{4FD21D57-4816-48F5-9EC8-698D42FD88BD}" type="presOf" srcId="{29683F41-C02D-4C4D-BCEB-750700357236}" destId="{62AF0F2F-1436-4EB9-9058-7EDA265744FF}" srcOrd="1" destOrd="0" presId="urn:microsoft.com/office/officeart/2005/8/layout/list1"/>
    <dgm:cxn modelId="{727F427D-5CF3-4E66-8D4E-310F2A8886C6}" type="presOf" srcId="{A67E1B06-A02B-4C35-B749-F88139224BE6}" destId="{C12D1F6F-9345-472C-BE76-0BC22B89B66B}" srcOrd="0" destOrd="0" presId="urn:microsoft.com/office/officeart/2005/8/layout/list1"/>
    <dgm:cxn modelId="{05C57E8E-AAB9-430B-9334-D8CBC6FD1320}" type="presOf" srcId="{A2EFCFE0-282F-42C3-8C7B-89CA6CFDBD1C}" destId="{8F71C040-DCBD-40A8-8247-9EE0E5686F86}" srcOrd="0" destOrd="0" presId="urn:microsoft.com/office/officeart/2005/8/layout/list1"/>
    <dgm:cxn modelId="{67883BAA-E2B1-4238-A9CC-A7A423022C94}" type="presOf" srcId="{29683F41-C02D-4C4D-BCEB-750700357236}" destId="{B39FEEC7-1CDE-4DCB-BDA5-B68F4961DE2E}" srcOrd="0" destOrd="0" presId="urn:microsoft.com/office/officeart/2005/8/layout/list1"/>
    <dgm:cxn modelId="{90ADF3BF-5D04-43A6-8319-083EEDC4F0D9}" type="presOf" srcId="{72B10E2A-7EEE-4991-9E35-A28B3E7B00B3}" destId="{0CFBC149-CD55-4D51-8E70-EAF0EF2FC6D8}" srcOrd="0" destOrd="0" presId="urn:microsoft.com/office/officeart/2005/8/layout/list1"/>
    <dgm:cxn modelId="{E24C29C2-A53C-4A34-8D0A-2DCDB327AE82}" srcId="{29683F41-C02D-4C4D-BCEB-750700357236}" destId="{DD382219-B55D-4AE7-95BE-669C7C4B032D}" srcOrd="0" destOrd="0" parTransId="{893DC0DA-995E-48DA-B8B2-BD727ABF8A1F}" sibTransId="{DD042A4C-845E-468E-9299-BADE9596EEBE}"/>
    <dgm:cxn modelId="{644EFDD9-1CDF-4FE3-A1DE-E9335555673F}" srcId="{FC626EB1-7B88-4239-B71F-178A5CEC4AEC}" destId="{72B10E2A-7EEE-4991-9E35-A28B3E7B00B3}" srcOrd="0" destOrd="0" parTransId="{FBB9204C-52DD-408C-941D-50A09E041193}" sibTransId="{81CA9D7F-F700-46FF-AA5B-E30752A809A6}"/>
    <dgm:cxn modelId="{1917A2DE-CF83-407F-A12F-AED86F453E75}" srcId="{A2EFCFE0-282F-42C3-8C7B-89CA6CFDBD1C}" destId="{A67E1B06-A02B-4C35-B749-F88139224BE6}" srcOrd="0" destOrd="0" parTransId="{FA90A79C-0431-4E1A-AFC4-130587910B0C}" sibTransId="{7D3EEAA3-6DDE-4DB3-B5F8-D1E9081A142B}"/>
    <dgm:cxn modelId="{CE3CE488-06C8-474C-B1C4-C3C2C5A1E713}" type="presParOf" srcId="{3577B8B9-0BF6-4522-B677-378A83488476}" destId="{79042353-114A-4F84-B128-689BE1EB535C}" srcOrd="0" destOrd="0" presId="urn:microsoft.com/office/officeart/2005/8/layout/list1"/>
    <dgm:cxn modelId="{A3DEDA05-05CB-47D6-9827-47DC7F825F57}" type="presParOf" srcId="{79042353-114A-4F84-B128-689BE1EB535C}" destId="{8F71C040-DCBD-40A8-8247-9EE0E5686F86}" srcOrd="0" destOrd="0" presId="urn:microsoft.com/office/officeart/2005/8/layout/list1"/>
    <dgm:cxn modelId="{8D387168-F8C4-4B44-86DB-60F40B83808F}" type="presParOf" srcId="{79042353-114A-4F84-B128-689BE1EB535C}" destId="{7368F5CA-ABAB-48FC-BA67-D89FF4C602AA}" srcOrd="1" destOrd="0" presId="urn:microsoft.com/office/officeart/2005/8/layout/list1"/>
    <dgm:cxn modelId="{438A2207-9E83-4D75-A174-E86B4B1EA81C}" type="presParOf" srcId="{3577B8B9-0BF6-4522-B677-378A83488476}" destId="{021D546D-BF7B-4C5F-86FA-D0E54BB0E8FE}" srcOrd="1" destOrd="0" presId="urn:microsoft.com/office/officeart/2005/8/layout/list1"/>
    <dgm:cxn modelId="{6D1AD9EE-842F-43C8-935E-5FE8FAEFDF44}" type="presParOf" srcId="{3577B8B9-0BF6-4522-B677-378A83488476}" destId="{C12D1F6F-9345-472C-BE76-0BC22B89B66B}" srcOrd="2" destOrd="0" presId="urn:microsoft.com/office/officeart/2005/8/layout/list1"/>
    <dgm:cxn modelId="{88A1A599-1C5E-4D6C-87A4-7A97AA5518BF}" type="presParOf" srcId="{3577B8B9-0BF6-4522-B677-378A83488476}" destId="{82F37AC3-C743-4AE7-B856-E989BBD3A53F}" srcOrd="3" destOrd="0" presId="urn:microsoft.com/office/officeart/2005/8/layout/list1"/>
    <dgm:cxn modelId="{E4021E76-F3A6-4B83-B614-128F0FCE26B3}" type="presParOf" srcId="{3577B8B9-0BF6-4522-B677-378A83488476}" destId="{1A4AEB81-49F6-455C-AF28-A4CEBBA00916}" srcOrd="4" destOrd="0" presId="urn:microsoft.com/office/officeart/2005/8/layout/list1"/>
    <dgm:cxn modelId="{10B4D218-DA20-40CD-A75E-316CBD5CC6FF}" type="presParOf" srcId="{1A4AEB81-49F6-455C-AF28-A4CEBBA00916}" destId="{FD774853-D00C-439A-838D-F49AACC9B339}" srcOrd="0" destOrd="0" presId="urn:microsoft.com/office/officeart/2005/8/layout/list1"/>
    <dgm:cxn modelId="{7A3AE92D-9FEC-4E6A-8A69-CC52ECDEE4C5}" type="presParOf" srcId="{1A4AEB81-49F6-455C-AF28-A4CEBBA00916}" destId="{051347D4-524F-4EFA-A8F0-F9DC3CBCE429}" srcOrd="1" destOrd="0" presId="urn:microsoft.com/office/officeart/2005/8/layout/list1"/>
    <dgm:cxn modelId="{A2DDF3EA-189B-42D5-8B4F-04B7C9A2C1B8}" type="presParOf" srcId="{3577B8B9-0BF6-4522-B677-378A83488476}" destId="{5D42DEA3-2BB1-4120-BFB2-98AB8C82F005}" srcOrd="5" destOrd="0" presId="urn:microsoft.com/office/officeart/2005/8/layout/list1"/>
    <dgm:cxn modelId="{8059CB0C-CC7A-42E9-A3C0-6202B4AB804C}" type="presParOf" srcId="{3577B8B9-0BF6-4522-B677-378A83488476}" destId="{0CFBC149-CD55-4D51-8E70-EAF0EF2FC6D8}" srcOrd="6" destOrd="0" presId="urn:microsoft.com/office/officeart/2005/8/layout/list1"/>
    <dgm:cxn modelId="{2B83D556-2228-49CE-86AC-32189D4241A8}" type="presParOf" srcId="{3577B8B9-0BF6-4522-B677-378A83488476}" destId="{7DDC0887-CC38-4FB8-9B23-B8A16CF37C15}" srcOrd="7" destOrd="0" presId="urn:microsoft.com/office/officeart/2005/8/layout/list1"/>
    <dgm:cxn modelId="{FCFD733D-6655-4295-98B9-2A3B1B9D1D19}" type="presParOf" srcId="{3577B8B9-0BF6-4522-B677-378A83488476}" destId="{FFB23D3C-1E5E-4472-A18B-4166DF621C82}" srcOrd="8" destOrd="0" presId="urn:microsoft.com/office/officeart/2005/8/layout/list1"/>
    <dgm:cxn modelId="{B5CA2883-F902-4C79-AD91-E49DDCD739C8}" type="presParOf" srcId="{FFB23D3C-1E5E-4472-A18B-4166DF621C82}" destId="{B39FEEC7-1CDE-4DCB-BDA5-B68F4961DE2E}" srcOrd="0" destOrd="0" presId="urn:microsoft.com/office/officeart/2005/8/layout/list1"/>
    <dgm:cxn modelId="{601D69C1-8126-4E3E-8908-E4DA7A0261AF}" type="presParOf" srcId="{FFB23D3C-1E5E-4472-A18B-4166DF621C82}" destId="{62AF0F2F-1436-4EB9-9058-7EDA265744FF}" srcOrd="1" destOrd="0" presId="urn:microsoft.com/office/officeart/2005/8/layout/list1"/>
    <dgm:cxn modelId="{3AC5987C-0D1A-4A78-9D54-045254C688FA}" type="presParOf" srcId="{3577B8B9-0BF6-4522-B677-378A83488476}" destId="{25DD7401-8209-4CA4-9168-4658F8567110}" srcOrd="9" destOrd="0" presId="urn:microsoft.com/office/officeart/2005/8/layout/list1"/>
    <dgm:cxn modelId="{69E9E7D1-902C-4EAA-8674-CFCD575AAC6D}" type="presParOf" srcId="{3577B8B9-0BF6-4522-B677-378A83488476}" destId="{BB2849DF-B74E-43B1-B6F2-8833D85E811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91D3E4-9553-4C3F-BD3A-5C731E74C5D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59E9BA8-1BF4-4999-A6D2-D4F2E2DB72BE}">
      <dgm:prSet/>
      <dgm:spPr/>
      <dgm:t>
        <a:bodyPr/>
        <a:lstStyle/>
        <a:p>
          <a:r>
            <a:rPr lang="en-US"/>
            <a:t>Validade</a:t>
          </a:r>
        </a:p>
      </dgm:t>
    </dgm:pt>
    <dgm:pt modelId="{F5C44FFB-A77B-458B-AA08-2D162F201A20}" type="parTrans" cxnId="{BC2A2C3E-7B8B-4251-B5EC-231D60D366B7}">
      <dgm:prSet/>
      <dgm:spPr/>
      <dgm:t>
        <a:bodyPr/>
        <a:lstStyle/>
        <a:p>
          <a:endParaRPr lang="en-US"/>
        </a:p>
      </dgm:t>
    </dgm:pt>
    <dgm:pt modelId="{1C57082F-DF73-4C72-A5B0-D5A5E1989978}" type="sibTrans" cxnId="{BC2A2C3E-7B8B-4251-B5EC-231D60D366B7}">
      <dgm:prSet/>
      <dgm:spPr/>
      <dgm:t>
        <a:bodyPr/>
        <a:lstStyle/>
        <a:p>
          <a:endParaRPr lang="en-US"/>
        </a:p>
      </dgm:t>
    </dgm:pt>
    <dgm:pt modelId="{3FDF15FA-CED3-4C07-9E2F-38C9A47B2C7B}">
      <dgm:prSet/>
      <dgm:spPr/>
      <dgm:t>
        <a:bodyPr/>
        <a:lstStyle/>
        <a:p>
          <a:r>
            <a:rPr lang="en-US"/>
            <a:t>representar corretamente o significado da característica avaliada </a:t>
          </a:r>
        </a:p>
      </dgm:t>
    </dgm:pt>
    <dgm:pt modelId="{83D3B29C-5F1C-4CE5-BE72-84BF25602934}" type="parTrans" cxnId="{B10ADE42-ECB6-414B-9461-521D55F16A02}">
      <dgm:prSet/>
      <dgm:spPr/>
      <dgm:t>
        <a:bodyPr/>
        <a:lstStyle/>
        <a:p>
          <a:endParaRPr lang="en-US"/>
        </a:p>
      </dgm:t>
    </dgm:pt>
    <dgm:pt modelId="{7A5AD194-D33B-49D7-9924-32194318D9B0}" type="sibTrans" cxnId="{B10ADE42-ECB6-414B-9461-521D55F16A02}">
      <dgm:prSet/>
      <dgm:spPr/>
      <dgm:t>
        <a:bodyPr/>
        <a:lstStyle/>
        <a:p>
          <a:endParaRPr lang="en-US"/>
        </a:p>
      </dgm:t>
    </dgm:pt>
    <dgm:pt modelId="{FD15108F-0BFA-4E1F-BC7D-3EDEF3766E02}">
      <dgm:prSet/>
      <dgm:spPr/>
      <dgm:t>
        <a:bodyPr/>
        <a:lstStyle/>
        <a:p>
          <a:r>
            <a:rPr lang="en-US"/>
            <a:t>Confiabilidade</a:t>
          </a:r>
        </a:p>
      </dgm:t>
    </dgm:pt>
    <dgm:pt modelId="{09E1CF3A-7AAB-4D5E-9F77-65C50500FFF0}" type="parTrans" cxnId="{A01D70E5-DCB8-4633-9319-3CA4EB45FFC9}">
      <dgm:prSet/>
      <dgm:spPr/>
      <dgm:t>
        <a:bodyPr/>
        <a:lstStyle/>
        <a:p>
          <a:endParaRPr lang="en-US"/>
        </a:p>
      </dgm:t>
    </dgm:pt>
    <dgm:pt modelId="{9F63BA5D-0FDB-4729-83F1-FFEB22940AA1}" type="sibTrans" cxnId="{A01D70E5-DCB8-4633-9319-3CA4EB45FFC9}">
      <dgm:prSet/>
      <dgm:spPr/>
      <dgm:t>
        <a:bodyPr/>
        <a:lstStyle/>
        <a:p>
          <a:endParaRPr lang="en-US"/>
        </a:p>
      </dgm:t>
    </dgm:pt>
    <dgm:pt modelId="{9EB809CB-4AF3-4C41-85C0-A31F86C2CD71}">
      <dgm:prSet/>
      <dgm:spPr/>
      <dgm:t>
        <a:bodyPr/>
        <a:lstStyle/>
        <a:p>
          <a:r>
            <a:rPr lang="en-US"/>
            <a:t>funcionar da mesma forma para diferentes pessoas e momentos </a:t>
          </a:r>
        </a:p>
      </dgm:t>
    </dgm:pt>
    <dgm:pt modelId="{F6B9F829-D7E6-4C36-A7D6-A5BD579DDD26}" type="parTrans" cxnId="{950E2304-0C87-4584-90BA-E01DCB230C23}">
      <dgm:prSet/>
      <dgm:spPr/>
      <dgm:t>
        <a:bodyPr/>
        <a:lstStyle/>
        <a:p>
          <a:endParaRPr lang="en-US"/>
        </a:p>
      </dgm:t>
    </dgm:pt>
    <dgm:pt modelId="{5C69827E-8618-4382-9A20-D1FB608E1C07}" type="sibTrans" cxnId="{950E2304-0C87-4584-90BA-E01DCB230C23}">
      <dgm:prSet/>
      <dgm:spPr/>
      <dgm:t>
        <a:bodyPr/>
        <a:lstStyle/>
        <a:p>
          <a:endParaRPr lang="en-US"/>
        </a:p>
      </dgm:t>
    </dgm:pt>
    <dgm:pt modelId="{6A8ED998-608F-4194-932F-BDD73BE0ADA6}">
      <dgm:prSet/>
      <dgm:spPr/>
      <dgm:t>
        <a:bodyPr/>
        <a:lstStyle/>
        <a:p>
          <a:r>
            <a:rPr lang="en-US"/>
            <a:t>Sensibilidade</a:t>
          </a:r>
        </a:p>
      </dgm:t>
    </dgm:pt>
    <dgm:pt modelId="{34A097AA-59DF-49C8-8DA5-E62A6DF43EB8}" type="parTrans" cxnId="{CFFFCF63-5EA1-4139-93F2-6DF5A336AFA8}">
      <dgm:prSet/>
      <dgm:spPr/>
      <dgm:t>
        <a:bodyPr/>
        <a:lstStyle/>
        <a:p>
          <a:endParaRPr lang="en-US"/>
        </a:p>
      </dgm:t>
    </dgm:pt>
    <dgm:pt modelId="{89CB372D-739D-4F60-B6D6-7FEB2D82EFFB}" type="sibTrans" cxnId="{CFFFCF63-5EA1-4139-93F2-6DF5A336AFA8}">
      <dgm:prSet/>
      <dgm:spPr/>
      <dgm:t>
        <a:bodyPr/>
        <a:lstStyle/>
        <a:p>
          <a:endParaRPr lang="en-US"/>
        </a:p>
      </dgm:t>
    </dgm:pt>
    <dgm:pt modelId="{D7AD7A07-5499-4E09-8FD0-0A21F38A178A}">
      <dgm:prSet/>
      <dgm:spPr/>
      <dgm:t>
        <a:bodyPr/>
        <a:lstStyle/>
        <a:p>
          <a:r>
            <a:rPr lang="en-US"/>
            <a:t>capacidade para identificar pequenas ou grandes mudanças entre pessoas e no tempo</a:t>
          </a:r>
        </a:p>
      </dgm:t>
    </dgm:pt>
    <dgm:pt modelId="{DE3284FF-17C8-4070-9502-4D5CF36178CF}" type="parTrans" cxnId="{D7DB0304-8418-4030-881F-1D9E07D2C372}">
      <dgm:prSet/>
      <dgm:spPr/>
      <dgm:t>
        <a:bodyPr/>
        <a:lstStyle/>
        <a:p>
          <a:endParaRPr lang="en-US"/>
        </a:p>
      </dgm:t>
    </dgm:pt>
    <dgm:pt modelId="{CDD7D95E-D27B-47FB-9503-862572113CDC}" type="sibTrans" cxnId="{D7DB0304-8418-4030-881F-1D9E07D2C372}">
      <dgm:prSet/>
      <dgm:spPr/>
      <dgm:t>
        <a:bodyPr/>
        <a:lstStyle/>
        <a:p>
          <a:endParaRPr lang="en-US"/>
        </a:p>
      </dgm:t>
    </dgm:pt>
    <dgm:pt modelId="{AD7CB273-98D9-4424-999B-AED6DB8BB32B}" type="pres">
      <dgm:prSet presAssocID="{1791D3E4-9553-4C3F-BD3A-5C731E74C5D9}" presName="linear" presStyleCnt="0">
        <dgm:presLayoutVars>
          <dgm:animLvl val="lvl"/>
          <dgm:resizeHandles val="exact"/>
        </dgm:presLayoutVars>
      </dgm:prSet>
      <dgm:spPr/>
    </dgm:pt>
    <dgm:pt modelId="{AFC85EB1-9860-439D-97A1-32329C456F87}" type="pres">
      <dgm:prSet presAssocID="{E59E9BA8-1BF4-4999-A6D2-D4F2E2DB72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A408EB3-5713-427F-A959-98209A9B6589}" type="pres">
      <dgm:prSet presAssocID="{E59E9BA8-1BF4-4999-A6D2-D4F2E2DB72BE}" presName="childText" presStyleLbl="revTx" presStyleIdx="0" presStyleCnt="3">
        <dgm:presLayoutVars>
          <dgm:bulletEnabled val="1"/>
        </dgm:presLayoutVars>
      </dgm:prSet>
      <dgm:spPr/>
    </dgm:pt>
    <dgm:pt modelId="{8D4A2DE1-3C65-4107-A634-7BE581D653EA}" type="pres">
      <dgm:prSet presAssocID="{FD15108F-0BFA-4E1F-BC7D-3EDEF3766E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45D0239-5CC4-4200-966B-5E248659D296}" type="pres">
      <dgm:prSet presAssocID="{FD15108F-0BFA-4E1F-BC7D-3EDEF3766E02}" presName="childText" presStyleLbl="revTx" presStyleIdx="1" presStyleCnt="3">
        <dgm:presLayoutVars>
          <dgm:bulletEnabled val="1"/>
        </dgm:presLayoutVars>
      </dgm:prSet>
      <dgm:spPr/>
    </dgm:pt>
    <dgm:pt modelId="{135EE0E7-F1FC-4638-A795-BF75C7370EED}" type="pres">
      <dgm:prSet presAssocID="{6A8ED998-608F-4194-932F-BDD73BE0ADA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40F603F-3C53-4429-9BB9-14F34968BFB0}" type="pres">
      <dgm:prSet presAssocID="{6A8ED998-608F-4194-932F-BDD73BE0ADA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7DB0304-8418-4030-881F-1D9E07D2C372}" srcId="{6A8ED998-608F-4194-932F-BDD73BE0ADA6}" destId="{D7AD7A07-5499-4E09-8FD0-0A21F38A178A}" srcOrd="0" destOrd="0" parTransId="{DE3284FF-17C8-4070-9502-4D5CF36178CF}" sibTransId="{CDD7D95E-D27B-47FB-9503-862572113CDC}"/>
    <dgm:cxn modelId="{950E2304-0C87-4584-90BA-E01DCB230C23}" srcId="{FD15108F-0BFA-4E1F-BC7D-3EDEF3766E02}" destId="{9EB809CB-4AF3-4C41-85C0-A31F86C2CD71}" srcOrd="0" destOrd="0" parTransId="{F6B9F829-D7E6-4C36-A7D6-A5BD579DDD26}" sibTransId="{5C69827E-8618-4382-9A20-D1FB608E1C07}"/>
    <dgm:cxn modelId="{AF9F5E0B-3FA8-4B48-AC92-8AE952530B5E}" type="presOf" srcId="{3FDF15FA-CED3-4C07-9E2F-38C9A47B2C7B}" destId="{BA408EB3-5713-427F-A959-98209A9B6589}" srcOrd="0" destOrd="0" presId="urn:microsoft.com/office/officeart/2005/8/layout/vList2"/>
    <dgm:cxn modelId="{97461719-2B57-4DC0-A3AF-35F988B1CB1B}" type="presOf" srcId="{D7AD7A07-5499-4E09-8FD0-0A21F38A178A}" destId="{940F603F-3C53-4429-9BB9-14F34968BFB0}" srcOrd="0" destOrd="0" presId="urn:microsoft.com/office/officeart/2005/8/layout/vList2"/>
    <dgm:cxn modelId="{BC2A2C3E-7B8B-4251-B5EC-231D60D366B7}" srcId="{1791D3E4-9553-4C3F-BD3A-5C731E74C5D9}" destId="{E59E9BA8-1BF4-4999-A6D2-D4F2E2DB72BE}" srcOrd="0" destOrd="0" parTransId="{F5C44FFB-A77B-458B-AA08-2D162F201A20}" sibTransId="{1C57082F-DF73-4C72-A5B0-D5A5E1989978}"/>
    <dgm:cxn modelId="{B10ADE42-ECB6-414B-9461-521D55F16A02}" srcId="{E59E9BA8-1BF4-4999-A6D2-D4F2E2DB72BE}" destId="{3FDF15FA-CED3-4C07-9E2F-38C9A47B2C7B}" srcOrd="0" destOrd="0" parTransId="{83D3B29C-5F1C-4CE5-BE72-84BF25602934}" sibTransId="{7A5AD194-D33B-49D7-9924-32194318D9B0}"/>
    <dgm:cxn modelId="{CFFFCF63-5EA1-4139-93F2-6DF5A336AFA8}" srcId="{1791D3E4-9553-4C3F-BD3A-5C731E74C5D9}" destId="{6A8ED998-608F-4194-932F-BDD73BE0ADA6}" srcOrd="2" destOrd="0" parTransId="{34A097AA-59DF-49C8-8DA5-E62A6DF43EB8}" sibTransId="{89CB372D-739D-4F60-B6D6-7FEB2D82EFFB}"/>
    <dgm:cxn modelId="{6ED33F6B-E59D-427E-8B50-CEA5A3BE1F7F}" type="presOf" srcId="{FD15108F-0BFA-4E1F-BC7D-3EDEF3766E02}" destId="{8D4A2DE1-3C65-4107-A634-7BE581D653EA}" srcOrd="0" destOrd="0" presId="urn:microsoft.com/office/officeart/2005/8/layout/vList2"/>
    <dgm:cxn modelId="{431192D6-2D9C-47DA-B97F-834FA9D1C2BB}" type="presOf" srcId="{9EB809CB-4AF3-4C41-85C0-A31F86C2CD71}" destId="{D45D0239-5CC4-4200-966B-5E248659D296}" srcOrd="0" destOrd="0" presId="urn:microsoft.com/office/officeart/2005/8/layout/vList2"/>
    <dgm:cxn modelId="{E23553D7-B9CA-421C-BC1B-35C9B877DA86}" type="presOf" srcId="{E59E9BA8-1BF4-4999-A6D2-D4F2E2DB72BE}" destId="{AFC85EB1-9860-439D-97A1-32329C456F87}" srcOrd="0" destOrd="0" presId="urn:microsoft.com/office/officeart/2005/8/layout/vList2"/>
    <dgm:cxn modelId="{BF96EED7-0D3B-4F39-A260-9808982FF7FA}" type="presOf" srcId="{6A8ED998-608F-4194-932F-BDD73BE0ADA6}" destId="{135EE0E7-F1FC-4638-A795-BF75C7370EED}" srcOrd="0" destOrd="0" presId="urn:microsoft.com/office/officeart/2005/8/layout/vList2"/>
    <dgm:cxn modelId="{A01D70E5-DCB8-4633-9319-3CA4EB45FFC9}" srcId="{1791D3E4-9553-4C3F-BD3A-5C731E74C5D9}" destId="{FD15108F-0BFA-4E1F-BC7D-3EDEF3766E02}" srcOrd="1" destOrd="0" parTransId="{09E1CF3A-7AAB-4D5E-9F77-65C50500FFF0}" sibTransId="{9F63BA5D-0FDB-4729-83F1-FFEB22940AA1}"/>
    <dgm:cxn modelId="{40DC46E7-8145-44D6-8CEA-97463CE6CE09}" type="presOf" srcId="{1791D3E4-9553-4C3F-BD3A-5C731E74C5D9}" destId="{AD7CB273-98D9-4424-999B-AED6DB8BB32B}" srcOrd="0" destOrd="0" presId="urn:microsoft.com/office/officeart/2005/8/layout/vList2"/>
    <dgm:cxn modelId="{9C0F9DE3-9ED9-4720-929C-8C113F612256}" type="presParOf" srcId="{AD7CB273-98D9-4424-999B-AED6DB8BB32B}" destId="{AFC85EB1-9860-439D-97A1-32329C456F87}" srcOrd="0" destOrd="0" presId="urn:microsoft.com/office/officeart/2005/8/layout/vList2"/>
    <dgm:cxn modelId="{BF361FE8-5C7F-41EA-AD0D-121C45362384}" type="presParOf" srcId="{AD7CB273-98D9-4424-999B-AED6DB8BB32B}" destId="{BA408EB3-5713-427F-A959-98209A9B6589}" srcOrd="1" destOrd="0" presId="urn:microsoft.com/office/officeart/2005/8/layout/vList2"/>
    <dgm:cxn modelId="{817A99E8-D984-4847-AA81-9FC3CD5F92B6}" type="presParOf" srcId="{AD7CB273-98D9-4424-999B-AED6DB8BB32B}" destId="{8D4A2DE1-3C65-4107-A634-7BE581D653EA}" srcOrd="2" destOrd="0" presId="urn:microsoft.com/office/officeart/2005/8/layout/vList2"/>
    <dgm:cxn modelId="{A2D78A73-4789-44B3-815C-CEF0595BE051}" type="presParOf" srcId="{AD7CB273-98D9-4424-999B-AED6DB8BB32B}" destId="{D45D0239-5CC4-4200-966B-5E248659D296}" srcOrd="3" destOrd="0" presId="urn:microsoft.com/office/officeart/2005/8/layout/vList2"/>
    <dgm:cxn modelId="{F37AFCE4-770D-447C-BD03-BF3ABEAF28F3}" type="presParOf" srcId="{AD7CB273-98D9-4424-999B-AED6DB8BB32B}" destId="{135EE0E7-F1FC-4638-A795-BF75C7370EED}" srcOrd="4" destOrd="0" presId="urn:microsoft.com/office/officeart/2005/8/layout/vList2"/>
    <dgm:cxn modelId="{A93AA342-1C23-4561-B349-7D7FFE118A9A}" type="presParOf" srcId="{AD7CB273-98D9-4424-999B-AED6DB8BB32B}" destId="{940F603F-3C53-4429-9BB9-14F34968BFB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F0603-75DE-4CAB-83EC-B9572025FE79}">
      <dsp:nvSpPr>
        <dsp:cNvPr id="0" name=""/>
        <dsp:cNvSpPr/>
      </dsp:nvSpPr>
      <dsp:spPr>
        <a:xfrm>
          <a:off x="0" y="538308"/>
          <a:ext cx="9507778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Desfecho é centrado na pessoa que recebe a intervenção</a:t>
          </a:r>
        </a:p>
      </dsp:txBody>
      <dsp:txXfrm>
        <a:off x="62141" y="600449"/>
        <a:ext cx="9383496" cy="1148678"/>
      </dsp:txXfrm>
    </dsp:sp>
    <dsp:sp modelId="{D792F72D-ED97-4C77-8FB8-DD4321FBD9F6}">
      <dsp:nvSpPr>
        <dsp:cNvPr id="0" name=""/>
        <dsp:cNvSpPr/>
      </dsp:nvSpPr>
      <dsp:spPr>
        <a:xfrm>
          <a:off x="0" y="1903428"/>
          <a:ext cx="9507778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Desfecho composto inclui a condição da pessoa, e detalhes do método (intervenção, local, instrumentos)</a:t>
          </a:r>
        </a:p>
      </dsp:txBody>
      <dsp:txXfrm>
        <a:off x="62141" y="1965569"/>
        <a:ext cx="9383496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3B2FB-4A7C-484A-8EA4-FC8242DFD9F8}">
      <dsp:nvSpPr>
        <dsp:cNvPr id="0" name=""/>
        <dsp:cNvSpPr/>
      </dsp:nvSpPr>
      <dsp:spPr>
        <a:xfrm>
          <a:off x="0" y="372348"/>
          <a:ext cx="9507778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09" tIns="520700" rIns="737909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variável mais importante para responder a pergunta de pesquisa</a:t>
          </a:r>
        </a:p>
      </dsp:txBody>
      <dsp:txXfrm>
        <a:off x="0" y="372348"/>
        <a:ext cx="9507778" cy="1417500"/>
      </dsp:txXfrm>
    </dsp:sp>
    <dsp:sp modelId="{D54283A1-064D-4CEF-9589-C98D639F263E}">
      <dsp:nvSpPr>
        <dsp:cNvPr id="0" name=""/>
        <dsp:cNvSpPr/>
      </dsp:nvSpPr>
      <dsp:spPr>
        <a:xfrm>
          <a:off x="475388" y="3348"/>
          <a:ext cx="665544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60" tIns="0" rIns="25156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Desfecho primário</a:t>
          </a:r>
        </a:p>
      </dsp:txBody>
      <dsp:txXfrm>
        <a:off x="511414" y="39374"/>
        <a:ext cx="6583392" cy="665948"/>
      </dsp:txXfrm>
    </dsp:sp>
    <dsp:sp modelId="{F0747FC1-D4D0-4DC9-9B71-0BF01D86C2F0}">
      <dsp:nvSpPr>
        <dsp:cNvPr id="0" name=""/>
        <dsp:cNvSpPr/>
      </dsp:nvSpPr>
      <dsp:spPr>
        <a:xfrm>
          <a:off x="0" y="2293848"/>
          <a:ext cx="9507778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09" tIns="520700" rIns="737909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variáveis adicionais que podem auxiliar a interpretação dos resultados do desfecho primário</a:t>
          </a:r>
        </a:p>
      </dsp:txBody>
      <dsp:txXfrm>
        <a:off x="0" y="2293848"/>
        <a:ext cx="9507778" cy="1417500"/>
      </dsp:txXfrm>
    </dsp:sp>
    <dsp:sp modelId="{87D060B2-4213-4F38-927E-F91AAEB66C12}">
      <dsp:nvSpPr>
        <dsp:cNvPr id="0" name=""/>
        <dsp:cNvSpPr/>
      </dsp:nvSpPr>
      <dsp:spPr>
        <a:xfrm>
          <a:off x="475388" y="1924848"/>
          <a:ext cx="665544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60" tIns="0" rIns="25156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Desfecho secundário</a:t>
          </a:r>
        </a:p>
      </dsp:txBody>
      <dsp:txXfrm>
        <a:off x="511414" y="1960874"/>
        <a:ext cx="6583392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D1F6F-9345-472C-BE76-0BC22B89B66B}">
      <dsp:nvSpPr>
        <dsp:cNvPr id="0" name=""/>
        <dsp:cNvSpPr/>
      </dsp:nvSpPr>
      <dsp:spPr>
        <a:xfrm>
          <a:off x="0" y="314725"/>
          <a:ext cx="9507778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09" tIns="354076" rIns="73790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descreve os sinais e sintomas de um agravo de saúde ou do seu manejo</a:t>
          </a:r>
        </a:p>
      </dsp:txBody>
      <dsp:txXfrm>
        <a:off x="0" y="314725"/>
        <a:ext cx="9507778" cy="722925"/>
      </dsp:txXfrm>
    </dsp:sp>
    <dsp:sp modelId="{7368F5CA-ABAB-48FC-BA67-D89FF4C602AA}">
      <dsp:nvSpPr>
        <dsp:cNvPr id="0" name=""/>
        <dsp:cNvSpPr/>
      </dsp:nvSpPr>
      <dsp:spPr>
        <a:xfrm>
          <a:off x="475388" y="63805"/>
          <a:ext cx="6655444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60" tIns="0" rIns="25156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Desfecho clínico</a:t>
          </a:r>
        </a:p>
      </dsp:txBody>
      <dsp:txXfrm>
        <a:off x="499886" y="88303"/>
        <a:ext cx="6606448" cy="452844"/>
      </dsp:txXfrm>
    </dsp:sp>
    <dsp:sp modelId="{0CFBC149-CD55-4D51-8E70-EAF0EF2FC6D8}">
      <dsp:nvSpPr>
        <dsp:cNvPr id="0" name=""/>
        <dsp:cNvSpPr/>
      </dsp:nvSpPr>
      <dsp:spPr>
        <a:xfrm>
          <a:off x="0" y="1380370"/>
          <a:ext cx="9507778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09" tIns="354076" rIns="73790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descreve o estado de saúde de uma pessoa, como os anos de vida ajustados por qualidade  (QALY), ou os anos de vida ajustados por incapacidade (DALY)  </a:t>
          </a:r>
        </a:p>
      </dsp:txBody>
      <dsp:txXfrm>
        <a:off x="0" y="1380370"/>
        <a:ext cx="9507778" cy="963900"/>
      </dsp:txXfrm>
    </dsp:sp>
    <dsp:sp modelId="{051347D4-524F-4EFA-A8F0-F9DC3CBCE429}">
      <dsp:nvSpPr>
        <dsp:cNvPr id="0" name=""/>
        <dsp:cNvSpPr/>
      </dsp:nvSpPr>
      <dsp:spPr>
        <a:xfrm>
          <a:off x="475388" y="1129450"/>
          <a:ext cx="6655444" cy="50184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60" tIns="0" rIns="25156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Desfecho de utilidade</a:t>
          </a:r>
        </a:p>
      </dsp:txBody>
      <dsp:txXfrm>
        <a:off x="499886" y="1153948"/>
        <a:ext cx="6606448" cy="452844"/>
      </dsp:txXfrm>
    </dsp:sp>
    <dsp:sp modelId="{BB2849DF-B74E-43B1-B6F2-8833D85E8116}">
      <dsp:nvSpPr>
        <dsp:cNvPr id="0" name=""/>
        <dsp:cNvSpPr/>
      </dsp:nvSpPr>
      <dsp:spPr>
        <a:xfrm>
          <a:off x="0" y="2686990"/>
          <a:ext cx="9507778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909" tIns="354076" rIns="73790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descreve as consequências clínicas em unidades monetárias ou os custos de procedimentos ou de recursos humanos empregados </a:t>
          </a:r>
        </a:p>
      </dsp:txBody>
      <dsp:txXfrm>
        <a:off x="0" y="2686990"/>
        <a:ext cx="9507778" cy="963900"/>
      </dsp:txXfrm>
    </dsp:sp>
    <dsp:sp modelId="{62AF0F2F-1436-4EB9-9058-7EDA265744FF}">
      <dsp:nvSpPr>
        <dsp:cNvPr id="0" name=""/>
        <dsp:cNvSpPr/>
      </dsp:nvSpPr>
      <dsp:spPr>
        <a:xfrm>
          <a:off x="475388" y="2436070"/>
          <a:ext cx="6655444" cy="5018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60" tIns="0" rIns="25156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Desfecho monetário</a:t>
          </a:r>
        </a:p>
      </dsp:txBody>
      <dsp:txXfrm>
        <a:off x="499886" y="2460568"/>
        <a:ext cx="6606448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85EB1-9860-439D-97A1-32329C456F87}">
      <dsp:nvSpPr>
        <dsp:cNvPr id="0" name=""/>
        <dsp:cNvSpPr/>
      </dsp:nvSpPr>
      <dsp:spPr>
        <a:xfrm>
          <a:off x="0" y="26019"/>
          <a:ext cx="6263640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Validade</a:t>
          </a:r>
        </a:p>
      </dsp:txBody>
      <dsp:txXfrm>
        <a:off x="40980" y="66999"/>
        <a:ext cx="6181680" cy="757514"/>
      </dsp:txXfrm>
    </dsp:sp>
    <dsp:sp modelId="{BA408EB3-5713-427F-A959-98209A9B6589}">
      <dsp:nvSpPr>
        <dsp:cNvPr id="0" name=""/>
        <dsp:cNvSpPr/>
      </dsp:nvSpPr>
      <dsp:spPr>
        <a:xfrm>
          <a:off x="0" y="865494"/>
          <a:ext cx="6263640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representar corretamente o significado da característica avaliada </a:t>
          </a:r>
        </a:p>
      </dsp:txBody>
      <dsp:txXfrm>
        <a:off x="0" y="865494"/>
        <a:ext cx="6263640" cy="851287"/>
      </dsp:txXfrm>
    </dsp:sp>
    <dsp:sp modelId="{8D4A2DE1-3C65-4107-A634-7BE581D653EA}">
      <dsp:nvSpPr>
        <dsp:cNvPr id="0" name=""/>
        <dsp:cNvSpPr/>
      </dsp:nvSpPr>
      <dsp:spPr>
        <a:xfrm>
          <a:off x="0" y="1716781"/>
          <a:ext cx="6263640" cy="83947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Confiabilidade</a:t>
          </a:r>
        </a:p>
      </dsp:txBody>
      <dsp:txXfrm>
        <a:off x="40980" y="1757761"/>
        <a:ext cx="6181680" cy="757514"/>
      </dsp:txXfrm>
    </dsp:sp>
    <dsp:sp modelId="{D45D0239-5CC4-4200-966B-5E248659D296}">
      <dsp:nvSpPr>
        <dsp:cNvPr id="0" name=""/>
        <dsp:cNvSpPr/>
      </dsp:nvSpPr>
      <dsp:spPr>
        <a:xfrm>
          <a:off x="0" y="2556256"/>
          <a:ext cx="6263640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funcionar da mesma forma para diferentes pessoas e momentos </a:t>
          </a:r>
        </a:p>
      </dsp:txBody>
      <dsp:txXfrm>
        <a:off x="0" y="2556256"/>
        <a:ext cx="6263640" cy="851287"/>
      </dsp:txXfrm>
    </dsp:sp>
    <dsp:sp modelId="{135EE0E7-F1FC-4638-A795-BF75C7370EED}">
      <dsp:nvSpPr>
        <dsp:cNvPr id="0" name=""/>
        <dsp:cNvSpPr/>
      </dsp:nvSpPr>
      <dsp:spPr>
        <a:xfrm>
          <a:off x="0" y="3407543"/>
          <a:ext cx="6263640" cy="83947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Sensibilidade</a:t>
          </a:r>
        </a:p>
      </dsp:txBody>
      <dsp:txXfrm>
        <a:off x="40980" y="3448523"/>
        <a:ext cx="6181680" cy="757514"/>
      </dsp:txXfrm>
    </dsp:sp>
    <dsp:sp modelId="{940F603F-3C53-4429-9BB9-14F34968BFB0}">
      <dsp:nvSpPr>
        <dsp:cNvPr id="0" name=""/>
        <dsp:cNvSpPr/>
      </dsp:nvSpPr>
      <dsp:spPr>
        <a:xfrm>
          <a:off x="0" y="4247018"/>
          <a:ext cx="6263640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capacidade para identificar pequenas ou grandes mudanças entre pessoas e no tempo</a:t>
          </a:r>
        </a:p>
      </dsp:txBody>
      <dsp:txXfrm>
        <a:off x="0" y="4247018"/>
        <a:ext cx="6263640" cy="1231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58B75-8683-44C4-AB61-1E159F715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322CA-00FF-4FF8-AE02-B8018A4CA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4C9B7-93C3-4715-A969-F58C8459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ED506-8D72-4027-90C9-A5E43F21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244EF-C7F0-438E-A14D-322DAA21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46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1176-775A-4962-A879-E4EE1962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BEAFA-BD70-4BC4-9B91-A7AFF0FE8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F6584-0B91-41C6-8EE5-801C3F3D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C40C0-DC83-48F4-A789-4A56EDC6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6B5AA-F138-47C7-AC56-F3D97C61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34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A6407F-7C57-4BAD-8C6D-C5AAF79F7E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F57CE-70DE-47D6-AE59-D4E0735C1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0AA56-5DD1-449C-A7AD-8C5937D2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432A4-2471-4753-8490-7D969C0CF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03738-2370-4939-8357-2F38193B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16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3F9F4-49E1-4F52-A4B9-965AD9953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78550-61F1-4111-930D-672F1776E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16DB6-B753-4915-ACBE-2C9CD89A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3490F-C2A2-4DE0-A1F6-9EA6B1C0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08F79-D4CC-4560-B9D7-D7A9A23E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3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79BA5-63FD-4C9D-8CAD-5BA3E0DA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0DE28-B330-4616-961A-B01978445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D785E-8C37-4070-A07D-AFF1256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5724D-9626-4285-A81B-BFA8DA825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DE0FA-3802-48D1-BAF4-43FE83DA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77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70A34-B4DC-4FED-8F0B-B2935B10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1A0C6-AB86-4D0D-AAD2-B0687E6B6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69641-1716-475A-A94C-0CAFD8841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AB1F5-59AD-4E43-BC5C-6A4E4B79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A9B38-58A8-4EE5-B99C-9F40DC5F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B30D1-573B-46CF-BB63-946FFD65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24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ED7B-527A-4A22-B701-2E807374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A59F9-1042-47D0-9040-7E427217A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71C45-66CE-4F03-A6AF-FE091F66D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D51B7-8428-449A-9E1E-43721A640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65185-1179-477B-8C63-A4768C683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EEFEF-A5F6-40EF-9679-05C3F1B9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F62CC-C464-4581-81BB-1FB0A1E2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FE3D3A-32A3-470B-AB3A-0D731FAE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32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2BC6-85C9-4444-8C6C-FAB772C7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826D1-B20A-4337-8C17-DED8684B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06ACB-EA0D-4D9C-BA9B-987E572C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812309-BE89-4C24-A885-18FFD73E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7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F874C-2C3B-43C0-AE29-21738680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1B9D2-E5E3-4584-9EE9-E057F36B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E60CF-8A1E-48D4-A6BC-6B7DA7B8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15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B917B-98A9-47E5-A22B-F14075DD9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A380-054D-4ACA-BB9E-4DACAC488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63E8D-4DED-4129-8608-C06CA741E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4DAB6-D297-467F-A296-F64B8F53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9E187-8867-4ECC-95EE-D7525B31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0D41B-1A71-4578-8844-B85726C1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33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A581C-9DD2-4EB6-B557-3C7D24A35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8AFE2B-BC24-47A1-9D7F-EE46975C1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E56B2-F787-4102-B8EC-B40B4708F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C97A3-D0D4-47F3-919C-F5197CEF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EDB21-600E-4356-8822-4C376EA4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A675D-9EBD-47E7-9B46-B83F30D9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28DAC-57CE-44DD-AD54-7422195C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888E0-7B11-4270-9890-B0046857F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35C0D-6548-4382-BCAC-A8B086C47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E7E9-5CF6-4D70-A978-0442EDD38F01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7E509-28D4-42A1-BF21-DB74616F7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F6397-6827-4A72-A3D4-6CA6F2C62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BD5A-ED1E-43C4-860E-BD6EC371B07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71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.ichom.org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24141-3AF3-4FCA-91F3-B1FBA1C0D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659957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Desfechos</a:t>
            </a:r>
            <a:endParaRPr lang="pt-BR" sz="80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1CD89-539B-4CD0-8E28-C706D86F3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8800"/>
            <a:ext cx="10515600" cy="1390650"/>
          </a:xfrm>
        </p:spPr>
        <p:txBody>
          <a:bodyPr>
            <a:normAutofit/>
          </a:bodyPr>
          <a:lstStyle/>
          <a:p>
            <a:r>
              <a:rPr lang="en-US" sz="3200"/>
              <a:t>Luis Mochizuki</a:t>
            </a:r>
            <a:endParaRPr lang="pt-BR" sz="3200"/>
          </a:p>
        </p:txBody>
      </p:sp>
    </p:spTree>
    <p:extLst>
      <p:ext uri="{BB962C8B-B14F-4D97-AF65-F5344CB8AC3E}">
        <p14:creationId xmlns:p14="http://schemas.microsoft.com/office/powerpoint/2010/main" val="12240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C8DF93-B5C4-4A30-A022-21502D8B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997" y="1607809"/>
            <a:ext cx="9236026" cy="28766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Como escolher um defecho?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F4D40-4664-4D8F-8A53-E96EDDE29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7499" y="4810308"/>
            <a:ext cx="9003022" cy="1076551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93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285630-E11A-4CC4-800A-68532E743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069B0493-EC1B-42FD-A38E-D4620EA2C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5782800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93872-23E5-4477-8BF4-36FC940F6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8401" y="3716323"/>
            <a:ext cx="4126764" cy="19462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Intervenção, estudo, trabalho, etc…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D263E12D-D6FE-41E6-98B7-EBA88FED2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80FAEE97-8C0C-4ED5-BC7D-C6870947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5BFAC9A7-CED6-40CD-BC73-6B06ECAC2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80D38C5-CFB9-4498-AD9C-38B2BBF65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9168" y="1126737"/>
            <a:ext cx="5795510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91473-D0F9-4D20-BDE2-54F697641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113" y="1448470"/>
            <a:ext cx="5149124" cy="28708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Quais são os interesses da … ?</a:t>
            </a:r>
          </a:p>
        </p:txBody>
      </p:sp>
    </p:spTree>
    <p:extLst>
      <p:ext uri="{BB962C8B-B14F-4D97-AF65-F5344CB8AC3E}">
        <p14:creationId xmlns:p14="http://schemas.microsoft.com/office/powerpoint/2010/main" val="4146424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58E966-456A-48F4-81B4-C4D0C00206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54331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46901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48912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1" y="1124043"/>
            <a:ext cx="6477233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8FAC73-4383-4FB5-9968-CAF75428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445775"/>
            <a:ext cx="5385391" cy="33424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 bom desfecho descreve os atributos da meta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CDB2D-0446-46A3-B15F-E4BB6FBEC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7225" y="1483341"/>
            <a:ext cx="3682853" cy="34726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Portanto, é preciso escolher o que se espera atingir com o estudo, trabalho, intervenção, análse</a:t>
            </a:r>
          </a:p>
        </p:txBody>
      </p:sp>
    </p:spTree>
    <p:extLst>
      <p:ext uri="{BB962C8B-B14F-4D97-AF65-F5344CB8AC3E}">
        <p14:creationId xmlns:p14="http://schemas.microsoft.com/office/powerpoint/2010/main" val="1511615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58E966-456A-48F4-81B4-C4D0C00206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54331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46901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48912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1" y="1124043"/>
            <a:ext cx="6477233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D6840C-9A0E-4F6F-8A9F-48AF8475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445775"/>
            <a:ext cx="5385391" cy="33424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Classificação Internacional de função, incapacidade e funcionalidade (CIF) oferece um referencial para os atributos relacionados à condição e saúde/doença/incapacidade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EC33D-08E7-411A-BBB4-048BB78DB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7225" y="1483341"/>
            <a:ext cx="3682853" cy="34726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Recomendação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r>
              <a:rPr lang="en-US" sz="2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ler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CIF </a:t>
            </a:r>
          </a:p>
        </p:txBody>
      </p:sp>
    </p:spTree>
    <p:extLst>
      <p:ext uri="{BB962C8B-B14F-4D97-AF65-F5344CB8AC3E}">
        <p14:creationId xmlns:p14="http://schemas.microsoft.com/office/powerpoint/2010/main" val="2395961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27BE1-FB2C-4CAC-A4C9-FC914A0B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8272458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Cada nível de abordagem tem seu conjunto específico de atributos de saúde/doença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0704E-D005-4B3B-874C-D122E50AD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Partes do corpo </a:t>
            </a:r>
            <a:r>
              <a:rPr lang="en-US" sz="3200" kern="1200">
                <a:solidFill>
                  <a:srgbClr val="FEFFFF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</a:t>
            </a:r>
            <a:r>
              <a:rPr lang="en-US" sz="3200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 indivíduo </a:t>
            </a:r>
            <a:r>
              <a:rPr lang="en-US" sz="3200" kern="1200">
                <a:solidFill>
                  <a:srgbClr val="FEFFFF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</a:t>
            </a:r>
            <a:r>
              <a:rPr lang="en-US" sz="3200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 grupo de indivíduos </a:t>
            </a:r>
            <a:r>
              <a:rPr lang="en-US" sz="3200" kern="1200">
                <a:solidFill>
                  <a:srgbClr val="FEFFFF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</a:t>
            </a:r>
            <a:r>
              <a:rPr lang="en-US" sz="3200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 população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9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DD789-9521-4EAC-9768-F2D97DA3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8272458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avaliação do desfecho responde a pergunta: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9B3D0-8ADD-41B5-AEE6-812CA8678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Este programa funciona?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B378A0-F1CD-440E-A688-4E07BA047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Sugestão de leitura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53DDE-1EFD-4E07-AFA5-AA44ADF13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7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https://connect.ichom.org/</a:t>
            </a:r>
            <a:endParaRPr lang="en-US" sz="27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2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Assinar (é de graça) e ler os outcomes/desfechos para diferentes doenças</a:t>
            </a:r>
          </a:p>
        </p:txBody>
      </p:sp>
    </p:spTree>
    <p:extLst>
      <p:ext uri="{BB962C8B-B14F-4D97-AF65-F5344CB8AC3E}">
        <p14:creationId xmlns:p14="http://schemas.microsoft.com/office/powerpoint/2010/main" val="345465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DE0BE-42D7-4CF0-81C8-DD1CF5DC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 que é um desfecho?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0C26A-CD4A-46C2-843E-A6F91CB5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Sinônimos: outcome, endpoint, evento</a:t>
            </a:r>
          </a:p>
        </p:txBody>
      </p:sp>
    </p:spTree>
    <p:extLst>
      <p:ext uri="{BB962C8B-B14F-4D97-AF65-F5344CB8AC3E}">
        <p14:creationId xmlns:p14="http://schemas.microsoft.com/office/powerpoint/2010/main" val="28061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E56465-F45F-44D9-9AB6-A2819FD6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Tipos de desfecho</a:t>
            </a:r>
            <a:endParaRPr lang="pt-BR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7FC864-2EF3-4362-B287-2608424BE2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168157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8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DE0BE-42D7-4CF0-81C8-DD1CF5DC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 que é desfecho?</a:t>
            </a:r>
            <a:endParaRPr lang="pt-BR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0C26A-CD4A-46C2-843E-A6F91CB5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Uma variável que </a:t>
            </a:r>
          </a:p>
          <a:p>
            <a:pPr lvl="1"/>
            <a:r>
              <a:rPr lang="en-US"/>
              <a:t>é monitorada em um estudo para documentar o impacto de uma intervenção (Ferreira e Patino 2017)</a:t>
            </a:r>
          </a:p>
          <a:p>
            <a:pPr lvl="1"/>
            <a:r>
              <a:rPr lang="en-US"/>
              <a:t>tem um significado prático no estudo</a:t>
            </a:r>
          </a:p>
          <a:p>
            <a:pPr lvl="1"/>
            <a:r>
              <a:rPr lang="en-US"/>
              <a:t>Representa</a:t>
            </a:r>
          </a:p>
          <a:p>
            <a:pPr lvl="2"/>
            <a:r>
              <a:rPr lang="en-US" sz="2400"/>
              <a:t>um conceito importante no estudo</a:t>
            </a:r>
          </a:p>
          <a:p>
            <a:pPr lvl="2"/>
            <a:r>
              <a:rPr lang="en-US" sz="2400"/>
              <a:t>as consequências de um estudo</a:t>
            </a:r>
          </a:p>
          <a:p>
            <a:pPr lvl="2"/>
            <a:r>
              <a:rPr lang="en-US" sz="2400"/>
              <a:t>os efeitos de uma intervenção para uma pessoa</a:t>
            </a:r>
          </a:p>
          <a:p>
            <a:pPr lvl="2"/>
            <a:r>
              <a:rPr lang="en-US" sz="2400"/>
              <a:t>as intenções de mudança de um estudo</a:t>
            </a: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48002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56465-F45F-44D9-9AB6-A2819FD6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Tipos de desfecho</a:t>
            </a:r>
            <a:endParaRPr lang="pt-BR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B6DDE-3296-49B2-B7FD-39C157AAE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Desfecho frouxo (soft endpoint)</a:t>
            </a:r>
          </a:p>
          <a:p>
            <a:pPr lvl="1"/>
            <a:r>
              <a:rPr lang="en-US"/>
              <a:t>variável</a:t>
            </a:r>
            <a:r>
              <a:rPr lang="en-US" dirty="0"/>
              <a:t> </a:t>
            </a:r>
            <a:r>
              <a:rPr lang="en-US"/>
              <a:t>baseada</a:t>
            </a:r>
            <a:r>
              <a:rPr lang="en-US" dirty="0"/>
              <a:t> </a:t>
            </a:r>
            <a:r>
              <a:rPr lang="en-US"/>
              <a:t>em</a:t>
            </a:r>
            <a:r>
              <a:rPr lang="en-US" dirty="0"/>
              <a:t> um </a:t>
            </a:r>
            <a:r>
              <a:rPr lang="en-US"/>
              <a:t>conceito</a:t>
            </a:r>
            <a:r>
              <a:rPr lang="en-US" dirty="0"/>
              <a:t> </a:t>
            </a:r>
            <a:r>
              <a:rPr lang="en-US"/>
              <a:t>subjetivo</a:t>
            </a:r>
            <a:r>
              <a:rPr lang="en-US" dirty="0"/>
              <a:t> e que </a:t>
            </a:r>
            <a:r>
              <a:rPr lang="en-US"/>
              <a:t>sofre</a:t>
            </a:r>
            <a:r>
              <a:rPr lang="en-US" dirty="0"/>
              <a:t> o </a:t>
            </a:r>
            <a:r>
              <a:rPr lang="en-US"/>
              <a:t>viés</a:t>
            </a:r>
            <a:r>
              <a:rPr lang="en-US" dirty="0"/>
              <a:t> de </a:t>
            </a:r>
            <a:r>
              <a:rPr lang="en-US"/>
              <a:t>aferição</a:t>
            </a:r>
            <a:r>
              <a:rPr lang="en-US" dirty="0"/>
              <a:t> (</a:t>
            </a:r>
            <a:r>
              <a:rPr lang="en-US"/>
              <a:t>pode</a:t>
            </a:r>
            <a:r>
              <a:rPr lang="en-US" dirty="0"/>
              <a:t> </a:t>
            </a:r>
            <a:r>
              <a:rPr lang="en-US"/>
              <a:t>variar</a:t>
            </a:r>
            <a:r>
              <a:rPr lang="en-US" dirty="0"/>
              <a:t> de </a:t>
            </a:r>
            <a:r>
              <a:rPr lang="en-US"/>
              <a:t>acordo</a:t>
            </a:r>
            <a:r>
              <a:rPr lang="en-US" dirty="0"/>
              <a:t> com a forma que é </a:t>
            </a:r>
            <a:r>
              <a:rPr lang="en-US"/>
              <a:t>avaliado</a:t>
            </a:r>
            <a:r>
              <a:rPr lang="en-US" dirty="0"/>
              <a:t>)</a:t>
            </a:r>
          </a:p>
          <a:p>
            <a:r>
              <a:rPr lang="en-US" sz="2400"/>
              <a:t>Desfecho duro (hard endpoint)</a:t>
            </a:r>
          </a:p>
          <a:p>
            <a:pPr lvl="1"/>
            <a:r>
              <a:rPr lang="en-US"/>
              <a:t>variável</a:t>
            </a:r>
            <a:r>
              <a:rPr lang="en-US" dirty="0"/>
              <a:t> </a:t>
            </a:r>
            <a:r>
              <a:rPr lang="en-US"/>
              <a:t>baseada</a:t>
            </a:r>
            <a:r>
              <a:rPr lang="en-US" dirty="0"/>
              <a:t> </a:t>
            </a:r>
            <a:r>
              <a:rPr lang="en-US"/>
              <a:t>em</a:t>
            </a:r>
            <a:r>
              <a:rPr lang="en-US" dirty="0"/>
              <a:t> um </a:t>
            </a:r>
            <a:r>
              <a:rPr lang="en-US"/>
              <a:t>conceito</a:t>
            </a:r>
            <a:r>
              <a:rPr lang="en-US" dirty="0"/>
              <a:t> </a:t>
            </a:r>
            <a:r>
              <a:rPr lang="en-US"/>
              <a:t>bem</a:t>
            </a:r>
            <a:r>
              <a:rPr lang="en-US" dirty="0"/>
              <a:t> claro e </a:t>
            </a:r>
            <a:r>
              <a:rPr lang="en-US"/>
              <a:t>definido</a:t>
            </a:r>
            <a:r>
              <a:rPr lang="en-US" dirty="0"/>
              <a:t>, e que </a:t>
            </a:r>
            <a:r>
              <a:rPr lang="en-US"/>
              <a:t>não</a:t>
            </a:r>
            <a:r>
              <a:rPr lang="en-US" dirty="0"/>
              <a:t> </a:t>
            </a:r>
            <a:r>
              <a:rPr lang="en-US"/>
              <a:t>requer</a:t>
            </a:r>
            <a:r>
              <a:rPr lang="en-US" dirty="0"/>
              <a:t> </a:t>
            </a:r>
            <a:r>
              <a:rPr lang="en-US"/>
              <a:t>subjetividade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1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56465-F45F-44D9-9AB6-A2819FD6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Tipos de desfecho</a:t>
            </a:r>
            <a:endParaRPr lang="pt-BR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B6DDE-3296-49B2-B7FD-39C157AAE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Desfecho definitivo</a:t>
            </a:r>
          </a:p>
          <a:p>
            <a:pPr lvl="1"/>
            <a:r>
              <a:rPr lang="en-US"/>
              <a:t>variável que define o estado final de um problema clínico</a:t>
            </a:r>
          </a:p>
          <a:p>
            <a:r>
              <a:rPr lang="en-US" sz="2400"/>
              <a:t>Desfecho substituto (surrogate endpoint)</a:t>
            </a:r>
          </a:p>
          <a:p>
            <a:pPr lvl="1"/>
            <a:r>
              <a:rPr lang="en-US"/>
              <a:t>variável que define um sintoma predominante e determinante de um problema clínico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2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E56465-F45F-44D9-9AB6-A2819FD6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Tipos de desfecho</a:t>
            </a:r>
            <a:endParaRPr lang="pt-BR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92072D-A05D-45FD-8B76-FD3B48E75C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204951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58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E56465-F45F-44D9-9AB6-A2819FD6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Tipos de desfecho</a:t>
            </a:r>
            <a:endParaRPr lang="pt-BR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67BEBD-1314-4F0D-8FA2-AC8EC39BE5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043364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88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4252E-0582-49EC-BBB0-29DFD8C8E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5"/>
                </a:solidFill>
              </a:rPr>
              <a:t>Um bom desfecho deve válido, confiável e sensível</a:t>
            </a:r>
            <a:endParaRPr lang="pt-BR" sz="6000">
              <a:solidFill>
                <a:schemeClr val="accent5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279B2A-1D31-4F37-808F-3C1EF522B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53668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262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474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Desfechos</vt:lpstr>
      <vt:lpstr>O que é um desfecho?</vt:lpstr>
      <vt:lpstr>Tipos de desfecho</vt:lpstr>
      <vt:lpstr>O que é desfecho?</vt:lpstr>
      <vt:lpstr>Tipos de desfecho</vt:lpstr>
      <vt:lpstr>Tipos de desfecho</vt:lpstr>
      <vt:lpstr>Tipos de desfecho</vt:lpstr>
      <vt:lpstr>Tipos de desfecho</vt:lpstr>
      <vt:lpstr>Um bom desfecho deve válido, confiável e sensível</vt:lpstr>
      <vt:lpstr>Como escolher um defecho?</vt:lpstr>
      <vt:lpstr>Quais são os interesses da … ?</vt:lpstr>
      <vt:lpstr>Um bom desfecho descreve os atributos da meta</vt:lpstr>
      <vt:lpstr>Classificação Internacional de função, incapacidade e funcionalidade (CIF) oferece um referencial para os atributos relacionados à condição e saúde/doença/incapacidade</vt:lpstr>
      <vt:lpstr>Cada nível de abordagem tem seu conjunto específico de atributos de saúde/doença</vt:lpstr>
      <vt:lpstr>A avaliação do desfecho responde a pergunta:</vt:lpstr>
      <vt:lpstr>Sugestão de leitura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Desfechos</dc:title>
  <dc:creator>Luis Mochizuki</dc:creator>
  <cp:lastModifiedBy>Luis Mochizuki</cp:lastModifiedBy>
  <cp:revision>4</cp:revision>
  <dcterms:created xsi:type="dcterms:W3CDTF">2021-09-14T12:52:45Z</dcterms:created>
  <dcterms:modified xsi:type="dcterms:W3CDTF">2021-09-14T17:58:58Z</dcterms:modified>
</cp:coreProperties>
</file>