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FF4FA-9854-FBF1-9A12-F8C9345FA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6627F9-55D1-BE0F-EBE8-C071F65FC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F231-366E-D921-ED60-48EDE74E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0DE92A-2DCA-95E3-847F-6B44FE34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94A8AF-5CCB-4979-30E5-8F1BEE23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03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BE653-F472-941B-8A82-A988B2D1E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FA0FF8-3742-FB4C-ED52-B8E3B3F7A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79F4D9-3CD5-014E-6BEF-71D0766B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AB7A1F-7114-DF0A-DCA5-EDB61ACE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D072F-5DAF-6949-3211-C784DB0B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13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835AAB-BE06-5DEC-DD0C-28C0D9C9A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4A81E1-FC88-1924-8919-946DED884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9B34D6-D069-C939-DA1F-B167F078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3E9EB9-EF87-EA95-3C69-D5DF2139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446A8C-FE44-ECBD-018A-54EB5F1D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355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8"/>
          <p:cNvSpPr>
            <a:spLocks noGrp="1"/>
          </p:cNvSpPr>
          <p:nvPr>
            <p:ph type="body" sz="quarter" idx="13"/>
          </p:nvPr>
        </p:nvSpPr>
        <p:spPr>
          <a:xfrm>
            <a:off x="666712" y="6486526"/>
            <a:ext cx="9906069" cy="371475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3" y="6429396"/>
            <a:ext cx="476253" cy="4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 userDrawn="1"/>
        </p:nvSpPr>
        <p:spPr>
          <a:xfrm>
            <a:off x="0" y="-24"/>
            <a:ext cx="10128448" cy="1071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5208" y="71414"/>
            <a:ext cx="9937229" cy="928694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pic>
        <p:nvPicPr>
          <p:cNvPr id="9" name="Imagem 8" descr="logo PRO3474 alt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23657" y="188640"/>
            <a:ext cx="1914305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0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8"/>
          <p:cNvSpPr>
            <a:spLocks noGrp="1"/>
          </p:cNvSpPr>
          <p:nvPr>
            <p:ph type="body" sz="quarter" idx="13"/>
          </p:nvPr>
        </p:nvSpPr>
        <p:spPr>
          <a:xfrm>
            <a:off x="666712" y="6486526"/>
            <a:ext cx="9906069" cy="371475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3" y="6429396"/>
            <a:ext cx="476253" cy="4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 userDrawn="1"/>
        </p:nvSpPr>
        <p:spPr>
          <a:xfrm>
            <a:off x="0" y="-24"/>
            <a:ext cx="10128448" cy="1071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5208" y="71414"/>
            <a:ext cx="9937229" cy="928694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pic>
        <p:nvPicPr>
          <p:cNvPr id="9" name="Imagem 8" descr="logo PRO3474 alt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23657" y="188640"/>
            <a:ext cx="1914305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3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82129-8F94-FFC8-14EF-5E61A061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77F22A-F007-56F0-5DBB-A4CD23B1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664164-D2E9-9975-9275-0FFDBAFA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D11F1F-B35A-E318-F891-A84CC64A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9D794F-B4DB-730B-2505-7CC2D4D0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14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490F4-8AD9-798A-C418-CA8164E1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DFAC8C-4EFE-B771-4723-8B1416D2E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C42AA-89DF-11AC-CE16-2A21775E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8ED330-7C62-AC82-D27E-74AD7217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F25C3C-3020-3787-2573-14E30E8C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8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E16A6-1C11-5B83-E3AD-630E59871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3FB803-1028-8249-F954-AC78D2DEE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7B07C8-1FA5-ADC0-5909-1EC99B78B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5ACBD3-458B-4406-6B13-83F6C2DD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B7D75B-CB98-E535-07DF-67502312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F3D607-D04F-F927-5D92-03AD7CE3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79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0A576-9081-D58A-6A86-545655EC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342A7-432A-0004-6B6C-C10D97906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E23558-BBC7-6B6C-7E4D-0CFB79B6F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873699-F5EF-20A6-8362-4776F3775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912EDA3-56F3-C479-3B37-7FF968A38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16EA04-44E2-D070-5FC2-48CDF373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BDCDFE-ADD2-A994-C2BD-E1753434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E45469-E3F9-7B96-310C-D7C6C13E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0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690C-C79A-4CEF-5C5A-0E189A31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166DC27-59E3-5CA0-884D-C36ACBCA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663A3D-F1DB-8333-7564-6FE798A6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D2FFE0-87A7-6831-8621-43DB94A2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9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272D16-9862-1C39-B9E6-8859664D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36A0FC-B8F1-6047-041A-0A219666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96FAC3-824D-FE80-6B23-DA2F8879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38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F1E42-C39F-7D83-FD16-994B1E12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259C30-0E14-6187-0F1C-AB58E4855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4E0B07-3ACE-F7D9-AA51-C31108B6D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40616C-CCD9-8796-9224-A3A910D3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6A0192-2233-C388-7FF2-AA74F749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E660E8-275B-0805-44EE-AD635267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21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9DE27-F2C6-028D-B049-7F51E971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EBDF6FA-8048-596A-7D0B-67B57A56E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6DAEAB-C659-A0EE-44B6-ACD9414C4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5C434E-18EB-A612-6569-3999EF8E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CF6404-B834-1AB4-F347-F8C627FE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1265A1-189E-0E1C-C9FE-F586A02C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84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16D23D-2B91-8183-3AE9-7B91A797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D858FA-70D0-E5D9-E464-253C9111E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88970B-939D-E4C0-5949-49149B8D5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AD2F-920A-45C2-A201-04D7BC6018D9}" type="datetimeFigureOut">
              <a:rPr lang="pt-BR" smtClean="0"/>
              <a:t>19/08/2023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2EF11B-E15C-AF74-8D62-214FC0015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C5DF20-6957-6BF2-EF8C-40A42222C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68956-7AA2-48B6-AE74-CC024797D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69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Vídeos sobre embalagens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09787" y="1087344"/>
            <a:ext cx="3947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é feita uma embalagem? (10 min)</a:t>
            </a:r>
          </a:p>
          <a:p>
            <a:r>
              <a:rPr lang="pt-BR" dirty="0"/>
              <a:t>Grupo Jauense Embalagens</a:t>
            </a:r>
          </a:p>
          <a:p>
            <a:r>
              <a:rPr lang="pt-BR" dirty="0"/>
              <a:t>https://youtu.be/bezYfXohyaM</a:t>
            </a:r>
          </a:p>
        </p:txBody>
      </p:sp>
      <p:sp>
        <p:nvSpPr>
          <p:cNvPr id="8" name="Retângulo 7"/>
          <p:cNvSpPr/>
          <p:nvPr/>
        </p:nvSpPr>
        <p:spPr>
          <a:xfrm>
            <a:off x="2309786" y="2957511"/>
            <a:ext cx="6072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Embalagens metálicas – uma visão geral (1:13:58)</a:t>
            </a:r>
          </a:p>
          <a:p>
            <a:r>
              <a:rPr lang="pt-BR" dirty="0"/>
              <a:t>Ronaldo Dias – Gerente Comercial da </a:t>
            </a:r>
            <a:r>
              <a:rPr lang="pt-BR" dirty="0" err="1"/>
              <a:t>Akso</a:t>
            </a:r>
            <a:r>
              <a:rPr lang="pt-BR" dirty="0"/>
              <a:t> Nobel</a:t>
            </a:r>
          </a:p>
          <a:p>
            <a:r>
              <a:rPr lang="pt-BR" dirty="0"/>
              <a:t>https://www.youtube.com/watch?v=iD0u5FCKXxY</a:t>
            </a:r>
          </a:p>
        </p:txBody>
      </p:sp>
      <p:sp>
        <p:nvSpPr>
          <p:cNvPr id="9" name="Retângulo 8"/>
          <p:cNvSpPr/>
          <p:nvPr/>
        </p:nvSpPr>
        <p:spPr>
          <a:xfrm>
            <a:off x="2309786" y="2034125"/>
            <a:ext cx="7291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Quais os tipos de embalagens? Conheça as diferenças de cada tipo (4:09)</a:t>
            </a:r>
          </a:p>
          <a:p>
            <a:r>
              <a:rPr lang="pt-BR" dirty="0" err="1">
                <a:solidFill>
                  <a:srgbClr val="0070C0"/>
                </a:solidFill>
              </a:rPr>
              <a:t>NutriDiversidade</a:t>
            </a:r>
            <a:endParaRPr lang="pt-BR" dirty="0">
              <a:solidFill>
                <a:srgbClr val="0070C0"/>
              </a:solidFill>
            </a:endParaRPr>
          </a:p>
          <a:p>
            <a:r>
              <a:rPr lang="pt-BR" dirty="0">
                <a:solidFill>
                  <a:srgbClr val="0070C0"/>
                </a:solidFill>
              </a:rPr>
              <a:t>https://www.youtube.com/watch?v=yd_DaVRJjJo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309787" y="3927022"/>
            <a:ext cx="4831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Embalagens para indústria de alimentos (1:02:09)</a:t>
            </a:r>
          </a:p>
          <a:p>
            <a:r>
              <a:rPr lang="pt-BR" dirty="0">
                <a:solidFill>
                  <a:srgbClr val="0070C0"/>
                </a:solidFill>
              </a:rPr>
              <a:t>Rodrigo Apolonio</a:t>
            </a:r>
          </a:p>
          <a:p>
            <a:r>
              <a:rPr lang="pt-BR" dirty="0">
                <a:solidFill>
                  <a:srgbClr val="0070C0"/>
                </a:solidFill>
              </a:rPr>
              <a:t>https://www.youtube.com/watch?v=dsLXfiSgXe0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309786" y="4876529"/>
            <a:ext cx="5148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Embalagens para alimentos (15:20)</a:t>
            </a:r>
          </a:p>
          <a:p>
            <a:r>
              <a:rPr lang="pt-BR" dirty="0"/>
              <a:t>Iris Braz</a:t>
            </a:r>
          </a:p>
          <a:p>
            <a:r>
              <a:rPr lang="pt-BR" dirty="0"/>
              <a:t>https://www.youtube.com/watch?v=0UCMA0XA7w8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309786" y="5801844"/>
            <a:ext cx="4966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Embalagens de vidros (28:59)</a:t>
            </a:r>
          </a:p>
          <a:p>
            <a:r>
              <a:rPr lang="pt-BR" dirty="0">
                <a:solidFill>
                  <a:srgbClr val="0070C0"/>
                </a:solidFill>
              </a:rPr>
              <a:t>Rodrigo Apolonio</a:t>
            </a:r>
          </a:p>
          <a:p>
            <a:r>
              <a:rPr lang="pt-BR" dirty="0">
                <a:solidFill>
                  <a:srgbClr val="0070C0"/>
                </a:solidFill>
              </a:rPr>
              <a:t>https://www.youtube.com/watch?v=4PqrnaQEGeE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Vídeos sobre embalagens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09786" y="1955771"/>
            <a:ext cx="4870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Embalagens metálicas (33:12)</a:t>
            </a:r>
          </a:p>
          <a:p>
            <a:r>
              <a:rPr lang="pt-BR" dirty="0">
                <a:solidFill>
                  <a:srgbClr val="0070C0"/>
                </a:solidFill>
              </a:rPr>
              <a:t>Rodrigo Apolonio</a:t>
            </a:r>
          </a:p>
          <a:p>
            <a:r>
              <a:rPr lang="pt-BR" dirty="0">
                <a:solidFill>
                  <a:srgbClr val="0070C0"/>
                </a:solidFill>
              </a:rPr>
              <a:t>https://www.youtube.com/watch?v=j8P1D_bayPc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07363" y="1017849"/>
            <a:ext cx="4934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Embalagens celulósicas (26:51)</a:t>
            </a:r>
          </a:p>
          <a:p>
            <a:r>
              <a:rPr lang="pt-BR" dirty="0"/>
              <a:t>Rodrigo Apolonio</a:t>
            </a:r>
          </a:p>
          <a:p>
            <a:r>
              <a:rPr lang="pt-BR" dirty="0"/>
              <a:t>https://www.youtube.com/watch?v=22wv6nfpyPo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309787" y="2928935"/>
            <a:ext cx="5216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Simbologia nas Embalagens (tipos de símbolos) (9:51)</a:t>
            </a:r>
          </a:p>
          <a:p>
            <a:r>
              <a:rPr lang="pt-BR" dirty="0"/>
              <a:t>Canal de Logística</a:t>
            </a:r>
          </a:p>
          <a:p>
            <a:r>
              <a:rPr lang="pt-BR" dirty="0"/>
              <a:t>https://www.youtube.com/watch?v=1ry_UVn2AM4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318197" y="3837710"/>
            <a:ext cx="4939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Embalagens para indústria de alimentos (1:02:10)</a:t>
            </a:r>
          </a:p>
          <a:p>
            <a:r>
              <a:rPr lang="pt-BR" dirty="0">
                <a:solidFill>
                  <a:srgbClr val="0070C0"/>
                </a:solidFill>
              </a:rPr>
              <a:t>Rodrigo Apolonio</a:t>
            </a:r>
          </a:p>
          <a:p>
            <a:r>
              <a:rPr lang="pt-BR" dirty="0">
                <a:solidFill>
                  <a:srgbClr val="0070C0"/>
                </a:solidFill>
              </a:rPr>
              <a:t>https://www.youtube.com/watch?v=dsLXfiSgXe0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309787" y="4772237"/>
            <a:ext cx="8199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Embalagens de medicamentos – Conceitos </a:t>
            </a:r>
            <a:r>
              <a:rPr lang="pt-BR" dirty="0" err="1"/>
              <a:t>geraisPrimária</a:t>
            </a:r>
            <a:r>
              <a:rPr lang="pt-BR" dirty="0"/>
              <a:t>, secundária, terciária (9:59)</a:t>
            </a:r>
          </a:p>
          <a:p>
            <a:r>
              <a:rPr lang="pt-BR" dirty="0"/>
              <a:t>Daniela </a:t>
            </a:r>
            <a:r>
              <a:rPr lang="pt-BR" dirty="0" err="1"/>
              <a:t>Phelippin</a:t>
            </a:r>
            <a:endParaRPr lang="pt-BR" dirty="0"/>
          </a:p>
          <a:p>
            <a:r>
              <a:rPr lang="pt-BR" dirty="0"/>
              <a:t>https://www.youtube.com/watch?v=JWCULd3aw4o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EF09A49-B7BD-E49C-1372-A1D8CB743966}"/>
              </a:ext>
            </a:extLst>
          </p:cNvPr>
          <p:cNvSpPr txBox="1"/>
          <p:nvPr/>
        </p:nvSpPr>
        <p:spPr>
          <a:xfrm>
            <a:off x="2357840" y="5689940"/>
            <a:ext cx="6126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Embalagens</a:t>
            </a:r>
          </a:p>
          <a:p>
            <a:r>
              <a:rPr lang="pt-BR" dirty="0">
                <a:solidFill>
                  <a:srgbClr val="0070C0"/>
                </a:solidFill>
              </a:rPr>
              <a:t>Prof. Dr. Hugo Ribeiro Junior</a:t>
            </a:r>
          </a:p>
          <a:p>
            <a:r>
              <a:rPr lang="pt-BR" dirty="0">
                <a:solidFill>
                  <a:srgbClr val="0070C0"/>
                </a:solidFill>
              </a:rPr>
              <a:t>https://www.youtube.com/watch?v=0UCMA0XA7w8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295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Vídeos sobre embalagens</vt:lpstr>
      <vt:lpstr>Vídeos sobre embalagens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Vídeos sobre embalagens</dc:title>
  <dc:creator>Clovis Alvarenga Netto</dc:creator>
  <cp:lastModifiedBy>Clovis Alvarenga Netto</cp:lastModifiedBy>
  <cp:revision>8</cp:revision>
  <dcterms:created xsi:type="dcterms:W3CDTF">2023-08-19T17:55:42Z</dcterms:created>
  <dcterms:modified xsi:type="dcterms:W3CDTF">2023-08-19T20:35:18Z</dcterms:modified>
</cp:coreProperties>
</file>