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notesMasterIdLst>
    <p:notesMasterId r:id="rId50"/>
  </p:notesMasterIdLst>
  <p:handoutMasterIdLst>
    <p:handoutMasterId r:id="rId51"/>
  </p:handoutMasterIdLst>
  <p:sldIdLst>
    <p:sldId id="397" r:id="rId2"/>
    <p:sldId id="414" r:id="rId3"/>
    <p:sldId id="402" r:id="rId4"/>
    <p:sldId id="256" r:id="rId5"/>
    <p:sldId id="384" r:id="rId6"/>
    <p:sldId id="385" r:id="rId7"/>
    <p:sldId id="362" r:id="rId8"/>
    <p:sldId id="416" r:id="rId9"/>
    <p:sldId id="348" r:id="rId10"/>
    <p:sldId id="388" r:id="rId11"/>
    <p:sldId id="349" r:id="rId12"/>
    <p:sldId id="394" r:id="rId13"/>
    <p:sldId id="396" r:id="rId14"/>
    <p:sldId id="406" r:id="rId15"/>
    <p:sldId id="407" r:id="rId16"/>
    <p:sldId id="408" r:id="rId17"/>
    <p:sldId id="409" r:id="rId18"/>
    <p:sldId id="415" r:id="rId19"/>
    <p:sldId id="389" r:id="rId20"/>
    <p:sldId id="395" r:id="rId21"/>
    <p:sldId id="390" r:id="rId22"/>
    <p:sldId id="391" r:id="rId23"/>
    <p:sldId id="393" r:id="rId24"/>
    <p:sldId id="417" r:id="rId25"/>
    <p:sldId id="377" r:id="rId26"/>
    <p:sldId id="374" r:id="rId27"/>
    <p:sldId id="359" r:id="rId28"/>
    <p:sldId id="379" r:id="rId29"/>
    <p:sldId id="419" r:id="rId30"/>
    <p:sldId id="381" r:id="rId31"/>
    <p:sldId id="366" r:id="rId32"/>
    <p:sldId id="375" r:id="rId33"/>
    <p:sldId id="418" r:id="rId34"/>
    <p:sldId id="264" r:id="rId35"/>
    <p:sldId id="367" r:id="rId36"/>
    <p:sldId id="411" r:id="rId37"/>
    <p:sldId id="369" r:id="rId38"/>
    <p:sldId id="368" r:id="rId39"/>
    <p:sldId id="319" r:id="rId40"/>
    <p:sldId id="320" r:id="rId41"/>
    <p:sldId id="403" r:id="rId42"/>
    <p:sldId id="383" r:id="rId43"/>
    <p:sldId id="370" r:id="rId44"/>
    <p:sldId id="371" r:id="rId45"/>
    <p:sldId id="412" r:id="rId46"/>
    <p:sldId id="372" r:id="rId47"/>
    <p:sldId id="404" r:id="rId48"/>
    <p:sldId id="413" r:id="rId49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FF"/>
    <a:srgbClr val="99FF33"/>
    <a:srgbClr val="FFCC00"/>
    <a:srgbClr val="CC0000"/>
    <a:srgbClr val="990000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DC61C-BCB8-431D-A140-E99C38923DCF}" v="43" dt="2023-04-18T21:38:42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93548" autoAdjust="0"/>
  </p:normalViewPr>
  <p:slideViewPr>
    <p:cSldViewPr>
      <p:cViewPr varScale="1">
        <p:scale>
          <a:sx n="77" d="100"/>
          <a:sy n="77" d="100"/>
        </p:scale>
        <p:origin x="166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188" y="-120"/>
      </p:cViewPr>
      <p:guideLst>
        <p:guide orient="horz" pos="287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Garay" userId="4494ff6ae4b2f202" providerId="LiveId" clId="{28BDC61C-BCB8-431D-A140-E99C38923DCF}"/>
    <pc:docChg chg="undo custSel addSld delSld modSld sldOrd">
      <pc:chgData name="Miguel Garay" userId="4494ff6ae4b2f202" providerId="LiveId" clId="{28BDC61C-BCB8-431D-A140-E99C38923DCF}" dt="2023-04-18T21:40:53.907" v="312" actId="20577"/>
      <pc:docMkLst>
        <pc:docMk/>
      </pc:docMkLst>
      <pc:sldChg chg="modSp mod ord">
        <pc:chgData name="Miguel Garay" userId="4494ff6ae4b2f202" providerId="LiveId" clId="{28BDC61C-BCB8-431D-A140-E99C38923DCF}" dt="2023-04-18T21:20:08.174" v="145"/>
        <pc:sldMkLst>
          <pc:docMk/>
          <pc:sldMk cId="0" sldId="348"/>
        </pc:sldMkLst>
        <pc:spChg chg="mod">
          <ac:chgData name="Miguel Garay" userId="4494ff6ae4b2f202" providerId="LiveId" clId="{28BDC61C-BCB8-431D-A140-E99C38923DCF}" dt="2023-04-18T21:15:02.772" v="97" actId="27636"/>
          <ac:spMkLst>
            <pc:docMk/>
            <pc:sldMk cId="0" sldId="348"/>
            <ac:spMk id="112643" creationId="{5E71CAC8-31E8-408A-9D21-E3C1544230E0}"/>
          </ac:spMkLst>
        </pc:spChg>
      </pc:sldChg>
      <pc:sldChg chg="modSp mod ord">
        <pc:chgData name="Miguel Garay" userId="4494ff6ae4b2f202" providerId="LiveId" clId="{28BDC61C-BCB8-431D-A140-E99C38923DCF}" dt="2023-04-18T21:19:56.829" v="143"/>
        <pc:sldMkLst>
          <pc:docMk/>
          <pc:sldMk cId="0" sldId="349"/>
        </pc:sldMkLst>
        <pc:spChg chg="mod">
          <ac:chgData name="Miguel Garay" userId="4494ff6ae4b2f202" providerId="LiveId" clId="{28BDC61C-BCB8-431D-A140-E99C38923DCF}" dt="2023-04-18T21:14:41.544" v="95" actId="207"/>
          <ac:spMkLst>
            <pc:docMk/>
            <pc:sldMk cId="0" sldId="349"/>
            <ac:spMk id="116787" creationId="{37C9F97F-0A6D-4911-908F-4C3114E130A9}"/>
          </ac:spMkLst>
        </pc:spChg>
      </pc:sldChg>
      <pc:sldChg chg="ord">
        <pc:chgData name="Miguel Garay" userId="4494ff6ae4b2f202" providerId="LiveId" clId="{28BDC61C-BCB8-431D-A140-E99C38923DCF}" dt="2023-04-18T21:31:54.938" v="191"/>
        <pc:sldMkLst>
          <pc:docMk/>
          <pc:sldMk cId="0" sldId="359"/>
        </pc:sldMkLst>
      </pc:sldChg>
      <pc:sldChg chg="delSp modSp mod ord">
        <pc:chgData name="Miguel Garay" userId="4494ff6ae4b2f202" providerId="LiveId" clId="{28BDC61C-BCB8-431D-A140-E99C38923DCF}" dt="2023-04-18T21:15:45.814" v="109" actId="20577"/>
        <pc:sldMkLst>
          <pc:docMk/>
          <pc:sldMk cId="0" sldId="362"/>
        </pc:sldMkLst>
        <pc:spChg chg="del mod">
          <ac:chgData name="Miguel Garay" userId="4494ff6ae4b2f202" providerId="LiveId" clId="{28BDC61C-BCB8-431D-A140-E99C38923DCF}" dt="2023-04-18T21:15:30.311" v="104" actId="478"/>
          <ac:spMkLst>
            <pc:docMk/>
            <pc:sldMk cId="0" sldId="362"/>
            <ac:spMk id="4" creationId="{EDA14E00-1DB4-4283-A127-D45D17FC572C}"/>
          </ac:spMkLst>
        </pc:spChg>
        <pc:spChg chg="mod">
          <ac:chgData name="Miguel Garay" userId="4494ff6ae4b2f202" providerId="LiveId" clId="{28BDC61C-BCB8-431D-A140-E99C38923DCF}" dt="2023-04-18T21:15:14.352" v="100" actId="403"/>
          <ac:spMkLst>
            <pc:docMk/>
            <pc:sldMk cId="0" sldId="362"/>
            <ac:spMk id="153602" creationId="{710C82CD-3D02-49A1-9D6B-5DF50234F2F9}"/>
          </ac:spMkLst>
        </pc:spChg>
        <pc:spChg chg="mod">
          <ac:chgData name="Miguel Garay" userId="4494ff6ae4b2f202" providerId="LiveId" clId="{28BDC61C-BCB8-431D-A140-E99C38923DCF}" dt="2023-04-18T21:15:45.814" v="109" actId="20577"/>
          <ac:spMkLst>
            <pc:docMk/>
            <pc:sldMk cId="0" sldId="362"/>
            <ac:spMk id="153603" creationId="{75F0E1CC-0529-4081-80E9-FC72FE8A3D8D}"/>
          </ac:spMkLst>
        </pc:spChg>
      </pc:sldChg>
      <pc:sldChg chg="modSp mod">
        <pc:chgData name="Miguel Garay" userId="4494ff6ae4b2f202" providerId="LiveId" clId="{28BDC61C-BCB8-431D-A140-E99C38923DCF}" dt="2023-04-18T21:22:02.406" v="158" actId="20577"/>
        <pc:sldMkLst>
          <pc:docMk/>
          <pc:sldMk cId="0" sldId="366"/>
        </pc:sldMkLst>
        <pc:spChg chg="mod">
          <ac:chgData name="Miguel Garay" userId="4494ff6ae4b2f202" providerId="LiveId" clId="{28BDC61C-BCB8-431D-A140-E99C38923DCF}" dt="2023-04-18T21:22:02.406" v="158" actId="20577"/>
          <ac:spMkLst>
            <pc:docMk/>
            <pc:sldMk cId="0" sldId="366"/>
            <ac:spMk id="168962" creationId="{ABE431DF-99EF-4F9A-A984-1144AC7EFCE7}"/>
          </ac:spMkLst>
        </pc:spChg>
      </pc:sldChg>
      <pc:sldChg chg="addSp delSp modSp mod ord">
        <pc:chgData name="Miguel Garay" userId="4494ff6ae4b2f202" providerId="LiveId" clId="{28BDC61C-BCB8-431D-A140-E99C38923DCF}" dt="2023-04-18T21:39:35.039" v="303" actId="113"/>
        <pc:sldMkLst>
          <pc:docMk/>
          <pc:sldMk cId="0" sldId="368"/>
        </pc:sldMkLst>
        <pc:spChg chg="add del mod">
          <ac:chgData name="Miguel Garay" userId="4494ff6ae4b2f202" providerId="LiveId" clId="{28BDC61C-BCB8-431D-A140-E99C38923DCF}" dt="2023-04-18T21:37:48.644" v="280" actId="21"/>
          <ac:spMkLst>
            <pc:docMk/>
            <pc:sldMk cId="0" sldId="368"/>
            <ac:spMk id="3" creationId="{78DE063A-C1D8-2F06-AAC1-3144B0D9F5B0}"/>
          </ac:spMkLst>
        </pc:spChg>
        <pc:spChg chg="add del mod">
          <ac:chgData name="Miguel Garay" userId="4494ff6ae4b2f202" providerId="LiveId" clId="{28BDC61C-BCB8-431D-A140-E99C38923DCF}" dt="2023-04-18T21:38:15.567" v="292" actId="478"/>
          <ac:spMkLst>
            <pc:docMk/>
            <pc:sldMk cId="0" sldId="368"/>
            <ac:spMk id="5" creationId="{61126295-59B8-F46C-6BBF-5661F5131617}"/>
          </ac:spMkLst>
        </pc:spChg>
        <pc:spChg chg="add mod">
          <ac:chgData name="Miguel Garay" userId="4494ff6ae4b2f202" providerId="LiveId" clId="{28BDC61C-BCB8-431D-A140-E99C38923DCF}" dt="2023-04-18T21:38:23.025" v="293"/>
          <ac:spMkLst>
            <pc:docMk/>
            <pc:sldMk cId="0" sldId="368"/>
            <ac:spMk id="6" creationId="{F6A9EB44-54BC-3725-9696-B924A522FAF7}"/>
          </ac:spMkLst>
        </pc:spChg>
        <pc:spChg chg="add mod">
          <ac:chgData name="Miguel Garay" userId="4494ff6ae4b2f202" providerId="LiveId" clId="{28BDC61C-BCB8-431D-A140-E99C38923DCF}" dt="2023-04-18T21:38:42.167" v="297"/>
          <ac:spMkLst>
            <pc:docMk/>
            <pc:sldMk cId="0" sldId="368"/>
            <ac:spMk id="7" creationId="{6AB6E585-D127-A1E3-54C7-2B8B034E4159}"/>
          </ac:spMkLst>
        </pc:spChg>
        <pc:spChg chg="mod">
          <ac:chgData name="Miguel Garay" userId="4494ff6ae4b2f202" providerId="LiveId" clId="{28BDC61C-BCB8-431D-A140-E99C38923DCF}" dt="2023-04-18T21:39:35.039" v="303" actId="113"/>
          <ac:spMkLst>
            <pc:docMk/>
            <pc:sldMk cId="0" sldId="368"/>
            <ac:spMk id="47107" creationId="{B80833D9-6683-49C0-9DF5-2335A1194232}"/>
          </ac:spMkLst>
        </pc:spChg>
        <pc:spChg chg="add del">
          <ac:chgData name="Miguel Garay" userId="4494ff6ae4b2f202" providerId="LiveId" clId="{28BDC61C-BCB8-431D-A140-E99C38923DCF}" dt="2023-04-18T21:37:51.107" v="281" actId="21"/>
          <ac:spMkLst>
            <pc:docMk/>
            <pc:sldMk cId="0" sldId="368"/>
            <ac:spMk id="173058" creationId="{F6ABCF15-F49C-4C89-B29A-79288F0D53EC}"/>
          </ac:spMkLst>
        </pc:spChg>
      </pc:sldChg>
      <pc:sldChg chg="addSp modSp mod ord">
        <pc:chgData name="Miguel Garay" userId="4494ff6ae4b2f202" providerId="LiveId" clId="{28BDC61C-BCB8-431D-A140-E99C38923DCF}" dt="2023-04-18T21:38:08.844" v="289" actId="113"/>
        <pc:sldMkLst>
          <pc:docMk/>
          <pc:sldMk cId="0" sldId="369"/>
        </pc:sldMkLst>
        <pc:spChg chg="add mod">
          <ac:chgData name="Miguel Garay" userId="4494ff6ae4b2f202" providerId="LiveId" clId="{28BDC61C-BCB8-431D-A140-E99C38923DCF}" dt="2023-04-18T21:38:08.844" v="289" actId="113"/>
          <ac:spMkLst>
            <pc:docMk/>
            <pc:sldMk cId="0" sldId="369"/>
            <ac:spMk id="2" creationId="{5680A216-7947-446E-A34A-75E6C203EBBA}"/>
          </ac:spMkLst>
        </pc:spChg>
        <pc:spChg chg="mod">
          <ac:chgData name="Miguel Garay" userId="4494ff6ae4b2f202" providerId="LiveId" clId="{28BDC61C-BCB8-431D-A140-E99C38923DCF}" dt="2023-04-18T21:37:58.852" v="284" actId="1076"/>
          <ac:spMkLst>
            <pc:docMk/>
            <pc:sldMk cId="0" sldId="369"/>
            <ac:spMk id="49155" creationId="{069AF91F-1747-4436-9EC9-0C4F796055C9}"/>
          </ac:spMkLst>
        </pc:spChg>
        <pc:spChg chg="mod">
          <ac:chgData name="Miguel Garay" userId="4494ff6ae4b2f202" providerId="LiveId" clId="{28BDC61C-BCB8-431D-A140-E99C38923DCF}" dt="2023-04-18T21:38:01.590" v="285" actId="1076"/>
          <ac:spMkLst>
            <pc:docMk/>
            <pc:sldMk cId="0" sldId="369"/>
            <ac:spMk id="175106" creationId="{F85FE7B8-1485-4A7B-A035-663661D495D8}"/>
          </ac:spMkLst>
        </pc:spChg>
      </pc:sldChg>
      <pc:sldChg chg="modSp mod">
        <pc:chgData name="Miguel Garay" userId="4494ff6ae4b2f202" providerId="LiveId" clId="{28BDC61C-BCB8-431D-A140-E99C38923DCF}" dt="2023-04-18T21:39:15.566" v="301" actId="113"/>
        <pc:sldMkLst>
          <pc:docMk/>
          <pc:sldMk cId="0" sldId="370"/>
        </pc:sldMkLst>
        <pc:spChg chg="mod">
          <ac:chgData name="Miguel Garay" userId="4494ff6ae4b2f202" providerId="LiveId" clId="{28BDC61C-BCB8-431D-A140-E99C38923DCF}" dt="2023-04-18T21:39:15.566" v="301" actId="113"/>
          <ac:spMkLst>
            <pc:docMk/>
            <pc:sldMk cId="0" sldId="370"/>
            <ac:spMk id="51203" creationId="{C0E84363-FDC4-47B2-9085-38194D974528}"/>
          </ac:spMkLst>
        </pc:spChg>
      </pc:sldChg>
      <pc:sldChg chg="modSp mod">
        <pc:chgData name="Miguel Garay" userId="4494ff6ae4b2f202" providerId="LiveId" clId="{28BDC61C-BCB8-431D-A140-E99C38923DCF}" dt="2023-04-18T21:40:53.907" v="312" actId="20577"/>
        <pc:sldMkLst>
          <pc:docMk/>
          <pc:sldMk cId="0" sldId="372"/>
        </pc:sldMkLst>
        <pc:spChg chg="mod">
          <ac:chgData name="Miguel Garay" userId="4494ff6ae4b2f202" providerId="LiveId" clId="{28BDC61C-BCB8-431D-A140-E99C38923DCF}" dt="2023-04-18T21:40:53.907" v="312" actId="20577"/>
          <ac:spMkLst>
            <pc:docMk/>
            <pc:sldMk cId="0" sldId="372"/>
            <ac:spMk id="52227" creationId="{1172F008-2439-4AAC-9C52-F111B917D6B8}"/>
          </ac:spMkLst>
        </pc:spChg>
      </pc:sldChg>
      <pc:sldChg chg="addSp delSp modSp mod ord">
        <pc:chgData name="Miguel Garay" userId="4494ff6ae4b2f202" providerId="LiveId" clId="{28BDC61C-BCB8-431D-A140-E99C38923DCF}" dt="2023-04-18T21:31:44.788" v="189" actId="20577"/>
        <pc:sldMkLst>
          <pc:docMk/>
          <pc:sldMk cId="0" sldId="374"/>
        </pc:sldMkLst>
        <pc:spChg chg="add del mod">
          <ac:chgData name="Miguel Garay" userId="4494ff6ae4b2f202" providerId="LiveId" clId="{28BDC61C-BCB8-431D-A140-E99C38923DCF}" dt="2023-04-18T21:17:32.268" v="115" actId="478"/>
          <ac:spMkLst>
            <pc:docMk/>
            <pc:sldMk cId="0" sldId="374"/>
            <ac:spMk id="3" creationId="{F68FCE32-97DD-4BB1-E570-732DE2A293E5}"/>
          </ac:spMkLst>
        </pc:spChg>
        <pc:spChg chg="mod">
          <ac:chgData name="Miguel Garay" userId="4494ff6ae4b2f202" providerId="LiveId" clId="{28BDC61C-BCB8-431D-A140-E99C38923DCF}" dt="2023-04-18T21:31:44.788" v="189" actId="20577"/>
          <ac:spMkLst>
            <pc:docMk/>
            <pc:sldMk cId="0" sldId="374"/>
            <ac:spMk id="40963" creationId="{9DC5A29E-A5B4-4EBF-A35C-49E72C378F05}"/>
          </ac:spMkLst>
        </pc:spChg>
        <pc:spChg chg="del">
          <ac:chgData name="Miguel Garay" userId="4494ff6ae4b2f202" providerId="LiveId" clId="{28BDC61C-BCB8-431D-A140-E99C38923DCF}" dt="2023-04-18T21:17:29.427" v="114" actId="478"/>
          <ac:spMkLst>
            <pc:docMk/>
            <pc:sldMk cId="0" sldId="374"/>
            <ac:spMk id="191490" creationId="{0BAFBC29-4583-4E5E-97CA-7422E13BA931}"/>
          </ac:spMkLst>
        </pc:spChg>
      </pc:sldChg>
      <pc:sldChg chg="modSp mod">
        <pc:chgData name="Miguel Garay" userId="4494ff6ae4b2f202" providerId="LiveId" clId="{28BDC61C-BCB8-431D-A140-E99C38923DCF}" dt="2023-04-18T21:23:13.117" v="168" actId="14100"/>
        <pc:sldMkLst>
          <pc:docMk/>
          <pc:sldMk cId="0" sldId="375"/>
        </pc:sldMkLst>
        <pc:spChg chg="mod">
          <ac:chgData name="Miguel Garay" userId="4494ff6ae4b2f202" providerId="LiveId" clId="{28BDC61C-BCB8-431D-A140-E99C38923DCF}" dt="2023-04-18T21:23:13.117" v="168" actId="14100"/>
          <ac:spMkLst>
            <pc:docMk/>
            <pc:sldMk cId="0" sldId="375"/>
            <ac:spMk id="193544" creationId="{4C078317-240C-49D3-A509-4D5C4EE55728}"/>
          </ac:spMkLst>
        </pc:spChg>
      </pc:sldChg>
      <pc:sldChg chg="modSp ord">
        <pc:chgData name="Miguel Garay" userId="4494ff6ae4b2f202" providerId="LiveId" clId="{28BDC61C-BCB8-431D-A140-E99C38923DCF}" dt="2023-04-18T21:17:55.161" v="117"/>
        <pc:sldMkLst>
          <pc:docMk/>
          <pc:sldMk cId="0" sldId="377"/>
        </pc:sldMkLst>
        <pc:spChg chg="mod">
          <ac:chgData name="Miguel Garay" userId="4494ff6ae4b2f202" providerId="LiveId" clId="{28BDC61C-BCB8-431D-A140-E99C38923DCF}" dt="2023-04-18T21:17:23.549" v="113" actId="207"/>
          <ac:spMkLst>
            <pc:docMk/>
            <pc:sldMk cId="0" sldId="377"/>
            <ac:spMk id="5125" creationId="{E488C3A1-645E-4708-AE4A-D84A861F73B3}"/>
          </ac:spMkLst>
        </pc:spChg>
      </pc:sldChg>
      <pc:sldChg chg="ord">
        <pc:chgData name="Miguel Garay" userId="4494ff6ae4b2f202" providerId="LiveId" clId="{28BDC61C-BCB8-431D-A140-E99C38923DCF}" dt="2023-04-18T21:22:33.737" v="162"/>
        <pc:sldMkLst>
          <pc:docMk/>
          <pc:sldMk cId="0" sldId="379"/>
        </pc:sldMkLst>
      </pc:sldChg>
      <pc:sldChg chg="ord">
        <pc:chgData name="Miguel Garay" userId="4494ff6ae4b2f202" providerId="LiveId" clId="{28BDC61C-BCB8-431D-A140-E99C38923DCF}" dt="2023-04-18T21:18:03.262" v="121"/>
        <pc:sldMkLst>
          <pc:docMk/>
          <pc:sldMk cId="0" sldId="381"/>
        </pc:sldMkLst>
      </pc:sldChg>
      <pc:sldChg chg="del">
        <pc:chgData name="Miguel Garay" userId="4494ff6ae4b2f202" providerId="LiveId" clId="{28BDC61C-BCB8-431D-A140-E99C38923DCF}" dt="2023-04-18T21:17:07.762" v="110" actId="47"/>
        <pc:sldMkLst>
          <pc:docMk/>
          <pc:sldMk cId="0" sldId="382"/>
        </pc:sldMkLst>
      </pc:sldChg>
      <pc:sldChg chg="ord">
        <pc:chgData name="Miguel Garay" userId="4494ff6ae4b2f202" providerId="LiveId" clId="{28BDC61C-BCB8-431D-A140-E99C38923DCF}" dt="2023-04-11T20:43:34.478" v="3"/>
        <pc:sldMkLst>
          <pc:docMk/>
          <pc:sldMk cId="0" sldId="384"/>
        </pc:sldMkLst>
      </pc:sldChg>
      <pc:sldChg chg="ord">
        <pc:chgData name="Miguel Garay" userId="4494ff6ae4b2f202" providerId="LiveId" clId="{28BDC61C-BCB8-431D-A140-E99C38923DCF}" dt="2023-04-18T21:14:05.580" v="88"/>
        <pc:sldMkLst>
          <pc:docMk/>
          <pc:sldMk cId="0" sldId="385"/>
        </pc:sldMkLst>
      </pc:sldChg>
      <pc:sldChg chg="ord">
        <pc:chgData name="Miguel Garay" userId="4494ff6ae4b2f202" providerId="LiveId" clId="{28BDC61C-BCB8-431D-A140-E99C38923DCF}" dt="2023-04-11T20:44:18.756" v="13"/>
        <pc:sldMkLst>
          <pc:docMk/>
          <pc:sldMk cId="0" sldId="388"/>
        </pc:sldMkLst>
      </pc:sldChg>
      <pc:sldChg chg="modSp mod">
        <pc:chgData name="Miguel Garay" userId="4494ff6ae4b2f202" providerId="LiveId" clId="{28BDC61C-BCB8-431D-A140-E99C38923DCF}" dt="2023-04-18T21:18:30.324" v="122" actId="14100"/>
        <pc:sldMkLst>
          <pc:docMk/>
          <pc:sldMk cId="0" sldId="389"/>
        </pc:sldMkLst>
        <pc:spChg chg="mod">
          <ac:chgData name="Miguel Garay" userId="4494ff6ae4b2f202" providerId="LiveId" clId="{28BDC61C-BCB8-431D-A140-E99C38923DCF}" dt="2023-04-18T21:18:30.324" v="122" actId="14100"/>
          <ac:spMkLst>
            <pc:docMk/>
            <pc:sldMk cId="0" sldId="389"/>
            <ac:spMk id="156674" creationId="{8899E9CF-F78B-4EDD-BFA0-9240AED929AF}"/>
          </ac:spMkLst>
        </pc:spChg>
      </pc:sldChg>
      <pc:sldChg chg="modSp mod ord">
        <pc:chgData name="Miguel Garay" userId="4494ff6ae4b2f202" providerId="LiveId" clId="{28BDC61C-BCB8-431D-A140-E99C38923DCF}" dt="2023-04-18T21:19:47.053" v="141"/>
        <pc:sldMkLst>
          <pc:docMk/>
          <pc:sldMk cId="0" sldId="394"/>
        </pc:sldMkLst>
        <pc:spChg chg="mod">
          <ac:chgData name="Miguel Garay" userId="4494ff6ae4b2f202" providerId="LiveId" clId="{28BDC61C-BCB8-431D-A140-E99C38923DCF}" dt="2023-04-11T20:44:00.277" v="8" actId="20577"/>
          <ac:spMkLst>
            <pc:docMk/>
            <pc:sldMk cId="0" sldId="394"/>
            <ac:spMk id="25603" creationId="{30AAE757-CDE6-4E81-ACC6-91E4CBCAB98A}"/>
          </ac:spMkLst>
        </pc:spChg>
        <pc:picChg chg="mod">
          <ac:chgData name="Miguel Garay" userId="4494ff6ae4b2f202" providerId="LiveId" clId="{28BDC61C-BCB8-431D-A140-E99C38923DCF}" dt="2023-04-11T20:44:08.970" v="11" actId="1076"/>
          <ac:picMkLst>
            <pc:docMk/>
            <pc:sldMk cId="0" sldId="394"/>
            <ac:picMk id="25602" creationId="{29FCC48C-AF84-48CA-ABE1-14E07B981B96}"/>
          </ac:picMkLst>
        </pc:picChg>
      </pc:sldChg>
      <pc:sldChg chg="modSp add del mod">
        <pc:chgData name="Miguel Garay" userId="4494ff6ae4b2f202" providerId="LiveId" clId="{28BDC61C-BCB8-431D-A140-E99C38923DCF}" dt="2023-04-18T20:20:59.831" v="33" actId="20577"/>
        <pc:sldMkLst>
          <pc:docMk/>
          <pc:sldMk cId="0" sldId="397"/>
        </pc:sldMkLst>
        <pc:spChg chg="mod">
          <ac:chgData name="Miguel Garay" userId="4494ff6ae4b2f202" providerId="LiveId" clId="{28BDC61C-BCB8-431D-A140-E99C38923DCF}" dt="2023-04-18T20:20:59.831" v="33" actId="20577"/>
          <ac:spMkLst>
            <pc:docMk/>
            <pc:sldMk cId="0" sldId="397"/>
            <ac:spMk id="2" creationId="{F30C8F32-63A0-48AF-80B1-08F6FFAEB7EF}"/>
          </ac:spMkLst>
        </pc:spChg>
      </pc:sldChg>
      <pc:sldChg chg="modSp mod">
        <pc:chgData name="Miguel Garay" userId="4494ff6ae4b2f202" providerId="LiveId" clId="{28BDC61C-BCB8-431D-A140-E99C38923DCF}" dt="2023-04-18T20:22:33.382" v="86" actId="113"/>
        <pc:sldMkLst>
          <pc:docMk/>
          <pc:sldMk cId="0" sldId="402"/>
        </pc:sldMkLst>
        <pc:spChg chg="mod">
          <ac:chgData name="Miguel Garay" userId="4494ff6ae4b2f202" providerId="LiveId" clId="{28BDC61C-BCB8-431D-A140-E99C38923DCF}" dt="2023-04-18T20:22:33.382" v="86" actId="113"/>
          <ac:spMkLst>
            <pc:docMk/>
            <pc:sldMk cId="0" sldId="402"/>
            <ac:spMk id="4" creationId="{3C5069A2-1DCC-4A69-9256-8600A3CB5326}"/>
          </ac:spMkLst>
        </pc:spChg>
      </pc:sldChg>
      <pc:sldChg chg="modSp">
        <pc:chgData name="Miguel Garay" userId="4494ff6ae4b2f202" providerId="LiveId" clId="{28BDC61C-BCB8-431D-A140-E99C38923DCF}" dt="2023-04-18T21:23:46.925" v="175" actId="1076"/>
        <pc:sldMkLst>
          <pc:docMk/>
          <pc:sldMk cId="0" sldId="411"/>
        </pc:sldMkLst>
        <pc:picChg chg="mod">
          <ac:chgData name="Miguel Garay" userId="4494ff6ae4b2f202" providerId="LiveId" clId="{28BDC61C-BCB8-431D-A140-E99C38923DCF}" dt="2023-04-18T21:23:46.925" v="175" actId="1076"/>
          <ac:picMkLst>
            <pc:docMk/>
            <pc:sldMk cId="0" sldId="411"/>
            <ac:picMk id="46082" creationId="{B189DD9D-C33C-4DFE-950A-B5B4BDBDB9D5}"/>
          </ac:picMkLst>
        </pc:picChg>
      </pc:sldChg>
      <pc:sldChg chg="new del">
        <pc:chgData name="Miguel Garay" userId="4494ff6ae4b2f202" providerId="LiveId" clId="{28BDC61C-BCB8-431D-A140-E99C38923DCF}" dt="2023-04-18T20:21:19.815" v="35" actId="680"/>
        <pc:sldMkLst>
          <pc:docMk/>
          <pc:sldMk cId="3344827513" sldId="414"/>
        </pc:sldMkLst>
      </pc:sldChg>
      <pc:sldChg chg="addSp delSp modSp new mod">
        <pc:chgData name="Miguel Garay" userId="4494ff6ae4b2f202" providerId="LiveId" clId="{28BDC61C-BCB8-431D-A140-E99C38923DCF}" dt="2023-04-18T20:22:28.876" v="85" actId="113"/>
        <pc:sldMkLst>
          <pc:docMk/>
          <pc:sldMk cId="4167697085" sldId="414"/>
        </pc:sldMkLst>
        <pc:spChg chg="del">
          <ac:chgData name="Miguel Garay" userId="4494ff6ae4b2f202" providerId="LiveId" clId="{28BDC61C-BCB8-431D-A140-E99C38923DCF}" dt="2023-04-18T20:21:30.626" v="37" actId="478"/>
          <ac:spMkLst>
            <pc:docMk/>
            <pc:sldMk cId="4167697085" sldId="414"/>
            <ac:spMk id="2" creationId="{B3525B22-E91C-93B3-0FE3-0EC3D4F4FC4A}"/>
          </ac:spMkLst>
        </pc:spChg>
        <pc:spChg chg="add del mod">
          <ac:chgData name="Miguel Garay" userId="4494ff6ae4b2f202" providerId="LiveId" clId="{28BDC61C-BCB8-431D-A140-E99C38923DCF}" dt="2023-04-18T20:21:59.463" v="44" actId="478"/>
          <ac:spMkLst>
            <pc:docMk/>
            <pc:sldMk cId="4167697085" sldId="414"/>
            <ac:spMk id="3" creationId="{EFD2684A-2391-10A6-1F03-39C663DD7134}"/>
          </ac:spMkLst>
        </pc:spChg>
        <pc:spChg chg="add mod">
          <ac:chgData name="Miguel Garay" userId="4494ff6ae4b2f202" providerId="LiveId" clId="{28BDC61C-BCB8-431D-A140-E99C38923DCF}" dt="2023-04-18T20:22:28.876" v="85" actId="113"/>
          <ac:spMkLst>
            <pc:docMk/>
            <pc:sldMk cId="4167697085" sldId="414"/>
            <ac:spMk id="4" creationId="{7EE6339E-E457-45B7-6FFF-8CCB03321179}"/>
          </ac:spMkLst>
        </pc:spChg>
      </pc:sldChg>
      <pc:sldChg chg="addSp modSp new mod">
        <pc:chgData name="Miguel Garay" userId="4494ff6ae4b2f202" providerId="LiveId" clId="{28BDC61C-BCB8-431D-A140-E99C38923DCF}" dt="2023-04-18T21:18:50.553" v="131" actId="1076"/>
        <pc:sldMkLst>
          <pc:docMk/>
          <pc:sldMk cId="3523810773" sldId="415"/>
        </pc:sldMkLst>
        <pc:spChg chg="add mod">
          <ac:chgData name="Miguel Garay" userId="4494ff6ae4b2f202" providerId="LiveId" clId="{28BDC61C-BCB8-431D-A140-E99C38923DCF}" dt="2023-04-18T21:18:50.553" v="131" actId="1076"/>
          <ac:spMkLst>
            <pc:docMk/>
            <pc:sldMk cId="3523810773" sldId="415"/>
            <ac:spMk id="2" creationId="{1C87B3A9-2256-F1EB-4B0B-E2DF3711A98B}"/>
          </ac:spMkLst>
        </pc:spChg>
      </pc:sldChg>
      <pc:sldChg chg="addSp delSp modSp new mod">
        <pc:chgData name="Miguel Garay" userId="4494ff6ae4b2f202" providerId="LiveId" clId="{28BDC61C-BCB8-431D-A140-E99C38923DCF}" dt="2023-04-18T21:19:15.769" v="139" actId="14100"/>
        <pc:sldMkLst>
          <pc:docMk/>
          <pc:sldMk cId="2734994871" sldId="416"/>
        </pc:sldMkLst>
        <pc:spChg chg="del">
          <ac:chgData name="Miguel Garay" userId="4494ff6ae4b2f202" providerId="LiveId" clId="{28BDC61C-BCB8-431D-A140-E99C38923DCF}" dt="2023-04-18T21:19:08.410" v="133" actId="478"/>
          <ac:spMkLst>
            <pc:docMk/>
            <pc:sldMk cId="2734994871" sldId="416"/>
            <ac:spMk id="2" creationId="{D70F7F62-1200-07E6-69FE-F537073AB2B4}"/>
          </ac:spMkLst>
        </pc:spChg>
        <pc:spChg chg="add mod">
          <ac:chgData name="Miguel Garay" userId="4494ff6ae4b2f202" providerId="LiveId" clId="{28BDC61C-BCB8-431D-A140-E99C38923DCF}" dt="2023-04-18T21:19:15.769" v="139" actId="14100"/>
          <ac:spMkLst>
            <pc:docMk/>
            <pc:sldMk cId="2734994871" sldId="416"/>
            <ac:spMk id="3" creationId="{012C8799-11D0-37CC-A388-B24DFC9C3181}"/>
          </ac:spMkLst>
        </pc:spChg>
      </pc:sldChg>
      <pc:sldChg chg="addSp modSp new mod">
        <pc:chgData name="Miguel Garay" userId="4494ff6ae4b2f202" providerId="LiveId" clId="{28BDC61C-BCB8-431D-A140-E99C38923DCF}" dt="2023-04-18T21:21:43.538" v="154" actId="1076"/>
        <pc:sldMkLst>
          <pc:docMk/>
          <pc:sldMk cId="1281449442" sldId="417"/>
        </pc:sldMkLst>
        <pc:spChg chg="add mod">
          <ac:chgData name="Miguel Garay" userId="4494ff6ae4b2f202" providerId="LiveId" clId="{28BDC61C-BCB8-431D-A140-E99C38923DCF}" dt="2023-04-18T21:21:43.538" v="154" actId="1076"/>
          <ac:spMkLst>
            <pc:docMk/>
            <pc:sldMk cId="1281449442" sldId="417"/>
            <ac:spMk id="2" creationId="{87ABBFA0-CF6F-4224-45F4-55E52FF08208}"/>
          </ac:spMkLst>
        </pc:spChg>
      </pc:sldChg>
      <pc:sldChg chg="addSp modSp new mod">
        <pc:chgData name="Miguel Garay" userId="4494ff6ae4b2f202" providerId="LiveId" clId="{28BDC61C-BCB8-431D-A140-E99C38923DCF}" dt="2023-04-18T21:23:33.182" v="174" actId="20577"/>
        <pc:sldMkLst>
          <pc:docMk/>
          <pc:sldMk cId="452073516" sldId="418"/>
        </pc:sldMkLst>
        <pc:spChg chg="add mod">
          <ac:chgData name="Miguel Garay" userId="4494ff6ae4b2f202" providerId="LiveId" clId="{28BDC61C-BCB8-431D-A140-E99C38923DCF}" dt="2023-04-18T21:23:33.182" v="174" actId="20577"/>
          <ac:spMkLst>
            <pc:docMk/>
            <pc:sldMk cId="452073516" sldId="418"/>
            <ac:spMk id="2" creationId="{B2944900-2F16-A24A-2602-A3AE118B6866}"/>
          </ac:spMkLst>
        </pc:spChg>
      </pc:sldChg>
      <pc:sldChg chg="addSp delSp modSp new mod addAnim delAnim modAnim">
        <pc:chgData name="Miguel Garay" userId="4494ff6ae4b2f202" providerId="LiveId" clId="{28BDC61C-BCB8-431D-A140-E99C38923DCF}" dt="2023-04-18T21:36:08.612" v="267" actId="14100"/>
        <pc:sldMkLst>
          <pc:docMk/>
          <pc:sldMk cId="3106814136" sldId="419"/>
        </pc:sldMkLst>
        <pc:spChg chg="add mod">
          <ac:chgData name="Miguel Garay" userId="4494ff6ae4b2f202" providerId="LiveId" clId="{28BDC61C-BCB8-431D-A140-E99C38923DCF}" dt="2023-04-18T21:33:07.497" v="204" actId="20577"/>
          <ac:spMkLst>
            <pc:docMk/>
            <pc:sldMk cId="3106814136" sldId="419"/>
            <ac:spMk id="3" creationId="{489F01B5-B497-CC26-3111-F33E87D01DC8}"/>
          </ac:spMkLst>
        </pc:spChg>
        <pc:spChg chg="add del mod">
          <ac:chgData name="Miguel Garay" userId="4494ff6ae4b2f202" providerId="LiveId" clId="{28BDC61C-BCB8-431D-A140-E99C38923DCF}" dt="2023-04-18T21:35:53.294" v="260" actId="1076"/>
          <ac:spMkLst>
            <pc:docMk/>
            <pc:sldMk cId="3106814136" sldId="419"/>
            <ac:spMk id="4" creationId="{46D2D6F7-D5FF-09A9-17D0-C567BF16D97C}"/>
          </ac:spMkLst>
        </pc:spChg>
        <pc:spChg chg="add mod">
          <ac:chgData name="Miguel Garay" userId="4494ff6ae4b2f202" providerId="LiveId" clId="{28BDC61C-BCB8-431D-A140-E99C38923DCF}" dt="2023-04-18T21:35:52.729" v="259" actId="313"/>
          <ac:spMkLst>
            <pc:docMk/>
            <pc:sldMk cId="3106814136" sldId="419"/>
            <ac:spMk id="6" creationId="{BDCB3A29-F4AB-57AE-B1D0-701DF1D7D983}"/>
          </ac:spMkLst>
        </pc:spChg>
        <pc:spChg chg="add del mod">
          <ac:chgData name="Miguel Garay" userId="4494ff6ae4b2f202" providerId="LiveId" clId="{28BDC61C-BCB8-431D-A140-E99C38923DCF}" dt="2023-04-18T21:35:28.143" v="242" actId="478"/>
          <ac:spMkLst>
            <pc:docMk/>
            <pc:sldMk cId="3106814136" sldId="419"/>
            <ac:spMk id="9" creationId="{D933843A-AEBC-9FC3-6033-3741D893D6DF}"/>
          </ac:spMkLst>
        </pc:spChg>
        <pc:picChg chg="add mod">
          <ac:chgData name="Miguel Garay" userId="4494ff6ae4b2f202" providerId="LiveId" clId="{28BDC61C-BCB8-431D-A140-E99C38923DCF}" dt="2023-04-18T21:35:55.361" v="261" actId="1076"/>
          <ac:picMkLst>
            <pc:docMk/>
            <pc:sldMk cId="3106814136" sldId="419"/>
            <ac:picMk id="2" creationId="{6F40A8C1-3FFE-F973-FB73-2040BF5D1BAC}"/>
          </ac:picMkLst>
        </pc:picChg>
        <pc:picChg chg="add mod">
          <ac:chgData name="Miguel Garay" userId="4494ff6ae4b2f202" providerId="LiveId" clId="{28BDC61C-BCB8-431D-A140-E99C38923DCF}" dt="2023-04-18T21:36:06.241" v="265" actId="1076"/>
          <ac:picMkLst>
            <pc:docMk/>
            <pc:sldMk cId="3106814136" sldId="419"/>
            <ac:picMk id="7" creationId="{3D82E2C0-BE3F-9D45-D6C5-488EDC50F5FE}"/>
          </ac:picMkLst>
        </pc:picChg>
        <pc:picChg chg="add mod">
          <ac:chgData name="Miguel Garay" userId="4494ff6ae4b2f202" providerId="LiveId" clId="{28BDC61C-BCB8-431D-A140-E99C38923DCF}" dt="2023-04-18T21:36:08.612" v="267" actId="14100"/>
          <ac:picMkLst>
            <pc:docMk/>
            <pc:sldMk cId="3106814136" sldId="419"/>
            <ac:picMk id="10" creationId="{C6F39288-F948-BEA6-B479-8BAB2BF76898}"/>
          </ac:picMkLst>
        </pc:picChg>
      </pc:sldChg>
      <pc:sldMasterChg chg="delSldLayout">
        <pc:chgData name="Miguel Garay" userId="4494ff6ae4b2f202" providerId="LiveId" clId="{28BDC61C-BCB8-431D-A140-E99C38923DCF}" dt="2023-04-18T21:17:07.762" v="110" actId="47"/>
        <pc:sldMasterMkLst>
          <pc:docMk/>
          <pc:sldMasterMk cId="0" sldId="2147483695"/>
        </pc:sldMasterMkLst>
        <pc:sldLayoutChg chg="del">
          <pc:chgData name="Miguel Garay" userId="4494ff6ae4b2f202" providerId="LiveId" clId="{28BDC61C-BCB8-431D-A140-E99C38923DCF}" dt="2023-04-18T21:17:07.762" v="110" actId="47"/>
          <pc:sldLayoutMkLst>
            <pc:docMk/>
            <pc:sldMasterMk cId="0" sldId="2147483695"/>
            <pc:sldLayoutMk cId="3757265262" sldId="2147483798"/>
          </pc:sldLayoutMkLst>
        </pc:sldLayoutChg>
      </pc:sldMasterChg>
    </pc:docChg>
  </pc:docChgLst>
  <pc:docChgLst>
    <pc:chgData name="Miguel Garay" userId="4494ff6ae4b2f202" providerId="LiveId" clId="{D1C1A095-9C15-461C-BA87-E01913B48034}"/>
    <pc:docChg chg="addSld delSld modSld sldOrd">
      <pc:chgData name="Miguel Garay" userId="4494ff6ae4b2f202" providerId="LiveId" clId="{D1C1A095-9C15-461C-BA87-E01913B48034}" dt="2022-04-05T21:26:31.296" v="22" actId="1076"/>
      <pc:docMkLst>
        <pc:docMk/>
      </pc:docMkLst>
      <pc:sldChg chg="del">
        <pc:chgData name="Miguel Garay" userId="4494ff6ae4b2f202" providerId="LiveId" clId="{D1C1A095-9C15-461C-BA87-E01913B48034}" dt="2022-04-05T21:13:31.943" v="0" actId="47"/>
        <pc:sldMkLst>
          <pc:docMk/>
          <pc:sldMk cId="0" sldId="392"/>
        </pc:sldMkLst>
      </pc:sldChg>
      <pc:sldChg chg="ord">
        <pc:chgData name="Miguel Garay" userId="4494ff6ae4b2f202" providerId="LiveId" clId="{D1C1A095-9C15-461C-BA87-E01913B48034}" dt="2022-04-05T21:19:49.649" v="6"/>
        <pc:sldMkLst>
          <pc:docMk/>
          <pc:sldMk cId="0" sldId="403"/>
        </pc:sldMkLst>
      </pc:sldChg>
      <pc:sldChg chg="ord">
        <pc:chgData name="Miguel Garay" userId="4494ff6ae4b2f202" providerId="LiveId" clId="{D1C1A095-9C15-461C-BA87-E01913B48034}" dt="2022-04-05T21:19:52.207" v="8"/>
        <pc:sldMkLst>
          <pc:docMk/>
          <pc:sldMk cId="0" sldId="404"/>
        </pc:sldMkLst>
      </pc:sldChg>
      <pc:sldChg chg="addSp modSp new mod">
        <pc:chgData name="Miguel Garay" userId="4494ff6ae4b2f202" providerId="LiveId" clId="{D1C1A095-9C15-461C-BA87-E01913B48034}" dt="2022-04-05T21:26:31.296" v="22" actId="1076"/>
        <pc:sldMkLst>
          <pc:docMk/>
          <pc:sldMk cId="3970261406" sldId="413"/>
        </pc:sldMkLst>
        <pc:spChg chg="add mod">
          <ac:chgData name="Miguel Garay" userId="4494ff6ae4b2f202" providerId="LiveId" clId="{D1C1A095-9C15-461C-BA87-E01913B48034}" dt="2022-04-05T21:26:31.296" v="22" actId="1076"/>
          <ac:spMkLst>
            <pc:docMk/>
            <pc:sldMk cId="3970261406" sldId="413"/>
            <ac:spMk id="4" creationId="{33C8031A-C722-4821-8705-6E5BF4C3FA4A}"/>
          </ac:spMkLst>
        </pc:spChg>
        <pc:picChg chg="add mod">
          <ac:chgData name="Miguel Garay" userId="4494ff6ae4b2f202" providerId="LiveId" clId="{D1C1A095-9C15-461C-BA87-E01913B48034}" dt="2022-04-05T21:24:15.636" v="13" actId="1076"/>
          <ac:picMkLst>
            <pc:docMk/>
            <pc:sldMk cId="3970261406" sldId="413"/>
            <ac:picMk id="2" creationId="{3D1C17DA-A627-4899-9524-90167FE2FF2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90EE5951-D8BF-4DD7-83ED-C924878B77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A954E4E2-1110-4F7F-A479-C822D97D6F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929C5A1B-0005-4912-829E-971A57276A6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201F9C79-C80B-4C3F-85C5-0BF82E933C5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147AA0D-2A4F-4AC1-87F5-D1257D209D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700AB24-906A-4709-898B-28F1BC0696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5D83CCD-DFD1-47E6-82BB-236BDC1ECD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A3FADFAD-35F2-4FA2-9DCF-A230400963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50F39BA-58E3-4BCB-A889-BB70A6C240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Clique para editar os estilos do texto mestre</a:t>
            </a:r>
          </a:p>
          <a:p>
            <a:pPr lvl="0"/>
            <a:r>
              <a:rPr lang="en-US" altLang="x-none" noProof="0"/>
              <a:t>Segundo nível</a:t>
            </a:r>
          </a:p>
          <a:p>
            <a:pPr lvl="0"/>
            <a:r>
              <a:rPr lang="en-US" altLang="x-none" noProof="0"/>
              <a:t>Terceiro nível</a:t>
            </a:r>
          </a:p>
          <a:p>
            <a:pPr lvl="0"/>
            <a:r>
              <a:rPr lang="en-US" altLang="x-none" noProof="0"/>
              <a:t>Quarto nível</a:t>
            </a:r>
          </a:p>
          <a:p>
            <a:pPr lvl="0"/>
            <a:r>
              <a:rPr lang="en-US" altLang="x-none" noProof="0"/>
              <a:t>Quinto nível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763C7EA-EA58-4B49-904A-96FB7580B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9FF531A7-58F9-43C7-8367-129ED8B49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EE714512-0129-4C1C-AE03-BC8CA058824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DA53F77-9909-4694-8D3B-AAFF8C9B14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7A1E19-A1A8-45CB-985E-B5789A7A9606}" type="slidenum">
              <a:rPr lang="en-US" altLang="pt-BR" sz="1200">
                <a:latin typeface="Times New Roman" panose="02020603050405020304" pitchFamily="18" charset="0"/>
              </a:rPr>
              <a:pPr/>
              <a:t>4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A5BF7B3-276A-4C09-B433-6B2F46A5CF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8DA68AB-72D9-4D95-9497-6C01A8D49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3A3FF3AA-B53A-41FE-B03D-84D45D782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B5BDA0-B4C3-406B-B687-06DB54059B45}" type="slidenum">
              <a:rPr lang="en-US" altLang="pt-BR" sz="1200">
                <a:latin typeface="Times New Roman" panose="02020603050405020304" pitchFamily="18" charset="0"/>
              </a:rPr>
              <a:pPr/>
              <a:t>27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3D77100C-521C-4FD9-9B32-CBA83911E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3DA8EF2-1C3D-4DEB-AD03-298BF9220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825F32FE-4E11-4926-B626-5C623F06C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4DC8E8-B88A-4E72-A63A-20F4E4873D24}" type="slidenum">
              <a:rPr lang="en-US" altLang="pt-BR" sz="1200">
                <a:latin typeface="Times New Roman" panose="02020603050405020304" pitchFamily="18" charset="0"/>
              </a:rPr>
              <a:pPr/>
              <a:t>31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DE5784F-2CEC-4EAB-9507-AA7B822EFC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FE352D6E-ED44-4298-896C-C84747E2A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378A130F-0015-41CB-8FD2-623F5EE25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580BAC-F69F-4052-859F-A4DFF73F4E2B}" type="slidenum">
              <a:rPr lang="en-US" altLang="pt-BR" sz="1200">
                <a:latin typeface="Times New Roman" panose="02020603050405020304" pitchFamily="18" charset="0"/>
              </a:rPr>
              <a:pPr/>
              <a:t>32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0412F5A-A397-4CF8-9FD8-FBA5073FB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7A9FDDC-C465-47D5-B245-E18EB91B2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C862C723-3E3F-4049-A9DA-3CE50BDC7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DD2A23-D217-45BC-8BE0-08EF3B9A7794}" type="slidenum">
              <a:rPr lang="en-US" altLang="pt-BR" sz="1200">
                <a:latin typeface="Times New Roman" panose="02020603050405020304" pitchFamily="18" charset="0"/>
              </a:rPr>
              <a:pPr/>
              <a:t>34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1658A0F-2563-4799-9D31-77C74B5DB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295C622D-60C9-4B27-B05E-30055ED42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63F1A29-984B-4747-9B9D-EF199BF40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F48396-FC92-45BC-A86F-CB4A27FC2E42}" type="slidenum">
              <a:rPr lang="en-US" altLang="pt-BR" sz="1200">
                <a:latin typeface="Times New Roman" panose="02020603050405020304" pitchFamily="18" charset="0"/>
              </a:rPr>
              <a:pPr/>
              <a:t>35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A97491A8-A3F2-4A44-823E-0A251844C3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DA988257-349F-4549-AFAB-453F36694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1BFD7104-5218-4FD7-A192-636BA83EB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31029A-7E2A-455C-AA86-C7B4CA25F239}" type="slidenum">
              <a:rPr lang="en-US" altLang="pt-BR" sz="1200">
                <a:latin typeface="Times New Roman" panose="02020603050405020304" pitchFamily="18" charset="0"/>
              </a:rPr>
              <a:pPr/>
              <a:t>37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6A32CFFF-702B-46C3-856F-D88B195CF7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3E56CC94-80EE-4B3E-90C1-18B2E2545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AAEF277-F89E-43C8-A3E0-E8C769A247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029387-3B71-46E0-A661-F29E66FECA69}" type="slidenum">
              <a:rPr lang="en-US" altLang="pt-BR" sz="1200">
                <a:latin typeface="Times New Roman" panose="02020603050405020304" pitchFamily="18" charset="0"/>
              </a:rPr>
              <a:pPr/>
              <a:t>38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F15DE785-7B9F-41E9-95A8-8929E2E65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B0A8EA4F-DB4A-4476-A1D9-00CEBCC5D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774736C-094D-45D5-A53D-F131E0818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A6F6E-D257-4AE9-BE4F-3A4A2C9B4F12}" type="slidenum">
              <a:rPr lang="en-US" altLang="pt-BR" sz="1200">
                <a:latin typeface="Times New Roman" panose="02020603050405020304" pitchFamily="18" charset="0"/>
              </a:rPr>
              <a:pPr/>
              <a:t>43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11FD2B44-4510-4B7A-9A0D-B50469D85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87A122C7-BE4D-4EF6-B659-27749102D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>
                <a:latin typeface="Times New Roman" panose="02020603050405020304" pitchFamily="18" charset="0"/>
              </a:rPr>
              <a:t>O glicogênio é o principal polissacarídio de armazenamento das células animais. Como a amilopectina, o glicogênio é um polímero formado por subunidades de glicose unidas por ligações </a:t>
            </a:r>
            <a:r>
              <a:rPr lang="pt-BR" altLang="pt-BR">
                <a:latin typeface="Times New Roman" panose="02020603050405020304" pitchFamily="18" charset="0"/>
                <a:sym typeface="Symbol" panose="05050102010706020507" pitchFamily="18" charset="2"/>
              </a:rPr>
              <a:t> </a:t>
            </a:r>
            <a:r>
              <a:rPr lang="pt-BR" altLang="pt-BR">
                <a:latin typeface="Times New Roman" panose="02020603050405020304" pitchFamily="18" charset="0"/>
              </a:rPr>
              <a:t>(1 </a:t>
            </a:r>
            <a:r>
              <a:rPr lang="pt-BR" altLang="pt-BR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pt-BR" altLang="pt-BR">
                <a:latin typeface="Times New Roman" panose="02020603050405020304" pitchFamily="18" charset="0"/>
              </a:rPr>
              <a:t>4), com ligações </a:t>
            </a:r>
            <a:r>
              <a:rPr lang="pt-BR" altLang="pt-BR">
                <a:latin typeface="Times New Roman" panose="02020603050405020304" pitchFamily="18" charset="0"/>
                <a:sym typeface="Symbol" panose="05050102010706020507" pitchFamily="18" charset="2"/>
              </a:rPr>
              <a:t> </a:t>
            </a:r>
            <a:r>
              <a:rPr lang="pt-BR" altLang="pt-BR">
                <a:latin typeface="Times New Roman" panose="02020603050405020304" pitchFamily="18" charset="0"/>
              </a:rPr>
              <a:t>(1 </a:t>
            </a:r>
            <a:r>
              <a:rPr lang="pt-BR" altLang="pt-BR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pt-BR" altLang="pt-BR">
                <a:latin typeface="Times New Roman" panose="02020603050405020304" pitchFamily="18" charset="0"/>
              </a:rPr>
              <a:t>6) nas ramificações. Mas o glicogênio é muito mais ramificado e compacto do que o amido</a:t>
            </a:r>
          </a:p>
          <a:p>
            <a:pPr eaLnBrk="1" hangingPunct="1"/>
            <a:r>
              <a:rPr lang="pt-BR" altLang="pt-BR">
                <a:latin typeface="Times New Roman" panose="02020603050405020304" pitchFamily="18" charset="0"/>
              </a:rPr>
              <a:t>É especialmente abundante no fígado, onde representa até 7% do peso úmido do órgão, e está presente também nos músculos esqueléticos. Nos hepatócitos é encontrado em grânulos, que contém as enzimas responsáveis por sua síntese e degradação.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E0802C7D-F5E0-48DE-83ED-0A1977AB4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7C93F0-CA10-48CA-9250-D222FB917C8A}" type="slidenum">
              <a:rPr lang="en-US" altLang="pt-BR" sz="1200">
                <a:latin typeface="Times New Roman" panose="02020603050405020304" pitchFamily="18" charset="0"/>
              </a:rPr>
              <a:pPr/>
              <a:t>44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2637BBE7-313A-4FE2-875F-48F51AA59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E1ABC34-B49F-4340-9571-685B1E5A0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F9979700-F23D-400E-88D0-645EA2F8D6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A9D18A-04C7-40D3-A491-0164EF41CF6B}" type="slidenum">
              <a:rPr lang="en-US" altLang="pt-BR" sz="1200">
                <a:latin typeface="Times New Roman" panose="02020603050405020304" pitchFamily="18" charset="0"/>
              </a:rPr>
              <a:pPr/>
              <a:t>46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DBD2E713-38F9-48C4-999A-D644A0856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7C242053-33D8-4912-899B-EC5CF2EEE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2F82D55-110F-428E-82D9-633BE2591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0AE93E-29C8-4E8F-A20E-49D2388D2BA7}" type="slidenum">
              <a:rPr lang="en-US" altLang="pt-BR" sz="1200">
                <a:latin typeface="Times New Roman" panose="02020603050405020304" pitchFamily="18" charset="0"/>
              </a:rPr>
              <a:pPr/>
              <a:t>7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068FB6DA-A2FA-45D9-87C3-9FB90D8BE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1832CCF7-AF82-4CFE-80B4-0F5959B87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5A154C48-B1CA-457A-BBE1-5FDF57A9EC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DCA1C0-EA95-45F5-95D9-13FE1040D65C}" type="slidenum">
              <a:rPr lang="en-US" altLang="pt-BR" sz="1200">
                <a:latin typeface="Times New Roman" panose="02020603050405020304" pitchFamily="18" charset="0"/>
              </a:rPr>
              <a:pPr/>
              <a:t>9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3DE3BB4-EAAF-4F9A-8CA9-BB041F05F6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AC90058D-702E-4319-B080-11D9ACEED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3FF3C15-4A29-46D5-AA5B-9393C93511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15EB1A-E810-44BA-ABC0-EAC890985679}" type="slidenum">
              <a:rPr lang="en-US" altLang="pt-BR" sz="1200">
                <a:latin typeface="Times New Roman" panose="02020603050405020304" pitchFamily="18" charset="0"/>
              </a:rPr>
              <a:pPr/>
              <a:t>11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1DD8F67-C7A7-4A1D-B63B-C69A07C43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E219F182-F142-4454-A0F6-6E240744F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pt-BR" altLang="pt-BR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5617E1AD-04B6-41DE-96DA-1565CE756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B6E60E-55AC-4E3D-8A28-41C258BE826E}" type="slidenum">
              <a:rPr lang="en-US" altLang="pt-BR" sz="1200">
                <a:latin typeface="Times New Roman" panose="02020603050405020304" pitchFamily="18" charset="0"/>
              </a:rPr>
              <a:pPr/>
              <a:t>19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75AFB4F-E42C-4C91-9B7D-9ACAF660D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D52BC68-EC54-4C05-BF68-EFA06B3AF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5C9099FA-0849-47F8-96E6-C1BF4646DC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C3E53F-AD9B-423D-B05E-CDB17DFCF2B1}" type="slidenum">
              <a:rPr lang="en-US" altLang="pt-BR" sz="1200">
                <a:latin typeface="Times New Roman" panose="02020603050405020304" pitchFamily="18" charset="0"/>
              </a:rPr>
              <a:pPr/>
              <a:t>21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69FBC287-F932-4C16-BBA2-08B761059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24EDA2D3-DDAB-40F7-987E-D6938B94A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1748AD6F-57A8-4F4E-9298-1CCCFC42D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D25CC2-A546-443A-A9B4-0E564E03C863}" type="slidenum">
              <a:rPr lang="en-US" altLang="pt-BR" sz="1200">
                <a:latin typeface="Times New Roman" panose="02020603050405020304" pitchFamily="18" charset="0"/>
              </a:rPr>
              <a:pPr/>
              <a:t>22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7FBA169-0A78-4ABB-9675-DBB0A2831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66E393A9-E4D1-4C31-B743-539344278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A732D443-E3C3-4239-A564-248C353E3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5C5FCB-8D46-4488-B335-1378FCCF6822}" type="slidenum">
              <a:rPr lang="en-US" altLang="pt-BR" sz="1200">
                <a:latin typeface="Times New Roman" panose="02020603050405020304" pitchFamily="18" charset="0"/>
              </a:rPr>
              <a:pPr/>
              <a:t>23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D9322EE-5BE4-4E06-970D-A81D1F1C5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28633C3-6B05-451B-8415-D7FDBAFF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A40425A3-5BB0-43F7-BC3B-256A4155C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21A3B2-1FC2-434E-8D82-7CF8B0EF7CCB}" type="slidenum">
              <a:rPr lang="en-US" altLang="pt-BR" sz="1200">
                <a:latin typeface="Times New Roman" panose="02020603050405020304" pitchFamily="18" charset="0"/>
              </a:rPr>
              <a:pPr/>
              <a:t>26</a:t>
            </a:fld>
            <a:endParaRPr lang="en-US" altLang="pt-BR" sz="1200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07E195D2-B388-4DFC-9BD6-9F973F5DA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028965D0-2012-4ADA-8388-8A97E7D75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6706299-ACD6-46B6-9018-A6C2D47A8BEF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360743-A033-4073-8388-CD2C3DD63254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6CFFCDA-CF5F-4CDD-8916-7DE58542AD89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C589B4F-2476-40CB-A781-096D2EA6B6E6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Conector reto 9">
            <a:extLst>
              <a:ext uri="{FF2B5EF4-FFF2-40B4-BE49-F238E27FC236}">
                <a16:creationId xmlns:a16="http://schemas.microsoft.com/office/drawing/2014/main" id="{C563A309-2126-4215-BB06-9C2CC67D1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Conector reto 10">
            <a:extLst>
              <a:ext uri="{FF2B5EF4-FFF2-40B4-BE49-F238E27FC236}">
                <a16:creationId xmlns:a16="http://schemas.microsoft.com/office/drawing/2014/main" id="{93BFBFD4-F012-430F-819A-DE5522B9B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Conector reto 11">
            <a:extLst>
              <a:ext uri="{FF2B5EF4-FFF2-40B4-BE49-F238E27FC236}">
                <a16:creationId xmlns:a16="http://schemas.microsoft.com/office/drawing/2014/main" id="{587B7599-C3B1-4D0F-BFB4-177377490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Conector reto 12">
            <a:extLst>
              <a:ext uri="{FF2B5EF4-FFF2-40B4-BE49-F238E27FC236}">
                <a16:creationId xmlns:a16="http://schemas.microsoft.com/office/drawing/2014/main" id="{C7462682-FF04-48A9-B68A-C5F76E21E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Conector reto 13">
            <a:extLst>
              <a:ext uri="{FF2B5EF4-FFF2-40B4-BE49-F238E27FC236}">
                <a16:creationId xmlns:a16="http://schemas.microsoft.com/office/drawing/2014/main" id="{17E85DC1-6114-451E-97FD-C0F62DD4D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Conector reto 14">
            <a:extLst>
              <a:ext uri="{FF2B5EF4-FFF2-40B4-BE49-F238E27FC236}">
                <a16:creationId xmlns:a16="http://schemas.microsoft.com/office/drawing/2014/main" id="{31634E6D-4C3A-4B12-AD42-6E2DD7D79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49F7443-E6F3-410B-9D87-59EF4095F1A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A817997-CDFC-4706-922E-57EEEF5E4011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84307F0-C63D-4B24-9F60-E687B72FB619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AC23C42-F71C-40C5-92E4-7E38EBB3ED4B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0B56AEA-D6F5-454F-89E1-D8B1D1EB142B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EAE413F-85C0-4C4E-966B-19A9CF548A42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22" name="Espaço Reservado para Data 27">
            <a:extLst>
              <a:ext uri="{FF2B5EF4-FFF2-40B4-BE49-F238E27FC236}">
                <a16:creationId xmlns:a16="http://schemas.microsoft.com/office/drawing/2014/main" id="{EBA8914F-92F1-4AB8-8F65-BA1ECA32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Rodapé 16">
            <a:extLst>
              <a:ext uri="{FF2B5EF4-FFF2-40B4-BE49-F238E27FC236}">
                <a16:creationId xmlns:a16="http://schemas.microsoft.com/office/drawing/2014/main" id="{A574B3AC-17F3-455F-B49F-870249ED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Espaço Reservado para Número de Slide 28">
            <a:extLst>
              <a:ext uri="{FF2B5EF4-FFF2-40B4-BE49-F238E27FC236}">
                <a16:creationId xmlns:a16="http://schemas.microsoft.com/office/drawing/2014/main" id="{B06C9088-4291-425C-A07C-663F471C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460C60C-FFA1-4FEC-9EEC-F26E7F72E2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7701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79290C7C-4775-45AC-BA28-2344B345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623BC772-081F-4435-A46C-20B6DC83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E3CD8E06-2A7A-460C-8019-07E3372A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C6A38-ED85-4FDF-BC6B-B693408CF9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768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F60F1E1A-B84B-4C7D-BD86-022E5D5B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E40FF25C-A29A-406B-BE8F-D3EE2092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id="{89284C49-4CD2-4C2A-83A3-2195A7D2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64495-5AD4-4AE2-8A99-26CB35CE96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529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7EAAF01B-D896-4060-853B-86EDF25B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545C9D65-0D7A-487F-ADD0-28B176D7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C85E039D-D15B-4082-9876-D6B51DAD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3204E-327B-4C65-8C81-BAA8AA810E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897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6">
            <a:extLst>
              <a:ext uri="{FF2B5EF4-FFF2-40B4-BE49-F238E27FC236}">
                <a16:creationId xmlns:a16="http://schemas.microsoft.com/office/drawing/2014/main" id="{7C8F2CE7-9D8C-4267-A2BA-783B6AE3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8">
            <a:extLst>
              <a:ext uri="{FF2B5EF4-FFF2-40B4-BE49-F238E27FC236}">
                <a16:creationId xmlns:a16="http://schemas.microsoft.com/office/drawing/2014/main" id="{5AB58EB7-6512-4143-A26A-A9A8CF61D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C5E043-B2FB-4876-A401-7E11887DF64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Rodapé 9">
            <a:extLst>
              <a:ext uri="{FF2B5EF4-FFF2-40B4-BE49-F238E27FC236}">
                <a16:creationId xmlns:a16="http://schemas.microsoft.com/office/drawing/2014/main" id="{055BD68E-B0FB-4E46-B576-248EE2EBA0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52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37D1BA5-F548-43B9-A1A7-A3CE0870FBB2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202FC2-089A-441E-99CA-89CBF2F7AC31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5FA12A7-CC9D-4A87-AD0B-6F938CFCAF34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06E4974-711E-4E0A-8A65-EEAA4AC77BDD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Conector reto 7">
            <a:extLst>
              <a:ext uri="{FF2B5EF4-FFF2-40B4-BE49-F238E27FC236}">
                <a16:creationId xmlns:a16="http://schemas.microsoft.com/office/drawing/2014/main" id="{7187865D-4584-4A72-A3B8-111E36418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Conector reto 8">
            <a:extLst>
              <a:ext uri="{FF2B5EF4-FFF2-40B4-BE49-F238E27FC236}">
                <a16:creationId xmlns:a16="http://schemas.microsoft.com/office/drawing/2014/main" id="{B4F42EAB-6C6B-4C58-B5E6-8F0A0DE4C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Conector reto 9">
            <a:extLst>
              <a:ext uri="{FF2B5EF4-FFF2-40B4-BE49-F238E27FC236}">
                <a16:creationId xmlns:a16="http://schemas.microsoft.com/office/drawing/2014/main" id="{8DC160CA-2DF8-489B-8395-F53F65F59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Conector reto 10">
            <a:extLst>
              <a:ext uri="{FF2B5EF4-FFF2-40B4-BE49-F238E27FC236}">
                <a16:creationId xmlns:a16="http://schemas.microsoft.com/office/drawing/2014/main" id="{2D030B6B-8D39-4A5E-BE05-EEF098DE3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Conector reto 11">
            <a:extLst>
              <a:ext uri="{FF2B5EF4-FFF2-40B4-BE49-F238E27FC236}">
                <a16:creationId xmlns:a16="http://schemas.microsoft.com/office/drawing/2014/main" id="{0EEE0F62-679C-4FAD-82F3-673743ABF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5369BE4-7AA7-4F0E-9612-2B31B6CA979E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2122AD5-F9BA-43FD-BB36-17F9D3BFE093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2ACE20B-2A15-4741-90BD-53DC9207DC00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658776B-755F-49E1-854A-9C8F07F4BD13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3BB2407-B781-4F16-AA1C-45986D56223C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33EEC91-AADC-486E-9A0E-AAB116B5B716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Conector reto 18">
            <a:extLst>
              <a:ext uri="{FF2B5EF4-FFF2-40B4-BE49-F238E27FC236}">
                <a16:creationId xmlns:a16="http://schemas.microsoft.com/office/drawing/2014/main" id="{D1BFE030-8EB5-4E90-BAD5-D92EE56F8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0" name="Espaço Reservado para Data 3">
            <a:extLst>
              <a:ext uri="{FF2B5EF4-FFF2-40B4-BE49-F238E27FC236}">
                <a16:creationId xmlns:a16="http://schemas.microsoft.com/office/drawing/2014/main" id="{34329D9C-88A5-4017-BB43-99197871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Espaço Reservado para Rodapé 4">
            <a:extLst>
              <a:ext uri="{FF2B5EF4-FFF2-40B4-BE49-F238E27FC236}">
                <a16:creationId xmlns:a16="http://schemas.microsoft.com/office/drawing/2014/main" id="{F29E5BC2-50D0-4705-8757-C69CC401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5">
            <a:extLst>
              <a:ext uri="{FF2B5EF4-FFF2-40B4-BE49-F238E27FC236}">
                <a16:creationId xmlns:a16="http://schemas.microsoft.com/office/drawing/2014/main" id="{DB817A8F-4E41-44CD-958C-29AF9771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5818FF49-7FBE-4535-9103-2C734D2BD5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962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id="{BCD7E846-B209-4C29-99D8-6CBA9D85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A7328FB-B8BE-4188-A3F8-F0F8B01C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id="{8BD42FD4-B57B-4746-8342-548CB867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C6A2E-56B9-4632-AE84-F30A571B89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553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13">
            <a:extLst>
              <a:ext uri="{FF2B5EF4-FFF2-40B4-BE49-F238E27FC236}">
                <a16:creationId xmlns:a16="http://schemas.microsoft.com/office/drawing/2014/main" id="{0DB0C9E7-3E8E-4C10-9494-004A7F30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F30AD808-F74D-4EBA-BE19-3C27291B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>
            <a:extLst>
              <a:ext uri="{FF2B5EF4-FFF2-40B4-BE49-F238E27FC236}">
                <a16:creationId xmlns:a16="http://schemas.microsoft.com/office/drawing/2014/main" id="{331131FD-6452-41D8-BBA3-E566A649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D8653-AB1C-475D-B5F9-1CB5B4F588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316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5">
            <a:extLst>
              <a:ext uri="{FF2B5EF4-FFF2-40B4-BE49-F238E27FC236}">
                <a16:creationId xmlns:a16="http://schemas.microsoft.com/office/drawing/2014/main" id="{06074987-8E6A-4421-9D02-75C479C0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7E771275-5D08-4595-8140-640268097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F4FF96-AF73-4B2A-9CC8-7D8F52EA2BD2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Rodapé 7">
            <a:extLst>
              <a:ext uri="{FF2B5EF4-FFF2-40B4-BE49-F238E27FC236}">
                <a16:creationId xmlns:a16="http://schemas.microsoft.com/office/drawing/2014/main" id="{FB20ED0D-A01C-4D78-A481-10181B3D84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01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>
            <a:extLst>
              <a:ext uri="{FF2B5EF4-FFF2-40B4-BE49-F238E27FC236}">
                <a16:creationId xmlns:a16="http://schemas.microsoft.com/office/drawing/2014/main" id="{6B219631-B722-4BCC-A624-D6CF7A90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5BA9FD6-D5E0-490A-BA9D-299C2E2F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>
            <a:extLst>
              <a:ext uri="{FF2B5EF4-FFF2-40B4-BE49-F238E27FC236}">
                <a16:creationId xmlns:a16="http://schemas.microsoft.com/office/drawing/2014/main" id="{C4C37D9A-A4FA-43A5-ADD5-F16FB935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EFB1F-E95C-4543-984B-0660092078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98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>
            <a:extLst>
              <a:ext uri="{FF2B5EF4-FFF2-40B4-BE49-F238E27FC236}">
                <a16:creationId xmlns:a16="http://schemas.microsoft.com/office/drawing/2014/main" id="{BD1AF300-359D-4AFF-985B-9C3BBB710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Conector reto 5">
            <a:extLst>
              <a:ext uri="{FF2B5EF4-FFF2-40B4-BE49-F238E27FC236}">
                <a16:creationId xmlns:a16="http://schemas.microsoft.com/office/drawing/2014/main" id="{52031838-C8E9-4221-B4FC-0C9889F7F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Conector reto 6">
            <a:extLst>
              <a:ext uri="{FF2B5EF4-FFF2-40B4-BE49-F238E27FC236}">
                <a16:creationId xmlns:a16="http://schemas.microsoft.com/office/drawing/2014/main" id="{D382C43C-F453-4B7B-BAC2-DDBA7074A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8" name="Conector reto 7">
            <a:extLst>
              <a:ext uri="{FF2B5EF4-FFF2-40B4-BE49-F238E27FC236}">
                <a16:creationId xmlns:a16="http://schemas.microsoft.com/office/drawing/2014/main" id="{9407C9FF-857A-4FDB-A2E7-EB8F51A4F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049E7F8-E0E6-421B-A68A-C2915FDD3A2B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Conector reto 9">
            <a:extLst>
              <a:ext uri="{FF2B5EF4-FFF2-40B4-BE49-F238E27FC236}">
                <a16:creationId xmlns:a16="http://schemas.microsoft.com/office/drawing/2014/main" id="{B2A73058-85AA-4072-95F5-C049F4C10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A6ECDBE-A4AC-4DD1-9C55-95F8428D6203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2" name="Espaço Reservado para Data 20">
            <a:extLst>
              <a:ext uri="{FF2B5EF4-FFF2-40B4-BE49-F238E27FC236}">
                <a16:creationId xmlns:a16="http://schemas.microsoft.com/office/drawing/2014/main" id="{AC41C8C2-9EF0-42E3-87CD-A599837B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1">
            <a:extLst>
              <a:ext uri="{FF2B5EF4-FFF2-40B4-BE49-F238E27FC236}">
                <a16:creationId xmlns:a16="http://schemas.microsoft.com/office/drawing/2014/main" id="{480D85AC-DDE6-4498-BBC1-A0A9D91B6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F18B5C-613D-4E41-9CD9-2630948CA9C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4" name="Espaço Reservado para Rodapé 22">
            <a:extLst>
              <a:ext uri="{FF2B5EF4-FFF2-40B4-BE49-F238E27FC236}">
                <a16:creationId xmlns:a16="http://schemas.microsoft.com/office/drawing/2014/main" id="{B2915D7F-863E-4CF9-B9B2-3CB6B04698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330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>
            <a:extLst>
              <a:ext uri="{FF2B5EF4-FFF2-40B4-BE49-F238E27FC236}">
                <a16:creationId xmlns:a16="http://schemas.microsoft.com/office/drawing/2014/main" id="{1C1E0271-841D-49AD-ABE4-724CB7862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066DC0B-3FA7-4B51-BDDA-B0602F7F206C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Conector reto 6">
            <a:extLst>
              <a:ext uri="{FF2B5EF4-FFF2-40B4-BE49-F238E27FC236}">
                <a16:creationId xmlns:a16="http://schemas.microsoft.com/office/drawing/2014/main" id="{033B8DE4-9EEB-4CDC-80AC-806CF76F7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482CA5-CB0A-4A3A-AC21-8DFF2F8639B2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Conector reto 8">
            <a:extLst>
              <a:ext uri="{FF2B5EF4-FFF2-40B4-BE49-F238E27FC236}">
                <a16:creationId xmlns:a16="http://schemas.microsoft.com/office/drawing/2014/main" id="{6B473483-C555-4AB4-A883-DC8FFA49F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" name="Conector reto 9">
            <a:extLst>
              <a:ext uri="{FF2B5EF4-FFF2-40B4-BE49-F238E27FC236}">
                <a16:creationId xmlns:a16="http://schemas.microsoft.com/office/drawing/2014/main" id="{3FD38980-A725-4102-A9EF-8ADA94D2E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Conector reto 10">
            <a:extLst>
              <a:ext uri="{FF2B5EF4-FFF2-40B4-BE49-F238E27FC236}">
                <a16:creationId xmlns:a16="http://schemas.microsoft.com/office/drawing/2014/main" id="{74BB7522-3F7A-4BD4-B1EA-AF95AA069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2" name="Espaço Reservado para Data 16">
            <a:extLst>
              <a:ext uri="{FF2B5EF4-FFF2-40B4-BE49-F238E27FC236}">
                <a16:creationId xmlns:a16="http://schemas.microsoft.com/office/drawing/2014/main" id="{B4A695C7-44B8-4180-B299-7D46182D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17">
            <a:extLst>
              <a:ext uri="{FF2B5EF4-FFF2-40B4-BE49-F238E27FC236}">
                <a16:creationId xmlns:a16="http://schemas.microsoft.com/office/drawing/2014/main" id="{2D8744E0-AEAC-484B-813D-BE5EE3D5F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FCF05B-6689-4767-B7E7-B6211DD3721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4" name="Espaço Reservado para Rodapé 20">
            <a:extLst>
              <a:ext uri="{FF2B5EF4-FFF2-40B4-BE49-F238E27FC236}">
                <a16:creationId xmlns:a16="http://schemas.microsoft.com/office/drawing/2014/main" id="{DFDB1517-829F-452C-B05E-9F9A1F9F0B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16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>
            <a:extLst>
              <a:ext uri="{FF2B5EF4-FFF2-40B4-BE49-F238E27FC236}">
                <a16:creationId xmlns:a16="http://schemas.microsoft.com/office/drawing/2014/main" id="{496C7717-D901-43C5-A3B1-DBA75A610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Espaço Reservado para Título 21">
            <a:extLst>
              <a:ext uri="{FF2B5EF4-FFF2-40B4-BE49-F238E27FC236}">
                <a16:creationId xmlns:a16="http://schemas.microsoft.com/office/drawing/2014/main" id="{7BD5D833-1224-4C95-8F97-B320DB80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44" name="Espaço Reservado para Texto 12">
            <a:extLst>
              <a:ext uri="{FF2B5EF4-FFF2-40B4-BE49-F238E27FC236}">
                <a16:creationId xmlns:a16="http://schemas.microsoft.com/office/drawing/2014/main" id="{1C86A478-3D1E-424D-8F49-504BFB43F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62F2C0D1-8B80-49D3-8955-0E0EF251E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A91D84-801A-4B32-8872-67FAD03E9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>
            <a:extLst>
              <a:ext uri="{FF2B5EF4-FFF2-40B4-BE49-F238E27FC236}">
                <a16:creationId xmlns:a16="http://schemas.microsoft.com/office/drawing/2014/main" id="{06D53652-DE0C-42D3-87C0-991E470BB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Conector reto 8">
            <a:extLst>
              <a:ext uri="{FF2B5EF4-FFF2-40B4-BE49-F238E27FC236}">
                <a16:creationId xmlns:a16="http://schemas.microsoft.com/office/drawing/2014/main" id="{07ADB0FD-9AD3-45B8-88C6-1F5D93C3C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31F1B54-8892-47CC-8CD8-3F8D92730B7C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Conector reto 10">
            <a:extLst>
              <a:ext uri="{FF2B5EF4-FFF2-40B4-BE49-F238E27FC236}">
                <a16:creationId xmlns:a16="http://schemas.microsoft.com/office/drawing/2014/main" id="{236DCCEF-3E55-4176-B126-229ED41F5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CCECC68-718F-4F80-9374-0677322DC97C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id="{DE7FA0C5-EE23-42B3-A219-358178FCC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22A32F2C-B855-436D-9CD9-4D8C40CA8AE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793" r:id="rId4"/>
    <p:sldLayoutId id="2147483794" r:id="rId5"/>
    <p:sldLayoutId id="2147483803" r:id="rId6"/>
    <p:sldLayoutId id="2147483795" r:id="rId7"/>
    <p:sldLayoutId id="2147483804" r:id="rId8"/>
    <p:sldLayoutId id="2147483805" r:id="rId9"/>
    <p:sldLayoutId id="2147483796" r:id="rId10"/>
    <p:sldLayoutId id="2147483797" r:id="rId11"/>
    <p:sldLayoutId id="21474837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C8F32-63A0-48AF-80B1-08F6FFAE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5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Alimentos : nutrição e dieta</a:t>
            </a:r>
          </a:p>
        </p:txBody>
      </p:sp>
      <p:sp>
        <p:nvSpPr>
          <p:cNvPr id="17411" name="Espaço Reservado para Conteúdo 2">
            <a:extLst>
              <a:ext uri="{FF2B5EF4-FFF2-40B4-BE49-F238E27FC236}">
                <a16:creationId xmlns:a16="http://schemas.microsoft.com/office/drawing/2014/main" id="{C5273F23-4CD6-461C-A972-B99D5FEE9D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210425" cy="4873625"/>
          </a:xfrm>
        </p:spPr>
        <p:txBody>
          <a:bodyPr/>
          <a:lstStyle/>
          <a:p>
            <a:pPr eaLnBrk="1" hangingPunct="1"/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Nutrição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 Conjunto de processos de assimilação dos alimentos pelo organismo, incluindo-se os fenômenos do metabolismo intermediário.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Dieta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  Conjunto de alimentos recomendados para ingestão, consideradas aspectos físicos, químicos e organolépticos e que atendam a todas as necessidades nutricionais.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8A2C489-1EE2-4B9E-A605-06B84C310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>
            <a:fillRect/>
          </a:stretch>
        </p:blipFill>
        <p:spPr bwMode="auto">
          <a:xfrm>
            <a:off x="1331913" y="992188"/>
            <a:ext cx="68135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tângulo 4">
            <a:extLst>
              <a:ext uri="{FF2B5EF4-FFF2-40B4-BE49-F238E27FC236}">
                <a16:creationId xmlns:a16="http://schemas.microsoft.com/office/drawing/2014/main" id="{59C7A6CD-B0F2-4CEE-83A7-4100D0BA3FE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95262" y="4575175"/>
            <a:ext cx="20939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2800"/>
          </a:p>
          <a:p>
            <a:r>
              <a:rPr lang="pt-BR" altLang="pt-BR" sz="2800" b="1"/>
              <a:t>Cetoses </a:t>
            </a:r>
            <a:endParaRPr lang="pt-BR" altLang="pt-BR" sz="2800"/>
          </a:p>
        </p:txBody>
      </p:sp>
      <p:sp>
        <p:nvSpPr>
          <p:cNvPr id="22532" name="Retângulo 5">
            <a:extLst>
              <a:ext uri="{FF2B5EF4-FFF2-40B4-BE49-F238E27FC236}">
                <a16:creationId xmlns:a16="http://schemas.microsoft.com/office/drawing/2014/main" id="{0FA974B3-AC0B-4B27-84F4-2407D480F87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47638" y="1665288"/>
            <a:ext cx="1998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2800"/>
          </a:p>
          <a:p>
            <a:r>
              <a:rPr lang="pt-BR" altLang="pt-BR" sz="2800" b="1"/>
              <a:t>Aldoses </a:t>
            </a:r>
            <a:endParaRPr lang="pt-BR" altLang="pt-BR" sz="2800"/>
          </a:p>
        </p:txBody>
      </p:sp>
      <p:sp>
        <p:nvSpPr>
          <p:cNvPr id="22533" name="Retângulo 6">
            <a:extLst>
              <a:ext uri="{FF2B5EF4-FFF2-40B4-BE49-F238E27FC236}">
                <a16:creationId xmlns:a16="http://schemas.microsoft.com/office/drawing/2014/main" id="{DDA6F0DA-B31C-47DE-B134-BCD7A8B07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-117475"/>
            <a:ext cx="7561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2800"/>
          </a:p>
          <a:p>
            <a:r>
              <a:rPr lang="pt-BR" altLang="pt-BR" sz="2800" b="1"/>
              <a:t>Estrutura de monossacarídeos </a:t>
            </a:r>
            <a:endParaRPr lang="pt-BR" altLang="pt-BR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8">
            <a:extLst>
              <a:ext uri="{FF2B5EF4-FFF2-40B4-BE49-F238E27FC236}">
                <a16:creationId xmlns:a16="http://schemas.microsoft.com/office/drawing/2014/main" id="{D9E16076-0445-4275-ACB9-E6C7CAEEA825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2876550"/>
            <a:ext cx="2824163" cy="3579813"/>
            <a:chOff x="690" y="2067"/>
            <a:chExt cx="1779" cy="2255"/>
          </a:xfrm>
        </p:grpSpPr>
        <p:sp>
          <p:nvSpPr>
            <p:cNvPr id="26651" name="Text Box 4">
              <a:extLst>
                <a:ext uri="{FF2B5EF4-FFF2-40B4-BE49-F238E27FC236}">
                  <a16:creationId xmlns:a16="http://schemas.microsoft.com/office/drawing/2014/main" id="{A72805AD-585D-47FD-8609-0B9A386E9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2758"/>
              <a:ext cx="5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latin typeface="Comic Sans MS" panose="030F0702030302020204" pitchFamily="66" charset="0"/>
                </a:rPr>
                <a:t>  H</a:t>
              </a:r>
            </a:p>
          </p:txBody>
        </p:sp>
        <p:sp>
          <p:nvSpPr>
            <p:cNvPr id="26652" name="Line 5">
              <a:extLst>
                <a:ext uri="{FF2B5EF4-FFF2-40B4-BE49-F238E27FC236}">
                  <a16:creationId xmlns:a16="http://schemas.microsoft.com/office/drawing/2014/main" id="{904ED94B-EA64-467E-828A-8B37997B6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8" y="295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6653" name="Text Box 6">
              <a:extLst>
                <a:ext uri="{FF2B5EF4-FFF2-40B4-BE49-F238E27FC236}">
                  <a16:creationId xmlns:a16="http://schemas.microsoft.com/office/drawing/2014/main" id="{D42729D3-C4F9-472D-9A32-50ACD0602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1" y="275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rgbClr val="99FF33"/>
                  </a:solidFill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26654" name="Text Box 7">
              <a:extLst>
                <a:ext uri="{FF2B5EF4-FFF2-40B4-BE49-F238E27FC236}">
                  <a16:creationId xmlns:a16="http://schemas.microsoft.com/office/drawing/2014/main" id="{E5F5C48E-8CAA-40D7-BBA5-8D97DD33C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2" y="2758"/>
              <a:ext cx="6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rgbClr val="FFCC00"/>
                  </a:solidFill>
                  <a:latin typeface="Comic Sans MS" panose="030F0702030302020204" pitchFamily="66" charset="0"/>
                </a:rPr>
                <a:t>OH</a:t>
              </a:r>
            </a:p>
          </p:txBody>
        </p:sp>
        <p:sp>
          <p:nvSpPr>
            <p:cNvPr id="26655" name="Line 8">
              <a:extLst>
                <a:ext uri="{FF2B5EF4-FFF2-40B4-BE49-F238E27FC236}">
                  <a16:creationId xmlns:a16="http://schemas.microsoft.com/office/drawing/2014/main" id="{D04CED86-E6DC-4D6C-BE14-2950EF200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0" y="295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6656" name="Line 9">
              <a:extLst>
                <a:ext uri="{FF2B5EF4-FFF2-40B4-BE49-F238E27FC236}">
                  <a16:creationId xmlns:a16="http://schemas.microsoft.com/office/drawing/2014/main" id="{F85C8F6A-4D93-4DC0-9617-F37BBAD02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6" y="271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6657" name="Line 10">
              <a:extLst>
                <a:ext uri="{FF2B5EF4-FFF2-40B4-BE49-F238E27FC236}">
                  <a16:creationId xmlns:a16="http://schemas.microsoft.com/office/drawing/2014/main" id="{8A37074F-8906-421E-B785-F6928D076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6" y="309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6658" name="Text Box 11">
              <a:extLst>
                <a:ext uri="{FF2B5EF4-FFF2-40B4-BE49-F238E27FC236}">
                  <a16:creationId xmlns:a16="http://schemas.microsoft.com/office/drawing/2014/main" id="{2362483B-81A3-4942-8B75-FE97E1F75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" y="2357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rgbClr val="FF99FF"/>
                  </a:solidFill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26659" name="Text Box 12">
              <a:extLst>
                <a:ext uri="{FF2B5EF4-FFF2-40B4-BE49-F238E27FC236}">
                  <a16:creationId xmlns:a16="http://schemas.microsoft.com/office/drawing/2014/main" id="{C77F05E3-0272-4062-A3A1-9748EAE6A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" y="3203"/>
              <a:ext cx="80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latin typeface="Comic Sans MS" panose="030F0702030302020204" pitchFamily="66" charset="0"/>
                </a:rPr>
                <a:t>H - C</a:t>
              </a:r>
            </a:p>
          </p:txBody>
        </p:sp>
        <p:sp>
          <p:nvSpPr>
            <p:cNvPr id="26660" name="Text Box 13">
              <a:extLst>
                <a:ext uri="{FF2B5EF4-FFF2-40B4-BE49-F238E27FC236}">
                  <a16:creationId xmlns:a16="http://schemas.microsoft.com/office/drawing/2014/main" id="{EDFB30FB-72D0-41E2-92C7-AFBF21406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067"/>
              <a:ext cx="34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rgbClr val="FF99FF"/>
                  </a:solidFill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26661" name="Text Box 14">
              <a:extLst>
                <a:ext uri="{FF2B5EF4-FFF2-40B4-BE49-F238E27FC236}">
                  <a16:creationId xmlns:a16="http://schemas.microsoft.com/office/drawing/2014/main" id="{DA9BA497-C0F9-4D65-BA99-928A6A44C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9" y="2069"/>
              <a:ext cx="33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26662" name="Text Box 15">
              <a:extLst>
                <a:ext uri="{FF2B5EF4-FFF2-40B4-BE49-F238E27FC236}">
                  <a16:creationId xmlns:a16="http://schemas.microsoft.com/office/drawing/2014/main" id="{3735BDCF-8BE3-4063-9049-AAE6BE06F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3566"/>
              <a:ext cx="33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26663" name="Line 16">
              <a:extLst>
                <a:ext uri="{FF2B5EF4-FFF2-40B4-BE49-F238E27FC236}">
                  <a16:creationId xmlns:a16="http://schemas.microsoft.com/office/drawing/2014/main" id="{E745AAD1-6B1D-4755-A5A7-C5BB9C455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3" y="3520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6664" name="Group 17">
              <a:extLst>
                <a:ext uri="{FF2B5EF4-FFF2-40B4-BE49-F238E27FC236}">
                  <a16:creationId xmlns:a16="http://schemas.microsoft.com/office/drawing/2014/main" id="{106AF310-443A-4F90-9F26-130387D9A18A}"/>
                </a:ext>
              </a:extLst>
            </p:cNvPr>
            <p:cNvGrpSpPr>
              <a:grpSpLocks/>
            </p:cNvGrpSpPr>
            <p:nvPr/>
          </p:nvGrpSpPr>
          <p:grpSpPr bwMode="auto">
            <a:xfrm rot="-467966">
              <a:off x="1596" y="2341"/>
              <a:ext cx="210" cy="103"/>
              <a:chOff x="2200" y="2886"/>
              <a:chExt cx="210" cy="148"/>
            </a:xfrm>
          </p:grpSpPr>
          <p:sp>
            <p:nvSpPr>
              <p:cNvPr id="26669" name="Line 18">
                <a:extLst>
                  <a:ext uri="{FF2B5EF4-FFF2-40B4-BE49-F238E27FC236}">
                    <a16:creationId xmlns:a16="http://schemas.microsoft.com/office/drawing/2014/main" id="{A357DB15-25F2-4674-9AC1-709B67A92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0" y="2886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FF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70" name="Line 19">
                <a:extLst>
                  <a:ext uri="{FF2B5EF4-FFF2-40B4-BE49-F238E27FC236}">
                    <a16:creationId xmlns:a16="http://schemas.microsoft.com/office/drawing/2014/main" id="{7F8710DC-AB92-485D-AF3F-B7F10ADEE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9" y="2942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FF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6665" name="Line 20">
              <a:extLst>
                <a:ext uri="{FF2B5EF4-FFF2-40B4-BE49-F238E27FC236}">
                  <a16:creationId xmlns:a16="http://schemas.microsoft.com/office/drawing/2014/main" id="{8D5C7BC0-2475-4794-ABE0-B85ABA06A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9" y="2357"/>
              <a:ext cx="45" cy="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6" name="Text Box 21">
              <a:extLst>
                <a:ext uri="{FF2B5EF4-FFF2-40B4-BE49-F238E27FC236}">
                  <a16:creationId xmlns:a16="http://schemas.microsoft.com/office/drawing/2014/main" id="{3E1ECA52-10F1-4BCA-9AC0-B6F80E124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3203"/>
              <a:ext cx="6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chemeClr val="tx2"/>
                  </a:solidFill>
                  <a:latin typeface="Comic Sans MS" panose="030F0702030302020204" pitchFamily="66" charset="0"/>
                </a:rPr>
                <a:t>OH</a:t>
              </a:r>
            </a:p>
          </p:txBody>
        </p:sp>
        <p:sp>
          <p:nvSpPr>
            <p:cNvPr id="26667" name="Line 22">
              <a:extLst>
                <a:ext uri="{FF2B5EF4-FFF2-40B4-BE49-F238E27FC236}">
                  <a16:creationId xmlns:a16="http://schemas.microsoft.com/office/drawing/2014/main" id="{4965D22B-0A22-478A-930E-0B21EC84C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9" y="33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6668" name="Text Box 23">
              <a:extLst>
                <a:ext uri="{FF2B5EF4-FFF2-40B4-BE49-F238E27FC236}">
                  <a16:creationId xmlns:a16="http://schemas.microsoft.com/office/drawing/2014/main" id="{932D6936-C476-4F27-A36A-AA9AD6FDA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" y="3992"/>
              <a:ext cx="177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 b="1">
                  <a:solidFill>
                    <a:srgbClr val="FF99FF"/>
                  </a:solidFill>
                  <a:latin typeface="Comic Sans MS" panose="030F0702030302020204" pitchFamily="66" charset="0"/>
                </a:rPr>
                <a:t>D-gliceraldeído</a:t>
              </a:r>
              <a:endParaRPr lang="pt-BR" altLang="pt-BR" b="1">
                <a:solidFill>
                  <a:srgbClr val="FF99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627" name="Group 47">
            <a:extLst>
              <a:ext uri="{FF2B5EF4-FFF2-40B4-BE49-F238E27FC236}">
                <a16:creationId xmlns:a16="http://schemas.microsoft.com/office/drawing/2014/main" id="{58845547-9B5A-4C17-9F3C-305409B3C862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2879725"/>
            <a:ext cx="2828925" cy="3576638"/>
            <a:chOff x="3045" y="2069"/>
            <a:chExt cx="1782" cy="2253"/>
          </a:xfrm>
        </p:grpSpPr>
        <p:sp>
          <p:nvSpPr>
            <p:cNvPr id="26631" name="Line 25">
              <a:extLst>
                <a:ext uri="{FF2B5EF4-FFF2-40B4-BE49-F238E27FC236}">
                  <a16:creationId xmlns:a16="http://schemas.microsoft.com/office/drawing/2014/main" id="{077BA60A-90CF-45C3-B175-EEA4FB936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2" y="295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6632" name="Text Box 26">
              <a:extLst>
                <a:ext uri="{FF2B5EF4-FFF2-40B4-BE49-F238E27FC236}">
                  <a16:creationId xmlns:a16="http://schemas.microsoft.com/office/drawing/2014/main" id="{03F34EEE-A00C-4F4F-A13A-1529739FB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5" y="2758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rgbClr val="99FF33"/>
                  </a:solidFill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26633" name="Line 28">
              <a:extLst>
                <a:ext uri="{FF2B5EF4-FFF2-40B4-BE49-F238E27FC236}">
                  <a16:creationId xmlns:a16="http://schemas.microsoft.com/office/drawing/2014/main" id="{59C96AFB-526B-4CA9-873B-90309B1E5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4" y="295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6634" name="Line 29">
              <a:extLst>
                <a:ext uri="{FF2B5EF4-FFF2-40B4-BE49-F238E27FC236}">
                  <a16:creationId xmlns:a16="http://schemas.microsoft.com/office/drawing/2014/main" id="{B5FC2D57-B138-4128-9AE1-D859B1575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0" y="271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6635" name="Line 30">
              <a:extLst>
                <a:ext uri="{FF2B5EF4-FFF2-40B4-BE49-F238E27FC236}">
                  <a16:creationId xmlns:a16="http://schemas.microsoft.com/office/drawing/2014/main" id="{62C8EA18-ACFC-45B8-965A-469A7FAA9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0" y="309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6636" name="Text Box 31">
              <a:extLst>
                <a:ext uri="{FF2B5EF4-FFF2-40B4-BE49-F238E27FC236}">
                  <a16:creationId xmlns:a16="http://schemas.microsoft.com/office/drawing/2014/main" id="{21A65AE4-AAB1-4C98-8FAB-A1ECD22DE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" y="2357"/>
              <a:ext cx="2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rgbClr val="FF99FF"/>
                  </a:solidFill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26637" name="Text Box 32">
              <a:extLst>
                <a:ext uri="{FF2B5EF4-FFF2-40B4-BE49-F238E27FC236}">
                  <a16:creationId xmlns:a16="http://schemas.microsoft.com/office/drawing/2014/main" id="{FEDC08A0-283A-4BE1-8E6D-A6B1E1A46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3203"/>
              <a:ext cx="80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latin typeface="Comic Sans MS" panose="030F0702030302020204" pitchFamily="66" charset="0"/>
                </a:rPr>
                <a:t>H - C</a:t>
              </a:r>
            </a:p>
          </p:txBody>
        </p:sp>
        <p:sp>
          <p:nvSpPr>
            <p:cNvPr id="26638" name="Text Box 33">
              <a:extLst>
                <a:ext uri="{FF2B5EF4-FFF2-40B4-BE49-F238E27FC236}">
                  <a16:creationId xmlns:a16="http://schemas.microsoft.com/office/drawing/2014/main" id="{1ECB15DA-B892-4454-9C2B-C12E8CD2A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" y="2069"/>
              <a:ext cx="34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rgbClr val="FF99FF"/>
                  </a:solidFill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26639" name="Text Box 34">
              <a:extLst>
                <a:ext uri="{FF2B5EF4-FFF2-40B4-BE49-F238E27FC236}">
                  <a16:creationId xmlns:a16="http://schemas.microsoft.com/office/drawing/2014/main" id="{7D0A5E8A-4CAE-4428-A423-C96A22BCD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" y="2069"/>
              <a:ext cx="33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26640" name="Text Box 35">
              <a:extLst>
                <a:ext uri="{FF2B5EF4-FFF2-40B4-BE49-F238E27FC236}">
                  <a16:creationId xmlns:a16="http://schemas.microsoft.com/office/drawing/2014/main" id="{D204B63F-44F3-45F4-96B0-DDDE1E9BA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566"/>
              <a:ext cx="33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latin typeface="Comic Sans MS" panose="030F0702030302020204" pitchFamily="66" charset="0"/>
                </a:rPr>
                <a:t>H</a:t>
              </a:r>
            </a:p>
          </p:txBody>
        </p:sp>
        <p:sp>
          <p:nvSpPr>
            <p:cNvPr id="26641" name="Line 36">
              <a:extLst>
                <a:ext uri="{FF2B5EF4-FFF2-40B4-BE49-F238E27FC236}">
                  <a16:creationId xmlns:a16="http://schemas.microsoft.com/office/drawing/2014/main" id="{540F5E50-0DD4-4AD1-AF3E-7CC88272D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7" y="3520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6642" name="Group 37">
              <a:extLst>
                <a:ext uri="{FF2B5EF4-FFF2-40B4-BE49-F238E27FC236}">
                  <a16:creationId xmlns:a16="http://schemas.microsoft.com/office/drawing/2014/main" id="{3D5FD4D9-8395-4762-9017-F2EC7EAB7F3D}"/>
                </a:ext>
              </a:extLst>
            </p:cNvPr>
            <p:cNvGrpSpPr>
              <a:grpSpLocks/>
            </p:cNvGrpSpPr>
            <p:nvPr/>
          </p:nvGrpSpPr>
          <p:grpSpPr bwMode="auto">
            <a:xfrm rot="-467966">
              <a:off x="4000" y="2341"/>
              <a:ext cx="210" cy="103"/>
              <a:chOff x="2200" y="2886"/>
              <a:chExt cx="210" cy="148"/>
            </a:xfrm>
          </p:grpSpPr>
          <p:sp>
            <p:nvSpPr>
              <p:cNvPr id="26649" name="Line 38">
                <a:extLst>
                  <a:ext uri="{FF2B5EF4-FFF2-40B4-BE49-F238E27FC236}">
                    <a16:creationId xmlns:a16="http://schemas.microsoft.com/office/drawing/2014/main" id="{998FD94C-24E3-4EC5-9913-6C2C1AC9C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0" y="2886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FF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50" name="Line 39">
                <a:extLst>
                  <a:ext uri="{FF2B5EF4-FFF2-40B4-BE49-F238E27FC236}">
                    <a16:creationId xmlns:a16="http://schemas.microsoft.com/office/drawing/2014/main" id="{CC3260E2-86BD-435F-AAE6-59B16AA9E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9" y="2942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FF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6643" name="Line 40">
              <a:extLst>
                <a:ext uri="{FF2B5EF4-FFF2-40B4-BE49-F238E27FC236}">
                  <a16:creationId xmlns:a16="http://schemas.microsoft.com/office/drawing/2014/main" id="{2F890C7F-3F31-41BE-B8B4-2B49E74F9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3" y="2357"/>
              <a:ext cx="45" cy="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4" name="Text Box 41">
              <a:extLst>
                <a:ext uri="{FF2B5EF4-FFF2-40B4-BE49-F238E27FC236}">
                  <a16:creationId xmlns:a16="http://schemas.microsoft.com/office/drawing/2014/main" id="{6DF1CCA9-4341-442D-B695-33BD3B81D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3203"/>
              <a:ext cx="6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chemeClr val="tx2"/>
                  </a:solidFill>
                  <a:latin typeface="Comic Sans MS" panose="030F0702030302020204" pitchFamily="66" charset="0"/>
                </a:rPr>
                <a:t>OH</a:t>
              </a:r>
            </a:p>
          </p:txBody>
        </p:sp>
        <p:sp>
          <p:nvSpPr>
            <p:cNvPr id="26645" name="Line 42">
              <a:extLst>
                <a:ext uri="{FF2B5EF4-FFF2-40B4-BE49-F238E27FC236}">
                  <a16:creationId xmlns:a16="http://schemas.microsoft.com/office/drawing/2014/main" id="{BA11E628-7BA1-4870-B8F8-62FFA28E4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3" y="33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6646" name="Text Box 44">
              <a:extLst>
                <a:ext uri="{FF2B5EF4-FFF2-40B4-BE49-F238E27FC236}">
                  <a16:creationId xmlns:a16="http://schemas.microsoft.com/office/drawing/2014/main" id="{AF7B3048-1C24-4053-89DB-599C631E5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7" y="2750"/>
              <a:ext cx="5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latin typeface="Comic Sans MS" panose="030F0702030302020204" pitchFamily="66" charset="0"/>
                </a:rPr>
                <a:t>  H</a:t>
              </a:r>
            </a:p>
          </p:txBody>
        </p:sp>
        <p:sp>
          <p:nvSpPr>
            <p:cNvPr id="26647" name="Text Box 45">
              <a:extLst>
                <a:ext uri="{FF2B5EF4-FFF2-40B4-BE49-F238E27FC236}">
                  <a16:creationId xmlns:a16="http://schemas.microsoft.com/office/drawing/2014/main" id="{A802503D-904A-4555-9676-78C0C6F0E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" y="2747"/>
              <a:ext cx="6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>
                  <a:solidFill>
                    <a:srgbClr val="FFCC00"/>
                  </a:solidFill>
                  <a:latin typeface="Comic Sans MS" panose="030F0702030302020204" pitchFamily="66" charset="0"/>
                </a:rPr>
                <a:t>OH</a:t>
              </a:r>
            </a:p>
          </p:txBody>
        </p:sp>
        <p:sp>
          <p:nvSpPr>
            <p:cNvPr id="26648" name="Text Box 46">
              <a:extLst>
                <a:ext uri="{FF2B5EF4-FFF2-40B4-BE49-F238E27FC236}">
                  <a16:creationId xmlns:a16="http://schemas.microsoft.com/office/drawing/2014/main" id="{5DCCD2C4-F89D-463F-A78A-93734424C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9" y="3992"/>
              <a:ext cx="17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 b="1">
                  <a:solidFill>
                    <a:srgbClr val="FF99FF"/>
                  </a:solidFill>
                  <a:latin typeface="Comic Sans MS" panose="030F0702030302020204" pitchFamily="66" charset="0"/>
                </a:rPr>
                <a:t>L-gliceraldeído</a:t>
              </a:r>
              <a:endParaRPr lang="pt-BR" altLang="pt-BR" b="1">
                <a:solidFill>
                  <a:srgbClr val="FF99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6628" name="Text Box 49">
            <a:extLst>
              <a:ext uri="{FF2B5EF4-FFF2-40B4-BE49-F238E27FC236}">
                <a16:creationId xmlns:a16="http://schemas.microsoft.com/office/drawing/2014/main" id="{70FADAC4-3183-4A79-AA5A-54D62CF0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455988"/>
            <a:ext cx="2419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>
                <a:cs typeface="Arial" panose="020B0604020202020204" pitchFamily="34" charset="0"/>
              </a:rPr>
              <a:t>Enantiômeros</a:t>
            </a:r>
          </a:p>
        </p:txBody>
      </p:sp>
      <p:sp>
        <p:nvSpPr>
          <p:cNvPr id="116787" name="Rectangle 51">
            <a:extLst>
              <a:ext uri="{FF2B5EF4-FFF2-40B4-BE49-F238E27FC236}">
                <a16:creationId xmlns:a16="http://schemas.microsoft.com/office/drawing/2014/main" id="{37C9F97F-0A6D-4911-908F-4C3114E13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1pPr>
            <a:lvl2pPr algn="ctr"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2pPr>
            <a:lvl3pPr algn="ctr"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3pPr>
            <a:lvl4pPr algn="ctr"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4pPr>
            <a:lvl5pPr algn="ctr"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9pPr>
          </a:lstStyle>
          <a:p>
            <a:pPr eaLnBrk="1" hangingPunct="1">
              <a:defRPr/>
            </a:pPr>
            <a:r>
              <a:rPr lang="pt-BR" altLang="x-none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Prefixos D- e L- nos Monossacarídeos</a:t>
            </a:r>
          </a:p>
        </p:txBody>
      </p:sp>
      <p:sp>
        <p:nvSpPr>
          <p:cNvPr id="26630" name="Rectangle 53">
            <a:extLst>
              <a:ext uri="{FF2B5EF4-FFF2-40B4-BE49-F238E27FC236}">
                <a16:creationId xmlns:a16="http://schemas.microsoft.com/office/drawing/2014/main" id="{02AE562D-B243-4948-B3A3-7D3AB85FB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6975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l"/>
            </a:pPr>
            <a:r>
              <a:rPr lang="pt-BR" altLang="pt-BR" sz="2400">
                <a:cs typeface="Arial" panose="020B0604020202020204" pitchFamily="34" charset="0"/>
              </a:rPr>
              <a:t>Relação entre número de centros quirais e estereoisômeros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29FCC48C-AF84-48CA-ABE1-14E07B98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3960812" cy="538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tângulo 4">
            <a:extLst>
              <a:ext uri="{FF2B5EF4-FFF2-40B4-BE49-F238E27FC236}">
                <a16:creationId xmlns:a16="http://schemas.microsoft.com/office/drawing/2014/main" id="{30AAE757-CDE6-4E81-ACC6-91E4CBCA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-315913"/>
            <a:ext cx="82804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2800" dirty="0"/>
          </a:p>
          <a:p>
            <a:r>
              <a:rPr lang="pt-BR" altLang="pt-BR" sz="2800" b="1" dirty="0"/>
              <a:t>Monossacarídeos comuns possuem estruturas cíclicas (mais estáveis)</a:t>
            </a:r>
            <a:endParaRPr lang="pt-BR" altLang="pt-BR" sz="2800" dirty="0"/>
          </a:p>
        </p:txBody>
      </p:sp>
      <p:sp>
        <p:nvSpPr>
          <p:cNvPr id="25604" name="CaixaDeTexto 7">
            <a:extLst>
              <a:ext uri="{FF2B5EF4-FFF2-40B4-BE49-F238E27FC236}">
                <a16:creationId xmlns:a16="http://schemas.microsoft.com/office/drawing/2014/main" id="{B29A7901-7F68-47EA-A64F-DCCD7804E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92375"/>
            <a:ext cx="39608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/>
              <a:t>Em meio aquoso a reação da glicose encontra-se deslocada para a direita. </a:t>
            </a:r>
          </a:p>
          <a:p>
            <a:endParaRPr lang="pt-BR" altLang="pt-BR" sz="2000"/>
          </a:p>
          <a:p>
            <a:r>
              <a:rPr lang="pt-BR" altLang="pt-BR" sz="2000"/>
              <a:t>Apenas 0,02% das moléculas de glicose ficam na forma aberta.</a:t>
            </a:r>
          </a:p>
        </p:txBody>
      </p:sp>
      <p:sp>
        <p:nvSpPr>
          <p:cNvPr id="25605" name="CaixaDeTexto 8">
            <a:extLst>
              <a:ext uri="{FF2B5EF4-FFF2-40B4-BE49-F238E27FC236}">
                <a16:creationId xmlns:a16="http://schemas.microsoft.com/office/drawing/2014/main" id="{4970E736-C331-4295-9401-C49E55116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57338"/>
            <a:ext cx="3559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/>
              <a:t>Cadeia aberta e fechada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A7D92342-199F-4C7D-BA7D-11322ED3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38309" r="77632" b="42137"/>
          <a:stretch>
            <a:fillRect/>
          </a:stretch>
        </p:blipFill>
        <p:spPr bwMode="auto">
          <a:xfrm>
            <a:off x="323850" y="1916113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aixaDeTexto 4">
            <a:extLst>
              <a:ext uri="{FF2B5EF4-FFF2-40B4-BE49-F238E27FC236}">
                <a16:creationId xmlns:a16="http://schemas.microsoft.com/office/drawing/2014/main" id="{4A3A7B51-4EB8-4E00-BD61-6F542A78F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2312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D-Aldoses</a:t>
            </a: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AD377941-34C0-4B4B-9234-DEBA57895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t="33772" r="55534" b="42018"/>
          <a:stretch>
            <a:fillRect/>
          </a:stretch>
        </p:blipFill>
        <p:spPr bwMode="auto">
          <a:xfrm>
            <a:off x="2339975" y="1844675"/>
            <a:ext cx="25193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C18F8BB8-14D0-43A4-9614-E899BAB8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6" t="30988" r="25014" b="42215"/>
          <a:stretch>
            <a:fillRect/>
          </a:stretch>
        </p:blipFill>
        <p:spPr bwMode="auto">
          <a:xfrm>
            <a:off x="5003800" y="1916113"/>
            <a:ext cx="36337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CaixaDeTexto 7">
            <a:extLst>
              <a:ext uri="{FF2B5EF4-FFF2-40B4-BE49-F238E27FC236}">
                <a16:creationId xmlns:a16="http://schemas.microsoft.com/office/drawing/2014/main" id="{11F6AFFC-CF8E-4E05-A428-DD716CE82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181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/>
              <a:t>Três carbonos</a:t>
            </a:r>
          </a:p>
        </p:txBody>
      </p:sp>
      <p:sp>
        <p:nvSpPr>
          <p:cNvPr id="27655" name="CaixaDeTexto 8">
            <a:extLst>
              <a:ext uri="{FF2B5EF4-FFF2-40B4-BE49-F238E27FC236}">
                <a16:creationId xmlns:a16="http://schemas.microsoft.com/office/drawing/2014/main" id="{B89862ED-039D-4AEB-BC53-1062D7520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196975"/>
            <a:ext cx="209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/>
              <a:t>Quatro carbonos</a:t>
            </a:r>
          </a:p>
        </p:txBody>
      </p:sp>
      <p:sp>
        <p:nvSpPr>
          <p:cNvPr id="27656" name="CaixaDeTexto 9">
            <a:extLst>
              <a:ext uri="{FF2B5EF4-FFF2-40B4-BE49-F238E27FC236}">
                <a16:creationId xmlns:a16="http://schemas.microsoft.com/office/drawing/2014/main" id="{E0956EF8-E564-4C67-A041-624027ECE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196975"/>
            <a:ext cx="196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/>
              <a:t>Cinco carbonos</a:t>
            </a:r>
          </a:p>
        </p:txBody>
      </p:sp>
      <p:pic>
        <p:nvPicPr>
          <p:cNvPr id="27657" name="Picture 5">
            <a:extLst>
              <a:ext uri="{FF2B5EF4-FFF2-40B4-BE49-F238E27FC236}">
                <a16:creationId xmlns:a16="http://schemas.microsoft.com/office/drawing/2014/main" id="{46BBDA1D-1BEB-49E7-A10D-38076DA1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4232" r="24187" b="44266"/>
          <a:stretch>
            <a:fillRect/>
          </a:stretch>
        </p:blipFill>
        <p:spPr bwMode="auto">
          <a:xfrm>
            <a:off x="684213" y="4292600"/>
            <a:ext cx="72009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CaixaDeTexto 11">
            <a:extLst>
              <a:ext uri="{FF2B5EF4-FFF2-40B4-BE49-F238E27FC236}">
                <a16:creationId xmlns:a16="http://schemas.microsoft.com/office/drawing/2014/main" id="{DFB94806-926C-4C6A-AE52-8C92202C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933825"/>
            <a:ext cx="180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/>
              <a:t>Seis carbonos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37A39F86-5513-4725-8E7C-0A4292642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17345" r="32762" b="6250"/>
          <a:stretch>
            <a:fillRect/>
          </a:stretch>
        </p:blipFill>
        <p:spPr bwMode="auto">
          <a:xfrm>
            <a:off x="250825" y="184150"/>
            <a:ext cx="7850188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8F3D70B3-3D84-47BF-A62D-E2B34AFB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17345" r="34422" b="8829"/>
          <a:stretch>
            <a:fillRect/>
          </a:stretch>
        </p:blipFill>
        <p:spPr bwMode="auto">
          <a:xfrm>
            <a:off x="239713" y="144463"/>
            <a:ext cx="80041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4D0A7EFA-8107-4811-81CE-84179E597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19313" r="38850" b="12766"/>
          <a:stretch>
            <a:fillRect/>
          </a:stretch>
        </p:blipFill>
        <p:spPr bwMode="auto">
          <a:xfrm>
            <a:off x="395288" y="333375"/>
            <a:ext cx="72009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75545AFD-3CC0-4C21-BBB8-58CD5699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17345" r="37189" b="6250"/>
          <a:stretch>
            <a:fillRect/>
          </a:stretch>
        </p:blipFill>
        <p:spPr bwMode="auto">
          <a:xfrm>
            <a:off x="539750" y="188913"/>
            <a:ext cx="734536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C87B3A9-2256-F1EB-4B0B-E2DF3711A98B}"/>
              </a:ext>
            </a:extLst>
          </p:cNvPr>
          <p:cNvSpPr txBox="1">
            <a:spLocks noChangeArrowheads="1"/>
          </p:cNvSpPr>
          <p:nvPr/>
        </p:nvSpPr>
        <p:spPr>
          <a:xfrm>
            <a:off x="3779912" y="4077072"/>
            <a:ext cx="3960440" cy="847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x-none" sz="3600" b="1" dirty="0">
                <a:latin typeface="Arial" pitchFamily="34" charset="0"/>
                <a:cs typeface="Arial" pitchFamily="34" charset="0"/>
              </a:rPr>
              <a:t>Dissacarídeos</a:t>
            </a:r>
          </a:p>
        </p:txBody>
      </p:sp>
    </p:spTree>
    <p:extLst>
      <p:ext uri="{BB962C8B-B14F-4D97-AF65-F5344CB8AC3E}">
        <p14:creationId xmlns:p14="http://schemas.microsoft.com/office/powerpoint/2010/main" val="352381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8899E9CF-F78B-4EDD-BFA0-9240AED92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213" y="133350"/>
            <a:ext cx="2972643" cy="847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dirty="0">
                <a:latin typeface="Arial" pitchFamily="34" charset="0"/>
                <a:cs typeface="Arial" pitchFamily="34" charset="0"/>
              </a:rPr>
              <a:t>Dissacarídeos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7C409591-F4A7-413F-98C9-E8047E36A4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8748712" cy="5113337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Dois monossacarídeos unidos por ligação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O-glicosídica</a:t>
            </a:r>
            <a:r>
              <a:rPr lang="pt-BR" dirty="0">
                <a:latin typeface="Arial" pitchFamily="34" charset="0"/>
                <a:cs typeface="Arial" pitchFamily="34" charset="0"/>
              </a:rPr>
              <a:t>, formando um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acetal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Solúveis em H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pt-BR" dirty="0">
                <a:latin typeface="Arial" pitchFamily="34" charset="0"/>
                <a:cs typeface="Arial" pitchFamily="34" charset="0"/>
              </a:rPr>
              <a:t>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Sofrem hidrólise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Ligações hidrolisadas por ácido, mas resistentes à ação de bases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Extremidade redutora: carbono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anomérico</a:t>
            </a:r>
            <a:r>
              <a:rPr lang="pt-BR" dirty="0">
                <a:latin typeface="Arial" pitchFamily="34" charset="0"/>
                <a:cs typeface="Arial" pitchFamily="34" charset="0"/>
              </a:rPr>
              <a:t> livre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D3908E6-BC24-498B-930F-4CDE53253996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2303463"/>
          <a:ext cx="7777163" cy="196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Açúcar</a:t>
                      </a:r>
                    </a:p>
                  </a:txBody>
                  <a:tcPr marL="91444" marR="914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Composição</a:t>
                      </a:r>
                    </a:p>
                  </a:txBody>
                  <a:tcPr marL="91444" marR="914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Fonte</a:t>
                      </a:r>
                    </a:p>
                  </a:txBody>
                  <a:tcPr marL="91444" marR="91444" marT="45739" marB="457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Maltose</a:t>
                      </a:r>
                    </a:p>
                  </a:txBody>
                  <a:tcPr marL="91444" marR="914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Glicose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+ Glicose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Malte</a:t>
                      </a:r>
                    </a:p>
                  </a:txBody>
                  <a:tcPr marL="91444" marR="91444" marT="45739" marB="4573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54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Lactose</a:t>
                      </a:r>
                    </a:p>
                  </a:txBody>
                  <a:tcPr marL="91444" marR="914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Glicose + Galactose</a:t>
                      </a:r>
                    </a:p>
                  </a:txBody>
                  <a:tcPr marL="91444" marR="914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Leite</a:t>
                      </a:r>
                    </a:p>
                  </a:txBody>
                  <a:tcPr marL="91444" marR="91444" marT="45739" marB="4573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54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Sacarose</a:t>
                      </a:r>
                    </a:p>
                  </a:txBody>
                  <a:tcPr marL="91444" marR="914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Glicose + Frutose</a:t>
                      </a:r>
                    </a:p>
                  </a:txBody>
                  <a:tcPr marL="91444" marR="91444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Cana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800" dirty="0">
                          <a:latin typeface="Arial" pitchFamily="34" charset="0"/>
                          <a:cs typeface="Arial" pitchFamily="34" charset="0"/>
                        </a:rPr>
                        <a:t>de açúcar,</a:t>
                      </a:r>
                      <a:r>
                        <a:rPr lang="pt-BR" sz="1800" baseline="0" dirty="0">
                          <a:latin typeface="Arial" pitchFamily="34" charset="0"/>
                          <a:cs typeface="Arial" pitchFamily="34" charset="0"/>
                        </a:rPr>
                        <a:t> frutas, beterraba</a:t>
                      </a:r>
                      <a:endParaRPr lang="pt-B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39" marB="4573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EE6339E-E457-45B7-6FFF-8CCB0332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MACRONUTRIENTES </a:t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E MICRONUTRIENTES</a:t>
            </a:r>
          </a:p>
        </p:txBody>
      </p:sp>
    </p:spTree>
    <p:extLst>
      <p:ext uri="{BB962C8B-B14F-4D97-AF65-F5344CB8AC3E}">
        <p14:creationId xmlns:p14="http://schemas.microsoft.com/office/powerpoint/2010/main" val="416769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BA278A08-A36A-4645-A9B6-F131C57E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538163"/>
            <a:ext cx="637222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706E3A6-6616-497A-AA7D-C6C73A2D0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984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dirty="0">
                <a:latin typeface="Arial" pitchFamily="34" charset="0"/>
                <a:cs typeface="Arial" pitchFamily="34" charset="0"/>
              </a:rPr>
              <a:t>Maltose </a:t>
            </a:r>
          </a:p>
        </p:txBody>
      </p:sp>
      <p:sp>
        <p:nvSpPr>
          <p:cNvPr id="33796" name="Retângulo 5">
            <a:extLst>
              <a:ext uri="{FF2B5EF4-FFF2-40B4-BE49-F238E27FC236}">
                <a16:creationId xmlns:a16="http://schemas.microsoft.com/office/drawing/2014/main" id="{2500CB96-D0BF-4703-8704-645C7F533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-315913"/>
            <a:ext cx="8569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2800"/>
          </a:p>
          <a:p>
            <a:r>
              <a:rPr lang="pt-BR" altLang="pt-BR" sz="2800" b="1"/>
              <a:t>Dissacarídeos contém uma Ligação glicosídica </a:t>
            </a:r>
            <a:endParaRPr lang="pt-BR" altLang="pt-BR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F458A76-E916-4B78-BC7C-545BC1939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Sacarose - Ligação Glicosídica 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A0B51D04-EECB-434F-9C35-FA24C61109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8C6EC7A6-EF88-473A-84D1-939A0BA6A4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1773238"/>
          <a:ext cx="7380287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 do Photo Editor" r:id="rId3" imgW="2553056" imgH="1314286" progId="MSPhotoEd.3">
                  <p:embed/>
                </p:oleObj>
              </mc:Choice>
              <mc:Fallback>
                <p:oleObj name="Foto do Photo Editor" r:id="rId3" imgW="2553056" imgH="1314286" progId="MSPhotoEd.3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8C6EC7A6-EF88-473A-84D1-939A0BA6A4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73238"/>
                        <a:ext cx="7380287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>
            <a:extLst>
              <a:ext uri="{FF2B5EF4-FFF2-40B4-BE49-F238E27FC236}">
                <a16:creationId xmlns:a16="http://schemas.microsoft.com/office/drawing/2014/main" id="{BA5F4D9D-CA78-4A99-9867-825362CD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5902325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latin typeface="Comic Sans MS" panose="030F0702030302020204" pitchFamily="66" charset="0"/>
              </a:rPr>
              <a:t>Glicose</a:t>
            </a:r>
          </a:p>
        </p:txBody>
      </p:sp>
      <p:sp>
        <p:nvSpPr>
          <p:cNvPr id="2054" name="Text Box 7">
            <a:extLst>
              <a:ext uri="{FF2B5EF4-FFF2-40B4-BE49-F238E27FC236}">
                <a16:creationId xmlns:a16="http://schemas.microsoft.com/office/drawing/2014/main" id="{697E86BF-F496-4DA7-A454-7B0096688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876925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latin typeface="Comic Sans MS" panose="030F0702030302020204" pitchFamily="66" charset="0"/>
              </a:rPr>
              <a:t>Frutose</a:t>
            </a:r>
          </a:p>
        </p:txBody>
      </p:sp>
      <p:sp>
        <p:nvSpPr>
          <p:cNvPr id="2055" name="Text Box 8">
            <a:extLst>
              <a:ext uri="{FF2B5EF4-FFF2-40B4-BE49-F238E27FC236}">
                <a16:creationId xmlns:a16="http://schemas.microsoft.com/office/drawing/2014/main" id="{EB217F02-DB86-4EBD-9A90-490D1E63B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772025"/>
            <a:ext cx="1116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pt-BR" altLang="pt-BR" sz="2000">
                <a:solidFill>
                  <a:schemeClr val="bg1"/>
                </a:solidFill>
                <a:sym typeface="Symbol" panose="05050102010706020507" pitchFamily="18" charset="2"/>
              </a:rPr>
              <a:t> (12)</a:t>
            </a:r>
          </a:p>
        </p:txBody>
      </p:sp>
      <p:sp>
        <p:nvSpPr>
          <p:cNvPr id="2056" name="CaixaDeTexto 7">
            <a:extLst>
              <a:ext uri="{FF2B5EF4-FFF2-40B4-BE49-F238E27FC236}">
                <a16:creationId xmlns:a16="http://schemas.microsoft.com/office/drawing/2014/main" id="{F9EE832B-4F97-4E81-ADEF-886ECD868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484313"/>
            <a:ext cx="137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pt-BR"/>
              <a:t>α</a:t>
            </a:r>
            <a:r>
              <a:rPr lang="pt-BR" altLang="pt-BR"/>
              <a:t> -1,2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2E6E488-66AD-468E-9D20-2A9D4FF54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dirty="0">
                <a:latin typeface="Arial" pitchFamily="34" charset="0"/>
                <a:cs typeface="Arial" pitchFamily="34" charset="0"/>
              </a:rPr>
              <a:t>Lactose </a:t>
            </a:r>
            <a:r>
              <a:rPr lang="pt-BR" dirty="0">
                <a:latin typeface="Arial" pitchFamily="34" charset="0"/>
                <a:cs typeface="Arial" pitchFamily="34" charset="0"/>
              </a:rPr>
              <a:t>- Ligação Glicosídica</a:t>
            </a:r>
            <a:r>
              <a:rPr lang="pt-BR" altLang="x-none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5F3AAC81-4F15-41B3-A37C-A1EED4D67D3E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16013" y="1638300"/>
          <a:ext cx="6892925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 do Photo Editor" r:id="rId3" imgW="2172003" imgH="1295238" progId="MSPhotoEd.3">
                  <p:embed/>
                </p:oleObj>
              </mc:Choice>
              <mc:Fallback>
                <p:oleObj name="Foto do Photo Editor" r:id="rId3" imgW="2172003" imgH="1295238" progId="MSPhotoEd.3">
                  <p:embed/>
                  <p:pic>
                    <p:nvPicPr>
                      <p:cNvPr id="3074" name="Object 3">
                        <a:extLst>
                          <a:ext uri="{FF2B5EF4-FFF2-40B4-BE49-F238E27FC236}">
                            <a16:creationId xmlns:a16="http://schemas.microsoft.com/office/drawing/2014/main" id="{5F3AAC81-4F15-41B3-A37C-A1EED4D67D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38300"/>
                        <a:ext cx="6892925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>
            <a:extLst>
              <a:ext uri="{FF2B5EF4-FFF2-40B4-BE49-F238E27FC236}">
                <a16:creationId xmlns:a16="http://schemas.microsoft.com/office/drawing/2014/main" id="{C8D9EFBE-547B-4836-BF1D-62349F32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021388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latin typeface="Comic Sans MS" panose="030F0702030302020204" pitchFamily="66" charset="0"/>
              </a:rPr>
              <a:t>Glicose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F674A2F9-CE19-4CFF-9BCF-25686B7B7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021388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latin typeface="Comic Sans MS" panose="030F0702030302020204" pitchFamily="66" charset="0"/>
              </a:rPr>
              <a:t>Galactose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1F36C5DB-9383-4138-B423-E4D185223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437063"/>
            <a:ext cx="109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pt-BR" altLang="pt-BR" sz="2000">
                <a:solidFill>
                  <a:schemeClr val="bg1"/>
                </a:solidFill>
                <a:sym typeface="Symbol" panose="05050102010706020507" pitchFamily="18" charset="2"/>
              </a:rPr>
              <a:t> (14)</a:t>
            </a:r>
          </a:p>
        </p:txBody>
      </p:sp>
      <p:sp>
        <p:nvSpPr>
          <p:cNvPr id="3079" name="CaixaDeTexto 7">
            <a:extLst>
              <a:ext uri="{FF2B5EF4-FFF2-40B4-BE49-F238E27FC236}">
                <a16:creationId xmlns:a16="http://schemas.microsoft.com/office/drawing/2014/main" id="{B4264B2D-DE43-43E9-B07E-DE715CCB7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981075"/>
            <a:ext cx="1376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pt-BR"/>
              <a:t>β</a:t>
            </a:r>
            <a:r>
              <a:rPr lang="pt-BR" altLang="pt-BR"/>
              <a:t> -1,4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312364AD-79CB-44C3-ABF8-EA10B55A6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3600" dirty="0">
                <a:latin typeface="Arial" pitchFamily="34" charset="0"/>
                <a:cs typeface="Arial" pitchFamily="34" charset="0"/>
              </a:rPr>
              <a:t>Características Gerais dos Mono- e Dissacarídeos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00B2DDF-6650-4968-B598-D84B560B80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750" y="2327275"/>
            <a:ext cx="7488238" cy="27574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Compostos sólidos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Cristalinos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Solúveis em água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Maior parte apresenta sabor doce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Sofrem reações químicas próprias dando diferentes pigmentos e sabores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7ABBFA0-CF6F-4224-45F4-55E52FF08208}"/>
              </a:ext>
            </a:extLst>
          </p:cNvPr>
          <p:cNvSpPr txBox="1">
            <a:spLocks noChangeArrowheads="1"/>
          </p:cNvSpPr>
          <p:nvPr/>
        </p:nvSpPr>
        <p:spPr>
          <a:xfrm>
            <a:off x="3779912" y="4293096"/>
            <a:ext cx="4392488" cy="847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x-none" sz="3600" b="1" dirty="0">
                <a:latin typeface="Arial" pitchFamily="34" charset="0"/>
                <a:cs typeface="Arial" pitchFamily="34" charset="0"/>
              </a:rPr>
              <a:t>Oligossacarídeos</a:t>
            </a:r>
          </a:p>
        </p:txBody>
      </p:sp>
    </p:spTree>
    <p:extLst>
      <p:ext uri="{BB962C8B-B14F-4D97-AF65-F5344CB8AC3E}">
        <p14:creationId xmlns:p14="http://schemas.microsoft.com/office/powerpoint/2010/main" val="1281449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6" name="Rectangle 6">
            <a:extLst>
              <a:ext uri="{FF2B5EF4-FFF2-40B4-BE49-F238E27FC236}">
                <a16:creationId xmlns:a16="http://schemas.microsoft.com/office/drawing/2014/main" id="{116E9AEE-0D4E-4899-A9AB-E56231497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5256213" cy="774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3200" dirty="0" err="1">
                <a:latin typeface="Arial" pitchFamily="34" charset="0"/>
                <a:cs typeface="Arial" pitchFamily="34" charset="0"/>
              </a:rPr>
              <a:t>Glicoproteínas</a:t>
            </a:r>
            <a:r>
              <a:rPr lang="pt-BR" altLang="x-none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x-none" sz="3200" dirty="0" err="1">
                <a:latin typeface="Arial" pitchFamily="34" charset="0"/>
                <a:cs typeface="Arial" pitchFamily="34" charset="0"/>
              </a:rPr>
              <a:t>N-ligadas</a:t>
            </a:r>
            <a:endParaRPr lang="pt-BR" altLang="x-none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2" name="Object 5">
            <a:extLst>
              <a:ext uri="{FF2B5EF4-FFF2-40B4-BE49-F238E27FC236}">
                <a16:creationId xmlns:a16="http://schemas.microsoft.com/office/drawing/2014/main" id="{25312208-E3F4-446A-A92F-B21F540E81E7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400425" y="1916113"/>
          <a:ext cx="4518025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9" r:id="rId2" imgW="5358730" imgH="5295238" progId="CorelPhotoPaint.Image.9">
                  <p:embed/>
                </p:oleObj>
              </mc:Choice>
              <mc:Fallback>
                <p:oleObj name="CorelPhotoPaint.Image.9" r:id="rId2" imgW="5358730" imgH="5295238" progId="CorelPhotoPaint.Image.9">
                  <p:embed/>
                  <p:pic>
                    <p:nvPicPr>
                      <p:cNvPr id="5122" name="Object 5">
                        <a:extLst>
                          <a:ext uri="{FF2B5EF4-FFF2-40B4-BE49-F238E27FC236}">
                            <a16:creationId xmlns:a16="http://schemas.microsoft.com/office/drawing/2014/main" id="{25312208-E3F4-446A-A92F-B21F540E81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1916113"/>
                        <a:ext cx="4518025" cy="446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8">
            <a:extLst>
              <a:ext uri="{FF2B5EF4-FFF2-40B4-BE49-F238E27FC236}">
                <a16:creationId xmlns:a16="http://schemas.microsoft.com/office/drawing/2014/main" id="{658C817F-8025-478C-8269-A8FB4F75A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5084763"/>
            <a:ext cx="1081087" cy="1296987"/>
          </a:xfrm>
          <a:prstGeom prst="rect">
            <a:avLst/>
          </a:prstGeom>
          <a:noFill/>
          <a:ln w="57150" cap="rnd">
            <a:solidFill>
              <a:schemeClr val="bg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125" name="Rectangle 9">
            <a:extLst>
              <a:ext uri="{FF2B5EF4-FFF2-40B4-BE49-F238E27FC236}">
                <a16:creationId xmlns:a16="http://schemas.microsoft.com/office/drawing/2014/main" id="{E488C3A1-645E-4708-AE4A-D84A861F7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dirty="0">
                <a:latin typeface="Comic Sans MS" panose="030F0702030302020204" pitchFamily="66" charset="0"/>
              </a:rPr>
              <a:t>Oligossacarídeos </a:t>
            </a:r>
          </a:p>
        </p:txBody>
      </p:sp>
      <p:sp>
        <p:nvSpPr>
          <p:cNvPr id="5126" name="AutoShape 10">
            <a:extLst>
              <a:ext uri="{FF2B5EF4-FFF2-40B4-BE49-F238E27FC236}">
                <a16:creationId xmlns:a16="http://schemas.microsoft.com/office/drawing/2014/main" id="{ADAE8898-AA97-4ECD-9E0D-A05BD43CE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661025"/>
            <a:ext cx="936625" cy="720725"/>
          </a:xfrm>
          <a:prstGeom prst="hexagon">
            <a:avLst>
              <a:gd name="adj" fmla="val 32489"/>
              <a:gd name="vf" fmla="val 11547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127" name="Line 12">
            <a:extLst>
              <a:ext uri="{FF2B5EF4-FFF2-40B4-BE49-F238E27FC236}">
                <a16:creationId xmlns:a16="http://schemas.microsoft.com/office/drawing/2014/main" id="{17C7EE7E-3A37-43E4-94E1-0369A69582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7675" y="6308725"/>
            <a:ext cx="792163" cy="0"/>
          </a:xfrm>
          <a:prstGeom prst="line">
            <a:avLst/>
          </a:prstGeom>
          <a:noFill/>
          <a:ln w="76200" cap="rnd">
            <a:solidFill>
              <a:srgbClr val="FF99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9DC5A29E-A5B4-4EBF-A35C-49E72C378F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9945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Presentes nas glicoproteínas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Alteração das propriedades físicas da proteína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Solubilidade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Polaridade e negatividade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Densidade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Efeitos biológicos diversos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0555D823-A24C-4582-9B64-05ABEC63C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3495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dirty="0">
                <a:latin typeface="Arial" pitchFamily="34" charset="0"/>
                <a:cs typeface="Arial" pitchFamily="34" charset="0"/>
              </a:rPr>
              <a:t>Derivados de Hexoses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37ED06E2-EDE1-4CB8-9F71-4BCA065750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6994525" cy="355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Açúcares aminados (b-D-</a:t>
            </a:r>
            <a:r>
              <a:rPr lang="pt-BR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glicosamina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Parede celular bacteriana</a:t>
            </a:r>
          </a:p>
          <a:p>
            <a:pPr lvl="1" eaLnBrk="1" hangingPunct="1">
              <a:lnSpc>
                <a:spcPct val="90000"/>
              </a:lnSpc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pt-BR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Desoxiaçúcares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(desoxirribose)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Nucleotídeos e ácidos nucléicos</a:t>
            </a:r>
          </a:p>
          <a:p>
            <a:pPr lvl="1" eaLnBrk="1" hangingPunct="1">
              <a:lnSpc>
                <a:spcPct val="90000"/>
              </a:lnSpc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Açúcares ácidos (</a:t>
            </a:r>
            <a:r>
              <a:rPr lang="pt-BR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glicuronato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gliconato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Conjugação com outras substâncias</a:t>
            </a:r>
          </a:p>
          <a:p>
            <a:pPr lvl="1" eaLnBrk="1" hangingPunct="1">
              <a:lnSpc>
                <a:spcPct val="90000"/>
              </a:lnSpc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Derivados </a:t>
            </a:r>
            <a:r>
              <a:rPr lang="pt-BR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fosforilados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Síntese e degradação metabólicas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Ativação de açúcares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Rectangle 6">
            <a:extLst>
              <a:ext uri="{FF2B5EF4-FFF2-40B4-BE49-F238E27FC236}">
                <a16:creationId xmlns:a16="http://schemas.microsoft.com/office/drawing/2014/main" id="{92E39571-CFAD-4817-949C-D9F85DACB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dirty="0">
                <a:latin typeface="Arial" pitchFamily="34" charset="0"/>
                <a:cs typeface="Arial" pitchFamily="34" charset="0"/>
              </a:rPr>
              <a:t>Ácido Siálico</a:t>
            </a:r>
          </a:p>
        </p:txBody>
      </p:sp>
      <p:pic>
        <p:nvPicPr>
          <p:cNvPr id="41987" name="Picture 5">
            <a:extLst>
              <a:ext uri="{FF2B5EF4-FFF2-40B4-BE49-F238E27FC236}">
                <a16:creationId xmlns:a16="http://schemas.microsoft.com/office/drawing/2014/main" id="{BB048382-6801-480A-8B39-0B657C021BC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" y="1660525"/>
            <a:ext cx="7353300" cy="47529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F40A8C1-3FFE-F973-FB73-2040BF5D1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59762"/>
            <a:ext cx="8360990" cy="2904630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489F01B5-B497-CC26-3111-F33E87D01DC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dirty="0">
                <a:latin typeface="Arial" pitchFamily="34" charset="0"/>
                <a:cs typeface="Arial" pitchFamily="34" charset="0"/>
              </a:rPr>
              <a:t>QUITINA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D2D6F7-D5FF-09A9-17D0-C567BF16D97C}"/>
              </a:ext>
            </a:extLst>
          </p:cNvPr>
          <p:cNvSpPr txBox="1">
            <a:spLocks/>
          </p:cNvSpPr>
          <p:nvPr/>
        </p:nvSpPr>
        <p:spPr>
          <a:xfrm>
            <a:off x="1259632" y="3958628"/>
            <a:ext cx="6994525" cy="1800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CB3A29-F4AB-57AE-B1D0-701DF1D7D983}"/>
              </a:ext>
            </a:extLst>
          </p:cNvPr>
          <p:cNvSpPr txBox="1"/>
          <p:nvPr/>
        </p:nvSpPr>
        <p:spPr>
          <a:xfrm>
            <a:off x="2123728" y="3496963"/>
            <a:ext cx="4661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 Polímero de N-</a:t>
            </a:r>
            <a:r>
              <a:rPr lang="pt-BR" sz="2400" dirty="0" err="1"/>
              <a:t>acetilglicosamina</a:t>
            </a:r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D82E2C0-BE3F-9D45-D6C5-488EDC50F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24" y="4051168"/>
            <a:ext cx="3534101" cy="26505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6F39288-F948-BEA6-B479-8BAB2BF76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978" y="4051168"/>
            <a:ext cx="3873486" cy="25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>
            <a:extLst>
              <a:ext uri="{FF2B5EF4-FFF2-40B4-BE49-F238E27FC236}">
                <a16:creationId xmlns:a16="http://schemas.microsoft.com/office/drawing/2014/main" id="{D5EF0B65-7C12-4EE3-AC1C-7E9963A7B0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8488" cy="4873625"/>
          </a:xfrm>
        </p:spPr>
        <p:txBody>
          <a:bodyPr/>
          <a:lstStyle/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Os macronutrientes são componentes presentes na alimentação de fundamental importância para o organismo e são responsáveis por fornecer 90% do peso seco da dieta e 100% de sua energia.</a:t>
            </a:r>
          </a:p>
          <a:p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Este grupo compreende as chamadas macromoléculas:  carboidratos, proteínas e lipídeos (ou gorduras)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5069A2-1DCC-4A69-9256-8600A3CB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44450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MACRONUTRIENTES</a:t>
            </a:r>
          </a:p>
        </p:txBody>
      </p:sp>
      <p:pic>
        <p:nvPicPr>
          <p:cNvPr id="18436" name="Picture 2" descr="Desmontando o argumento pró-carne da &quot;cadeia alimentar&quot;">
            <a:extLst>
              <a:ext uri="{FF2B5EF4-FFF2-40B4-BE49-F238E27FC236}">
                <a16:creationId xmlns:a16="http://schemas.microsoft.com/office/drawing/2014/main" id="{EBF2867F-ECFF-4F83-900C-99C9B5853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075"/>
            <a:ext cx="42116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Deveríamos parar de comer carne? | Superinteressante">
            <a:extLst>
              <a:ext uri="{FF2B5EF4-FFF2-40B4-BE49-F238E27FC236}">
                <a16:creationId xmlns:a16="http://schemas.microsoft.com/office/drawing/2014/main" id="{F90AC33D-F257-4E08-8822-303D9754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4697413"/>
            <a:ext cx="32464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LÍNICA TOQUE">
            <a:extLst>
              <a:ext uri="{FF2B5EF4-FFF2-40B4-BE49-F238E27FC236}">
                <a16:creationId xmlns:a16="http://schemas.microsoft.com/office/drawing/2014/main" id="{3F4630DB-D787-43F9-B32B-55508584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0"/>
            <a:ext cx="23463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Confira 5 mitos da dieta vegana para atletas - Ativo">
            <a:extLst>
              <a:ext uri="{FF2B5EF4-FFF2-40B4-BE49-F238E27FC236}">
                <a16:creationId xmlns:a16="http://schemas.microsoft.com/office/drawing/2014/main" id="{C6280EDE-9D3C-48F0-AAC5-844BC05C3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50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>
            <a:extLst>
              <a:ext uri="{FF2B5EF4-FFF2-40B4-BE49-F238E27FC236}">
                <a16:creationId xmlns:a16="http://schemas.microsoft.com/office/drawing/2014/main" id="{E593AFD5-03AF-4BC8-A67D-D4DA3316653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413" y="1268413"/>
            <a:ext cx="7467600" cy="457517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ABE431DF-99EF-4F9A-A984-1144AC7EF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113" y="-16192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dirty="0">
                <a:latin typeface="Arial" pitchFamily="34" charset="0"/>
                <a:cs typeface="Arial" pitchFamily="34" charset="0"/>
              </a:rPr>
              <a:t>Oligossacarídeos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9CDE6D9-45CA-4A57-A4F8-A1025A636F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7715250" cy="863600"/>
          </a:xfrm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Açúcares com mais de 2 até aproximadamente 10 unidades monoméricas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A908CE8-152D-47E3-A97C-71364259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34950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FF9933"/>
                </a:solidFill>
                <a:latin typeface="Comic Sans MS" panose="030F0702030302020204" pitchFamily="66" charset="0"/>
              </a:rPr>
              <a:t>Rafinose</a:t>
            </a:r>
          </a:p>
        </p:txBody>
      </p:sp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id="{7EA64525-A772-45F6-9D28-586DFD1B83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068638"/>
          <a:ext cx="7772400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 do Photo Editor" r:id="rId3" imgW="3924848" imgH="1343212" progId="MSPhotoEd.3">
                  <p:embed/>
                </p:oleObj>
              </mc:Choice>
              <mc:Fallback>
                <p:oleObj name="Foto do Photo Editor" r:id="rId3" imgW="3924848" imgH="1343212" progId="MSPhotoEd.3">
                  <p:embed/>
                  <p:pic>
                    <p:nvPicPr>
                      <p:cNvPr id="4098" name="Object 6">
                        <a:extLst>
                          <a:ext uri="{FF2B5EF4-FFF2-40B4-BE49-F238E27FC236}">
                            <a16:creationId xmlns:a16="http://schemas.microsoft.com/office/drawing/2014/main" id="{7EA64525-A772-45F6-9D28-586DFD1B8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68638"/>
                        <a:ext cx="7772400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7">
            <a:extLst>
              <a:ext uri="{FF2B5EF4-FFF2-40B4-BE49-F238E27FC236}">
                <a16:creationId xmlns:a16="http://schemas.microsoft.com/office/drawing/2014/main" id="{13DC998D-362E-4040-8A5E-323EB0284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5697538"/>
            <a:ext cx="1333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latin typeface="Comic Sans MS" panose="030F0702030302020204" pitchFamily="66" charset="0"/>
              </a:rPr>
              <a:t>Galactose</a:t>
            </a:r>
          </a:p>
        </p:txBody>
      </p:sp>
      <p:sp>
        <p:nvSpPr>
          <p:cNvPr id="4103" name="Text Box 8">
            <a:extLst>
              <a:ext uri="{FF2B5EF4-FFF2-40B4-BE49-F238E27FC236}">
                <a16:creationId xmlns:a16="http://schemas.microsoft.com/office/drawing/2014/main" id="{3D6A3AFB-2171-4C80-9134-82FB00F7E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5695950"/>
            <a:ext cx="1025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latin typeface="Comic Sans MS" panose="030F0702030302020204" pitchFamily="66" charset="0"/>
              </a:rPr>
              <a:t>Glicose</a:t>
            </a:r>
          </a:p>
        </p:txBody>
      </p:sp>
      <p:sp>
        <p:nvSpPr>
          <p:cNvPr id="4104" name="Text Box 9">
            <a:extLst>
              <a:ext uri="{FF2B5EF4-FFF2-40B4-BE49-F238E27FC236}">
                <a16:creationId xmlns:a16="http://schemas.microsoft.com/office/drawing/2014/main" id="{21A0E1B2-414A-4621-8457-CEE06310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697538"/>
            <a:ext cx="1108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latin typeface="Comic Sans MS" panose="030F0702030302020204" pitchFamily="66" charset="0"/>
              </a:rPr>
              <a:t>Frutose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C704BDE6-A13A-4EF5-A886-12C8B393E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46910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dirty="0">
                <a:latin typeface="Arial" pitchFamily="34" charset="0"/>
                <a:cs typeface="Arial" pitchFamily="34" charset="0"/>
              </a:rPr>
              <a:t> Oligossacarídeos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44D0C18-BADE-42D1-AB0F-3ED7B70EC0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906963" cy="16843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Presentes nos glicolipídios e </a:t>
            </a:r>
            <a:r>
              <a:rPr lang="pt-BR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lipopolissacarídios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3012" name="Picture 6">
            <a:extLst>
              <a:ext uri="{FF2B5EF4-FFF2-40B4-BE49-F238E27FC236}">
                <a16:creationId xmlns:a16="http://schemas.microsoft.com/office/drawing/2014/main" id="{BF8466F4-D9FC-4F41-B1B1-5B58093067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0"/>
            <a:ext cx="3462338" cy="6858000"/>
          </a:xfrm>
          <a:noFill/>
        </p:spPr>
      </p:pic>
      <p:sp>
        <p:nvSpPr>
          <p:cNvPr id="193544" name="Rectangle 8">
            <a:extLst>
              <a:ext uri="{FF2B5EF4-FFF2-40B4-BE49-F238E27FC236}">
                <a16:creationId xmlns:a16="http://schemas.microsoft.com/office/drawing/2014/main" id="{4C078317-240C-49D3-A509-4D5C4EE55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652963"/>
            <a:ext cx="3815903" cy="7747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1pPr>
            <a:lvl2pPr algn="ctr"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2pPr>
            <a:lvl3pPr algn="ctr"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3pPr>
            <a:lvl4pPr algn="ctr"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4pPr>
            <a:lvl5pPr algn="ctr"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defRPr>
            </a:lvl9pPr>
          </a:lstStyle>
          <a:p>
            <a:pPr eaLnBrk="1" hangingPunct="1">
              <a:defRPr/>
            </a:pPr>
            <a:r>
              <a:rPr lang="pt-BR" altLang="x-none" sz="3200" dirty="0" err="1">
                <a:solidFill>
                  <a:schemeClr val="tx1"/>
                </a:solidFill>
              </a:rPr>
              <a:t>Lipoligolissacarídio</a:t>
            </a:r>
            <a:r>
              <a:rPr lang="pt-BR" altLang="x-none" sz="3200" dirty="0">
                <a:solidFill>
                  <a:schemeClr val="tx1"/>
                </a:solidFill>
              </a:rPr>
              <a:t> de membrana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2944900-2F16-A24A-2602-A3AE118B6866}"/>
              </a:ext>
            </a:extLst>
          </p:cNvPr>
          <p:cNvSpPr txBox="1">
            <a:spLocks noChangeArrowheads="1"/>
          </p:cNvSpPr>
          <p:nvPr/>
        </p:nvSpPr>
        <p:spPr>
          <a:xfrm>
            <a:off x="3779912" y="4293096"/>
            <a:ext cx="4392488" cy="847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x-none" sz="3600" b="1" dirty="0">
                <a:latin typeface="Arial" pitchFamily="34" charset="0"/>
                <a:cs typeface="Arial" pitchFamily="34" charset="0"/>
              </a:rPr>
              <a:t>Polissacarídeos</a:t>
            </a:r>
          </a:p>
        </p:txBody>
      </p:sp>
    </p:spTree>
    <p:extLst>
      <p:ext uri="{BB962C8B-B14F-4D97-AF65-F5344CB8AC3E}">
        <p14:creationId xmlns:p14="http://schemas.microsoft.com/office/powerpoint/2010/main" val="452073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9A414EA-4107-484B-82C8-9C129522D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4400" dirty="0">
                <a:latin typeface="Arial" pitchFamily="34" charset="0"/>
                <a:cs typeface="Arial" pitchFamily="34" charset="0"/>
              </a:rPr>
              <a:t>Polissacarídeos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5316D10-3DE5-4A3C-BDB6-2B951F8E0D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341438"/>
            <a:ext cx="8459788" cy="41751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Polímeros de alta massa molecular</a:t>
            </a:r>
          </a:p>
          <a:p>
            <a:pPr lvl="1" eaLnBrk="1" hangingPunct="1">
              <a:lnSpc>
                <a:spcPct val="90000"/>
              </a:lnSpc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Diferenças entre os diversos polissacarídeos </a:t>
            </a:r>
          </a:p>
          <a:p>
            <a:pPr lvl="1" eaLnBrk="1" hangingPunct="1">
              <a:lnSpc>
                <a:spcPct val="90000"/>
              </a:lnSpc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Insolúveis em H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lvl="1" eaLnBrk="1" hangingPunct="1">
              <a:lnSpc>
                <a:spcPct val="90000"/>
              </a:lnSpc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Sofrem hidrólise – liberam + de 6 moléculas de 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monossacrídeos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Homo ou 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heteropolissacarídeos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04B5A572-D266-4C3C-9483-27DCFA98B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3200" dirty="0">
                <a:latin typeface="Arial" pitchFamily="34" charset="0"/>
                <a:cs typeface="Arial" pitchFamily="34" charset="0"/>
              </a:rPr>
              <a:t>Polissacarídeos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26DE156-0656-4D7A-95C7-CA650F872A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8488" cy="48736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Homopolissacarídios</a:t>
            </a:r>
          </a:p>
          <a:p>
            <a:pPr lvl="1"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Armazenamento: amido e glicogênio</a:t>
            </a:r>
          </a:p>
          <a:p>
            <a:pPr lvl="1"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Estrutural: celulose e quitina (parede de fungos e exoesqueleto de artrópodes)</a:t>
            </a:r>
          </a:p>
          <a:p>
            <a:pPr lvl="1" eaLnBrk="1" hangingPunct="1"/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Heteropolissacarídios</a:t>
            </a:r>
          </a:p>
          <a:p>
            <a:pPr lvl="1"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Suporte extracelular: peptidioglicano, ácido hialurônico</a:t>
            </a:r>
          </a:p>
          <a:p>
            <a:pPr lvl="1" eaLnBrk="1" hangingPunct="1"/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Proteoglicanos</a:t>
            </a:r>
          </a:p>
          <a:p>
            <a:pPr eaLnBrk="1" hangingPunct="1"/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>
            <a:extLst>
              <a:ext uri="{FF2B5EF4-FFF2-40B4-BE49-F238E27FC236}">
                <a16:creationId xmlns:a16="http://schemas.microsoft.com/office/drawing/2014/main" id="{B189DD9D-C33C-4DFE-950A-B5B4BDBD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8500" r="37271" b="6688"/>
          <a:stretch>
            <a:fillRect/>
          </a:stretch>
        </p:blipFill>
        <p:spPr bwMode="auto">
          <a:xfrm>
            <a:off x="395536" y="229393"/>
            <a:ext cx="7281862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F85FE7B8-1485-4A7B-A035-663661D49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822" y="1484784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3200" dirty="0">
                <a:latin typeface="Arial" pitchFamily="34" charset="0"/>
                <a:cs typeface="Arial" pitchFamily="34" charset="0"/>
              </a:rPr>
              <a:t>Amido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69AF91F-1747-4436-9EC9-0C4F796055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924944"/>
            <a:ext cx="8218488" cy="359960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Sintetizado pelos vegetais a partir de CO</a:t>
            </a:r>
            <a:r>
              <a:rPr lang="pt-BR" altLang="pt-B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na presença de luz (fotossíntese)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Abundante nos tubérculos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Reserva energética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Empregado na indústria de alimentos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Hidrólise fornece glicose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apresenta a propriedade de açúcar redutor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680A216-7947-446E-A34A-75E6C203EBBA}"/>
              </a:ext>
            </a:extLst>
          </p:cNvPr>
          <p:cNvSpPr txBox="1">
            <a:spLocks noChangeArrowheads="1"/>
          </p:cNvSpPr>
          <p:nvPr/>
        </p:nvSpPr>
        <p:spPr>
          <a:xfrm>
            <a:off x="832644" y="19320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x-none" sz="3200" b="1" dirty="0" err="1">
                <a:latin typeface="Arial" pitchFamily="34" charset="0"/>
                <a:cs typeface="Arial" pitchFamily="34" charset="0"/>
              </a:rPr>
              <a:t>Homopolissacarídios</a:t>
            </a:r>
            <a:r>
              <a:rPr lang="pt-BR" altLang="x-none" sz="3200" b="1" dirty="0">
                <a:latin typeface="Arial" pitchFamily="34" charset="0"/>
                <a:cs typeface="Arial" pitchFamily="34" charset="0"/>
              </a:rPr>
              <a:t> de Reserva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B80833D9-6683-49C0-9DF5-2335A11942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5556" y="2564904"/>
            <a:ext cx="9144000" cy="3700463"/>
          </a:xfrm>
        </p:spPr>
        <p:txBody>
          <a:bodyPr/>
          <a:lstStyle/>
          <a:p>
            <a:pPr lvl="1" eaLnBrk="1" hangingPunct="1"/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Amilose: cadeias não-ramificadas de unidade de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glicose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conectadas por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ligações </a:t>
            </a:r>
            <a:r>
              <a:rPr lang="pt-BR" altLang="pt-BR" sz="2800" b="1" dirty="0">
                <a:latin typeface="Symbol" panose="05050102010706020507" pitchFamily="18" charset="2"/>
                <a:cs typeface="Arial" panose="020B0604020202020204" pitchFamily="34" charset="0"/>
              </a:rPr>
              <a:t>a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</a:p>
          <a:p>
            <a:pPr lvl="1" eaLnBrk="1" hangingPunct="1"/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Amilopectina: cadeias altamente ramificadas; os pontos de ramificação (entre 24 e 30 resíduos) são ligações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</a:p>
          <a:p>
            <a:pPr eaLnBrk="1" hangingPunct="1"/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A9EB44-54BC-3725-9696-B924A522FAF7}"/>
              </a:ext>
            </a:extLst>
          </p:cNvPr>
          <p:cNvSpPr txBox="1">
            <a:spLocks noChangeArrowheads="1"/>
          </p:cNvSpPr>
          <p:nvPr/>
        </p:nvSpPr>
        <p:spPr>
          <a:xfrm>
            <a:off x="832644" y="19320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x-none" sz="3200" b="1" dirty="0" err="1">
                <a:latin typeface="Arial" pitchFamily="34" charset="0"/>
                <a:cs typeface="Arial" pitchFamily="34" charset="0"/>
              </a:rPr>
              <a:t>Homopolissacarídios</a:t>
            </a:r>
            <a:r>
              <a:rPr lang="pt-BR" altLang="x-none" sz="3200" b="1" dirty="0">
                <a:latin typeface="Arial" pitchFamily="34" charset="0"/>
                <a:cs typeface="Arial" pitchFamily="34" charset="0"/>
              </a:rPr>
              <a:t> de Reserva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B6E585-D127-A1E3-54C7-2B8B034E4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822" y="1484784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3200" dirty="0">
                <a:latin typeface="Arial" pitchFamily="34" charset="0"/>
                <a:cs typeface="Arial" pitchFamily="34" charset="0"/>
              </a:rPr>
              <a:t>Amido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00BB61B-FE3C-4B63-9DDA-1D50C60B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3200" dirty="0" err="1">
                <a:latin typeface="Arial" pitchFamily="34" charset="0"/>
                <a:cs typeface="Arial" pitchFamily="34" charset="0"/>
              </a:rPr>
              <a:t>Amilose</a:t>
            </a:r>
            <a:endParaRPr lang="pt-BR" altLang="x-none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6" name="Object 3">
            <a:extLst>
              <a:ext uri="{FF2B5EF4-FFF2-40B4-BE49-F238E27FC236}">
                <a16:creationId xmlns:a16="http://schemas.microsoft.com/office/drawing/2014/main" id="{F71B2DD8-E04B-4589-8987-B721ED748892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3850" y="2276475"/>
          <a:ext cx="8326438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 do Photo Editor" r:id="rId2" imgW="3895238" imgH="942857" progId="MSPhotoEd.3">
                  <p:embed/>
                </p:oleObj>
              </mc:Choice>
              <mc:Fallback>
                <p:oleObj name="Foto do Photo Editor" r:id="rId2" imgW="3895238" imgH="942857" progId="MSPhotoEd.3">
                  <p:embed/>
                  <p:pic>
                    <p:nvPicPr>
                      <p:cNvPr id="6146" name="Object 3">
                        <a:extLst>
                          <a:ext uri="{FF2B5EF4-FFF2-40B4-BE49-F238E27FC236}">
                            <a16:creationId xmlns:a16="http://schemas.microsoft.com/office/drawing/2014/main" id="{F71B2DD8-E04B-4589-8987-B721ED7488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276475"/>
                        <a:ext cx="8326438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36C175A8-93F3-4841-86C5-E637BA3D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76250"/>
            <a:ext cx="4760912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D09453FE-D478-470C-AD7B-623AF1FAA9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205038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6600" dirty="0">
                <a:latin typeface="Arial" pitchFamily="34" charset="0"/>
                <a:cs typeface="Arial" pitchFamily="34" charset="0"/>
              </a:rPr>
              <a:t>Carboidratos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4E6A322-F7BF-424A-AC15-1F8B542F6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3200" dirty="0" err="1">
                <a:latin typeface="Arial" pitchFamily="34" charset="0"/>
                <a:cs typeface="Arial" pitchFamily="34" charset="0"/>
              </a:rPr>
              <a:t>Amilopectina</a:t>
            </a:r>
            <a:endParaRPr lang="pt-BR" altLang="x-none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0" name="Object 3">
            <a:extLst>
              <a:ext uri="{FF2B5EF4-FFF2-40B4-BE49-F238E27FC236}">
                <a16:creationId xmlns:a16="http://schemas.microsoft.com/office/drawing/2014/main" id="{3DB883D5-9C83-4D12-A5B4-AFFDF2022F6C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912813" y="2060575"/>
          <a:ext cx="6611937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 do Photo Editor" r:id="rId2" imgW="3962953" imgH="2114845" progId="MSPhotoEd.3">
                  <p:embed/>
                </p:oleObj>
              </mc:Choice>
              <mc:Fallback>
                <p:oleObj name="Foto do Photo Editor" r:id="rId2" imgW="3962953" imgH="2114845" progId="MSPhotoEd.3">
                  <p:embed/>
                  <p:pic>
                    <p:nvPicPr>
                      <p:cNvPr id="7170" name="Object 3">
                        <a:extLst>
                          <a:ext uri="{FF2B5EF4-FFF2-40B4-BE49-F238E27FC236}">
                            <a16:creationId xmlns:a16="http://schemas.microsoft.com/office/drawing/2014/main" id="{3DB883D5-9C83-4D12-A5B4-AFFDF2022F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2060575"/>
                        <a:ext cx="6611937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3">
            <a:extLst>
              <a:ext uri="{FF2B5EF4-FFF2-40B4-BE49-F238E27FC236}">
                <a16:creationId xmlns:a16="http://schemas.microsoft.com/office/drawing/2014/main" id="{2F970CF7-1FBC-4481-9364-4628E2F4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0038"/>
            <a:ext cx="38100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>
            <a:extLst>
              <a:ext uri="{FF2B5EF4-FFF2-40B4-BE49-F238E27FC236}">
                <a16:creationId xmlns:a16="http://schemas.microsoft.com/office/drawing/2014/main" id="{2190F2EE-0BB2-4AB3-8E36-9E12B2DF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85788"/>
            <a:ext cx="79152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7AC3D425-635C-4CC2-98A0-8568BB69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3200" dirty="0" err="1">
                <a:latin typeface="Arial" pitchFamily="34" charset="0"/>
                <a:cs typeface="Arial" pitchFamily="34" charset="0"/>
              </a:rPr>
              <a:t>Homopolissacarídios</a:t>
            </a:r>
            <a:r>
              <a:rPr lang="pt-BR" altLang="x-none" sz="3200" dirty="0">
                <a:latin typeface="Arial" pitchFamily="34" charset="0"/>
                <a:cs typeface="Arial" pitchFamily="34" charset="0"/>
              </a:rPr>
              <a:t> de Reserva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0E84363-FDC4-47B2-9085-38194D9745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8300" y="1600200"/>
            <a:ext cx="8091488" cy="45307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Glicogênio</a:t>
            </a:r>
          </a:p>
          <a:p>
            <a:pPr eaLnBrk="1" hangingPunct="1">
              <a:lnSpc>
                <a:spcPct val="80000"/>
              </a:lnSpc>
            </a:pPr>
            <a:endParaRPr lang="pt-BR" alt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Formado por subunidades de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glicose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unidas por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ligações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4), com ligações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6) nas ramificações (a cada 8 ou 12 resíduos)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Presente no fígado (manutenção da glicemia) e músculos esqueléticos (obtenção de energia)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fígado: forma de grânulos associados às enzimas de síntese e degradação</a:t>
            </a:r>
          </a:p>
          <a:p>
            <a:pPr eaLnBrk="1" hangingPunct="1">
              <a:lnSpc>
                <a:spcPct val="80000"/>
              </a:lnSpc>
            </a:pPr>
            <a:endParaRPr lang="pt-BR" altLang="pt-BR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Rectangle 6">
            <a:extLst>
              <a:ext uri="{FF2B5EF4-FFF2-40B4-BE49-F238E27FC236}">
                <a16:creationId xmlns:a16="http://schemas.microsoft.com/office/drawing/2014/main" id="{D36E5CE2-05F5-467B-98D7-A3D954F0B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74676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3200" dirty="0">
                <a:latin typeface="Arial" pitchFamily="34" charset="0"/>
                <a:cs typeface="Arial" pitchFamily="34" charset="0"/>
              </a:rPr>
              <a:t>Glicogênio</a:t>
            </a:r>
          </a:p>
        </p:txBody>
      </p:sp>
      <p:grpSp>
        <p:nvGrpSpPr>
          <p:cNvPr id="8196" name="Group 12">
            <a:extLst>
              <a:ext uri="{FF2B5EF4-FFF2-40B4-BE49-F238E27FC236}">
                <a16:creationId xmlns:a16="http://schemas.microsoft.com/office/drawing/2014/main" id="{F32AED26-DA79-4AA9-B8F1-D0532350BE1F}"/>
              </a:ext>
            </a:extLst>
          </p:cNvPr>
          <p:cNvGrpSpPr>
            <a:grpSpLocks/>
          </p:cNvGrpSpPr>
          <p:nvPr/>
        </p:nvGrpSpPr>
        <p:grpSpPr bwMode="auto">
          <a:xfrm>
            <a:off x="1712913" y="1700213"/>
            <a:ext cx="5954712" cy="4437062"/>
            <a:chOff x="612" y="1344"/>
            <a:chExt cx="3751" cy="2795"/>
          </a:xfrm>
        </p:grpSpPr>
        <p:graphicFrame>
          <p:nvGraphicFramePr>
            <p:cNvPr id="8194" name="Object 5">
              <a:extLst>
                <a:ext uri="{FF2B5EF4-FFF2-40B4-BE49-F238E27FC236}">
                  <a16:creationId xmlns:a16="http://schemas.microsoft.com/office/drawing/2014/main" id="{F704CAA8-D31C-48F6-BCE1-CBB7C7E5AF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2" y="1344"/>
            <a:ext cx="3720" cy="2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PhotoPaint.Image.9" r:id="rId3" imgW="2349206" imgH="1765079" progId="CorelPhotoPaint.Image.9">
                    <p:embed/>
                  </p:oleObj>
                </mc:Choice>
                <mc:Fallback>
                  <p:oleObj name="CorelPhotoPaint.Image.9" r:id="rId3" imgW="2349206" imgH="1765079" progId="CorelPhotoPaint.Image.9">
                    <p:embed/>
                    <p:pic>
                      <p:nvPicPr>
                        <p:cNvPr id="8194" name="Object 5">
                          <a:extLst>
                            <a:ext uri="{FF2B5EF4-FFF2-40B4-BE49-F238E27FC236}">
                              <a16:creationId xmlns:a16="http://schemas.microsoft.com/office/drawing/2014/main" id="{F704CAA8-D31C-48F6-BCE1-CBB7C7E5AF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344"/>
                          <a:ext cx="3720" cy="27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7" name="Rectangle 9">
              <a:extLst>
                <a:ext uri="{FF2B5EF4-FFF2-40B4-BE49-F238E27FC236}">
                  <a16:creationId xmlns:a16="http://schemas.microsoft.com/office/drawing/2014/main" id="{DE28FEF6-DA3F-4272-B999-06E0E0885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3022"/>
              <a:ext cx="1055" cy="3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198" name="Text Box 8">
              <a:extLst>
                <a:ext uri="{FF2B5EF4-FFF2-40B4-BE49-F238E27FC236}">
                  <a16:creationId xmlns:a16="http://schemas.microsoft.com/office/drawing/2014/main" id="{003E17C1-6CD6-4AAA-AE1F-F6B3BB204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3022"/>
              <a:ext cx="11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800">
                  <a:solidFill>
                    <a:schemeClr val="bg1"/>
                  </a:solidFill>
                </a:rPr>
                <a:t>Extremidade redutora</a:t>
              </a:r>
            </a:p>
          </p:txBody>
        </p:sp>
        <p:sp>
          <p:nvSpPr>
            <p:cNvPr id="8199" name="Text Box 10">
              <a:extLst>
                <a:ext uri="{FF2B5EF4-FFF2-40B4-BE49-F238E27FC236}">
                  <a16:creationId xmlns:a16="http://schemas.microsoft.com/office/drawing/2014/main" id="{9D07B98F-D380-4169-B9EF-8A5B148CD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3657"/>
              <a:ext cx="999" cy="3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600">
                  <a:solidFill>
                    <a:schemeClr val="bg1"/>
                  </a:solidFill>
                </a:rPr>
                <a:t>Ponto de ramificação</a:t>
              </a:r>
            </a:p>
          </p:txBody>
        </p:sp>
        <p:sp>
          <p:nvSpPr>
            <p:cNvPr id="8200" name="Text Box 11">
              <a:extLst>
                <a:ext uri="{FF2B5EF4-FFF2-40B4-BE49-F238E27FC236}">
                  <a16:creationId xmlns:a16="http://schemas.microsoft.com/office/drawing/2014/main" id="{A924CAC3-B673-4942-8F3D-65C316184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1434"/>
              <a:ext cx="1165" cy="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800">
                  <a:solidFill>
                    <a:schemeClr val="bg1"/>
                  </a:solidFill>
                </a:rPr>
                <a:t>Extremidade não-redutora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9E3FCF1F-713C-493C-9D1A-5B9E9BCEF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17345" r="37743" b="6250"/>
          <a:stretch>
            <a:fillRect/>
          </a:stretch>
        </p:blipFill>
        <p:spPr bwMode="auto">
          <a:xfrm>
            <a:off x="827088" y="230188"/>
            <a:ext cx="71342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6B5A35DB-95FF-4B1C-BF13-1BBEF9E6C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3200" dirty="0" err="1">
                <a:latin typeface="Arial" pitchFamily="34" charset="0"/>
                <a:cs typeface="Arial" pitchFamily="34" charset="0"/>
              </a:rPr>
              <a:t>Homopolissacarídios</a:t>
            </a:r>
            <a:r>
              <a:rPr lang="pt-BR" altLang="x-none" sz="3200" dirty="0">
                <a:latin typeface="Arial" pitchFamily="34" charset="0"/>
                <a:cs typeface="Arial" pitchFamily="34" charset="0"/>
              </a:rPr>
              <a:t> Estruturais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172F008-2439-4AAC-9C52-F111B917D6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8075613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Celulose</a:t>
            </a:r>
          </a:p>
          <a:p>
            <a:pPr marL="0" indent="0" eaLnBrk="1" hangingPunct="1">
              <a:buNone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Polímero estrutural, insolúvel em água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Parede de células vegetais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Homopolissacarídio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linear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Formada por subunidades de </a:t>
            </a:r>
            <a:r>
              <a:rPr lang="pt-BR" altLang="pt-BR" sz="2800">
                <a:latin typeface="Arial" panose="020B0604020202020204" pitchFamily="34" charset="0"/>
                <a:cs typeface="Arial" panose="020B0604020202020204" pitchFamily="34" charset="0"/>
              </a:rPr>
              <a:t>glicose unidas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ligações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Ruminantes podem utilizar a celulose como alimento: presença de 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microorganismos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no rúmen, que hidrolisam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ligações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m 3">
            <a:extLst>
              <a:ext uri="{FF2B5EF4-FFF2-40B4-BE49-F238E27FC236}">
                <a16:creationId xmlns:a16="http://schemas.microsoft.com/office/drawing/2014/main" id="{88110AA7-0309-4F66-9F5F-808BAA5E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836613"/>
            <a:ext cx="81327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D1C17DA-A627-4899-9524-90167FE2F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325925" cy="532859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3C8031A-C722-4821-8705-6E5BF4C3FA4A}"/>
              </a:ext>
            </a:extLst>
          </p:cNvPr>
          <p:cNvSpPr txBox="1"/>
          <p:nvPr/>
        </p:nvSpPr>
        <p:spPr>
          <a:xfrm>
            <a:off x="3635896" y="5949280"/>
            <a:ext cx="46085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https://pt.differbetween.com/article/glycogen_starch_and_cellulose_are_examples_of</a:t>
            </a:r>
          </a:p>
        </p:txBody>
      </p:sp>
    </p:spTree>
    <p:extLst>
      <p:ext uri="{BB962C8B-B14F-4D97-AF65-F5344CB8AC3E}">
        <p14:creationId xmlns:p14="http://schemas.microsoft.com/office/powerpoint/2010/main" val="397026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A735BD6-58DA-4796-812A-753E87E10B99}"/>
              </a:ext>
            </a:extLst>
          </p:cNvPr>
          <p:cNvSpPr txBox="1"/>
          <p:nvPr/>
        </p:nvSpPr>
        <p:spPr>
          <a:xfrm>
            <a:off x="468313" y="1052513"/>
            <a:ext cx="7632700" cy="4100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pt-BR" dirty="0">
              <a:cs typeface="Arial" pitchFamily="34" charset="0"/>
            </a:endParaRPr>
          </a:p>
          <a:p>
            <a:pPr marL="274320" indent="-274320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pt-BR" altLang="x-none" sz="2400" dirty="0">
                <a:cs typeface="Arial" pitchFamily="34" charset="0"/>
              </a:rPr>
              <a:t>	</a:t>
            </a:r>
          </a:p>
          <a:p>
            <a:pPr marL="274320" indent="-274320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/>
            </a:pPr>
            <a:r>
              <a:rPr lang="pt-BR" altLang="x-none" sz="2400" dirty="0">
                <a:cs typeface="Arial" pitchFamily="34" charset="0"/>
              </a:rPr>
              <a:t>Carboidratos são as biomoléculas mais abundantes da Terra </a:t>
            </a:r>
          </a:p>
          <a:p>
            <a:pPr marL="274320" indent="-274320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/>
            </a:pPr>
            <a:r>
              <a:rPr lang="pt-BR" altLang="x-none" sz="2400" dirty="0">
                <a:cs typeface="Arial" pitchFamily="34" charset="0"/>
              </a:rPr>
              <a:t>Fazem parte da dieta – 1ª Fonte de Energia</a:t>
            </a:r>
          </a:p>
          <a:p>
            <a:pPr marL="274320" indent="-274320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/>
            </a:pPr>
            <a:r>
              <a:rPr lang="pt-BR" altLang="x-none" sz="2400" dirty="0">
                <a:cs typeface="Arial" pitchFamily="34" charset="0"/>
              </a:rPr>
              <a:t>Oxidação de carboidratos: via de liberação de energia em células não fotossintéticas</a:t>
            </a:r>
          </a:p>
          <a:p>
            <a:pPr marL="274320" indent="-274320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/>
            </a:pPr>
            <a:r>
              <a:rPr lang="pt-BR" altLang="x-none" sz="2400" dirty="0">
                <a:cs typeface="Arial" pitchFamily="34" charset="0"/>
              </a:rPr>
              <a:t>Possuem papel estrutural (celulose, ribose) e protetor </a:t>
            </a:r>
          </a:p>
          <a:p>
            <a:pPr marL="274320" indent="-274320" algn="just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/>
            </a:pPr>
            <a:r>
              <a:rPr lang="pt-BR" altLang="x-none" sz="2400" dirty="0">
                <a:cs typeface="Arial" pitchFamily="34" charset="0"/>
              </a:rPr>
              <a:t>Lubrificam as juntas dos ossos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1FD9B9-A436-4881-841B-430A3A7CF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-23495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3600" dirty="0">
                <a:latin typeface="Arial" pitchFamily="34" charset="0"/>
                <a:cs typeface="Arial" pitchFamily="34" charset="0"/>
              </a:rPr>
              <a:t>Carboidratos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>
            <a:extLst>
              <a:ext uri="{FF2B5EF4-FFF2-40B4-BE49-F238E27FC236}">
                <a16:creationId xmlns:a16="http://schemas.microsoft.com/office/drawing/2014/main" id="{1CFB1DB1-F183-47DD-A2AB-B2E5BC15D7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26035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Fórmula mínima </a:t>
            </a:r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(CH</a:t>
            </a:r>
            <a:r>
              <a:rPr lang="pt-BR" altLang="pt-BR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O)n</a:t>
            </a: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, alguns também contém N, P ou 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3 ou mais carbonos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São aldeídos ou cetonas com um ou mais grupos hidroxila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Poliidroxialdeídos ou poliidroxicetonas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t>Estereoisomeria: formas isoméricas diferentes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 Box 47">
            <a:extLst>
              <a:ext uri="{FF2B5EF4-FFF2-40B4-BE49-F238E27FC236}">
                <a16:creationId xmlns:a16="http://schemas.microsoft.com/office/drawing/2014/main" id="{3ECC55A0-68F6-4C45-A329-CC712CEF5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5789613"/>
            <a:ext cx="2784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>
                <a:latin typeface="Comic Sans MS" panose="030F0702030302020204" pitchFamily="66" charset="0"/>
              </a:rPr>
              <a:t>D-Gliceraldeído</a:t>
            </a:r>
          </a:p>
          <a:p>
            <a:pPr algn="ctr"/>
            <a:r>
              <a:rPr lang="pt-BR" altLang="pt-BR" sz="2800">
                <a:latin typeface="Comic Sans MS" panose="030F0702030302020204" pitchFamily="66" charset="0"/>
              </a:rPr>
              <a:t>aldotriose</a:t>
            </a:r>
            <a:endParaRPr lang="pt-BR" altLang="pt-BR">
              <a:latin typeface="Comic Sans MS" panose="030F0702030302020204" pitchFamily="66" charset="0"/>
            </a:endParaRPr>
          </a:p>
        </p:txBody>
      </p:sp>
      <p:sp>
        <p:nvSpPr>
          <p:cNvPr id="21508" name="Text Box 66">
            <a:extLst>
              <a:ext uri="{FF2B5EF4-FFF2-40B4-BE49-F238E27FC236}">
                <a16:creationId xmlns:a16="http://schemas.microsoft.com/office/drawing/2014/main" id="{6671AD44-9394-45D1-935E-E8ECDFD75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5857875"/>
            <a:ext cx="31845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>
                <a:latin typeface="Comic Sans MS" panose="030F0702030302020204" pitchFamily="66" charset="0"/>
              </a:rPr>
              <a:t>Di-hidroxiacetona</a:t>
            </a:r>
          </a:p>
          <a:p>
            <a:pPr algn="ctr"/>
            <a:r>
              <a:rPr lang="pt-BR" altLang="pt-BR" sz="2800">
                <a:latin typeface="Comic Sans MS" panose="030F0702030302020204" pitchFamily="66" charset="0"/>
              </a:rPr>
              <a:t>cetotriose</a:t>
            </a:r>
          </a:p>
        </p:txBody>
      </p:sp>
      <p:grpSp>
        <p:nvGrpSpPr>
          <p:cNvPr id="21509" name="Group 107">
            <a:extLst>
              <a:ext uri="{FF2B5EF4-FFF2-40B4-BE49-F238E27FC236}">
                <a16:creationId xmlns:a16="http://schemas.microsoft.com/office/drawing/2014/main" id="{81186AE6-9F6D-4C5D-8B9B-065E625D6C30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3068638"/>
            <a:ext cx="2279650" cy="2773362"/>
            <a:chOff x="702" y="1217"/>
            <a:chExt cx="1599" cy="1845"/>
          </a:xfrm>
        </p:grpSpPr>
        <p:sp>
          <p:nvSpPr>
            <p:cNvPr id="21532" name="Text Box 37">
              <a:extLst>
                <a:ext uri="{FF2B5EF4-FFF2-40B4-BE49-F238E27FC236}">
                  <a16:creationId xmlns:a16="http://schemas.microsoft.com/office/drawing/2014/main" id="{C54F48DC-2673-4F49-9B4F-5EE54D136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" y="1905"/>
              <a:ext cx="45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cs typeface="Arial" panose="020B0604020202020204" pitchFamily="34" charset="0"/>
                </a:rPr>
                <a:t>  H</a:t>
              </a:r>
            </a:p>
          </p:txBody>
        </p:sp>
        <p:sp>
          <p:nvSpPr>
            <p:cNvPr id="21533" name="Line 38">
              <a:extLst>
                <a:ext uri="{FF2B5EF4-FFF2-40B4-BE49-F238E27FC236}">
                  <a16:creationId xmlns:a16="http://schemas.microsoft.com/office/drawing/2014/main" id="{05A7101F-6352-4989-B0EF-BA6F09275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" y="207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1534" name="Text Box 39">
              <a:extLst>
                <a:ext uri="{FF2B5EF4-FFF2-40B4-BE49-F238E27FC236}">
                  <a16:creationId xmlns:a16="http://schemas.microsoft.com/office/drawing/2014/main" id="{AD6E1C3C-4032-414D-B347-64B776F67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1905"/>
              <a:ext cx="31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1535" name="Text Box 40">
              <a:extLst>
                <a:ext uri="{FF2B5EF4-FFF2-40B4-BE49-F238E27FC236}">
                  <a16:creationId xmlns:a16="http://schemas.microsoft.com/office/drawing/2014/main" id="{ACC90982-6E02-4073-B3C1-4192FA639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906"/>
              <a:ext cx="65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solidFill>
                    <a:schemeClr val="tx2"/>
                  </a:solidFill>
                  <a:cs typeface="Arial" panose="020B0604020202020204" pitchFamily="34" charset="0"/>
                </a:rPr>
                <a:t>OH</a:t>
              </a:r>
            </a:p>
          </p:txBody>
        </p:sp>
        <p:sp>
          <p:nvSpPr>
            <p:cNvPr id="21536" name="Line 41">
              <a:extLst>
                <a:ext uri="{FF2B5EF4-FFF2-40B4-BE49-F238E27FC236}">
                  <a16:creationId xmlns:a16="http://schemas.microsoft.com/office/drawing/2014/main" id="{08EB4C2C-3B00-4AD0-8E56-FE58E7659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3" y="207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1537" name="Line 42">
              <a:extLst>
                <a:ext uri="{FF2B5EF4-FFF2-40B4-BE49-F238E27FC236}">
                  <a16:creationId xmlns:a16="http://schemas.microsoft.com/office/drawing/2014/main" id="{C5DDD50D-3F73-4FAE-BE73-37BE85192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9" y="183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1538" name="Line 43">
              <a:extLst>
                <a:ext uri="{FF2B5EF4-FFF2-40B4-BE49-F238E27FC236}">
                  <a16:creationId xmlns:a16="http://schemas.microsoft.com/office/drawing/2014/main" id="{431507D9-D3D5-4848-A06C-219491034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9" y="221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1539" name="Text Box 44">
              <a:extLst>
                <a:ext uri="{FF2B5EF4-FFF2-40B4-BE49-F238E27FC236}">
                  <a16:creationId xmlns:a16="http://schemas.microsoft.com/office/drawing/2014/main" id="{8B9A7727-F82D-415B-A035-3C9A95CC1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1504"/>
              <a:ext cx="31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solidFill>
                    <a:srgbClr val="FF99FF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1540" name="Text Box 45">
              <a:extLst>
                <a:ext uri="{FF2B5EF4-FFF2-40B4-BE49-F238E27FC236}">
                  <a16:creationId xmlns:a16="http://schemas.microsoft.com/office/drawing/2014/main" id="{064E18FD-5BFE-4CDC-AC20-F8F35CD4E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2351"/>
              <a:ext cx="703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cs typeface="Arial" panose="020B0604020202020204" pitchFamily="34" charset="0"/>
                </a:rPr>
                <a:t>H   C</a:t>
              </a:r>
            </a:p>
          </p:txBody>
        </p:sp>
        <p:sp>
          <p:nvSpPr>
            <p:cNvPr id="21541" name="Text Box 49">
              <a:extLst>
                <a:ext uri="{FF2B5EF4-FFF2-40B4-BE49-F238E27FC236}">
                  <a16:creationId xmlns:a16="http://schemas.microsoft.com/office/drawing/2014/main" id="{D1B8AB80-B393-4B30-AF5B-7C4BCB2E5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" y="1217"/>
              <a:ext cx="32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solidFill>
                    <a:srgbClr val="FF99FF"/>
                  </a:solidFill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1542" name="Text Box 50">
              <a:extLst>
                <a:ext uri="{FF2B5EF4-FFF2-40B4-BE49-F238E27FC236}">
                  <a16:creationId xmlns:a16="http://schemas.microsoft.com/office/drawing/2014/main" id="{F8B3C89B-81C7-4E1F-8560-227ACF21D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" y="1217"/>
              <a:ext cx="31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1543" name="Text Box 51">
              <a:extLst>
                <a:ext uri="{FF2B5EF4-FFF2-40B4-BE49-F238E27FC236}">
                  <a16:creationId xmlns:a16="http://schemas.microsoft.com/office/drawing/2014/main" id="{7C6CA160-3461-4113-A2BE-56AF33F18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" y="2714"/>
              <a:ext cx="31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1544" name="Line 52">
              <a:extLst>
                <a:ext uri="{FF2B5EF4-FFF2-40B4-BE49-F238E27FC236}">
                  <a16:creationId xmlns:a16="http://schemas.microsoft.com/office/drawing/2014/main" id="{7BAD7D0F-3F99-4BC8-AC12-2FC20FC10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6" y="2640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1545" name="Group 55">
              <a:extLst>
                <a:ext uri="{FF2B5EF4-FFF2-40B4-BE49-F238E27FC236}">
                  <a16:creationId xmlns:a16="http://schemas.microsoft.com/office/drawing/2014/main" id="{17CA9114-8246-47A7-A741-C964D7638D33}"/>
                </a:ext>
              </a:extLst>
            </p:cNvPr>
            <p:cNvGrpSpPr>
              <a:grpSpLocks/>
            </p:cNvGrpSpPr>
            <p:nvPr/>
          </p:nvGrpSpPr>
          <p:grpSpPr bwMode="auto">
            <a:xfrm rot="-467966">
              <a:off x="1579" y="1461"/>
              <a:ext cx="210" cy="103"/>
              <a:chOff x="2200" y="2886"/>
              <a:chExt cx="210" cy="148"/>
            </a:xfrm>
          </p:grpSpPr>
          <p:sp>
            <p:nvSpPr>
              <p:cNvPr id="21549" name="Line 53">
                <a:extLst>
                  <a:ext uri="{FF2B5EF4-FFF2-40B4-BE49-F238E27FC236}">
                    <a16:creationId xmlns:a16="http://schemas.microsoft.com/office/drawing/2014/main" id="{F868FD1A-7ED4-45EF-B5AD-62B553B42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0" y="2886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FF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50" name="Line 54">
                <a:extLst>
                  <a:ext uri="{FF2B5EF4-FFF2-40B4-BE49-F238E27FC236}">
                    <a16:creationId xmlns:a16="http://schemas.microsoft.com/office/drawing/2014/main" id="{5C11B811-35B5-4C5F-9DCA-67BE22335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9" y="2942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FF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546" name="Line 56">
              <a:extLst>
                <a:ext uri="{FF2B5EF4-FFF2-40B4-BE49-F238E27FC236}">
                  <a16:creationId xmlns:a16="http://schemas.microsoft.com/office/drawing/2014/main" id="{88E7551C-1771-4DB4-9421-3FDD7C869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" y="1477"/>
              <a:ext cx="45" cy="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47" name="Text Box 93">
              <a:extLst>
                <a:ext uri="{FF2B5EF4-FFF2-40B4-BE49-F238E27FC236}">
                  <a16:creationId xmlns:a16="http://schemas.microsoft.com/office/drawing/2014/main" id="{7FCEECFB-0DBA-4ADE-A263-C93A704D6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351"/>
              <a:ext cx="65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solidFill>
                    <a:schemeClr val="tx2"/>
                  </a:solidFill>
                  <a:cs typeface="Arial" panose="020B0604020202020204" pitchFamily="34" charset="0"/>
                </a:rPr>
                <a:t>OH</a:t>
              </a:r>
            </a:p>
          </p:txBody>
        </p:sp>
        <p:sp>
          <p:nvSpPr>
            <p:cNvPr id="21548" name="Line 94">
              <a:extLst>
                <a:ext uri="{FF2B5EF4-FFF2-40B4-BE49-F238E27FC236}">
                  <a16:creationId xmlns:a16="http://schemas.microsoft.com/office/drawing/2014/main" id="{C9FFE678-319F-4EFF-B769-D292EAF90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2" y="250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21510" name="Grupo 26">
            <a:extLst>
              <a:ext uri="{FF2B5EF4-FFF2-40B4-BE49-F238E27FC236}">
                <a16:creationId xmlns:a16="http://schemas.microsoft.com/office/drawing/2014/main" id="{9006F557-4DC5-47B7-B52A-25F9F9A6F09C}"/>
              </a:ext>
            </a:extLst>
          </p:cNvPr>
          <p:cNvGrpSpPr>
            <a:grpSpLocks/>
          </p:cNvGrpSpPr>
          <p:nvPr/>
        </p:nvGrpSpPr>
        <p:grpSpPr bwMode="auto">
          <a:xfrm>
            <a:off x="5708650" y="2997200"/>
            <a:ext cx="2138363" cy="3086100"/>
            <a:chOff x="5709048" y="1903740"/>
            <a:chExt cx="2137965" cy="3085445"/>
          </a:xfrm>
        </p:grpSpPr>
        <p:sp>
          <p:nvSpPr>
            <p:cNvPr id="21513" name="Text Box 59">
              <a:extLst>
                <a:ext uri="{FF2B5EF4-FFF2-40B4-BE49-F238E27FC236}">
                  <a16:creationId xmlns:a16="http://schemas.microsoft.com/office/drawing/2014/main" id="{8E9B7B3D-527A-442A-B338-8D8A9E029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350" y="3234065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solidFill>
                    <a:srgbClr val="FF99FF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1514" name="Text Box 60">
              <a:extLst>
                <a:ext uri="{FF2B5EF4-FFF2-40B4-BE49-F238E27FC236}">
                  <a16:creationId xmlns:a16="http://schemas.microsoft.com/office/drawing/2014/main" id="{545328F4-4A0A-4EC1-AC10-6AE72D142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150" y="3234065"/>
              <a:ext cx="1041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solidFill>
                    <a:srgbClr val="FF99FF"/>
                  </a:solidFill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1515" name="Line 62">
              <a:extLst>
                <a:ext uri="{FF2B5EF4-FFF2-40B4-BE49-F238E27FC236}">
                  <a16:creationId xmlns:a16="http://schemas.microsoft.com/office/drawing/2014/main" id="{E278B555-0352-4CF4-86A6-3483FBB6D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8750" y="3048000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1516" name="Line 63">
              <a:extLst>
                <a:ext uri="{FF2B5EF4-FFF2-40B4-BE49-F238E27FC236}">
                  <a16:creationId xmlns:a16="http://schemas.microsoft.com/office/drawing/2014/main" id="{2D38E0EC-F5B2-49F7-84DC-7FB16BD19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8113" y="3687763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1517" name="Text Box 64">
              <a:extLst>
                <a:ext uri="{FF2B5EF4-FFF2-40B4-BE49-F238E27FC236}">
                  <a16:creationId xmlns:a16="http://schemas.microsoft.com/office/drawing/2014/main" id="{F2873FA5-4885-46AC-B751-75A8C80C9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262" y="2546678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1518" name="Text Box 65">
              <a:extLst>
                <a:ext uri="{FF2B5EF4-FFF2-40B4-BE49-F238E27FC236}">
                  <a16:creationId xmlns:a16="http://schemas.microsoft.com/office/drawing/2014/main" id="{7C716A2F-7382-471D-AA0C-5012C0633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9048" y="3889703"/>
              <a:ext cx="10230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cs typeface="Arial" panose="020B0604020202020204" pitchFamily="34" charset="0"/>
                </a:rPr>
                <a:t>H - C</a:t>
              </a:r>
            </a:p>
          </p:txBody>
        </p:sp>
        <p:sp>
          <p:nvSpPr>
            <p:cNvPr id="21519" name="Text Box 69">
              <a:extLst>
                <a:ext uri="{FF2B5EF4-FFF2-40B4-BE49-F238E27FC236}">
                  <a16:creationId xmlns:a16="http://schemas.microsoft.com/office/drawing/2014/main" id="{36694531-427F-4019-9397-631DC7A5C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093" y="4465965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1520" name="Line 70">
              <a:extLst>
                <a:ext uri="{FF2B5EF4-FFF2-40B4-BE49-F238E27FC236}">
                  <a16:creationId xmlns:a16="http://schemas.microsoft.com/office/drawing/2014/main" id="{A47ADE6A-D46A-47DF-AF63-3FAE65AAD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8113" y="4333875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1521" name="Group 71">
              <a:extLst>
                <a:ext uri="{FF2B5EF4-FFF2-40B4-BE49-F238E27FC236}">
                  <a16:creationId xmlns:a16="http://schemas.microsoft.com/office/drawing/2014/main" id="{3506DA40-2852-4C58-8519-3F43C61F75D5}"/>
                </a:ext>
              </a:extLst>
            </p:cNvPr>
            <p:cNvGrpSpPr>
              <a:grpSpLocks/>
            </p:cNvGrpSpPr>
            <p:nvPr/>
          </p:nvGrpSpPr>
          <p:grpSpPr bwMode="auto">
            <a:xfrm rot="1025831">
              <a:off x="6632575" y="3378200"/>
              <a:ext cx="333375" cy="163513"/>
              <a:chOff x="2200" y="2886"/>
              <a:chExt cx="210" cy="148"/>
            </a:xfrm>
          </p:grpSpPr>
          <p:sp>
            <p:nvSpPr>
              <p:cNvPr id="21530" name="Line 72">
                <a:extLst>
                  <a:ext uri="{FF2B5EF4-FFF2-40B4-BE49-F238E27FC236}">
                    <a16:creationId xmlns:a16="http://schemas.microsoft.com/office/drawing/2014/main" id="{ADC462C1-CDFE-4AE0-A446-B6A52BC07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9" y="2885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FF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31" name="Line 73">
                <a:extLst>
                  <a:ext uri="{FF2B5EF4-FFF2-40B4-BE49-F238E27FC236}">
                    <a16:creationId xmlns:a16="http://schemas.microsoft.com/office/drawing/2014/main" id="{CFCB22FB-0D09-4E2B-ABAE-D2D0D8674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8" y="2943"/>
                <a:ext cx="181" cy="91"/>
              </a:xfrm>
              <a:prstGeom prst="line">
                <a:avLst/>
              </a:prstGeom>
              <a:noFill/>
              <a:ln w="38100">
                <a:solidFill>
                  <a:srgbClr val="FF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522" name="Text Box 95">
              <a:extLst>
                <a:ext uri="{FF2B5EF4-FFF2-40B4-BE49-F238E27FC236}">
                  <a16:creationId xmlns:a16="http://schemas.microsoft.com/office/drawing/2014/main" id="{36B6A396-6237-494D-BC14-7DD12FBCD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5450" y="3891290"/>
              <a:ext cx="1041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solidFill>
                    <a:schemeClr val="tx2"/>
                  </a:solidFill>
                  <a:cs typeface="Arial" panose="020B0604020202020204" pitchFamily="34" charset="0"/>
                </a:rPr>
                <a:t>OH</a:t>
              </a:r>
            </a:p>
          </p:txBody>
        </p:sp>
        <p:sp>
          <p:nvSpPr>
            <p:cNvPr id="21523" name="Line 96">
              <a:extLst>
                <a:ext uri="{FF2B5EF4-FFF2-40B4-BE49-F238E27FC236}">
                  <a16:creationId xmlns:a16="http://schemas.microsoft.com/office/drawing/2014/main" id="{513D2FE2-BB33-49C6-A8C4-2A00864FF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650" y="4137025"/>
              <a:ext cx="15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1524" name="Line 98">
              <a:extLst>
                <a:ext uri="{FF2B5EF4-FFF2-40B4-BE49-F238E27FC236}">
                  <a16:creationId xmlns:a16="http://schemas.microsoft.com/office/drawing/2014/main" id="{8C19D726-809C-40BE-8114-37283AA28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6050" y="4365625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21525" name="Text Box 99">
              <a:extLst>
                <a:ext uri="{FF2B5EF4-FFF2-40B4-BE49-F238E27FC236}">
                  <a16:creationId xmlns:a16="http://schemas.microsoft.com/office/drawing/2014/main" id="{328ED1FF-33A6-476B-8521-0CBDDB7EB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5613" y="2522865"/>
              <a:ext cx="1041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solidFill>
                    <a:schemeClr val="tx2"/>
                  </a:solidFill>
                  <a:cs typeface="Arial" panose="020B0604020202020204" pitchFamily="34" charset="0"/>
                </a:rPr>
                <a:t>OH</a:t>
              </a:r>
            </a:p>
          </p:txBody>
        </p:sp>
        <p:sp>
          <p:nvSpPr>
            <p:cNvPr id="21526" name="Line 100">
              <a:extLst>
                <a:ext uri="{FF2B5EF4-FFF2-40B4-BE49-F238E27FC236}">
                  <a16:creationId xmlns:a16="http://schemas.microsoft.com/office/drawing/2014/main" id="{07C3FA0F-6F26-48D4-A93E-02376C2B8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4813" y="2768600"/>
              <a:ext cx="15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21527" name="Text Box 101">
              <a:extLst>
                <a:ext uri="{FF2B5EF4-FFF2-40B4-BE49-F238E27FC236}">
                  <a16:creationId xmlns:a16="http://schemas.microsoft.com/office/drawing/2014/main" id="{C1DCD528-335A-4B67-BBC1-00494CE53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2066" y="2522186"/>
              <a:ext cx="6639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cs typeface="Arial" panose="020B0604020202020204" pitchFamily="34" charset="0"/>
                </a:rPr>
                <a:t>H -</a:t>
              </a:r>
            </a:p>
          </p:txBody>
        </p:sp>
        <p:sp>
          <p:nvSpPr>
            <p:cNvPr id="21528" name="Text Box 103">
              <a:extLst>
                <a:ext uri="{FF2B5EF4-FFF2-40B4-BE49-F238E27FC236}">
                  <a16:creationId xmlns:a16="http://schemas.microsoft.com/office/drawing/2014/main" id="{26246E1F-E6B8-4476-9635-ED7625DCA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1818" y="1903740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800"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1529" name="Line 105">
              <a:extLst>
                <a:ext uri="{FF2B5EF4-FFF2-40B4-BE49-F238E27FC236}">
                  <a16:creationId xmlns:a16="http://schemas.microsoft.com/office/drawing/2014/main" id="{481D6064-5F68-41BF-86D4-917297864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9550" y="2319338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49" name="Elipse 48">
            <a:extLst>
              <a:ext uri="{FF2B5EF4-FFF2-40B4-BE49-F238E27FC236}">
                <a16:creationId xmlns:a16="http://schemas.microsoft.com/office/drawing/2014/main" id="{F70A005B-CC9C-447E-B2AE-687B23F57CE7}"/>
              </a:ext>
            </a:extLst>
          </p:cNvPr>
          <p:cNvSpPr/>
          <p:nvPr/>
        </p:nvSpPr>
        <p:spPr>
          <a:xfrm>
            <a:off x="2771775" y="4076700"/>
            <a:ext cx="719138" cy="576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512" name="Line 38">
            <a:extLst>
              <a:ext uri="{FF2B5EF4-FFF2-40B4-BE49-F238E27FC236}">
                <a16:creationId xmlns:a16="http://schemas.microsoft.com/office/drawing/2014/main" id="{4AEF927F-037D-491C-866F-F1EA0BFAD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5013325"/>
            <a:ext cx="138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710C82CD-3D02-49A1-9D6B-5DF50234F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Classificação</a:t>
            </a:r>
            <a:endParaRPr lang="pt-BR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75F0E1CC-0529-4081-80E9-FC72FE8A3D8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123728" y="1916832"/>
            <a:ext cx="5122863" cy="28082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BR" altLang="x-none" sz="3600" baseline="-25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pt-BR" altLang="x-none" sz="2800" dirty="0">
                <a:latin typeface="Arial" pitchFamily="34" charset="0"/>
                <a:cs typeface="Arial" pitchFamily="34" charset="0"/>
              </a:rPr>
              <a:t>4 Classes principais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l"/>
              <a:defRPr/>
            </a:pPr>
            <a:endParaRPr lang="pt-BR" altLang="x-none" sz="28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pt-BR" altLang="x-none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l"/>
              <a:defRPr/>
            </a:pPr>
            <a:r>
              <a:rPr lang="pt-BR" altLang="x-none" sz="2800" dirty="0">
                <a:latin typeface="Arial" pitchFamily="34" charset="0"/>
                <a:cs typeface="Arial" pitchFamily="34" charset="0"/>
              </a:rPr>
              <a:t>Monossacarídeos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l"/>
              <a:defRPr/>
            </a:pPr>
            <a:r>
              <a:rPr lang="pt-BR" altLang="x-none" sz="2800" dirty="0">
                <a:latin typeface="Arial" pitchFamily="34" charset="0"/>
                <a:cs typeface="Arial" pitchFamily="34" charset="0"/>
              </a:rPr>
              <a:t>Dissacarídeos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l"/>
              <a:defRPr/>
            </a:pPr>
            <a:r>
              <a:rPr lang="pt-BR" altLang="x-none" sz="2800" dirty="0">
                <a:latin typeface="Arial" pitchFamily="34" charset="0"/>
                <a:cs typeface="Arial" pitchFamily="34" charset="0"/>
              </a:rPr>
              <a:t>Oligossacarídeos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Char char="l"/>
              <a:defRPr/>
            </a:pPr>
            <a:r>
              <a:rPr lang="pt-BR" altLang="x-none" sz="2800" dirty="0">
                <a:latin typeface="Arial" pitchFamily="34" charset="0"/>
                <a:cs typeface="Arial" pitchFamily="34" charset="0"/>
              </a:rPr>
              <a:t>Polissacarídeos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2C8799-11D0-37CC-A388-B24DFC9C3181}"/>
              </a:ext>
            </a:extLst>
          </p:cNvPr>
          <p:cNvSpPr txBox="1">
            <a:spLocks noChangeArrowheads="1"/>
          </p:cNvSpPr>
          <p:nvPr/>
        </p:nvSpPr>
        <p:spPr>
          <a:xfrm>
            <a:off x="3779912" y="4077072"/>
            <a:ext cx="4248472" cy="847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altLang="x-none" sz="3600" b="1" dirty="0">
                <a:latin typeface="Arial" pitchFamily="34" charset="0"/>
                <a:cs typeface="Arial" pitchFamily="34" charset="0"/>
              </a:rPr>
              <a:t>Monossacarídeos</a:t>
            </a:r>
          </a:p>
        </p:txBody>
      </p:sp>
    </p:spTree>
    <p:extLst>
      <p:ext uri="{BB962C8B-B14F-4D97-AF65-F5344CB8AC3E}">
        <p14:creationId xmlns:p14="http://schemas.microsoft.com/office/powerpoint/2010/main" val="273499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B6B107D-B45B-48EF-8F24-C2C118363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x-none" sz="3600" dirty="0">
                <a:latin typeface="Arial" pitchFamily="34" charset="0"/>
                <a:cs typeface="Arial" pitchFamily="34" charset="0"/>
              </a:rPr>
              <a:t>Nomenclatura dos Monossacarídeos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E71CAC8-31E8-408A-9D21-E3C1544230E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750" y="1557338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l"/>
              <a:defRPr/>
            </a:pPr>
            <a:r>
              <a:rPr lang="pt-BR" altLang="x-none" sz="2600" dirty="0">
                <a:latin typeface="Arial" pitchFamily="34" charset="0"/>
                <a:cs typeface="Arial" pitchFamily="34" charset="0"/>
              </a:rPr>
              <a:t>Unidades mais simples - 3 à 7 carbonos (CH</a:t>
            </a:r>
            <a:r>
              <a:rPr lang="pt-BR" altLang="x-none" sz="1700" dirty="0">
                <a:latin typeface="Arial" pitchFamily="34" charset="0"/>
                <a:cs typeface="Arial" pitchFamily="34" charset="0"/>
              </a:rPr>
              <a:t>2</a:t>
            </a:r>
            <a:r>
              <a:rPr lang="pt-BR" altLang="x-none" sz="2600" dirty="0">
                <a:latin typeface="Arial" pitchFamily="34" charset="0"/>
                <a:cs typeface="Arial" pitchFamily="34" charset="0"/>
              </a:rPr>
              <a:t>O)n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l"/>
              <a:defRPr/>
            </a:pPr>
            <a:r>
              <a:rPr lang="pt-BR" altLang="x-none" sz="2600" dirty="0">
                <a:latin typeface="Arial" pitchFamily="34" charset="0"/>
                <a:cs typeface="Arial" pitchFamily="34" charset="0"/>
              </a:rPr>
              <a:t>Sufixo: OSE (nomenclatura dos açúcares)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charset="2"/>
              <a:buChar char="l"/>
              <a:defRPr/>
            </a:pPr>
            <a:r>
              <a:rPr lang="pt-BR" altLang="x-none" sz="2600" dirty="0">
                <a:latin typeface="Arial" pitchFamily="34" charset="0"/>
                <a:cs typeface="Arial" pitchFamily="34" charset="0"/>
              </a:rPr>
              <a:t>Número de carbonos</a:t>
            </a:r>
          </a:p>
          <a:p>
            <a:pPr marL="640080" lvl="1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altLang="x-none" sz="2800" dirty="0">
                <a:latin typeface="Arial" pitchFamily="34" charset="0"/>
                <a:cs typeface="Arial" pitchFamily="34" charset="0"/>
              </a:rPr>
              <a:t>3: triose C</a:t>
            </a:r>
            <a:r>
              <a:rPr lang="pt-BR" altLang="x-none" sz="1700" dirty="0">
                <a:latin typeface="Arial" pitchFamily="34" charset="0"/>
                <a:cs typeface="Arial" pitchFamily="34" charset="0"/>
              </a:rPr>
              <a:t>3</a:t>
            </a:r>
            <a:r>
              <a:rPr lang="pt-BR" altLang="x-none" sz="2800" dirty="0">
                <a:latin typeface="Arial" pitchFamily="34" charset="0"/>
                <a:cs typeface="Arial" pitchFamily="34" charset="0"/>
              </a:rPr>
              <a:t>H</a:t>
            </a:r>
            <a:r>
              <a:rPr lang="pt-BR" altLang="x-none" sz="1700" dirty="0">
                <a:latin typeface="Arial" pitchFamily="34" charset="0"/>
                <a:cs typeface="Arial" pitchFamily="34" charset="0"/>
              </a:rPr>
              <a:t>6</a:t>
            </a:r>
            <a:r>
              <a:rPr lang="pt-BR" altLang="x-none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pt-BR" altLang="x-none" sz="1700" dirty="0">
                <a:latin typeface="Arial" pitchFamily="34" charset="0"/>
                <a:cs typeface="Arial" pitchFamily="34" charset="0"/>
              </a:rPr>
              <a:t>3</a:t>
            </a:r>
            <a:endParaRPr lang="pt-BR" altLang="x-none" sz="2800" dirty="0"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altLang="x-none" sz="2800" dirty="0">
                <a:latin typeface="Arial" pitchFamily="34" charset="0"/>
                <a:cs typeface="Arial" pitchFamily="34" charset="0"/>
              </a:rPr>
              <a:t>4: tetrose C</a:t>
            </a:r>
            <a:r>
              <a:rPr lang="pt-BR" altLang="x-none" sz="1700" dirty="0">
                <a:latin typeface="Arial" pitchFamily="34" charset="0"/>
                <a:cs typeface="Arial" pitchFamily="34" charset="0"/>
              </a:rPr>
              <a:t>4</a:t>
            </a:r>
            <a:r>
              <a:rPr lang="pt-BR" altLang="x-none" sz="2800" dirty="0">
                <a:latin typeface="Arial" pitchFamily="34" charset="0"/>
                <a:cs typeface="Arial" pitchFamily="34" charset="0"/>
              </a:rPr>
              <a:t>H</a:t>
            </a:r>
            <a:r>
              <a:rPr lang="pt-BR" altLang="x-none" sz="1700" dirty="0">
                <a:latin typeface="Arial" pitchFamily="34" charset="0"/>
                <a:cs typeface="Arial" pitchFamily="34" charset="0"/>
              </a:rPr>
              <a:t>8</a:t>
            </a:r>
            <a:r>
              <a:rPr lang="pt-BR" altLang="x-none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pt-BR" altLang="x-none" sz="1700" dirty="0">
                <a:latin typeface="Arial" pitchFamily="34" charset="0"/>
                <a:cs typeface="Arial" pitchFamily="34" charset="0"/>
              </a:rPr>
              <a:t>4</a:t>
            </a:r>
            <a:endParaRPr lang="pt-BR" altLang="x-none" sz="2800" dirty="0"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altLang="x-none" sz="2800" dirty="0">
                <a:latin typeface="Arial" pitchFamily="34" charset="0"/>
                <a:cs typeface="Arial" pitchFamily="34" charset="0"/>
              </a:rPr>
              <a:t>5: pentose C</a:t>
            </a:r>
            <a:r>
              <a:rPr lang="pt-BR" altLang="x-none" sz="1900" dirty="0">
                <a:latin typeface="Arial" pitchFamily="34" charset="0"/>
                <a:cs typeface="Arial" pitchFamily="34" charset="0"/>
              </a:rPr>
              <a:t>5</a:t>
            </a:r>
            <a:r>
              <a:rPr lang="pt-BR" altLang="x-none" sz="2800" dirty="0">
                <a:latin typeface="Arial" pitchFamily="34" charset="0"/>
                <a:cs typeface="Arial" pitchFamily="34" charset="0"/>
              </a:rPr>
              <a:t>H</a:t>
            </a:r>
            <a:r>
              <a:rPr lang="pt-BR" altLang="x-none" sz="1900" dirty="0">
                <a:latin typeface="Arial" pitchFamily="34" charset="0"/>
                <a:cs typeface="Arial" pitchFamily="34" charset="0"/>
              </a:rPr>
              <a:t>10</a:t>
            </a:r>
            <a:r>
              <a:rPr lang="pt-BR" altLang="x-none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pt-BR" altLang="x-none" sz="1900" dirty="0">
                <a:latin typeface="Arial" pitchFamily="34" charset="0"/>
                <a:cs typeface="Arial" pitchFamily="34" charset="0"/>
              </a:rPr>
              <a:t>5</a:t>
            </a:r>
            <a:r>
              <a:rPr lang="pt-BR" altLang="x-none" sz="2800" dirty="0">
                <a:latin typeface="Arial" pitchFamily="34" charset="0"/>
                <a:cs typeface="Arial" pitchFamily="34" charset="0"/>
              </a:rPr>
              <a:t>: ribose e desoxirribose</a:t>
            </a:r>
          </a:p>
          <a:p>
            <a:pPr marL="640080" lvl="1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altLang="x-none" sz="2800" dirty="0">
                <a:latin typeface="Arial" pitchFamily="34" charset="0"/>
                <a:cs typeface="Arial" pitchFamily="34" charset="0"/>
              </a:rPr>
              <a:t>6: hexose C</a:t>
            </a:r>
            <a:r>
              <a:rPr lang="pt-BR" altLang="x-none" sz="1900" dirty="0">
                <a:latin typeface="Arial" pitchFamily="34" charset="0"/>
                <a:cs typeface="Arial" pitchFamily="34" charset="0"/>
              </a:rPr>
              <a:t>6</a:t>
            </a:r>
            <a:r>
              <a:rPr lang="pt-BR" altLang="x-none" sz="2800" dirty="0">
                <a:latin typeface="Arial" pitchFamily="34" charset="0"/>
                <a:cs typeface="Arial" pitchFamily="34" charset="0"/>
              </a:rPr>
              <a:t>H</a:t>
            </a:r>
            <a:r>
              <a:rPr lang="pt-BR" altLang="x-none" sz="1900" dirty="0">
                <a:latin typeface="Arial" pitchFamily="34" charset="0"/>
                <a:cs typeface="Arial" pitchFamily="34" charset="0"/>
              </a:rPr>
              <a:t>12</a:t>
            </a:r>
            <a:r>
              <a:rPr lang="pt-BR" altLang="x-none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pt-BR" altLang="x-none" sz="1900" dirty="0">
                <a:latin typeface="Arial" pitchFamily="34" charset="0"/>
                <a:cs typeface="Arial" pitchFamily="34" charset="0"/>
              </a:rPr>
              <a:t>6</a:t>
            </a:r>
            <a:r>
              <a:rPr lang="pt-BR" altLang="x-none" sz="2800" dirty="0">
                <a:latin typeface="Arial" pitchFamily="34" charset="0"/>
                <a:cs typeface="Arial" pitchFamily="34" charset="0"/>
              </a:rPr>
              <a:t>: glicose, frutose, galactose</a:t>
            </a:r>
          </a:p>
          <a:p>
            <a:pPr marL="640080" lvl="1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altLang="x-none" sz="2800" dirty="0">
                <a:latin typeface="Arial" pitchFamily="34" charset="0"/>
                <a:cs typeface="Arial" pitchFamily="34" charset="0"/>
              </a:rPr>
              <a:t>7: heptoses C</a:t>
            </a:r>
            <a:r>
              <a:rPr lang="pt-BR" altLang="x-none" sz="1900" dirty="0">
                <a:latin typeface="Arial" pitchFamily="34" charset="0"/>
                <a:cs typeface="Arial" pitchFamily="34" charset="0"/>
              </a:rPr>
              <a:t>7</a:t>
            </a:r>
            <a:r>
              <a:rPr lang="pt-BR" altLang="x-none" sz="2800" dirty="0">
                <a:latin typeface="Arial" pitchFamily="34" charset="0"/>
                <a:cs typeface="Arial" pitchFamily="34" charset="0"/>
              </a:rPr>
              <a:t>H</a:t>
            </a:r>
            <a:r>
              <a:rPr lang="pt-BR" altLang="x-none" sz="1900" dirty="0">
                <a:latin typeface="Arial" pitchFamily="34" charset="0"/>
                <a:cs typeface="Arial" pitchFamily="34" charset="0"/>
              </a:rPr>
              <a:t>14</a:t>
            </a:r>
            <a:r>
              <a:rPr lang="pt-BR" altLang="x-none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pt-BR" altLang="x-none" sz="1900" dirty="0">
                <a:latin typeface="Arial" pitchFamily="34" charset="0"/>
                <a:cs typeface="Arial" pitchFamily="34" charset="0"/>
              </a:rPr>
              <a:t>7</a:t>
            </a:r>
            <a:endParaRPr lang="pt-BR" altLang="x-none" sz="2800" dirty="0">
              <a:latin typeface="Arial" pitchFamily="34" charset="0"/>
              <a:cs typeface="Arial" pitchFamily="34" charset="0"/>
            </a:endParaRPr>
          </a:p>
          <a:p>
            <a:pPr marL="273050" lvl="1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altLang="x-none" sz="2600" dirty="0">
                <a:latin typeface="Arial" pitchFamily="34" charset="0"/>
                <a:cs typeface="Arial" pitchFamily="34" charset="0"/>
              </a:rPr>
              <a:t>Solúveis em H</a:t>
            </a:r>
            <a:r>
              <a:rPr lang="pt-BR" altLang="x-none" sz="1700" dirty="0">
                <a:latin typeface="Arial" pitchFamily="34" charset="0"/>
                <a:cs typeface="Arial" pitchFamily="34" charset="0"/>
              </a:rPr>
              <a:t>2</a:t>
            </a:r>
            <a:r>
              <a:rPr lang="pt-BR" altLang="x-none" sz="2600" dirty="0">
                <a:latin typeface="Arial" pitchFamily="34" charset="0"/>
                <a:cs typeface="Arial" pitchFamily="34" charset="0"/>
              </a:rPr>
              <a:t>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5016</TotalTime>
  <Words>1006</Words>
  <Application>Microsoft Office PowerPoint</Application>
  <PresentationFormat>Apresentação na tela (4:3)</PresentationFormat>
  <Paragraphs>269</Paragraphs>
  <Slides>48</Slides>
  <Notes>19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48</vt:i4>
      </vt:variant>
    </vt:vector>
  </HeadingPairs>
  <TitlesOfParts>
    <vt:vector size="58" baseType="lpstr">
      <vt:lpstr>Arial</vt:lpstr>
      <vt:lpstr>Century Schoolbook</vt:lpstr>
      <vt:lpstr>Comic Sans MS</vt:lpstr>
      <vt:lpstr>Symbol</vt:lpstr>
      <vt:lpstr>Times New Roman</vt:lpstr>
      <vt:lpstr>Wingdings</vt:lpstr>
      <vt:lpstr>Wingdings 2</vt:lpstr>
      <vt:lpstr>Balcão Envidraçado</vt:lpstr>
      <vt:lpstr>Foto do Photo Editor</vt:lpstr>
      <vt:lpstr>CorelPhotoPaint.Image.9</vt:lpstr>
      <vt:lpstr>Alimentos : nutrição e dieta</vt:lpstr>
      <vt:lpstr>MACRONUTRIENTES  E MICRONUTRIENTES</vt:lpstr>
      <vt:lpstr>MACRONUTRIENTES</vt:lpstr>
      <vt:lpstr>Carboidratos</vt:lpstr>
      <vt:lpstr>Carboidratos</vt:lpstr>
      <vt:lpstr>Apresentação do PowerPoint</vt:lpstr>
      <vt:lpstr>Classificação</vt:lpstr>
      <vt:lpstr>Apresentação do PowerPoint</vt:lpstr>
      <vt:lpstr>Nomenclatura dos Monossacarídeos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Dissacarídeos</vt:lpstr>
      <vt:lpstr>Maltose </vt:lpstr>
      <vt:lpstr>Sacarose - Ligação Glicosídica </vt:lpstr>
      <vt:lpstr>Lactose - Ligação Glicosídica  </vt:lpstr>
      <vt:lpstr>Características Gerais dos Mono- e Dissacarídeos</vt:lpstr>
      <vt:lpstr>Apresentação do PowerPoint</vt:lpstr>
      <vt:lpstr>Glicoproteínas N-ligadas</vt:lpstr>
      <vt:lpstr>Apresentação do PowerPoint</vt:lpstr>
      <vt:lpstr>Derivados de Hexoses</vt:lpstr>
      <vt:lpstr>Ácido Siálico</vt:lpstr>
      <vt:lpstr>Apresentação do PowerPoint</vt:lpstr>
      <vt:lpstr>Apresentação do PowerPoint</vt:lpstr>
      <vt:lpstr>Oligossacarídeos</vt:lpstr>
      <vt:lpstr> Oligossacarídeos</vt:lpstr>
      <vt:lpstr>Apresentação do PowerPoint</vt:lpstr>
      <vt:lpstr>Polissacarídeos</vt:lpstr>
      <vt:lpstr>Polissacarídeos</vt:lpstr>
      <vt:lpstr>Apresentação do PowerPoint</vt:lpstr>
      <vt:lpstr>Amido</vt:lpstr>
      <vt:lpstr>Amido</vt:lpstr>
      <vt:lpstr>Amilose</vt:lpstr>
      <vt:lpstr>Amilopectina</vt:lpstr>
      <vt:lpstr>Apresentação do PowerPoint</vt:lpstr>
      <vt:lpstr>Apresentação do PowerPoint</vt:lpstr>
      <vt:lpstr>Homopolissacarídios de Reserva</vt:lpstr>
      <vt:lpstr>Glicogênio</vt:lpstr>
      <vt:lpstr>Apresentação do PowerPoint</vt:lpstr>
      <vt:lpstr>Homopolissacarídios Estruturais</vt:lpstr>
      <vt:lpstr>Apresentação do PowerPoint</vt:lpstr>
      <vt:lpstr>Apresentação do PowerPoint</vt:lpstr>
    </vt:vector>
  </TitlesOfParts>
  <Company>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Carboidratos</dc:title>
  <dc:creator>Viviane Nunes</dc:creator>
  <cp:lastModifiedBy>Miguel Garay</cp:lastModifiedBy>
  <cp:revision>396</cp:revision>
  <dcterms:created xsi:type="dcterms:W3CDTF">2002-04-20T22:58:39Z</dcterms:created>
  <dcterms:modified xsi:type="dcterms:W3CDTF">2023-04-18T21:40:56Z</dcterms:modified>
</cp:coreProperties>
</file>