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f344f691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f344f691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f344f691d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f344f691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f344f691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f344f691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f344f691d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f344f691d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f344f691d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f344f691d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objeto e a pesquisa em comunicaçaõ: uma abordagem relacional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Vera Veiga França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OBJETO DE ESTUDO: o processo comunicacional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+"/>
            </a:pPr>
            <a:r>
              <a:rPr lang="pt-BR"/>
              <a:t>Concepção relacional - através da linguagem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+"/>
            </a:pPr>
            <a:r>
              <a:rPr lang="pt-BR"/>
              <a:t>Abordagens Metodológicas: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+"/>
            </a:pPr>
            <a:r>
              <a:rPr lang="pt-BR"/>
              <a:t>Empírica = tomar o objeto em seu contexto (produtos, situações, fatos);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+"/>
            </a:pPr>
            <a:r>
              <a:rPr lang="pt-BR"/>
              <a:t>Fenomenológica;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+"/>
            </a:pPr>
            <a:r>
              <a:rPr lang="pt-BR"/>
              <a:t>Pragmática = comunicação é Ação Reflexiva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+"/>
            </a:pPr>
            <a:r>
              <a:rPr lang="pt-BR"/>
              <a:t>Problema da Pesquisa empírica: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+"/>
            </a:pPr>
            <a:r>
              <a:rPr lang="pt-BR"/>
              <a:t> Não é a priori     + </a:t>
            </a:r>
            <a:r>
              <a:rPr lang="pt-BR"/>
              <a:t>constrói</a:t>
            </a:r>
            <a:r>
              <a:rPr lang="pt-BR"/>
              <a:t>-se no processo    +  a serviço do problema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+ Problema Mundo                                   Problema Pesquisa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62" name="Google Shape;62;p14"/>
          <p:cNvCxnSpPr/>
          <p:nvPr/>
        </p:nvCxnSpPr>
        <p:spPr>
          <a:xfrm>
            <a:off x="2685150" y="3546925"/>
            <a:ext cx="134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Cuidados e postura do pesquisador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+"/>
            </a:pPr>
            <a:r>
              <a:rPr lang="pt-BR"/>
              <a:t>Mídia = comunicação - objeto de pesquisa 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Práxis = Ação Humana                              Prática cotidiana / social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Objeto empírico (o que se estuda)                 Objeto de conhecimento (como se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                                                                                 estuda a comunicação)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69" name="Google Shape;69;p15"/>
          <p:cNvCxnSpPr/>
          <p:nvPr/>
        </p:nvCxnSpPr>
        <p:spPr>
          <a:xfrm>
            <a:off x="2177150" y="1514925"/>
            <a:ext cx="36300" cy="52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" name="Google Shape;70;p15"/>
          <p:cNvCxnSpPr/>
          <p:nvPr/>
        </p:nvCxnSpPr>
        <p:spPr>
          <a:xfrm>
            <a:off x="3002650" y="2449275"/>
            <a:ext cx="1387800" cy="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5"/>
          <p:cNvCxnSpPr/>
          <p:nvPr/>
        </p:nvCxnSpPr>
        <p:spPr>
          <a:xfrm>
            <a:off x="3946075" y="3002650"/>
            <a:ext cx="861900" cy="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Teoria e Prática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Dialético e interdependente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“Coisa”                             Pensamento/compreensão ao estudar objetos e práticas enquanto comunicação                       “cria-se” o objeto comunicacional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Concepção sobre Comunicação ? Qual Paradigma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t-BR"/>
              <a:t>Funcionalista ? (transmissão);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t-BR"/>
              <a:t>Crítica ? (mediações);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t-BR"/>
              <a:t>Globalidade Relacional ? (Interação)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Olhares ? Indagações ? Conhecimentos ?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78" name="Google Shape;78;p16"/>
          <p:cNvCxnSpPr/>
          <p:nvPr/>
        </p:nvCxnSpPr>
        <p:spPr>
          <a:xfrm>
            <a:off x="1817500" y="1748775"/>
            <a:ext cx="1526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9" name="Google Shape;79;p16"/>
          <p:cNvCxnSpPr/>
          <p:nvPr/>
        </p:nvCxnSpPr>
        <p:spPr>
          <a:xfrm>
            <a:off x="4216600" y="2066850"/>
            <a:ext cx="127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207375"/>
            <a:ext cx="8520600" cy="454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Tipo de Ação, Tipo de usos pelo interlocutor (práxis humana);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Experiência (Dewey) = ser+ambiente = vida (afetado / agir);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Reflexividade = Ação com o outro: Alteridade + dupla afetação;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t-BR"/>
              <a:t>modelos sendo </a:t>
            </a:r>
            <a:r>
              <a:rPr lang="pt-BR"/>
              <a:t>construídos</a:t>
            </a:r>
            <a:r>
              <a:rPr lang="pt-BR"/>
              <a:t> na interação;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t-BR"/>
              <a:t>sujeitos se afetam e se modificam durante a sua intervenção;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t-BR"/>
              <a:t>se constituem no contexto e a partir da comunicação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LINGUAGEM </a:t>
            </a:r>
            <a:r>
              <a:rPr lang="pt-BR" sz="1400"/>
              <a:t>SIMBÓLICA</a:t>
            </a:r>
            <a:r>
              <a:rPr lang="pt-BR" sz="1400"/>
              <a:t> (ampreendida e desenvolvida) - é o meio = mediações sociais/culturais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pt-BR" sz="1400"/>
              <a:t>Método = procedimentos e instrumentos</a:t>
            </a:r>
            <a:endParaRPr b="1"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pt-BR" sz="1400"/>
              <a:t># EMPÍRICO: </a:t>
            </a:r>
            <a:r>
              <a:rPr lang="pt-BR" sz="1400"/>
              <a:t>Descritivo; abordagem quanti e qualitativa; pesquisa questionários; análise de conteúdos; análise de discurso; mapeamento </a:t>
            </a:r>
            <a:r>
              <a:rPr lang="pt-BR" sz="1400"/>
              <a:t>superficial</a:t>
            </a:r>
            <a:r>
              <a:rPr lang="pt-BR" sz="1400"/>
              <a:t>; “neutralidade”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pt-BR" sz="1400"/>
              <a:t>#FENOMENOLÓGICO: </a:t>
            </a:r>
            <a:r>
              <a:rPr lang="pt-BR" sz="1400"/>
              <a:t>Ocorrências, relações entre sujeitos, fenômeno, afetação, subjetivismo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Problema: maneira como diferentes objetos atingem, afetam, são percebidos pelos sujeitos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66225" y="298250"/>
            <a:ext cx="8520600" cy="45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400"/>
              <a:t># PRAGMÁTICA:</a:t>
            </a:r>
            <a:r>
              <a:rPr lang="pt-BR" sz="1400"/>
              <a:t> Pensamento                                           Ação no Mundo</a:t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(Pierce, Dewey)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Dialética: sujeitos afetados pelo mundo / mundo afetado pelos sujeitos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 Recusa às teorias definitivas;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Elementos da realidade + objetos + problema = teorias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Contextualismo;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Problema no mundo - Reflexão - Problema Teórico;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pt-BR" sz="1400"/>
              <a:t>Roteiro:</a:t>
            </a:r>
            <a:endParaRPr b="1"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Problematização - conceitos operadores - conceitos teóricos;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Lugares dos dados sobre o problema, onde estão?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Combinação de técnicas de coleta de dados e de tipos de dados;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Combinação de técnicas de análise (Análise Conteúdo ; Análise Discurso);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Contextualização histórica, social, teórica etc;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t-BR" sz="1400"/>
              <a:t>Análise parcial  em articulação com cenário amplo e dinâmico</a:t>
            </a:r>
            <a:endParaRPr sz="1400"/>
          </a:p>
        </p:txBody>
      </p:sp>
      <p:cxnSp>
        <p:nvCxnSpPr>
          <p:cNvPr id="90" name="Google Shape;90;p18"/>
          <p:cNvCxnSpPr/>
          <p:nvPr/>
        </p:nvCxnSpPr>
        <p:spPr>
          <a:xfrm>
            <a:off x="3107925" y="454375"/>
            <a:ext cx="1626600" cy="3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