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4EEB6-765F-4DAF-8B3D-ACE6C8EA5D85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2821-B118-4AE2-8C99-09B7A6FA3B2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PRIMEIRA GUERRA MUNDIAL</a:t>
            </a:r>
            <a:br>
              <a:rPr lang="pt-PT" dirty="0" smtClean="0"/>
            </a:br>
            <a:r>
              <a:rPr lang="pt-PT" dirty="0" smtClean="0"/>
              <a:t>1914-1918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4663" y="-1576388"/>
            <a:ext cx="15173326" cy="1001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34" y="548680"/>
            <a:ext cx="829319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40370"/>
            <a:ext cx="7704856" cy="688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4188" y="-1581150"/>
            <a:ext cx="15193963" cy="1002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42762"/>
            <a:ext cx="7560840" cy="701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31216" cy="66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2550"/>
            <a:ext cx="8424936" cy="662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Apresentação na tela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PRIMEIRA GUERRA MUNDIAL 1914-1918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PRIMEIRA GUERRA MUNDIAL 1914-1918</dc:title>
  <dc:creator>Lelio Oliveira</dc:creator>
  <cp:lastModifiedBy>Lelio Oliveira</cp:lastModifiedBy>
  <cp:revision>2</cp:revision>
  <dcterms:created xsi:type="dcterms:W3CDTF">2015-03-12T20:40:53Z</dcterms:created>
  <dcterms:modified xsi:type="dcterms:W3CDTF">2015-03-12T20:50:39Z</dcterms:modified>
</cp:coreProperties>
</file>