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058" autoAdjust="0"/>
  </p:normalViewPr>
  <p:slideViewPr>
    <p:cSldViewPr>
      <p:cViewPr varScale="1">
        <p:scale>
          <a:sx n="43" d="100"/>
          <a:sy n="43" d="100"/>
        </p:scale>
        <p:origin x="-67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F88E7-C45D-4356-B83B-FC3BFC6CCFD4}" type="datetimeFigureOut">
              <a:rPr lang="pt-BR" smtClean="0"/>
              <a:pPr/>
              <a:t>21/10/2020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C8A62-E319-40C7-91B2-306DAD5101F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F88E7-C45D-4356-B83B-FC3BFC6CCFD4}" type="datetimeFigureOut">
              <a:rPr lang="pt-BR" smtClean="0"/>
              <a:pPr/>
              <a:t>21/10/2020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C8A62-E319-40C7-91B2-306DAD5101F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F88E7-C45D-4356-B83B-FC3BFC6CCFD4}" type="datetimeFigureOut">
              <a:rPr lang="pt-BR" smtClean="0"/>
              <a:pPr/>
              <a:t>21/10/2020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C8A62-E319-40C7-91B2-306DAD5101F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F88E7-C45D-4356-B83B-FC3BFC6CCFD4}" type="datetimeFigureOut">
              <a:rPr lang="pt-BR" smtClean="0"/>
              <a:pPr/>
              <a:t>21/10/2020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C8A62-E319-40C7-91B2-306DAD5101F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F88E7-C45D-4356-B83B-FC3BFC6CCFD4}" type="datetimeFigureOut">
              <a:rPr lang="pt-BR" smtClean="0"/>
              <a:pPr/>
              <a:t>21/10/2020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C8A62-E319-40C7-91B2-306DAD5101F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F88E7-C45D-4356-B83B-FC3BFC6CCFD4}" type="datetimeFigureOut">
              <a:rPr lang="pt-BR" smtClean="0"/>
              <a:pPr/>
              <a:t>21/10/2020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C8A62-E319-40C7-91B2-306DAD5101F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F88E7-C45D-4356-B83B-FC3BFC6CCFD4}" type="datetimeFigureOut">
              <a:rPr lang="pt-BR" smtClean="0"/>
              <a:pPr/>
              <a:t>21/10/2020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C8A62-E319-40C7-91B2-306DAD5101F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F88E7-C45D-4356-B83B-FC3BFC6CCFD4}" type="datetimeFigureOut">
              <a:rPr lang="pt-BR" smtClean="0"/>
              <a:pPr/>
              <a:t>21/10/2020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C8A62-E319-40C7-91B2-306DAD5101F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F88E7-C45D-4356-B83B-FC3BFC6CCFD4}" type="datetimeFigureOut">
              <a:rPr lang="pt-BR" smtClean="0"/>
              <a:pPr/>
              <a:t>21/10/2020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C8A62-E319-40C7-91B2-306DAD5101F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F88E7-C45D-4356-B83B-FC3BFC6CCFD4}" type="datetimeFigureOut">
              <a:rPr lang="pt-BR" smtClean="0"/>
              <a:pPr/>
              <a:t>21/10/2020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C8A62-E319-40C7-91B2-306DAD5101F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F88E7-C45D-4356-B83B-FC3BFC6CCFD4}" type="datetimeFigureOut">
              <a:rPr lang="pt-BR" smtClean="0"/>
              <a:pPr/>
              <a:t>21/10/2020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C8A62-E319-40C7-91B2-306DAD5101F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F88E7-C45D-4356-B83B-FC3BFC6CCFD4}" type="datetimeFigureOut">
              <a:rPr lang="pt-BR" smtClean="0"/>
              <a:pPr/>
              <a:t>21/10/2020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C8A62-E319-40C7-91B2-306DAD5101F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5576" y="2708920"/>
            <a:ext cx="7772400" cy="1470025"/>
          </a:xfrm>
        </p:spPr>
        <p:txBody>
          <a:bodyPr>
            <a:normAutofit/>
          </a:bodyPr>
          <a:lstStyle/>
          <a:p>
            <a:r>
              <a:rPr lang="pt-BR" sz="6600" dirty="0" smtClean="0"/>
              <a:t>QAI-9a. aula</a:t>
            </a:r>
            <a:endParaRPr lang="pt-BR" sz="66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2627784" y="5301208"/>
            <a:ext cx="3456384" cy="1254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noProof="0" dirty="0" smtClean="0">
                <a:latin typeface="+mj-lt"/>
                <a:ea typeface="+mj-ea"/>
                <a:cs typeface="+mj-cs"/>
              </a:rPr>
              <a:t>Prof. </a:t>
            </a:r>
            <a:r>
              <a:rPr lang="pt-BR" sz="4400" noProof="0" dirty="0" err="1" smtClean="0">
                <a:latin typeface="+mj-lt"/>
                <a:ea typeface="+mj-ea"/>
                <a:cs typeface="+mj-cs"/>
              </a:rPr>
              <a:t>Zéfer</a:t>
            </a:r>
            <a:endParaRPr kumimoji="0" lang="pt-BR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3794" name="AutoShape 2" descr="PROJETOS PEDAGÓGICOS DOS CURSOS NA CARREIRA DE QUÍMI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3796" name="Picture 4" descr="Faculdade de Filosofia, Ciências e Letras de Ribeirão Preto - Universidade  de São Pau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2009557" cy="1988840"/>
          </a:xfrm>
          <a:prstGeom prst="rect">
            <a:avLst/>
          </a:prstGeom>
          <a:noFill/>
        </p:spPr>
      </p:pic>
      <p:sp>
        <p:nvSpPr>
          <p:cNvPr id="33798" name="AutoShape 6" descr="Ver imóveis próximos de USP Ribeirão Preto - Ribeirão Pre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3800" name="AutoShape 8" descr="Ver imóveis próximos de USP Ribeirão Preto - Ribeirão Pre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3802" name="AutoShape 10" descr="Passou na USP Ribeirão... E agora? (Moradia Estudantil)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3804" name="Picture 12" descr="http://www.ffclrp.usp.br/imagens_noticias/29_04_2016__13_38_03__1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7" y="476672"/>
            <a:ext cx="1181767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Zefer\Desktop\QAI-9a\Digitalizados\QAI-9a.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0"/>
            <a:ext cx="6568081" cy="9032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Zefer\Desktop\QAI-9a\Digitalizados\QAI-9a.1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-243408"/>
            <a:ext cx="6048672" cy="7101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Zefer\Desktop\QAI-9a\Digitalizados\QAI-9a.1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0"/>
            <a:ext cx="7992888" cy="8206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Zefer\Desktop\QAI-9a\Digitalizados\QAI-9a.1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-1827584"/>
            <a:ext cx="7632848" cy="11881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Zefer\Desktop\QAI-9a\Digitalizados\QAI-9a.1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6984776" cy="87444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Zefer\Desktop\QAI-9a\Digitalizados\QAI-9a.1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040560" cy="7344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Zefer\Desktop\QAI-9a\Digitalizados\QAI-9a.1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31517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Zefer\Desktop\QAI-9a\Digitalizados\QAI-9a.1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61662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efer\Desktop\QAI-9a\Digitalizados\QAI-9a.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5163893" cy="73174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Zefer\Desktop\QAI-9a\Digitalizados\QAI-9a.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-243408"/>
            <a:ext cx="6120680" cy="98650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Zefer\Desktop\QAI-9a\Digitalizados\QAI-9a.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"/>
            <a:ext cx="4896544" cy="6876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Zefer\Desktop\QAI-9a\Digitalizados\QAI-9a.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9808"/>
            <a:ext cx="5832648" cy="7133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Zefer\Desktop\QAI-9a\Digitalizados\QAI-9a.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760640" cy="6872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Zefer\Desktop\QAI-9a\Digitalizados\QAI-9a.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0"/>
            <a:ext cx="6548264" cy="90052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Zefer\Desktop\QAI-9a\Digitalizados\QAI-9a.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5324128" cy="7321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Zefer\Desktop\QAI-9a\Digitalizados\QAI-9a.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0"/>
            <a:ext cx="5400600" cy="8325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6</Words>
  <Application>Microsoft Office PowerPoint</Application>
  <PresentationFormat>Apresentação na tela (4:3)</PresentationFormat>
  <Paragraphs>2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18" baseType="lpstr">
      <vt:lpstr>Tema do Office</vt:lpstr>
      <vt:lpstr>QAI-9a. aula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QAI-9a. aula</dc:title>
  <dc:creator>Zefer</dc:creator>
  <cp:lastModifiedBy>Zefer</cp:lastModifiedBy>
  <cp:revision>19</cp:revision>
  <dcterms:created xsi:type="dcterms:W3CDTF">2020-10-21T20:07:58Z</dcterms:created>
  <dcterms:modified xsi:type="dcterms:W3CDTF">2020-10-21T21:08:34Z</dcterms:modified>
</cp:coreProperties>
</file>