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78" r:id="rId2"/>
    <p:sldId id="318" r:id="rId3"/>
    <p:sldId id="279" r:id="rId4"/>
    <p:sldId id="257" r:id="rId5"/>
    <p:sldId id="283" r:id="rId6"/>
    <p:sldId id="333" r:id="rId7"/>
    <p:sldId id="334" r:id="rId8"/>
    <p:sldId id="335" r:id="rId9"/>
    <p:sldId id="336" r:id="rId10"/>
    <p:sldId id="280" r:id="rId11"/>
    <p:sldId id="322" r:id="rId12"/>
    <p:sldId id="331" r:id="rId13"/>
    <p:sldId id="332" r:id="rId14"/>
    <p:sldId id="321" r:id="rId15"/>
    <p:sldId id="323" r:id="rId16"/>
    <p:sldId id="324" r:id="rId17"/>
    <p:sldId id="325" r:id="rId18"/>
    <p:sldId id="289" r:id="rId19"/>
    <p:sldId id="326" r:id="rId20"/>
    <p:sldId id="327" r:id="rId21"/>
    <p:sldId id="328" r:id="rId22"/>
    <p:sldId id="329" r:id="rId23"/>
    <p:sldId id="330" r:id="rId24"/>
    <p:sldId id="290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272" r:id="rId37"/>
    <p:sldId id="273" r:id="rId38"/>
    <p:sldId id="274" r:id="rId39"/>
    <p:sldId id="275" r:id="rId40"/>
    <p:sldId id="276" r:id="rId41"/>
    <p:sldId id="316" r:id="rId4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7DB85D-A150-456B-B3E6-710AA71FE860}" v="6429" dt="2018-08-07T21:19:57.1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91" autoAdjust="0"/>
    <p:restoredTop sz="87230" autoAdjust="0"/>
  </p:normalViewPr>
  <p:slideViewPr>
    <p:cSldViewPr>
      <p:cViewPr varScale="1">
        <p:scale>
          <a:sx n="61" d="100"/>
          <a:sy n="61" d="100"/>
        </p:scale>
        <p:origin x="-1472" y="-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Siqueira" userId="94c393a73704f6b1" providerId="LiveId" clId="{FB993370-4A6C-4C68-87FF-E08CCB4742E1}"/>
    <pc:docChg chg="custSel addSld delSld modSld sldOrd">
      <pc:chgData name="Jose Siqueira" userId="94c393a73704f6b1" providerId="LiveId" clId="{FB993370-4A6C-4C68-87FF-E08CCB4742E1}" dt="2018-08-06T17:04:18.185" v="1313" actId="20577"/>
      <pc:docMkLst>
        <pc:docMk/>
      </pc:docMkLst>
      <pc:sldChg chg="modSp">
        <pc:chgData name="Jose Siqueira" userId="94c393a73704f6b1" providerId="LiveId" clId="{FB993370-4A6C-4C68-87FF-E08CCB4742E1}" dt="2018-08-06T16:44:30.651" v="854" actId="14100"/>
        <pc:sldMkLst>
          <pc:docMk/>
          <pc:sldMk cId="0" sldId="257"/>
        </pc:sldMkLst>
        <pc:spChg chg="mod">
          <ac:chgData name="Jose Siqueira" userId="94c393a73704f6b1" providerId="LiveId" clId="{FB993370-4A6C-4C68-87FF-E08CCB4742E1}" dt="2018-08-06T16:44:30.651" v="854" actId="14100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Jose Siqueira" userId="94c393a73704f6b1" providerId="LiveId" clId="{FB993370-4A6C-4C68-87FF-E08CCB4742E1}" dt="2018-08-06T13:33:39.848" v="208" actId="1076"/>
        <pc:sldMkLst>
          <pc:docMk/>
          <pc:sldMk cId="0" sldId="278"/>
        </pc:sldMkLst>
        <pc:spChg chg="mod">
          <ac:chgData name="Jose Siqueira" userId="94c393a73704f6b1" providerId="LiveId" clId="{FB993370-4A6C-4C68-87FF-E08CCB4742E1}" dt="2018-08-06T13:33:39.848" v="208" actId="1076"/>
          <ac:spMkLst>
            <pc:docMk/>
            <pc:sldMk cId="0" sldId="278"/>
            <ac:spMk id="2050" creationId="{00000000-0000-0000-0000-000000000000}"/>
          </ac:spMkLst>
        </pc:spChg>
        <pc:spChg chg="mod">
          <ac:chgData name="Jose Siqueira" userId="94c393a73704f6b1" providerId="LiveId" clId="{FB993370-4A6C-4C68-87FF-E08CCB4742E1}" dt="2018-08-06T13:33:11.110" v="206" actId="114"/>
          <ac:spMkLst>
            <pc:docMk/>
            <pc:sldMk cId="0" sldId="278"/>
            <ac:spMk id="2051" creationId="{00000000-0000-0000-0000-000000000000}"/>
          </ac:spMkLst>
        </pc:spChg>
      </pc:sldChg>
      <pc:sldChg chg="modSp">
        <pc:chgData name="Jose Siqueira" userId="94c393a73704f6b1" providerId="LiveId" clId="{FB993370-4A6C-4C68-87FF-E08CCB4742E1}" dt="2018-08-06T13:51:01.468" v="659" actId="12"/>
        <pc:sldMkLst>
          <pc:docMk/>
          <pc:sldMk cId="0" sldId="279"/>
        </pc:sldMkLst>
        <pc:spChg chg="mod">
          <ac:chgData name="Jose Siqueira" userId="94c393a73704f6b1" providerId="LiveId" clId="{FB993370-4A6C-4C68-87FF-E08CCB4742E1}" dt="2018-08-06T13:51:01.468" v="659" actId="12"/>
          <ac:spMkLst>
            <pc:docMk/>
            <pc:sldMk cId="0" sldId="279"/>
            <ac:spMk id="3075" creationId="{00000000-0000-0000-0000-000000000000}"/>
          </ac:spMkLst>
        </pc:spChg>
      </pc:sldChg>
      <pc:sldChg chg="modSp modAnim">
        <pc:chgData name="Jose Siqueira" userId="94c393a73704f6b1" providerId="LiveId" clId="{FB993370-4A6C-4C68-87FF-E08CCB4742E1}" dt="2018-08-06T16:47:26.048" v="890" actId="14100"/>
        <pc:sldMkLst>
          <pc:docMk/>
          <pc:sldMk cId="0" sldId="280"/>
        </pc:sldMkLst>
        <pc:spChg chg="mod">
          <ac:chgData name="Jose Siqueira" userId="94c393a73704f6b1" providerId="LiveId" clId="{FB993370-4A6C-4C68-87FF-E08CCB4742E1}" dt="2018-08-06T16:46:23.764" v="871" actId="20577"/>
          <ac:spMkLst>
            <pc:docMk/>
            <pc:sldMk cId="0" sldId="280"/>
            <ac:spMk id="4098" creationId="{00000000-0000-0000-0000-000000000000}"/>
          </ac:spMkLst>
        </pc:spChg>
        <pc:spChg chg="mod">
          <ac:chgData name="Jose Siqueira" userId="94c393a73704f6b1" providerId="LiveId" clId="{FB993370-4A6C-4C68-87FF-E08CCB4742E1}" dt="2018-08-06T16:47:26.048" v="890" actId="14100"/>
          <ac:spMkLst>
            <pc:docMk/>
            <pc:sldMk cId="0" sldId="280"/>
            <ac:spMk id="4099" creationId="{00000000-0000-0000-0000-000000000000}"/>
          </ac:spMkLst>
        </pc:spChg>
      </pc:sldChg>
      <pc:sldChg chg="modSp ord modAnim">
        <pc:chgData name="Jose Siqueira" userId="94c393a73704f6b1" providerId="LiveId" clId="{FB993370-4A6C-4C68-87FF-E08CCB4742E1}" dt="2018-08-06T16:44:19.356" v="853" actId="20577"/>
        <pc:sldMkLst>
          <pc:docMk/>
          <pc:sldMk cId="0" sldId="283"/>
        </pc:sldMkLst>
        <pc:spChg chg="mod">
          <ac:chgData name="Jose Siqueira" userId="94c393a73704f6b1" providerId="LiveId" clId="{FB993370-4A6C-4C68-87FF-E08CCB4742E1}" dt="2018-08-06T16:44:19.356" v="853" actId="20577"/>
          <ac:spMkLst>
            <pc:docMk/>
            <pc:sldMk cId="0" sldId="283"/>
            <ac:spMk id="8194" creationId="{00000000-0000-0000-0000-000000000000}"/>
          </ac:spMkLst>
        </pc:spChg>
        <pc:spChg chg="mod">
          <ac:chgData name="Jose Siqueira" userId="94c393a73704f6b1" providerId="LiveId" clId="{FB993370-4A6C-4C68-87FF-E08CCB4742E1}" dt="2018-08-06T16:41:50.841" v="820" actId="20577"/>
          <ac:spMkLst>
            <pc:docMk/>
            <pc:sldMk cId="0" sldId="283"/>
            <ac:spMk id="8195" creationId="{00000000-0000-0000-0000-000000000000}"/>
          </ac:spMkLst>
        </pc:spChg>
      </pc:sldChg>
      <pc:sldChg chg="modSp">
        <pc:chgData name="Jose Siqueira" userId="94c393a73704f6b1" providerId="LiveId" clId="{FB993370-4A6C-4C68-87FF-E08CCB4742E1}" dt="2018-08-06T13:50:36.891" v="657" actId="12"/>
        <pc:sldMkLst>
          <pc:docMk/>
          <pc:sldMk cId="0" sldId="289"/>
        </pc:sldMkLst>
        <pc:spChg chg="mod">
          <ac:chgData name="Jose Siqueira" userId="94c393a73704f6b1" providerId="LiveId" clId="{FB993370-4A6C-4C68-87FF-E08CCB4742E1}" dt="2018-08-06T13:50:36.891" v="657" actId="12"/>
          <ac:spMkLst>
            <pc:docMk/>
            <pc:sldMk cId="0" sldId="289"/>
            <ac:spMk id="55299" creationId="{00000000-0000-0000-0000-000000000000}"/>
          </ac:spMkLst>
        </pc:spChg>
      </pc:sldChg>
      <pc:sldChg chg="modSp">
        <pc:chgData name="Jose Siqueira" userId="94c393a73704f6b1" providerId="LiveId" clId="{FB993370-4A6C-4C68-87FF-E08CCB4742E1}" dt="2018-08-06T13:56:13.961" v="747" actId="14100"/>
        <pc:sldMkLst>
          <pc:docMk/>
          <pc:sldMk cId="0" sldId="292"/>
        </pc:sldMkLst>
        <pc:picChg chg="mod">
          <ac:chgData name="Jose Siqueira" userId="94c393a73704f6b1" providerId="LiveId" clId="{FB993370-4A6C-4C68-87FF-E08CCB4742E1}" dt="2018-08-06T13:56:13.961" v="747" actId="14100"/>
          <ac:picMkLst>
            <pc:docMk/>
            <pc:sldMk cId="0" sldId="292"/>
            <ac:picMk id="20483" creationId="{00000000-0000-0000-0000-000000000000}"/>
          </ac:picMkLst>
        </pc:picChg>
      </pc:sldChg>
      <pc:sldChg chg="del">
        <pc:chgData name="Jose Siqueira" userId="94c393a73704f6b1" providerId="LiveId" clId="{FB993370-4A6C-4C68-87FF-E08CCB4742E1}" dt="2018-08-06T13:56:51.794" v="748" actId="2696"/>
        <pc:sldMkLst>
          <pc:docMk/>
          <pc:sldMk cId="0" sldId="293"/>
        </pc:sldMkLst>
      </pc:sldChg>
      <pc:sldChg chg="modSp">
        <pc:chgData name="Jose Siqueira" userId="94c393a73704f6b1" providerId="LiveId" clId="{FB993370-4A6C-4C68-87FF-E08CCB4742E1}" dt="2018-08-06T13:57:26.270" v="765" actId="20577"/>
        <pc:sldMkLst>
          <pc:docMk/>
          <pc:sldMk cId="0" sldId="294"/>
        </pc:sldMkLst>
        <pc:spChg chg="mod">
          <ac:chgData name="Jose Siqueira" userId="94c393a73704f6b1" providerId="LiveId" clId="{FB993370-4A6C-4C68-87FF-E08CCB4742E1}" dt="2018-08-06T13:57:26.270" v="765" actId="20577"/>
          <ac:spMkLst>
            <pc:docMk/>
            <pc:sldMk cId="0" sldId="294"/>
            <ac:spMk id="22530" creationId="{00000000-0000-0000-0000-000000000000}"/>
          </ac:spMkLst>
        </pc:spChg>
      </pc:sldChg>
      <pc:sldChg chg="modSp">
        <pc:chgData name="Jose Siqueira" userId="94c393a73704f6b1" providerId="LiveId" clId="{FB993370-4A6C-4C68-87FF-E08CCB4742E1}" dt="2018-08-06T13:28:14.030" v="140" actId="27636"/>
        <pc:sldMkLst>
          <pc:docMk/>
          <pc:sldMk cId="0" sldId="296"/>
        </pc:sldMkLst>
        <pc:spChg chg="mod">
          <ac:chgData name="Jose Siqueira" userId="94c393a73704f6b1" providerId="LiveId" clId="{FB993370-4A6C-4C68-87FF-E08CCB4742E1}" dt="2018-08-06T13:28:14.030" v="140" actId="27636"/>
          <ac:spMkLst>
            <pc:docMk/>
            <pc:sldMk cId="0" sldId="296"/>
            <ac:spMk id="24579" creationId="{00000000-0000-0000-0000-000000000000}"/>
          </ac:spMkLst>
        </pc:spChg>
      </pc:sldChg>
      <pc:sldChg chg="modSp">
        <pc:chgData name="Jose Siqueira" userId="94c393a73704f6b1" providerId="LiveId" clId="{FB993370-4A6C-4C68-87FF-E08CCB4742E1}" dt="2018-08-06T13:28:14.327" v="141" actId="27636"/>
        <pc:sldMkLst>
          <pc:docMk/>
          <pc:sldMk cId="0" sldId="301"/>
        </pc:sldMkLst>
        <pc:spChg chg="mod">
          <ac:chgData name="Jose Siqueira" userId="94c393a73704f6b1" providerId="LiveId" clId="{FB993370-4A6C-4C68-87FF-E08CCB4742E1}" dt="2018-08-06T13:28:14.327" v="141" actId="27636"/>
          <ac:spMkLst>
            <pc:docMk/>
            <pc:sldMk cId="0" sldId="301"/>
            <ac:spMk id="3" creationId="{00000000-0000-0000-0000-000000000000}"/>
          </ac:spMkLst>
        </pc:spChg>
      </pc:sldChg>
      <pc:sldChg chg="modSp">
        <pc:chgData name="Jose Siqueira" userId="94c393a73704f6b1" providerId="LiveId" clId="{FB993370-4A6C-4C68-87FF-E08CCB4742E1}" dt="2018-08-06T13:28:14.458" v="142" actId="27636"/>
        <pc:sldMkLst>
          <pc:docMk/>
          <pc:sldMk cId="0" sldId="303"/>
        </pc:sldMkLst>
        <pc:spChg chg="mod">
          <ac:chgData name="Jose Siqueira" userId="94c393a73704f6b1" providerId="LiveId" clId="{FB993370-4A6C-4C68-87FF-E08CCB4742E1}" dt="2018-08-06T13:28:14.458" v="142" actId="27636"/>
          <ac:spMkLst>
            <pc:docMk/>
            <pc:sldMk cId="0" sldId="303"/>
            <ac:spMk id="3" creationId="{00000000-0000-0000-0000-000000000000}"/>
          </ac:spMkLst>
        </pc:spChg>
      </pc:sldChg>
      <pc:sldChg chg="modSp modAnim">
        <pc:chgData name="Jose Siqueira" userId="94c393a73704f6b1" providerId="LiveId" clId="{FB993370-4A6C-4C68-87FF-E08CCB4742E1}" dt="2018-08-06T13:55:45.269" v="746" actId="20577"/>
        <pc:sldMkLst>
          <pc:docMk/>
          <pc:sldMk cId="1921661416" sldId="317"/>
        </pc:sldMkLst>
        <pc:spChg chg="mod">
          <ac:chgData name="Jose Siqueira" userId="94c393a73704f6b1" providerId="LiveId" clId="{FB993370-4A6C-4C68-87FF-E08CCB4742E1}" dt="2018-08-06T13:55:45.269" v="746" actId="20577"/>
          <ac:spMkLst>
            <pc:docMk/>
            <pc:sldMk cId="1921661416" sldId="317"/>
            <ac:spMk id="3" creationId="{00FB24DE-007F-4642-9874-F02C6FA616DF}"/>
          </ac:spMkLst>
        </pc:spChg>
      </pc:sldChg>
      <pc:sldChg chg="modSp">
        <pc:chgData name="Jose Siqueira" userId="94c393a73704f6b1" providerId="LiveId" clId="{FB993370-4A6C-4C68-87FF-E08CCB4742E1}" dt="2018-08-06T13:50:48.436" v="658" actId="12"/>
        <pc:sldMkLst>
          <pc:docMk/>
          <pc:sldMk cId="572459763" sldId="318"/>
        </pc:sldMkLst>
        <pc:spChg chg="mod">
          <ac:chgData name="Jose Siqueira" userId="94c393a73704f6b1" providerId="LiveId" clId="{FB993370-4A6C-4C68-87FF-E08CCB4742E1}" dt="2018-08-06T13:50:48.436" v="658" actId="12"/>
          <ac:spMkLst>
            <pc:docMk/>
            <pc:sldMk cId="572459763" sldId="318"/>
            <ac:spMk id="3" creationId="{D748BFB1-32E1-4C7B-8DA4-AC89D7E99C98}"/>
          </ac:spMkLst>
        </pc:spChg>
      </pc:sldChg>
      <pc:sldChg chg="modSp">
        <pc:chgData name="Jose Siqueira" userId="94c393a73704f6b1" providerId="LiveId" clId="{FB993370-4A6C-4C68-87FF-E08CCB4742E1}" dt="2018-08-06T13:28:14.632" v="143" actId="27636"/>
        <pc:sldMkLst>
          <pc:docMk/>
          <pc:sldMk cId="1322529631" sldId="319"/>
        </pc:sldMkLst>
        <pc:spChg chg="mod">
          <ac:chgData name="Jose Siqueira" userId="94c393a73704f6b1" providerId="LiveId" clId="{FB993370-4A6C-4C68-87FF-E08CCB4742E1}" dt="2018-08-06T13:28:14.632" v="143" actId="27636"/>
          <ac:spMkLst>
            <pc:docMk/>
            <pc:sldMk cId="1322529631" sldId="319"/>
            <ac:spMk id="3" creationId="{2351ADC1-3FA7-4FBD-8A87-3FA938861452}"/>
          </ac:spMkLst>
        </pc:spChg>
      </pc:sldChg>
      <pc:sldChg chg="addSp delSp modSp add">
        <pc:chgData name="Jose Siqueira" userId="94c393a73704f6b1" providerId="LiveId" clId="{FB993370-4A6C-4C68-87FF-E08CCB4742E1}" dt="2018-08-06T16:57:38.041" v="962" actId="732"/>
        <pc:sldMkLst>
          <pc:docMk/>
          <pc:sldMk cId="4214601024" sldId="321"/>
        </pc:sldMkLst>
        <pc:spChg chg="mod">
          <ac:chgData name="Jose Siqueira" userId="94c393a73704f6b1" providerId="LiveId" clId="{FB993370-4A6C-4C68-87FF-E08CCB4742E1}" dt="2018-08-06T16:50:34.777" v="943" actId="20577"/>
          <ac:spMkLst>
            <pc:docMk/>
            <pc:sldMk cId="4214601024" sldId="321"/>
            <ac:spMk id="2" creationId="{403F3F44-DAF1-46F1-A391-6198FDEC6A2A}"/>
          </ac:spMkLst>
        </pc:spChg>
        <pc:spChg chg="del">
          <ac:chgData name="Jose Siqueira" userId="94c393a73704f6b1" providerId="LiveId" clId="{FB993370-4A6C-4C68-87FF-E08CCB4742E1}" dt="2018-08-06T16:54:51.824" v="944" actId="931"/>
          <ac:spMkLst>
            <pc:docMk/>
            <pc:sldMk cId="4214601024" sldId="321"/>
            <ac:spMk id="3" creationId="{554AFED4-38FC-49EC-8C9F-781861EBEA7F}"/>
          </ac:spMkLst>
        </pc:spChg>
        <pc:picChg chg="add mod modCrop">
          <ac:chgData name="Jose Siqueira" userId="94c393a73704f6b1" providerId="LiveId" clId="{FB993370-4A6C-4C68-87FF-E08CCB4742E1}" dt="2018-08-06T16:57:38.041" v="962" actId="732"/>
          <ac:picMkLst>
            <pc:docMk/>
            <pc:sldMk cId="4214601024" sldId="321"/>
            <ac:picMk id="5" creationId="{C85AE705-DFB2-4170-A000-9745F3F3B789}"/>
          </ac:picMkLst>
        </pc:picChg>
      </pc:sldChg>
      <pc:sldChg chg="modSp add modAnim">
        <pc:chgData name="Jose Siqueira" userId="94c393a73704f6b1" providerId="LiveId" clId="{FB993370-4A6C-4C68-87FF-E08CCB4742E1}" dt="2018-08-06T16:47:46.410" v="892" actId="403"/>
        <pc:sldMkLst>
          <pc:docMk/>
          <pc:sldMk cId="127887767" sldId="322"/>
        </pc:sldMkLst>
        <pc:spChg chg="mod">
          <ac:chgData name="Jose Siqueira" userId="94c393a73704f6b1" providerId="LiveId" clId="{FB993370-4A6C-4C68-87FF-E08CCB4742E1}" dt="2018-08-06T16:46:59.082" v="885" actId="20577"/>
          <ac:spMkLst>
            <pc:docMk/>
            <pc:sldMk cId="127887767" sldId="322"/>
            <ac:spMk id="4098" creationId="{00000000-0000-0000-0000-000000000000}"/>
          </ac:spMkLst>
        </pc:spChg>
        <pc:spChg chg="mod">
          <ac:chgData name="Jose Siqueira" userId="94c393a73704f6b1" providerId="LiveId" clId="{FB993370-4A6C-4C68-87FF-E08CCB4742E1}" dt="2018-08-06T16:47:46.410" v="892" actId="403"/>
          <ac:spMkLst>
            <pc:docMk/>
            <pc:sldMk cId="127887767" sldId="322"/>
            <ac:spMk id="4099" creationId="{00000000-0000-0000-0000-000000000000}"/>
          </ac:spMkLst>
        </pc:spChg>
      </pc:sldChg>
      <pc:sldChg chg="modSp add">
        <pc:chgData name="Jose Siqueira" userId="94c393a73704f6b1" providerId="LiveId" clId="{FB993370-4A6C-4C68-87FF-E08CCB4742E1}" dt="2018-08-06T17:04:18.185" v="1313" actId="20577"/>
        <pc:sldMkLst>
          <pc:docMk/>
          <pc:sldMk cId="2322929259" sldId="323"/>
        </pc:sldMkLst>
        <pc:spChg chg="mod">
          <ac:chgData name="Jose Siqueira" userId="94c393a73704f6b1" providerId="LiveId" clId="{FB993370-4A6C-4C68-87FF-E08CCB4742E1}" dt="2018-08-06T16:59:46.444" v="986" actId="20577"/>
          <ac:spMkLst>
            <pc:docMk/>
            <pc:sldMk cId="2322929259" sldId="323"/>
            <ac:spMk id="2" creationId="{44E72092-C7BB-41D9-B405-A7010FD90947}"/>
          </ac:spMkLst>
        </pc:spChg>
        <pc:spChg chg="mod">
          <ac:chgData name="Jose Siqueira" userId="94c393a73704f6b1" providerId="LiveId" clId="{FB993370-4A6C-4C68-87FF-E08CCB4742E1}" dt="2018-08-06T17:04:18.185" v="1313" actId="20577"/>
          <ac:spMkLst>
            <pc:docMk/>
            <pc:sldMk cId="2322929259" sldId="323"/>
            <ac:spMk id="3" creationId="{E1C0FBE3-7A97-405D-8783-2A82E09EE64A}"/>
          </ac:spMkLst>
        </pc:spChg>
      </pc:sldChg>
    </pc:docChg>
  </pc:docChgLst>
  <pc:docChgLst>
    <pc:chgData name="Jose Siqueira" userId="94c393a73704f6b1" providerId="LiveId" clId="{247DB85D-A150-456B-B3E6-710AA71FE860}"/>
    <pc:docChg chg="custSel addSld delSld modSld">
      <pc:chgData name="Jose Siqueira" userId="94c393a73704f6b1" providerId="LiveId" clId="{247DB85D-A150-456B-B3E6-710AA71FE860}" dt="2018-08-07T21:19:57.193" v="5098"/>
      <pc:docMkLst>
        <pc:docMk/>
      </pc:docMkLst>
      <pc:sldChg chg="modSp">
        <pc:chgData name="Jose Siqueira" userId="94c393a73704f6b1" providerId="LiveId" clId="{247DB85D-A150-456B-B3E6-710AA71FE860}" dt="2018-08-06T20:13:56.542" v="2951" actId="20577"/>
        <pc:sldMkLst>
          <pc:docMk/>
          <pc:sldMk cId="0" sldId="257"/>
        </pc:sldMkLst>
        <pc:spChg chg="mod">
          <ac:chgData name="Jose Siqueira" userId="94c393a73704f6b1" providerId="LiveId" clId="{247DB85D-A150-456B-B3E6-710AA71FE860}" dt="2018-08-06T20:13:56.542" v="2951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Anim">
        <pc:chgData name="Jose Siqueira" userId="94c393a73704f6b1" providerId="LiveId" clId="{247DB85D-A150-456B-B3E6-710AA71FE860}" dt="2018-08-06T20:04:12.589" v="2820"/>
        <pc:sldMkLst>
          <pc:docMk/>
          <pc:sldMk cId="0" sldId="272"/>
        </pc:sldMkLst>
        <pc:spChg chg="mod">
          <ac:chgData name="Jose Siqueira" userId="94c393a73704f6b1" providerId="LiveId" clId="{247DB85D-A150-456B-B3E6-710AA71FE860}" dt="2018-08-06T20:03:46.865" v="2814" actId="14100"/>
          <ac:spMkLst>
            <pc:docMk/>
            <pc:sldMk cId="0" sldId="272"/>
            <ac:spMk id="2" creationId="{00000000-0000-0000-0000-000000000000}"/>
          </ac:spMkLst>
        </pc:spChg>
        <pc:spChg chg="mod">
          <ac:chgData name="Jose Siqueira" userId="94c393a73704f6b1" providerId="LiveId" clId="{247DB85D-A150-456B-B3E6-710AA71FE860}" dt="2018-08-06T20:04:04.912" v="2819" actId="27636"/>
          <ac:spMkLst>
            <pc:docMk/>
            <pc:sldMk cId="0" sldId="272"/>
            <ac:spMk id="3" creationId="{00000000-0000-0000-0000-000000000000}"/>
          </ac:spMkLst>
        </pc:spChg>
      </pc:sldChg>
      <pc:sldChg chg="modSp modAnim">
        <pc:chgData name="Jose Siqueira" userId="94c393a73704f6b1" providerId="LiveId" clId="{247DB85D-A150-456B-B3E6-710AA71FE860}" dt="2018-08-06T20:07:48.718" v="2850" actId="14100"/>
        <pc:sldMkLst>
          <pc:docMk/>
          <pc:sldMk cId="0" sldId="273"/>
        </pc:sldMkLst>
        <pc:spChg chg="mod">
          <ac:chgData name="Jose Siqueira" userId="94c393a73704f6b1" providerId="LiveId" clId="{247DB85D-A150-456B-B3E6-710AA71FE860}" dt="2018-08-06T20:07:48.718" v="2850" actId="14100"/>
          <ac:spMkLst>
            <pc:docMk/>
            <pc:sldMk cId="0" sldId="273"/>
            <ac:spMk id="2" creationId="{00000000-0000-0000-0000-000000000000}"/>
          </ac:spMkLst>
        </pc:spChg>
        <pc:spChg chg="mod">
          <ac:chgData name="Jose Siqueira" userId="94c393a73704f6b1" providerId="LiveId" clId="{247DB85D-A150-456B-B3E6-710AA71FE860}" dt="2018-08-06T20:04:36.879" v="2824" actId="403"/>
          <ac:spMkLst>
            <pc:docMk/>
            <pc:sldMk cId="0" sldId="273"/>
            <ac:spMk id="3" creationId="{00000000-0000-0000-0000-000000000000}"/>
          </ac:spMkLst>
        </pc:spChg>
      </pc:sldChg>
      <pc:sldChg chg="modSp modAnim">
        <pc:chgData name="Jose Siqueira" userId="94c393a73704f6b1" providerId="LiveId" clId="{247DB85D-A150-456B-B3E6-710AA71FE860}" dt="2018-08-06T20:07:59.338" v="2852" actId="14100"/>
        <pc:sldMkLst>
          <pc:docMk/>
          <pc:sldMk cId="0" sldId="274"/>
        </pc:sldMkLst>
        <pc:spChg chg="mod">
          <ac:chgData name="Jose Siqueira" userId="94c393a73704f6b1" providerId="LiveId" clId="{247DB85D-A150-456B-B3E6-710AA71FE860}" dt="2018-08-06T20:07:59.338" v="2852" actId="14100"/>
          <ac:spMkLst>
            <pc:docMk/>
            <pc:sldMk cId="0" sldId="274"/>
            <ac:spMk id="2" creationId="{00000000-0000-0000-0000-000000000000}"/>
          </ac:spMkLst>
        </pc:spChg>
        <pc:spChg chg="mod">
          <ac:chgData name="Jose Siqueira" userId="94c393a73704f6b1" providerId="LiveId" clId="{247DB85D-A150-456B-B3E6-710AA71FE860}" dt="2018-08-06T20:05:40.815" v="2836" actId="20577"/>
          <ac:spMkLst>
            <pc:docMk/>
            <pc:sldMk cId="0" sldId="274"/>
            <ac:spMk id="3" creationId="{00000000-0000-0000-0000-000000000000}"/>
          </ac:spMkLst>
        </pc:spChg>
      </pc:sldChg>
      <pc:sldChg chg="modSp modAnim">
        <pc:chgData name="Jose Siqueira" userId="94c393a73704f6b1" providerId="LiveId" clId="{247DB85D-A150-456B-B3E6-710AA71FE860}" dt="2018-08-06T20:08:14.985" v="2856" actId="20577"/>
        <pc:sldMkLst>
          <pc:docMk/>
          <pc:sldMk cId="0" sldId="275"/>
        </pc:sldMkLst>
        <pc:spChg chg="mod">
          <ac:chgData name="Jose Siqueira" userId="94c393a73704f6b1" providerId="LiveId" clId="{247DB85D-A150-456B-B3E6-710AA71FE860}" dt="2018-08-06T20:08:08.648" v="2854" actId="14100"/>
          <ac:spMkLst>
            <pc:docMk/>
            <pc:sldMk cId="0" sldId="275"/>
            <ac:spMk id="2" creationId="{00000000-0000-0000-0000-000000000000}"/>
          </ac:spMkLst>
        </pc:spChg>
        <pc:spChg chg="mod">
          <ac:chgData name="Jose Siqueira" userId="94c393a73704f6b1" providerId="LiveId" clId="{247DB85D-A150-456B-B3E6-710AA71FE860}" dt="2018-08-06T20:08:14.985" v="2856" actId="20577"/>
          <ac:spMkLst>
            <pc:docMk/>
            <pc:sldMk cId="0" sldId="275"/>
            <ac:spMk id="3" creationId="{00000000-0000-0000-0000-000000000000}"/>
          </ac:spMkLst>
        </pc:spChg>
      </pc:sldChg>
      <pc:sldChg chg="modSp modAnim">
        <pc:chgData name="Jose Siqueira" userId="94c393a73704f6b1" providerId="LiveId" clId="{247DB85D-A150-456B-B3E6-710AA71FE860}" dt="2018-08-06T20:07:01.515" v="2848"/>
        <pc:sldMkLst>
          <pc:docMk/>
          <pc:sldMk cId="0" sldId="276"/>
        </pc:sldMkLst>
        <pc:spChg chg="mod">
          <ac:chgData name="Jose Siqueira" userId="94c393a73704f6b1" providerId="LiveId" clId="{247DB85D-A150-456B-B3E6-710AA71FE860}" dt="2018-08-06T20:06:52.110" v="2847" actId="27636"/>
          <ac:spMkLst>
            <pc:docMk/>
            <pc:sldMk cId="0" sldId="276"/>
            <ac:spMk id="3" creationId="{00000000-0000-0000-0000-000000000000}"/>
          </ac:spMkLst>
        </pc:spChg>
      </pc:sldChg>
      <pc:sldChg chg="modSp">
        <pc:chgData name="Jose Siqueira" userId="94c393a73704f6b1" providerId="LiveId" clId="{247DB85D-A150-456B-B3E6-710AA71FE860}" dt="2018-08-06T20:14:29.285" v="2953" actId="404"/>
        <pc:sldMkLst>
          <pc:docMk/>
          <pc:sldMk cId="0" sldId="280"/>
        </pc:sldMkLst>
        <pc:spChg chg="mod">
          <ac:chgData name="Jose Siqueira" userId="94c393a73704f6b1" providerId="LiveId" clId="{247DB85D-A150-456B-B3E6-710AA71FE860}" dt="2018-08-06T20:14:29.285" v="2953" actId="404"/>
          <ac:spMkLst>
            <pc:docMk/>
            <pc:sldMk cId="0" sldId="280"/>
            <ac:spMk id="4099" creationId="{00000000-0000-0000-0000-000000000000}"/>
          </ac:spMkLst>
        </pc:spChg>
      </pc:sldChg>
      <pc:sldChg chg="modSp">
        <pc:chgData name="Jose Siqueira" userId="94c393a73704f6b1" providerId="LiveId" clId="{247DB85D-A150-456B-B3E6-710AA71FE860}" dt="2018-08-06T20:14:10.303" v="2952" actId="14100"/>
        <pc:sldMkLst>
          <pc:docMk/>
          <pc:sldMk cId="0" sldId="283"/>
        </pc:sldMkLst>
        <pc:spChg chg="mod">
          <ac:chgData name="Jose Siqueira" userId="94c393a73704f6b1" providerId="LiveId" clId="{247DB85D-A150-456B-B3E6-710AA71FE860}" dt="2018-08-06T20:14:10.303" v="2952" actId="14100"/>
          <ac:spMkLst>
            <pc:docMk/>
            <pc:sldMk cId="0" sldId="283"/>
            <ac:spMk id="8195" creationId="{00000000-0000-0000-0000-000000000000}"/>
          </ac:spMkLst>
        </pc:spChg>
      </pc:sldChg>
      <pc:sldChg chg="modSp">
        <pc:chgData name="Jose Siqueira" userId="94c393a73704f6b1" providerId="LiveId" clId="{247DB85D-A150-456B-B3E6-710AA71FE860}" dt="2018-08-06T18:55:59.872" v="2021" actId="20577"/>
        <pc:sldMkLst>
          <pc:docMk/>
          <pc:sldMk cId="0" sldId="290"/>
        </pc:sldMkLst>
        <pc:spChg chg="mod">
          <ac:chgData name="Jose Siqueira" userId="94c393a73704f6b1" providerId="LiveId" clId="{247DB85D-A150-456B-B3E6-710AA71FE860}" dt="2018-08-06T18:55:59.872" v="2021" actId="20577"/>
          <ac:spMkLst>
            <pc:docMk/>
            <pc:sldMk cId="0" sldId="290"/>
            <ac:spMk id="2" creationId="{00000000-0000-0000-0000-000000000000}"/>
          </ac:spMkLst>
        </pc:spChg>
        <pc:spChg chg="mod">
          <ac:chgData name="Jose Siqueira" userId="94c393a73704f6b1" providerId="LiveId" clId="{247DB85D-A150-456B-B3E6-710AA71FE860}" dt="2018-08-06T18:55:34.950" v="2019" actId="14100"/>
          <ac:spMkLst>
            <pc:docMk/>
            <pc:sldMk cId="0" sldId="290"/>
            <ac:spMk id="18435" creationId="{00000000-0000-0000-0000-000000000000}"/>
          </ac:spMkLst>
        </pc:spChg>
      </pc:sldChg>
      <pc:sldChg chg="del">
        <pc:chgData name="Jose Siqueira" userId="94c393a73704f6b1" providerId="LiveId" clId="{247DB85D-A150-456B-B3E6-710AA71FE860}" dt="2018-08-06T18:25:47.238" v="1072" actId="2696"/>
        <pc:sldMkLst>
          <pc:docMk/>
          <pc:sldMk cId="0" sldId="292"/>
        </pc:sldMkLst>
      </pc:sldChg>
      <pc:sldChg chg="del">
        <pc:chgData name="Jose Siqueira" userId="94c393a73704f6b1" providerId="LiveId" clId="{247DB85D-A150-456B-B3E6-710AA71FE860}" dt="2018-08-06T19:29:29.259" v="2384" actId="2696"/>
        <pc:sldMkLst>
          <pc:docMk/>
          <pc:sldMk cId="0" sldId="294"/>
        </pc:sldMkLst>
      </pc:sldChg>
      <pc:sldChg chg="del">
        <pc:chgData name="Jose Siqueira" userId="94c393a73704f6b1" providerId="LiveId" clId="{247DB85D-A150-456B-B3E6-710AA71FE860}" dt="2018-08-06T19:29:31.546" v="2385" actId="2696"/>
        <pc:sldMkLst>
          <pc:docMk/>
          <pc:sldMk cId="0" sldId="295"/>
        </pc:sldMkLst>
      </pc:sldChg>
      <pc:sldChg chg="del">
        <pc:chgData name="Jose Siqueira" userId="94c393a73704f6b1" providerId="LiveId" clId="{247DB85D-A150-456B-B3E6-710AA71FE860}" dt="2018-08-06T19:29:36.390" v="2386" actId="2696"/>
        <pc:sldMkLst>
          <pc:docMk/>
          <pc:sldMk cId="0" sldId="296"/>
        </pc:sldMkLst>
      </pc:sldChg>
      <pc:sldChg chg="delSp modSp">
        <pc:chgData name="Jose Siqueira" userId="94c393a73704f6b1" providerId="LiveId" clId="{247DB85D-A150-456B-B3E6-710AA71FE860}" dt="2018-08-06T19:56:10.741" v="2706" actId="1035"/>
        <pc:sldMkLst>
          <pc:docMk/>
          <pc:sldMk cId="0" sldId="297"/>
        </pc:sldMkLst>
        <pc:spChg chg="mod">
          <ac:chgData name="Jose Siqueira" userId="94c393a73704f6b1" providerId="LiveId" clId="{247DB85D-A150-456B-B3E6-710AA71FE860}" dt="2018-08-06T19:29:47.903" v="2387" actId="1076"/>
          <ac:spMkLst>
            <pc:docMk/>
            <pc:sldMk cId="0" sldId="297"/>
            <ac:spMk id="2" creationId="{00000000-0000-0000-0000-000000000000}"/>
          </ac:spMkLst>
        </pc:spChg>
        <pc:spChg chg="del">
          <ac:chgData name="Jose Siqueira" userId="94c393a73704f6b1" providerId="LiveId" clId="{247DB85D-A150-456B-B3E6-710AA71FE860}" dt="2018-08-06T19:29:56.865" v="2390" actId="478"/>
          <ac:spMkLst>
            <pc:docMk/>
            <pc:sldMk cId="0" sldId="297"/>
            <ac:spMk id="25604" creationId="{00000000-0000-0000-0000-000000000000}"/>
          </ac:spMkLst>
        </pc:spChg>
        <pc:spChg chg="del mod">
          <ac:chgData name="Jose Siqueira" userId="94c393a73704f6b1" providerId="LiveId" clId="{247DB85D-A150-456B-B3E6-710AA71FE860}" dt="2018-08-06T19:29:53.841" v="2389" actId="478"/>
          <ac:spMkLst>
            <pc:docMk/>
            <pc:sldMk cId="0" sldId="297"/>
            <ac:spMk id="25605" creationId="{00000000-0000-0000-0000-000000000000}"/>
          </ac:spMkLst>
        </pc:spChg>
        <pc:picChg chg="mod">
          <ac:chgData name="Jose Siqueira" userId="94c393a73704f6b1" providerId="LiveId" clId="{247DB85D-A150-456B-B3E6-710AA71FE860}" dt="2018-08-06T19:56:10.741" v="2706" actId="1035"/>
          <ac:picMkLst>
            <pc:docMk/>
            <pc:sldMk cId="0" sldId="297"/>
            <ac:picMk id="25603" creationId="{00000000-0000-0000-0000-000000000000}"/>
          </ac:picMkLst>
        </pc:picChg>
      </pc:sldChg>
      <pc:sldChg chg="addSp delSp modSp">
        <pc:chgData name="Jose Siqueira" userId="94c393a73704f6b1" providerId="LiveId" clId="{247DB85D-A150-456B-B3E6-710AA71FE860}" dt="2018-08-06T19:56:46.739" v="2713" actId="20577"/>
        <pc:sldMkLst>
          <pc:docMk/>
          <pc:sldMk cId="0" sldId="298"/>
        </pc:sldMkLst>
        <pc:spChg chg="add mod">
          <ac:chgData name="Jose Siqueira" userId="94c393a73704f6b1" providerId="LiveId" clId="{247DB85D-A150-456B-B3E6-710AA71FE860}" dt="2018-08-06T19:52:43.522" v="2625" actId="14100"/>
          <ac:spMkLst>
            <pc:docMk/>
            <pc:sldMk cId="0" sldId="298"/>
            <ac:spMk id="2" creationId="{45C54B3C-4A85-47CB-B848-61C541EE8D5B}"/>
          </ac:spMkLst>
        </pc:spChg>
        <pc:spChg chg="mod">
          <ac:chgData name="Jose Siqueira" userId="94c393a73704f6b1" providerId="LiveId" clId="{247DB85D-A150-456B-B3E6-710AA71FE860}" dt="2018-08-06T19:56:46.739" v="2713" actId="20577"/>
          <ac:spMkLst>
            <pc:docMk/>
            <pc:sldMk cId="0" sldId="298"/>
            <ac:spMk id="26626" creationId="{00000000-0000-0000-0000-000000000000}"/>
          </ac:spMkLst>
        </pc:spChg>
        <pc:spChg chg="del">
          <ac:chgData name="Jose Siqueira" userId="94c393a73704f6b1" providerId="LiveId" clId="{247DB85D-A150-456B-B3E6-710AA71FE860}" dt="2018-08-06T19:30:06.265" v="2391" actId="478"/>
          <ac:spMkLst>
            <pc:docMk/>
            <pc:sldMk cId="0" sldId="298"/>
            <ac:spMk id="26628" creationId="{00000000-0000-0000-0000-000000000000}"/>
          </ac:spMkLst>
        </pc:spChg>
        <pc:spChg chg="del">
          <ac:chgData name="Jose Siqueira" userId="94c393a73704f6b1" providerId="LiveId" clId="{247DB85D-A150-456B-B3E6-710AA71FE860}" dt="2018-08-06T19:30:11.394" v="2392" actId="478"/>
          <ac:spMkLst>
            <pc:docMk/>
            <pc:sldMk cId="0" sldId="298"/>
            <ac:spMk id="26629" creationId="{00000000-0000-0000-0000-000000000000}"/>
          </ac:spMkLst>
        </pc:spChg>
        <pc:spChg chg="del">
          <ac:chgData name="Jose Siqueira" userId="94c393a73704f6b1" providerId="LiveId" clId="{247DB85D-A150-456B-B3E6-710AA71FE860}" dt="2018-08-06T19:30:18.263" v="2393" actId="478"/>
          <ac:spMkLst>
            <pc:docMk/>
            <pc:sldMk cId="0" sldId="298"/>
            <ac:spMk id="26630" creationId="{00000000-0000-0000-0000-000000000000}"/>
          </ac:spMkLst>
        </pc:spChg>
        <pc:picChg chg="mod">
          <ac:chgData name="Jose Siqueira" userId="94c393a73704f6b1" providerId="LiveId" clId="{247DB85D-A150-456B-B3E6-710AA71FE860}" dt="2018-08-06T19:56:29.598" v="2709" actId="14100"/>
          <ac:picMkLst>
            <pc:docMk/>
            <pc:sldMk cId="0" sldId="298"/>
            <ac:picMk id="26627" creationId="{00000000-0000-0000-0000-000000000000}"/>
          </ac:picMkLst>
        </pc:picChg>
      </pc:sldChg>
      <pc:sldChg chg="modSp modAnim">
        <pc:chgData name="Jose Siqueira" userId="94c393a73704f6b1" providerId="LiveId" clId="{247DB85D-A150-456B-B3E6-710AA71FE860}" dt="2018-08-06T19:49:47.118" v="2436"/>
        <pc:sldMkLst>
          <pc:docMk/>
          <pc:sldMk cId="0" sldId="299"/>
        </pc:sldMkLst>
        <pc:spChg chg="mod">
          <ac:chgData name="Jose Siqueira" userId="94c393a73704f6b1" providerId="LiveId" clId="{247DB85D-A150-456B-B3E6-710AA71FE860}" dt="2018-08-06T19:49:39.566" v="2435" actId="27636"/>
          <ac:spMkLst>
            <pc:docMk/>
            <pc:sldMk cId="0" sldId="299"/>
            <ac:spMk id="27651" creationId="{00000000-0000-0000-0000-000000000000}"/>
          </ac:spMkLst>
        </pc:spChg>
      </pc:sldChg>
      <pc:sldChg chg="delSp modSp">
        <pc:chgData name="Jose Siqueira" userId="94c393a73704f6b1" providerId="LiveId" clId="{247DB85D-A150-456B-B3E6-710AA71FE860}" dt="2018-08-06T19:56:54.670" v="2715" actId="20577"/>
        <pc:sldMkLst>
          <pc:docMk/>
          <pc:sldMk cId="0" sldId="300"/>
        </pc:sldMkLst>
        <pc:spChg chg="mod">
          <ac:chgData name="Jose Siqueira" userId="94c393a73704f6b1" providerId="LiveId" clId="{247DB85D-A150-456B-B3E6-710AA71FE860}" dt="2018-08-06T19:56:54.670" v="2715" actId="20577"/>
          <ac:spMkLst>
            <pc:docMk/>
            <pc:sldMk cId="0" sldId="300"/>
            <ac:spMk id="28674" creationId="{00000000-0000-0000-0000-000000000000}"/>
          </ac:spMkLst>
        </pc:spChg>
        <pc:spChg chg="del">
          <ac:chgData name="Jose Siqueira" userId="94c393a73704f6b1" providerId="LiveId" clId="{247DB85D-A150-456B-B3E6-710AA71FE860}" dt="2018-08-06T19:50:16.650" v="2472" actId="478"/>
          <ac:spMkLst>
            <pc:docMk/>
            <pc:sldMk cId="0" sldId="300"/>
            <ac:spMk id="28676" creationId="{00000000-0000-0000-0000-000000000000}"/>
          </ac:spMkLst>
        </pc:spChg>
        <pc:spChg chg="del">
          <ac:chgData name="Jose Siqueira" userId="94c393a73704f6b1" providerId="LiveId" clId="{247DB85D-A150-456B-B3E6-710AA71FE860}" dt="2018-08-06T19:50:25.005" v="2474" actId="478"/>
          <ac:spMkLst>
            <pc:docMk/>
            <pc:sldMk cId="0" sldId="300"/>
            <ac:spMk id="28677" creationId="{00000000-0000-0000-0000-000000000000}"/>
          </ac:spMkLst>
        </pc:spChg>
        <pc:spChg chg="del">
          <ac:chgData name="Jose Siqueira" userId="94c393a73704f6b1" providerId="LiveId" clId="{247DB85D-A150-456B-B3E6-710AA71FE860}" dt="2018-08-06T19:50:22.162" v="2473" actId="478"/>
          <ac:spMkLst>
            <pc:docMk/>
            <pc:sldMk cId="0" sldId="300"/>
            <ac:spMk id="28678" creationId="{00000000-0000-0000-0000-000000000000}"/>
          </ac:spMkLst>
        </pc:spChg>
        <pc:picChg chg="mod">
          <ac:chgData name="Jose Siqueira" userId="94c393a73704f6b1" providerId="LiveId" clId="{247DB85D-A150-456B-B3E6-710AA71FE860}" dt="2018-08-06T19:55:52.295" v="2698" actId="14100"/>
          <ac:picMkLst>
            <pc:docMk/>
            <pc:sldMk cId="0" sldId="300"/>
            <ac:picMk id="28675" creationId="{00000000-0000-0000-0000-000000000000}"/>
          </ac:picMkLst>
        </pc:picChg>
      </pc:sldChg>
      <pc:sldChg chg="modSp modAnim">
        <pc:chgData name="Jose Siqueira" userId="94c393a73704f6b1" providerId="LiveId" clId="{247DB85D-A150-456B-B3E6-710AA71FE860}" dt="2018-08-06T20:01:34.359" v="2779" actId="403"/>
        <pc:sldMkLst>
          <pc:docMk/>
          <pc:sldMk cId="0" sldId="301"/>
        </pc:sldMkLst>
        <pc:spChg chg="mod">
          <ac:chgData name="Jose Siqueira" userId="94c393a73704f6b1" providerId="LiveId" clId="{247DB85D-A150-456B-B3E6-710AA71FE860}" dt="2018-08-06T20:01:34.359" v="2779" actId="403"/>
          <ac:spMkLst>
            <pc:docMk/>
            <pc:sldMk cId="0" sldId="301"/>
            <ac:spMk id="3" creationId="{00000000-0000-0000-0000-000000000000}"/>
          </ac:spMkLst>
        </pc:spChg>
      </pc:sldChg>
      <pc:sldChg chg="delSp modSp">
        <pc:chgData name="Jose Siqueira" userId="94c393a73704f6b1" providerId="LiveId" clId="{247DB85D-A150-456B-B3E6-710AA71FE860}" dt="2018-08-06T19:57:12.029" v="2717" actId="14100"/>
        <pc:sldMkLst>
          <pc:docMk/>
          <pc:sldMk cId="0" sldId="302"/>
        </pc:sldMkLst>
        <pc:spChg chg="mod">
          <ac:chgData name="Jose Siqueira" userId="94c393a73704f6b1" providerId="LiveId" clId="{247DB85D-A150-456B-B3E6-710AA71FE860}" dt="2018-08-06T19:57:12.029" v="2717" actId="14100"/>
          <ac:spMkLst>
            <pc:docMk/>
            <pc:sldMk cId="0" sldId="302"/>
            <ac:spMk id="30722" creationId="{00000000-0000-0000-0000-000000000000}"/>
          </ac:spMkLst>
        </pc:spChg>
        <pc:spChg chg="del">
          <ac:chgData name="Jose Siqueira" userId="94c393a73704f6b1" providerId="LiveId" clId="{247DB85D-A150-456B-B3E6-710AA71FE860}" dt="2018-08-06T19:55:07.229" v="2679" actId="478"/>
          <ac:spMkLst>
            <pc:docMk/>
            <pc:sldMk cId="0" sldId="302"/>
            <ac:spMk id="30724" creationId="{00000000-0000-0000-0000-000000000000}"/>
          </ac:spMkLst>
        </pc:spChg>
        <pc:spChg chg="del">
          <ac:chgData name="Jose Siqueira" userId="94c393a73704f6b1" providerId="LiveId" clId="{247DB85D-A150-456B-B3E6-710AA71FE860}" dt="2018-08-06T19:55:18.182" v="2681" actId="478"/>
          <ac:spMkLst>
            <pc:docMk/>
            <pc:sldMk cId="0" sldId="302"/>
            <ac:spMk id="30725" creationId="{00000000-0000-0000-0000-000000000000}"/>
          </ac:spMkLst>
        </pc:spChg>
        <pc:spChg chg="del">
          <ac:chgData name="Jose Siqueira" userId="94c393a73704f6b1" providerId="LiveId" clId="{247DB85D-A150-456B-B3E6-710AA71FE860}" dt="2018-08-06T19:55:12.248" v="2680" actId="478"/>
          <ac:spMkLst>
            <pc:docMk/>
            <pc:sldMk cId="0" sldId="302"/>
            <ac:spMk id="30726" creationId="{00000000-0000-0000-0000-000000000000}"/>
          </ac:spMkLst>
        </pc:spChg>
        <pc:picChg chg="mod">
          <ac:chgData name="Jose Siqueira" userId="94c393a73704f6b1" providerId="LiveId" clId="{247DB85D-A150-456B-B3E6-710AA71FE860}" dt="2018-08-06T19:55:37.930" v="2696" actId="1036"/>
          <ac:picMkLst>
            <pc:docMk/>
            <pc:sldMk cId="0" sldId="302"/>
            <ac:picMk id="30723" creationId="{00000000-0000-0000-0000-000000000000}"/>
          </ac:picMkLst>
        </pc:picChg>
      </pc:sldChg>
      <pc:sldChg chg="modSp modAnim">
        <pc:chgData name="Jose Siqueira" userId="94c393a73704f6b1" providerId="LiveId" clId="{247DB85D-A150-456B-B3E6-710AA71FE860}" dt="2018-08-06T20:01:16.159" v="2778" actId="1076"/>
        <pc:sldMkLst>
          <pc:docMk/>
          <pc:sldMk cId="0" sldId="303"/>
        </pc:sldMkLst>
        <pc:spChg chg="mod">
          <ac:chgData name="Jose Siqueira" userId="94c393a73704f6b1" providerId="LiveId" clId="{247DB85D-A150-456B-B3E6-710AA71FE860}" dt="2018-08-06T20:01:16.159" v="2778" actId="1076"/>
          <ac:spMkLst>
            <pc:docMk/>
            <pc:sldMk cId="0" sldId="303"/>
            <ac:spMk id="3" creationId="{00000000-0000-0000-0000-000000000000}"/>
          </ac:spMkLst>
        </pc:spChg>
      </pc:sldChg>
      <pc:sldChg chg="delSp modSp">
        <pc:chgData name="Jose Siqueira" userId="94c393a73704f6b1" providerId="LiveId" clId="{247DB85D-A150-456B-B3E6-710AA71FE860}" dt="2018-08-06T20:00:22.277" v="2770" actId="1076"/>
        <pc:sldMkLst>
          <pc:docMk/>
          <pc:sldMk cId="0" sldId="304"/>
        </pc:sldMkLst>
        <pc:spChg chg="mod">
          <ac:chgData name="Jose Siqueira" userId="94c393a73704f6b1" providerId="LiveId" clId="{247DB85D-A150-456B-B3E6-710AA71FE860}" dt="2018-08-06T19:58:08.855" v="2763" actId="20577"/>
          <ac:spMkLst>
            <pc:docMk/>
            <pc:sldMk cId="0" sldId="304"/>
            <ac:spMk id="32770" creationId="{00000000-0000-0000-0000-000000000000}"/>
          </ac:spMkLst>
        </pc:spChg>
        <pc:spChg chg="del mod">
          <ac:chgData name="Jose Siqueira" userId="94c393a73704f6b1" providerId="LiveId" clId="{247DB85D-A150-456B-B3E6-710AA71FE860}" dt="2018-08-06T19:59:58.840" v="2766" actId="478"/>
          <ac:spMkLst>
            <pc:docMk/>
            <pc:sldMk cId="0" sldId="304"/>
            <ac:spMk id="32772" creationId="{00000000-0000-0000-0000-000000000000}"/>
          </ac:spMkLst>
        </pc:spChg>
        <pc:spChg chg="del">
          <ac:chgData name="Jose Siqueira" userId="94c393a73704f6b1" providerId="LiveId" clId="{247DB85D-A150-456B-B3E6-710AA71FE860}" dt="2018-08-06T20:00:05.718" v="2767" actId="478"/>
          <ac:spMkLst>
            <pc:docMk/>
            <pc:sldMk cId="0" sldId="304"/>
            <ac:spMk id="32773" creationId="{00000000-0000-0000-0000-000000000000}"/>
          </ac:spMkLst>
        </pc:spChg>
        <pc:spChg chg="del">
          <ac:chgData name="Jose Siqueira" userId="94c393a73704f6b1" providerId="LiveId" clId="{247DB85D-A150-456B-B3E6-710AA71FE860}" dt="2018-08-06T19:59:51.091" v="2764" actId="478"/>
          <ac:spMkLst>
            <pc:docMk/>
            <pc:sldMk cId="0" sldId="304"/>
            <ac:spMk id="32774" creationId="{00000000-0000-0000-0000-000000000000}"/>
          </ac:spMkLst>
        </pc:spChg>
        <pc:picChg chg="mod">
          <ac:chgData name="Jose Siqueira" userId="94c393a73704f6b1" providerId="LiveId" clId="{247DB85D-A150-456B-B3E6-710AA71FE860}" dt="2018-08-06T20:00:22.277" v="2770" actId="1076"/>
          <ac:picMkLst>
            <pc:docMk/>
            <pc:sldMk cId="0" sldId="304"/>
            <ac:picMk id="32771" creationId="{00000000-0000-0000-0000-000000000000}"/>
          </ac:picMkLst>
        </pc:picChg>
      </pc:sldChg>
      <pc:sldChg chg="modSp modAnim">
        <pc:chgData name="Jose Siqueira" userId="94c393a73704f6b1" providerId="LiveId" clId="{247DB85D-A150-456B-B3E6-710AA71FE860}" dt="2018-08-06T20:00:58.179" v="2775" actId="1076"/>
        <pc:sldMkLst>
          <pc:docMk/>
          <pc:sldMk cId="0" sldId="305"/>
        </pc:sldMkLst>
        <pc:spChg chg="mod">
          <ac:chgData name="Jose Siqueira" userId="94c393a73704f6b1" providerId="LiveId" clId="{247DB85D-A150-456B-B3E6-710AA71FE860}" dt="2018-08-06T20:00:58.179" v="2775" actId="1076"/>
          <ac:spMkLst>
            <pc:docMk/>
            <pc:sldMk cId="0" sldId="305"/>
            <ac:spMk id="33795" creationId="{00000000-0000-0000-0000-000000000000}"/>
          </ac:spMkLst>
        </pc:spChg>
      </pc:sldChg>
      <pc:sldChg chg="delSp modSp">
        <pc:chgData name="Jose Siqueira" userId="94c393a73704f6b1" providerId="LiveId" clId="{247DB85D-A150-456B-B3E6-710AA71FE860}" dt="2018-08-06T20:03:21.400" v="2792" actId="14100"/>
        <pc:sldMkLst>
          <pc:docMk/>
          <pc:sldMk cId="0" sldId="306"/>
        </pc:sldMkLst>
        <pc:spChg chg="del mod">
          <ac:chgData name="Jose Siqueira" userId="94c393a73704f6b1" providerId="LiveId" clId="{247DB85D-A150-456B-B3E6-710AA71FE860}" dt="2018-08-06T20:02:21.279" v="2782" actId="478"/>
          <ac:spMkLst>
            <pc:docMk/>
            <pc:sldMk cId="0" sldId="306"/>
            <ac:spMk id="34820" creationId="{00000000-0000-0000-0000-000000000000}"/>
          </ac:spMkLst>
        </pc:spChg>
        <pc:spChg chg="del">
          <ac:chgData name="Jose Siqueira" userId="94c393a73704f6b1" providerId="LiveId" clId="{247DB85D-A150-456B-B3E6-710AA71FE860}" dt="2018-08-06T20:02:11.653" v="2780" actId="478"/>
          <ac:spMkLst>
            <pc:docMk/>
            <pc:sldMk cId="0" sldId="306"/>
            <ac:spMk id="34821" creationId="{00000000-0000-0000-0000-000000000000}"/>
          </ac:spMkLst>
        </pc:spChg>
        <pc:spChg chg="del">
          <ac:chgData name="Jose Siqueira" userId="94c393a73704f6b1" providerId="LiveId" clId="{247DB85D-A150-456B-B3E6-710AA71FE860}" dt="2018-08-06T20:02:28.470" v="2783" actId="478"/>
          <ac:spMkLst>
            <pc:docMk/>
            <pc:sldMk cId="0" sldId="306"/>
            <ac:spMk id="34822" creationId="{00000000-0000-0000-0000-000000000000}"/>
          </ac:spMkLst>
        </pc:spChg>
        <pc:picChg chg="mod">
          <ac:chgData name="Jose Siqueira" userId="94c393a73704f6b1" providerId="LiveId" clId="{247DB85D-A150-456B-B3E6-710AA71FE860}" dt="2018-08-06T20:03:21.400" v="2792" actId="14100"/>
          <ac:picMkLst>
            <pc:docMk/>
            <pc:sldMk cId="0" sldId="306"/>
            <ac:picMk id="34819" creationId="{00000000-0000-0000-0000-000000000000}"/>
          </ac:picMkLst>
        </pc:picChg>
      </pc:sldChg>
      <pc:sldChg chg="delSp modSp">
        <pc:chgData name="Jose Siqueira" userId="94c393a73704f6b1" providerId="LiveId" clId="{247DB85D-A150-456B-B3E6-710AA71FE860}" dt="2018-08-06T20:03:08.601" v="2790" actId="14100"/>
        <pc:sldMkLst>
          <pc:docMk/>
          <pc:sldMk cId="0" sldId="307"/>
        </pc:sldMkLst>
        <pc:spChg chg="del">
          <ac:chgData name="Jose Siqueira" userId="94c393a73704f6b1" providerId="LiveId" clId="{247DB85D-A150-456B-B3E6-710AA71FE860}" dt="2018-08-06T20:02:42.129" v="2785" actId="478"/>
          <ac:spMkLst>
            <pc:docMk/>
            <pc:sldMk cId="0" sldId="307"/>
            <ac:spMk id="5" creationId="{00000000-0000-0000-0000-000000000000}"/>
          </ac:spMkLst>
        </pc:spChg>
        <pc:spChg chg="del">
          <ac:chgData name="Jose Siqueira" userId="94c393a73704f6b1" providerId="LiveId" clId="{247DB85D-A150-456B-B3E6-710AA71FE860}" dt="2018-08-06T20:02:45.647" v="2786" actId="478"/>
          <ac:spMkLst>
            <pc:docMk/>
            <pc:sldMk cId="0" sldId="307"/>
            <ac:spMk id="6" creationId="{00000000-0000-0000-0000-000000000000}"/>
          </ac:spMkLst>
        </pc:spChg>
        <pc:spChg chg="del">
          <ac:chgData name="Jose Siqueira" userId="94c393a73704f6b1" providerId="LiveId" clId="{247DB85D-A150-456B-B3E6-710AA71FE860}" dt="2018-08-06T20:02:50.654" v="2787" actId="478"/>
          <ac:spMkLst>
            <pc:docMk/>
            <pc:sldMk cId="0" sldId="307"/>
            <ac:spMk id="35846" creationId="{00000000-0000-0000-0000-000000000000}"/>
          </ac:spMkLst>
        </pc:spChg>
        <pc:spChg chg="del">
          <ac:chgData name="Jose Siqueira" userId="94c393a73704f6b1" providerId="LiveId" clId="{247DB85D-A150-456B-B3E6-710AA71FE860}" dt="2018-08-06T20:02:38.739" v="2784" actId="478"/>
          <ac:spMkLst>
            <pc:docMk/>
            <pc:sldMk cId="0" sldId="307"/>
            <ac:spMk id="35847" creationId="{00000000-0000-0000-0000-000000000000}"/>
          </ac:spMkLst>
        </pc:spChg>
        <pc:picChg chg="mod">
          <ac:chgData name="Jose Siqueira" userId="94c393a73704f6b1" providerId="LiveId" clId="{247DB85D-A150-456B-B3E6-710AA71FE860}" dt="2018-08-06T20:03:08.601" v="2790" actId="14100"/>
          <ac:picMkLst>
            <pc:docMk/>
            <pc:sldMk cId="0" sldId="307"/>
            <ac:picMk id="35843" creationId="{00000000-0000-0000-0000-000000000000}"/>
          </ac:picMkLst>
        </pc:picChg>
      </pc:sldChg>
      <pc:sldChg chg="del">
        <pc:chgData name="Jose Siqueira" userId="94c393a73704f6b1" providerId="LiveId" clId="{247DB85D-A150-456B-B3E6-710AA71FE860}" dt="2018-08-06T20:11:47.485" v="2898" actId="2696"/>
        <pc:sldMkLst>
          <pc:docMk/>
          <pc:sldMk cId="0" sldId="310"/>
        </pc:sldMkLst>
      </pc:sldChg>
      <pc:sldChg chg="modSp">
        <pc:chgData name="Jose Siqueira" userId="94c393a73704f6b1" providerId="LiveId" clId="{247DB85D-A150-456B-B3E6-710AA71FE860}" dt="2018-08-06T20:56:12.759" v="5094" actId="20577"/>
        <pc:sldMkLst>
          <pc:docMk/>
          <pc:sldMk cId="2395704641" sldId="316"/>
        </pc:sldMkLst>
        <pc:spChg chg="mod">
          <ac:chgData name="Jose Siqueira" userId="94c393a73704f6b1" providerId="LiveId" clId="{247DB85D-A150-456B-B3E6-710AA71FE860}" dt="2018-08-06T20:55:32.011" v="5045" actId="20577"/>
          <ac:spMkLst>
            <pc:docMk/>
            <pc:sldMk cId="2395704641" sldId="316"/>
            <ac:spMk id="2" creationId="{00000000-0000-0000-0000-000000000000}"/>
          </ac:spMkLst>
        </pc:spChg>
        <pc:spChg chg="mod">
          <ac:chgData name="Jose Siqueira" userId="94c393a73704f6b1" providerId="LiveId" clId="{247DB85D-A150-456B-B3E6-710AA71FE860}" dt="2018-08-06T20:56:12.759" v="5094" actId="20577"/>
          <ac:spMkLst>
            <pc:docMk/>
            <pc:sldMk cId="2395704641" sldId="316"/>
            <ac:spMk id="3" creationId="{00000000-0000-0000-0000-000000000000}"/>
          </ac:spMkLst>
        </pc:spChg>
      </pc:sldChg>
      <pc:sldChg chg="del">
        <pc:chgData name="Jose Siqueira" userId="94c393a73704f6b1" providerId="LiveId" clId="{247DB85D-A150-456B-B3E6-710AA71FE860}" dt="2018-08-06T18:25:45.494" v="1071" actId="2696"/>
        <pc:sldMkLst>
          <pc:docMk/>
          <pc:sldMk cId="1921661416" sldId="317"/>
        </pc:sldMkLst>
      </pc:sldChg>
      <pc:sldChg chg="modSp del modAnim">
        <pc:chgData name="Jose Siqueira" userId="94c393a73704f6b1" providerId="LiveId" clId="{247DB85D-A150-456B-B3E6-710AA71FE860}" dt="2018-08-06T20:55:06.107" v="5031" actId="2696"/>
        <pc:sldMkLst>
          <pc:docMk/>
          <pc:sldMk cId="1322529631" sldId="319"/>
        </pc:sldMkLst>
        <pc:spChg chg="mod">
          <ac:chgData name="Jose Siqueira" userId="94c393a73704f6b1" providerId="LiveId" clId="{247DB85D-A150-456B-B3E6-710AA71FE860}" dt="2018-08-06T20:09:04.942" v="2860" actId="6549"/>
          <ac:spMkLst>
            <pc:docMk/>
            <pc:sldMk cId="1322529631" sldId="319"/>
            <ac:spMk id="2" creationId="{0EA3E40A-9DBA-4B0F-A7F9-973126BCBD21}"/>
          </ac:spMkLst>
        </pc:spChg>
        <pc:spChg chg="mod">
          <ac:chgData name="Jose Siqueira" userId="94c393a73704f6b1" providerId="LiveId" clId="{247DB85D-A150-456B-B3E6-710AA71FE860}" dt="2018-08-06T20:09:31.191" v="2865" actId="27636"/>
          <ac:spMkLst>
            <pc:docMk/>
            <pc:sldMk cId="1322529631" sldId="319"/>
            <ac:spMk id="3" creationId="{2351ADC1-3FA7-4FBD-8A87-3FA938861452}"/>
          </ac:spMkLst>
        </pc:spChg>
      </pc:sldChg>
      <pc:sldChg chg="modSp del modAnim">
        <pc:chgData name="Jose Siqueira" userId="94c393a73704f6b1" providerId="LiveId" clId="{247DB85D-A150-456B-B3E6-710AA71FE860}" dt="2018-08-06T20:55:07.181" v="5032" actId="2696"/>
        <pc:sldMkLst>
          <pc:docMk/>
          <pc:sldMk cId="3956076099" sldId="320"/>
        </pc:sldMkLst>
        <pc:spChg chg="mod">
          <ac:chgData name="Jose Siqueira" userId="94c393a73704f6b1" providerId="LiveId" clId="{247DB85D-A150-456B-B3E6-710AA71FE860}" dt="2018-08-06T20:11:24.814" v="2897" actId="20577"/>
          <ac:spMkLst>
            <pc:docMk/>
            <pc:sldMk cId="3956076099" sldId="320"/>
            <ac:spMk id="3" creationId="{C6C824B4-6552-4B2E-BF3C-00A269E4C11C}"/>
          </ac:spMkLst>
        </pc:spChg>
      </pc:sldChg>
      <pc:sldChg chg="modSp">
        <pc:chgData name="Jose Siqueira" userId="94c393a73704f6b1" providerId="LiveId" clId="{247DB85D-A150-456B-B3E6-710AA71FE860}" dt="2018-08-06T17:56:37.474" v="79" actId="115"/>
        <pc:sldMkLst>
          <pc:docMk/>
          <pc:sldMk cId="2322929259" sldId="323"/>
        </pc:sldMkLst>
        <pc:spChg chg="mod">
          <ac:chgData name="Jose Siqueira" userId="94c393a73704f6b1" providerId="LiveId" clId="{247DB85D-A150-456B-B3E6-710AA71FE860}" dt="2018-08-06T17:56:37.474" v="79" actId="115"/>
          <ac:spMkLst>
            <pc:docMk/>
            <pc:sldMk cId="2322929259" sldId="323"/>
            <ac:spMk id="3" creationId="{E1C0FBE3-7A97-405D-8783-2A82E09EE64A}"/>
          </ac:spMkLst>
        </pc:spChg>
      </pc:sldChg>
      <pc:sldChg chg="modSp add">
        <pc:chgData name="Jose Siqueira" userId="94c393a73704f6b1" providerId="LiveId" clId="{247DB85D-A150-456B-B3E6-710AA71FE860}" dt="2018-08-06T18:04:55.556" v="425" actId="6549"/>
        <pc:sldMkLst>
          <pc:docMk/>
          <pc:sldMk cId="2784738526" sldId="324"/>
        </pc:sldMkLst>
        <pc:spChg chg="mod">
          <ac:chgData name="Jose Siqueira" userId="94c393a73704f6b1" providerId="LiveId" clId="{247DB85D-A150-456B-B3E6-710AA71FE860}" dt="2018-08-06T17:57:48.739" v="96" actId="20577"/>
          <ac:spMkLst>
            <pc:docMk/>
            <pc:sldMk cId="2784738526" sldId="324"/>
            <ac:spMk id="2" creationId="{44E72092-C7BB-41D9-B405-A7010FD90947}"/>
          </ac:spMkLst>
        </pc:spChg>
        <pc:spChg chg="mod">
          <ac:chgData name="Jose Siqueira" userId="94c393a73704f6b1" providerId="LiveId" clId="{247DB85D-A150-456B-B3E6-710AA71FE860}" dt="2018-08-06T18:04:55.556" v="425" actId="6549"/>
          <ac:spMkLst>
            <pc:docMk/>
            <pc:sldMk cId="2784738526" sldId="324"/>
            <ac:spMk id="3" creationId="{E1C0FBE3-7A97-405D-8783-2A82E09EE64A}"/>
          </ac:spMkLst>
        </pc:spChg>
      </pc:sldChg>
      <pc:sldChg chg="modSp add">
        <pc:chgData name="Jose Siqueira" userId="94c393a73704f6b1" providerId="LiveId" clId="{247DB85D-A150-456B-B3E6-710AA71FE860}" dt="2018-08-06T18:14:54.450" v="939" actId="20577"/>
        <pc:sldMkLst>
          <pc:docMk/>
          <pc:sldMk cId="3069506414" sldId="325"/>
        </pc:sldMkLst>
        <pc:spChg chg="mod">
          <ac:chgData name="Jose Siqueira" userId="94c393a73704f6b1" providerId="LiveId" clId="{247DB85D-A150-456B-B3E6-710AA71FE860}" dt="2018-08-06T18:08:04.156" v="431" actId="20577"/>
          <ac:spMkLst>
            <pc:docMk/>
            <pc:sldMk cId="3069506414" sldId="325"/>
            <ac:spMk id="2" creationId="{44E72092-C7BB-41D9-B405-A7010FD90947}"/>
          </ac:spMkLst>
        </pc:spChg>
        <pc:spChg chg="mod">
          <ac:chgData name="Jose Siqueira" userId="94c393a73704f6b1" providerId="LiveId" clId="{247DB85D-A150-456B-B3E6-710AA71FE860}" dt="2018-08-06T18:14:54.450" v="939" actId="20577"/>
          <ac:spMkLst>
            <pc:docMk/>
            <pc:sldMk cId="3069506414" sldId="325"/>
            <ac:spMk id="3" creationId="{E1C0FBE3-7A97-405D-8783-2A82E09EE64A}"/>
          </ac:spMkLst>
        </pc:spChg>
      </pc:sldChg>
      <pc:sldChg chg="modSp add">
        <pc:chgData name="Jose Siqueira" userId="94c393a73704f6b1" providerId="LiveId" clId="{247DB85D-A150-456B-B3E6-710AA71FE860}" dt="2018-08-06T18:21:37.719" v="1070" actId="403"/>
        <pc:sldMkLst>
          <pc:docMk/>
          <pc:sldMk cId="1208253892" sldId="326"/>
        </pc:sldMkLst>
        <pc:spChg chg="mod">
          <ac:chgData name="Jose Siqueira" userId="94c393a73704f6b1" providerId="LiveId" clId="{247DB85D-A150-456B-B3E6-710AA71FE860}" dt="2018-08-06T18:19:44.896" v="958" actId="20577"/>
          <ac:spMkLst>
            <pc:docMk/>
            <pc:sldMk cId="1208253892" sldId="326"/>
            <ac:spMk id="2" creationId="{14023A88-3910-486E-AF68-9B6A287CCD50}"/>
          </ac:spMkLst>
        </pc:spChg>
        <pc:spChg chg="mod">
          <ac:chgData name="Jose Siqueira" userId="94c393a73704f6b1" providerId="LiveId" clId="{247DB85D-A150-456B-B3E6-710AA71FE860}" dt="2018-08-06T18:21:37.719" v="1070" actId="403"/>
          <ac:spMkLst>
            <pc:docMk/>
            <pc:sldMk cId="1208253892" sldId="326"/>
            <ac:spMk id="3" creationId="{7876D369-BC8B-4778-BCBE-BCE33973F888}"/>
          </ac:spMkLst>
        </pc:spChg>
      </pc:sldChg>
      <pc:sldChg chg="modSp add">
        <pc:chgData name="Jose Siqueira" userId="94c393a73704f6b1" providerId="LiveId" clId="{247DB85D-A150-456B-B3E6-710AA71FE860}" dt="2018-08-06T18:33:56.358" v="1426" actId="14100"/>
        <pc:sldMkLst>
          <pc:docMk/>
          <pc:sldMk cId="701087085" sldId="327"/>
        </pc:sldMkLst>
        <pc:spChg chg="mod">
          <ac:chgData name="Jose Siqueira" userId="94c393a73704f6b1" providerId="LiveId" clId="{247DB85D-A150-456B-B3E6-710AA71FE860}" dt="2018-08-06T18:26:59.334" v="1101" actId="20577"/>
          <ac:spMkLst>
            <pc:docMk/>
            <pc:sldMk cId="701087085" sldId="327"/>
            <ac:spMk id="2" creationId="{14023A88-3910-486E-AF68-9B6A287CCD50}"/>
          </ac:spMkLst>
        </pc:spChg>
        <pc:spChg chg="mod">
          <ac:chgData name="Jose Siqueira" userId="94c393a73704f6b1" providerId="LiveId" clId="{247DB85D-A150-456B-B3E6-710AA71FE860}" dt="2018-08-06T18:33:56.358" v="1426" actId="14100"/>
          <ac:spMkLst>
            <pc:docMk/>
            <pc:sldMk cId="701087085" sldId="327"/>
            <ac:spMk id="3" creationId="{7876D369-BC8B-4778-BCBE-BCE33973F888}"/>
          </ac:spMkLst>
        </pc:spChg>
      </pc:sldChg>
      <pc:sldChg chg="addSp delSp modSp add">
        <pc:chgData name="Jose Siqueira" userId="94c393a73704f6b1" providerId="LiveId" clId="{247DB85D-A150-456B-B3E6-710AA71FE860}" dt="2018-08-06T18:36:01.693" v="1469" actId="14100"/>
        <pc:sldMkLst>
          <pc:docMk/>
          <pc:sldMk cId="3404461320" sldId="328"/>
        </pc:sldMkLst>
        <pc:spChg chg="mod">
          <ac:chgData name="Jose Siqueira" userId="94c393a73704f6b1" providerId="LiveId" clId="{247DB85D-A150-456B-B3E6-710AA71FE860}" dt="2018-08-06T18:34:48.227" v="1461" actId="20577"/>
          <ac:spMkLst>
            <pc:docMk/>
            <pc:sldMk cId="3404461320" sldId="328"/>
            <ac:spMk id="2" creationId="{6FEE9636-D92D-47C5-9BC4-C6ED80A22FB4}"/>
          </ac:spMkLst>
        </pc:spChg>
        <pc:spChg chg="del">
          <ac:chgData name="Jose Siqueira" userId="94c393a73704f6b1" providerId="LiveId" clId="{247DB85D-A150-456B-B3E6-710AA71FE860}" dt="2018-08-06T18:35:12.826" v="1462" actId="931"/>
          <ac:spMkLst>
            <pc:docMk/>
            <pc:sldMk cId="3404461320" sldId="328"/>
            <ac:spMk id="3" creationId="{2D7C5A7E-05AD-48BF-BE9C-ACD71351CDD3}"/>
          </ac:spMkLst>
        </pc:spChg>
        <pc:picChg chg="add mod modCrop">
          <ac:chgData name="Jose Siqueira" userId="94c393a73704f6b1" providerId="LiveId" clId="{247DB85D-A150-456B-B3E6-710AA71FE860}" dt="2018-08-06T18:36:01.693" v="1469" actId="14100"/>
          <ac:picMkLst>
            <pc:docMk/>
            <pc:sldMk cId="3404461320" sldId="328"/>
            <ac:picMk id="5" creationId="{95A042C9-A42F-4E8B-91E0-C0EC32A8C6BA}"/>
          </ac:picMkLst>
        </pc:picChg>
      </pc:sldChg>
      <pc:sldChg chg="modSp add modAnim">
        <pc:chgData name="Jose Siqueira" userId="94c393a73704f6b1" providerId="LiveId" clId="{247DB85D-A150-456B-B3E6-710AA71FE860}" dt="2018-08-06T18:42:52.135" v="1801" actId="20577"/>
        <pc:sldMkLst>
          <pc:docMk/>
          <pc:sldMk cId="1417203747" sldId="329"/>
        </pc:sldMkLst>
        <pc:spChg chg="mod">
          <ac:chgData name="Jose Siqueira" userId="94c393a73704f6b1" providerId="LiveId" clId="{247DB85D-A150-456B-B3E6-710AA71FE860}" dt="2018-08-06T18:42:52.135" v="1801" actId="20577"/>
          <ac:spMkLst>
            <pc:docMk/>
            <pc:sldMk cId="1417203747" sldId="329"/>
            <ac:spMk id="2" creationId="{890EB790-F2AB-4CB1-955E-D5C48D5800E6}"/>
          </ac:spMkLst>
        </pc:spChg>
        <pc:spChg chg="mod">
          <ac:chgData name="Jose Siqueira" userId="94c393a73704f6b1" providerId="LiveId" clId="{247DB85D-A150-456B-B3E6-710AA71FE860}" dt="2018-08-06T18:40:59.509" v="1760" actId="12"/>
          <ac:spMkLst>
            <pc:docMk/>
            <pc:sldMk cId="1417203747" sldId="329"/>
            <ac:spMk id="3" creationId="{FDDA48BA-C5E2-423E-95A7-CE1812D061DC}"/>
          </ac:spMkLst>
        </pc:spChg>
      </pc:sldChg>
      <pc:sldChg chg="modSp add modAnim">
        <pc:chgData name="Jose Siqueira" userId="94c393a73704f6b1" providerId="LiveId" clId="{247DB85D-A150-456B-B3E6-710AA71FE860}" dt="2018-08-06T18:43:06.341" v="1802" actId="14100"/>
        <pc:sldMkLst>
          <pc:docMk/>
          <pc:sldMk cId="2275844822" sldId="330"/>
        </pc:sldMkLst>
        <pc:spChg chg="mod">
          <ac:chgData name="Jose Siqueira" userId="94c393a73704f6b1" providerId="LiveId" clId="{247DB85D-A150-456B-B3E6-710AA71FE860}" dt="2018-08-06T18:42:39.841" v="1799" actId="14100"/>
          <ac:spMkLst>
            <pc:docMk/>
            <pc:sldMk cId="2275844822" sldId="330"/>
            <ac:spMk id="2" creationId="{890EB790-F2AB-4CB1-955E-D5C48D5800E6}"/>
          </ac:spMkLst>
        </pc:spChg>
        <pc:spChg chg="mod">
          <ac:chgData name="Jose Siqueira" userId="94c393a73704f6b1" providerId="LiveId" clId="{247DB85D-A150-456B-B3E6-710AA71FE860}" dt="2018-08-06T18:43:06.341" v="1802" actId="14100"/>
          <ac:spMkLst>
            <pc:docMk/>
            <pc:sldMk cId="2275844822" sldId="330"/>
            <ac:spMk id="3" creationId="{FDDA48BA-C5E2-423E-95A7-CE1812D061DC}"/>
          </ac:spMkLst>
        </pc:spChg>
      </pc:sldChg>
      <pc:sldChg chg="modSp add">
        <pc:chgData name="Jose Siqueira" userId="94c393a73704f6b1" providerId="LiveId" clId="{247DB85D-A150-456B-B3E6-710AA71FE860}" dt="2018-08-06T19:23:21.900" v="2232" actId="14100"/>
        <pc:sldMkLst>
          <pc:docMk/>
          <pc:sldMk cId="2959185604" sldId="331"/>
        </pc:sldMkLst>
        <pc:spChg chg="mod">
          <ac:chgData name="Jose Siqueira" userId="94c393a73704f6b1" providerId="LiveId" clId="{247DB85D-A150-456B-B3E6-710AA71FE860}" dt="2018-08-06T19:05:54.337" v="2062" actId="14100"/>
          <ac:spMkLst>
            <pc:docMk/>
            <pc:sldMk cId="2959185604" sldId="331"/>
            <ac:spMk id="2" creationId="{03BD3DF6-A964-41AE-A42C-08327D9AD30F}"/>
          </ac:spMkLst>
        </pc:spChg>
        <pc:spChg chg="mod">
          <ac:chgData name="Jose Siqueira" userId="94c393a73704f6b1" providerId="LiveId" clId="{247DB85D-A150-456B-B3E6-710AA71FE860}" dt="2018-08-06T19:23:21.900" v="2232" actId="14100"/>
          <ac:spMkLst>
            <pc:docMk/>
            <pc:sldMk cId="2959185604" sldId="331"/>
            <ac:spMk id="3" creationId="{7FD97287-A754-4145-B298-EE4A89DA6475}"/>
          </ac:spMkLst>
        </pc:spChg>
      </pc:sldChg>
      <pc:sldChg chg="modSp add">
        <pc:chgData name="Jose Siqueira" userId="94c393a73704f6b1" providerId="LiveId" clId="{247DB85D-A150-456B-B3E6-710AA71FE860}" dt="2018-08-06T19:27:22.214" v="2383" actId="20577"/>
        <pc:sldMkLst>
          <pc:docMk/>
          <pc:sldMk cId="729809054" sldId="332"/>
        </pc:sldMkLst>
        <pc:spChg chg="mod">
          <ac:chgData name="Jose Siqueira" userId="94c393a73704f6b1" providerId="LiveId" clId="{247DB85D-A150-456B-B3E6-710AA71FE860}" dt="2018-08-06T19:27:22.214" v="2383" actId="20577"/>
          <ac:spMkLst>
            <pc:docMk/>
            <pc:sldMk cId="729809054" sldId="332"/>
            <ac:spMk id="3" creationId="{7FD97287-A754-4145-B298-EE4A89DA6475}"/>
          </ac:spMkLst>
        </pc:spChg>
      </pc:sldChg>
      <pc:sldChg chg="modSp add">
        <pc:chgData name="Jose Siqueira" userId="94c393a73704f6b1" providerId="LiveId" clId="{247DB85D-A150-456B-B3E6-710AA71FE860}" dt="2018-08-06T20:33:24.578" v="4198" actId="20577"/>
        <pc:sldMkLst>
          <pc:docMk/>
          <pc:sldMk cId="1625876970" sldId="333"/>
        </pc:sldMkLst>
        <pc:spChg chg="mod">
          <ac:chgData name="Jose Siqueira" userId="94c393a73704f6b1" providerId="LiveId" clId="{247DB85D-A150-456B-B3E6-710AA71FE860}" dt="2018-08-06T20:15:02.798" v="2981" actId="20577"/>
          <ac:spMkLst>
            <pc:docMk/>
            <pc:sldMk cId="1625876970" sldId="333"/>
            <ac:spMk id="2" creationId="{FA73C240-9B6A-485C-9458-7356207272A0}"/>
          </ac:spMkLst>
        </pc:spChg>
        <pc:spChg chg="mod">
          <ac:chgData name="Jose Siqueira" userId="94c393a73704f6b1" providerId="LiveId" clId="{247DB85D-A150-456B-B3E6-710AA71FE860}" dt="2018-08-06T20:33:24.578" v="4198" actId="20577"/>
          <ac:spMkLst>
            <pc:docMk/>
            <pc:sldMk cId="1625876970" sldId="333"/>
            <ac:spMk id="3" creationId="{291C609C-199C-4742-93D8-0E1057A1AC27}"/>
          </ac:spMkLst>
        </pc:spChg>
      </pc:sldChg>
      <pc:sldChg chg="modSp add">
        <pc:chgData name="Jose Siqueira" userId="94c393a73704f6b1" providerId="LiveId" clId="{247DB85D-A150-456B-B3E6-710AA71FE860}" dt="2018-08-06T20:34:06.630" v="4216" actId="20577"/>
        <pc:sldMkLst>
          <pc:docMk/>
          <pc:sldMk cId="2775610006" sldId="334"/>
        </pc:sldMkLst>
        <pc:spChg chg="mod">
          <ac:chgData name="Jose Siqueira" userId="94c393a73704f6b1" providerId="LiveId" clId="{247DB85D-A150-456B-B3E6-710AA71FE860}" dt="2018-08-06T20:34:06.630" v="4216" actId="20577"/>
          <ac:spMkLst>
            <pc:docMk/>
            <pc:sldMk cId="2775610006" sldId="334"/>
            <ac:spMk id="3" creationId="{291C609C-199C-4742-93D8-0E1057A1AC27}"/>
          </ac:spMkLst>
        </pc:spChg>
      </pc:sldChg>
      <pc:sldChg chg="modSp add">
        <pc:chgData name="Jose Siqueira" userId="94c393a73704f6b1" providerId="LiveId" clId="{247DB85D-A150-456B-B3E6-710AA71FE860}" dt="2018-08-06T20:35:41.089" v="4321" actId="20577"/>
        <pc:sldMkLst>
          <pc:docMk/>
          <pc:sldMk cId="2710896029" sldId="335"/>
        </pc:sldMkLst>
        <pc:spChg chg="mod">
          <ac:chgData name="Jose Siqueira" userId="94c393a73704f6b1" providerId="LiveId" clId="{247DB85D-A150-456B-B3E6-710AA71FE860}" dt="2018-08-06T20:35:41.089" v="4321" actId="20577"/>
          <ac:spMkLst>
            <pc:docMk/>
            <pc:sldMk cId="2710896029" sldId="335"/>
            <ac:spMk id="3" creationId="{291C609C-199C-4742-93D8-0E1057A1AC27}"/>
          </ac:spMkLst>
        </pc:spChg>
      </pc:sldChg>
      <pc:sldChg chg="modSp add">
        <pc:chgData name="Jose Siqueira" userId="94c393a73704f6b1" providerId="LiveId" clId="{247DB85D-A150-456B-B3E6-710AA71FE860}" dt="2018-08-07T21:19:57.193" v="5098"/>
        <pc:sldMkLst>
          <pc:docMk/>
          <pc:sldMk cId="1021373162" sldId="336"/>
        </pc:sldMkLst>
        <pc:spChg chg="mod">
          <ac:chgData name="Jose Siqueira" userId="94c393a73704f6b1" providerId="LiveId" clId="{247DB85D-A150-456B-B3E6-710AA71FE860}" dt="2018-08-06T20:40:03.724" v="4409" actId="14100"/>
          <ac:spMkLst>
            <pc:docMk/>
            <pc:sldMk cId="1021373162" sldId="336"/>
            <ac:spMk id="2" creationId="{429182E0-1FDF-4DE1-91A3-E8CC3F3B1D2F}"/>
          </ac:spMkLst>
        </pc:spChg>
        <pc:graphicFrameChg chg="mod modGraphic">
          <ac:chgData name="Jose Siqueira" userId="94c393a73704f6b1" providerId="LiveId" clId="{247DB85D-A150-456B-B3E6-710AA71FE860}" dt="2018-08-07T21:19:57.193" v="5098"/>
          <ac:graphicFrameMkLst>
            <pc:docMk/>
            <pc:sldMk cId="1021373162" sldId="336"/>
            <ac:graphicFrameMk id="4" creationId="{DCAD86CC-0BB6-42DB-B055-3BA83743169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4C56E2D-B4EE-485F-ABFD-0BEFA1104AF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D02ACB-C24F-4D34-86A8-766C024A52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16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E4C56F-84B3-4FBA-8AC9-30FE4E2BFCBF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5295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786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68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825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303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32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229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34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997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45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97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68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06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976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B57E645E-9514-46B1-B7F7-03C4D6A4C5D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553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/>
              <a:t>pef3111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57E645E-9514-46B1-B7F7-03C4D6A4C5D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2809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808831" y="5324213"/>
            <a:ext cx="7526338" cy="991197"/>
          </a:xfrm>
        </p:spPr>
        <p:txBody>
          <a:bodyPr/>
          <a:lstStyle/>
          <a:p>
            <a:pPr algn="ctr" eaLnBrk="1" hangingPunct="1"/>
            <a:r>
              <a:rPr lang="pt-BR" dirty="0"/>
              <a:t>PEF3111</a:t>
            </a:r>
          </a:p>
        </p:txBody>
      </p:sp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1115616" y="1038188"/>
            <a:ext cx="7526338" cy="434974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pt-BR" sz="14400" dirty="0">
                <a:solidFill>
                  <a:srgbClr val="17375E"/>
                </a:solidFill>
              </a:rPr>
              <a:t>Empreendedorismo e Modelos de Negócio</a:t>
            </a:r>
          </a:p>
          <a:p>
            <a:pPr eaLnBrk="1" hangingPunct="1"/>
            <a:r>
              <a:rPr lang="pt-BR" sz="9600" dirty="0">
                <a:solidFill>
                  <a:srgbClr val="17375E"/>
                </a:solidFill>
              </a:rPr>
              <a:t>Professor José Antonio Lerosa de Siqueira</a:t>
            </a:r>
          </a:p>
          <a:p>
            <a:pPr eaLnBrk="1" hangingPunct="1"/>
            <a:r>
              <a:rPr lang="pt-BR" sz="9600" dirty="0">
                <a:solidFill>
                  <a:srgbClr val="17375E"/>
                </a:solidFill>
              </a:rPr>
              <a:t>jals@usp.br</a:t>
            </a:r>
          </a:p>
          <a:p>
            <a:pPr eaLnBrk="1" hangingPunct="1"/>
            <a:endParaRPr lang="pt-BR" dirty="0">
              <a:solidFill>
                <a:srgbClr val="1737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Leituras obrigatórias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205947"/>
          </a:xfrm>
        </p:spPr>
        <p:txBody>
          <a:bodyPr>
            <a:normAutofit/>
          </a:bodyPr>
          <a:lstStyle/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pt-BR" sz="3200" dirty="0" err="1"/>
              <a:t>Disciplined</a:t>
            </a:r>
            <a:r>
              <a:rPr lang="pt-BR" sz="3200" dirty="0"/>
              <a:t> </a:t>
            </a:r>
            <a:r>
              <a:rPr lang="pt-BR" sz="3200" dirty="0" err="1"/>
              <a:t>Entrepreneurship</a:t>
            </a:r>
            <a:r>
              <a:rPr lang="pt-BR" sz="3200" dirty="0"/>
              <a:t>, Bill </a:t>
            </a:r>
            <a:r>
              <a:rPr lang="pt-BR" sz="3200" dirty="0" err="1"/>
              <a:t>Aulet</a:t>
            </a:r>
            <a:endParaRPr lang="pt-BR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3200" dirty="0" err="1"/>
              <a:t>Talking</a:t>
            </a:r>
            <a:r>
              <a:rPr lang="pt-BR" sz="3200" dirty="0"/>
              <a:t> </a:t>
            </a:r>
            <a:r>
              <a:rPr lang="pt-BR" sz="3200" dirty="0" err="1"/>
              <a:t>to</a:t>
            </a:r>
            <a:r>
              <a:rPr lang="pt-BR" sz="3200" dirty="0"/>
              <a:t> </a:t>
            </a:r>
            <a:r>
              <a:rPr lang="pt-BR" sz="3200" dirty="0" err="1"/>
              <a:t>Humans</a:t>
            </a:r>
            <a:r>
              <a:rPr lang="pt-BR" sz="3200" dirty="0"/>
              <a:t>, </a:t>
            </a:r>
            <a:r>
              <a:rPr lang="pt-BR" sz="3200" dirty="0" err="1"/>
              <a:t>Giff</a:t>
            </a:r>
            <a:r>
              <a:rPr lang="pt-BR" sz="3200" dirty="0"/>
              <a:t> </a:t>
            </a:r>
            <a:r>
              <a:rPr lang="pt-BR" sz="3200" dirty="0" err="1"/>
              <a:t>Constable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Leituras recomendadas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323529" y="2204864"/>
            <a:ext cx="8496944" cy="4205947"/>
          </a:xfrm>
        </p:spPr>
        <p:txBody>
          <a:bodyPr>
            <a:normAutofit/>
          </a:bodyPr>
          <a:lstStyle/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pt-BR" sz="3600" dirty="0"/>
              <a:t>Business </a:t>
            </a:r>
            <a:r>
              <a:rPr lang="pt-BR" sz="3600" dirty="0" err="1"/>
              <a:t>model</a:t>
            </a:r>
            <a:r>
              <a:rPr lang="pt-BR" sz="3600" dirty="0"/>
              <a:t> </a:t>
            </a:r>
            <a:r>
              <a:rPr lang="pt-BR" sz="3600" dirty="0" err="1"/>
              <a:t>generation</a:t>
            </a:r>
            <a:r>
              <a:rPr lang="pt-BR" sz="3600" dirty="0"/>
              <a:t>, Alex </a:t>
            </a:r>
            <a:r>
              <a:rPr lang="pt-BR" sz="3600" dirty="0" err="1"/>
              <a:t>Osterwalder</a:t>
            </a:r>
            <a:endParaRPr lang="pt-BR" sz="36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pt-BR" sz="3600" dirty="0" err="1"/>
              <a:t>Value</a:t>
            </a:r>
            <a:r>
              <a:rPr lang="pt-BR" sz="3600" dirty="0"/>
              <a:t> </a:t>
            </a:r>
            <a:r>
              <a:rPr lang="pt-BR" sz="3600" dirty="0" err="1"/>
              <a:t>proposition</a:t>
            </a:r>
            <a:r>
              <a:rPr lang="pt-BR" sz="3600" dirty="0"/>
              <a:t>, Alex </a:t>
            </a:r>
            <a:r>
              <a:rPr lang="pt-BR" sz="3600" dirty="0" err="1"/>
              <a:t>Osterwalder</a:t>
            </a:r>
            <a:endParaRPr lang="pt-BR" sz="36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pt-BR" sz="3600" dirty="0"/>
              <a:t>Startups Enxutas, Eric Ries</a:t>
            </a:r>
          </a:p>
        </p:txBody>
      </p:sp>
    </p:spTree>
    <p:extLst>
      <p:ext uri="{BB962C8B-B14F-4D97-AF65-F5344CB8AC3E}">
        <p14:creationId xmlns:p14="http://schemas.microsoft.com/office/powerpoint/2010/main" xmlns="" val="12788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D3DF6-A964-41AE-A42C-08327D9AD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47188"/>
            <a:ext cx="8496943" cy="970450"/>
          </a:xfrm>
        </p:spPr>
        <p:txBody>
          <a:bodyPr/>
          <a:lstStyle/>
          <a:p>
            <a:r>
              <a:rPr lang="pt-BR" dirty="0"/>
              <a:t>Dois tipos de empreendedorismo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FD97287-A754-4145-B298-EE4A89DA6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2222287"/>
            <a:ext cx="8082480" cy="36365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Tipo 1: empreendedorismo de pequena e média empresa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 marL="457200" lvl="1" indent="0">
              <a:buNone/>
            </a:pPr>
            <a:r>
              <a:rPr lang="pt-BR" sz="2400" dirty="0"/>
              <a:t>Característica principal: foco em mercados locais</a:t>
            </a:r>
          </a:p>
          <a:p>
            <a:pPr marL="457200" lvl="1" indent="0">
              <a:buNone/>
            </a:pPr>
            <a:r>
              <a:rPr lang="pt-BR" sz="2400" dirty="0"/>
              <a:t>Comercializa produtos de terceiros ou presta serviços</a:t>
            </a:r>
          </a:p>
        </p:txBody>
      </p:sp>
    </p:spTree>
    <p:extLst>
      <p:ext uri="{BB962C8B-B14F-4D97-AF65-F5344CB8AC3E}">
        <p14:creationId xmlns:p14="http://schemas.microsoft.com/office/powerpoint/2010/main" xmlns="" val="29591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BD3DF6-A964-41AE-A42C-08327D9AD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47188"/>
            <a:ext cx="8496943" cy="970450"/>
          </a:xfrm>
        </p:spPr>
        <p:txBody>
          <a:bodyPr/>
          <a:lstStyle/>
          <a:p>
            <a:r>
              <a:rPr lang="pt-BR" dirty="0"/>
              <a:t>Dois tipos de empreendedorismo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FD97287-A754-4145-B298-EE4A89DA6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2222287"/>
            <a:ext cx="8082480" cy="36365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Tipo 2: empreendedorismo de empresa orientada para a inovação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 marL="457200" lvl="1" indent="0">
              <a:buNone/>
            </a:pPr>
            <a:r>
              <a:rPr lang="pt-BR" sz="2400" dirty="0"/>
              <a:t>Característica principal: maiores riscos</a:t>
            </a:r>
          </a:p>
          <a:p>
            <a:pPr marL="457200" lvl="1" indent="0">
              <a:buNone/>
            </a:pPr>
            <a:r>
              <a:rPr lang="pt-BR" sz="2400" dirty="0"/>
              <a:t>Baseia-se em uma vantagem competitiva que a faz ser vitoriosa num mercado cheio de concorrentes</a:t>
            </a:r>
          </a:p>
        </p:txBody>
      </p:sp>
    </p:spTree>
    <p:extLst>
      <p:ext uri="{BB962C8B-B14F-4D97-AF65-F5344CB8AC3E}">
        <p14:creationId xmlns:p14="http://schemas.microsoft.com/office/powerpoint/2010/main" xmlns="" val="7298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3F3F44-DAF1-46F1-A391-6198FDEC6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Três modos de criar um novo empreendimento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xmlns="" id="{C85AE705-DFB2-4170-A000-9745F3F3B7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07" t="11686" r="9614" b="9718"/>
          <a:stretch/>
        </p:blipFill>
        <p:spPr>
          <a:xfrm>
            <a:off x="45720" y="2276872"/>
            <a:ext cx="9079358" cy="4581128"/>
          </a:xfrm>
        </p:spPr>
      </p:pic>
    </p:spTree>
    <p:extLst>
      <p:ext uri="{BB962C8B-B14F-4D97-AF65-F5344CB8AC3E}">
        <p14:creationId xmlns:p14="http://schemas.microsoft.com/office/powerpoint/2010/main" xmlns="" val="421460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E72092-C7BB-41D9-B405-A7010FD90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Eu tenho uma ideia...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1C0FBE3-7A97-405D-8783-2A82E09EE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222286"/>
            <a:ext cx="8964488" cy="4635713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/>
              <a:t>“Quero criar uma empresa nos grotões do Nordeste brasileiro, que criará um modelo de negócio sustentável para melhorar as vidas das pessoas e empoderá-las com empregos.”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A </a:t>
            </a:r>
            <a:r>
              <a:rPr lang="en-US" sz="2400" u="sng" dirty="0"/>
              <a:t>ideia</a:t>
            </a:r>
            <a:r>
              <a:rPr lang="en-US" sz="2400" dirty="0"/>
              <a:t> é que um modelo de negócio sustentável irá reduzir a </a:t>
            </a:r>
            <a:r>
              <a:rPr lang="pt-BR" sz="2400" dirty="0" smtClean="0"/>
              <a:t>pobreza</a:t>
            </a:r>
            <a:r>
              <a:rPr lang="en-US" sz="2400" dirty="0" smtClean="0"/>
              <a:t> </a:t>
            </a:r>
            <a:r>
              <a:rPr lang="en-US" sz="2400" dirty="0"/>
              <a:t>no Nordeste mais eficazmente do que contribuições de </a:t>
            </a:r>
            <a:r>
              <a:rPr lang="en-US" sz="2400" dirty="0" err="1"/>
              <a:t>caridade</a:t>
            </a:r>
            <a:r>
              <a:rPr lang="en-US" sz="2400" dirty="0"/>
              <a:t> para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pobres</a:t>
            </a:r>
            <a:r>
              <a:rPr lang="en-US" sz="24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292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E72092-C7BB-41D9-B405-A7010FD90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Eu tenho uma tecnologia...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1C0FBE3-7A97-405D-8783-2A82E09EE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222286"/>
            <a:ext cx="8964488" cy="4635713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/>
              <a:t>“Tenho um robô que me permite sentir objetos virtuais com o tato.”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Esta </a:t>
            </a:r>
            <a:r>
              <a:rPr lang="en-US" sz="2400" dirty="0" err="1"/>
              <a:t>tecnologia</a:t>
            </a:r>
            <a:r>
              <a:rPr lang="en-US" sz="2400" dirty="0"/>
              <a:t>  </a:t>
            </a:r>
            <a:r>
              <a:rPr lang="en-US" sz="2400" dirty="0" err="1"/>
              <a:t>parece</a:t>
            </a:r>
            <a:r>
              <a:rPr lang="en-US" sz="2400" dirty="0"/>
              <a:t> </a:t>
            </a:r>
            <a:r>
              <a:rPr lang="en-US" sz="2400" dirty="0" err="1"/>
              <a:t>ter</a:t>
            </a:r>
            <a:r>
              <a:rPr lang="en-US" sz="2400" dirty="0"/>
              <a:t> um </a:t>
            </a:r>
            <a:r>
              <a:rPr lang="en-US" sz="2400" dirty="0" err="1"/>
              <a:t>grande</a:t>
            </a:r>
            <a:r>
              <a:rPr lang="en-US" sz="2400" dirty="0"/>
              <a:t> </a:t>
            </a:r>
            <a:r>
              <a:rPr lang="en-US" sz="2400" dirty="0" err="1"/>
              <a:t>potencial</a:t>
            </a:r>
            <a:r>
              <a:rPr lang="en-US" sz="2400" dirty="0"/>
              <a:t>. Qual </a:t>
            </a:r>
            <a:r>
              <a:rPr lang="en-US" sz="2400" dirty="0" err="1"/>
              <a:t>benefício</a:t>
            </a:r>
            <a:r>
              <a:rPr lang="en-US" sz="2400" dirty="0"/>
              <a:t> </a:t>
            </a:r>
            <a:r>
              <a:rPr lang="en-US" sz="2400" dirty="0" err="1"/>
              <a:t>ela</a:t>
            </a:r>
            <a:r>
              <a:rPr lang="en-US" sz="2400" dirty="0"/>
              <a:t> </a:t>
            </a:r>
            <a:r>
              <a:rPr lang="en-US" sz="2400" dirty="0" err="1"/>
              <a:t>poderia</a:t>
            </a:r>
            <a:r>
              <a:rPr lang="en-US" sz="2400" dirty="0"/>
              <a:t> </a:t>
            </a:r>
            <a:r>
              <a:rPr lang="en-US" sz="2400" dirty="0" err="1"/>
              <a:t>trazer</a:t>
            </a:r>
            <a:r>
              <a:rPr lang="en-US" sz="2400" dirty="0"/>
              <a:t> para </a:t>
            </a:r>
            <a:r>
              <a:rPr lang="en-US" sz="2400" dirty="0" err="1"/>
              <a:t>alguém</a:t>
            </a:r>
            <a:r>
              <a:rPr lang="en-US" sz="2400" dirty="0"/>
              <a:t> que  </a:t>
            </a:r>
            <a:r>
              <a:rPr lang="en-US" sz="2400" dirty="0" err="1"/>
              <a:t>deseja</a:t>
            </a:r>
            <a:r>
              <a:rPr lang="en-US" sz="2400" dirty="0"/>
              <a:t> </a:t>
            </a:r>
            <a:r>
              <a:rPr lang="en-US" sz="2400" dirty="0" err="1"/>
              <a:t>poder</a:t>
            </a:r>
            <a:r>
              <a:rPr lang="en-US" sz="2400" dirty="0"/>
              <a:t> </a:t>
            </a:r>
            <a:r>
              <a:rPr lang="en-US" sz="2400" dirty="0" err="1"/>
              <a:t>sentir</a:t>
            </a:r>
            <a:r>
              <a:rPr lang="en-US" sz="2400" dirty="0"/>
              <a:t> no </a:t>
            </a:r>
            <a:r>
              <a:rPr lang="en-US" sz="2400" dirty="0" err="1"/>
              <a:t>mundo</a:t>
            </a:r>
            <a:r>
              <a:rPr lang="en-US" sz="2400" dirty="0"/>
              <a:t> </a:t>
            </a:r>
            <a:r>
              <a:rPr lang="en-US" sz="2400" dirty="0" err="1"/>
              <a:t>físico</a:t>
            </a:r>
            <a:r>
              <a:rPr lang="en-US" sz="2400" dirty="0"/>
              <a:t> um </a:t>
            </a:r>
            <a:r>
              <a:rPr lang="en-US" sz="2400" dirty="0" err="1"/>
              <a:t>modelo</a:t>
            </a:r>
            <a:r>
              <a:rPr lang="en-US" sz="2400" dirty="0"/>
              <a:t> tridimensional que </a:t>
            </a:r>
            <a:r>
              <a:rPr lang="en-US" sz="2400" dirty="0" err="1"/>
              <a:t>ele</a:t>
            </a:r>
            <a:r>
              <a:rPr lang="en-US" sz="2400" dirty="0"/>
              <a:t> </a:t>
            </a:r>
            <a:r>
              <a:rPr lang="en-US" sz="2400" dirty="0" err="1"/>
              <a:t>visualiza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tela</a:t>
            </a:r>
            <a:r>
              <a:rPr lang="en-US" sz="2400" dirty="0"/>
              <a:t> do </a:t>
            </a:r>
            <a:r>
              <a:rPr lang="en-US" sz="2400" dirty="0" err="1"/>
              <a:t>computador</a:t>
            </a:r>
            <a:r>
              <a:rPr lang="en-US" sz="2400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473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E72092-C7BB-41D9-B405-A7010FD90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Eu tenho uma paixão...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1C0FBE3-7A97-405D-8783-2A82E09EE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222286"/>
            <a:ext cx="8964488" cy="4635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“Tenho um mestrado em engenharia mecatrônica e sei prototipar rapidamente qualquer dispositivo tecnológico. Agora eu quero poder usar as minhas habilidades da forma mais impactante possível, e ser chefe de mim mesmo.”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Esta pessoa identificou uma vantagem comparativa pessoal, a de ser capaz de prototipar dispositivos  rapidamente, o que pode ajudar um negócio a iterar seus produtos mais rapidamente.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950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Como tornar alguém realizador?</a:t>
            </a:r>
          </a:p>
        </p:txBody>
      </p:sp>
      <p:sp>
        <p:nvSpPr>
          <p:cNvPr id="5529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3200" dirty="0"/>
              <a:t>prover recursos financeiros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3200" dirty="0"/>
              <a:t>prover conhecimento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3200" dirty="0"/>
              <a:t>incentivar o desenvolvimento de bons hábitos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4023A88-3910-486E-AF68-9B6A287CC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Passo 0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876D369-BC8B-4778-BCBE-BCE33973F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/>
              <a:t>O que sei fazer bem, que gostaria de fazer durante muito tempo?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20825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E7F4B8-0862-4AC4-9B1E-C66E1D16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Aquecimento prévio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748BFB1-32E1-4C7B-8DA4-AC89D7E99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sz="3200" dirty="0" err="1"/>
              <a:t>Thinking</a:t>
            </a:r>
            <a:r>
              <a:rPr lang="pt-BR" sz="3200" dirty="0"/>
              <a:t> </a:t>
            </a:r>
            <a:r>
              <a:rPr lang="pt-BR" sz="3200" dirty="0" err="1"/>
              <a:t>fast</a:t>
            </a:r>
            <a:r>
              <a:rPr lang="pt-BR" sz="3200" dirty="0"/>
              <a:t> </a:t>
            </a:r>
            <a:r>
              <a:rPr lang="pt-BR" sz="3200" dirty="0" err="1"/>
              <a:t>and</a:t>
            </a:r>
            <a:r>
              <a:rPr lang="pt-BR" sz="3200" dirty="0"/>
              <a:t> </a:t>
            </a:r>
            <a:r>
              <a:rPr lang="pt-BR" sz="3200" dirty="0" err="1"/>
              <a:t>slow</a:t>
            </a:r>
            <a:r>
              <a:rPr lang="pt-BR" sz="3200" dirty="0"/>
              <a:t> – 1ª. Parte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800" dirty="0"/>
              <a:t>Formar pares (A e 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800" dirty="0"/>
              <a:t>Primeiro A, em seguida B: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sz="2400" dirty="0"/>
              <a:t>Para 10 coisas visíveis na sala: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pt-BR" sz="2000" dirty="0"/>
              <a:t>Apontar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pt-BR" sz="2000" dirty="0"/>
              <a:t>Nomear</a:t>
            </a:r>
          </a:p>
          <a:p>
            <a:pPr lvl="3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7245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4023A88-3910-486E-AF68-9B6A287CC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Passo 1 – Segmentação do mercado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876D369-BC8B-4778-BCBE-BCE33973F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222287"/>
            <a:ext cx="8640959" cy="3636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Durante este passo, você irá:</a:t>
            </a:r>
          </a:p>
          <a:p>
            <a:pPr marL="0" indent="0">
              <a:buNone/>
            </a:pPr>
            <a:r>
              <a:rPr lang="pt-BR" sz="2400" dirty="0"/>
              <a:t>Descobrir uma grande quantidade de tipos de clientes e mercados potenciais para o seu negócio.</a:t>
            </a:r>
          </a:p>
          <a:p>
            <a:pPr marL="0" indent="0">
              <a:buNone/>
            </a:pPr>
            <a:r>
              <a:rPr lang="pt-BR" sz="2400" dirty="0"/>
              <a:t>Selecionar da sua lista entre 6 e 12 mercados mais promissores.</a:t>
            </a:r>
          </a:p>
          <a:p>
            <a:pPr marL="0" indent="0">
              <a:buNone/>
            </a:pPr>
            <a:r>
              <a:rPr lang="pt-BR" sz="2400" dirty="0"/>
              <a:t>Reunir os dados de uma pesquisa primária destes 6 a 12 mercados.</a:t>
            </a:r>
          </a:p>
        </p:txBody>
      </p:sp>
    </p:spTree>
    <p:extLst>
      <p:ext uri="{BB962C8B-B14F-4D97-AF65-F5344CB8AC3E}">
        <p14:creationId xmlns:p14="http://schemas.microsoft.com/office/powerpoint/2010/main" xmlns="" val="70108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EE9636-D92D-47C5-9BC4-C6ED80A22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Use os óculos adequados 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xmlns="" id="{95A042C9-A42F-4E8B-91E0-C0EC32A8C6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27" t="19314" r="38869" b="27228"/>
          <a:stretch/>
        </p:blipFill>
        <p:spPr>
          <a:xfrm>
            <a:off x="875587" y="2276873"/>
            <a:ext cx="7458413" cy="4377762"/>
          </a:xfrm>
        </p:spPr>
      </p:pic>
    </p:spTree>
    <p:extLst>
      <p:ext uri="{BB962C8B-B14F-4D97-AF65-F5344CB8AC3E}">
        <p14:creationId xmlns:p14="http://schemas.microsoft.com/office/powerpoint/2010/main" xmlns="" val="34044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0EB790-F2AB-4CB1-955E-D5C48D58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7" y="447188"/>
            <a:ext cx="8082483" cy="970450"/>
          </a:xfrm>
        </p:spPr>
        <p:txBody>
          <a:bodyPr/>
          <a:lstStyle/>
          <a:p>
            <a:r>
              <a:rPr lang="pt-BR" dirty="0"/>
              <a:t>A única condição necessária e suficiente para um negócio: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DDA48BA-C5E2-423E-95A7-CE1812D06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5190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Produto?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Tecnologia?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Necessidade de um cliente?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Um plano de negócio?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Uma visão?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Uma equipe forte e preparada?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Um presidente (CEO)?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Recursos financeiros?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Investidores?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Uma vantagem competitiva?</a:t>
            </a:r>
          </a:p>
        </p:txBody>
      </p:sp>
    </p:spTree>
    <p:extLst>
      <p:ext uri="{BB962C8B-B14F-4D97-AF65-F5344CB8AC3E}">
        <p14:creationId xmlns:p14="http://schemas.microsoft.com/office/powerpoint/2010/main" xmlns="" val="141720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0EB790-F2AB-4CB1-955E-D5C48D58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7" y="447188"/>
            <a:ext cx="8010475" cy="970450"/>
          </a:xfrm>
        </p:spPr>
        <p:txBody>
          <a:bodyPr/>
          <a:lstStyle/>
          <a:p>
            <a:r>
              <a:rPr lang="pt-BR" dirty="0"/>
              <a:t>A única condição necessária e suficiente para um negócio: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DDA48BA-C5E2-423E-95A7-CE1812D06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2949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dirty="0"/>
              <a:t>Um cliente pagante</a:t>
            </a:r>
          </a:p>
        </p:txBody>
      </p:sp>
    </p:spTree>
    <p:extLst>
      <p:ext uri="{BB962C8B-B14F-4D97-AF65-F5344CB8AC3E}">
        <p14:creationId xmlns:p14="http://schemas.microsoft.com/office/powerpoint/2010/main" xmlns="" val="227584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132562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As três condições necessárias e suficientes para um negócio de sucesso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222287"/>
            <a:ext cx="8352927" cy="363651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3200" dirty="0"/>
              <a:t>Ter um cliente pagante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3200" dirty="0"/>
              <a:t>Ter um mercado pagante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3200" dirty="0"/>
              <a:t>Ter um negócio que seja escalável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9997" y="646175"/>
            <a:ext cx="7524003" cy="970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A aventura empreendedora</a:t>
            </a:r>
            <a:br>
              <a:rPr lang="pt-BR" dirty="0"/>
            </a:br>
            <a:r>
              <a:rPr lang="pt-BR" dirty="0"/>
              <a:t>Quatro períodos de desenvolvimento</a:t>
            </a:r>
          </a:p>
        </p:txBody>
      </p:sp>
      <p:pic>
        <p:nvPicPr>
          <p:cNvPr id="2560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8953" y="2131060"/>
            <a:ext cx="8937543" cy="46762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>
          <a:xfrm>
            <a:off x="251520" y="447188"/>
            <a:ext cx="8892480" cy="970450"/>
          </a:xfrm>
        </p:spPr>
        <p:txBody>
          <a:bodyPr/>
          <a:lstStyle/>
          <a:p>
            <a:pPr eaLnBrk="1" hangingPunct="1"/>
            <a:r>
              <a:rPr lang="en-US" dirty="0" err="1"/>
              <a:t>Fase</a:t>
            </a:r>
            <a:r>
              <a:rPr lang="en-US" dirty="0"/>
              <a:t> I – </a:t>
            </a:r>
            <a:r>
              <a:rPr lang="en-US" dirty="0" err="1"/>
              <a:t>Empreendedorismo</a:t>
            </a:r>
            <a:r>
              <a:rPr lang="en-US" dirty="0"/>
              <a:t> puro</a:t>
            </a:r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222500"/>
            <a:ext cx="8712968" cy="3890449"/>
          </a:xfr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45C54B3C-4A85-47CB-B848-61C541EE8D5B}"/>
              </a:ext>
            </a:extLst>
          </p:cNvPr>
          <p:cNvSpPr txBox="1"/>
          <p:nvPr/>
        </p:nvSpPr>
        <p:spPr>
          <a:xfrm>
            <a:off x="251521" y="616530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Technology </a:t>
            </a:r>
            <a:r>
              <a:rPr lang="pt-BR" dirty="0" err="1"/>
              <a:t>Entrepreneurship</a:t>
            </a:r>
            <a:r>
              <a:rPr lang="pt-BR" dirty="0"/>
              <a:t> </a:t>
            </a:r>
            <a:r>
              <a:rPr lang="pt-BR" dirty="0" err="1"/>
              <a:t>Education</a:t>
            </a:r>
            <a:r>
              <a:rPr lang="pt-BR" dirty="0"/>
              <a:t> – A </a:t>
            </a:r>
            <a:r>
              <a:rPr lang="pt-BR" dirty="0" err="1"/>
              <a:t>Seminar</a:t>
            </a:r>
            <a:r>
              <a:rPr lang="pt-BR" dirty="0"/>
              <a:t> for </a:t>
            </a:r>
            <a:r>
              <a:rPr lang="pt-BR" dirty="0" err="1"/>
              <a:t>Entrepreneurship</a:t>
            </a:r>
            <a:r>
              <a:rPr lang="pt-BR" dirty="0"/>
              <a:t> </a:t>
            </a:r>
            <a:r>
              <a:rPr lang="pt-BR" dirty="0" err="1"/>
              <a:t>Educators</a:t>
            </a:r>
            <a:r>
              <a:rPr lang="pt-BR" dirty="0"/>
              <a:t> – </a:t>
            </a:r>
            <a:r>
              <a:rPr lang="pt-BR" dirty="0" err="1"/>
              <a:t>theory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practice</a:t>
            </a:r>
            <a:r>
              <a:rPr lang="pt-BR" dirty="0"/>
              <a:t>, Jerome </a:t>
            </a:r>
            <a:r>
              <a:rPr lang="pt-BR" dirty="0" err="1"/>
              <a:t>Engel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David </a:t>
            </a:r>
            <a:r>
              <a:rPr lang="pt-BR" dirty="0" err="1"/>
              <a:t>Charron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/>
              <a:t>Empreendedorismo puro</a:t>
            </a:r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188525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800" dirty="0"/>
              <a:t>definição do conceito do negócio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800" dirty="0"/>
              <a:t>reunião dos recursos financeiros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800" dirty="0"/>
              <a:t>montagem da equipe de fundadores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800" dirty="0"/>
              <a:t>identificação dos clientes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800" dirty="0"/>
              <a:t>análise da concorrência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800" dirty="0"/>
              <a:t>construção de um protótipo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800" dirty="0"/>
              <a:t>obtenção do primeiro cliente</a:t>
            </a:r>
          </a:p>
          <a:p>
            <a:pPr eaLnBrk="1" hangingPunct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Fase</a:t>
            </a:r>
            <a:r>
              <a:rPr lang="en-US" dirty="0"/>
              <a:t> II – </a:t>
            </a:r>
            <a:r>
              <a:rPr lang="en-US" dirty="0" err="1"/>
              <a:t>Foco</a:t>
            </a:r>
            <a:r>
              <a:rPr lang="en-US" dirty="0"/>
              <a:t> </a:t>
            </a:r>
            <a:r>
              <a:rPr lang="en-US" dirty="0" err="1"/>
              <a:t>estratégico</a:t>
            </a:r>
            <a:endParaRPr lang="en-US" dirty="0"/>
          </a:p>
        </p:txBody>
      </p:sp>
      <p:pic>
        <p:nvPicPr>
          <p:cNvPr id="286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740" y="2222499"/>
            <a:ext cx="8805747" cy="45260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/>
              <a:t>Foco estratégico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3" y="2222286"/>
            <a:ext cx="7794448" cy="444707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Em que negócio nós estamos</a:t>
            </a:r>
            <a:r>
              <a:rPr lang="en-US" sz="2000" dirty="0"/>
              <a:t>?</a:t>
            </a:r>
            <a:endParaRPr lang="pt-BR" sz="2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Implementação do negócio!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Saber mais que todos sobre: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800" dirty="0"/>
              <a:t>Quanto alguém pagará pelo produto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800" dirty="0"/>
              <a:t>Quantos o mercado comprará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800" dirty="0"/>
              <a:t>Como distribuir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800" dirty="0"/>
              <a:t>Como dar assistência pós-venda ao cliente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Quem são os parceiros estratégicos</a:t>
            </a:r>
            <a:r>
              <a:rPr lang="en-US" sz="2000" dirty="0"/>
              <a:t>?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/>
              <a:t>Desenvolvimento</a:t>
            </a:r>
            <a:r>
              <a:rPr lang="en-US" sz="2000" dirty="0"/>
              <a:t> de </a:t>
            </a:r>
            <a:r>
              <a:rPr lang="en-US" sz="2000" dirty="0" err="1"/>
              <a:t>rela</a:t>
            </a:r>
            <a:r>
              <a:rPr lang="pt-BR" sz="2000" dirty="0" err="1"/>
              <a:t>ções</a:t>
            </a:r>
            <a:r>
              <a:rPr lang="pt-BR" sz="2000" dirty="0"/>
              <a:t> com fornecedores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Indo além do protótipo para um produto </a:t>
            </a:r>
            <a:r>
              <a:rPr lang="pt-BR" sz="2000" dirty="0" err="1"/>
              <a:t>escalável</a:t>
            </a:r>
            <a:endParaRPr lang="pt-BR" sz="2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recrutamento de uma equipe completa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levantamento de recursos institucionais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/>
              <a:t>Objetivos da disciplina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37506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800" dirty="0"/>
              <a:t>Discutir as habilidades e conhecimentos necessários para montar e fazer crescer uma empresa de alto potencial.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800" dirty="0"/>
              <a:t>Desenvolver planos de negócios, em equipe.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800" dirty="0"/>
              <a:t>Gerar vídeos de apresentação dos modelos de negócio para investidores em potencial.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800" dirty="0"/>
              <a:t>Avaliar os vídeos de seus colegas.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86161" y="447188"/>
            <a:ext cx="8928238" cy="970450"/>
          </a:xfrm>
        </p:spPr>
        <p:txBody>
          <a:bodyPr/>
          <a:lstStyle/>
          <a:p>
            <a:pPr eaLnBrk="1" hangingPunct="1"/>
            <a:r>
              <a:rPr lang="en-US" dirty="0" err="1"/>
              <a:t>Fase</a:t>
            </a:r>
            <a:r>
              <a:rPr lang="en-US" dirty="0"/>
              <a:t> III – </a:t>
            </a:r>
            <a:r>
              <a:rPr lang="en-US" dirty="0" err="1"/>
              <a:t>Construção</a:t>
            </a:r>
            <a:r>
              <a:rPr lang="en-US" dirty="0"/>
              <a:t> da </a:t>
            </a:r>
            <a:r>
              <a:rPr lang="en-US" dirty="0" err="1"/>
              <a:t>infraestrutura</a:t>
            </a:r>
            <a:endParaRPr lang="en-US" dirty="0"/>
          </a:p>
        </p:txBody>
      </p:sp>
      <p:pic>
        <p:nvPicPr>
          <p:cNvPr id="307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160" y="2207259"/>
            <a:ext cx="8928239" cy="45919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/>
              <a:t>Construção da infraestrutura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4061" y="2564904"/>
            <a:ext cx="7524003" cy="363651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/>
              <a:t>controles financeiros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/>
              <a:t>divisão estável do trabalho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/>
              <a:t>relações de subordinação e competências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/>
              <a:t>desenvolvimento de sistemas de controle interno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/>
              <a:t>formalização dos termos de uma venda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/>
              <a:t>sistemas operacionais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produção, terceirização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distribuição, vendas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serviços, garantias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Fase</a:t>
            </a:r>
            <a:r>
              <a:rPr lang="en-US" dirty="0"/>
              <a:t> IV – </a:t>
            </a:r>
            <a:r>
              <a:rPr lang="en-US" dirty="0" err="1"/>
              <a:t>Administração</a:t>
            </a:r>
            <a:r>
              <a:rPr lang="en-US" dirty="0"/>
              <a:t> </a:t>
            </a:r>
            <a:r>
              <a:rPr lang="en-US" dirty="0" err="1"/>
              <a:t>corporativa</a:t>
            </a:r>
            <a:endParaRPr lang="en-US" dirty="0"/>
          </a:p>
        </p:txBody>
      </p:sp>
      <p:pic>
        <p:nvPicPr>
          <p:cNvPr id="327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5516" y="2132856"/>
            <a:ext cx="8712968" cy="4583559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/>
              <a:t>Administração corporativa</a:t>
            </a: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807333" y="2348880"/>
            <a:ext cx="7524003" cy="363651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400" dirty="0"/>
              <a:t>contratação de profissionais de fora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400" dirty="0"/>
              <a:t>lançamento de ações em bolsa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400" dirty="0"/>
              <a:t>agregação de novos produtos na linha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400" dirty="0"/>
              <a:t>poda dos que não conseguem acompanhar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400" dirty="0"/>
              <a:t>formalização da cultura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2400" dirty="0"/>
              <a:t>racionalização da estratégia</a:t>
            </a:r>
          </a:p>
          <a:p>
            <a:pPr eaLnBrk="1" hangingPunct="1">
              <a:buFont typeface="Arial" pitchFamily="34" charset="0"/>
              <a:buNone/>
            </a:pPr>
            <a:endParaRPr lang="pt-BR" dirty="0"/>
          </a:p>
          <a:p>
            <a:pPr eaLnBrk="1" hangingPunct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/>
              <a:t>O empreendedor profissional</a:t>
            </a:r>
          </a:p>
        </p:txBody>
      </p:sp>
      <p:pic>
        <p:nvPicPr>
          <p:cNvPr id="348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216" y="2222500"/>
            <a:ext cx="8925280" cy="4538564"/>
          </a:xfr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/>
              <a:t>O empreendedor profissional</a:t>
            </a:r>
          </a:p>
        </p:txBody>
      </p:sp>
      <p:pic>
        <p:nvPicPr>
          <p:cNvPr id="358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222499"/>
            <a:ext cx="8856984" cy="4580917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Habilidades e capacidades necessárias para um empreendedor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habilidades de liderança – as pessoas não querem ser administradas, querem ser lideradas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habilidades interpessoais – comunicar-se, interagir, escutar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espírito de equipe – integração, comprometimento com objetivos da equipe</a:t>
            </a:r>
            <a:endParaRPr lang="en-US" sz="28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Habilidades e capacidades necessárias para um empreendedor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criatividade – pensar fora da caixa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motivação – alegria de viver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habilidades para aprender – organização de anotações, leitura, administração do tempo e do estudo</a:t>
            </a:r>
            <a:endParaRPr lang="en-US" sz="28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Habilidades e capacidades necessárias para um empreendedor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persistência e determinação – acreditar na estatística e não na sorte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valores - ética, honestidade, integridade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orientação para estabelecimento de objetivos – racionalização da energia </a:t>
            </a:r>
            <a:r>
              <a:rPr lang="pt-BR" sz="2800" dirty="0" err="1"/>
              <a:t>dispendida</a:t>
            </a:r>
            <a:endParaRPr lang="en-US" sz="28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Habilidades e capacidades necessárias para um empreendedor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autodisciplina</a:t>
            </a: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frugalidade</a:t>
            </a: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engenhosidade – cheio de recursos ocultos</a:t>
            </a:r>
            <a:endParaRPr lang="en-US" sz="32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Aula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9997" y="2708919"/>
            <a:ext cx="7524003" cy="314987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2800" dirty="0"/>
              <a:t>INTRODUÇÃO</a:t>
            </a:r>
            <a:r>
              <a:rPr lang="pt-BR" sz="2800" i="1" dirty="0"/>
              <a:t> </a:t>
            </a:r>
          </a:p>
          <a:p>
            <a:pPr marL="0" indent="0">
              <a:buNone/>
            </a:pPr>
            <a:r>
              <a:rPr lang="pt-BR" sz="2800" i="1" dirty="0"/>
              <a:t>As exigências do curso</a:t>
            </a:r>
          </a:p>
          <a:p>
            <a:pPr marL="0" indent="0">
              <a:buNone/>
            </a:pPr>
            <a:r>
              <a:rPr lang="pt-BR" sz="2800" i="1" dirty="0"/>
              <a:t>Processo de avaliação</a:t>
            </a:r>
          </a:p>
          <a:p>
            <a:pPr marL="0" indent="0">
              <a:buNone/>
            </a:pPr>
            <a:r>
              <a:rPr lang="pt-BR" sz="2800" i="1" dirty="0"/>
              <a:t>Tipos de empreendedorismo</a:t>
            </a:r>
          </a:p>
          <a:p>
            <a:pPr marL="0" indent="0">
              <a:buNone/>
            </a:pPr>
            <a:r>
              <a:rPr lang="pt-BR" sz="2800" i="1" dirty="0"/>
              <a:t>Empreendedorismo disciplinado</a:t>
            </a:r>
          </a:p>
          <a:p>
            <a:pPr marL="0" indent="0">
              <a:buNone/>
            </a:pPr>
            <a:r>
              <a:rPr lang="pt-BR" sz="2800" i="1" dirty="0"/>
              <a:t>O processo empreendedor</a:t>
            </a:r>
          </a:p>
          <a:p>
            <a:pPr marL="0" indent="0">
              <a:buNone/>
            </a:pPr>
            <a:endParaRPr lang="pt-BR" sz="2800" i="1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Habilidades e capacidades necessárias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 err="1"/>
              <a:t>resiliência</a:t>
            </a:r>
            <a:r>
              <a:rPr lang="pt-BR" sz="2800" dirty="0"/>
              <a:t> e capacidade de lidar com a adversidade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habilidade de buscar, escutar e usar feedback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confiabilidade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fidelidade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senso de humor</a:t>
            </a:r>
            <a:endParaRPr lang="en-US" sz="28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Fim da aula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/>
              <a:t>Obrigado!</a:t>
            </a:r>
          </a:p>
          <a:p>
            <a:pPr marL="0" indent="0">
              <a:buNone/>
            </a:pPr>
            <a:r>
              <a:rPr lang="pt-BR" sz="3200" dirty="0"/>
              <a:t>José Antonio Lerosa</a:t>
            </a:r>
          </a:p>
          <a:p>
            <a:pPr marL="0" indent="0">
              <a:buNone/>
            </a:pPr>
            <a:endParaRPr lang="pt-BR" sz="3200"/>
          </a:p>
          <a:p>
            <a:pPr marL="0" indent="0">
              <a:buNone/>
            </a:pPr>
            <a:r>
              <a:rPr lang="pt-BR" sz="3200"/>
              <a:t>jals</a:t>
            </a:r>
            <a:r>
              <a:rPr lang="pt-BR" sz="3200" dirty="0"/>
              <a:t>@usp.br</a:t>
            </a:r>
          </a:p>
        </p:txBody>
      </p:sp>
    </p:spTree>
    <p:extLst>
      <p:ext uri="{BB962C8B-B14F-4D97-AF65-F5344CB8AC3E}">
        <p14:creationId xmlns:p14="http://schemas.microsoft.com/office/powerpoint/2010/main" xmlns="" val="239570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Exigências do curso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222287"/>
            <a:ext cx="8712967" cy="363651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3200" dirty="0"/>
              <a:t>Pontualidade (compromisso profissional – avisar o professor quando precisar faltar)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3200" dirty="0"/>
              <a:t>Celulares desligados, laptops OK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sz="3200" dirty="0"/>
              <a:t>Página no site edisciplinas.usp.br </a:t>
            </a:r>
          </a:p>
          <a:p>
            <a:pPr marL="0" indent="0" eaLnBrk="1" hangingPunct="1"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73C240-9B6A-485C-9458-735620727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será feita a avaliação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91C609C-199C-4742-93D8-0E1057A1A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22286"/>
            <a:ext cx="8856984" cy="418852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A avaliação será realizada através de apresentações em vídeos de 3 minutos (entre 170 e 190 segundos)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400" dirty="0"/>
              <a:t>Apresentação 1 (individual) – quem eu sou, quais são os três objetivos que desejo atingir no médio prazo e o que estou fazendo para conseguir atingi-los. Entregar até um dia antes da aula 3, através do site da disciplina (edisciplinas.usp.br)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400" dirty="0"/>
              <a:t>Se houver qualquer problema para entregar pelo site, envie para o e-mail do professor (jals@usp.br) </a:t>
            </a:r>
          </a:p>
        </p:txBody>
      </p:sp>
    </p:spTree>
    <p:extLst>
      <p:ext uri="{BB962C8B-B14F-4D97-AF65-F5344CB8AC3E}">
        <p14:creationId xmlns:p14="http://schemas.microsoft.com/office/powerpoint/2010/main" xmlns="" val="162587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73C240-9B6A-485C-9458-735620727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será feita a avaliação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91C609C-199C-4742-93D8-0E1057A1A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22286"/>
            <a:ext cx="8856984" cy="4188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400" dirty="0"/>
              <a:t>Apresentação 2 (individual) – qual é o minha ideia, tecnologia ou paixão? Entregar até um dia antes da aula 5, através do site da disciplina (edisciplinas.usp.br)</a:t>
            </a:r>
          </a:p>
        </p:txBody>
      </p:sp>
    </p:spTree>
    <p:extLst>
      <p:ext uri="{BB962C8B-B14F-4D97-AF65-F5344CB8AC3E}">
        <p14:creationId xmlns:p14="http://schemas.microsoft.com/office/powerpoint/2010/main" xmlns="" val="277561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73C240-9B6A-485C-9458-735620727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será feita a avaliação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91C609C-199C-4742-93D8-0E1057A1A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22286"/>
            <a:ext cx="8856984" cy="418852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A cada duas aulas o aluno ou a equipe deverão entregar um vídeo de 3 minutos.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Do terceiro vídeo em diante, as entregas serão por equipe.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200" dirty="0"/>
              <a:t>Para a aula 7, equipe com dois alunos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200" dirty="0"/>
              <a:t>Para a aula 9, equipe com quatro alunos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200" dirty="0"/>
              <a:t>Para a aula 11, equipe com oito alunos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Os temas para estes vídeos serão explicados oportunamente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xmlns="" val="271089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29182E0-1FDF-4DE1-91A3-E8CC3F3B1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250" y="188640"/>
            <a:ext cx="7524003" cy="648072"/>
          </a:xfrm>
        </p:spPr>
        <p:txBody>
          <a:bodyPr/>
          <a:lstStyle/>
          <a:p>
            <a:r>
              <a:rPr lang="pt-BR" dirty="0"/>
              <a:t>Programação das aulas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DCAD86CC-0BB6-42DB-B055-3BA8374316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12636979"/>
              </p:ext>
            </p:extLst>
          </p:nvPr>
        </p:nvGraphicFramePr>
        <p:xfrm>
          <a:off x="323528" y="836712"/>
          <a:ext cx="8568952" cy="6471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2258">
                  <a:extLst>
                    <a:ext uri="{9D8B030D-6E8A-4147-A177-3AD203B41FA5}">
                      <a16:colId xmlns:a16="http://schemas.microsoft.com/office/drawing/2014/main" xmlns="" val="953225803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xmlns="" val="3339344552"/>
                    </a:ext>
                  </a:extLst>
                </a:gridCol>
                <a:gridCol w="7249438">
                  <a:extLst>
                    <a:ext uri="{9D8B030D-6E8A-4147-A177-3AD203B41FA5}">
                      <a16:colId xmlns:a16="http://schemas.microsoft.com/office/drawing/2014/main" xmlns="" val="4288614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8584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07/08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Introdução geral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4135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14/08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</a:t>
                      </a:r>
                      <a:r>
                        <a:rPr lang="pt-BR" baseline="0" dirty="0" smtClean="0"/>
                        <a:t> Segmentação do mercado 2. Seleção de </a:t>
                      </a:r>
                      <a:r>
                        <a:rPr lang="pt-BR" baseline="0" smtClean="0"/>
                        <a:t>um setor </a:t>
                      </a:r>
                      <a:r>
                        <a:rPr lang="pt-BR" baseline="0" dirty="0" smtClean="0"/>
                        <a:t>para conseguir entrar no mercado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454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21/08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Passos 3 e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9755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28/08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Passos 5 e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0740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11/09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Passos 7 e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73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18/09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Passos 9 e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344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25/09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Passos 11 e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9322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02/10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Passos 13 e 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0593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09/10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Passos 15 e 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9450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16/10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Passos 17 e 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1399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23/10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Passos 19 e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6647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30/10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Passos 21 e 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694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06/11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Passos 23 e 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7577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13/11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Fechamento do curso por palestrante convidado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1312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27/11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Apresentações finais dos modelos de negócio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9177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213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Citável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vel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v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TM03457503[[fn=Citável]]</Template>
  <TotalTime>1908</TotalTime>
  <Words>1268</Words>
  <Application>Microsoft Office PowerPoint</Application>
  <PresentationFormat>Apresentação na tela (4:3)</PresentationFormat>
  <Paragraphs>223</Paragraphs>
  <Slides>41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Citável</vt:lpstr>
      <vt:lpstr>PEF3111</vt:lpstr>
      <vt:lpstr>Aquecimento prévio</vt:lpstr>
      <vt:lpstr>Objetivos da disciplina</vt:lpstr>
      <vt:lpstr>Aula 1</vt:lpstr>
      <vt:lpstr>Exigências do curso</vt:lpstr>
      <vt:lpstr>Como será feita a avaliação</vt:lpstr>
      <vt:lpstr>Como será feita a avaliação</vt:lpstr>
      <vt:lpstr>Como será feita a avaliação</vt:lpstr>
      <vt:lpstr>Programação das aulas</vt:lpstr>
      <vt:lpstr>Leituras obrigatórias</vt:lpstr>
      <vt:lpstr>Leituras recomendadas</vt:lpstr>
      <vt:lpstr>Dois tipos de empreendedorismo</vt:lpstr>
      <vt:lpstr>Dois tipos de empreendedorismo</vt:lpstr>
      <vt:lpstr>Três modos de criar um novo empreendimento</vt:lpstr>
      <vt:lpstr>Eu tenho uma ideia...</vt:lpstr>
      <vt:lpstr>Eu tenho uma tecnologia...</vt:lpstr>
      <vt:lpstr>Eu tenho uma paixão...</vt:lpstr>
      <vt:lpstr>Como tornar alguém realizador?</vt:lpstr>
      <vt:lpstr>Passo 0</vt:lpstr>
      <vt:lpstr>Passo 1 – Segmentação do mercado</vt:lpstr>
      <vt:lpstr>Use os óculos adequados </vt:lpstr>
      <vt:lpstr>A única condição necessária e suficiente para um negócio: </vt:lpstr>
      <vt:lpstr>A única condição necessária e suficiente para um negócio: </vt:lpstr>
      <vt:lpstr>As três condições necessárias e suficientes para um negócio de sucesso</vt:lpstr>
      <vt:lpstr>A aventura empreendedora Quatro períodos de desenvolvimento</vt:lpstr>
      <vt:lpstr>Fase I – Empreendedorismo puro</vt:lpstr>
      <vt:lpstr>Empreendedorismo puro</vt:lpstr>
      <vt:lpstr>Fase II – Foco estratégico</vt:lpstr>
      <vt:lpstr>Foco estratégico</vt:lpstr>
      <vt:lpstr>Fase III – Construção da infraestrutura</vt:lpstr>
      <vt:lpstr>Construção da infraestrutura</vt:lpstr>
      <vt:lpstr>Fase IV – Administração corporativa</vt:lpstr>
      <vt:lpstr>Administração corporativa</vt:lpstr>
      <vt:lpstr>O empreendedor profissional</vt:lpstr>
      <vt:lpstr>O empreendedor profissional</vt:lpstr>
      <vt:lpstr>Habilidades e capacidades necessárias para um empreendedor</vt:lpstr>
      <vt:lpstr>Habilidades e capacidades necessárias para um empreendedor</vt:lpstr>
      <vt:lpstr>Habilidades e capacidades necessárias para um empreendedor</vt:lpstr>
      <vt:lpstr>Habilidades e capacidades necessárias para um empreendedor</vt:lpstr>
      <vt:lpstr>Habilidades e capacidades necessárias</vt:lpstr>
      <vt:lpstr>Fim da aula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0300021</dc:title>
  <dc:creator>jals</dc:creator>
  <cp:lastModifiedBy>Jose Siqueira</cp:lastModifiedBy>
  <cp:revision>28</cp:revision>
  <dcterms:created xsi:type="dcterms:W3CDTF">2012-03-02T19:13:44Z</dcterms:created>
  <dcterms:modified xsi:type="dcterms:W3CDTF">2018-08-13T22:32:26Z</dcterms:modified>
</cp:coreProperties>
</file>