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9" name="Subtítulo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pt-BR" smtClean="0"/>
              <a:t>Clique para editar o estilo do subtítulo mestre</a:t>
            </a:r>
            <a:endParaRPr kumimoji="0" lang="en-US"/>
          </a:p>
        </p:txBody>
      </p:sp>
      <p:sp>
        <p:nvSpPr>
          <p:cNvPr id="28" name="Título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pt-BR" smtClean="0"/>
              <a:t>Clique para editar o estilo do título mestre</a:t>
            </a:r>
            <a:endParaRPr kumimoji="0" lang="en-US"/>
          </a:p>
        </p:txBody>
      </p:sp>
      <p:cxnSp>
        <p:nvCxnSpPr>
          <p:cNvPr id="8" name="Conector reto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Conector reto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Elipse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Espaço Reservado para Data 14"/>
          <p:cNvSpPr>
            <a:spLocks noGrp="1"/>
          </p:cNvSpPr>
          <p:nvPr>
            <p:ph type="dt" sz="half" idx="10"/>
          </p:nvPr>
        </p:nvSpPr>
        <p:spPr/>
        <p:txBody>
          <a:bodyPr/>
          <a:lstStyle/>
          <a:p>
            <a:fld id="{8A0D498D-F652-4DC3-931E-6E4873109CB7}" type="datetimeFigureOut">
              <a:rPr lang="pt-BR" smtClean="0"/>
              <a:t>16/06/2016</a:t>
            </a:fld>
            <a:endParaRPr lang="pt-BR"/>
          </a:p>
        </p:txBody>
      </p:sp>
      <p:sp>
        <p:nvSpPr>
          <p:cNvPr id="16" name="Espaço Reservado para Número de Slide 15"/>
          <p:cNvSpPr>
            <a:spLocks noGrp="1"/>
          </p:cNvSpPr>
          <p:nvPr>
            <p:ph type="sldNum" sz="quarter" idx="11"/>
          </p:nvPr>
        </p:nvSpPr>
        <p:spPr/>
        <p:txBody>
          <a:bodyPr/>
          <a:lstStyle/>
          <a:p>
            <a:fld id="{9C6F517E-DE85-4AC7-BB0E-D9EAF57B56F6}" type="slidenum">
              <a:rPr lang="pt-BR" smtClean="0"/>
              <a:t>‹nº›</a:t>
            </a:fld>
            <a:endParaRPr lang="pt-BR"/>
          </a:p>
        </p:txBody>
      </p:sp>
      <p:sp>
        <p:nvSpPr>
          <p:cNvPr id="17" name="Espaço Reservado para Rodapé 16"/>
          <p:cNvSpPr>
            <a:spLocks noGrp="1"/>
          </p:cNvSpPr>
          <p:nvPr>
            <p:ph type="ftr" sz="quarter" idx="12"/>
          </p:nvPr>
        </p:nvSpPr>
        <p:spPr/>
        <p:txBody>
          <a:bodyPr/>
          <a:lstStyle/>
          <a:p>
            <a:endParaRPr lang="pt-B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kumimoji="0" lang="pt-BR" smtClean="0"/>
              <a:t>Clique para editar o estilo do título mestre</a:t>
            </a:r>
            <a:endParaRPr kumimoji="0" lang="en-US"/>
          </a:p>
        </p:txBody>
      </p:sp>
      <p:sp>
        <p:nvSpPr>
          <p:cNvPr id="3" name="Espaço Reservado para Texto Vertical 2"/>
          <p:cNvSpPr>
            <a:spLocks noGrp="1"/>
          </p:cNvSpPr>
          <p:nvPr>
            <p:ph type="body" orient="vert" idx="1"/>
          </p:nvPr>
        </p:nvSpPr>
        <p:spPr/>
        <p:txBody>
          <a:bodyPr vert="eaVert"/>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Data 3"/>
          <p:cNvSpPr>
            <a:spLocks noGrp="1"/>
          </p:cNvSpPr>
          <p:nvPr>
            <p:ph type="dt" sz="half" idx="10"/>
          </p:nvPr>
        </p:nvSpPr>
        <p:spPr/>
        <p:txBody>
          <a:bodyPr/>
          <a:lstStyle/>
          <a:p>
            <a:fld id="{8A0D498D-F652-4DC3-931E-6E4873109CB7}" type="datetimeFigureOut">
              <a:rPr lang="pt-BR" smtClean="0"/>
              <a:t>16/06/2016</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9C6F517E-DE85-4AC7-BB0E-D9EAF57B56F6}" type="slidenum">
              <a:rPr lang="pt-BR" smtClean="0"/>
              <a:t>‹nº›</a:t>
            </a:fld>
            <a:endParaRPr lang="pt-B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kumimoji="0" lang="pt-BR" smtClean="0"/>
              <a:t>Clique para editar o estilo do título mestre</a:t>
            </a:r>
            <a:endParaRPr kumimoji="0" lang="en-US"/>
          </a:p>
        </p:txBody>
      </p:sp>
      <p:sp>
        <p:nvSpPr>
          <p:cNvPr id="3" name="Espaço Reservado para Texto Vertical 2"/>
          <p:cNvSpPr>
            <a:spLocks noGrp="1"/>
          </p:cNvSpPr>
          <p:nvPr>
            <p:ph type="body" orient="vert" idx="1"/>
          </p:nvPr>
        </p:nvSpPr>
        <p:spPr>
          <a:xfrm>
            <a:off x="457200" y="274638"/>
            <a:ext cx="6019800" cy="5851525"/>
          </a:xfrm>
        </p:spPr>
        <p:txBody>
          <a:bodyPr vert="eaVert"/>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Data 3"/>
          <p:cNvSpPr>
            <a:spLocks noGrp="1"/>
          </p:cNvSpPr>
          <p:nvPr>
            <p:ph type="dt" sz="half" idx="10"/>
          </p:nvPr>
        </p:nvSpPr>
        <p:spPr/>
        <p:txBody>
          <a:bodyPr/>
          <a:lstStyle/>
          <a:p>
            <a:fld id="{8A0D498D-F652-4DC3-931E-6E4873109CB7}" type="datetimeFigureOut">
              <a:rPr lang="pt-BR" smtClean="0"/>
              <a:t>16/06/2016</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9C6F517E-DE85-4AC7-BB0E-D9EAF57B56F6}" type="slidenum">
              <a:rPr lang="pt-BR" smtClean="0"/>
              <a:t>‹nº›</a:t>
            </a:fld>
            <a:endParaRPr lang="pt-B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9" name="Espaço Reservado para Conteúdo 8"/>
          <p:cNvSpPr>
            <a:spLocks noGrp="1"/>
          </p:cNvSpPr>
          <p:nvPr>
            <p:ph idx="1"/>
          </p:nvPr>
        </p:nvSpPr>
        <p:spPr>
          <a:xfrm>
            <a:off x="457200" y="1524000"/>
            <a:ext cx="8229600" cy="4572000"/>
          </a:xfrm>
        </p:spPr>
        <p:txBody>
          <a:bodyPr/>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14" name="Espaço Reservado para Data 13"/>
          <p:cNvSpPr>
            <a:spLocks noGrp="1"/>
          </p:cNvSpPr>
          <p:nvPr>
            <p:ph type="dt" sz="half" idx="14"/>
          </p:nvPr>
        </p:nvSpPr>
        <p:spPr/>
        <p:txBody>
          <a:bodyPr/>
          <a:lstStyle/>
          <a:p>
            <a:fld id="{8A0D498D-F652-4DC3-931E-6E4873109CB7}" type="datetimeFigureOut">
              <a:rPr lang="pt-BR" smtClean="0"/>
              <a:t>16/06/2016</a:t>
            </a:fld>
            <a:endParaRPr lang="pt-BR"/>
          </a:p>
        </p:txBody>
      </p:sp>
      <p:sp>
        <p:nvSpPr>
          <p:cNvPr id="15" name="Espaço Reservado para Número de Slide 14"/>
          <p:cNvSpPr>
            <a:spLocks noGrp="1"/>
          </p:cNvSpPr>
          <p:nvPr>
            <p:ph type="sldNum" sz="quarter" idx="15"/>
          </p:nvPr>
        </p:nvSpPr>
        <p:spPr/>
        <p:txBody>
          <a:bodyPr/>
          <a:lstStyle>
            <a:lvl1pPr algn="ctr">
              <a:defRPr/>
            </a:lvl1pPr>
          </a:lstStyle>
          <a:p>
            <a:fld id="{9C6F517E-DE85-4AC7-BB0E-D9EAF57B56F6}" type="slidenum">
              <a:rPr lang="pt-BR" smtClean="0"/>
              <a:t>‹nº›</a:t>
            </a:fld>
            <a:endParaRPr lang="pt-BR"/>
          </a:p>
        </p:txBody>
      </p:sp>
      <p:sp>
        <p:nvSpPr>
          <p:cNvPr id="16" name="Espaço Reservado para Rodapé 15"/>
          <p:cNvSpPr>
            <a:spLocks noGrp="1"/>
          </p:cNvSpPr>
          <p:nvPr>
            <p:ph type="ftr" sz="quarter" idx="16"/>
          </p:nvPr>
        </p:nvSpPr>
        <p:spPr/>
        <p:txBody>
          <a:bodyPr/>
          <a:lstStyle/>
          <a:p>
            <a:endParaRPr lang="pt-BR"/>
          </a:p>
        </p:txBody>
      </p:sp>
      <p:sp>
        <p:nvSpPr>
          <p:cNvPr id="17" name="Título 16"/>
          <p:cNvSpPr>
            <a:spLocks noGrp="1"/>
          </p:cNvSpPr>
          <p:nvPr>
            <p:ph type="title"/>
          </p:nvPr>
        </p:nvSpPr>
        <p:spPr/>
        <p:txBody>
          <a:bodyPr rtlCol="0" anchor="b" anchorCtr="0"/>
          <a:lstStyle/>
          <a:p>
            <a:r>
              <a:rPr kumimoji="0" lang="pt-BR" smtClean="0"/>
              <a:t>Clique para editar o estilo do título mestre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4" name="Espaço Reservado para Data 3"/>
          <p:cNvSpPr>
            <a:spLocks noGrp="1"/>
          </p:cNvSpPr>
          <p:nvPr>
            <p:ph type="dt" sz="half" idx="10"/>
          </p:nvPr>
        </p:nvSpPr>
        <p:spPr/>
        <p:txBody>
          <a:bodyPr/>
          <a:lstStyle/>
          <a:p>
            <a:fld id="{8A0D498D-F652-4DC3-931E-6E4873109CB7}" type="datetimeFigureOut">
              <a:rPr lang="pt-BR" smtClean="0"/>
              <a:t>16/06/2016</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9C6F517E-DE85-4AC7-BB0E-D9EAF57B56F6}" type="slidenum">
              <a:rPr lang="pt-BR" smtClean="0"/>
              <a:t>‹nº›</a:t>
            </a:fld>
            <a:endParaRPr lang="pt-BR"/>
          </a:p>
        </p:txBody>
      </p:sp>
      <p:sp>
        <p:nvSpPr>
          <p:cNvPr id="2" name="Título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pt-BR" smtClean="0"/>
              <a:t>Clique para editar o estilo do título mestre</a:t>
            </a:r>
            <a:endParaRPr kumimoji="0" lang="en-US"/>
          </a:p>
        </p:txBody>
      </p:sp>
      <p:sp>
        <p:nvSpPr>
          <p:cNvPr id="3" name="Espaço Reservado para Texto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pt-BR" smtClean="0"/>
              <a:t>Clique para editar os estilos do texto mestre</a:t>
            </a:r>
          </a:p>
        </p:txBody>
      </p:sp>
      <p:cxnSp>
        <p:nvCxnSpPr>
          <p:cNvPr id="7" name="Conector reto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5" name="Espaço Reservado para Data 4"/>
          <p:cNvSpPr>
            <a:spLocks noGrp="1"/>
          </p:cNvSpPr>
          <p:nvPr>
            <p:ph type="dt" sz="half" idx="10"/>
          </p:nvPr>
        </p:nvSpPr>
        <p:spPr/>
        <p:txBody>
          <a:bodyPr/>
          <a:lstStyle/>
          <a:p>
            <a:fld id="{8A0D498D-F652-4DC3-931E-6E4873109CB7}" type="datetimeFigureOut">
              <a:rPr lang="pt-BR" smtClean="0"/>
              <a:t>16/06/2016</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9C6F517E-DE85-4AC7-BB0E-D9EAF57B56F6}" type="slidenum">
              <a:rPr lang="pt-BR" smtClean="0"/>
              <a:t>‹nº›</a:t>
            </a:fld>
            <a:endParaRPr lang="pt-BR"/>
          </a:p>
        </p:txBody>
      </p:sp>
      <p:sp>
        <p:nvSpPr>
          <p:cNvPr id="2" name="Título 1"/>
          <p:cNvSpPr>
            <a:spLocks noGrp="1"/>
          </p:cNvSpPr>
          <p:nvPr>
            <p:ph type="title"/>
          </p:nvPr>
        </p:nvSpPr>
        <p:spPr/>
        <p:txBody>
          <a:bodyPr/>
          <a:lstStyle/>
          <a:p>
            <a:r>
              <a:rPr kumimoji="0" lang="pt-BR" smtClean="0"/>
              <a:t>Clique para editar o estilo do título mestre</a:t>
            </a:r>
            <a:endParaRPr kumimoji="0" lang="en-US"/>
          </a:p>
        </p:txBody>
      </p:sp>
      <p:sp>
        <p:nvSpPr>
          <p:cNvPr id="11" name="Espaço Reservado para Conteúdo 10"/>
          <p:cNvSpPr>
            <a:spLocks noGrp="1"/>
          </p:cNvSpPr>
          <p:nvPr>
            <p:ph sz="half" idx="1"/>
          </p:nvPr>
        </p:nvSpPr>
        <p:spPr>
          <a:xfrm>
            <a:off x="457200" y="1524000"/>
            <a:ext cx="4059936" cy="4572000"/>
          </a:xfrm>
        </p:spPr>
        <p:txBody>
          <a:bodyPr/>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13" name="Espaço Reservado para Conteúdo 12"/>
          <p:cNvSpPr>
            <a:spLocks noGrp="1"/>
          </p:cNvSpPr>
          <p:nvPr>
            <p:ph sz="half" idx="2"/>
          </p:nvPr>
        </p:nvSpPr>
        <p:spPr>
          <a:xfrm>
            <a:off x="4648200" y="1524000"/>
            <a:ext cx="4059936" cy="4572000"/>
          </a:xfrm>
        </p:spPr>
        <p:txBody>
          <a:bodyPr/>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9" name="Espaço Reservado para Número de Slide 8"/>
          <p:cNvSpPr>
            <a:spLocks noGrp="1"/>
          </p:cNvSpPr>
          <p:nvPr>
            <p:ph type="sldNum" sz="quarter" idx="12"/>
          </p:nvPr>
        </p:nvSpPr>
        <p:spPr/>
        <p:txBody>
          <a:bodyPr/>
          <a:lstStyle/>
          <a:p>
            <a:fld id="{9C6F517E-DE85-4AC7-BB0E-D9EAF57B56F6}" type="slidenum">
              <a:rPr lang="pt-BR" smtClean="0"/>
              <a:t>‹nº›</a:t>
            </a:fld>
            <a:endParaRPr lang="pt-BR"/>
          </a:p>
        </p:txBody>
      </p:sp>
      <p:sp>
        <p:nvSpPr>
          <p:cNvPr id="8" name="Espaço Reservado para Rodapé 7"/>
          <p:cNvSpPr>
            <a:spLocks noGrp="1"/>
          </p:cNvSpPr>
          <p:nvPr>
            <p:ph type="ftr" sz="quarter" idx="11"/>
          </p:nvPr>
        </p:nvSpPr>
        <p:spPr/>
        <p:txBody>
          <a:bodyPr/>
          <a:lstStyle/>
          <a:p>
            <a:endParaRPr lang="pt-BR"/>
          </a:p>
        </p:txBody>
      </p:sp>
      <p:sp>
        <p:nvSpPr>
          <p:cNvPr id="7" name="Espaço Reservado para Data 6"/>
          <p:cNvSpPr>
            <a:spLocks noGrp="1"/>
          </p:cNvSpPr>
          <p:nvPr>
            <p:ph type="dt" sz="half" idx="10"/>
          </p:nvPr>
        </p:nvSpPr>
        <p:spPr/>
        <p:txBody>
          <a:bodyPr/>
          <a:lstStyle/>
          <a:p>
            <a:fld id="{8A0D498D-F652-4DC3-931E-6E4873109CB7}" type="datetimeFigureOut">
              <a:rPr lang="pt-BR" smtClean="0"/>
              <a:t>16/06/2016</a:t>
            </a:fld>
            <a:endParaRPr lang="pt-BR"/>
          </a:p>
        </p:txBody>
      </p:sp>
      <p:sp>
        <p:nvSpPr>
          <p:cNvPr id="3" name="Espaço Reservado para Texto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pt-BR" smtClean="0"/>
              <a:t>Clique para editar os estilos do texto mestre</a:t>
            </a:r>
          </a:p>
        </p:txBody>
      </p:sp>
      <p:sp>
        <p:nvSpPr>
          <p:cNvPr id="32" name="Espaço Reservado para Conteúdo 31"/>
          <p:cNvSpPr>
            <a:spLocks noGrp="1"/>
          </p:cNvSpPr>
          <p:nvPr>
            <p:ph sz="half" idx="2"/>
          </p:nvPr>
        </p:nvSpPr>
        <p:spPr>
          <a:xfrm>
            <a:off x="457200" y="2201896"/>
            <a:ext cx="4038600" cy="3913632"/>
          </a:xfrm>
        </p:spPr>
        <p:txBody>
          <a:bodyPr/>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34" name="Espaço Reservado para Conteúdo 33"/>
          <p:cNvSpPr>
            <a:spLocks noGrp="1"/>
          </p:cNvSpPr>
          <p:nvPr>
            <p:ph sz="quarter" idx="4"/>
          </p:nvPr>
        </p:nvSpPr>
        <p:spPr>
          <a:xfrm>
            <a:off x="4649788" y="2201896"/>
            <a:ext cx="4038600" cy="3913632"/>
          </a:xfrm>
        </p:spPr>
        <p:txBody>
          <a:bodyPr/>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2" name="Título 1"/>
          <p:cNvSpPr>
            <a:spLocks noGrp="1"/>
          </p:cNvSpPr>
          <p:nvPr>
            <p:ph type="title"/>
          </p:nvPr>
        </p:nvSpPr>
        <p:spPr>
          <a:xfrm>
            <a:off x="457200" y="155448"/>
            <a:ext cx="8229600" cy="1143000"/>
          </a:xfrm>
        </p:spPr>
        <p:txBody>
          <a:bodyPr anchor="b" anchorCtr="0"/>
          <a:lstStyle>
            <a:lvl1pPr>
              <a:defRPr/>
            </a:lvl1pPr>
          </a:lstStyle>
          <a:p>
            <a:r>
              <a:rPr kumimoji="0" lang="pt-BR" smtClean="0"/>
              <a:t>Clique para editar o estilo do título mestre</a:t>
            </a:r>
            <a:endParaRPr kumimoji="0" lang="en-US"/>
          </a:p>
        </p:txBody>
      </p:sp>
      <p:sp>
        <p:nvSpPr>
          <p:cNvPr id="12" name="Espaço Reservado para Texto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pt-BR" smtClean="0"/>
              <a:t>Clique para editar os estilos do texto mestre</a:t>
            </a:r>
          </a:p>
        </p:txBody>
      </p:sp>
      <p:cxnSp>
        <p:nvCxnSpPr>
          <p:cNvPr id="10" name="Conector reto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Conector reto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3" name="Espaço Reservado para Data 2"/>
          <p:cNvSpPr>
            <a:spLocks noGrp="1"/>
          </p:cNvSpPr>
          <p:nvPr>
            <p:ph type="dt" sz="half" idx="10"/>
          </p:nvPr>
        </p:nvSpPr>
        <p:spPr/>
        <p:txBody>
          <a:bodyPr/>
          <a:lstStyle/>
          <a:p>
            <a:fld id="{8A0D498D-F652-4DC3-931E-6E4873109CB7}" type="datetimeFigureOut">
              <a:rPr lang="pt-BR" smtClean="0"/>
              <a:t>16/06/2016</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p:txBody>
          <a:bodyPr/>
          <a:lstStyle/>
          <a:p>
            <a:fld id="{9C6F517E-DE85-4AC7-BB0E-D9EAF57B56F6}" type="slidenum">
              <a:rPr lang="pt-BR" smtClean="0"/>
              <a:t>‹nº›</a:t>
            </a:fld>
            <a:endParaRPr lang="pt-BR"/>
          </a:p>
        </p:txBody>
      </p:sp>
      <p:sp>
        <p:nvSpPr>
          <p:cNvPr id="2" name="Título 1"/>
          <p:cNvSpPr>
            <a:spLocks noGrp="1"/>
          </p:cNvSpPr>
          <p:nvPr>
            <p:ph type="title"/>
          </p:nvPr>
        </p:nvSpPr>
        <p:spPr/>
        <p:txBody>
          <a:bodyPr/>
          <a:lstStyle/>
          <a:p>
            <a:r>
              <a:rPr kumimoji="0" lang="pt-BR" smtClean="0"/>
              <a:t>Clique para editar o estilo do título mestre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8A0D498D-F652-4DC3-931E-6E4873109CB7}" type="datetimeFigureOut">
              <a:rPr lang="pt-BR" smtClean="0"/>
              <a:t>16/06/2016</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9C6F517E-DE85-4AC7-BB0E-D9EAF57B56F6}" type="slidenum">
              <a:rPr lang="pt-BR" smtClean="0"/>
              <a:t>‹nº›</a:t>
            </a:fld>
            <a:endParaRPr lang="pt-B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údo com Legenda">
    <p:spTree>
      <p:nvGrpSpPr>
        <p:cNvPr id="1" name=""/>
        <p:cNvGrpSpPr/>
        <p:nvPr/>
      </p:nvGrpSpPr>
      <p:grpSpPr>
        <a:xfrm>
          <a:off x="0" y="0"/>
          <a:ext cx="0" cy="0"/>
          <a:chOff x="0" y="0"/>
          <a:chExt cx="0" cy="0"/>
        </a:xfrm>
      </p:grpSpPr>
      <p:sp>
        <p:nvSpPr>
          <p:cNvPr id="29" name="Espaço Reservado para Conteúdo 28"/>
          <p:cNvSpPr>
            <a:spLocks noGrp="1"/>
          </p:cNvSpPr>
          <p:nvPr>
            <p:ph sz="quarter" idx="1"/>
          </p:nvPr>
        </p:nvSpPr>
        <p:spPr>
          <a:xfrm>
            <a:off x="457200" y="457200"/>
            <a:ext cx="6248400" cy="5715000"/>
          </a:xfrm>
        </p:spPr>
        <p:txBody>
          <a:bodyPr/>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3" name="Espaço Reservado para Texto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pt-BR" smtClean="0"/>
              <a:t>Clique para editar os estilos do texto mestre</a:t>
            </a:r>
          </a:p>
        </p:txBody>
      </p:sp>
      <p:sp>
        <p:nvSpPr>
          <p:cNvPr id="31" name="Título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pt-BR" smtClean="0"/>
              <a:t>Clique para editar o estilo do título mestre</a:t>
            </a:r>
            <a:endParaRPr kumimoji="0" lang="en-US"/>
          </a:p>
        </p:txBody>
      </p:sp>
      <p:sp>
        <p:nvSpPr>
          <p:cNvPr id="8" name="Espaço Reservado para Data 7"/>
          <p:cNvSpPr>
            <a:spLocks noGrp="1"/>
          </p:cNvSpPr>
          <p:nvPr>
            <p:ph type="dt" sz="half" idx="14"/>
          </p:nvPr>
        </p:nvSpPr>
        <p:spPr/>
        <p:txBody>
          <a:bodyPr/>
          <a:lstStyle/>
          <a:p>
            <a:fld id="{8A0D498D-F652-4DC3-931E-6E4873109CB7}" type="datetimeFigureOut">
              <a:rPr lang="pt-BR" smtClean="0"/>
              <a:t>16/06/2016</a:t>
            </a:fld>
            <a:endParaRPr lang="pt-BR"/>
          </a:p>
        </p:txBody>
      </p:sp>
      <p:sp>
        <p:nvSpPr>
          <p:cNvPr id="9" name="Espaço Reservado para Número de Slide 8"/>
          <p:cNvSpPr>
            <a:spLocks noGrp="1"/>
          </p:cNvSpPr>
          <p:nvPr>
            <p:ph type="sldNum" sz="quarter" idx="15"/>
          </p:nvPr>
        </p:nvSpPr>
        <p:spPr/>
        <p:txBody>
          <a:bodyPr/>
          <a:lstStyle/>
          <a:p>
            <a:fld id="{9C6F517E-DE85-4AC7-BB0E-D9EAF57B56F6}" type="slidenum">
              <a:rPr lang="pt-BR" smtClean="0"/>
              <a:t>‹nº›</a:t>
            </a:fld>
            <a:endParaRPr lang="pt-BR"/>
          </a:p>
        </p:txBody>
      </p:sp>
      <p:sp>
        <p:nvSpPr>
          <p:cNvPr id="10" name="Espaço Reservado para Rodapé 9"/>
          <p:cNvSpPr>
            <a:spLocks noGrp="1"/>
          </p:cNvSpPr>
          <p:nvPr>
            <p:ph type="ftr" sz="quarter" idx="16"/>
          </p:nvPr>
        </p:nvSpPr>
        <p:spPr/>
        <p:txBody>
          <a:bodyPr/>
          <a:lstStyle/>
          <a:p>
            <a:endParaRPr lang="pt-B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pt-BR" smtClean="0"/>
              <a:t>Clique para editar o estilo do título mestre</a:t>
            </a:r>
            <a:endParaRPr kumimoji="0" lang="en-US"/>
          </a:p>
        </p:txBody>
      </p:sp>
      <p:sp>
        <p:nvSpPr>
          <p:cNvPr id="3" name="Espaço Reservado para Imagem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pt-BR" smtClean="0"/>
              <a:t>Clique no ícone para adicionar uma imagem</a:t>
            </a:r>
            <a:endParaRPr kumimoji="0" lang="en-US"/>
          </a:p>
        </p:txBody>
      </p:sp>
      <p:sp>
        <p:nvSpPr>
          <p:cNvPr id="4" name="Espaço Reservado para Texto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pt-BR" smtClean="0"/>
              <a:t>Clique para editar os estilos do texto mestre</a:t>
            </a:r>
          </a:p>
        </p:txBody>
      </p:sp>
      <p:sp>
        <p:nvSpPr>
          <p:cNvPr id="8" name="Espaço Reservado para Data 7"/>
          <p:cNvSpPr>
            <a:spLocks noGrp="1"/>
          </p:cNvSpPr>
          <p:nvPr>
            <p:ph type="dt" sz="half" idx="10"/>
          </p:nvPr>
        </p:nvSpPr>
        <p:spPr/>
        <p:txBody>
          <a:bodyPr/>
          <a:lstStyle/>
          <a:p>
            <a:fld id="{8A0D498D-F652-4DC3-931E-6E4873109CB7}" type="datetimeFigureOut">
              <a:rPr lang="pt-BR" smtClean="0"/>
              <a:t>16/06/2016</a:t>
            </a:fld>
            <a:endParaRPr lang="pt-BR"/>
          </a:p>
        </p:txBody>
      </p:sp>
      <p:sp>
        <p:nvSpPr>
          <p:cNvPr id="9" name="Espaço Reservado para Número de Slide 8"/>
          <p:cNvSpPr>
            <a:spLocks noGrp="1"/>
          </p:cNvSpPr>
          <p:nvPr>
            <p:ph type="sldNum" sz="quarter" idx="11"/>
          </p:nvPr>
        </p:nvSpPr>
        <p:spPr/>
        <p:txBody>
          <a:bodyPr/>
          <a:lstStyle/>
          <a:p>
            <a:fld id="{9C6F517E-DE85-4AC7-BB0E-D9EAF57B56F6}" type="slidenum">
              <a:rPr lang="pt-BR" smtClean="0"/>
              <a:t>‹nº›</a:t>
            </a:fld>
            <a:endParaRPr lang="pt-BR"/>
          </a:p>
        </p:txBody>
      </p:sp>
      <p:sp>
        <p:nvSpPr>
          <p:cNvPr id="10" name="Espaço Reservado para Rodapé 9"/>
          <p:cNvSpPr>
            <a:spLocks noGrp="1"/>
          </p:cNvSpPr>
          <p:nvPr>
            <p:ph type="ftr" sz="quarter" idx="12"/>
          </p:nvPr>
        </p:nvSpPr>
        <p:spPr/>
        <p:txBody>
          <a:bodyPr/>
          <a:lstStyle/>
          <a:p>
            <a:endParaRPr lang="pt-B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Espaço Reservado para Texto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pt-BR" smtClean="0"/>
              <a:t>Clique para editar os estilos do texto mestre</a:t>
            </a:r>
          </a:p>
          <a:p>
            <a:pPr lvl="1" eaLnBrk="1" latinLnBrk="0" hangingPunct="1"/>
            <a:r>
              <a:rPr kumimoji="0" lang="pt-BR" smtClean="0"/>
              <a:t>Segundo nível</a:t>
            </a:r>
          </a:p>
          <a:p>
            <a:pPr lvl="2" eaLnBrk="1" latinLnBrk="0" hangingPunct="1"/>
            <a:r>
              <a:rPr kumimoji="0" lang="pt-BR" smtClean="0"/>
              <a:t>Terceiro nível</a:t>
            </a:r>
          </a:p>
          <a:p>
            <a:pPr lvl="3" eaLnBrk="1" latinLnBrk="0" hangingPunct="1"/>
            <a:r>
              <a:rPr kumimoji="0" lang="pt-BR" smtClean="0"/>
              <a:t>Quarto nível</a:t>
            </a:r>
          </a:p>
          <a:p>
            <a:pPr lvl="4" eaLnBrk="1" latinLnBrk="0" hangingPunct="1"/>
            <a:r>
              <a:rPr kumimoji="0" lang="pt-BR" smtClean="0"/>
              <a:t>Quinto nível</a:t>
            </a:r>
            <a:endParaRPr kumimoji="0" lang="en-US"/>
          </a:p>
        </p:txBody>
      </p:sp>
      <p:sp>
        <p:nvSpPr>
          <p:cNvPr id="24" name="Espaço Reservado para Data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8A0D498D-F652-4DC3-931E-6E4873109CB7}" type="datetimeFigureOut">
              <a:rPr lang="pt-BR" smtClean="0"/>
              <a:t>16/06/2016</a:t>
            </a:fld>
            <a:endParaRPr lang="pt-BR"/>
          </a:p>
        </p:txBody>
      </p:sp>
      <p:sp>
        <p:nvSpPr>
          <p:cNvPr id="10" name="Espaço Reservado para Rodapé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pt-BR"/>
          </a:p>
        </p:txBody>
      </p:sp>
      <p:sp>
        <p:nvSpPr>
          <p:cNvPr id="22" name="Espaço Reservado para Número de Slide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9C6F517E-DE85-4AC7-BB0E-D9EAF57B56F6}" type="slidenum">
              <a:rPr lang="pt-BR" smtClean="0"/>
              <a:t>‹nº›</a:t>
            </a:fld>
            <a:endParaRPr lang="pt-BR"/>
          </a:p>
        </p:txBody>
      </p:sp>
      <p:sp>
        <p:nvSpPr>
          <p:cNvPr id="5" name="Espaço Reservado para Título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pt-BR" smtClean="0"/>
              <a:t>Clique para editar o estilo do título mestre</a:t>
            </a:r>
            <a:endParaRPr kumimoji="0" lang="en-US"/>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p:txBody>
          <a:bodyPr/>
          <a:lstStyle/>
          <a:p>
            <a:endParaRPr lang="pt-BR"/>
          </a:p>
        </p:txBody>
      </p:sp>
      <p:sp>
        <p:nvSpPr>
          <p:cNvPr id="2" name="Título 1"/>
          <p:cNvSpPr>
            <a:spLocks noGrp="1"/>
          </p:cNvSpPr>
          <p:nvPr>
            <p:ph type="ctrTitle"/>
          </p:nvPr>
        </p:nvSpPr>
        <p:spPr>
          <a:xfrm>
            <a:off x="428596" y="1571612"/>
            <a:ext cx="8305800" cy="1066574"/>
          </a:xfrm>
        </p:spPr>
        <p:txBody>
          <a:bodyPr/>
          <a:lstStyle/>
          <a:p>
            <a:r>
              <a:rPr lang="pt-BR" dirty="0" smtClean="0"/>
              <a:t>“Música </a:t>
            </a:r>
            <a:r>
              <a:rPr lang="pt-BR" dirty="0" smtClean="0"/>
              <a:t>Popular nas </a:t>
            </a:r>
            <a:r>
              <a:rPr lang="pt-BR" dirty="0" smtClean="0"/>
              <a:t>Escolas”</a:t>
            </a:r>
            <a:endParaRPr lang="pt-B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p:txBody>
          <a:bodyPr/>
          <a:lstStyle/>
          <a:p>
            <a:r>
              <a:rPr lang="pt-BR" dirty="0" smtClean="0"/>
              <a:t>Com a volta da obrigatoriedade do ensino musical nas escolas de níveis fundamental e médio, surge-nos uma questão: quase a totalidade das faculdades de música do País tem como conteúdo curricular o ensino da música clássica </a:t>
            </a:r>
            <a:r>
              <a:rPr lang="pt-BR" dirty="0" smtClean="0"/>
              <a:t>européia.</a:t>
            </a:r>
          </a:p>
          <a:p>
            <a:r>
              <a:rPr lang="pt-BR" dirty="0" smtClean="0"/>
              <a:t>“Seria </a:t>
            </a:r>
            <a:r>
              <a:rPr lang="pt-BR" dirty="0" smtClean="0"/>
              <a:t>essa a música a ser ensinada às crianças e jovens do Brasil em pleno século vinte e um</a:t>
            </a:r>
            <a:r>
              <a:rPr lang="pt-BR" dirty="0" smtClean="0"/>
              <a:t>?”</a:t>
            </a:r>
          </a:p>
          <a:p>
            <a:endParaRPr lang="pt-BR" dirty="0"/>
          </a:p>
        </p:txBody>
      </p:sp>
      <p:sp>
        <p:nvSpPr>
          <p:cNvPr id="3" name="Título 2"/>
          <p:cNvSpPr>
            <a:spLocks noGrp="1"/>
          </p:cNvSpPr>
          <p:nvPr>
            <p:ph type="title"/>
          </p:nvPr>
        </p:nvSpPr>
        <p:spPr/>
        <p:txBody>
          <a:bodyPr/>
          <a:lstStyle/>
          <a:p>
            <a:endParaRPr lang="pt-B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p:txBody>
          <a:bodyPr/>
          <a:lstStyle/>
          <a:p>
            <a:r>
              <a:rPr lang="pt-BR" dirty="0" smtClean="0"/>
              <a:t>Surge-nos </a:t>
            </a:r>
            <a:r>
              <a:rPr lang="pt-BR" dirty="0" smtClean="0"/>
              <a:t>outra questão: </a:t>
            </a:r>
            <a:r>
              <a:rPr lang="pt-BR" dirty="0" smtClean="0"/>
              <a:t>“qual </a:t>
            </a:r>
            <a:r>
              <a:rPr lang="pt-BR" dirty="0" smtClean="0"/>
              <a:t>será o material a ser trabalhado nas escolas</a:t>
            </a:r>
            <a:r>
              <a:rPr lang="pt-BR" dirty="0" smtClean="0"/>
              <a:t>?”</a:t>
            </a:r>
          </a:p>
          <a:p>
            <a:r>
              <a:rPr lang="pt-BR" dirty="0" smtClean="0"/>
              <a:t>Pensemos sempre que somos uma cultura de </a:t>
            </a:r>
            <a:r>
              <a:rPr lang="pt-BR" dirty="0" smtClean="0"/>
              <a:t>soma</a:t>
            </a:r>
          </a:p>
          <a:p>
            <a:r>
              <a:rPr lang="pt-BR" dirty="0" smtClean="0"/>
              <a:t>Sempre </a:t>
            </a:r>
            <a:r>
              <a:rPr lang="pt-BR" dirty="0" smtClean="0"/>
              <a:t>tivemos o rico hábito de incorporarmos ao nosso fazer cotidiano os costumes dos povos que aqui chegavam, e </a:t>
            </a:r>
            <a:r>
              <a:rPr lang="pt-BR" dirty="0" smtClean="0"/>
              <a:t>chegam.</a:t>
            </a:r>
          </a:p>
          <a:p>
            <a:r>
              <a:rPr lang="pt-BR" dirty="0" smtClean="0"/>
              <a:t>No entanto, desprezarmos os frutos do nosso rico processo sócio-histórico não seria uma atitude xenófoba às avessas</a:t>
            </a:r>
            <a:r>
              <a:rPr lang="pt-BR" dirty="0" smtClean="0"/>
              <a:t>, </a:t>
            </a:r>
            <a:r>
              <a:rPr lang="pt-BR" dirty="0" smtClean="0"/>
              <a:t>uma atitude colonizada?</a:t>
            </a:r>
            <a:endParaRPr lang="pt-BR" dirty="0"/>
          </a:p>
        </p:txBody>
      </p:sp>
      <p:sp>
        <p:nvSpPr>
          <p:cNvPr id="3" name="Título 2"/>
          <p:cNvSpPr>
            <a:spLocks noGrp="1"/>
          </p:cNvSpPr>
          <p:nvPr>
            <p:ph type="title"/>
          </p:nvPr>
        </p:nvSpPr>
        <p:spPr/>
        <p:txBody>
          <a:bodyPr/>
          <a:lstStyle/>
          <a:p>
            <a:endParaRPr lang="pt-B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p:txBody>
          <a:bodyPr>
            <a:normAutofit lnSpcReduction="10000"/>
          </a:bodyPr>
          <a:lstStyle/>
          <a:p>
            <a:r>
              <a:rPr lang="pt-BR" dirty="0" smtClean="0"/>
              <a:t>Os </a:t>
            </a:r>
            <a:r>
              <a:rPr lang="pt-BR" dirty="0" smtClean="0"/>
              <a:t>principais métodos de ensino musical no Brasil vieram ou da França ou da </a:t>
            </a:r>
            <a:r>
              <a:rPr lang="pt-BR" dirty="0" smtClean="0"/>
              <a:t>Alemanha.</a:t>
            </a:r>
          </a:p>
          <a:p>
            <a:r>
              <a:rPr lang="pt-BR" dirty="0" smtClean="0"/>
              <a:t>Quando </a:t>
            </a:r>
            <a:r>
              <a:rPr lang="pt-BR" dirty="0" smtClean="0"/>
              <a:t>criou-se a primeira faculdade de música popular no Brasil</a:t>
            </a:r>
            <a:r>
              <a:rPr lang="pt-BR" dirty="0" smtClean="0"/>
              <a:t>, </a:t>
            </a:r>
            <a:r>
              <a:rPr lang="pt-BR" dirty="0" smtClean="0"/>
              <a:t>trouxeram uma metodologia dos Estados </a:t>
            </a:r>
            <a:r>
              <a:rPr lang="pt-BR" dirty="0" smtClean="0"/>
              <a:t>Unidos.</a:t>
            </a:r>
          </a:p>
          <a:p>
            <a:r>
              <a:rPr lang="pt-BR" dirty="0" smtClean="0"/>
              <a:t>Qual seria a dificuldade de olharmos para nossa produção musical? </a:t>
            </a:r>
            <a:endParaRPr lang="pt-BR" dirty="0" smtClean="0"/>
          </a:p>
          <a:p>
            <a:r>
              <a:rPr lang="pt-BR" dirty="0" smtClean="0"/>
              <a:t>“Ensinarmos </a:t>
            </a:r>
            <a:r>
              <a:rPr lang="pt-BR" dirty="0" smtClean="0"/>
              <a:t>a partir de nossas próprias bases uma vez que sempre mantivemos já incorporados e transubstanciados ao nosso fazer o saber da música </a:t>
            </a:r>
            <a:r>
              <a:rPr lang="pt-BR" dirty="0" smtClean="0"/>
              <a:t>européia </a:t>
            </a:r>
            <a:r>
              <a:rPr lang="pt-BR" dirty="0" smtClean="0"/>
              <a:t>e dos Estados Unidos</a:t>
            </a:r>
            <a:r>
              <a:rPr lang="pt-BR" dirty="0" smtClean="0"/>
              <a:t>?”</a:t>
            </a:r>
            <a:endParaRPr lang="pt-BR" dirty="0"/>
          </a:p>
        </p:txBody>
      </p:sp>
      <p:sp>
        <p:nvSpPr>
          <p:cNvPr id="3" name="Título 2"/>
          <p:cNvSpPr>
            <a:spLocks noGrp="1"/>
          </p:cNvSpPr>
          <p:nvPr>
            <p:ph type="title"/>
          </p:nvPr>
        </p:nvSpPr>
        <p:spPr/>
        <p:txBody>
          <a:bodyPr/>
          <a:lstStyle/>
          <a:p>
            <a:endParaRPr lang="pt-B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p:txBody>
          <a:bodyPr/>
          <a:lstStyle/>
          <a:p>
            <a:r>
              <a:rPr lang="pt-BR" dirty="0" smtClean="0"/>
              <a:t>Quando pensamos em método há por trás deste a palavra cultura. Vamos criar algo para ensinar a </a:t>
            </a:r>
            <a:r>
              <a:rPr lang="pt-BR" dirty="0" smtClean="0"/>
              <a:t>quem?</a:t>
            </a:r>
          </a:p>
          <a:p>
            <a:r>
              <a:rPr lang="pt-BR" dirty="0" smtClean="0"/>
              <a:t>Para cada tipo de público a abordagem certamente será diferente.</a:t>
            </a:r>
          </a:p>
          <a:p>
            <a:r>
              <a:rPr lang="pt-BR" dirty="0" smtClean="0"/>
              <a:t>Seria possível criarmos uma maneira de ensinarmos música aliando as pérolas das músicas </a:t>
            </a:r>
            <a:r>
              <a:rPr lang="pt-BR" dirty="0" smtClean="0"/>
              <a:t>européia </a:t>
            </a:r>
            <a:r>
              <a:rPr lang="pt-BR" dirty="0" smtClean="0"/>
              <a:t>e estadunidense à nossa própria riqueza musical</a:t>
            </a:r>
            <a:r>
              <a:rPr lang="pt-BR" dirty="0" smtClean="0"/>
              <a:t>?</a:t>
            </a:r>
          </a:p>
          <a:p>
            <a:r>
              <a:rPr lang="pt-BR" dirty="0" smtClean="0"/>
              <a:t> </a:t>
            </a:r>
            <a:r>
              <a:rPr lang="pt-BR" dirty="0" smtClean="0"/>
              <a:t>Num mundo cada vez mais globalizado, não seria interessante também nos utilizarmos da música para ensinarmos a aceitação e a tolerância?</a:t>
            </a:r>
            <a:endParaRPr lang="pt-BR" dirty="0"/>
          </a:p>
        </p:txBody>
      </p:sp>
      <p:sp>
        <p:nvSpPr>
          <p:cNvPr id="3" name="Título 2"/>
          <p:cNvSpPr>
            <a:spLocks noGrp="1"/>
          </p:cNvSpPr>
          <p:nvPr>
            <p:ph type="title"/>
          </p:nvPr>
        </p:nvSpPr>
        <p:spPr/>
        <p:txBody>
          <a:bodyPr/>
          <a:lstStyle/>
          <a:p>
            <a:endParaRPr lang="pt-B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p:txBody>
          <a:bodyPr/>
          <a:lstStyle/>
          <a:p>
            <a:r>
              <a:rPr lang="pt-BR" dirty="0" smtClean="0"/>
              <a:t>Pois </a:t>
            </a:r>
            <a:r>
              <a:rPr lang="pt-BR" dirty="0" smtClean="0"/>
              <a:t>a música popular brasileira foi, desde o seu surgimento, a principal cronista dos anseios e </a:t>
            </a:r>
            <a:r>
              <a:rPr lang="pt-BR" dirty="0" smtClean="0"/>
              <a:t>acontecimentos </a:t>
            </a:r>
            <a:r>
              <a:rPr lang="pt-BR" dirty="0" smtClean="0"/>
              <a:t>do povo do Brasil</a:t>
            </a:r>
            <a:r>
              <a:rPr lang="pt-BR" dirty="0" smtClean="0"/>
              <a:t>.</a:t>
            </a:r>
          </a:p>
          <a:p>
            <a:r>
              <a:rPr lang="pt-BR" dirty="0" smtClean="0"/>
              <a:t>O que </a:t>
            </a:r>
            <a:r>
              <a:rPr lang="pt-BR" dirty="0" smtClean="0"/>
              <a:t>saberíamos do </a:t>
            </a:r>
            <a:r>
              <a:rPr lang="pt-BR" dirty="0" smtClean="0"/>
              <a:t>que ocorreu no sertão nordestino, nos morros cariocas nos anos de 1930, ou no seio das migrações caipiras para São Paulo se não fosse pela música popular que tudo narrou e </a:t>
            </a:r>
            <a:r>
              <a:rPr lang="pt-BR" dirty="0" smtClean="0"/>
              <a:t>registrou?</a:t>
            </a:r>
            <a:endParaRPr lang="pt-BR" dirty="0"/>
          </a:p>
        </p:txBody>
      </p:sp>
      <p:sp>
        <p:nvSpPr>
          <p:cNvPr id="3" name="Título 2"/>
          <p:cNvSpPr>
            <a:spLocks noGrp="1"/>
          </p:cNvSpPr>
          <p:nvPr>
            <p:ph type="title"/>
          </p:nvPr>
        </p:nvSpPr>
        <p:spPr/>
        <p:txBody>
          <a:bodyPr>
            <a:normAutofit fontScale="90000"/>
          </a:bodyPr>
          <a:lstStyle/>
          <a:p>
            <a:r>
              <a:rPr lang="pt-BR" dirty="0" smtClean="0"/>
              <a:t>Por que </a:t>
            </a:r>
            <a:r>
              <a:rPr lang="pt-BR" dirty="0" smtClean="0"/>
              <a:t>a música popular deva ser ensinada nas </a:t>
            </a:r>
            <a:r>
              <a:rPr lang="pt-BR" dirty="0" smtClean="0"/>
              <a:t>escolas?</a:t>
            </a:r>
            <a:endParaRPr lang="pt-B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a:xfrm>
            <a:off x="457200" y="1428736"/>
            <a:ext cx="8229600" cy="4667264"/>
          </a:xfrm>
        </p:spPr>
        <p:txBody>
          <a:bodyPr>
            <a:normAutofit/>
          </a:bodyPr>
          <a:lstStyle/>
          <a:p>
            <a:r>
              <a:rPr lang="pt-BR" dirty="0" smtClean="0"/>
              <a:t>“A </a:t>
            </a:r>
            <a:r>
              <a:rPr lang="pt-BR" dirty="0" smtClean="0"/>
              <a:t>música popular exprime incessantemente os anseios de seu povo e, mesmo neste momento em que se encontra atrelada aos interesses de grandes empresas de mídia, vimos surgir por vias alternativas expressões que nos contam sobre um cotidiano, perto de nós, que muitas vezes desconhecemos</a:t>
            </a:r>
            <a:r>
              <a:rPr lang="pt-BR" dirty="0" smtClean="0"/>
              <a:t>.”</a:t>
            </a:r>
          </a:p>
          <a:p>
            <a:r>
              <a:rPr lang="pt-BR" dirty="0" smtClean="0"/>
              <a:t>Aprender música popular brasileira nas escolas pode ser uma maneira bela de percebermos que vivemos num mundo de </a:t>
            </a:r>
            <a:r>
              <a:rPr lang="pt-BR" dirty="0" err="1" smtClean="0"/>
              <a:t>multiculturalidade</a:t>
            </a:r>
            <a:r>
              <a:rPr lang="pt-BR" dirty="0" smtClean="0"/>
              <a:t> </a:t>
            </a:r>
            <a:r>
              <a:rPr lang="pt-BR" dirty="0" smtClean="0"/>
              <a:t>e não de monocultura como as mídias televisivas, radiofônicas e impressas insistem em nos mostrar</a:t>
            </a:r>
            <a:endParaRPr lang="pt-BR" dirty="0"/>
          </a:p>
        </p:txBody>
      </p:sp>
      <p:sp>
        <p:nvSpPr>
          <p:cNvPr id="3" name="Título 2"/>
          <p:cNvSpPr>
            <a:spLocks noGrp="1"/>
          </p:cNvSpPr>
          <p:nvPr>
            <p:ph type="title"/>
          </p:nvPr>
        </p:nvSpPr>
        <p:spPr/>
        <p:txBody>
          <a:bodyPr/>
          <a:lstStyle/>
          <a:p>
            <a:endParaRPr lang="pt-B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p:txBody>
          <a:bodyPr>
            <a:normAutofit lnSpcReduction="10000"/>
          </a:bodyPr>
          <a:lstStyle/>
          <a:p>
            <a:r>
              <a:rPr lang="pt-BR" dirty="0" smtClean="0"/>
              <a:t>Aprender música popular brasileira nas escolas pode ser um jeito gostoso de conhecer o Brasil e sua exuberância natural e cultural</a:t>
            </a:r>
            <a:r>
              <a:rPr lang="pt-BR" dirty="0" smtClean="0"/>
              <a:t>.</a:t>
            </a:r>
          </a:p>
          <a:p>
            <a:r>
              <a:rPr lang="pt-BR" dirty="0" smtClean="0"/>
              <a:t>Aprender música popular brasileira nas escolas pode ser uma maneira de nos orgulharmos de sermos brasileiros por sermos os autores da maior expressão musical popular existente no </a:t>
            </a:r>
            <a:r>
              <a:rPr lang="pt-BR" dirty="0" smtClean="0"/>
              <a:t>planeta.</a:t>
            </a:r>
          </a:p>
          <a:p>
            <a:r>
              <a:rPr lang="pt-BR" dirty="0" smtClean="0"/>
              <a:t>Desta forma, a Escola passa também a ser um veículo importante de formação e divulgação da Música Popular Brasileira e valorização de nossa própria cultura, tão depreciada ultimamente.</a:t>
            </a:r>
            <a:endParaRPr lang="pt-BR" dirty="0"/>
          </a:p>
        </p:txBody>
      </p:sp>
      <p:sp>
        <p:nvSpPr>
          <p:cNvPr id="3" name="Título 2"/>
          <p:cNvSpPr>
            <a:spLocks noGrp="1"/>
          </p:cNvSpPr>
          <p:nvPr>
            <p:ph type="title"/>
          </p:nvPr>
        </p:nvSpPr>
        <p:spPr/>
        <p:txBody>
          <a:bodyPr/>
          <a:lstStyle/>
          <a:p>
            <a:endParaRPr lang="pt-B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p:txBody>
          <a:bodyPr/>
          <a:lstStyle/>
          <a:p>
            <a:r>
              <a:rPr lang="pt-BR" dirty="0" smtClean="0"/>
              <a:t>https://www.youtube.com/watch?v=XpJMM4IXrfE</a:t>
            </a:r>
            <a:endParaRPr lang="pt-BR" dirty="0"/>
          </a:p>
        </p:txBody>
      </p:sp>
      <p:sp>
        <p:nvSpPr>
          <p:cNvPr id="3" name="Título 2"/>
          <p:cNvSpPr>
            <a:spLocks noGrp="1"/>
          </p:cNvSpPr>
          <p:nvPr>
            <p:ph type="title"/>
          </p:nvPr>
        </p:nvSpPr>
        <p:spPr/>
        <p:txBody>
          <a:bodyPr/>
          <a:lstStyle/>
          <a:p>
            <a:endParaRPr lang="pt-B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el">
  <a:themeElements>
    <a:clrScheme name="Papel">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el">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el">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64</TotalTime>
  <Words>532</Words>
  <Application>Microsoft Office PowerPoint</Application>
  <PresentationFormat>Apresentação na tela (4:3)</PresentationFormat>
  <Paragraphs>24</Paragraphs>
  <Slides>9</Slides>
  <Notes>0</Notes>
  <HiddenSlides>0</HiddenSlides>
  <MMClips>0</MMClips>
  <ScaleCrop>false</ScaleCrop>
  <HeadingPairs>
    <vt:vector size="4" baseType="variant">
      <vt:variant>
        <vt:lpstr>Tema</vt:lpstr>
      </vt:variant>
      <vt:variant>
        <vt:i4>1</vt:i4>
      </vt:variant>
      <vt:variant>
        <vt:lpstr>Títulos de slides</vt:lpstr>
      </vt:variant>
      <vt:variant>
        <vt:i4>9</vt:i4>
      </vt:variant>
    </vt:vector>
  </HeadingPairs>
  <TitlesOfParts>
    <vt:vector size="10" baseType="lpstr">
      <vt:lpstr>Papel</vt:lpstr>
      <vt:lpstr>“Música Popular nas Escolas”</vt:lpstr>
      <vt:lpstr>Slide 2</vt:lpstr>
      <vt:lpstr>Slide 3</vt:lpstr>
      <vt:lpstr>Slide 4</vt:lpstr>
      <vt:lpstr>Slide 5</vt:lpstr>
      <vt:lpstr>Por que a música popular deva ser ensinada nas escolas?</vt:lpstr>
      <vt:lpstr>Slide 7</vt:lpstr>
      <vt:lpstr>Slide 8</vt:lpstr>
      <vt:lpstr>Slide 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“Música Popular nas Escolas”</dc:title>
  <dc:creator>Usuario</dc:creator>
  <cp:lastModifiedBy>Usuario</cp:lastModifiedBy>
  <cp:revision>7</cp:revision>
  <dcterms:created xsi:type="dcterms:W3CDTF">2016-06-16T12:34:46Z</dcterms:created>
  <dcterms:modified xsi:type="dcterms:W3CDTF">2016-06-16T13:39:01Z</dcterms:modified>
</cp:coreProperties>
</file>