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1" r:id="rId3"/>
    <p:sldId id="343" r:id="rId4"/>
    <p:sldId id="344" r:id="rId5"/>
    <p:sldId id="345" r:id="rId6"/>
    <p:sldId id="346" r:id="rId7"/>
    <p:sldId id="347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3E0"/>
    <a:srgbClr val="526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74" autoAdjust="0"/>
    <p:restoredTop sz="94737" autoAdjust="0"/>
  </p:normalViewPr>
  <p:slideViewPr>
    <p:cSldViewPr>
      <p:cViewPr>
        <p:scale>
          <a:sx n="50" d="100"/>
          <a:sy n="50" d="100"/>
        </p:scale>
        <p:origin x="-104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3433B-E6C3-4F40-8565-B4902096AFF5}" type="datetimeFigureOut">
              <a:rPr lang="pt-BR" smtClean="0"/>
              <a:t>14/10/2013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2FDEB-2621-4CBC-A5A6-C4DB07EFA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46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3" name="Espaço Reservado para Conteúdo 2"/>
          <p:cNvSpPr>
            <a:spLocks noGrp="1"/>
          </p:cNvSpPr>
          <p:nvPr>
            <p:ph idx="13"/>
          </p:nvPr>
        </p:nvSpPr>
        <p:spPr>
          <a:xfrm>
            <a:off x="1547664" y="1614810"/>
            <a:ext cx="7067128" cy="4709120"/>
          </a:xfrm>
          <a:prstGeom prst="rect">
            <a:avLst/>
          </a:prstGeom>
        </p:spPr>
        <p:txBody>
          <a:bodyPr/>
          <a:lstStyle>
            <a:lvl1pPr>
              <a:defRPr u="none"/>
            </a:lvl1pPr>
            <a:lvl2pPr>
              <a:defRPr u="none"/>
            </a:lvl2pPr>
            <a:lvl3pPr>
              <a:defRPr u="none"/>
            </a:lvl3pPr>
            <a:lvl4pPr>
              <a:defRPr u="none"/>
            </a:lvl4pPr>
            <a:lvl5pPr>
              <a:defRPr u="none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7067128" cy="994122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pic>
        <p:nvPicPr>
          <p:cNvPr id="2050" name="Picture 2" descr="C:\Users\Márcia\_Principal\JOBS Clientes\ICMC_USP_miv\_CD_ICMC\PPts\FUNDO_PPT001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0274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99412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672" y="1340768"/>
            <a:ext cx="7067128" cy="47091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99412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9672" y="1340768"/>
            <a:ext cx="7067128" cy="470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CD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8" name="Picture 4" descr="C:\Users\Márcia\_Principal\JOBS Clientes\ICMC_USP_miv\_CD_ICMC\PPts\FUNDO_PPT002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3324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99412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9941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99412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D056AB-F742-4C5A-8FFC-DE405C48893E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547664" y="6597352"/>
            <a:ext cx="4472136" cy="188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522096" y="6669360"/>
            <a:ext cx="514400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F06FE-CBE6-420C-B62E-BB736694FF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5263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rgbClr val="52637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2339B-5974-4D3E-9897-23111B9BE115}" type="datetimeFigureOut">
              <a:rPr lang="pt-BR" smtClean="0"/>
              <a:pPr/>
              <a:t>14/10/2013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E3AA-F05F-49E8-849C-450DC0B9A9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sotani@icmc.usp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3"/>
          </p:nvPr>
        </p:nvSpPr>
        <p:spPr>
          <a:xfrm>
            <a:off x="1524161" y="3356992"/>
            <a:ext cx="7067128" cy="3254970"/>
          </a:xfrm>
        </p:spPr>
        <p:txBody>
          <a:bodyPr/>
          <a:lstStyle/>
          <a:p>
            <a:pPr marL="0" indent="0" algn="ctr">
              <a:lnSpc>
                <a:spcPct val="95000"/>
              </a:lnSpc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Responsável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 algn="ctr">
              <a:lnSpc>
                <a:spcPct val="95000"/>
              </a:lnSpc>
              <a:buNone/>
            </a:pPr>
            <a:r>
              <a:rPr lang="en-US" sz="2800" dirty="0">
                <a:solidFill>
                  <a:schemeClr val="tx2"/>
                </a:solidFill>
              </a:rPr>
              <a:t>Prof. Seiji </a:t>
            </a:r>
            <a:r>
              <a:rPr lang="en-US" sz="2800" dirty="0" err="1">
                <a:solidFill>
                  <a:schemeClr val="tx2"/>
                </a:solidFill>
              </a:rPr>
              <a:t>Isotani</a:t>
            </a:r>
            <a:r>
              <a:rPr lang="en-US" sz="2800" dirty="0">
                <a:solidFill>
                  <a:schemeClr val="tx2"/>
                </a:solidFill>
              </a:rPr>
              <a:t> (</a:t>
            </a:r>
            <a:r>
              <a:rPr lang="en-US" sz="2800" dirty="0">
                <a:solidFill>
                  <a:schemeClr val="tx2"/>
                </a:solidFill>
                <a:hlinkClick r:id="rId2"/>
              </a:rPr>
              <a:t>sisotani@icmc.usp.br</a:t>
            </a:r>
            <a:r>
              <a:rPr lang="en-US" sz="2800" dirty="0">
                <a:solidFill>
                  <a:schemeClr val="tx2"/>
                </a:solidFill>
              </a:rPr>
              <a:t>)</a:t>
            </a:r>
          </a:p>
          <a:p>
            <a:pPr marL="0" indent="0" algn="ctr">
              <a:lnSpc>
                <a:spcPct val="95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26428" y="1484784"/>
            <a:ext cx="7787208" cy="1512168"/>
          </a:xfrm>
        </p:spPr>
        <p:txBody>
          <a:bodyPr/>
          <a:lstStyle/>
          <a:p>
            <a:r>
              <a:rPr lang="pt-BR" sz="4000" dirty="0" smtClean="0"/>
              <a:t>Projeto da Disciplina</a:t>
            </a:r>
            <a:endParaRPr lang="pt-BR" sz="4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03648" y="180752"/>
            <a:ext cx="7382976" cy="1016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b="0" kern="1200">
                <a:solidFill>
                  <a:srgbClr val="52637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Departamento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de </a:t>
            </a:r>
            <a:r>
              <a:rPr lang="en-US" sz="1800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Sistemas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de </a:t>
            </a:r>
            <a:r>
              <a:rPr lang="en-US" sz="1800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Computação</a:t>
            </a:r>
            <a:endParaRPr lang="en-US" sz="18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Universidade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de São Paulo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340768"/>
            <a:ext cx="7715200" cy="4709120"/>
          </a:xfrm>
        </p:spPr>
        <p:txBody>
          <a:bodyPr/>
          <a:lstStyle/>
          <a:p>
            <a:r>
              <a:rPr lang="pt-BR" dirty="0" smtClean="0"/>
              <a:t>Utilizando as técnicas sobre pensamento computacional apresentadas em classe, </a:t>
            </a:r>
            <a:r>
              <a:rPr lang="pt-BR" b="1" dirty="0" smtClean="0"/>
              <a:t>crie materiais interativos com </a:t>
            </a:r>
            <a:r>
              <a:rPr lang="pt-BR" b="1" dirty="0" err="1" smtClean="0"/>
              <a:t>scratch</a:t>
            </a:r>
            <a:r>
              <a:rPr lang="pt-BR" b="1" dirty="0" smtClean="0"/>
              <a:t> </a:t>
            </a:r>
            <a:r>
              <a:rPr lang="pt-BR" dirty="0" smtClean="0"/>
              <a:t>para um tópico de ensino de sua preferência levando em consideração sua habilitação (e.g. alunos que escolheram a habilitação em Química deverão desenvolver material didática para química).</a:t>
            </a:r>
          </a:p>
        </p:txBody>
      </p:sp>
    </p:spTree>
    <p:extLst>
      <p:ext uri="{BB962C8B-B14F-4D97-AF65-F5344CB8AC3E}">
        <p14:creationId xmlns:p14="http://schemas.microsoft.com/office/powerpoint/2010/main" val="300527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Crie um </a:t>
            </a:r>
            <a:r>
              <a:rPr lang="pt-BR" b="1" dirty="0" smtClean="0"/>
              <a:t>plano de aula</a:t>
            </a:r>
            <a:r>
              <a:rPr lang="pt-BR" dirty="0" smtClean="0"/>
              <a:t>, que utiliza o material (ou materiais) desenvolvidos de maneira pedagógica para ensinar o conteúdo desejado</a:t>
            </a:r>
          </a:p>
          <a:p>
            <a:r>
              <a:rPr lang="pt-BR" dirty="0" err="1" smtClean="0"/>
              <a:t>Bonus</a:t>
            </a:r>
            <a:r>
              <a:rPr lang="pt-BR" dirty="0" smtClean="0"/>
              <a:t> para quem utilizar efetivamente técnicas de </a:t>
            </a:r>
            <a:r>
              <a:rPr lang="pt-BR" dirty="0" err="1" smtClean="0"/>
              <a:t>gamificação</a:t>
            </a:r>
            <a:r>
              <a:rPr lang="pt-BR" dirty="0" smtClean="0"/>
              <a:t> </a:t>
            </a:r>
            <a:r>
              <a:rPr lang="pt-BR" dirty="0" smtClean="0"/>
              <a:t>(visto na aula) </a:t>
            </a:r>
            <a:r>
              <a:rPr lang="pt-BR" dirty="0" smtClean="0"/>
              <a:t>para preparar seu plano de aula.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5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trabalho pode ser feito em grupo (máximo de 4 alunos)</a:t>
            </a:r>
          </a:p>
          <a:p>
            <a:r>
              <a:rPr lang="pt-BR" dirty="0" smtClean="0"/>
              <a:t>Todos os membros do grupo devem ter a mesma habilitação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5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entregar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9672" y="1340768"/>
            <a:ext cx="7344816" cy="4709120"/>
          </a:xfrm>
        </p:spPr>
        <p:txBody>
          <a:bodyPr/>
          <a:lstStyle/>
          <a:p>
            <a:r>
              <a:rPr lang="pt-BR" dirty="0" smtClean="0"/>
              <a:t>Plano </a:t>
            </a:r>
            <a:r>
              <a:rPr lang="pt-BR" dirty="0" smtClean="0"/>
              <a:t>de aulas </a:t>
            </a:r>
            <a:r>
              <a:rPr lang="pt-BR" dirty="0" smtClean="0"/>
              <a:t>(PDF com plano de aulas detalhado – veja o exemplo no STOA)</a:t>
            </a:r>
            <a:endParaRPr lang="pt-BR" dirty="0" smtClean="0"/>
          </a:p>
          <a:p>
            <a:r>
              <a:rPr lang="pt-BR" dirty="0" smtClean="0"/>
              <a:t>Os arquivos dos materiais desenvolvidos no </a:t>
            </a:r>
            <a:r>
              <a:rPr lang="pt-BR" dirty="0" err="1" smtClean="0"/>
              <a:t>scratch</a:t>
            </a:r>
            <a:endParaRPr lang="pt-BR" dirty="0" smtClean="0"/>
          </a:p>
          <a:p>
            <a:r>
              <a:rPr lang="pt-BR" dirty="0" smtClean="0"/>
              <a:t>Slides da uma apresentação de aproximadamente </a:t>
            </a:r>
            <a:r>
              <a:rPr lang="pt-BR" dirty="0" smtClean="0"/>
              <a:t>10 </a:t>
            </a:r>
            <a:r>
              <a:rPr lang="pt-BR" dirty="0" smtClean="0"/>
              <a:t>minutos que explique o valor pedagógico dos materiais desenvolvidos e exemplifique seu uso em sala de </a:t>
            </a:r>
            <a:r>
              <a:rPr lang="pt-BR" dirty="0" smtClean="0"/>
              <a:t>aula, dentro </a:t>
            </a:r>
            <a:r>
              <a:rPr lang="pt-BR" dirty="0" smtClean="0"/>
              <a:t>do contexto do plano de </a:t>
            </a:r>
            <a:r>
              <a:rPr lang="pt-BR" dirty="0" smtClean="0"/>
              <a:t>aulas </a:t>
            </a:r>
            <a:r>
              <a:rPr lang="pt-BR" dirty="0" smtClean="0"/>
              <a:t>desenvolvido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079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931224" cy="4709120"/>
          </a:xfrm>
        </p:spPr>
        <p:txBody>
          <a:bodyPr/>
          <a:lstStyle/>
          <a:p>
            <a:r>
              <a:rPr lang="pt-BR" dirty="0" smtClean="0"/>
              <a:t>Data desejável de entrega dos documentos é dia 4/11 </a:t>
            </a:r>
          </a:p>
          <a:p>
            <a:pPr lvl="1"/>
            <a:r>
              <a:rPr lang="pt-BR" dirty="0" smtClean="0"/>
              <a:t>Quem entregar nesta data terá um bônus</a:t>
            </a:r>
          </a:p>
          <a:p>
            <a:r>
              <a:rPr lang="pt-BR" dirty="0" smtClean="0"/>
              <a:t>Data limite de entrega 10/11</a:t>
            </a:r>
          </a:p>
          <a:p>
            <a:pPr lvl="1"/>
            <a:r>
              <a:rPr lang="pt-BR" dirty="0" smtClean="0"/>
              <a:t>Depois desta data haverá desconto de 1 ponto no trabalho por dia de atraso.</a:t>
            </a:r>
          </a:p>
          <a:p>
            <a:r>
              <a:rPr lang="pt-BR" dirty="0" smtClean="0"/>
              <a:t>Data das apresentações 11/11, 18/11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Enviar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arquivos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para</a:t>
            </a:r>
            <a:r>
              <a:rPr lang="en-US" dirty="0" smtClean="0">
                <a:solidFill>
                  <a:schemeClr val="tx2"/>
                </a:solidFill>
              </a:rPr>
              <a:t> o site da </a:t>
            </a:r>
            <a:r>
              <a:rPr lang="en-US" dirty="0" err="1" smtClean="0">
                <a:solidFill>
                  <a:schemeClr val="tx2"/>
                </a:solidFill>
              </a:rPr>
              <a:t>disciplina</a:t>
            </a:r>
            <a:r>
              <a:rPr lang="en-US" dirty="0" smtClean="0">
                <a:solidFill>
                  <a:schemeClr val="tx2"/>
                </a:solidFill>
              </a:rPr>
              <a:t> STOA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0001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4560</TotalTime>
  <Words>243</Words>
  <Application>Microsoft Office PowerPoint</Application>
  <PresentationFormat>Apresentação na tela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Tema do Office</vt:lpstr>
      <vt:lpstr>Personalizar design</vt:lpstr>
      <vt:lpstr>Projeto da Disciplina</vt:lpstr>
      <vt:lpstr>Apresentação do PowerPoint</vt:lpstr>
      <vt:lpstr>Apresentação do PowerPoint</vt:lpstr>
      <vt:lpstr>Apresentação do PowerPoint</vt:lpstr>
      <vt:lpstr>O que entregar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Márcia</dc:creator>
  <cp:lastModifiedBy>Seiji</cp:lastModifiedBy>
  <cp:revision>155</cp:revision>
  <dcterms:created xsi:type="dcterms:W3CDTF">2011-03-16T21:59:19Z</dcterms:created>
  <dcterms:modified xsi:type="dcterms:W3CDTF">2013-10-15T02:23:04Z</dcterms:modified>
</cp:coreProperties>
</file>