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0" r:id="rId4"/>
    <p:sldId id="266" r:id="rId5"/>
    <p:sldId id="259" r:id="rId6"/>
    <p:sldId id="267" r:id="rId7"/>
    <p:sldId id="264" r:id="rId8"/>
    <p:sldId id="258" r:id="rId9"/>
    <p:sldId id="265" r:id="rId10"/>
    <p:sldId id="257" r:id="rId11"/>
    <p:sldId id="261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3E2E0-AE84-440B-8261-2A9B636A4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1C5A54-BB19-47D4-BBB5-EA1988E9E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6678A1-E31B-4C58-B669-022FD258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3F420-9F2B-42E8-83FF-5423CEBF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D9D8BF-FF9C-4DB3-AB0B-95325504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5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B6F94-65E4-4220-B45B-51F420E0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0A02BC-040D-48A3-BAE1-FB28C227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27A694-99A9-4124-B6C6-5A3611A0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D6FC5D-29CF-40D0-9B82-9EDC522F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0943A6-FDE3-4407-9538-2E60607B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0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C022B8-F1F5-4DFE-8EA0-7DFF85D17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99F31E-13C8-44D4-BD93-2E176D372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71D220-B6FD-4227-8154-F1CD3364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718B3E-EED1-43D9-9E9B-0C981490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423381-DD74-437B-AD19-72E09696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2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DE56D-4B4C-4AF8-8026-8D3BB027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985E39-B824-4087-9C9F-C32DB8610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8F9D2-913C-41B0-848F-E2F6CCA1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45F2C2-4310-4633-935E-A519DBAE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2BA88-F64D-4DFE-A1F7-86A9ACCA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3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E839A-4C0D-4449-9897-D095EBBE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AFD91A-381D-444D-87CF-CCE40AE02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CC6E2C-7F97-41FB-B0DB-8302AC8C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146901-9AA6-49D5-99D2-C733AD1A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C3B60-160F-4700-AAF0-1F4F8E98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4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8B068-9CF9-4F54-AB85-87481470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992FD7-6750-4DA8-87B7-C4EB55175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5D064D-4A73-4BC5-8E1D-407D9FEEC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E11870-F4C1-4145-858A-1FAB3997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BB8A1F-8080-4BFB-ADF8-A1D5B3CB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87B43C-A269-419E-9491-F29F1E31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9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19B35-5245-4BB5-BBDD-D7BFEB8B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DE1EE2-1443-4973-8850-3A066F982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FC9C98-37EE-4FDB-8961-5A25E14DB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F9BA02-DA0C-44F8-B236-77F722566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71AC79-A514-46D7-92CE-75961C0DD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BD53E1-A89E-4EA9-9F9C-3FAADDBC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5F4C0A-CFD1-4FBF-B02F-3E384815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4C4A1A-CF76-4EF4-B32C-63CB9287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9D87E-8A49-4FD6-A9E3-3796EF14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6723B2-52CA-46E9-BB24-FEBEA9EC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0851AE-67A9-4B38-9776-0C61979F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D6AA86-98EB-45DF-8A4D-711EDBD9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1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3CD578-8A32-4C48-A00B-69E243E2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BE16FE-F2C9-43A8-9244-1FA295A2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1D4B33-8988-4E1F-AE59-F47C13FF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9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ED1AB-FC2D-497C-AE9B-9DF22EA8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88D9B-9F5E-4634-9515-7ADF10202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EE6356-D1A8-4BA9-8BAC-EDAD8B90B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A51B76-818A-4945-8EEA-D851CDE6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A79CD2-676B-413E-AC52-5D00EA04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1B036D-FF05-4EDF-A9B2-471F3A86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7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27825-2037-480E-A1EC-74F53F00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E9B8C6-2A11-454D-86E1-5BE18B64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0D96FD-E56B-4EA9-A5E8-026285CB3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CAF719-0DDF-422B-85AE-E34AF616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8115F8-0025-45D1-8205-EC658966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DB08F0-5A36-45E7-BFD1-2AFAE99B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4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B6080-F65B-4C5F-93C7-B5360DC6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7F0C91-CAE6-4C50-B4E3-28D684B73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44A6BD-820B-4F42-B414-7E53150F0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3389-FD50-4705-8FBF-E14B170FE3ED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B1F471-B46C-41AF-B352-0EBB621AB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48182D-07B2-449C-BD68-CAC67FF1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D5F0-C28E-483C-B6DF-025759E90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B953A-C174-4E5A-A918-A1057818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  <a:t>Atividade de Bioquímica</a:t>
            </a:r>
          </a:p>
        </p:txBody>
      </p:sp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53294C95-3C4B-45FF-9CCC-B197BFCE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64" y="2396852"/>
            <a:ext cx="2600649" cy="37613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120A3B1-57E9-4C1A-9257-00F0BD9128FE}"/>
              </a:ext>
            </a:extLst>
          </p:cNvPr>
          <p:cNvSpPr txBox="1"/>
          <p:nvPr/>
        </p:nvSpPr>
        <p:spPr>
          <a:xfrm>
            <a:off x="9676698" y="6158173"/>
            <a:ext cx="202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Mi(r)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ístico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0C3895B-7368-46EC-A4FB-ECFFF1255B39}"/>
              </a:ext>
            </a:extLst>
          </p:cNvPr>
          <p:cNvSpPr/>
          <p:nvPr/>
        </p:nvSpPr>
        <p:spPr>
          <a:xfrm>
            <a:off x="491234" y="1533108"/>
            <a:ext cx="7356229" cy="4745374"/>
          </a:xfrm>
          <a:prstGeom prst="roundRect">
            <a:avLst>
              <a:gd name="adj" fmla="val 6291"/>
            </a:avLst>
          </a:prstGeom>
          <a:solidFill>
            <a:schemeClr val="bg1"/>
          </a:solidFill>
          <a:ln w="28575">
            <a:solidFill>
              <a:srgbClr val="55B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EA3F1D-75AB-436C-8813-1095ADD0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65" y="1881555"/>
            <a:ext cx="6823966" cy="3443337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Elabore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questão utilizando a figura recebida.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Inspire-se nos tópicos e questões trabalhados durante 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P.Es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G.Ds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questão pode ser dissertativa; de verdadeiro ou falso; de múltipla escolha e etc.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slide a seguir há um modelo de questão desenvolvida a partir de uma figura.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Você deverá apresentar e discutir sua questão com os colegas e o monitor no dia do encontro.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Qualquer dúvida no processo de criação, peça ajuda ao monitor. Ele ajudará com prazer!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968722-7F3A-46A0-BA8A-1B0504702A37}"/>
              </a:ext>
            </a:extLst>
          </p:cNvPr>
          <p:cNvSpPr txBox="1"/>
          <p:nvPr/>
        </p:nvSpPr>
        <p:spPr>
          <a:xfrm>
            <a:off x="2468880" y="5597681"/>
            <a:ext cx="362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Bom Trabalho!</a:t>
            </a:r>
          </a:p>
        </p:txBody>
      </p:sp>
      <p:sp>
        <p:nvSpPr>
          <p:cNvPr id="9" name="Coração 8">
            <a:extLst>
              <a:ext uri="{FF2B5EF4-FFF2-40B4-BE49-F238E27FC236}">
                <a16:creationId xmlns:a16="http://schemas.microsoft.com/office/drawing/2014/main" id="{48AF805E-7917-4CC8-B0B7-CF5B586327B5}"/>
              </a:ext>
            </a:extLst>
          </p:cNvPr>
          <p:cNvSpPr/>
          <p:nvPr/>
        </p:nvSpPr>
        <p:spPr>
          <a:xfrm>
            <a:off x="5564944" y="5752400"/>
            <a:ext cx="274321" cy="23915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69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6459B1F-DABF-4657-95D4-B01458EB5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5" t="25436" r="29420" b="8923"/>
          <a:stretch/>
        </p:blipFill>
        <p:spPr>
          <a:xfrm>
            <a:off x="3105009" y="1227404"/>
            <a:ext cx="6502263" cy="50503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8A2FF3A-24AF-4B8F-82DC-B59E01F1E010}"/>
              </a:ext>
            </a:extLst>
          </p:cNvPr>
          <p:cNvSpPr txBox="1"/>
          <p:nvPr/>
        </p:nvSpPr>
        <p:spPr>
          <a:xfrm>
            <a:off x="517299" y="362059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8</a:t>
            </a:r>
          </a:p>
        </p:txBody>
      </p:sp>
    </p:spTree>
    <p:extLst>
      <p:ext uri="{BB962C8B-B14F-4D97-AF65-F5344CB8AC3E}">
        <p14:creationId xmlns:p14="http://schemas.microsoft.com/office/powerpoint/2010/main" val="188402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40AE1B1-E081-4441-B48D-61655DC8F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6" t="26370" r="26347" b="9931"/>
          <a:stretch/>
        </p:blipFill>
        <p:spPr>
          <a:xfrm>
            <a:off x="1606689" y="1359279"/>
            <a:ext cx="8978622" cy="493941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17A91C2-B1EF-45F7-8410-D16A1D1D4D52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9</a:t>
            </a:r>
          </a:p>
        </p:txBody>
      </p:sp>
    </p:spTree>
    <p:extLst>
      <p:ext uri="{BB962C8B-B14F-4D97-AF65-F5344CB8AC3E}">
        <p14:creationId xmlns:p14="http://schemas.microsoft.com/office/powerpoint/2010/main" val="295366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CD7764-EBB2-4B7E-81C1-161998466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78" t="33373" r="37465" b="5524"/>
          <a:stretch/>
        </p:blipFill>
        <p:spPr>
          <a:xfrm>
            <a:off x="6044419" y="525529"/>
            <a:ext cx="5008101" cy="5806941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63613CF-FF23-41B7-ADD9-1883869BC4C9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10</a:t>
            </a:r>
          </a:p>
        </p:txBody>
      </p:sp>
    </p:spTree>
    <p:extLst>
      <p:ext uri="{BB962C8B-B14F-4D97-AF65-F5344CB8AC3E}">
        <p14:creationId xmlns:p14="http://schemas.microsoft.com/office/powerpoint/2010/main" val="283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m 1">
            <a:extLst>
              <a:ext uri="{FF2B5EF4-FFF2-40B4-BE49-F238E27FC236}">
                <a16:creationId xmlns:a16="http://schemas.microsoft.com/office/drawing/2014/main" id="{5B56EE39-B233-481F-8C90-2E67D06F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5214" r="25926" b="21590"/>
          <a:stretch>
            <a:fillRect/>
          </a:stretch>
        </p:blipFill>
        <p:spPr bwMode="auto">
          <a:xfrm>
            <a:off x="4492415" y="402867"/>
            <a:ext cx="5708287" cy="25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EB10BD3-BD5C-4AB1-B59C-AD1461C8CF80}"/>
              </a:ext>
            </a:extLst>
          </p:cNvPr>
          <p:cNvSpPr txBox="1"/>
          <p:nvPr/>
        </p:nvSpPr>
        <p:spPr>
          <a:xfrm>
            <a:off x="2781592" y="3093940"/>
            <a:ext cx="8662181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 atividade da enzima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Hexoquinase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analise as alternativas abaixo e classifique-as em verdadeiro (V) ou falso (F). Justifique as falsas.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D6C039-FC6B-4AA8-9BA2-B97A2B573778}"/>
              </a:ext>
            </a:extLst>
          </p:cNvPr>
          <p:cNvSpPr txBox="1"/>
          <p:nvPr/>
        </p:nvSpPr>
        <p:spPr>
          <a:xfrm>
            <a:off x="2781592" y="3875221"/>
            <a:ext cx="8820445" cy="285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Esta enzima possuí apenas um substrato, a glicose.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) 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glicose 6-fosfato é inibidor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alostérico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hexoquinase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I, II e III, mas não da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hexoquianse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O ATP também é substrato da enzima.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) O Mg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um cofator, sem ele, não é possível que ocorram as modificações necessários entre a enzima e o substrato.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) Esta enzima é uma quinase, portanto,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hidrolisa ATP para fornecer energia livre para seus    substratos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43AEBB-AFE5-45B4-98FB-A813AC9A5CB4}"/>
              </a:ext>
            </a:extLst>
          </p:cNvPr>
          <p:cNvSpPr txBox="1"/>
          <p:nvPr/>
        </p:nvSpPr>
        <p:spPr>
          <a:xfrm>
            <a:off x="591426" y="432701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Tw Cen MT Condensed Extra Bold" panose="020B0803020202020204" pitchFamily="34" charset="0"/>
              </a:rPr>
              <a:t>EXEMPLO: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B2E1C9-4D17-4B60-BDFC-CDA52E2EF20A}"/>
              </a:ext>
            </a:extLst>
          </p:cNvPr>
          <p:cNvSpPr txBox="1"/>
          <p:nvPr/>
        </p:nvSpPr>
        <p:spPr>
          <a:xfrm>
            <a:off x="563290" y="404564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EXEMPLO:</a:t>
            </a:r>
          </a:p>
        </p:txBody>
      </p:sp>
    </p:spTree>
    <p:extLst>
      <p:ext uri="{BB962C8B-B14F-4D97-AF65-F5344CB8AC3E}">
        <p14:creationId xmlns:p14="http://schemas.microsoft.com/office/powerpoint/2010/main" val="28116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994462D-B3CE-4772-958B-06305D023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64" y="1681083"/>
            <a:ext cx="9069071" cy="386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6593BE-8753-4D34-B910-15F546B179C7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1</a:t>
            </a:r>
          </a:p>
        </p:txBody>
      </p:sp>
    </p:spTree>
    <p:extLst>
      <p:ext uri="{BB962C8B-B14F-4D97-AF65-F5344CB8AC3E}">
        <p14:creationId xmlns:p14="http://schemas.microsoft.com/office/powerpoint/2010/main" val="143567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C87239A-58AB-47F4-AA11-46053557C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00" t="21788" r="33782" b="7465"/>
          <a:stretch/>
        </p:blipFill>
        <p:spPr>
          <a:xfrm>
            <a:off x="3459318" y="334225"/>
            <a:ext cx="7649724" cy="5897881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65AEAB2-ABB7-4920-94FC-9C9906D02BC4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2</a:t>
            </a:r>
          </a:p>
        </p:txBody>
      </p:sp>
    </p:spTree>
    <p:extLst>
      <p:ext uri="{BB962C8B-B14F-4D97-AF65-F5344CB8AC3E}">
        <p14:creationId xmlns:p14="http://schemas.microsoft.com/office/powerpoint/2010/main" val="164078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C0226A8-9D18-466A-9498-4E4ACB63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28" t="17854" r="29629" b="7114"/>
          <a:stretch/>
        </p:blipFill>
        <p:spPr>
          <a:xfrm>
            <a:off x="3056792" y="445387"/>
            <a:ext cx="8244840" cy="5967225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E742B22-B1DF-4F63-A707-8CE4A406DFD5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3</a:t>
            </a:r>
          </a:p>
        </p:txBody>
      </p:sp>
    </p:spTree>
    <p:extLst>
      <p:ext uri="{BB962C8B-B14F-4D97-AF65-F5344CB8AC3E}">
        <p14:creationId xmlns:p14="http://schemas.microsoft.com/office/powerpoint/2010/main" val="221296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BF6C98F9-7E49-4575-AD99-B482752C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2" y="718945"/>
            <a:ext cx="9070866" cy="513284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58A8B9-AAD9-4F23-922E-A14358F3CA41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4</a:t>
            </a:r>
          </a:p>
        </p:txBody>
      </p:sp>
    </p:spTree>
    <p:extLst>
      <p:ext uri="{BB962C8B-B14F-4D97-AF65-F5344CB8AC3E}">
        <p14:creationId xmlns:p14="http://schemas.microsoft.com/office/powerpoint/2010/main" val="58205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722365D-30B5-4537-94CC-FB55BE00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0" t="23111" r="31005" b="7333"/>
          <a:stretch/>
        </p:blipFill>
        <p:spPr>
          <a:xfrm>
            <a:off x="6489583" y="1103666"/>
            <a:ext cx="5110991" cy="47701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30A20C-5408-420E-B01A-A24A767D7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7" t="30444" r="25481" b="8718"/>
          <a:stretch/>
        </p:blipFill>
        <p:spPr>
          <a:xfrm>
            <a:off x="591426" y="1849752"/>
            <a:ext cx="5739620" cy="41722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B36CAA-B69B-4D04-927B-F2DB9E32673B}"/>
              </a:ext>
            </a:extLst>
          </p:cNvPr>
          <p:cNvSpPr txBox="1"/>
          <p:nvPr/>
        </p:nvSpPr>
        <p:spPr>
          <a:xfrm>
            <a:off x="366342" y="334225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5</a:t>
            </a:r>
          </a:p>
        </p:txBody>
      </p:sp>
    </p:spTree>
    <p:extLst>
      <p:ext uri="{BB962C8B-B14F-4D97-AF65-F5344CB8AC3E}">
        <p14:creationId xmlns:p14="http://schemas.microsoft.com/office/powerpoint/2010/main" val="328213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BDA8657-ED79-460B-9229-B6B073860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08" t="23089" r="39452" b="9866"/>
          <a:stretch/>
        </p:blipFill>
        <p:spPr>
          <a:xfrm>
            <a:off x="850201" y="2100997"/>
            <a:ext cx="3484657" cy="3898732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C89EC9-FA05-4082-AF9B-6052FAB7F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5" t="21948" r="31648" b="8103"/>
          <a:stretch/>
        </p:blipFill>
        <p:spPr>
          <a:xfrm>
            <a:off x="8633856" y="2559187"/>
            <a:ext cx="3120203" cy="29823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91348A5-9DEB-4F03-A386-AE3494CA72D6}"/>
              </a:ext>
            </a:extLst>
          </p:cNvPr>
          <p:cNvSpPr txBox="1"/>
          <p:nvPr/>
        </p:nvSpPr>
        <p:spPr>
          <a:xfrm rot="16200000">
            <a:off x="-1182659" y="3390705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Velocidade da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Isocitrato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desidrogenase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773703B-DB84-426F-98DC-2A3EE08D8516}"/>
              </a:ext>
            </a:extLst>
          </p:cNvPr>
          <p:cNvGrpSpPr/>
          <p:nvPr/>
        </p:nvGrpSpPr>
        <p:grpSpPr>
          <a:xfrm>
            <a:off x="4417422" y="1990578"/>
            <a:ext cx="4115503" cy="3898732"/>
            <a:chOff x="4499987" y="690711"/>
            <a:chExt cx="4115503" cy="389873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BE7C00F-F888-4284-93DE-A30C1109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81" t="24339" r="36495" b="8995"/>
            <a:stretch/>
          </p:blipFill>
          <p:spPr>
            <a:xfrm>
              <a:off x="5247249" y="690711"/>
              <a:ext cx="3368241" cy="3898732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C6AC77F-3D77-4C52-A69A-35987C18741A}"/>
                </a:ext>
              </a:extLst>
            </p:cNvPr>
            <p:cNvSpPr txBox="1"/>
            <p:nvPr/>
          </p:nvSpPr>
          <p:spPr>
            <a:xfrm rot="16200000">
              <a:off x="3099860" y="2136558"/>
              <a:ext cx="3446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Velocidade da </a:t>
              </a:r>
              <a:r>
                <a:rPr lang="pt-B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Isocitrato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desidrogenase 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890A0D-BD79-4397-A86B-161125BF64D9}"/>
              </a:ext>
            </a:extLst>
          </p:cNvPr>
          <p:cNvSpPr txBox="1"/>
          <p:nvPr/>
        </p:nvSpPr>
        <p:spPr>
          <a:xfrm>
            <a:off x="517299" y="1454666"/>
            <a:ext cx="8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AD4847-488B-44E0-B7E9-D4A38A37A1F5}"/>
              </a:ext>
            </a:extLst>
          </p:cNvPr>
          <p:cNvSpPr txBox="1"/>
          <p:nvPr/>
        </p:nvSpPr>
        <p:spPr>
          <a:xfrm>
            <a:off x="5146318" y="1344247"/>
            <a:ext cx="8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A17CFA-C715-41E5-BF2B-4893F9874479}"/>
              </a:ext>
            </a:extLst>
          </p:cNvPr>
          <p:cNvSpPr txBox="1"/>
          <p:nvPr/>
        </p:nvSpPr>
        <p:spPr>
          <a:xfrm>
            <a:off x="517299" y="362059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6</a:t>
            </a:r>
          </a:p>
        </p:txBody>
      </p:sp>
    </p:spTree>
    <p:extLst>
      <p:ext uri="{BB962C8B-B14F-4D97-AF65-F5344CB8AC3E}">
        <p14:creationId xmlns:p14="http://schemas.microsoft.com/office/powerpoint/2010/main" val="322012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12249F-1D9E-45D7-90BE-6FDEE52C3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9" t="17846" r="59189" b="27795"/>
          <a:stretch/>
        </p:blipFill>
        <p:spPr>
          <a:xfrm>
            <a:off x="2787750" y="538445"/>
            <a:ext cx="4459458" cy="63195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A2C1F1-3F9D-4450-9B5B-C21156EAB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9" t="72000" r="59189" b="9128"/>
          <a:stretch/>
        </p:blipFill>
        <p:spPr>
          <a:xfrm>
            <a:off x="7174522" y="4958034"/>
            <a:ext cx="3404382" cy="16748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A97F2D7-889A-4D07-AC1B-7E727CB66D04}"/>
              </a:ext>
            </a:extLst>
          </p:cNvPr>
          <p:cNvSpPr txBox="1"/>
          <p:nvPr/>
        </p:nvSpPr>
        <p:spPr>
          <a:xfrm>
            <a:off x="517299" y="362059"/>
            <a:ext cx="332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55B79D"/>
                </a:solidFill>
                <a:latin typeface="Tw Cen MT Condensed Extra Bold" panose="020B0803020202020204" pitchFamily="34" charset="0"/>
              </a:rPr>
              <a:t>Figura 7</a:t>
            </a:r>
          </a:p>
        </p:txBody>
      </p:sp>
    </p:spTree>
    <p:extLst>
      <p:ext uri="{BB962C8B-B14F-4D97-AF65-F5344CB8AC3E}">
        <p14:creationId xmlns:p14="http://schemas.microsoft.com/office/powerpoint/2010/main" val="3891902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259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 Condensed Extra Bold</vt:lpstr>
      <vt:lpstr>Tema do Office</vt:lpstr>
      <vt:lpstr>Atividade de Bioquímica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Cuevas</dc:creator>
  <cp:lastModifiedBy>Paulo Cuevas</cp:lastModifiedBy>
  <cp:revision>3</cp:revision>
  <dcterms:created xsi:type="dcterms:W3CDTF">2020-10-15T12:39:26Z</dcterms:created>
  <dcterms:modified xsi:type="dcterms:W3CDTF">2020-10-15T19:44:30Z</dcterms:modified>
</cp:coreProperties>
</file>