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6" r:id="rId2"/>
    <p:sldId id="27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Estilo com Tema 1 - Ênfas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Estilo com Tema 1 - Ênfase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Estilo com Tema 1 - Ênfase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4" d="100"/>
          <a:sy n="84" d="100"/>
        </p:scale>
        <p:origin x="102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42E239-5F4D-4B5B-B889-25AB3B44F8E0}" type="datetimeFigureOut">
              <a:rPr lang="pt-BR" smtClean="0"/>
              <a:t>17/05/2017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1A1522-EA5C-4D76-99F6-2080D4D291D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85436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8691E-859E-4444-A46C-687E1C3C2F2C}" type="datetimeFigureOut">
              <a:rPr lang="pt-BR" smtClean="0"/>
              <a:t>17/05/2017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2D40F-7677-424D-BB8F-C415E6B41C6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82514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8691E-859E-4444-A46C-687E1C3C2F2C}" type="datetimeFigureOut">
              <a:rPr lang="pt-BR" smtClean="0"/>
              <a:t>17/05/2017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2D40F-7677-424D-BB8F-C415E6B41C6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19170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8691E-859E-4444-A46C-687E1C3C2F2C}" type="datetimeFigureOut">
              <a:rPr lang="pt-BR" smtClean="0"/>
              <a:t>17/05/2017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2D40F-7677-424D-BB8F-C415E6B41C6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25095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8691E-859E-4444-A46C-687E1C3C2F2C}" type="datetimeFigureOut">
              <a:rPr lang="pt-BR" smtClean="0"/>
              <a:t>17/05/2017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2D40F-7677-424D-BB8F-C415E6B41C6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13085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8691E-859E-4444-A46C-687E1C3C2F2C}" type="datetimeFigureOut">
              <a:rPr lang="pt-BR" smtClean="0"/>
              <a:t>17/05/2017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2D40F-7677-424D-BB8F-C415E6B41C6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79350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8691E-859E-4444-A46C-687E1C3C2F2C}" type="datetimeFigureOut">
              <a:rPr lang="pt-BR" smtClean="0"/>
              <a:t>17/05/2017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2D40F-7677-424D-BB8F-C415E6B41C6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68681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8691E-859E-4444-A46C-687E1C3C2F2C}" type="datetimeFigureOut">
              <a:rPr lang="pt-BR" smtClean="0"/>
              <a:t>17/05/2017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2D40F-7677-424D-BB8F-C415E6B41C6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45380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8691E-859E-4444-A46C-687E1C3C2F2C}" type="datetimeFigureOut">
              <a:rPr lang="pt-BR" smtClean="0"/>
              <a:t>17/05/2017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2D40F-7677-424D-BB8F-C415E6B41C6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90145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8691E-859E-4444-A46C-687E1C3C2F2C}" type="datetimeFigureOut">
              <a:rPr lang="pt-BR" smtClean="0"/>
              <a:t>17/05/2017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2D40F-7677-424D-BB8F-C415E6B41C6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46145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8691E-859E-4444-A46C-687E1C3C2F2C}" type="datetimeFigureOut">
              <a:rPr lang="pt-BR" smtClean="0"/>
              <a:t>17/05/2017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2D40F-7677-424D-BB8F-C415E6B41C6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09184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8691E-859E-4444-A46C-687E1C3C2F2C}" type="datetimeFigureOut">
              <a:rPr lang="pt-BR" smtClean="0"/>
              <a:t>17/05/2017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2D40F-7677-424D-BB8F-C415E6B41C6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44732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8691E-859E-4444-A46C-687E1C3C2F2C}" type="datetimeFigureOut">
              <a:rPr lang="pt-BR" smtClean="0"/>
              <a:t>17/05/2017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62D40F-7677-424D-BB8F-C415E6B41C6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62561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93035" y="2504660"/>
            <a:ext cx="7772400" cy="649357"/>
          </a:xfrm>
        </p:spPr>
        <p:txBody>
          <a:bodyPr>
            <a:normAutofit/>
          </a:bodyPr>
          <a:lstStyle/>
          <a:p>
            <a:r>
              <a:rPr lang="pt-BR" sz="3600" dirty="0"/>
              <a:t>Laboratório de Engenharia de Software I</a:t>
            </a:r>
            <a:endParaRPr lang="pt-BR" sz="24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50235" y="3154017"/>
            <a:ext cx="6858000" cy="1070113"/>
          </a:xfrm>
        </p:spPr>
        <p:txBody>
          <a:bodyPr>
            <a:normAutofit/>
          </a:bodyPr>
          <a:lstStyle/>
          <a:p>
            <a:r>
              <a:rPr lang="pt-BR" sz="2000" dirty="0"/>
              <a:t>Turma 01: Profa. Lucia Vilela Leite Filgueiras</a:t>
            </a:r>
          </a:p>
          <a:p>
            <a:r>
              <a:rPr lang="pt-BR" sz="2000" dirty="0"/>
              <a:t>Turma 02: Profa. Maria Alice </a:t>
            </a:r>
            <a:r>
              <a:rPr lang="pt-BR" sz="2000" dirty="0" err="1"/>
              <a:t>Grigas</a:t>
            </a:r>
            <a:r>
              <a:rPr lang="pt-BR" sz="2000" dirty="0"/>
              <a:t> Varela Ferreira 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194" y="412507"/>
            <a:ext cx="2227193" cy="927997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7198" y="183354"/>
            <a:ext cx="1216045" cy="1386302"/>
          </a:xfrm>
          <a:prstGeom prst="rect">
            <a:avLst/>
          </a:prstGeom>
        </p:spPr>
      </p:pic>
      <p:sp>
        <p:nvSpPr>
          <p:cNvPr id="8" name="Retângulo 7"/>
          <p:cNvSpPr/>
          <p:nvPr/>
        </p:nvSpPr>
        <p:spPr>
          <a:xfrm>
            <a:off x="1653209" y="5117201"/>
            <a:ext cx="565205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dirty="0"/>
              <a:t>Aula 03</a:t>
            </a:r>
            <a:br>
              <a:rPr lang="pt-BR" dirty="0"/>
            </a:br>
            <a:r>
              <a:rPr lang="pt-BR" dirty="0"/>
              <a:t>Modelo de dados</a:t>
            </a:r>
          </a:p>
          <a:p>
            <a:pPr algn="ctr"/>
            <a:r>
              <a:rPr lang="pt-BR" dirty="0"/>
              <a:t>Implementação do banco de dados</a:t>
            </a:r>
          </a:p>
        </p:txBody>
      </p:sp>
    </p:spTree>
    <p:extLst>
      <p:ext uri="{BB962C8B-B14F-4D97-AF65-F5344CB8AC3E}">
        <p14:creationId xmlns:p14="http://schemas.microsoft.com/office/powerpoint/2010/main" val="8263478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Roteiro da aula</a:t>
            </a: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3608586"/>
              </p:ext>
            </p:extLst>
          </p:nvPr>
        </p:nvGraphicFramePr>
        <p:xfrm>
          <a:off x="628650" y="1825625"/>
          <a:ext cx="7886700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2028">
                  <a:extLst>
                    <a:ext uri="{9D8B030D-6E8A-4147-A177-3AD203B41FA5}">
                      <a16:colId xmlns:a16="http://schemas.microsoft.com/office/drawing/2014/main" val="348884347"/>
                    </a:ext>
                  </a:extLst>
                </a:gridCol>
                <a:gridCol w="5904672">
                  <a:extLst>
                    <a:ext uri="{9D8B030D-6E8A-4147-A177-3AD203B41FA5}">
                      <a16:colId xmlns:a16="http://schemas.microsoft.com/office/drawing/2014/main" val="22570497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Horário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Atividade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62904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08:20-08:40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Apresentação da ferramenta CASE para elaboração do modelo de entidade-relacionamento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65871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08:40-09:30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Elaboração do modelo E-R a partir do modelo de classes.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29556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09:30-11:00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Implementação do banco de dados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72036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11:00-12:00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Apresentação dos artefatos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70068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Para casa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Complementar banco de dados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96572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999162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235</TotalTime>
  <Words>71</Words>
  <Application>Microsoft Office PowerPoint</Application>
  <PresentationFormat>Apresentação na tela (4:3)</PresentationFormat>
  <Paragraphs>18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do Office</vt:lpstr>
      <vt:lpstr>Laboratório de Engenharia de Software I</vt:lpstr>
      <vt:lpstr>Roteiro da aula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Laboratório de Engenharia de Software I</dc:title>
  <dc:creator>Lucia Filgueiras</dc:creator>
  <cp:lastModifiedBy>Lucia Filgueiras</cp:lastModifiedBy>
  <cp:revision>19</cp:revision>
  <dcterms:created xsi:type="dcterms:W3CDTF">2017-04-19T14:17:28Z</dcterms:created>
  <dcterms:modified xsi:type="dcterms:W3CDTF">2017-05-17T11:17:48Z</dcterms:modified>
</cp:coreProperties>
</file>