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6"/>
    <p:restoredTop sz="94551"/>
  </p:normalViewPr>
  <p:slideViewPr>
    <p:cSldViewPr snapToGrid="0" snapToObjects="1">
      <p:cViewPr varScale="1">
        <p:scale>
          <a:sx n="90" d="100"/>
          <a:sy n="90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79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59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52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63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17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12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15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44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20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53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16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854DA-1F6A-CE4A-AF5B-09CA38BAD088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A09E-1730-9847-A6AC-31E308DF6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78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2002/L10406.htm#art96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2002/L10406.htm#art96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80CD5-E474-E74D-A352-92B9CE832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329AD2-7B02-4148-848C-7DD2D6A6BF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8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7794F-1694-244F-8353-A1CF1E19D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Empresário individual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516118-23CE-2C48-9C87-5E98B07EB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Art. 966. Considera-se empresário quem exerce profissionalmente atividade econômica organizada para a produção ou a circulação de bens ou de serviços.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Parágrafo único. Não se considera empresário quem exerce profissão intelectual, de natureza científica, literária ou artística, ainda com o concurso de auxiliares ou colaboradores, salvo se o exercício da profissão constituir elemento de empresa.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223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CBA47-D491-6245-B07F-E281F59E1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Sociedade empresária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FEE088-06EB-0349-A27C-C3C125261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Art. 982. Salvo as exceções expressas, considera-se empresária a sociedade que tem por </a:t>
            </a:r>
            <a:r>
              <a:rPr lang="pt-BR" b="1" dirty="0"/>
              <a:t>objeto</a:t>
            </a:r>
            <a:r>
              <a:rPr lang="pt-BR" dirty="0"/>
              <a:t> o exercício de atividade própria de empresário sujeito a registro (</a:t>
            </a:r>
            <a:r>
              <a:rPr lang="pt-BR" dirty="0">
                <a:hlinkClick r:id="rId2"/>
              </a:rPr>
              <a:t>art. 967</a:t>
            </a:r>
            <a:r>
              <a:rPr lang="pt-BR" dirty="0"/>
              <a:t>); e, simples, as demais.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Parágrafo único. Independentemente de seu objeto, considera-se empresária a </a:t>
            </a:r>
            <a:r>
              <a:rPr lang="pt-BR" b="1" dirty="0"/>
              <a:t>sociedade por ações</a:t>
            </a:r>
            <a:r>
              <a:rPr lang="pt-BR" dirty="0"/>
              <a:t>; e, simples, a </a:t>
            </a:r>
            <a:r>
              <a:rPr lang="pt-BR" b="1" dirty="0"/>
              <a:t>cooperativa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834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80A97-17F5-7549-B424-AF82E0420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EIRELI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F8792A-A53D-A840-8483-FF1DD97BD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Art. 980-A. A empresa individual de responsabilidade limitada será constituída por uma única pessoa titular da totalidade do capital social, devidamente integralizado, que não será inferior a 100 (cem) vezes o maior salário-mínimo vigente no País.   </a:t>
            </a:r>
          </a:p>
        </p:txBody>
      </p:sp>
    </p:spTree>
    <p:extLst>
      <p:ext uri="{BB962C8B-B14F-4D97-AF65-F5344CB8AC3E}">
        <p14:creationId xmlns:p14="http://schemas.microsoft.com/office/powerpoint/2010/main" val="338827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EFC4D-7F95-9340-A5EE-3569A10A6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Rural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D4FF65-B841-9E4B-9ABA-7C1D3138C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Art. 971. O empresário, cuja atividade rural constitua sua principal profissão, pode, observadas as formalidades de que tratam o </a:t>
            </a:r>
            <a:r>
              <a:rPr lang="pt-BR" dirty="0">
                <a:hlinkClick r:id="rId2"/>
              </a:rPr>
              <a:t>art. 968</a:t>
            </a:r>
            <a:r>
              <a:rPr lang="pt-BR" dirty="0"/>
              <a:t> e seus parágrafos, requerer inscrição no Registro Público de Empresas Mercantis da respectiva sede, caso em que, depois de inscrito, ficará equiparado, para todos os efeitos, ao empresário sujeito a registro</a:t>
            </a:r>
          </a:p>
        </p:txBody>
      </p:sp>
    </p:spTree>
    <p:extLst>
      <p:ext uri="{BB962C8B-B14F-4D97-AF65-F5344CB8AC3E}">
        <p14:creationId xmlns:p14="http://schemas.microsoft.com/office/powerpoint/2010/main" val="355094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B7B0D-2FB8-7B48-896B-33D1184CB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Registro Obrigatório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0019BB-F76D-4C4C-959A-BD1E90390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Art. 967. É obrigatória a inscrição do empresário no Registro Público de Empresas Mercantis da respectiva sede, antes do início de sua atividade.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(Requisito de regularidade)</a:t>
            </a:r>
          </a:p>
        </p:txBody>
      </p:sp>
    </p:spTree>
    <p:extLst>
      <p:ext uri="{BB962C8B-B14F-4D97-AF65-F5344CB8AC3E}">
        <p14:creationId xmlns:p14="http://schemas.microsoft.com/office/powerpoint/2010/main" val="549307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233</Words>
  <Application>Microsoft Macintosh PowerPoint</Application>
  <PresentationFormat>Apresentação na tela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Empresário individual</vt:lpstr>
      <vt:lpstr>Sociedade empresária</vt:lpstr>
      <vt:lpstr>EIRELI</vt:lpstr>
      <vt:lpstr>Atividade Rural</vt:lpstr>
      <vt:lpstr>Registro Obrigatório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Satiro</dc:creator>
  <cp:lastModifiedBy>Francisco Satiro</cp:lastModifiedBy>
  <cp:revision>4</cp:revision>
  <dcterms:created xsi:type="dcterms:W3CDTF">2018-05-14T00:39:36Z</dcterms:created>
  <dcterms:modified xsi:type="dcterms:W3CDTF">2018-05-14T13:51:31Z</dcterms:modified>
</cp:coreProperties>
</file>