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9ADA9-3EF5-413D-B7AB-9738BA14E12F}" type="datetimeFigureOut">
              <a:rPr lang="pt-BR" smtClean="0"/>
              <a:pPr/>
              <a:t>24/05/2018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url?sa=i&amp;rct=j&amp;q=&amp;esrc=s&amp;source=images&amp;cd=&amp;cad=rja&amp;uact=8&amp;ved=0CAcQjRxqFQoTCILIvISYp8gCFQQekAodgBcLzg&amp;url=https://afalu.wordpress.com/&amp;bvm=bv.104317490,d.Y2I&amp;psig=AFQjCNFEZkAE9Cuyhid1GmbBYySM-rKl-A&amp;ust=1443992115001675" TargetMode="External"/><Relationship Id="rId2" Type="http://schemas.openxmlformats.org/officeDocument/2006/relationships/hyperlink" Target="mailto:beniaraujo@usp.b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pt-BR" sz="2800" b="1" dirty="0">
                <a:solidFill>
                  <a:srgbClr val="C00000"/>
                </a:solidFill>
              </a:rPr>
              <a:t>	EXAMEN ORAL: ORIENTACIONES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67544" y="873136"/>
            <a:ext cx="867645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Tipo:</a:t>
            </a:r>
            <a:r>
              <a:rPr lang="es-ES" sz="2200" dirty="0">
                <a:solidFill>
                  <a:srgbClr val="C00000"/>
                </a:solidFill>
              </a:rPr>
              <a:t> </a:t>
            </a:r>
            <a:r>
              <a:rPr lang="es-ES" sz="2200" dirty="0"/>
              <a:t>presentación individual, en vídeo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Duración:</a:t>
            </a:r>
            <a:r>
              <a:rPr lang="es-ES" sz="2200" dirty="0"/>
              <a:t> entre 1 y 3 minutos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Tema:</a:t>
            </a:r>
            <a:r>
              <a:rPr lang="es-ES" sz="2200" dirty="0"/>
              <a:t> Así soy yo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Desarrollo: </a:t>
            </a:r>
          </a:p>
          <a:p>
            <a:pPr marL="449263"/>
            <a:r>
              <a:rPr lang="es-ES" sz="2200" dirty="0"/>
              <a:t>Ponerse en la piel de un personaje y describir su vida:  datos personales, aficiones, gustos, con quién vive, cómo es su rutina laboral (elegir cualquier ocupación, excepto ESTUDIANTE), qué hace en sus horas libres y qué planes tiene para el futuro.  </a:t>
            </a:r>
            <a:r>
              <a:rPr lang="es-ES" sz="2200" b="1" dirty="0"/>
              <a:t>Durante la grabación:</a:t>
            </a:r>
            <a:r>
              <a:rPr lang="es-ES" sz="2200" dirty="0"/>
              <a:t>  hablar en primera persona (YO) y mirando a la cámara, </a:t>
            </a:r>
            <a:r>
              <a:rPr lang="es-ES" sz="2200" u="sng" dirty="0"/>
              <a:t>sin utilizar ningún texto escrito.  </a:t>
            </a:r>
          </a:p>
          <a:p>
            <a:r>
              <a:rPr lang="es-ES" sz="2200" dirty="0"/>
              <a:t>             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Identificación y envío del archivo:</a:t>
            </a:r>
          </a:p>
          <a:p>
            <a:pPr marL="449263"/>
            <a:r>
              <a:rPr lang="es-ES" sz="2200" dirty="0"/>
              <a:t>Identificarlo como “nombre + Nº USP” [ej.: beni-2851383] y</a:t>
            </a:r>
          </a:p>
          <a:p>
            <a:pPr marL="449263"/>
            <a:r>
              <a:rPr lang="es-ES" sz="2200" dirty="0"/>
              <a:t>enviarlo a la dirección </a:t>
            </a:r>
            <a:r>
              <a:rPr lang="es-ES" sz="2200" dirty="0">
                <a:hlinkClick r:id="rId2"/>
              </a:rPr>
              <a:t>beniaraujo63@gmail.com</a:t>
            </a:r>
            <a:r>
              <a:rPr lang="es-ES" sz="2200" dirty="0"/>
              <a:t> </a:t>
            </a:r>
          </a:p>
          <a:p>
            <a:endParaRPr lang="es-ES" sz="2200" b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2200" b="1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Aspectos que se evaluarán:</a:t>
            </a:r>
          </a:p>
          <a:p>
            <a:pPr marL="449263"/>
            <a:r>
              <a:rPr lang="es-ES" sz="2200" dirty="0"/>
              <a:t>Pronunciación, fluidez, vocabulario y gramática</a:t>
            </a:r>
          </a:p>
        </p:txBody>
      </p:sp>
      <p:pic>
        <p:nvPicPr>
          <p:cNvPr id="1026" name="Picture 2" descr="https://afalu.files.wordpress.com/2015/01/afasi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890"/>
          <a:stretch>
            <a:fillRect/>
          </a:stretch>
        </p:blipFill>
        <p:spPr bwMode="auto">
          <a:xfrm>
            <a:off x="5781490" y="0"/>
            <a:ext cx="3176574" cy="2209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142</Words>
  <Application>Microsoft Office PowerPoint</Application>
  <PresentationFormat>Apresentação na tela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silvio sato</dc:creator>
  <cp:lastModifiedBy>Benivaldo Araújo</cp:lastModifiedBy>
  <cp:revision>11</cp:revision>
  <dcterms:created xsi:type="dcterms:W3CDTF">2015-10-03T20:10:49Z</dcterms:created>
  <dcterms:modified xsi:type="dcterms:W3CDTF">2018-05-24T14:59:18Z</dcterms:modified>
</cp:coreProperties>
</file>