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76" r:id="rId5"/>
    <p:sldId id="277" r:id="rId6"/>
    <p:sldId id="278" r:id="rId7"/>
    <p:sldId id="274" r:id="rId8"/>
    <p:sldId id="260" r:id="rId9"/>
    <p:sldId id="261" r:id="rId10"/>
    <p:sldId id="262" r:id="rId11"/>
    <p:sldId id="273" r:id="rId12"/>
    <p:sldId id="263" r:id="rId13"/>
    <p:sldId id="270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4660"/>
  </p:normalViewPr>
  <p:slideViewPr>
    <p:cSldViewPr>
      <p:cViewPr>
        <p:scale>
          <a:sx n="76" d="100"/>
          <a:sy n="76" d="100"/>
        </p:scale>
        <p:origin x="-10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446EF-D527-45CE-B79F-44BF59E7FFA8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12B0AA40-FB25-463F-8F81-BFFC77850913}">
      <dgm:prSet phldrT="[Texto]" custT="1"/>
      <dgm:spPr/>
      <dgm:t>
        <a:bodyPr/>
        <a:lstStyle/>
        <a:p>
          <a:r>
            <a: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N Atores</a:t>
          </a:r>
          <a:endParaRPr lang="pt-BR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9952B-7FC2-4279-8268-65BA42E20C66}" type="parTrans" cxnId="{BB885271-BAE7-4359-B894-10E8C72A1AFE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4587B1-4952-4D54-B711-231035CEED77}" type="sibTrans" cxnId="{BB885271-BAE7-4359-B894-10E8C72A1AFE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7B6A03-3CB5-44DD-87A2-FB15048C093D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154883-B840-426D-AAF0-37DE67847329}" type="parTrans" cxnId="{52DA6787-0AF6-4728-A7C1-A4109DDA5181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34B699-38EF-4410-8BD8-132BE1BAD76C}" type="sibTrans" cxnId="{52DA6787-0AF6-4728-A7C1-A4109DDA5181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A33B7-DA63-4212-BABF-810C7A8DB429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Assimetria de Informação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08D483-755C-49FB-86D5-4B72B778D8E5}" type="parTrans" cxnId="{47208E73-DA5F-47A6-9F89-211D0FF71CE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32C02-3037-4779-98C6-C22692FD6665}" type="sibTrans" cxnId="{47208E73-DA5F-47A6-9F89-211D0FF71CEA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9D73DF-2779-4BED-8A62-830AD25E3A23}">
      <dgm:prSet custT="1"/>
      <dgm:spPr/>
      <dgm:t>
        <a:bodyPr/>
        <a:lstStyle/>
        <a:p>
          <a:r>
            <a: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</a:t>
          </a:r>
          <a:endParaRPr lang="pt-B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1E2C40-9B7D-432E-97B0-D8E8D8BCB464}" type="parTrans" cxnId="{D0CB73B0-69CD-459E-B12D-18B3348FE467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1F8C9A-BA03-420F-A50C-3597119BF744}" type="sibTrans" cxnId="{D0CB73B0-69CD-459E-B12D-18B3348FE467}">
      <dgm:prSet/>
      <dgm:spPr/>
      <dgm:t>
        <a:bodyPr/>
        <a:lstStyle/>
        <a:p>
          <a:endParaRPr lang="pt-B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5C6A23-7D9A-4952-ADA6-CF78C43076F4}" type="pres">
      <dgm:prSet presAssocID="{7FD446EF-D527-45CE-B79F-44BF59E7FFA8}" presName="CompostProcess" presStyleCnt="0">
        <dgm:presLayoutVars>
          <dgm:dir/>
          <dgm:resizeHandles val="exact"/>
        </dgm:presLayoutVars>
      </dgm:prSet>
      <dgm:spPr/>
    </dgm:pt>
    <dgm:pt modelId="{C4E283D5-CB5D-4CC4-B9F7-485AC767BE95}" type="pres">
      <dgm:prSet presAssocID="{7FD446EF-D527-45CE-B79F-44BF59E7FFA8}" presName="arrow" presStyleLbl="bgShp" presStyleIdx="0" presStyleCnt="1"/>
      <dgm:spPr/>
    </dgm:pt>
    <dgm:pt modelId="{A9A3C2B9-2256-4DC9-99E7-79418B1B3AED}" type="pres">
      <dgm:prSet presAssocID="{7FD446EF-D527-45CE-B79F-44BF59E7FFA8}" presName="linearProcess" presStyleCnt="0"/>
      <dgm:spPr/>
    </dgm:pt>
    <dgm:pt modelId="{D16F65D4-30F1-4CAB-BA53-5647EA55DA7B}" type="pres">
      <dgm:prSet presAssocID="{12B0AA40-FB25-463F-8F81-BFFC77850913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B8AFC1-C2B3-47DC-89FA-63317CB1F9BE}" type="pres">
      <dgm:prSet presAssocID="{A94587B1-4952-4D54-B711-231035CEED77}" presName="sibTrans" presStyleCnt="0"/>
      <dgm:spPr/>
    </dgm:pt>
    <dgm:pt modelId="{E0B48780-9212-49B7-B791-9F025E682A77}" type="pres">
      <dgm:prSet presAssocID="{3B7B6A03-3CB5-44DD-87A2-FB15048C093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63CF36-76D8-4E18-A69D-CAA0D98FE361}" type="pres">
      <dgm:prSet presAssocID="{D534B699-38EF-4410-8BD8-132BE1BAD76C}" presName="sibTrans" presStyleCnt="0"/>
      <dgm:spPr/>
    </dgm:pt>
    <dgm:pt modelId="{FB746B10-A294-47E7-9F26-A60C8AAB36B3}" type="pres">
      <dgm:prSet presAssocID="{53BA33B7-DA63-4212-BABF-810C7A8DB42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B41911-67BF-4FA2-BF37-26965F97876D}" type="pres">
      <dgm:prSet presAssocID="{26A32C02-3037-4779-98C6-C22692FD6665}" presName="sibTrans" presStyleCnt="0"/>
      <dgm:spPr/>
    </dgm:pt>
    <dgm:pt modelId="{5ABF8279-338F-4F81-84E4-9D289E5DE34D}" type="pres">
      <dgm:prSet presAssocID="{FB9D73DF-2779-4BED-8A62-830AD25E3A2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F60C5AD-1CDF-4326-8477-7449B5C05E17}" type="presOf" srcId="{3B7B6A03-3CB5-44DD-87A2-FB15048C093D}" destId="{E0B48780-9212-49B7-B791-9F025E682A77}" srcOrd="0" destOrd="0" presId="urn:microsoft.com/office/officeart/2005/8/layout/hProcess9"/>
    <dgm:cxn modelId="{182D6E9C-006C-43C9-9BB3-CCEB7A50FA70}" type="presOf" srcId="{FB9D73DF-2779-4BED-8A62-830AD25E3A23}" destId="{5ABF8279-338F-4F81-84E4-9D289E5DE34D}" srcOrd="0" destOrd="0" presId="urn:microsoft.com/office/officeart/2005/8/layout/hProcess9"/>
    <dgm:cxn modelId="{D376D99F-62A7-4F19-BDAB-157C67B4B95B}" type="presOf" srcId="{7FD446EF-D527-45CE-B79F-44BF59E7FFA8}" destId="{B25C6A23-7D9A-4952-ADA6-CF78C43076F4}" srcOrd="0" destOrd="0" presId="urn:microsoft.com/office/officeart/2005/8/layout/hProcess9"/>
    <dgm:cxn modelId="{52DA6787-0AF6-4728-A7C1-A4109DDA5181}" srcId="{7FD446EF-D527-45CE-B79F-44BF59E7FFA8}" destId="{3B7B6A03-3CB5-44DD-87A2-FB15048C093D}" srcOrd="1" destOrd="0" parTransId="{F4154883-B840-426D-AAF0-37DE67847329}" sibTransId="{D534B699-38EF-4410-8BD8-132BE1BAD76C}"/>
    <dgm:cxn modelId="{29F1B967-2738-47EB-98B2-294C513C6FD9}" type="presOf" srcId="{53BA33B7-DA63-4212-BABF-810C7A8DB429}" destId="{FB746B10-A294-47E7-9F26-A60C8AAB36B3}" srcOrd="0" destOrd="0" presId="urn:microsoft.com/office/officeart/2005/8/layout/hProcess9"/>
    <dgm:cxn modelId="{BB885271-BAE7-4359-B894-10E8C72A1AFE}" srcId="{7FD446EF-D527-45CE-B79F-44BF59E7FFA8}" destId="{12B0AA40-FB25-463F-8F81-BFFC77850913}" srcOrd="0" destOrd="0" parTransId="{96E9952B-7FC2-4279-8268-65BA42E20C66}" sibTransId="{A94587B1-4952-4D54-B711-231035CEED77}"/>
    <dgm:cxn modelId="{47208E73-DA5F-47A6-9F89-211D0FF71CEA}" srcId="{7FD446EF-D527-45CE-B79F-44BF59E7FFA8}" destId="{53BA33B7-DA63-4212-BABF-810C7A8DB429}" srcOrd="2" destOrd="0" parTransId="{B008D483-755C-49FB-86D5-4B72B778D8E5}" sibTransId="{26A32C02-3037-4779-98C6-C22692FD6665}"/>
    <dgm:cxn modelId="{AE8FFECB-AD3F-4863-B11C-F183128CE3E9}" type="presOf" srcId="{12B0AA40-FB25-463F-8F81-BFFC77850913}" destId="{D16F65D4-30F1-4CAB-BA53-5647EA55DA7B}" srcOrd="0" destOrd="0" presId="urn:microsoft.com/office/officeart/2005/8/layout/hProcess9"/>
    <dgm:cxn modelId="{D0CB73B0-69CD-459E-B12D-18B3348FE467}" srcId="{7FD446EF-D527-45CE-B79F-44BF59E7FFA8}" destId="{FB9D73DF-2779-4BED-8A62-830AD25E3A23}" srcOrd="3" destOrd="0" parTransId="{CD1E2C40-9B7D-432E-97B0-D8E8D8BCB464}" sibTransId="{C01F8C9A-BA03-420F-A50C-3597119BF744}"/>
    <dgm:cxn modelId="{49A25E9D-098E-407E-BA8A-9E2482A192B1}" type="presParOf" srcId="{B25C6A23-7D9A-4952-ADA6-CF78C43076F4}" destId="{C4E283D5-CB5D-4CC4-B9F7-485AC767BE95}" srcOrd="0" destOrd="0" presId="urn:microsoft.com/office/officeart/2005/8/layout/hProcess9"/>
    <dgm:cxn modelId="{ED340F8E-305B-48CB-90D2-E11085AE9E3A}" type="presParOf" srcId="{B25C6A23-7D9A-4952-ADA6-CF78C43076F4}" destId="{A9A3C2B9-2256-4DC9-99E7-79418B1B3AED}" srcOrd="1" destOrd="0" presId="urn:microsoft.com/office/officeart/2005/8/layout/hProcess9"/>
    <dgm:cxn modelId="{BE215C96-519B-4CF8-8F0A-A25BC2197E64}" type="presParOf" srcId="{A9A3C2B9-2256-4DC9-99E7-79418B1B3AED}" destId="{D16F65D4-30F1-4CAB-BA53-5647EA55DA7B}" srcOrd="0" destOrd="0" presId="urn:microsoft.com/office/officeart/2005/8/layout/hProcess9"/>
    <dgm:cxn modelId="{F612EAA6-DFA5-421E-B8E0-43C4C297E512}" type="presParOf" srcId="{A9A3C2B9-2256-4DC9-99E7-79418B1B3AED}" destId="{E5B8AFC1-C2B3-47DC-89FA-63317CB1F9BE}" srcOrd="1" destOrd="0" presId="urn:microsoft.com/office/officeart/2005/8/layout/hProcess9"/>
    <dgm:cxn modelId="{1D220637-9056-4309-8BE1-ADA1F75B320B}" type="presParOf" srcId="{A9A3C2B9-2256-4DC9-99E7-79418B1B3AED}" destId="{E0B48780-9212-49B7-B791-9F025E682A77}" srcOrd="2" destOrd="0" presId="urn:microsoft.com/office/officeart/2005/8/layout/hProcess9"/>
    <dgm:cxn modelId="{68C724AD-0702-423B-B60B-78D4D2D3899B}" type="presParOf" srcId="{A9A3C2B9-2256-4DC9-99E7-79418B1B3AED}" destId="{B163CF36-76D8-4E18-A69D-CAA0D98FE361}" srcOrd="3" destOrd="0" presId="urn:microsoft.com/office/officeart/2005/8/layout/hProcess9"/>
    <dgm:cxn modelId="{58060C66-CBB8-4ABF-9595-7D2EA85F4314}" type="presParOf" srcId="{A9A3C2B9-2256-4DC9-99E7-79418B1B3AED}" destId="{FB746B10-A294-47E7-9F26-A60C8AAB36B3}" srcOrd="4" destOrd="0" presId="urn:microsoft.com/office/officeart/2005/8/layout/hProcess9"/>
    <dgm:cxn modelId="{CF16359F-AA52-4EF3-BCBA-224DCCDF36C5}" type="presParOf" srcId="{A9A3C2B9-2256-4DC9-99E7-79418B1B3AED}" destId="{53B41911-67BF-4FA2-BF37-26965F97876D}" srcOrd="5" destOrd="0" presId="urn:microsoft.com/office/officeart/2005/8/layout/hProcess9"/>
    <dgm:cxn modelId="{70EF3F84-7229-431A-9F8E-EA30D6611AAA}" type="presParOf" srcId="{A9A3C2B9-2256-4DC9-99E7-79418B1B3AED}" destId="{5ABF8279-338F-4F81-84E4-9D289E5DE34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64D4F0-724A-45CE-BD81-AAF7BEC9C8CF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ED37AA5D-07CE-4519-97F0-34DA3967CA7B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atores</a:t>
          </a:r>
          <a:endParaRPr lang="pt-BR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A0DF1-8953-4F86-8B53-90D552B61217}" type="parTrans" cxnId="{DA4D2526-9DF6-48F6-90CF-D5F37F6CA29A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FD04F8-90F1-4FC6-A425-3FA65619E72C}" type="sibTrans" cxnId="{DA4D2526-9DF6-48F6-90CF-D5F37F6CA29A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640A8-55CF-49AF-9791-810D51AB1C5A}">
      <dgm:prSet phldrT="[Texto]" custT="1"/>
      <dgm:spPr/>
      <dgm:t>
        <a:bodyPr/>
        <a:lstStyle/>
        <a:p>
          <a:r>
            <a:rPr lang="pt-BR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E04AE7-A34D-4DE3-A8EE-8C9A9E6443BB}" type="parTrans" cxnId="{F839C1EB-4240-4EE3-9258-1E6C927BE6D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BD68F6-56BF-42CD-8E87-7AB1D8F90F5B}" type="sibTrans" cxnId="{F839C1EB-4240-4EE3-9258-1E6C927BE6D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DD1A23-E61E-4E17-BBA2-A7C6E4E37272}">
      <dgm:prSet phldrT="[Texto]" custT="1"/>
      <dgm:spPr/>
      <dgm:t>
        <a:bodyPr/>
        <a:lstStyle/>
        <a:p>
          <a:r>
            <a:rPr lang="pt-BR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Precaução</a:t>
          </a:r>
          <a:endParaRPr lang="pt-BR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502BE9-076D-492C-8ECD-DB5A3D1430FD}" type="parTrans" cxnId="{4F99F78E-1041-4652-9755-8A896E399EA3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4D1C66-F6D3-4895-9053-DA0380F7DBBC}" type="sibTrans" cxnId="{4F99F78E-1041-4652-9755-8A896E399EA3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1B1F17-3D5B-4D0C-9541-4A1C22BF2F60}" type="pres">
      <dgm:prSet presAssocID="{8064D4F0-724A-45CE-BD81-AAF7BEC9C8CF}" presName="CompostProcess" presStyleCnt="0">
        <dgm:presLayoutVars>
          <dgm:dir/>
          <dgm:resizeHandles val="exact"/>
        </dgm:presLayoutVars>
      </dgm:prSet>
      <dgm:spPr/>
    </dgm:pt>
    <dgm:pt modelId="{FE8C1E5D-91A3-4EA7-9C92-60F584D0277B}" type="pres">
      <dgm:prSet presAssocID="{8064D4F0-724A-45CE-BD81-AAF7BEC9C8CF}" presName="arrow" presStyleLbl="bgShp" presStyleIdx="0" presStyleCnt="1"/>
      <dgm:spPr/>
    </dgm:pt>
    <dgm:pt modelId="{102090EB-8E0C-4512-BF78-2AEA6D32D8E6}" type="pres">
      <dgm:prSet presAssocID="{8064D4F0-724A-45CE-BD81-AAF7BEC9C8CF}" presName="linearProcess" presStyleCnt="0"/>
      <dgm:spPr/>
    </dgm:pt>
    <dgm:pt modelId="{44F5F73E-6851-447A-9B6E-A1D72A8D6098}" type="pres">
      <dgm:prSet presAssocID="{ED37AA5D-07CE-4519-97F0-34DA3967CA7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76C0C20-A009-4670-8A99-B23E9C678E56}" type="pres">
      <dgm:prSet presAssocID="{38FD04F8-90F1-4FC6-A425-3FA65619E72C}" presName="sibTrans" presStyleCnt="0"/>
      <dgm:spPr/>
    </dgm:pt>
    <dgm:pt modelId="{1B4EBB8C-1262-4F1D-BBB6-FD0ED4DFA99F}" type="pres">
      <dgm:prSet presAssocID="{AAA640A8-55CF-49AF-9791-810D51AB1C5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C09BC1-49B2-4F46-B2A0-A361831DADB7}" type="pres">
      <dgm:prSet presAssocID="{80BD68F6-56BF-42CD-8E87-7AB1D8F90F5B}" presName="sibTrans" presStyleCnt="0"/>
      <dgm:spPr/>
    </dgm:pt>
    <dgm:pt modelId="{0BA2720C-0DE1-4E0A-A5F0-D038F310FAE9}" type="pres">
      <dgm:prSet presAssocID="{B2DD1A23-E61E-4E17-BBA2-A7C6E4E3727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839C1EB-4240-4EE3-9258-1E6C927BE6DD}" srcId="{8064D4F0-724A-45CE-BD81-AAF7BEC9C8CF}" destId="{AAA640A8-55CF-49AF-9791-810D51AB1C5A}" srcOrd="1" destOrd="0" parTransId="{3EE04AE7-A34D-4DE3-A8EE-8C9A9E6443BB}" sibTransId="{80BD68F6-56BF-42CD-8E87-7AB1D8F90F5B}"/>
    <dgm:cxn modelId="{446F9855-9D60-4E94-BBA0-B23254B7963D}" type="presOf" srcId="{AAA640A8-55CF-49AF-9791-810D51AB1C5A}" destId="{1B4EBB8C-1262-4F1D-BBB6-FD0ED4DFA99F}" srcOrd="0" destOrd="0" presId="urn:microsoft.com/office/officeart/2005/8/layout/hProcess9"/>
    <dgm:cxn modelId="{BED2D493-E033-4950-AFB9-8458D48BCDE4}" type="presOf" srcId="{8064D4F0-724A-45CE-BD81-AAF7BEC9C8CF}" destId="{C71B1F17-3D5B-4D0C-9541-4A1C22BF2F60}" srcOrd="0" destOrd="0" presId="urn:microsoft.com/office/officeart/2005/8/layout/hProcess9"/>
    <dgm:cxn modelId="{DA4D2526-9DF6-48F6-90CF-D5F37F6CA29A}" srcId="{8064D4F0-724A-45CE-BD81-AAF7BEC9C8CF}" destId="{ED37AA5D-07CE-4519-97F0-34DA3967CA7B}" srcOrd="0" destOrd="0" parTransId="{65BA0DF1-8953-4F86-8B53-90D552B61217}" sibTransId="{38FD04F8-90F1-4FC6-A425-3FA65619E72C}"/>
    <dgm:cxn modelId="{4F99F78E-1041-4652-9755-8A896E399EA3}" srcId="{8064D4F0-724A-45CE-BD81-AAF7BEC9C8CF}" destId="{B2DD1A23-E61E-4E17-BBA2-A7C6E4E37272}" srcOrd="2" destOrd="0" parTransId="{60502BE9-076D-492C-8ECD-DB5A3D1430FD}" sibTransId="{F24D1C66-F6D3-4895-9053-DA0380F7DBBC}"/>
    <dgm:cxn modelId="{4BC9F05C-BADD-4608-BE5B-6A4EB60FA721}" type="presOf" srcId="{ED37AA5D-07CE-4519-97F0-34DA3967CA7B}" destId="{44F5F73E-6851-447A-9B6E-A1D72A8D6098}" srcOrd="0" destOrd="0" presId="urn:microsoft.com/office/officeart/2005/8/layout/hProcess9"/>
    <dgm:cxn modelId="{9B4C1A73-8023-4355-9382-2114E6490D05}" type="presOf" srcId="{B2DD1A23-E61E-4E17-BBA2-A7C6E4E37272}" destId="{0BA2720C-0DE1-4E0A-A5F0-D038F310FAE9}" srcOrd="0" destOrd="0" presId="urn:microsoft.com/office/officeart/2005/8/layout/hProcess9"/>
    <dgm:cxn modelId="{33C0B5FB-0702-4393-8198-1C789962001E}" type="presParOf" srcId="{C71B1F17-3D5B-4D0C-9541-4A1C22BF2F60}" destId="{FE8C1E5D-91A3-4EA7-9C92-60F584D0277B}" srcOrd="0" destOrd="0" presId="urn:microsoft.com/office/officeart/2005/8/layout/hProcess9"/>
    <dgm:cxn modelId="{2F0D9BC8-D959-4430-936A-373ADB496811}" type="presParOf" srcId="{C71B1F17-3D5B-4D0C-9541-4A1C22BF2F60}" destId="{102090EB-8E0C-4512-BF78-2AEA6D32D8E6}" srcOrd="1" destOrd="0" presId="urn:microsoft.com/office/officeart/2005/8/layout/hProcess9"/>
    <dgm:cxn modelId="{6B772EFA-20F6-451C-B481-F727417BFF13}" type="presParOf" srcId="{102090EB-8E0C-4512-BF78-2AEA6D32D8E6}" destId="{44F5F73E-6851-447A-9B6E-A1D72A8D6098}" srcOrd="0" destOrd="0" presId="urn:microsoft.com/office/officeart/2005/8/layout/hProcess9"/>
    <dgm:cxn modelId="{4F47ECDB-706B-4264-BFDD-470308B61F50}" type="presParOf" srcId="{102090EB-8E0C-4512-BF78-2AEA6D32D8E6}" destId="{176C0C20-A009-4670-8A99-B23E9C678E56}" srcOrd="1" destOrd="0" presId="urn:microsoft.com/office/officeart/2005/8/layout/hProcess9"/>
    <dgm:cxn modelId="{FA3036D9-AC11-48A1-811A-1657C1B68AA6}" type="presParOf" srcId="{102090EB-8E0C-4512-BF78-2AEA6D32D8E6}" destId="{1B4EBB8C-1262-4F1D-BBB6-FD0ED4DFA99F}" srcOrd="2" destOrd="0" presId="urn:microsoft.com/office/officeart/2005/8/layout/hProcess9"/>
    <dgm:cxn modelId="{A6DCE75D-3A58-46AA-9A1A-679291AA8E3F}" type="presParOf" srcId="{102090EB-8E0C-4512-BF78-2AEA6D32D8E6}" destId="{74C09BC1-49B2-4F46-B2A0-A361831DADB7}" srcOrd="3" destOrd="0" presId="urn:microsoft.com/office/officeart/2005/8/layout/hProcess9"/>
    <dgm:cxn modelId="{801CA479-7446-4916-87BD-97D5E95B856D}" type="presParOf" srcId="{102090EB-8E0C-4512-BF78-2AEA6D32D8E6}" destId="{0BA2720C-0DE1-4E0A-A5F0-D038F310FAE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6FCCC7-8D18-4405-9877-1753D38EC2A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9981E9D-90C6-4599-B680-7325BF68E296}">
      <dgm:prSet phldrT="[Texto]" custT="1"/>
      <dgm:spPr/>
      <dgm:t>
        <a:bodyPr/>
        <a:lstStyle/>
        <a:p>
          <a:r>
            <a: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Paraguai</a:t>
          </a:r>
          <a:endParaRPr lang="pt-B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75BB4B-8E89-4D37-B8F1-03DA4ED1DDCA}" type="parTrans" cxnId="{8539367E-D12F-400A-A3F7-BDEFDCD62C2C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19FE4B-FEE8-470C-9FD7-18473C73F202}" type="sibTrans" cxnId="{8539367E-D12F-400A-A3F7-BDEFDCD62C2C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F924C8-00DD-4A21-AFCE-DB5DA1BEEBC6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Subestimação do Poder Brasileiro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732AFB-7889-4E92-80F4-B07E46353BED}" type="parTrans" cxnId="{EBFD23BC-329A-466B-ADC3-AB7670882F6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17597B-07F4-409A-8BC9-03B9290B816A}" type="sibTrans" cxnId="{EBFD23BC-329A-466B-ADC3-AB7670882F6D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D5D571-DC92-46F6-8954-4A41B405FCED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Argentina Dividida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86FBE8-1852-4585-9569-C23D1FBB4B69}" type="parTrans" cxnId="{83A41634-05AF-4F03-B8C0-2576BEBB1A6C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4BEEDF-B926-46B9-8439-DF509261B339}" type="sibTrans" cxnId="{83A41634-05AF-4F03-B8C0-2576BEBB1A6C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94522B-80F7-4C82-BACE-82CDFD8D209B}">
      <dgm:prSet phldrT="[Texto]" custT="1"/>
      <dgm:spPr/>
      <dgm:t>
        <a:bodyPr/>
        <a:lstStyle/>
        <a:p>
          <a:r>
            <a: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Brasil</a:t>
          </a:r>
          <a:endParaRPr lang="pt-BR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C1BF35-C69E-439D-AFF1-EFE46188981D}" type="parTrans" cxnId="{F3C95F03-8F80-4147-A896-92C249C26DDB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E8CD73-D738-4D3F-BDC3-21EDC3B6FB29}" type="sibTrans" cxnId="{F3C95F03-8F80-4147-A896-92C249C26DDB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742B7-3C08-4F2C-AE93-66FF94FC826A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Equilíbrio com Argentina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29C8F-7E0C-4D21-A7AD-716E709BC4C7}" type="parTrans" cxnId="{BACBA34B-4BE3-4780-8394-1945F226CFCE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61D959-CA91-497E-A76F-C46EB9AA36C8}" type="sibTrans" cxnId="{BACBA34B-4BE3-4780-8394-1945F226CFCE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208A1-A904-4738-9A55-425AF2FD062E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Uruguai enquanto palco – Bipolaridade? 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FBC2E8-EF80-43D8-B181-F1EA0C07C3D2}" type="parTrans" cxnId="{5B2B77E1-CC46-444C-B066-6F3BF1F83220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91330D-4476-4A28-94A4-DF768D630ACB}" type="sibTrans" cxnId="{5B2B77E1-CC46-444C-B066-6F3BF1F83220}">
      <dgm:prSet/>
      <dgm:spPr/>
      <dgm:t>
        <a:bodyPr/>
        <a:lstStyle/>
        <a:p>
          <a:endParaRPr lang="pt-BR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09F095-01D0-4C3D-86C2-BCDB44B2957C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Dilema de segurança - Mar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6B5FC0-9F15-49DF-AC01-7B7D209AE32B}" type="parTrans" cxnId="{CFF33455-6EE7-44E5-8FCD-DABD81B36E63}">
      <dgm:prSet/>
      <dgm:spPr/>
      <dgm:t>
        <a:bodyPr/>
        <a:lstStyle/>
        <a:p>
          <a:endParaRPr lang="pt-BR"/>
        </a:p>
      </dgm:t>
    </dgm:pt>
    <dgm:pt modelId="{E51B5362-65A3-4A5B-8496-F09E2F9F0D84}" type="sibTrans" cxnId="{CFF33455-6EE7-44E5-8FCD-DABD81B36E63}">
      <dgm:prSet/>
      <dgm:spPr/>
      <dgm:t>
        <a:bodyPr/>
        <a:lstStyle/>
        <a:p>
          <a:endParaRPr lang="pt-BR"/>
        </a:p>
      </dgm:t>
    </dgm:pt>
    <dgm:pt modelId="{B5D17101-4295-4487-8399-371DF3B37570}">
      <dgm:prSet phldrT="[Texto]" custT="1"/>
      <dgm:spPr/>
      <dgm:t>
        <a:bodyPr/>
        <a:lstStyle/>
        <a:p>
          <a:r>
            <a: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Bacia do Prata – manutenção do equilíbrio</a:t>
          </a:r>
          <a:endParaRPr lang="pt-BR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EF5FDD-C528-4C6D-AD02-D29FFA32892C}" type="parTrans" cxnId="{994BE630-E078-45B9-8694-60CF713EF922}">
      <dgm:prSet/>
      <dgm:spPr/>
      <dgm:t>
        <a:bodyPr/>
        <a:lstStyle/>
        <a:p>
          <a:endParaRPr lang="pt-BR"/>
        </a:p>
      </dgm:t>
    </dgm:pt>
    <dgm:pt modelId="{C815EC0C-F5CF-4C7F-949C-B9EFF72EF66B}" type="sibTrans" cxnId="{994BE630-E078-45B9-8694-60CF713EF922}">
      <dgm:prSet/>
      <dgm:spPr/>
      <dgm:t>
        <a:bodyPr/>
        <a:lstStyle/>
        <a:p>
          <a:endParaRPr lang="pt-BR"/>
        </a:p>
      </dgm:t>
    </dgm:pt>
    <dgm:pt modelId="{E597BC1E-006E-4EDA-8786-234D24348347}" type="pres">
      <dgm:prSet presAssocID="{9F6FCCC7-8D18-4405-9877-1753D38EC2A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4A04F7B-0371-4801-8597-EA775D6ED96E}" type="pres">
      <dgm:prSet presAssocID="{99981E9D-90C6-4599-B680-7325BF68E296}" presName="linNode" presStyleCnt="0"/>
      <dgm:spPr/>
    </dgm:pt>
    <dgm:pt modelId="{32ACB283-03FA-477B-8EA5-B9E9845DCF78}" type="pres">
      <dgm:prSet presAssocID="{99981E9D-90C6-4599-B680-7325BF68E29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1326FE-A0EC-4A21-B80F-30604C9EFF69}" type="pres">
      <dgm:prSet presAssocID="{99981E9D-90C6-4599-B680-7325BF68E29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79491A-08D4-4016-8B23-908ADCC595B7}" type="pres">
      <dgm:prSet presAssocID="{8519FE4B-FEE8-470C-9FD7-18473C73F202}" presName="spacing" presStyleCnt="0"/>
      <dgm:spPr/>
    </dgm:pt>
    <dgm:pt modelId="{79EBACF2-7009-40CA-AF60-C3C111569474}" type="pres">
      <dgm:prSet presAssocID="{4C94522B-80F7-4C82-BACE-82CDFD8D209B}" presName="linNode" presStyleCnt="0"/>
      <dgm:spPr/>
    </dgm:pt>
    <dgm:pt modelId="{B5EB658D-C696-45AC-A455-FBF1340FFA4A}" type="pres">
      <dgm:prSet presAssocID="{4C94522B-80F7-4C82-BACE-82CDFD8D209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9EE9AD-3695-40AB-BE35-2BD833B47A4B}" type="pres">
      <dgm:prSet presAssocID="{4C94522B-80F7-4C82-BACE-82CDFD8D209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3A41634-05AF-4F03-B8C0-2576BEBB1A6C}" srcId="{99981E9D-90C6-4599-B680-7325BF68E296}" destId="{8ED5D571-DC92-46F6-8954-4A41B405FCED}" srcOrd="1" destOrd="0" parTransId="{6586FBE8-1852-4585-9569-C23D1FBB4B69}" sibTransId="{4B4BEEDF-B926-46B9-8439-DF509261B339}"/>
    <dgm:cxn modelId="{F3C95F03-8F80-4147-A896-92C249C26DDB}" srcId="{9F6FCCC7-8D18-4405-9877-1753D38EC2A2}" destId="{4C94522B-80F7-4C82-BACE-82CDFD8D209B}" srcOrd="1" destOrd="0" parTransId="{CEC1BF35-C69E-439D-AFF1-EFE46188981D}" sibTransId="{CDE8CD73-D738-4D3F-BDC3-21EDC3B6FB29}"/>
    <dgm:cxn modelId="{3BFAE2EB-69DB-4FAB-B35A-56A7C05155BE}" type="presOf" srcId="{4E09F095-01D0-4C3D-86C2-BCDB44B2957C}" destId="{211326FE-A0EC-4A21-B80F-30604C9EFF69}" srcOrd="0" destOrd="2" presId="urn:microsoft.com/office/officeart/2005/8/layout/vList6"/>
    <dgm:cxn modelId="{0328CAEE-C927-4C15-A231-D16CAA7BB118}" type="presOf" srcId="{4C94522B-80F7-4C82-BACE-82CDFD8D209B}" destId="{B5EB658D-C696-45AC-A455-FBF1340FFA4A}" srcOrd="0" destOrd="0" presId="urn:microsoft.com/office/officeart/2005/8/layout/vList6"/>
    <dgm:cxn modelId="{BACBA34B-4BE3-4780-8394-1945F226CFCE}" srcId="{4C94522B-80F7-4C82-BACE-82CDFD8D209B}" destId="{317742B7-3C08-4F2C-AE93-66FF94FC826A}" srcOrd="0" destOrd="0" parTransId="{80529C8F-7E0C-4D21-A7AD-716E709BC4C7}" sibTransId="{B361D959-CA91-497E-A76F-C46EB9AA36C8}"/>
    <dgm:cxn modelId="{ECBDE845-F9AA-4A15-A8D1-7241A74FB3E3}" type="presOf" srcId="{8ED5D571-DC92-46F6-8954-4A41B405FCED}" destId="{211326FE-A0EC-4A21-B80F-30604C9EFF69}" srcOrd="0" destOrd="1" presId="urn:microsoft.com/office/officeart/2005/8/layout/vList6"/>
    <dgm:cxn modelId="{EBFD23BC-329A-466B-ADC3-AB7670882F6D}" srcId="{99981E9D-90C6-4599-B680-7325BF68E296}" destId="{7AF924C8-00DD-4A21-AFCE-DB5DA1BEEBC6}" srcOrd="0" destOrd="0" parTransId="{4B732AFB-7889-4E92-80F4-B07E46353BED}" sibTransId="{AD17597B-07F4-409A-8BC9-03B9290B816A}"/>
    <dgm:cxn modelId="{B41BEC99-C7DA-44AC-B36A-570B0E4DD238}" type="presOf" srcId="{7AF924C8-00DD-4A21-AFCE-DB5DA1BEEBC6}" destId="{211326FE-A0EC-4A21-B80F-30604C9EFF69}" srcOrd="0" destOrd="0" presId="urn:microsoft.com/office/officeart/2005/8/layout/vList6"/>
    <dgm:cxn modelId="{CFF33455-6EE7-44E5-8FCD-DABD81B36E63}" srcId="{99981E9D-90C6-4599-B680-7325BF68E296}" destId="{4E09F095-01D0-4C3D-86C2-BCDB44B2957C}" srcOrd="2" destOrd="0" parTransId="{7F6B5FC0-9F15-49DF-AC01-7B7D209AE32B}" sibTransId="{E51B5362-65A3-4A5B-8496-F09E2F9F0D84}"/>
    <dgm:cxn modelId="{C3EB20C7-1B22-45E3-A25A-B3D9CFE0744C}" type="presOf" srcId="{B5D17101-4295-4487-8399-371DF3B37570}" destId="{769EE9AD-3695-40AB-BE35-2BD833B47A4B}" srcOrd="0" destOrd="2" presId="urn:microsoft.com/office/officeart/2005/8/layout/vList6"/>
    <dgm:cxn modelId="{5B2B77E1-CC46-444C-B066-6F3BF1F83220}" srcId="{4C94522B-80F7-4C82-BACE-82CDFD8D209B}" destId="{05E208A1-A904-4738-9A55-425AF2FD062E}" srcOrd="1" destOrd="0" parTransId="{96FBC2E8-EF80-43D8-B181-F1EA0C07C3D2}" sibTransId="{F291330D-4476-4A28-94A4-DF768D630ACB}"/>
    <dgm:cxn modelId="{13644306-E685-4F39-8308-076BE55E7CBF}" type="presOf" srcId="{317742B7-3C08-4F2C-AE93-66FF94FC826A}" destId="{769EE9AD-3695-40AB-BE35-2BD833B47A4B}" srcOrd="0" destOrd="0" presId="urn:microsoft.com/office/officeart/2005/8/layout/vList6"/>
    <dgm:cxn modelId="{E7977E1B-BAFC-4A43-B0AE-4AC2ACF4A08D}" type="presOf" srcId="{99981E9D-90C6-4599-B680-7325BF68E296}" destId="{32ACB283-03FA-477B-8EA5-B9E9845DCF78}" srcOrd="0" destOrd="0" presId="urn:microsoft.com/office/officeart/2005/8/layout/vList6"/>
    <dgm:cxn modelId="{E9CEC88F-03AE-4D56-BEE3-B8FFBA886720}" type="presOf" srcId="{05E208A1-A904-4738-9A55-425AF2FD062E}" destId="{769EE9AD-3695-40AB-BE35-2BD833B47A4B}" srcOrd="0" destOrd="1" presId="urn:microsoft.com/office/officeart/2005/8/layout/vList6"/>
    <dgm:cxn modelId="{994BE630-E078-45B9-8694-60CF713EF922}" srcId="{4C94522B-80F7-4C82-BACE-82CDFD8D209B}" destId="{B5D17101-4295-4487-8399-371DF3B37570}" srcOrd="2" destOrd="0" parTransId="{FAEF5FDD-C528-4C6D-AD02-D29FFA32892C}" sibTransId="{C815EC0C-F5CF-4C7F-949C-B9EFF72EF66B}"/>
    <dgm:cxn modelId="{622B3674-EB69-4DF9-B6C3-5C5707C511E1}" type="presOf" srcId="{9F6FCCC7-8D18-4405-9877-1753D38EC2A2}" destId="{E597BC1E-006E-4EDA-8786-234D24348347}" srcOrd="0" destOrd="0" presId="urn:microsoft.com/office/officeart/2005/8/layout/vList6"/>
    <dgm:cxn modelId="{8539367E-D12F-400A-A3F7-BDEFDCD62C2C}" srcId="{9F6FCCC7-8D18-4405-9877-1753D38EC2A2}" destId="{99981E9D-90C6-4599-B680-7325BF68E296}" srcOrd="0" destOrd="0" parTransId="{AC75BB4B-8E89-4D37-B8F1-03DA4ED1DDCA}" sibTransId="{8519FE4B-FEE8-470C-9FD7-18473C73F202}"/>
    <dgm:cxn modelId="{CE78370F-2696-4579-A49F-1C8264B1E535}" type="presParOf" srcId="{E597BC1E-006E-4EDA-8786-234D24348347}" destId="{54A04F7B-0371-4801-8597-EA775D6ED96E}" srcOrd="0" destOrd="0" presId="urn:microsoft.com/office/officeart/2005/8/layout/vList6"/>
    <dgm:cxn modelId="{46DA346F-E452-420D-AACF-1DA47E87D03E}" type="presParOf" srcId="{54A04F7B-0371-4801-8597-EA775D6ED96E}" destId="{32ACB283-03FA-477B-8EA5-B9E9845DCF78}" srcOrd="0" destOrd="0" presId="urn:microsoft.com/office/officeart/2005/8/layout/vList6"/>
    <dgm:cxn modelId="{5344B17A-1F4F-4C74-877F-2BE0009911D1}" type="presParOf" srcId="{54A04F7B-0371-4801-8597-EA775D6ED96E}" destId="{211326FE-A0EC-4A21-B80F-30604C9EFF69}" srcOrd="1" destOrd="0" presId="urn:microsoft.com/office/officeart/2005/8/layout/vList6"/>
    <dgm:cxn modelId="{25BBB14C-9547-4435-9096-A4AF19EAA705}" type="presParOf" srcId="{E597BC1E-006E-4EDA-8786-234D24348347}" destId="{ED79491A-08D4-4016-8B23-908ADCC595B7}" srcOrd="1" destOrd="0" presId="urn:microsoft.com/office/officeart/2005/8/layout/vList6"/>
    <dgm:cxn modelId="{53F847B6-F60B-4258-A2EB-8EAEA90AD557}" type="presParOf" srcId="{E597BC1E-006E-4EDA-8786-234D24348347}" destId="{79EBACF2-7009-40CA-AF60-C3C111569474}" srcOrd="2" destOrd="0" presId="urn:microsoft.com/office/officeart/2005/8/layout/vList6"/>
    <dgm:cxn modelId="{467CFA87-B6AA-478D-82D5-7A00BE13284E}" type="presParOf" srcId="{79EBACF2-7009-40CA-AF60-C3C111569474}" destId="{B5EB658D-C696-45AC-A455-FBF1340FFA4A}" srcOrd="0" destOrd="0" presId="urn:microsoft.com/office/officeart/2005/8/layout/vList6"/>
    <dgm:cxn modelId="{00E6F927-8A52-481F-B54D-0E5BBC714FE9}" type="presParOf" srcId="{79EBACF2-7009-40CA-AF60-C3C111569474}" destId="{769EE9AD-3695-40AB-BE35-2BD833B47A4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D70816-309D-4662-8CA0-D2BD37FE2F49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23CE628-3D7A-411A-9A00-49A9DBD52374}">
      <dgm:prSet phldrT="[Texto]" custT="1"/>
      <dgm:spPr/>
      <dgm:t>
        <a:bodyPr/>
        <a:lstStyle/>
        <a:p>
          <a:r>
            <a:rPr lang="pt-B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A26948-7F93-4C05-A9DF-7782BFFA83E3}" type="par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09E6F-1182-4CEB-949A-0E8641DEB70C}" type="sibTrans" cxnId="{3864F09B-9474-4123-BF17-47D41E74B127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AC8BC9-C53F-401D-BA2F-23826BC8651E}">
      <dgm:prSet phldrT="[Texto]" custT="1"/>
      <dgm:spPr/>
      <dgm:t>
        <a:bodyPr/>
        <a:lstStyle/>
        <a:p>
          <a:r>
            <a: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2833F-CB93-483D-8719-8FA65BFBF98A}" type="par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C36103-7DF1-426C-896B-86A8A0F24B81}" type="sibTrans" cxnId="{39E92EDA-EEC8-41FA-A516-2D107EC719ED}">
      <dgm:prSet/>
      <dgm:spPr/>
      <dgm:t>
        <a:bodyPr/>
        <a:lstStyle/>
        <a:p>
          <a:endParaRPr lang="pt-BR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CD97D9-AAB6-4598-B554-AD612D224E77}" type="pres">
      <dgm:prSet presAssocID="{12D70816-309D-4662-8CA0-D2BD37FE2F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600CEB6-0B7D-4F17-B4FD-EEA0E42EB185}" type="pres">
      <dgm:prSet presAssocID="{223CE628-3D7A-411A-9A00-49A9DBD52374}" presName="arrow" presStyleLbl="node1" presStyleIdx="0" presStyleCnt="2" custScaleX="125286" custScaleY="1332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1F21BC-55DF-4230-854F-E8EBA4B48B60}" type="pres">
      <dgm:prSet presAssocID="{50AC8BC9-C53F-401D-BA2F-23826BC8651E}" presName="arrow" presStyleLbl="node1" presStyleIdx="1" presStyleCnt="2" custScaleX="126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D0DBBD8-04D7-4B2E-9DE0-CD29C7FB69AB}" type="presOf" srcId="{223CE628-3D7A-411A-9A00-49A9DBD52374}" destId="{C600CEB6-0B7D-4F17-B4FD-EEA0E42EB185}" srcOrd="0" destOrd="0" presId="urn:microsoft.com/office/officeart/2005/8/layout/arrow1"/>
    <dgm:cxn modelId="{39E92EDA-EEC8-41FA-A516-2D107EC719ED}" srcId="{12D70816-309D-4662-8CA0-D2BD37FE2F49}" destId="{50AC8BC9-C53F-401D-BA2F-23826BC8651E}" srcOrd="1" destOrd="0" parTransId="{E872833F-CB93-483D-8719-8FA65BFBF98A}" sibTransId="{99C36103-7DF1-426C-896B-86A8A0F24B81}"/>
    <dgm:cxn modelId="{A979C9C8-2B9E-413F-9447-2BCB43168C74}" type="presOf" srcId="{50AC8BC9-C53F-401D-BA2F-23826BC8651E}" destId="{361F21BC-55DF-4230-854F-E8EBA4B48B60}" srcOrd="0" destOrd="0" presId="urn:microsoft.com/office/officeart/2005/8/layout/arrow1"/>
    <dgm:cxn modelId="{DBBA3832-66B2-4BBE-B230-1D1E8D6E39DD}" type="presOf" srcId="{12D70816-309D-4662-8CA0-D2BD37FE2F49}" destId="{36CD97D9-AAB6-4598-B554-AD612D224E77}" srcOrd="0" destOrd="0" presId="urn:microsoft.com/office/officeart/2005/8/layout/arrow1"/>
    <dgm:cxn modelId="{3864F09B-9474-4123-BF17-47D41E74B127}" srcId="{12D70816-309D-4662-8CA0-D2BD37FE2F49}" destId="{223CE628-3D7A-411A-9A00-49A9DBD52374}" srcOrd="0" destOrd="0" parTransId="{41A26948-7F93-4C05-A9DF-7782BFFA83E3}" sibTransId="{20809E6F-1182-4CEB-949A-0E8641DEB70C}"/>
    <dgm:cxn modelId="{1EA2ACD5-3A2F-4AEB-B6B3-E78982FACAF0}" type="presParOf" srcId="{36CD97D9-AAB6-4598-B554-AD612D224E77}" destId="{C600CEB6-0B7D-4F17-B4FD-EEA0E42EB185}" srcOrd="0" destOrd="0" presId="urn:microsoft.com/office/officeart/2005/8/layout/arrow1"/>
    <dgm:cxn modelId="{02C7BF36-BCE8-43F4-A68F-10AC6B65BEDC}" type="presParOf" srcId="{36CD97D9-AAB6-4598-B554-AD612D224E77}" destId="{361F21BC-55DF-4230-854F-E8EBA4B48B6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FCC30D-2C2E-4167-B3A6-84464F92833A}" type="doc">
      <dgm:prSet loTypeId="urn:microsoft.com/office/officeart/2005/8/layout/radial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4D310E15-B232-45E8-99A4-2D7326DC94DD}">
      <dgm:prSet phldrT="[Texto]"/>
      <dgm:spPr/>
      <dgm:t>
        <a:bodyPr/>
        <a:lstStyle/>
        <a:p>
          <a:r>
            <a:rPr lang="pt-BR" dirty="0" smtClean="0"/>
            <a:t>Paz</a:t>
          </a:r>
          <a:endParaRPr lang="pt-BR" dirty="0"/>
        </a:p>
      </dgm:t>
    </dgm:pt>
    <dgm:pt modelId="{F5D0461F-5271-454C-A3F5-8A9CA46F35B3}" type="parTrans" cxnId="{64C3E5DB-FAFA-465B-9926-3E2CF8D32687}">
      <dgm:prSet/>
      <dgm:spPr/>
      <dgm:t>
        <a:bodyPr/>
        <a:lstStyle/>
        <a:p>
          <a:endParaRPr lang="pt-BR"/>
        </a:p>
      </dgm:t>
    </dgm:pt>
    <dgm:pt modelId="{CA5AC2A6-6CE1-42AF-B24B-770971DD7EEC}" type="sibTrans" cxnId="{64C3E5DB-FAFA-465B-9926-3E2CF8D32687}">
      <dgm:prSet/>
      <dgm:spPr/>
      <dgm:t>
        <a:bodyPr/>
        <a:lstStyle/>
        <a:p>
          <a:endParaRPr lang="pt-BR"/>
        </a:p>
      </dgm:t>
    </dgm:pt>
    <dgm:pt modelId="{13358B68-8033-4725-A0EA-358F55AB2033}">
      <dgm:prSet phldrT="[Texto]" custT="1"/>
      <dgm:spPr/>
      <dgm:t>
        <a:bodyPr/>
        <a:lstStyle/>
        <a:p>
          <a:r>
            <a: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E248C7-27B5-415B-AFC1-ED639B2200A4}" type="parTrans" cxnId="{4514A208-D018-42D6-A08F-AC91E0DF5929}">
      <dgm:prSet/>
      <dgm:spPr/>
      <dgm:t>
        <a:bodyPr/>
        <a:lstStyle/>
        <a:p>
          <a:endParaRPr lang="pt-BR"/>
        </a:p>
      </dgm:t>
    </dgm:pt>
    <dgm:pt modelId="{BDCCFF1D-5342-43B3-90E4-C00C48E7FE41}" type="sibTrans" cxnId="{4514A208-D018-42D6-A08F-AC91E0DF5929}">
      <dgm:prSet/>
      <dgm:spPr/>
      <dgm:t>
        <a:bodyPr/>
        <a:lstStyle/>
        <a:p>
          <a:endParaRPr lang="pt-BR"/>
        </a:p>
      </dgm:t>
    </dgm:pt>
    <dgm:pt modelId="{46D64CA9-8D6E-43EB-A33F-DE45B426790D}">
      <dgm:prSet phldrT="[Texto]"/>
      <dgm:spPr/>
      <dgm:t>
        <a:bodyPr/>
        <a:lstStyle/>
        <a:p>
          <a:r>
            <a:rPr lang="pt-BR" dirty="0" smtClean="0"/>
            <a:t>Fluxos</a:t>
          </a:r>
          <a:r>
            <a:rPr lang="pt-BR" baseline="0" dirty="0" smtClean="0"/>
            <a:t> de Comércio</a:t>
          </a:r>
          <a:endParaRPr lang="pt-BR" dirty="0"/>
        </a:p>
      </dgm:t>
    </dgm:pt>
    <dgm:pt modelId="{BBED1EEA-F1FD-4AEA-8596-621D16AE4CD6}" type="parTrans" cxnId="{AD2A88DE-9870-4CC9-A5C5-5C8CDECBA966}">
      <dgm:prSet/>
      <dgm:spPr/>
      <dgm:t>
        <a:bodyPr/>
        <a:lstStyle/>
        <a:p>
          <a:endParaRPr lang="pt-BR"/>
        </a:p>
      </dgm:t>
    </dgm:pt>
    <dgm:pt modelId="{619FCB01-C66E-401B-B7B8-6F2593CD5600}" type="sibTrans" cxnId="{AD2A88DE-9870-4CC9-A5C5-5C8CDECBA966}">
      <dgm:prSet/>
      <dgm:spPr/>
      <dgm:t>
        <a:bodyPr/>
        <a:lstStyle/>
        <a:p>
          <a:endParaRPr lang="pt-BR"/>
        </a:p>
      </dgm:t>
    </dgm:pt>
    <dgm:pt modelId="{9C6C34A4-9349-4BAB-B892-1A88176E7E8F}">
      <dgm:prSet phldrT="[Texto]" custT="1"/>
      <dgm:spPr/>
      <dgm:t>
        <a:bodyPr/>
        <a:lstStyle/>
        <a:p>
          <a:r>
            <a:rPr lang="pt-BR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73A02A-B61A-4D29-8199-A2E7DEEBBAD6}" type="parTrans" cxnId="{490285AD-942D-436A-9F14-D230ACBD35B6}">
      <dgm:prSet/>
      <dgm:spPr/>
      <dgm:t>
        <a:bodyPr/>
        <a:lstStyle/>
        <a:p>
          <a:endParaRPr lang="pt-BR"/>
        </a:p>
      </dgm:t>
    </dgm:pt>
    <dgm:pt modelId="{5CBC780B-B72F-44B7-A1F0-620086C22FA1}" type="sibTrans" cxnId="{490285AD-942D-436A-9F14-D230ACBD35B6}">
      <dgm:prSet/>
      <dgm:spPr/>
      <dgm:t>
        <a:bodyPr/>
        <a:lstStyle/>
        <a:p>
          <a:endParaRPr lang="pt-BR"/>
        </a:p>
      </dgm:t>
    </dgm:pt>
    <dgm:pt modelId="{BF75EB36-40FD-4198-B74D-0111B901EE78}" type="pres">
      <dgm:prSet presAssocID="{4AFCC30D-2C2E-4167-B3A6-84464F92833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AEBB87-C81B-444B-A4D3-BE174166C640}" type="pres">
      <dgm:prSet presAssocID="{4D310E15-B232-45E8-99A4-2D7326DC94DD}" presName="centerShape" presStyleLbl="node0" presStyleIdx="0" presStyleCnt="1"/>
      <dgm:spPr/>
      <dgm:t>
        <a:bodyPr/>
        <a:lstStyle/>
        <a:p>
          <a:endParaRPr lang="pt-BR"/>
        </a:p>
      </dgm:t>
    </dgm:pt>
    <dgm:pt modelId="{2B1CC5C3-F45F-41F5-83DF-A94B223A6F9E}" type="pres">
      <dgm:prSet presAssocID="{65E248C7-27B5-415B-AFC1-ED639B2200A4}" presName="Name9" presStyleLbl="parChTrans1D2" presStyleIdx="0" presStyleCnt="3"/>
      <dgm:spPr/>
      <dgm:t>
        <a:bodyPr/>
        <a:lstStyle/>
        <a:p>
          <a:endParaRPr lang="pt-BR"/>
        </a:p>
      </dgm:t>
    </dgm:pt>
    <dgm:pt modelId="{312A983B-07B9-4D0B-9FB4-1828630EBA7A}" type="pres">
      <dgm:prSet presAssocID="{65E248C7-27B5-415B-AFC1-ED639B2200A4}" presName="connTx" presStyleLbl="parChTrans1D2" presStyleIdx="0" presStyleCnt="3"/>
      <dgm:spPr/>
      <dgm:t>
        <a:bodyPr/>
        <a:lstStyle/>
        <a:p>
          <a:endParaRPr lang="pt-BR"/>
        </a:p>
      </dgm:t>
    </dgm:pt>
    <dgm:pt modelId="{D4110EAA-B5F3-434B-B1BE-9154791C21E3}" type="pres">
      <dgm:prSet presAssocID="{13358B68-8033-4725-A0EA-358F55AB20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90E505-7EAA-4550-AB7C-17F240497D9E}" type="pres">
      <dgm:prSet presAssocID="{BBED1EEA-F1FD-4AEA-8596-621D16AE4CD6}" presName="Name9" presStyleLbl="parChTrans1D2" presStyleIdx="1" presStyleCnt="3"/>
      <dgm:spPr/>
      <dgm:t>
        <a:bodyPr/>
        <a:lstStyle/>
        <a:p>
          <a:endParaRPr lang="pt-BR"/>
        </a:p>
      </dgm:t>
    </dgm:pt>
    <dgm:pt modelId="{77043A09-543A-40AC-B466-7DED828BBE7F}" type="pres">
      <dgm:prSet presAssocID="{BBED1EEA-F1FD-4AEA-8596-621D16AE4CD6}" presName="connTx" presStyleLbl="parChTrans1D2" presStyleIdx="1" presStyleCnt="3"/>
      <dgm:spPr/>
      <dgm:t>
        <a:bodyPr/>
        <a:lstStyle/>
        <a:p>
          <a:endParaRPr lang="pt-BR"/>
        </a:p>
      </dgm:t>
    </dgm:pt>
    <dgm:pt modelId="{21949699-2271-41B0-9B93-C44519A093E0}" type="pres">
      <dgm:prSet presAssocID="{46D64CA9-8D6E-43EB-A33F-DE45B426790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BACC4C-9C41-4736-9F43-6BA42A3B88C8}" type="pres">
      <dgm:prSet presAssocID="{4D73A02A-B61A-4D29-8199-A2E7DEEBBAD6}" presName="Name9" presStyleLbl="parChTrans1D2" presStyleIdx="2" presStyleCnt="3"/>
      <dgm:spPr/>
      <dgm:t>
        <a:bodyPr/>
        <a:lstStyle/>
        <a:p>
          <a:endParaRPr lang="pt-BR"/>
        </a:p>
      </dgm:t>
    </dgm:pt>
    <dgm:pt modelId="{1823136A-2869-497B-90BC-CE80CBAE1542}" type="pres">
      <dgm:prSet presAssocID="{4D73A02A-B61A-4D29-8199-A2E7DEEBBAD6}" presName="connTx" presStyleLbl="parChTrans1D2" presStyleIdx="2" presStyleCnt="3"/>
      <dgm:spPr/>
      <dgm:t>
        <a:bodyPr/>
        <a:lstStyle/>
        <a:p>
          <a:endParaRPr lang="pt-BR"/>
        </a:p>
      </dgm:t>
    </dgm:pt>
    <dgm:pt modelId="{9B1F739B-CF6F-46C7-9B57-2B3A1B3EA474}" type="pres">
      <dgm:prSet presAssocID="{9C6C34A4-9349-4BAB-B892-1A88176E7E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7790A14-DB56-4A78-8B4B-DB52FBCDE9F2}" type="presOf" srcId="{65E248C7-27B5-415B-AFC1-ED639B2200A4}" destId="{312A983B-07B9-4D0B-9FB4-1828630EBA7A}" srcOrd="1" destOrd="0" presId="urn:microsoft.com/office/officeart/2005/8/layout/radial1"/>
    <dgm:cxn modelId="{CCB26DC6-25AC-4DA3-A79B-829D66E4D208}" type="presOf" srcId="{9C6C34A4-9349-4BAB-B892-1A88176E7E8F}" destId="{9B1F739B-CF6F-46C7-9B57-2B3A1B3EA474}" srcOrd="0" destOrd="0" presId="urn:microsoft.com/office/officeart/2005/8/layout/radial1"/>
    <dgm:cxn modelId="{6BDF71F1-1EAB-4090-A80B-FD44F9D25D13}" type="presOf" srcId="{4D310E15-B232-45E8-99A4-2D7326DC94DD}" destId="{B5AEBB87-C81B-444B-A4D3-BE174166C640}" srcOrd="0" destOrd="0" presId="urn:microsoft.com/office/officeart/2005/8/layout/radial1"/>
    <dgm:cxn modelId="{77A20341-AD72-4A29-9448-D8D29C1F32C1}" type="presOf" srcId="{BBED1EEA-F1FD-4AEA-8596-621D16AE4CD6}" destId="{3E90E505-7EAA-4550-AB7C-17F240497D9E}" srcOrd="0" destOrd="0" presId="urn:microsoft.com/office/officeart/2005/8/layout/radial1"/>
    <dgm:cxn modelId="{3178AE3C-9C7C-4B6E-A7D7-7B4CC2F3A977}" type="presOf" srcId="{4D73A02A-B61A-4D29-8199-A2E7DEEBBAD6}" destId="{13BACC4C-9C41-4736-9F43-6BA42A3B88C8}" srcOrd="0" destOrd="0" presId="urn:microsoft.com/office/officeart/2005/8/layout/radial1"/>
    <dgm:cxn modelId="{490285AD-942D-436A-9F14-D230ACBD35B6}" srcId="{4D310E15-B232-45E8-99A4-2D7326DC94DD}" destId="{9C6C34A4-9349-4BAB-B892-1A88176E7E8F}" srcOrd="2" destOrd="0" parTransId="{4D73A02A-B61A-4D29-8199-A2E7DEEBBAD6}" sibTransId="{5CBC780B-B72F-44B7-A1F0-620086C22FA1}"/>
    <dgm:cxn modelId="{AD2A88DE-9870-4CC9-A5C5-5C8CDECBA966}" srcId="{4D310E15-B232-45E8-99A4-2D7326DC94DD}" destId="{46D64CA9-8D6E-43EB-A33F-DE45B426790D}" srcOrd="1" destOrd="0" parTransId="{BBED1EEA-F1FD-4AEA-8596-621D16AE4CD6}" sibTransId="{619FCB01-C66E-401B-B7B8-6F2593CD5600}"/>
    <dgm:cxn modelId="{D532E560-4819-4CD3-8415-AAF86210D34B}" type="presOf" srcId="{65E248C7-27B5-415B-AFC1-ED639B2200A4}" destId="{2B1CC5C3-F45F-41F5-83DF-A94B223A6F9E}" srcOrd="0" destOrd="0" presId="urn:microsoft.com/office/officeart/2005/8/layout/radial1"/>
    <dgm:cxn modelId="{CA730BDA-EE9E-4159-A0F8-1671A13E8920}" type="presOf" srcId="{4D73A02A-B61A-4D29-8199-A2E7DEEBBAD6}" destId="{1823136A-2869-497B-90BC-CE80CBAE1542}" srcOrd="1" destOrd="0" presId="urn:microsoft.com/office/officeart/2005/8/layout/radial1"/>
    <dgm:cxn modelId="{4514A208-D018-42D6-A08F-AC91E0DF5929}" srcId="{4D310E15-B232-45E8-99A4-2D7326DC94DD}" destId="{13358B68-8033-4725-A0EA-358F55AB2033}" srcOrd="0" destOrd="0" parTransId="{65E248C7-27B5-415B-AFC1-ED639B2200A4}" sibTransId="{BDCCFF1D-5342-43B3-90E4-C00C48E7FE41}"/>
    <dgm:cxn modelId="{2621BFC7-2AA7-4643-AAE3-ED57982C5643}" type="presOf" srcId="{4AFCC30D-2C2E-4167-B3A6-84464F92833A}" destId="{BF75EB36-40FD-4198-B74D-0111B901EE78}" srcOrd="0" destOrd="0" presId="urn:microsoft.com/office/officeart/2005/8/layout/radial1"/>
    <dgm:cxn modelId="{403E2443-B170-40E6-8343-EDF0DD95AEFE}" type="presOf" srcId="{BBED1EEA-F1FD-4AEA-8596-621D16AE4CD6}" destId="{77043A09-543A-40AC-B466-7DED828BBE7F}" srcOrd="1" destOrd="0" presId="urn:microsoft.com/office/officeart/2005/8/layout/radial1"/>
    <dgm:cxn modelId="{1B8990FF-146D-438E-9168-A1A5EEE381ED}" type="presOf" srcId="{46D64CA9-8D6E-43EB-A33F-DE45B426790D}" destId="{21949699-2271-41B0-9B93-C44519A093E0}" srcOrd="0" destOrd="0" presId="urn:microsoft.com/office/officeart/2005/8/layout/radial1"/>
    <dgm:cxn modelId="{64C3E5DB-FAFA-465B-9926-3E2CF8D32687}" srcId="{4AFCC30D-2C2E-4167-B3A6-84464F92833A}" destId="{4D310E15-B232-45E8-99A4-2D7326DC94DD}" srcOrd="0" destOrd="0" parTransId="{F5D0461F-5271-454C-A3F5-8A9CA46F35B3}" sibTransId="{CA5AC2A6-6CE1-42AF-B24B-770971DD7EEC}"/>
    <dgm:cxn modelId="{61160A3E-DA61-4504-B1FA-3A6CC04DBE87}" type="presOf" srcId="{13358B68-8033-4725-A0EA-358F55AB2033}" destId="{D4110EAA-B5F3-434B-B1BE-9154791C21E3}" srcOrd="0" destOrd="0" presId="urn:microsoft.com/office/officeart/2005/8/layout/radial1"/>
    <dgm:cxn modelId="{A07ED418-F118-4D7D-84E3-A7E0B9ADF82F}" type="presParOf" srcId="{BF75EB36-40FD-4198-B74D-0111B901EE78}" destId="{B5AEBB87-C81B-444B-A4D3-BE174166C640}" srcOrd="0" destOrd="0" presId="urn:microsoft.com/office/officeart/2005/8/layout/radial1"/>
    <dgm:cxn modelId="{E5CD6609-35E6-4A04-9E44-72D1790C7930}" type="presParOf" srcId="{BF75EB36-40FD-4198-B74D-0111B901EE78}" destId="{2B1CC5C3-F45F-41F5-83DF-A94B223A6F9E}" srcOrd="1" destOrd="0" presId="urn:microsoft.com/office/officeart/2005/8/layout/radial1"/>
    <dgm:cxn modelId="{A8B5D776-8939-47DB-BF2C-AE4D0A9FE458}" type="presParOf" srcId="{2B1CC5C3-F45F-41F5-83DF-A94B223A6F9E}" destId="{312A983B-07B9-4D0B-9FB4-1828630EBA7A}" srcOrd="0" destOrd="0" presId="urn:microsoft.com/office/officeart/2005/8/layout/radial1"/>
    <dgm:cxn modelId="{DDB5BA42-8B84-43F7-9381-CE4EB8E7C2B5}" type="presParOf" srcId="{BF75EB36-40FD-4198-B74D-0111B901EE78}" destId="{D4110EAA-B5F3-434B-B1BE-9154791C21E3}" srcOrd="2" destOrd="0" presId="urn:microsoft.com/office/officeart/2005/8/layout/radial1"/>
    <dgm:cxn modelId="{81A50607-B01C-4519-AF99-FE59330BF0B3}" type="presParOf" srcId="{BF75EB36-40FD-4198-B74D-0111B901EE78}" destId="{3E90E505-7EAA-4550-AB7C-17F240497D9E}" srcOrd="3" destOrd="0" presId="urn:microsoft.com/office/officeart/2005/8/layout/radial1"/>
    <dgm:cxn modelId="{008249A4-4AB4-4AA2-B550-FC64140702A9}" type="presParOf" srcId="{3E90E505-7EAA-4550-AB7C-17F240497D9E}" destId="{77043A09-543A-40AC-B466-7DED828BBE7F}" srcOrd="0" destOrd="0" presId="urn:microsoft.com/office/officeart/2005/8/layout/radial1"/>
    <dgm:cxn modelId="{24454868-0BB1-4F93-8D11-FEFA51B9AA1E}" type="presParOf" srcId="{BF75EB36-40FD-4198-B74D-0111B901EE78}" destId="{21949699-2271-41B0-9B93-C44519A093E0}" srcOrd="4" destOrd="0" presId="urn:microsoft.com/office/officeart/2005/8/layout/radial1"/>
    <dgm:cxn modelId="{D452525E-149B-4EAF-A9DF-05897A5357FD}" type="presParOf" srcId="{BF75EB36-40FD-4198-B74D-0111B901EE78}" destId="{13BACC4C-9C41-4736-9F43-6BA42A3B88C8}" srcOrd="5" destOrd="0" presId="urn:microsoft.com/office/officeart/2005/8/layout/radial1"/>
    <dgm:cxn modelId="{B5D78A50-035E-4476-B1B3-797E3C68AEA1}" type="presParOf" srcId="{13BACC4C-9C41-4736-9F43-6BA42A3B88C8}" destId="{1823136A-2869-497B-90BC-CE80CBAE1542}" srcOrd="0" destOrd="0" presId="urn:microsoft.com/office/officeart/2005/8/layout/radial1"/>
    <dgm:cxn modelId="{A8D92DDF-A1E1-4C9F-8CE9-12197D62F639}" type="presParOf" srcId="{BF75EB36-40FD-4198-B74D-0111B901EE78}" destId="{9B1F739B-CF6F-46C7-9B57-2B3A1B3EA47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283D5-CB5D-4CC4-B9F7-485AC767BE95}">
      <dsp:nvSpPr>
        <dsp:cNvPr id="0" name=""/>
        <dsp:cNvSpPr/>
      </dsp:nvSpPr>
      <dsp:spPr>
        <a:xfrm>
          <a:off x="303014" y="0"/>
          <a:ext cx="3434159" cy="413732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F65D4-30F1-4CAB-BA53-5647EA55DA7B}">
      <dsp:nvSpPr>
        <dsp:cNvPr id="0" name=""/>
        <dsp:cNvSpPr/>
      </dsp:nvSpPr>
      <dsp:spPr>
        <a:xfrm>
          <a:off x="1380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N Atores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78" y="1284994"/>
        <a:ext cx="809609" cy="1567333"/>
      </dsp:txXfrm>
    </dsp:sp>
    <dsp:sp modelId="{E0B48780-9212-49B7-B791-9F025E682A77}">
      <dsp:nvSpPr>
        <dsp:cNvPr id="0" name=""/>
        <dsp:cNvSpPr/>
      </dsp:nvSpPr>
      <dsp:spPr>
        <a:xfrm>
          <a:off x="104812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91919" y="1284994"/>
        <a:ext cx="809609" cy="1567333"/>
      </dsp:txXfrm>
    </dsp:sp>
    <dsp:sp modelId="{FB746B10-A294-47E7-9F26-A60C8AAB36B3}">
      <dsp:nvSpPr>
        <dsp:cNvPr id="0" name=""/>
        <dsp:cNvSpPr/>
      </dsp:nvSpPr>
      <dsp:spPr>
        <a:xfrm>
          <a:off x="209486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Assimetria de Informação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8659" y="1284994"/>
        <a:ext cx="809609" cy="1567333"/>
      </dsp:txXfrm>
    </dsp:sp>
    <dsp:sp modelId="{5ABF8279-338F-4F81-84E4-9D289E5DE34D}">
      <dsp:nvSpPr>
        <dsp:cNvPr id="0" name=""/>
        <dsp:cNvSpPr/>
      </dsp:nvSpPr>
      <dsp:spPr>
        <a:xfrm>
          <a:off x="3141601" y="1241196"/>
          <a:ext cx="897205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Erro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5399" y="1284994"/>
        <a:ext cx="809609" cy="1567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C1E5D-91A3-4EA7-9C92-60F584D0277B}">
      <dsp:nvSpPr>
        <dsp:cNvPr id="0" name=""/>
        <dsp:cNvSpPr/>
      </dsp:nvSpPr>
      <dsp:spPr>
        <a:xfrm>
          <a:off x="303133" y="0"/>
          <a:ext cx="3435508" cy="413732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5F73E-6851-447A-9B6E-A1D72A8D6098}">
      <dsp:nvSpPr>
        <dsp:cNvPr id="0" name=""/>
        <dsp:cNvSpPr/>
      </dsp:nvSpPr>
      <dsp:spPr>
        <a:xfrm>
          <a:off x="0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 </a:t>
          </a:r>
          <a:r>
            <a:rPr lang="pt-BR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atores</a:t>
          </a:r>
          <a:endParaRPr lang="pt-BR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91" y="1300387"/>
        <a:ext cx="1094150" cy="1536547"/>
      </dsp:txXfrm>
    </dsp:sp>
    <dsp:sp modelId="{1B4EBB8C-1262-4F1D-BBB6-FD0ED4DFA99F}">
      <dsp:nvSpPr>
        <dsp:cNvPr id="0" name=""/>
        <dsp:cNvSpPr/>
      </dsp:nvSpPr>
      <dsp:spPr>
        <a:xfrm>
          <a:off x="1414621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Incerteza</a:t>
          </a:r>
          <a:endParaRPr lang="pt-BR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3812" y="1300387"/>
        <a:ext cx="1094150" cy="1536547"/>
      </dsp:txXfrm>
    </dsp:sp>
    <dsp:sp modelId="{0BA2720C-0DE1-4E0A-A5F0-D038F310FAE9}">
      <dsp:nvSpPr>
        <dsp:cNvPr id="0" name=""/>
        <dsp:cNvSpPr/>
      </dsp:nvSpPr>
      <dsp:spPr>
        <a:xfrm>
          <a:off x="2829242" y="1241196"/>
          <a:ext cx="1212532" cy="16549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Precaução</a:t>
          </a:r>
          <a:endParaRPr lang="pt-BR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8433" y="1300387"/>
        <a:ext cx="1094150" cy="15365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326FE-A0EC-4A21-B80F-30604C9EFF69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Subestimação do Poder Brasileiro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Argentina Dividida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Dilema de segurança - Mar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8400" y="242342"/>
        <a:ext cx="2932063" cy="1451073"/>
      </dsp:txXfrm>
    </dsp:sp>
    <dsp:sp modelId="{32ACB283-03FA-477B-8EA5-B9E9845DCF78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Paraguai</a:t>
          </a:r>
          <a:endParaRPr lang="pt-B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447" y="94943"/>
        <a:ext cx="2249506" cy="1745871"/>
      </dsp:txXfrm>
    </dsp:sp>
    <dsp:sp modelId="{769EE9AD-3695-40AB-BE35-2BD833B47A4B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Equilíbrio com Argentina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Uruguai enquanto palco – Bipolaridade? 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Bacia do Prata – manutenção do equilíbrio</a:t>
          </a:r>
          <a:endParaRPr lang="pt-BR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8400" y="2370584"/>
        <a:ext cx="2932063" cy="1451073"/>
      </dsp:txXfrm>
    </dsp:sp>
    <dsp:sp modelId="{B5EB658D-C696-45AC-A455-FBF1340FFA4A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Brasil</a:t>
          </a:r>
          <a:endParaRPr lang="pt-BR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447" y="2223185"/>
        <a:ext cx="2249506" cy="1745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0CEB6-0B7D-4F17-B4FD-EEA0E42EB185}">
      <dsp:nvSpPr>
        <dsp:cNvPr id="0" name=""/>
        <dsp:cNvSpPr/>
      </dsp:nvSpPr>
      <dsp:spPr>
        <a:xfrm rot="16200000">
          <a:off x="-142353" y="89407"/>
          <a:ext cx="1377982" cy="146609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Durabilidade</a:t>
          </a:r>
          <a:endParaRPr lang="pt-BR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54739" y="477957"/>
        <a:ext cx="1224946" cy="688991"/>
      </dsp:txXfrm>
    </dsp:sp>
    <dsp:sp modelId="{361F21BC-55DF-4230-854F-E8EBA4B48B60}">
      <dsp:nvSpPr>
        <dsp:cNvPr id="0" name=""/>
        <dsp:cNvSpPr/>
      </dsp:nvSpPr>
      <dsp:spPr>
        <a:xfrm rot="5400000">
          <a:off x="1061088" y="272519"/>
          <a:ext cx="1391554" cy="109986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Quantidade</a:t>
          </a:r>
          <a:endParaRPr lang="pt-B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06931" y="474565"/>
        <a:ext cx="907392" cy="6957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EBB87-C81B-444B-A4D3-BE174166C640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800" kern="1200" dirty="0" smtClean="0"/>
            <a:t>Paz</a:t>
          </a:r>
          <a:endParaRPr lang="pt-BR" sz="5800" kern="1200" dirty="0"/>
        </a:p>
      </dsp:txBody>
      <dsp:txXfrm>
        <a:off x="3573511" y="2219889"/>
        <a:ext cx="1082576" cy="1082576"/>
      </dsp:txXfrm>
    </dsp:sp>
    <dsp:sp modelId="{2B1CC5C3-F45F-41F5-83DF-A94B223A6F9E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103255" y="1753240"/>
        <a:ext cx="23089" cy="23089"/>
      </dsp:txXfrm>
    </dsp:sp>
    <dsp:sp modelId="{D4110EAA-B5F3-434B-B1BE-9154791C21E3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Organizações Internacionais</a:t>
          </a:r>
          <a:endParaRPr lang="pt-B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73511" y="227104"/>
        <a:ext cx="1082576" cy="1082576"/>
      </dsp:txXfrm>
    </dsp:sp>
    <dsp:sp modelId="{3E90E505-7EAA-4550-AB7C-17F240497D9E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966156" y="3247829"/>
        <a:ext cx="23089" cy="23089"/>
      </dsp:txXfrm>
    </dsp:sp>
    <dsp:sp modelId="{21949699-2271-41B0-9B93-C44519A093E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Fluxos</a:t>
          </a:r>
          <a:r>
            <a:rPr lang="pt-BR" sz="2100" kern="1200" baseline="0" dirty="0" smtClean="0"/>
            <a:t> de Comércio</a:t>
          </a:r>
          <a:endParaRPr lang="pt-BR" sz="2100" kern="1200" dirty="0"/>
        </a:p>
      </dsp:txBody>
      <dsp:txXfrm>
        <a:off x="5299313" y="3216281"/>
        <a:ext cx="1082576" cy="1082576"/>
      </dsp:txXfrm>
    </dsp:sp>
    <dsp:sp modelId="{13BACC4C-9C41-4736-9F43-6BA42A3B88C8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240354" y="3247829"/>
        <a:ext cx="23089" cy="23089"/>
      </dsp:txXfrm>
    </dsp:sp>
    <dsp:sp modelId="{9B1F739B-CF6F-46C7-9B57-2B3A1B3EA474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7709" y="3216281"/>
        <a:ext cx="1082576" cy="108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48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309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92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101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913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230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744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4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558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66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639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21BA-F60A-4ACF-ABD1-89076F02A2EF}" type="datetimeFigureOut">
              <a:rPr lang="pt-BR" smtClean="0"/>
              <a:t>23/02/2016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70580-9629-4D58-924D-A17BA4DBFC1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131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1. Análise de Política Externa: Fatores Sistêmicos x Fatores Domésticos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 Externa Brasileira – FLP 0437</a:t>
            </a:r>
          </a:p>
          <a:p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– USP</a:t>
            </a:r>
          </a:p>
          <a:p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Feliú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68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5AF69-9FB5-46AD-8E25-4C1737AEB43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noFill/>
          <a:ln cap="flat"/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 Decisório em Política Externa</a:t>
            </a:r>
          </a:p>
        </p:txBody>
      </p:sp>
      <p:sp>
        <p:nvSpPr>
          <p:cNvPr id="9220" name="Text Box 17"/>
          <p:cNvSpPr txBox="1">
            <a:spLocks noChangeArrowheads="1"/>
          </p:cNvSpPr>
          <p:nvPr/>
        </p:nvSpPr>
        <p:spPr bwMode="auto">
          <a:xfrm>
            <a:off x="6877050" y="2492375"/>
            <a:ext cx="2266950" cy="9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pt-BR" altLang="pt-BR" dirty="0">
                <a:latin typeface="Arial" charset="0"/>
              </a:rPr>
              <a:t> </a:t>
            </a:r>
            <a:r>
              <a:rPr lang="pt-BR" altLang="pt-BR" sz="2000" dirty="0">
                <a:cs typeface="Times New Roman" panose="02020603050405020304" pitchFamily="18" charset="0"/>
              </a:rPr>
              <a:t>Implementação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pt-BR" altLang="pt-BR" sz="2000" dirty="0" smtClean="0">
                <a:cs typeface="Times New Roman" panose="02020603050405020304" pitchFamily="18" charset="0"/>
              </a:rPr>
              <a:t>Ação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pt-BR" altLang="pt-BR" sz="2000" dirty="0" smtClean="0">
                <a:cs typeface="Times New Roman" panose="02020603050405020304" pitchFamily="18" charset="0"/>
              </a:rPr>
              <a:t>Política Externa</a:t>
            </a:r>
            <a:endParaRPr lang="pt-BR" altLang="pt-BR" sz="2000" dirty="0">
              <a:cs typeface="Times New Roman" panose="02020603050405020304" pitchFamily="18" charset="0"/>
            </a:endParaRPr>
          </a:p>
        </p:txBody>
      </p:sp>
      <p:grpSp>
        <p:nvGrpSpPr>
          <p:cNvPr id="9221" name="Group 24"/>
          <p:cNvGrpSpPr>
            <a:grpSpLocks/>
          </p:cNvGrpSpPr>
          <p:nvPr/>
        </p:nvGrpSpPr>
        <p:grpSpPr bwMode="auto">
          <a:xfrm>
            <a:off x="228600" y="1196975"/>
            <a:ext cx="8591550" cy="5110163"/>
            <a:chOff x="144" y="754"/>
            <a:chExt cx="5412" cy="3219"/>
          </a:xfrm>
        </p:grpSpPr>
        <p:sp>
          <p:nvSpPr>
            <p:cNvPr id="9224" name="Text Box 6"/>
            <p:cNvSpPr txBox="1">
              <a:spLocks noChangeArrowheads="1"/>
            </p:cNvSpPr>
            <p:nvPr/>
          </p:nvSpPr>
          <p:spPr bwMode="auto">
            <a:xfrm>
              <a:off x="1746" y="2160"/>
              <a:ext cx="2177" cy="29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b="1" dirty="0">
                  <a:cs typeface="Times New Roman" panose="02020603050405020304" pitchFamily="18" charset="0"/>
                </a:rPr>
                <a:t>2. Processo Decisório</a:t>
              </a:r>
            </a:p>
          </p:txBody>
        </p:sp>
        <p:sp>
          <p:nvSpPr>
            <p:cNvPr id="9225" name="Text Box 7"/>
            <p:cNvSpPr txBox="1">
              <a:spLocks noChangeArrowheads="1"/>
            </p:cNvSpPr>
            <p:nvPr/>
          </p:nvSpPr>
          <p:spPr bwMode="auto">
            <a:xfrm>
              <a:off x="158" y="3294"/>
              <a:ext cx="998" cy="29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altLang="pt-BR" b="1" dirty="0">
                  <a:cs typeface="Times New Roman" panose="02020603050405020304" pitchFamily="18" charset="0"/>
                </a:rPr>
                <a:t>1. Inputs</a:t>
              </a:r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>
              <a:off x="4286" y="1162"/>
              <a:ext cx="1270" cy="33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altLang="pt-BR" sz="2800" b="1" dirty="0">
                  <a:cs typeface="Times New Roman" panose="02020603050405020304" pitchFamily="18" charset="0"/>
                </a:rPr>
                <a:t>3. Outputs</a:t>
              </a:r>
            </a:p>
          </p:txBody>
        </p:sp>
        <p:cxnSp>
          <p:nvCxnSpPr>
            <p:cNvPr id="9227" name="AutoShape 13"/>
            <p:cNvCxnSpPr>
              <a:cxnSpLocks noChangeShapeType="1"/>
              <a:stCxn id="9224" idx="3"/>
              <a:endCxn id="9226" idx="1"/>
            </p:cNvCxnSpPr>
            <p:nvPr/>
          </p:nvCxnSpPr>
          <p:spPr bwMode="auto">
            <a:xfrm flipV="1">
              <a:off x="3923" y="1327"/>
              <a:ext cx="363" cy="979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8" name="Text Box 15"/>
            <p:cNvSpPr txBox="1">
              <a:spLocks noChangeArrowheads="1"/>
            </p:cNvSpPr>
            <p:nvPr/>
          </p:nvSpPr>
          <p:spPr bwMode="auto">
            <a:xfrm>
              <a:off x="1202" y="2795"/>
              <a:ext cx="1724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buFont typeface="Wingdings" pitchFamily="2" charset="2"/>
                <a:buChar char="Ø"/>
              </a:pPr>
              <a:r>
                <a:rPr lang="pt-BR" altLang="pt-BR" sz="2000" dirty="0">
                  <a:cs typeface="Times New Roman" panose="02020603050405020304" pitchFamily="18" charset="0"/>
                </a:rPr>
                <a:t> </a:t>
              </a:r>
              <a:r>
                <a:rPr lang="pt-BR" altLang="pt-BR" sz="1800" dirty="0">
                  <a:cs typeface="Times New Roman" panose="02020603050405020304" pitchFamily="18" charset="0"/>
                </a:rPr>
                <a:t>Opinião </a:t>
              </a:r>
              <a:r>
                <a:rPr lang="pt-BR" altLang="pt-BR" sz="1800" dirty="0" smtClean="0">
                  <a:cs typeface="Times New Roman" panose="02020603050405020304" pitchFamily="18" charset="0"/>
                </a:rPr>
                <a:t>Pública/Elites</a:t>
              </a:r>
              <a:endParaRPr lang="pt-BR" altLang="pt-BR" sz="1800" dirty="0"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buFont typeface="Wingdings" pitchFamily="2" charset="2"/>
                <a:buChar char="Ø"/>
              </a:pPr>
              <a:r>
                <a:rPr lang="pt-BR" altLang="pt-BR" sz="1800" dirty="0">
                  <a:cs typeface="Times New Roman" panose="02020603050405020304" pitchFamily="18" charset="0"/>
                </a:rPr>
                <a:t> Estrutura burocrática</a:t>
              </a:r>
            </a:p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buFont typeface="Wingdings" pitchFamily="2" charset="2"/>
                <a:buChar char="Ø"/>
              </a:pPr>
              <a:r>
                <a:rPr lang="pt-BR" altLang="pt-BR" sz="1800" dirty="0">
                  <a:cs typeface="Times New Roman" panose="02020603050405020304" pitchFamily="18" charset="0"/>
                </a:rPr>
                <a:t>  Líder/Principal-</a:t>
              </a:r>
              <a:r>
                <a:rPr lang="pt-BR" altLang="pt-BR" sz="1800" dirty="0" err="1">
                  <a:cs typeface="Times New Roman" panose="02020603050405020304" pitchFamily="18" charset="0"/>
                </a:rPr>
                <a:t>agent</a:t>
              </a:r>
              <a:endParaRPr lang="pt-BR" altLang="pt-BR" sz="1800" dirty="0"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buFont typeface="Wingdings" pitchFamily="2" charset="2"/>
                <a:buChar char="Ø"/>
              </a:pPr>
              <a:r>
                <a:rPr lang="pt-BR" altLang="pt-BR" sz="1800" dirty="0">
                  <a:cs typeface="Times New Roman" panose="02020603050405020304" pitchFamily="18" charset="0"/>
                </a:rPr>
                <a:t> Grupos de interesse</a:t>
              </a:r>
            </a:p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buFont typeface="Wingdings" pitchFamily="2" charset="2"/>
                <a:buChar char="Ø"/>
              </a:pPr>
              <a:r>
                <a:rPr lang="pt-BR" altLang="pt-BR" sz="1800" dirty="0">
                  <a:cs typeface="Times New Roman" panose="02020603050405020304" pitchFamily="18" charset="0"/>
                </a:rPr>
                <a:t> Desenho institucional</a:t>
              </a:r>
            </a:p>
            <a:p>
              <a:pPr eaLnBrk="1" hangingPunct="1">
                <a:lnSpc>
                  <a:spcPct val="60000"/>
                </a:lnSpc>
                <a:spcBef>
                  <a:spcPct val="55000"/>
                </a:spcBef>
                <a:spcAft>
                  <a:spcPct val="80000"/>
                </a:spcAft>
                <a:buFont typeface="Wingdings" pitchFamily="2" charset="2"/>
                <a:buChar char="Ø"/>
              </a:pPr>
              <a:r>
                <a:rPr lang="pt-BR" altLang="pt-BR" sz="1800" dirty="0" smtClean="0">
                  <a:cs typeface="Times New Roman" panose="02020603050405020304" pitchFamily="18" charset="0"/>
                </a:rPr>
                <a:t> Regime Político</a:t>
              </a:r>
              <a:endParaRPr lang="pt-BR" altLang="pt-BR" sz="1800" dirty="0">
                <a:cs typeface="Times New Roman" panose="02020603050405020304" pitchFamily="18" charset="0"/>
              </a:endParaRPr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>
              <a:off x="3288" y="2568"/>
              <a:ext cx="2041" cy="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55000"/>
                </a:lnSpc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pt-BR" altLang="pt-BR" dirty="0" smtClean="0">
                  <a:cs typeface="Times New Roman" panose="02020603050405020304" pitchFamily="18" charset="0"/>
                </a:rPr>
                <a:t> </a:t>
              </a:r>
              <a:r>
                <a:rPr lang="pt-BR" altLang="pt-BR" sz="2000" dirty="0" smtClean="0">
                  <a:cs typeface="Times New Roman" panose="02020603050405020304" pitchFamily="18" charset="0"/>
                </a:rPr>
                <a:t>Intenção</a:t>
              </a:r>
              <a:r>
                <a:rPr lang="pt-BR" altLang="pt-BR" sz="2000" dirty="0">
                  <a:cs typeface="Times New Roman" panose="02020603050405020304" pitchFamily="18" charset="0"/>
                </a:rPr>
                <a:t>: preferências</a:t>
              </a:r>
            </a:p>
            <a:p>
              <a:pPr eaLnBrk="1" hangingPunct="1">
                <a:lnSpc>
                  <a:spcPct val="55000"/>
                </a:lnSpc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pt-BR" altLang="pt-BR" sz="2000" dirty="0">
                  <a:cs typeface="Times New Roman" panose="02020603050405020304" pitchFamily="18" charset="0"/>
                </a:rPr>
                <a:t> Discurso</a:t>
              </a:r>
            </a:p>
            <a:p>
              <a:pPr eaLnBrk="1" hangingPunct="1">
                <a:lnSpc>
                  <a:spcPct val="55000"/>
                </a:lnSpc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pt-BR" altLang="pt-BR" sz="2000" dirty="0">
                  <a:cs typeface="Times New Roman" panose="02020603050405020304" pitchFamily="18" charset="0"/>
                </a:rPr>
                <a:t> Decisão</a:t>
              </a:r>
            </a:p>
          </p:txBody>
        </p:sp>
        <p:cxnSp>
          <p:nvCxnSpPr>
            <p:cNvPr id="9230" name="AutoShape 18"/>
            <p:cNvCxnSpPr>
              <a:cxnSpLocks noChangeShapeType="1"/>
              <a:stCxn id="9225" idx="0"/>
              <a:endCxn id="9224" idx="1"/>
            </p:cNvCxnSpPr>
            <p:nvPr/>
          </p:nvCxnSpPr>
          <p:spPr bwMode="auto">
            <a:xfrm rot="5400000" flipH="1" flipV="1">
              <a:off x="707" y="2255"/>
              <a:ext cx="988" cy="1089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 type="oval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2" name="Text Box 21"/>
            <p:cNvSpPr txBox="1">
              <a:spLocks noChangeArrowheads="1"/>
            </p:cNvSpPr>
            <p:nvPr/>
          </p:nvSpPr>
          <p:spPr bwMode="auto">
            <a:xfrm>
              <a:off x="4699" y="754"/>
              <a:ext cx="4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pt-BR" altLang="pt-BR" sz="2800" dirty="0">
                  <a:cs typeface="Times New Roman" panose="02020603050405020304" pitchFamily="18" charset="0"/>
                </a:rPr>
                <a:t>VD</a:t>
              </a:r>
            </a:p>
          </p:txBody>
        </p:sp>
        <p:sp>
          <p:nvSpPr>
            <p:cNvPr id="9233" name="Text Box 22"/>
            <p:cNvSpPr txBox="1">
              <a:spLocks noChangeArrowheads="1"/>
            </p:cNvSpPr>
            <p:nvPr/>
          </p:nvSpPr>
          <p:spPr bwMode="auto">
            <a:xfrm>
              <a:off x="144" y="2886"/>
              <a:ext cx="35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pt-BR" altLang="pt-BR" sz="2800">
                  <a:cs typeface="Times New Roman" panose="02020603050405020304" pitchFamily="18" charset="0"/>
                </a:rPr>
                <a:t>VI</a:t>
              </a:r>
            </a:p>
          </p:txBody>
        </p:sp>
      </p:grpSp>
      <p:sp>
        <p:nvSpPr>
          <p:cNvPr id="9222" name="Text Box 25"/>
          <p:cNvSpPr txBox="1">
            <a:spLocks noChangeArrowheads="1"/>
          </p:cNvSpPr>
          <p:nvPr/>
        </p:nvSpPr>
        <p:spPr bwMode="auto">
          <a:xfrm>
            <a:off x="3059113" y="2133600"/>
            <a:ext cx="208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61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Autofit/>
          </a:bodyPr>
          <a:lstStyle/>
          <a:p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 de Estudo de APE: Desenho Institucional e Cooperação Internacional </a:t>
            </a:r>
            <a:endParaRPr lang="pt-BR" sz="32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489" y="5243844"/>
            <a:ext cx="349982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Cooperação Internacional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9477" y="1403483"/>
            <a:ext cx="1669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43583" y="1379568"/>
            <a:ext cx="153279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Autocracia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 rot="5400000">
            <a:off x="1562401" y="2029482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85163" y="2495723"/>
            <a:ext cx="347447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 Eleitoral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Descumprimento de Acordos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40483" y="3919745"/>
            <a:ext cx="1875835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Compromissos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Críveis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 rot="5400000">
            <a:off x="1562402" y="3447764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 rot="5400000">
            <a:off x="1562402" y="4844881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5400000">
            <a:off x="6893979" y="2061013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382857" y="2500854"/>
            <a:ext cx="145424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</a:p>
        </p:txBody>
      </p:sp>
      <p:sp>
        <p:nvSpPr>
          <p:cNvPr id="16" name="Seta para a direita 15"/>
          <p:cNvSpPr/>
          <p:nvPr/>
        </p:nvSpPr>
        <p:spPr>
          <a:xfrm rot="5400000">
            <a:off x="6893979" y="3121164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5132514" y="3591764"/>
            <a:ext cx="395493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Flexibilidade</a:t>
            </a: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Respostas mais ágeis a mudanças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194233" y="5012815"/>
            <a:ext cx="211949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 Propensão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Acordos</a:t>
            </a:r>
          </a:p>
        </p:txBody>
      </p:sp>
      <p:sp>
        <p:nvSpPr>
          <p:cNvPr id="19" name="Seta para a direita 18"/>
          <p:cNvSpPr/>
          <p:nvPr/>
        </p:nvSpPr>
        <p:spPr>
          <a:xfrm rot="5400000">
            <a:off x="6893979" y="4541788"/>
            <a:ext cx="432000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2408030919"/>
              </p:ext>
            </p:extLst>
          </p:nvPr>
        </p:nvGraphicFramePr>
        <p:xfrm>
          <a:off x="3779912" y="4646206"/>
          <a:ext cx="2310290" cy="164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1741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 de interação entre Variáveis sistêmicas e domésticas: Triangulating Peace (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Russet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Oneal</a:t>
            </a:r>
            <a:r>
              <a:rPr lang="pt-BR" sz="32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32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2540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ta para a esquerda e para a direita 5"/>
          <p:cNvSpPr/>
          <p:nvPr/>
        </p:nvSpPr>
        <p:spPr>
          <a:xfrm rot="3389453">
            <a:off x="5033910" y="3295238"/>
            <a:ext cx="1476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eta para a esquerda e para a direita 6"/>
          <p:cNvSpPr/>
          <p:nvPr/>
        </p:nvSpPr>
        <p:spPr>
          <a:xfrm rot="7743550">
            <a:off x="2571787" y="3313238"/>
            <a:ext cx="1512000" cy="576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 para a esquerda e para a direita 7"/>
          <p:cNvSpPr/>
          <p:nvPr/>
        </p:nvSpPr>
        <p:spPr>
          <a:xfrm>
            <a:off x="3779912" y="5229200"/>
            <a:ext cx="1512000" cy="61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5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 Externa dos EUA para Israel:</a:t>
            </a:r>
            <a:br>
              <a:rPr lang="pt-BR" sz="28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Ajuda Externa, Cooperação Militar e Tecnológica</a:t>
            </a:r>
            <a:endParaRPr lang="pt-BR" sz="28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Sistêmicos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Geopolítica do Petróleo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Pan-arabismo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 Tampão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Democracia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Domésticos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Lobby Judeu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AIPAC: US$2,761,388 (2012)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Opinião Pública: Holocausto em Hollywood</a:t>
            </a:r>
          </a:p>
          <a:p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Tanks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4" r="20012" b="30761"/>
          <a:stretch/>
        </p:blipFill>
        <p:spPr bwMode="auto">
          <a:xfrm>
            <a:off x="395536" y="4221088"/>
            <a:ext cx="3857133" cy="22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Debate Teórico: Teorias de Política Internacional e Teorias de Política Externa</a:t>
            </a:r>
            <a:endParaRPr lang="pt-BR" sz="36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de Política Internacional: Padrão de Interação entre Estados no longo prazo (Waltz, 1979)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Teorias de Política Externa: Análise do comportamento individual dos Estados (Rose, 1998)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do Sistema Internacional x Fatores Domésticos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Teorias de Médio Alcance e Teorias de Longo Alcance (Rosenau, 1966)</a:t>
            </a:r>
          </a:p>
        </p:txBody>
      </p:sp>
    </p:spTree>
    <p:extLst>
      <p:ext uri="{BB962C8B-B14F-4D97-AF65-F5344CB8AC3E}">
        <p14:creationId xmlns:p14="http://schemas.microsoft.com/office/powerpoint/2010/main" val="408134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pt-BR" sz="3500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 de Teoria de Política Internacional</a:t>
            </a:r>
            <a:endParaRPr lang="pt-BR" sz="3500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 de Poder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percepção da disposição de capacidades materiais</a:t>
            </a:r>
          </a:p>
          <a:p>
            <a:pPr>
              <a:spcAft>
                <a:spcPts val="1200"/>
              </a:spcAft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Explicativo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custo da guerra; segurança e projeção de poder (debate realista)</a:t>
            </a:r>
          </a:p>
          <a:p>
            <a:pPr>
              <a:spcAft>
                <a:spcPts val="1200"/>
              </a:spcAft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Evidências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Macro História - variabilidade sistêmica  </a:t>
            </a:r>
          </a:p>
          <a:p>
            <a:endParaRPr lang="pt-BR" dirty="0"/>
          </a:p>
        </p:txBody>
      </p:sp>
      <p:sp>
        <p:nvSpPr>
          <p:cNvPr id="6" name="Seta para cima 5"/>
          <p:cNvSpPr/>
          <p:nvPr/>
        </p:nvSpPr>
        <p:spPr>
          <a:xfrm>
            <a:off x="5724128" y="2588767"/>
            <a:ext cx="324000" cy="39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467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Multipolar ou Bipolar?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4040188" cy="495746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Bipolar (Waltz)</a:t>
            </a:r>
            <a:endParaRPr lang="pt-BR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7854703"/>
              </p:ext>
            </p:extLst>
          </p:nvPr>
        </p:nvGraphicFramePr>
        <p:xfrm>
          <a:off x="457200" y="1988840"/>
          <a:ext cx="4040188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474067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Multipolar (Aron)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08462971"/>
              </p:ext>
            </p:extLst>
          </p:nvPr>
        </p:nvGraphicFramePr>
        <p:xfrm>
          <a:off x="4645025" y="1988840"/>
          <a:ext cx="4041775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5" name="Conector reto 14"/>
          <p:cNvCxnSpPr/>
          <p:nvPr/>
        </p:nvCxnSpPr>
        <p:spPr>
          <a:xfrm>
            <a:off x="4535996" y="1268760"/>
            <a:ext cx="72008" cy="54726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91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012783167"/>
              </p:ext>
            </p:extLst>
          </p:nvPr>
        </p:nvGraphicFramePr>
        <p:xfrm>
          <a:off x="251520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796136" y="1268760"/>
            <a:ext cx="35317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Invasão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Brasil </a:t>
            </a:r>
          </a:p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</a:p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Argentina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457067" y="3501008"/>
            <a:ext cx="24801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Intervenção </a:t>
            </a:r>
          </a:p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</a:p>
          <a:p>
            <a:pPr algn="ctr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Uruguai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Maior Conflito Brasileiro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209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de Análise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 Civil no Uruguai – Brasil derruba Blanco (ditador) aliado a Solano López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 interveio contra Rosas (1852) na Argentina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Mitre, unitarista argentino, se opõe a Solano Lopez por suposta aliança com os federalistas argentinos (Urquiza) que apoiavam os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blancos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1748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people.ufpr.br/~lgeraldo/guerradoparagu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-18000"/>
            <a:ext cx="5688632" cy="68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4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Teorias de Política Externa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924168"/>
              </p:ext>
            </p:extLst>
          </p:nvPr>
        </p:nvGraphicFramePr>
        <p:xfrm>
          <a:off x="29847" y="764704"/>
          <a:ext cx="9036000" cy="58241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61833"/>
                <a:gridCol w="1944216"/>
                <a:gridCol w="1656184"/>
                <a:gridCol w="3773767"/>
              </a:tblGrid>
              <a:tr h="796370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Sistema Internacional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Unidades Decisórias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Lógica Causal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37339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Análise de Política Externa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Baixa relevância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Altamente diferenciada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Fatores domésticos </a:t>
                      </a:r>
                      <a:r>
                        <a:rPr lang="pt-BR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política externa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66142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Realismo Defensivo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Média  Relevância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Altamente Diferenciada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Incentivos Sistêmicos</a:t>
                      </a:r>
                      <a:r>
                        <a:rPr lang="pt-BR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 Fatores Domésticos     política externa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Realismo Neo-clássico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 Relevância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Diferenciada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Incentivos sistêmicos     fatores domésticos</a:t>
                      </a:r>
                      <a:r>
                        <a:rPr lang="pt-BR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política externa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6190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Realismo Ofensivo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 Relevância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Nada Diferenciada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Incentivos sistêmicos     política externa</a:t>
                      </a:r>
                      <a:endParaRPr lang="pt-BR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ta para a direita 4"/>
          <p:cNvSpPr/>
          <p:nvPr/>
        </p:nvSpPr>
        <p:spPr>
          <a:xfrm>
            <a:off x="7568574" y="1693284"/>
            <a:ext cx="216000" cy="252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7681505" y="3157471"/>
            <a:ext cx="216000" cy="252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7831483" y="4113863"/>
            <a:ext cx="216000" cy="252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6748361" y="4481059"/>
            <a:ext cx="216000" cy="252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direita 8"/>
          <p:cNvSpPr/>
          <p:nvPr/>
        </p:nvSpPr>
        <p:spPr>
          <a:xfrm>
            <a:off x="7815534" y="5559066"/>
            <a:ext cx="216000" cy="252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8990" y="656476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Rose (1998)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pt-BR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de Política Externa</a:t>
            </a:r>
            <a:endParaRPr lang="pt-BR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udanças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política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mesma estrutura do sistema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Tomadores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decisões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moldam a política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Contraposição aos Estados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abstrações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metafísicas 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estudos no texto de Hudson (2005)</a:t>
            </a:r>
          </a:p>
          <a:p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493</Words>
  <Application>Microsoft Office PowerPoint</Application>
  <PresentationFormat>Apresentação na tela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Aula 1. Análise de Política Externa: Fatores Sistêmicos x Fatores Domésticos</vt:lpstr>
      <vt:lpstr>Debate Teórico: Teorias de Política Internacional e Teorias de Política Externa</vt:lpstr>
      <vt:lpstr>Exemplo de Teoria de Política Internacional</vt:lpstr>
      <vt:lpstr>Multipolar ou Bipolar?</vt:lpstr>
      <vt:lpstr>Maior Conflito Brasileiro</vt:lpstr>
      <vt:lpstr>Elementos de Análise</vt:lpstr>
      <vt:lpstr>Apresentação do PowerPoint</vt:lpstr>
      <vt:lpstr>Teorias de Política Externa</vt:lpstr>
      <vt:lpstr>Análise de Política Externa</vt:lpstr>
      <vt:lpstr>Processo Decisório em Política Externa</vt:lpstr>
      <vt:lpstr>Exemplo de Estudo de APE: Desenho Institucional e Cooperação Internacional </vt:lpstr>
      <vt:lpstr>Exemplo de interação entre Variáveis sistêmicas e domésticas: Triangulating Peace (Russet and Oneal)</vt:lpstr>
      <vt:lpstr>Política Externa dos EUA para Israel: Ajuda Externa, Cooperação Militar e Tecnológica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1. Análise de Política Externa: Fatores Sistêmicos x Fatores Domésticos</dc:title>
  <dc:creator>P</dc:creator>
  <cp:lastModifiedBy>P</cp:lastModifiedBy>
  <cp:revision>51</cp:revision>
  <dcterms:created xsi:type="dcterms:W3CDTF">2015-07-29T15:49:14Z</dcterms:created>
  <dcterms:modified xsi:type="dcterms:W3CDTF">2016-02-23T12:59:33Z</dcterms:modified>
</cp:coreProperties>
</file>