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65" r:id="rId3"/>
    <p:sldId id="268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9B605-C9B2-48D3-AD06-5FDEE56DA83B}" v="1579" dt="2020-09-01T21:21:09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12" y="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Mauricio Riaño Pachón" userId="3b77a96813978dae" providerId="LiveId" clId="{5319B605-C9B2-48D3-AD06-5FDEE56DA83B}"/>
    <pc:docChg chg="addSld delSld modSld">
      <pc:chgData name="Diego Mauricio Riaño Pachón" userId="3b77a96813978dae" providerId="LiveId" clId="{5319B605-C9B2-48D3-AD06-5FDEE56DA83B}" dt="2020-09-01T21:21:14.464" v="1633" actId="1076"/>
      <pc:docMkLst>
        <pc:docMk/>
      </pc:docMkLst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0" sldId="259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0" sldId="260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0" sldId="261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0" sldId="262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0" sldId="263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0" sldId="264"/>
        </pc:sldMkLst>
      </pc:sldChg>
      <pc:sldChg chg="modSp mod modAnim">
        <pc:chgData name="Diego Mauricio Riaño Pachón" userId="3b77a96813978dae" providerId="LiveId" clId="{5319B605-C9B2-48D3-AD06-5FDEE56DA83B}" dt="2020-09-01T21:21:14.464" v="1633" actId="1076"/>
        <pc:sldMkLst>
          <pc:docMk/>
          <pc:sldMk cId="0" sldId="265"/>
        </pc:sldMkLst>
        <pc:spChg chg="mod">
          <ac:chgData name="Diego Mauricio Riaño Pachón" userId="3b77a96813978dae" providerId="LiveId" clId="{5319B605-C9B2-48D3-AD06-5FDEE56DA83B}" dt="2020-09-01T21:15:53.001" v="1078" actId="20577"/>
          <ac:spMkLst>
            <pc:docMk/>
            <pc:sldMk cId="0" sldId="265"/>
            <ac:spMk id="3" creationId="{00000000-0000-0000-0000-000000000000}"/>
          </ac:spMkLst>
        </pc:spChg>
        <pc:spChg chg="mod">
          <ac:chgData name="Diego Mauricio Riaño Pachón" userId="3b77a96813978dae" providerId="LiveId" clId="{5319B605-C9B2-48D3-AD06-5FDEE56DA83B}" dt="2020-09-01T21:21:14.464" v="1633" actId="1076"/>
          <ac:spMkLst>
            <pc:docMk/>
            <pc:sldMk cId="0" sldId="265"/>
            <ac:spMk id="8" creationId="{00000000-0000-0000-0000-000000000000}"/>
          </ac:spMkLst>
        </pc:spChg>
        <pc:picChg chg="mod">
          <ac:chgData name="Diego Mauricio Riaño Pachón" userId="3b77a96813978dae" providerId="LiveId" clId="{5319B605-C9B2-48D3-AD06-5FDEE56DA83B}" dt="2020-09-01T21:07:26.779" v="422"/>
          <ac:picMkLst>
            <pc:docMk/>
            <pc:sldMk cId="0" sldId="265"/>
            <ac:picMk id="1026" creationId="{4397AE5D-661E-412E-8961-BD7A54343D78}"/>
          </ac:picMkLst>
        </pc:picChg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2265394935" sldId="266"/>
        </pc:sldMkLst>
      </pc:sldChg>
      <pc:sldChg chg="modSp add mod">
        <pc:chgData name="Diego Mauricio Riaño Pachón" userId="3b77a96813978dae" providerId="LiveId" clId="{5319B605-C9B2-48D3-AD06-5FDEE56DA83B}" dt="2020-09-01T21:10:04.784" v="764" actId="313"/>
        <pc:sldMkLst>
          <pc:docMk/>
          <pc:sldMk cId="3380361945" sldId="266"/>
        </pc:sldMkLst>
        <pc:spChg chg="mod">
          <ac:chgData name="Diego Mauricio Riaño Pachón" userId="3b77a96813978dae" providerId="LiveId" clId="{5319B605-C9B2-48D3-AD06-5FDEE56DA83B}" dt="2020-09-01T21:08:03.658" v="430" actId="20577"/>
          <ac:spMkLst>
            <pc:docMk/>
            <pc:sldMk cId="3380361945" sldId="266"/>
            <ac:spMk id="3" creationId="{00000000-0000-0000-0000-000000000000}"/>
          </ac:spMkLst>
        </pc:spChg>
        <pc:spChg chg="mod">
          <ac:chgData name="Diego Mauricio Riaño Pachón" userId="3b77a96813978dae" providerId="LiveId" clId="{5319B605-C9B2-48D3-AD06-5FDEE56DA83B}" dt="2020-09-01T21:10:04.784" v="764" actId="313"/>
          <ac:spMkLst>
            <pc:docMk/>
            <pc:sldMk cId="3380361945" sldId="266"/>
            <ac:spMk id="8" creationId="{00000000-0000-0000-0000-000000000000}"/>
          </ac:spMkLst>
        </pc:spChg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0" sldId="267"/>
        </pc:sldMkLst>
      </pc:sldChg>
      <pc:sldChg chg="modSp add mod">
        <pc:chgData name="Diego Mauricio Riaño Pachón" userId="3b77a96813978dae" providerId="LiveId" clId="{5319B605-C9B2-48D3-AD06-5FDEE56DA83B}" dt="2020-09-01T21:15:22.633" v="1064" actId="20577"/>
        <pc:sldMkLst>
          <pc:docMk/>
          <pc:sldMk cId="452314989" sldId="267"/>
        </pc:sldMkLst>
        <pc:spChg chg="mod">
          <ac:chgData name="Diego Mauricio Riaño Pachón" userId="3b77a96813978dae" providerId="LiveId" clId="{5319B605-C9B2-48D3-AD06-5FDEE56DA83B}" dt="2020-09-01T21:11:18.723" v="808" actId="20577"/>
          <ac:spMkLst>
            <pc:docMk/>
            <pc:sldMk cId="452314989" sldId="267"/>
            <ac:spMk id="3" creationId="{00000000-0000-0000-0000-000000000000}"/>
          </ac:spMkLst>
        </pc:spChg>
        <pc:spChg chg="mod">
          <ac:chgData name="Diego Mauricio Riaño Pachón" userId="3b77a96813978dae" providerId="LiveId" clId="{5319B605-C9B2-48D3-AD06-5FDEE56DA83B}" dt="2020-09-01T21:15:22.633" v="1064" actId="20577"/>
          <ac:spMkLst>
            <pc:docMk/>
            <pc:sldMk cId="452314989" sldId="267"/>
            <ac:spMk id="8" creationId="{00000000-0000-0000-0000-000000000000}"/>
          </ac:spMkLst>
        </pc:spChg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0" sldId="268"/>
        </pc:sldMkLst>
      </pc:sldChg>
      <pc:sldChg chg="add">
        <pc:chgData name="Diego Mauricio Riaño Pachón" userId="3b77a96813978dae" providerId="LiveId" clId="{5319B605-C9B2-48D3-AD06-5FDEE56DA83B}" dt="2020-09-01T21:15:47.365" v="1065"/>
        <pc:sldMkLst>
          <pc:docMk/>
          <pc:sldMk cId="2148241007" sldId="268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0" sldId="269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0" sldId="271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1884041568" sldId="273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1397388725" sldId="274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1303240311" sldId="646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1921238026" sldId="648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1113403211" sldId="649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2071547680" sldId="650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2036447057" sldId="651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4172899715" sldId="652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570758841" sldId="653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1023207156" sldId="654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2059464496" sldId="655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3763145774" sldId="656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176431858" sldId="657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369393201" sldId="658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173257184" sldId="659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2556474184" sldId="660"/>
        </pc:sldMkLst>
      </pc:sldChg>
      <pc:sldChg chg="del">
        <pc:chgData name="Diego Mauricio Riaño Pachón" userId="3b77a96813978dae" providerId="LiveId" clId="{5319B605-C9B2-48D3-AD06-5FDEE56DA83B}" dt="2020-09-01T21:02:34.595" v="0" actId="47"/>
        <pc:sldMkLst>
          <pc:docMk/>
          <pc:sldMk cId="3641794611" sldId="661"/>
        </pc:sldMkLst>
      </pc:sldChg>
      <pc:sldChg chg="del">
        <pc:chgData name="Diego Mauricio Riaño Pachón" userId="3b77a96813978dae" providerId="LiveId" clId="{5319B605-C9B2-48D3-AD06-5FDEE56DA83B}" dt="2020-09-01T21:02:39.139" v="1" actId="47"/>
        <pc:sldMkLst>
          <pc:docMk/>
          <pc:sldMk cId="210371768" sldId="662"/>
        </pc:sldMkLst>
      </pc:sldChg>
      <pc:sldMasterChg chg="delSldLayout">
        <pc:chgData name="Diego Mauricio Riaño Pachón" userId="3b77a96813978dae" providerId="LiveId" clId="{5319B605-C9B2-48D3-AD06-5FDEE56DA83B}" dt="2020-09-01T21:02:34.595" v="0" actId="47"/>
        <pc:sldMasterMkLst>
          <pc:docMk/>
          <pc:sldMasterMk cId="1585280822" sldId="2147483672"/>
        </pc:sldMasterMkLst>
        <pc:sldLayoutChg chg="del">
          <pc:chgData name="Diego Mauricio Riaño Pachón" userId="3b77a96813978dae" providerId="LiveId" clId="{5319B605-C9B2-48D3-AD06-5FDEE56DA83B}" dt="2020-09-01T21:02:34.595" v="0" actId="47"/>
          <pc:sldLayoutMkLst>
            <pc:docMk/>
            <pc:sldMasterMk cId="1585280822" sldId="2147483672"/>
            <pc:sldLayoutMk cId="4065373653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C2CB7-524B-3244-BEEE-1916857C21AF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90B4-B87A-754C-BCF5-E39A8343AEB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102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110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E0709A-BB05-40D8-B44E-256B82D0F073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61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1E1932-A122-43E1-8007-23883348322C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63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8A7E75-6378-4116-8433-24691809AC1D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08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529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457149D-8279-408D-A47E-9E06A3D709C8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60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E296A8-115E-46B1-BD79-858C791B46B7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26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15C4F25-532C-4268-85FC-65C2757185E3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811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462E1B-A1EA-486E-AB78-877B73509220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34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058F53D-6A72-4E3E-B61A-B7F82D7B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BEC6B748-9699-489F-AAFB-B480010F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753FE123-CDA9-4149-B829-1C9A91ED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B86B83D1-8B8E-4606-9002-D0B5BC3D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D764018-49A5-4C18-8964-46BA7FE6E476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3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F6FCF2-C4F6-409F-941C-AAB21207F98F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33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2C91D4-4A82-4CD1-93AE-D1F1A0C9CA55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521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71CC33-B231-4409-9B29-A3F89F5C35AA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1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EF785D-CCC3-4F4B-96F4-6B6476D1D75C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397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DEDB65-1954-4A09-BB6E-409B8CB0993F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68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D29B43-A872-45A4-93E9-6831510441AE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53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1A7EC0-205C-4171-BAA3-07DECA96B0F9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672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BFCD-6553-874F-8B38-0D33368EA35E}" type="datetimeFigureOut">
              <a:rPr lang="en-US" smtClean="0"/>
              <a:pPr/>
              <a:t>01-Sep-20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5280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63" y="2007238"/>
            <a:ext cx="8813259" cy="1981200"/>
          </a:xfrm>
        </p:spPr>
        <p:txBody>
          <a:bodyPr>
            <a:normAutofit fontScale="90000"/>
          </a:bodyPr>
          <a:lstStyle/>
          <a:p>
            <a:pPr algn="l" fontAlgn="ctr"/>
            <a:r>
              <a:rPr lang="pt-BR" b="0" i="0" dirty="0">
                <a:effectLst/>
                <a:latin typeface="-apple-system"/>
              </a:rPr>
              <a:t>Introdução a Programação de Computadores Aplicada a Ciências Biológicas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7106" y="989616"/>
            <a:ext cx="1896894" cy="1027349"/>
          </a:xfrm>
        </p:spPr>
        <p:txBody>
          <a:bodyPr>
            <a:noAutofit/>
          </a:bodyPr>
          <a:lstStyle/>
          <a:p>
            <a:r>
              <a:rPr lang="pt-BR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</a:p>
          <a:p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53BA51-007B-44EA-8300-6B2EC56656B2}"/>
              </a:ext>
            </a:extLst>
          </p:cNvPr>
          <p:cNvSpPr txBox="1"/>
          <p:nvPr/>
        </p:nvSpPr>
        <p:spPr>
          <a:xfrm>
            <a:off x="843059" y="4221804"/>
            <a:ext cx="73340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Prof. Dr. Diego M. Riaño-Pachón</a:t>
            </a:r>
          </a:p>
          <a:p>
            <a:pPr algn="ctr"/>
            <a:r>
              <a:rPr lang="pt-BR" b="1" dirty="0"/>
              <a:t>diego.riano@cena.usp.br</a:t>
            </a:r>
          </a:p>
          <a:p>
            <a:pPr algn="ctr"/>
            <a:r>
              <a:rPr lang="pt-BR" b="1" dirty="0"/>
              <a:t>Laboratório de Biologia Computacional, Evolutiva e de Sistemas</a:t>
            </a:r>
          </a:p>
          <a:p>
            <a:pPr algn="ctr"/>
            <a:r>
              <a:rPr lang="pt-BR" b="1" dirty="0"/>
              <a:t>Centro de Energia Nuclear na Agricultura</a:t>
            </a:r>
          </a:p>
          <a:p>
            <a:pPr algn="ctr"/>
            <a:r>
              <a:rPr lang="pt-BR" b="1" dirty="0"/>
              <a:t>Universidade de São Paulo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wallpaper: monitor showing C++, computer monitor showing codes ...">
            <a:extLst>
              <a:ext uri="{FF2B5EF4-FFF2-40B4-BE49-F238E27FC236}">
                <a16:creationId xmlns:a16="http://schemas.microsoft.com/office/drawing/2014/main" id="{4397AE5D-661E-412E-8961-BD7A5434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8823"/>
            <a:ext cx="86677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Python - </a:t>
            </a:r>
            <a:r>
              <a:rPr lang="pt-BR" dirty="0" err="1"/>
              <a:t>Fuction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238125" y="1748823"/>
            <a:ext cx="84896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Uma função de </a:t>
            </a:r>
            <a:r>
              <a:rPr lang="pt-BR" sz="2800" dirty="0" err="1"/>
              <a:t>python</a:t>
            </a:r>
            <a:r>
              <a:rPr lang="pt-BR" sz="2800" dirty="0"/>
              <a:t> é um conjunto de declarações, numa ordem específica, e que tem um nome. Quando invocadas podem fazer coisas com dados, por exemplo um cálculo. Com </a:t>
            </a:r>
            <a:r>
              <a:rPr lang="pt-BR" sz="2800" dirty="0" err="1"/>
              <a:t>python</a:t>
            </a:r>
            <a:r>
              <a:rPr lang="pt-BR" sz="2800" dirty="0"/>
              <a:t> você pode criar funções novas.</a:t>
            </a:r>
          </a:p>
          <a:p>
            <a:r>
              <a:rPr lang="pt-BR" sz="2800" dirty="0"/>
              <a:t>No processo de desenvolvimento você pode se encontrar escrevendo varias vezes o mesmo código, nesses casso é melhor escrever uma função para realizar aquela tarefa e chamar a função cada vez que precisar.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wallpaper: monitor showing C++, computer monitor showing codes ...">
            <a:extLst>
              <a:ext uri="{FF2B5EF4-FFF2-40B4-BE49-F238E27FC236}">
                <a16:creationId xmlns:a16="http://schemas.microsoft.com/office/drawing/2014/main" id="{4397AE5D-661E-412E-8961-BD7A5434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8823"/>
            <a:ext cx="86677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Python - </a:t>
            </a:r>
            <a:r>
              <a:rPr lang="pt-BR" dirty="0" err="1"/>
              <a:t>Class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845930"/>
            <a:ext cx="82705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Uma classe de </a:t>
            </a:r>
            <a:r>
              <a:rPr lang="pt-BR" sz="2800" dirty="0" err="1"/>
              <a:t>python</a:t>
            </a:r>
            <a:r>
              <a:rPr lang="pt-BR" sz="2800" dirty="0"/>
              <a:t> é um tipo de dados abstrato (Abstract Data </a:t>
            </a:r>
            <a:r>
              <a:rPr lang="pt-BR" sz="2800" dirty="0" err="1"/>
              <a:t>Type</a:t>
            </a:r>
            <a:r>
              <a:rPr lang="pt-BR" sz="2800" dirty="0"/>
              <a:t>). Pode pensar nela como um molde/</a:t>
            </a:r>
            <a:r>
              <a:rPr lang="pt-BR" sz="2800" dirty="0" err="1"/>
              <a:t>template</a:t>
            </a:r>
            <a:r>
              <a:rPr lang="pt-BR" sz="2800" dirty="0"/>
              <a:t> que tem características e comportamentos identificáveis.</a:t>
            </a:r>
          </a:p>
          <a:p>
            <a:r>
              <a:rPr lang="pt-BR" sz="2800" dirty="0"/>
              <a:t>Por exemplo, poderíamos ter a classe “Carro”, que especifica características como:</a:t>
            </a:r>
          </a:p>
          <a:p>
            <a:r>
              <a:rPr lang="pt-BR" sz="2800" dirty="0"/>
              <a:t>Marca,</a:t>
            </a:r>
          </a:p>
          <a:p>
            <a:r>
              <a:rPr lang="pt-BR" sz="2800" dirty="0"/>
              <a:t>Modelo,</a:t>
            </a:r>
          </a:p>
          <a:p>
            <a:r>
              <a:rPr lang="pt-BR" sz="2800" dirty="0"/>
              <a:t>Color,</a:t>
            </a:r>
          </a:p>
          <a:p>
            <a:r>
              <a:rPr lang="pt-BR" sz="2800" dirty="0"/>
              <a:t>Combustível.</a:t>
            </a:r>
          </a:p>
        </p:txBody>
      </p:sp>
    </p:spTree>
    <p:extLst>
      <p:ext uri="{BB962C8B-B14F-4D97-AF65-F5344CB8AC3E}">
        <p14:creationId xmlns:p14="http://schemas.microsoft.com/office/powerpoint/2010/main" val="21482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wallpaper: monitor showing C++, computer monitor showing codes ...">
            <a:extLst>
              <a:ext uri="{FF2B5EF4-FFF2-40B4-BE49-F238E27FC236}">
                <a16:creationId xmlns:a16="http://schemas.microsoft.com/office/drawing/2014/main" id="{4397AE5D-661E-412E-8961-BD7A5434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8823"/>
            <a:ext cx="86677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Python - </a:t>
            </a:r>
            <a:r>
              <a:rPr lang="pt-BR" dirty="0" err="1"/>
              <a:t>Object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81857"/>
            <a:ext cx="82705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Um objeto de </a:t>
            </a:r>
            <a:r>
              <a:rPr lang="pt-BR" sz="2800" dirty="0" err="1"/>
              <a:t>python</a:t>
            </a:r>
            <a:r>
              <a:rPr lang="pt-BR" sz="2800" dirty="0"/>
              <a:t> é uma instancia de uma classe, e assim tem as características e os comportamentos especificados para a classe.</a:t>
            </a:r>
          </a:p>
          <a:p>
            <a:endParaRPr lang="pt-BR" sz="2800" dirty="0"/>
          </a:p>
          <a:p>
            <a:r>
              <a:rPr lang="pt-BR" sz="2800" dirty="0"/>
              <a:t>No exemplo da classe Carro, um objeto pode ser</a:t>
            </a:r>
          </a:p>
          <a:p>
            <a:r>
              <a:rPr lang="pt-BR" sz="2800" dirty="0"/>
              <a:t>Marca: 			Hyundai</a:t>
            </a:r>
          </a:p>
          <a:p>
            <a:r>
              <a:rPr lang="pt-BR" sz="2800" dirty="0"/>
              <a:t>Modelo: 		HB20</a:t>
            </a:r>
          </a:p>
          <a:p>
            <a:r>
              <a:rPr lang="pt-BR" sz="2800" dirty="0"/>
              <a:t>Cor:				Cinza</a:t>
            </a:r>
          </a:p>
          <a:p>
            <a:r>
              <a:rPr lang="pt-BR" sz="2800" dirty="0"/>
              <a:t>Combustível: Flex</a:t>
            </a:r>
          </a:p>
        </p:txBody>
      </p:sp>
    </p:spTree>
    <p:extLst>
      <p:ext uri="{BB962C8B-B14F-4D97-AF65-F5344CB8AC3E}">
        <p14:creationId xmlns:p14="http://schemas.microsoft.com/office/powerpoint/2010/main" val="33803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wallpaper: monitor showing C++, computer monitor showing codes ...">
            <a:extLst>
              <a:ext uri="{FF2B5EF4-FFF2-40B4-BE49-F238E27FC236}">
                <a16:creationId xmlns:a16="http://schemas.microsoft.com/office/drawing/2014/main" id="{4397AE5D-661E-412E-8961-BD7A5434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8823"/>
            <a:ext cx="86677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Python - </a:t>
            </a:r>
            <a:r>
              <a:rPr lang="pt-BR" dirty="0" err="1"/>
              <a:t>Methods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81857"/>
            <a:ext cx="82705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As classes podem ter funções, essas funções são chamadas de métodos da classe. Os objetos de uma classe especifica podem usar os métodos dessa classe.</a:t>
            </a:r>
          </a:p>
          <a:p>
            <a:r>
              <a:rPr lang="pt-BR" sz="2800" dirty="0"/>
              <a:t>Por exemplo a classe Carro, poderia ter os métodos:</a:t>
            </a:r>
          </a:p>
          <a:p>
            <a:r>
              <a:rPr lang="pt-BR" sz="2800" dirty="0"/>
              <a:t>Iniciar</a:t>
            </a:r>
          </a:p>
          <a:p>
            <a:r>
              <a:rPr lang="pt-BR" sz="2800" dirty="0"/>
              <a:t>Frear</a:t>
            </a:r>
          </a:p>
          <a:p>
            <a:r>
              <a:rPr lang="pt-BR" sz="2800" dirty="0"/>
              <a:t>Acelerar</a:t>
            </a:r>
          </a:p>
          <a:p>
            <a:r>
              <a:rPr lang="pt-BR" sz="2800" dirty="0"/>
              <a:t>Desviar</a:t>
            </a:r>
          </a:p>
        </p:txBody>
      </p:sp>
    </p:spTree>
    <p:extLst>
      <p:ext uri="{BB962C8B-B14F-4D97-AF65-F5344CB8AC3E}">
        <p14:creationId xmlns:p14="http://schemas.microsoft.com/office/powerpoint/2010/main" val="4523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286</Words>
  <Application>Microsoft Office PowerPoint</Application>
  <PresentationFormat>Apresentação na tela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-apple-system</vt:lpstr>
      <vt:lpstr>Arial</vt:lpstr>
      <vt:lpstr>Calibri</vt:lpstr>
      <vt:lpstr>Century Gothic</vt:lpstr>
      <vt:lpstr>Trilha de Vapor</vt:lpstr>
      <vt:lpstr>Introdução a Programação de Computadores Aplicada a Ciências Biológicas</vt:lpstr>
      <vt:lpstr>Python - Fuction</vt:lpstr>
      <vt:lpstr>Python - Class</vt:lpstr>
      <vt:lpstr>Python - Object</vt:lpstr>
      <vt:lpstr>Python -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 Programação de Computadores Aplicada a Ciências Biológicas</dc:title>
  <dc:creator>Diego Mauricio Riaño Pachón</dc:creator>
  <cp:lastModifiedBy>Diego Mauricio Riaño Pachón</cp:lastModifiedBy>
  <cp:revision>2</cp:revision>
  <dcterms:created xsi:type="dcterms:W3CDTF">2020-08-17T21:17:56Z</dcterms:created>
  <dcterms:modified xsi:type="dcterms:W3CDTF">2020-09-01T21:21:35Z</dcterms:modified>
</cp:coreProperties>
</file>