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84" r:id="rId2"/>
    <p:sldId id="536" r:id="rId3"/>
    <p:sldId id="340" r:id="rId4"/>
    <p:sldId id="258" r:id="rId5"/>
    <p:sldId id="264" r:id="rId6"/>
    <p:sldId id="266" r:id="rId7"/>
    <p:sldId id="267" r:id="rId8"/>
    <p:sldId id="277" r:id="rId9"/>
    <p:sldId id="268" r:id="rId10"/>
    <p:sldId id="328" r:id="rId11"/>
    <p:sldId id="269" r:id="rId12"/>
    <p:sldId id="329" r:id="rId13"/>
    <p:sldId id="339" r:id="rId14"/>
    <p:sldId id="342" r:id="rId15"/>
    <p:sldId id="343" r:id="rId16"/>
    <p:sldId id="540" r:id="rId17"/>
    <p:sldId id="338" r:id="rId18"/>
    <p:sldId id="395" r:id="rId19"/>
    <p:sldId id="396" r:id="rId20"/>
    <p:sldId id="408" r:id="rId21"/>
    <p:sldId id="538" r:id="rId22"/>
    <p:sldId id="416" r:id="rId23"/>
    <p:sldId id="351" r:id="rId24"/>
    <p:sldId id="352" r:id="rId25"/>
    <p:sldId id="353" r:id="rId26"/>
    <p:sldId id="418" r:id="rId27"/>
    <p:sldId id="400" r:id="rId28"/>
    <p:sldId id="356" r:id="rId29"/>
    <p:sldId id="357" r:id="rId30"/>
    <p:sldId id="358" r:id="rId31"/>
    <p:sldId id="365" r:id="rId32"/>
    <p:sldId id="360" r:id="rId33"/>
    <p:sldId id="535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1578E-549C-46C1-B584-5301AB62DB91}" v="296" dt="2024-03-07T02:41:39.5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9" d="100"/>
          <a:sy n="69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F. Tirapelli" userId="da757af256f7f333" providerId="LiveId" clId="{6F41578E-549C-46C1-B584-5301AB62DB91}"/>
    <pc:docChg chg="undo custSel addSld delSld modSld">
      <pc:chgData name="Luis F. Tirapelli" userId="da757af256f7f333" providerId="LiveId" clId="{6F41578E-549C-46C1-B584-5301AB62DB91}" dt="2024-03-07T02:41:44.804" v="815" actId="1037"/>
      <pc:docMkLst>
        <pc:docMk/>
      </pc:docMkLst>
      <pc:sldChg chg="addSp delSp modSp mod modAnim">
        <pc:chgData name="Luis F. Tirapelli" userId="da757af256f7f333" providerId="LiveId" clId="{6F41578E-549C-46C1-B584-5301AB62DB91}" dt="2024-03-07T02:09:21.768" v="433" actId="1038"/>
        <pc:sldMkLst>
          <pc:docMk/>
          <pc:sldMk cId="0" sldId="266"/>
        </pc:sldMkLst>
        <pc:spChg chg="mod">
          <ac:chgData name="Luis F. Tirapelli" userId="da757af256f7f333" providerId="LiveId" clId="{6F41578E-549C-46C1-B584-5301AB62DB91}" dt="2024-03-07T02:02:36.857" v="52" actId="6549"/>
          <ac:spMkLst>
            <pc:docMk/>
            <pc:sldMk cId="0" sldId="266"/>
            <ac:spMk id="6" creationId="{51789ACF-1547-E2E8-0E09-149BD87902ED}"/>
          </ac:spMkLst>
        </pc:spChg>
        <pc:spChg chg="add del mod">
          <ac:chgData name="Luis F. Tirapelli" userId="da757af256f7f333" providerId="LiveId" clId="{6F41578E-549C-46C1-B584-5301AB62DB91}" dt="2024-03-07T02:09:05.178" v="417" actId="478"/>
          <ac:spMkLst>
            <pc:docMk/>
            <pc:sldMk cId="0" sldId="266"/>
            <ac:spMk id="17" creationId="{CD9B6CA3-04FE-9A4B-CA80-612D254F1107}"/>
          </ac:spMkLst>
        </pc:spChg>
        <pc:spChg chg="add mod">
          <ac:chgData name="Luis F. Tirapelli" userId="da757af256f7f333" providerId="LiveId" clId="{6F41578E-549C-46C1-B584-5301AB62DB91}" dt="2024-03-07T02:08:45.625" v="416"/>
          <ac:spMkLst>
            <pc:docMk/>
            <pc:sldMk cId="0" sldId="266"/>
            <ac:spMk id="18" creationId="{533B1D3C-2EAB-EE6E-2613-B11847AB9B63}"/>
          </ac:spMkLst>
        </pc:spChg>
        <pc:spChg chg="del mod">
          <ac:chgData name="Luis F. Tirapelli" userId="da757af256f7f333" providerId="LiveId" clId="{6F41578E-549C-46C1-B584-5301AB62DB91}" dt="2024-03-07T02:08:44.972" v="415" actId="21"/>
          <ac:spMkLst>
            <pc:docMk/>
            <pc:sldMk cId="0" sldId="266"/>
            <ac:spMk id="8194" creationId="{533B1D3C-2EAB-EE6E-2613-B11847AB9B63}"/>
          </ac:spMkLst>
        </pc:spChg>
        <pc:picChg chg="add del mod">
          <ac:chgData name="Luis F. Tirapelli" userId="da757af256f7f333" providerId="LiveId" clId="{6F41578E-549C-46C1-B584-5301AB62DB91}" dt="2024-03-07T02:04:05.288" v="104" actId="21"/>
          <ac:picMkLst>
            <pc:docMk/>
            <pc:sldMk cId="0" sldId="266"/>
            <ac:picMk id="2" creationId="{6EA3989E-F61F-A1FD-0E7A-9E1E32263050}"/>
          </ac:picMkLst>
        </pc:picChg>
        <pc:picChg chg="add del mod">
          <ac:chgData name="Luis F. Tirapelli" userId="da757af256f7f333" providerId="LiveId" clId="{6F41578E-549C-46C1-B584-5301AB62DB91}" dt="2024-03-07T02:08:13.917" v="398" actId="478"/>
          <ac:picMkLst>
            <pc:docMk/>
            <pc:sldMk cId="0" sldId="266"/>
            <ac:picMk id="4" creationId="{B213C7CE-535A-60A1-CB1F-69F9ADAF792D}"/>
          </ac:picMkLst>
        </pc:picChg>
        <pc:picChg chg="add del mod">
          <ac:chgData name="Luis F. Tirapelli" userId="da757af256f7f333" providerId="LiveId" clId="{6F41578E-549C-46C1-B584-5301AB62DB91}" dt="2024-03-07T02:09:21.768" v="433" actId="1038"/>
          <ac:picMkLst>
            <pc:docMk/>
            <pc:sldMk cId="0" sldId="266"/>
            <ac:picMk id="13" creationId="{6BFF0651-AC57-0D1E-750A-565274C0660C}"/>
          </ac:picMkLst>
        </pc:picChg>
        <pc:picChg chg="mod">
          <ac:chgData name="Luis F. Tirapelli" userId="da757af256f7f333" providerId="LiveId" clId="{6F41578E-549C-46C1-B584-5301AB62DB91}" dt="2024-03-07T02:06:55.168" v="280" actId="1076"/>
          <ac:picMkLst>
            <pc:docMk/>
            <pc:sldMk cId="0" sldId="266"/>
            <ac:picMk id="9220" creationId="{EA9820A7-4F87-97EB-E58C-59D9FA18D197}"/>
          </ac:picMkLst>
        </pc:picChg>
      </pc:sldChg>
      <pc:sldChg chg="delSp modSp mod modAnim">
        <pc:chgData name="Luis F. Tirapelli" userId="da757af256f7f333" providerId="LiveId" clId="{6F41578E-549C-46C1-B584-5301AB62DB91}" dt="2024-03-07T02:01:54.858" v="38" actId="1076"/>
        <pc:sldMkLst>
          <pc:docMk/>
          <pc:sldMk cId="0" sldId="267"/>
        </pc:sldMkLst>
        <pc:spChg chg="mod">
          <ac:chgData name="Luis F. Tirapelli" userId="da757af256f7f333" providerId="LiveId" clId="{6F41578E-549C-46C1-B584-5301AB62DB91}" dt="2024-03-07T02:01:43.200" v="34" actId="6549"/>
          <ac:spMkLst>
            <pc:docMk/>
            <pc:sldMk cId="0" sldId="267"/>
            <ac:spMk id="24583" creationId="{C1BF16C2-0F2E-E979-7B40-CE8284D03891}"/>
          </ac:spMkLst>
        </pc:spChg>
        <pc:picChg chg="mod">
          <ac:chgData name="Luis F. Tirapelli" userId="da757af256f7f333" providerId="LiveId" clId="{6F41578E-549C-46C1-B584-5301AB62DB91}" dt="2024-03-07T02:01:49.142" v="36" actId="14100"/>
          <ac:picMkLst>
            <pc:docMk/>
            <pc:sldMk cId="0" sldId="267"/>
            <ac:picMk id="6" creationId="{CEC0C2AE-8AE9-512C-DA03-FDA87F740BD3}"/>
          </ac:picMkLst>
        </pc:picChg>
        <pc:picChg chg="mod">
          <ac:chgData name="Luis F. Tirapelli" userId="da757af256f7f333" providerId="LiveId" clId="{6F41578E-549C-46C1-B584-5301AB62DB91}" dt="2024-03-07T02:01:54.858" v="38" actId="1076"/>
          <ac:picMkLst>
            <pc:docMk/>
            <pc:sldMk cId="0" sldId="267"/>
            <ac:picMk id="7" creationId="{C2193E06-3C70-0AE9-EF0E-729BDDB8B8D1}"/>
          </ac:picMkLst>
        </pc:picChg>
        <pc:picChg chg="del">
          <ac:chgData name="Luis F. Tirapelli" userId="da757af256f7f333" providerId="LiveId" clId="{6F41578E-549C-46C1-B584-5301AB62DB91}" dt="2024-03-07T02:01:45.926" v="35" actId="478"/>
          <ac:picMkLst>
            <pc:docMk/>
            <pc:sldMk cId="0" sldId="267"/>
            <ac:picMk id="10244" creationId="{36B765D3-7403-4E7F-7DA7-68E6A435A13E}"/>
          </ac:picMkLst>
        </pc:picChg>
      </pc:sldChg>
      <pc:sldChg chg="delSp modSp mod">
        <pc:chgData name="Luis F. Tirapelli" userId="da757af256f7f333" providerId="LiveId" clId="{6F41578E-549C-46C1-B584-5301AB62DB91}" dt="2024-03-07T02:02:48.642" v="60" actId="478"/>
        <pc:sldMkLst>
          <pc:docMk/>
          <pc:sldMk cId="0" sldId="268"/>
        </pc:sldMkLst>
        <pc:spChg chg="mod">
          <ac:chgData name="Luis F. Tirapelli" userId="da757af256f7f333" providerId="LiveId" clId="{6F41578E-549C-46C1-B584-5301AB62DB91}" dt="2024-03-07T02:02:45.273" v="59" actId="6549"/>
          <ac:spMkLst>
            <pc:docMk/>
            <pc:sldMk cId="0" sldId="268"/>
            <ac:spMk id="11266" creationId="{65623FFE-BD0D-854F-C87C-64622F1A1C13}"/>
          </ac:spMkLst>
        </pc:spChg>
        <pc:spChg chg="del">
          <ac:chgData name="Luis F. Tirapelli" userId="da757af256f7f333" providerId="LiveId" clId="{6F41578E-549C-46C1-B584-5301AB62DB91}" dt="2024-03-07T02:02:48.642" v="60" actId="478"/>
          <ac:spMkLst>
            <pc:docMk/>
            <pc:sldMk cId="0" sldId="268"/>
            <ac:spMk id="11269" creationId="{0AA362AF-12DA-A17B-57A5-06FF79AFC348}"/>
          </ac:spMkLst>
        </pc:spChg>
      </pc:sldChg>
      <pc:sldChg chg="modSp mod">
        <pc:chgData name="Luis F. Tirapelli" userId="da757af256f7f333" providerId="LiveId" clId="{6F41578E-549C-46C1-B584-5301AB62DB91}" dt="2024-03-07T02:03:05.990" v="81" actId="6549"/>
        <pc:sldMkLst>
          <pc:docMk/>
          <pc:sldMk cId="0" sldId="269"/>
        </pc:sldMkLst>
        <pc:spChg chg="mod">
          <ac:chgData name="Luis F. Tirapelli" userId="da757af256f7f333" providerId="LiveId" clId="{6F41578E-549C-46C1-B584-5301AB62DB91}" dt="2024-03-07T02:03:05.990" v="81" actId="6549"/>
          <ac:spMkLst>
            <pc:docMk/>
            <pc:sldMk cId="0" sldId="269"/>
            <ac:spMk id="13314" creationId="{C305ECBC-997A-A1BD-839C-0E3A64B06A75}"/>
          </ac:spMkLst>
        </pc:spChg>
      </pc:sldChg>
      <pc:sldChg chg="del">
        <pc:chgData name="Luis F. Tirapelli" userId="da757af256f7f333" providerId="LiveId" clId="{6F41578E-549C-46C1-B584-5301AB62DB91}" dt="2024-03-07T02:10:02.001" v="435" actId="47"/>
        <pc:sldMkLst>
          <pc:docMk/>
          <pc:sldMk cId="0" sldId="271"/>
        </pc:sldMkLst>
      </pc:sldChg>
      <pc:sldChg chg="modSp mod">
        <pc:chgData name="Luis F. Tirapelli" userId="da757af256f7f333" providerId="LiveId" clId="{6F41578E-549C-46C1-B584-5301AB62DB91}" dt="2024-03-07T02:02:04.874" v="45" actId="6549"/>
        <pc:sldMkLst>
          <pc:docMk/>
          <pc:sldMk cId="0" sldId="277"/>
        </pc:sldMkLst>
        <pc:spChg chg="mod">
          <ac:chgData name="Luis F. Tirapelli" userId="da757af256f7f333" providerId="LiveId" clId="{6F41578E-549C-46C1-B584-5301AB62DB91}" dt="2024-03-07T02:02:04.874" v="45" actId="6549"/>
          <ac:spMkLst>
            <pc:docMk/>
            <pc:sldMk cId="0" sldId="277"/>
            <ac:spMk id="10242" creationId="{E0CE9EB2-4C75-12A1-8DCE-EAFDA1A4E634}"/>
          </ac:spMkLst>
        </pc:spChg>
      </pc:sldChg>
      <pc:sldChg chg="modSp mod">
        <pc:chgData name="Luis F. Tirapelli" userId="da757af256f7f333" providerId="LiveId" clId="{6F41578E-549C-46C1-B584-5301AB62DB91}" dt="2024-03-07T02:02:58.737" v="74" actId="6549"/>
        <pc:sldMkLst>
          <pc:docMk/>
          <pc:sldMk cId="0" sldId="328"/>
        </pc:sldMkLst>
        <pc:spChg chg="mod">
          <ac:chgData name="Luis F. Tirapelli" userId="da757af256f7f333" providerId="LiveId" clId="{6F41578E-549C-46C1-B584-5301AB62DB91}" dt="2024-03-07T02:02:58.737" v="74" actId="6549"/>
          <ac:spMkLst>
            <pc:docMk/>
            <pc:sldMk cId="0" sldId="328"/>
            <ac:spMk id="12290" creationId="{5817C29A-59F4-968D-94B2-F9F18FB36297}"/>
          </ac:spMkLst>
        </pc:spChg>
      </pc:sldChg>
      <pc:sldChg chg="delSp modSp mod">
        <pc:chgData name="Luis F. Tirapelli" userId="da757af256f7f333" providerId="LiveId" clId="{6F41578E-549C-46C1-B584-5301AB62DB91}" dt="2024-03-07T02:03:19.762" v="99" actId="478"/>
        <pc:sldMkLst>
          <pc:docMk/>
          <pc:sldMk cId="0" sldId="329"/>
        </pc:sldMkLst>
        <pc:spChg chg="mod">
          <ac:chgData name="Luis F. Tirapelli" userId="da757af256f7f333" providerId="LiveId" clId="{6F41578E-549C-46C1-B584-5301AB62DB91}" dt="2024-03-07T02:03:16.586" v="98" actId="6549"/>
          <ac:spMkLst>
            <pc:docMk/>
            <pc:sldMk cId="0" sldId="329"/>
            <ac:spMk id="14338" creationId="{6082C8B5-1BAA-2AC1-ACE7-90C942D92A80}"/>
          </ac:spMkLst>
        </pc:spChg>
        <pc:spChg chg="del">
          <ac:chgData name="Luis F. Tirapelli" userId="da757af256f7f333" providerId="LiveId" clId="{6F41578E-549C-46C1-B584-5301AB62DB91}" dt="2024-03-07T02:03:19.762" v="99" actId="478"/>
          <ac:spMkLst>
            <pc:docMk/>
            <pc:sldMk cId="0" sldId="329"/>
            <ac:spMk id="14339" creationId="{00F1A5CB-725F-F32A-2B6F-372CE22DB672}"/>
          </ac:spMkLst>
        </pc:spChg>
      </pc:sldChg>
      <pc:sldChg chg="addSp modSp mod">
        <pc:chgData name="Luis F. Tirapelli" userId="da757af256f7f333" providerId="LiveId" clId="{6F41578E-549C-46C1-B584-5301AB62DB91}" dt="2024-03-07T02:41:44.804" v="815" actId="1037"/>
        <pc:sldMkLst>
          <pc:docMk/>
          <pc:sldMk cId="0" sldId="338"/>
        </pc:sldMkLst>
        <pc:picChg chg="add mod">
          <ac:chgData name="Luis F. Tirapelli" userId="da757af256f7f333" providerId="LiveId" clId="{6F41578E-549C-46C1-B584-5301AB62DB91}" dt="2024-03-07T02:41:44.804" v="815" actId="1037"/>
          <ac:picMkLst>
            <pc:docMk/>
            <pc:sldMk cId="0" sldId="338"/>
            <ac:picMk id="4" creationId="{4153962F-B708-1FB0-6E49-91F90B302535}"/>
          </ac:picMkLst>
        </pc:picChg>
      </pc:sldChg>
      <pc:sldChg chg="delSp mod">
        <pc:chgData name="Luis F. Tirapelli" userId="da757af256f7f333" providerId="LiveId" clId="{6F41578E-549C-46C1-B584-5301AB62DB91}" dt="2024-03-07T02:03:30.636" v="100" actId="478"/>
        <pc:sldMkLst>
          <pc:docMk/>
          <pc:sldMk cId="0" sldId="339"/>
        </pc:sldMkLst>
        <pc:spChg chg="del">
          <ac:chgData name="Luis F. Tirapelli" userId="da757af256f7f333" providerId="LiveId" clId="{6F41578E-549C-46C1-B584-5301AB62DB91}" dt="2024-03-07T02:03:30.636" v="100" actId="478"/>
          <ac:spMkLst>
            <pc:docMk/>
            <pc:sldMk cId="0" sldId="339"/>
            <ac:spMk id="15364" creationId="{1664AF93-E50E-B33C-8AB3-2F3614B43106}"/>
          </ac:spMkLst>
        </pc:spChg>
      </pc:sldChg>
      <pc:sldChg chg="addSp delSp modSp modAnim">
        <pc:chgData name="Luis F. Tirapelli" userId="da757af256f7f333" providerId="LiveId" clId="{6F41578E-549C-46C1-B584-5301AB62DB91}" dt="2024-03-07T02:00:40.304" v="7" actId="1076"/>
        <pc:sldMkLst>
          <pc:docMk/>
          <pc:sldMk cId="0" sldId="340"/>
        </pc:sldMkLst>
        <pc:picChg chg="add mod">
          <ac:chgData name="Luis F. Tirapelli" userId="da757af256f7f333" providerId="LiveId" clId="{6F41578E-549C-46C1-B584-5301AB62DB91}" dt="2024-03-07T02:00:34.776" v="5" actId="1076"/>
          <ac:picMkLst>
            <pc:docMk/>
            <pc:sldMk cId="0" sldId="340"/>
            <ac:picMk id="3" creationId="{F951B512-0386-8017-275A-B39052C2BBD6}"/>
          </ac:picMkLst>
        </pc:picChg>
        <pc:picChg chg="mod">
          <ac:chgData name="Luis F. Tirapelli" userId="da757af256f7f333" providerId="LiveId" clId="{6F41578E-549C-46C1-B584-5301AB62DB91}" dt="2024-03-07T02:00:40.304" v="7" actId="1076"/>
          <ac:picMkLst>
            <pc:docMk/>
            <pc:sldMk cId="0" sldId="340"/>
            <ac:picMk id="6" creationId="{DF1A9141-F2BE-B9EF-90C3-BA793F9C87DE}"/>
          </ac:picMkLst>
        </pc:picChg>
        <pc:picChg chg="del">
          <ac:chgData name="Luis F. Tirapelli" userId="da757af256f7f333" providerId="LiveId" clId="{6F41578E-549C-46C1-B584-5301AB62DB91}" dt="2024-03-07T01:59:58.293" v="1" actId="478"/>
          <ac:picMkLst>
            <pc:docMk/>
            <pc:sldMk cId="0" sldId="340"/>
            <ac:picMk id="15" creationId="{69E31E3E-CBE7-BCB7-2463-E3578F3CCCA0}"/>
          </ac:picMkLst>
        </pc:picChg>
        <pc:picChg chg="del">
          <ac:chgData name="Luis F. Tirapelli" userId="da757af256f7f333" providerId="LiveId" clId="{6F41578E-549C-46C1-B584-5301AB62DB91}" dt="2024-03-07T02:00:06.618" v="2" actId="478"/>
          <ac:picMkLst>
            <pc:docMk/>
            <pc:sldMk cId="0" sldId="340"/>
            <ac:picMk id="17" creationId="{6F0C56EA-3651-2D4F-EBFF-610585E97900}"/>
          </ac:picMkLst>
        </pc:picChg>
      </pc:sldChg>
      <pc:sldChg chg="delSp del modAnim">
        <pc:chgData name="Luis F. Tirapelli" userId="da757af256f7f333" providerId="LiveId" clId="{6F41578E-549C-46C1-B584-5301AB62DB91}" dt="2024-03-07T02:00:48.216" v="8" actId="47"/>
        <pc:sldMkLst>
          <pc:docMk/>
          <pc:sldMk cId="0" sldId="341"/>
        </pc:sldMkLst>
        <pc:picChg chg="del">
          <ac:chgData name="Luis F. Tirapelli" userId="da757af256f7f333" providerId="LiveId" clId="{6F41578E-549C-46C1-B584-5301AB62DB91}" dt="2024-03-07T02:00:26.025" v="3" actId="478"/>
          <ac:picMkLst>
            <pc:docMk/>
            <pc:sldMk cId="0" sldId="341"/>
            <ac:picMk id="9" creationId="{C1BF47FA-7DDB-7CFE-7156-AD30EB0A45E6}"/>
          </ac:picMkLst>
        </pc:picChg>
      </pc:sldChg>
      <pc:sldChg chg="addSp delSp modSp mod modAnim">
        <pc:chgData name="Luis F. Tirapelli" userId="da757af256f7f333" providerId="LiveId" clId="{6F41578E-549C-46C1-B584-5301AB62DB91}" dt="2024-03-07T02:14:13.719" v="495" actId="6549"/>
        <pc:sldMkLst>
          <pc:docMk/>
          <pc:sldMk cId="0" sldId="342"/>
        </pc:sldMkLst>
        <pc:spChg chg="mod">
          <ac:chgData name="Luis F. Tirapelli" userId="da757af256f7f333" providerId="LiveId" clId="{6F41578E-549C-46C1-B584-5301AB62DB91}" dt="2024-03-07T02:14:13.719" v="495" actId="6549"/>
          <ac:spMkLst>
            <pc:docMk/>
            <pc:sldMk cId="0" sldId="342"/>
            <ac:spMk id="18434" creationId="{48FD5C4D-9B1F-79BE-70CF-74B0282311F9}"/>
          </ac:spMkLst>
        </pc:spChg>
        <pc:picChg chg="del">
          <ac:chgData name="Luis F. Tirapelli" userId="da757af256f7f333" providerId="LiveId" clId="{6F41578E-549C-46C1-B584-5301AB62DB91}" dt="2024-03-07T02:11:02.016" v="436" actId="478"/>
          <ac:picMkLst>
            <pc:docMk/>
            <pc:sldMk cId="0" sldId="342"/>
            <ac:picMk id="15" creationId="{384D7C20-80D8-0556-2EE4-0D90D9C884E1}"/>
          </ac:picMkLst>
        </pc:picChg>
        <pc:picChg chg="add mod">
          <ac:chgData name="Luis F. Tirapelli" userId="da757af256f7f333" providerId="LiveId" clId="{6F41578E-549C-46C1-B584-5301AB62DB91}" dt="2024-03-07T02:11:33.856" v="444" actId="1076"/>
          <ac:picMkLst>
            <pc:docMk/>
            <pc:sldMk cId="0" sldId="342"/>
            <ac:picMk id="1026" creationId="{60AEAE4B-C318-2276-C361-5386163E46CF}"/>
          </ac:picMkLst>
        </pc:picChg>
      </pc:sldChg>
      <pc:sldChg chg="addSp delSp modSp mod modAnim">
        <pc:chgData name="Luis F. Tirapelli" userId="da757af256f7f333" providerId="LiveId" clId="{6F41578E-549C-46C1-B584-5301AB62DB91}" dt="2024-03-07T02:15:19.362" v="538"/>
        <pc:sldMkLst>
          <pc:docMk/>
          <pc:sldMk cId="0" sldId="343"/>
        </pc:sldMkLst>
        <pc:spChg chg="add del mod">
          <ac:chgData name="Luis F. Tirapelli" userId="da757af256f7f333" providerId="LiveId" clId="{6F41578E-549C-46C1-B584-5301AB62DB91}" dt="2024-03-07T02:13:27.362" v="460" actId="478"/>
          <ac:spMkLst>
            <pc:docMk/>
            <pc:sldMk cId="0" sldId="343"/>
            <ac:spMk id="5" creationId="{B5DCF9DA-4052-5352-EF09-3C5C07304430}"/>
          </ac:spMkLst>
        </pc:spChg>
        <pc:spChg chg="add mod">
          <ac:chgData name="Luis F. Tirapelli" userId="da757af256f7f333" providerId="LiveId" clId="{6F41578E-549C-46C1-B584-5301AB62DB91}" dt="2024-03-07T02:14:06.931" v="479" actId="6549"/>
          <ac:spMkLst>
            <pc:docMk/>
            <pc:sldMk cId="0" sldId="343"/>
            <ac:spMk id="6" creationId="{9CB0DD1B-89A3-2C62-ECD5-33C1B78D35E4}"/>
          </ac:spMkLst>
        </pc:spChg>
        <pc:spChg chg="add mod">
          <ac:chgData name="Luis F. Tirapelli" userId="da757af256f7f333" providerId="LiveId" clId="{6F41578E-549C-46C1-B584-5301AB62DB91}" dt="2024-03-07T02:15:07.482" v="536" actId="208"/>
          <ac:spMkLst>
            <pc:docMk/>
            <pc:sldMk cId="0" sldId="343"/>
            <ac:spMk id="7" creationId="{5D81D85A-F86D-E901-01C5-83306BEA03A7}"/>
          </ac:spMkLst>
        </pc:spChg>
        <pc:spChg chg="del">
          <ac:chgData name="Luis F. Tirapelli" userId="da757af256f7f333" providerId="LiveId" clId="{6F41578E-549C-46C1-B584-5301AB62DB91}" dt="2024-03-07T02:13:24.344" v="459" actId="478"/>
          <ac:spMkLst>
            <pc:docMk/>
            <pc:sldMk cId="0" sldId="343"/>
            <ac:spMk id="19458" creationId="{F8419735-065A-AC5D-5FA9-BDDCD26AD767}"/>
          </ac:spMkLst>
        </pc:spChg>
        <pc:picChg chg="mod">
          <ac:chgData name="Luis F. Tirapelli" userId="da757af256f7f333" providerId="LiveId" clId="{6F41578E-549C-46C1-B584-5301AB62DB91}" dt="2024-03-07T02:13:35.367" v="463" actId="1076"/>
          <ac:picMkLst>
            <pc:docMk/>
            <pc:sldMk cId="0" sldId="343"/>
            <ac:picMk id="11" creationId="{0ABC0609-9C09-89FC-63CB-BEE5364D1449}"/>
          </ac:picMkLst>
        </pc:picChg>
        <pc:picChg chg="add mod">
          <ac:chgData name="Luis F. Tirapelli" userId="da757af256f7f333" providerId="LiveId" clId="{6F41578E-549C-46C1-B584-5301AB62DB91}" dt="2024-03-07T02:13:21.264" v="458" actId="1076"/>
          <ac:picMkLst>
            <pc:docMk/>
            <pc:sldMk cId="0" sldId="343"/>
            <ac:picMk id="2050" creationId="{3788C590-CDA6-9180-1C27-E5A0D1E52D15}"/>
          </ac:picMkLst>
        </pc:picChg>
        <pc:picChg chg="add mod">
          <ac:chgData name="Luis F. Tirapelli" userId="da757af256f7f333" providerId="LiveId" clId="{6F41578E-549C-46C1-B584-5301AB62DB91}" dt="2024-03-07T02:13:47.664" v="467"/>
          <ac:picMkLst>
            <pc:docMk/>
            <pc:sldMk cId="0" sldId="343"/>
            <ac:picMk id="2052" creationId="{45F879D9-7027-FA1B-035B-CD21ADC825A3}"/>
          </ac:picMkLst>
        </pc:picChg>
        <pc:picChg chg="del">
          <ac:chgData name="Luis F. Tirapelli" userId="da757af256f7f333" providerId="LiveId" clId="{6F41578E-549C-46C1-B584-5301AB62DB91}" dt="2024-03-07T02:13:12.511" v="454" actId="478"/>
          <ac:picMkLst>
            <pc:docMk/>
            <pc:sldMk cId="0" sldId="343"/>
            <ac:picMk id="3078" creationId="{0CA34B2F-4BB0-F5DD-4C01-3400DA674C21}"/>
          </ac:picMkLst>
        </pc:picChg>
      </pc:sldChg>
      <pc:sldChg chg="del">
        <pc:chgData name="Luis F. Tirapelli" userId="da757af256f7f333" providerId="LiveId" clId="{6F41578E-549C-46C1-B584-5301AB62DB91}" dt="2024-03-07T02:03:32.718" v="101" actId="47"/>
        <pc:sldMkLst>
          <pc:docMk/>
          <pc:sldMk cId="0" sldId="344"/>
        </pc:sldMkLst>
      </pc:sldChg>
      <pc:sldChg chg="delSp modSp mod delAnim modAnim">
        <pc:chgData name="Luis F. Tirapelli" userId="da757af256f7f333" providerId="LiveId" clId="{6F41578E-549C-46C1-B584-5301AB62DB91}" dt="2024-03-07T02:31:27.597" v="706" actId="478"/>
        <pc:sldMkLst>
          <pc:docMk/>
          <pc:sldMk cId="0" sldId="351"/>
        </pc:sldMkLst>
        <pc:spChg chg="del">
          <ac:chgData name="Luis F. Tirapelli" userId="da757af256f7f333" providerId="LiveId" clId="{6F41578E-549C-46C1-B584-5301AB62DB91}" dt="2024-03-07T02:31:23.203" v="704" actId="478"/>
          <ac:spMkLst>
            <pc:docMk/>
            <pc:sldMk cId="0" sldId="351"/>
            <ac:spMk id="14" creationId="{E2415488-C9FA-B6C1-E4A6-1FDCF1C2127B}"/>
          </ac:spMkLst>
        </pc:spChg>
        <pc:spChg chg="del">
          <ac:chgData name="Luis F. Tirapelli" userId="da757af256f7f333" providerId="LiveId" clId="{6F41578E-549C-46C1-B584-5301AB62DB91}" dt="2024-03-07T02:31:15.667" v="702" actId="478"/>
          <ac:spMkLst>
            <pc:docMk/>
            <pc:sldMk cId="0" sldId="351"/>
            <ac:spMk id="15" creationId="{4A1E7837-A6A0-EFF3-527F-6D53E543C980}"/>
          </ac:spMkLst>
        </pc:spChg>
        <pc:spChg chg="del mod">
          <ac:chgData name="Luis F. Tirapelli" userId="da757af256f7f333" providerId="LiveId" clId="{6F41578E-549C-46C1-B584-5301AB62DB91}" dt="2024-03-07T02:31:27.597" v="706" actId="478"/>
          <ac:spMkLst>
            <pc:docMk/>
            <pc:sldMk cId="0" sldId="351"/>
            <ac:spMk id="16" creationId="{B8811DF5-142F-78DD-A011-D3CAD5B0F1B0}"/>
          </ac:spMkLst>
        </pc:spChg>
        <pc:spChg chg="del">
          <ac:chgData name="Luis F. Tirapelli" userId="da757af256f7f333" providerId="LiveId" clId="{6F41578E-549C-46C1-B584-5301AB62DB91}" dt="2024-03-07T02:31:25.263" v="705" actId="478"/>
          <ac:spMkLst>
            <pc:docMk/>
            <pc:sldMk cId="0" sldId="351"/>
            <ac:spMk id="17" creationId="{4E77BB33-0A9D-AF6F-7B62-F71D7AB8F292}"/>
          </ac:spMkLst>
        </pc:spChg>
        <pc:picChg chg="del">
          <ac:chgData name="Luis F. Tirapelli" userId="da757af256f7f333" providerId="LiveId" clId="{6F41578E-549C-46C1-B584-5301AB62DB91}" dt="2024-03-07T02:31:11.606" v="701" actId="478"/>
          <ac:picMkLst>
            <pc:docMk/>
            <pc:sldMk cId="0" sldId="351"/>
            <ac:picMk id="13" creationId="{1113EDE2-BC9D-C1E8-83BD-9ED902BA3116}"/>
          </ac:picMkLst>
        </pc:picChg>
      </pc:sldChg>
      <pc:sldChg chg="addSp modSp mod modAnim">
        <pc:chgData name="Luis F. Tirapelli" userId="da757af256f7f333" providerId="LiveId" clId="{6F41578E-549C-46C1-B584-5301AB62DB91}" dt="2024-03-07T02:33:11.817" v="736"/>
        <pc:sldMkLst>
          <pc:docMk/>
          <pc:sldMk cId="0" sldId="352"/>
        </pc:sldMkLst>
        <pc:spChg chg="add mod">
          <ac:chgData name="Luis F. Tirapelli" userId="da757af256f7f333" providerId="LiveId" clId="{6F41578E-549C-46C1-B584-5301AB62DB91}" dt="2024-03-07T02:33:02.610" v="725" actId="1076"/>
          <ac:spMkLst>
            <pc:docMk/>
            <pc:sldMk cId="0" sldId="352"/>
            <ac:spMk id="12" creationId="{C19B79CC-5A32-F86E-254B-6A03FD718EC6}"/>
          </ac:spMkLst>
        </pc:spChg>
        <pc:picChg chg="add mod">
          <ac:chgData name="Luis F. Tirapelli" userId="da757af256f7f333" providerId="LiveId" clId="{6F41578E-549C-46C1-B584-5301AB62DB91}" dt="2024-03-07T02:32:18.586" v="709" actId="1076"/>
          <ac:picMkLst>
            <pc:docMk/>
            <pc:sldMk cId="0" sldId="352"/>
            <ac:picMk id="6" creationId="{7B369245-24B5-F8C7-7FD5-E3FD91FF95EA}"/>
          </ac:picMkLst>
        </pc:picChg>
      </pc:sldChg>
      <pc:sldChg chg="delSp del modAnim">
        <pc:chgData name="Luis F. Tirapelli" userId="da757af256f7f333" providerId="LiveId" clId="{6F41578E-549C-46C1-B584-5301AB62DB91}" dt="2024-03-07T02:40:27.352" v="809" actId="47"/>
        <pc:sldMkLst>
          <pc:docMk/>
          <pc:sldMk cId="122895727" sldId="355"/>
        </pc:sldMkLst>
        <pc:picChg chg="del">
          <ac:chgData name="Luis F. Tirapelli" userId="da757af256f7f333" providerId="LiveId" clId="{6F41578E-549C-46C1-B584-5301AB62DB91}" dt="2024-03-07T02:37:52.293" v="751" actId="21"/>
          <ac:picMkLst>
            <pc:docMk/>
            <pc:sldMk cId="122895727" sldId="355"/>
            <ac:picMk id="26" creationId="{39B678A4-27A6-47F5-BB13-A97B44161565}"/>
          </ac:picMkLst>
        </pc:picChg>
        <pc:picChg chg="del">
          <ac:chgData name="Luis F. Tirapelli" userId="da757af256f7f333" providerId="LiveId" clId="{6F41578E-549C-46C1-B584-5301AB62DB91}" dt="2024-03-07T02:37:17.758" v="744" actId="478"/>
          <ac:picMkLst>
            <pc:docMk/>
            <pc:sldMk cId="122895727" sldId="355"/>
            <ac:picMk id="27" creationId="{9DD31104-DFCF-41B6-B417-D02C05115FE9}"/>
          </ac:picMkLst>
        </pc:picChg>
      </pc:sldChg>
      <pc:sldChg chg="delSp modAnim">
        <pc:chgData name="Luis F. Tirapelli" userId="da757af256f7f333" providerId="LiveId" clId="{6F41578E-549C-46C1-B584-5301AB62DB91}" dt="2024-03-07T02:34:53.907" v="738" actId="478"/>
        <pc:sldMkLst>
          <pc:docMk/>
          <pc:sldMk cId="0" sldId="356"/>
        </pc:sldMkLst>
        <pc:picChg chg="del">
          <ac:chgData name="Luis F. Tirapelli" userId="da757af256f7f333" providerId="LiveId" clId="{6F41578E-549C-46C1-B584-5301AB62DB91}" dt="2024-03-07T02:34:53.907" v="738" actId="478"/>
          <ac:picMkLst>
            <pc:docMk/>
            <pc:sldMk cId="0" sldId="356"/>
            <ac:picMk id="7170" creationId="{27EAB90F-6C13-483A-9039-272CF7347AA8}"/>
          </ac:picMkLst>
        </pc:picChg>
      </pc:sldChg>
      <pc:sldChg chg="del">
        <pc:chgData name="Luis F. Tirapelli" userId="da757af256f7f333" providerId="LiveId" clId="{6F41578E-549C-46C1-B584-5301AB62DB91}" dt="2024-03-07T02:36:27.823" v="743" actId="47"/>
        <pc:sldMkLst>
          <pc:docMk/>
          <pc:sldMk cId="0" sldId="359"/>
        </pc:sldMkLst>
      </pc:sldChg>
      <pc:sldChg chg="addSp delSp modSp mod modAnim">
        <pc:chgData name="Luis F. Tirapelli" userId="da757af256f7f333" providerId="LiveId" clId="{6F41578E-549C-46C1-B584-5301AB62DB91}" dt="2024-03-07T02:40:05.238" v="808"/>
        <pc:sldMkLst>
          <pc:docMk/>
          <pc:sldMk cId="1654146174" sldId="365"/>
        </pc:sldMkLst>
        <pc:spChg chg="add mod">
          <ac:chgData name="Luis F. Tirapelli" userId="da757af256f7f333" providerId="LiveId" clId="{6F41578E-549C-46C1-B584-5301AB62DB91}" dt="2024-03-07T02:39:46.523" v="806" actId="6549"/>
          <ac:spMkLst>
            <pc:docMk/>
            <pc:sldMk cId="1654146174" sldId="365"/>
            <ac:spMk id="6" creationId="{3599AEC9-3853-DEAB-13C6-1E74475120BE}"/>
          </ac:spMkLst>
        </pc:spChg>
        <pc:picChg chg="add mod">
          <ac:chgData name="Luis F. Tirapelli" userId="da757af256f7f333" providerId="LiveId" clId="{6F41578E-549C-46C1-B584-5301AB62DB91}" dt="2024-03-07T02:37:46.602" v="750" actId="1076"/>
          <ac:picMkLst>
            <pc:docMk/>
            <pc:sldMk cId="1654146174" sldId="365"/>
            <ac:picMk id="2" creationId="{71809B01-5711-1C29-CDBC-EF55256599A1}"/>
          </ac:picMkLst>
        </pc:picChg>
        <pc:picChg chg="add del mod">
          <ac:chgData name="Luis F. Tirapelli" userId="da757af256f7f333" providerId="LiveId" clId="{6F41578E-549C-46C1-B584-5301AB62DB91}" dt="2024-03-07T02:37:42.936" v="749" actId="21"/>
          <ac:picMkLst>
            <pc:docMk/>
            <pc:sldMk cId="1654146174" sldId="365"/>
            <ac:picMk id="3" creationId="{5010C06A-3FBE-F5C3-5DA1-1D11DBDB425D}"/>
          </ac:picMkLst>
        </pc:picChg>
        <pc:picChg chg="add mod">
          <ac:chgData name="Luis F. Tirapelli" userId="da757af256f7f333" providerId="LiveId" clId="{6F41578E-549C-46C1-B584-5301AB62DB91}" dt="2024-03-07T02:39:23.420" v="764" actId="1076"/>
          <ac:picMkLst>
            <pc:docMk/>
            <pc:sldMk cId="1654146174" sldId="365"/>
            <ac:picMk id="5" creationId="{634C178E-C8C9-6A6E-94D5-F5E5F29DABDC}"/>
          </ac:picMkLst>
        </pc:picChg>
        <pc:picChg chg="del">
          <ac:chgData name="Luis F. Tirapelli" userId="da757af256f7f333" providerId="LiveId" clId="{6F41578E-549C-46C1-B584-5301AB62DB91}" dt="2024-03-07T02:36:22.986" v="742" actId="478"/>
          <ac:picMkLst>
            <pc:docMk/>
            <pc:sldMk cId="1654146174" sldId="365"/>
            <ac:picMk id="1026" creationId="{F10F8DFA-D4D5-4959-9A90-BA99AA425A5C}"/>
          </ac:picMkLst>
        </pc:picChg>
      </pc:sldChg>
      <pc:sldChg chg="modSp mod">
        <pc:chgData name="Luis F. Tirapelli" userId="da757af256f7f333" providerId="LiveId" clId="{6F41578E-549C-46C1-B584-5301AB62DB91}" dt="2024-03-07T01:59:42.348" v="0" actId="207"/>
        <pc:sldMkLst>
          <pc:docMk/>
          <pc:sldMk cId="2189473335" sldId="384"/>
        </pc:sldMkLst>
        <pc:spChg chg="mod">
          <ac:chgData name="Luis F. Tirapelli" userId="da757af256f7f333" providerId="LiveId" clId="{6F41578E-549C-46C1-B584-5301AB62DB91}" dt="2024-03-07T01:59:42.348" v="0" actId="207"/>
          <ac:spMkLst>
            <pc:docMk/>
            <pc:sldMk cId="2189473335" sldId="384"/>
            <ac:spMk id="8" creationId="{1300D501-B810-4C53-803A-97298153FB33}"/>
          </ac:spMkLst>
        </pc:spChg>
      </pc:sldChg>
      <pc:sldChg chg="del">
        <pc:chgData name="Luis F. Tirapelli" userId="da757af256f7f333" providerId="LiveId" clId="{6F41578E-549C-46C1-B584-5301AB62DB91}" dt="2024-03-07T02:35:48.678" v="739" actId="47"/>
        <pc:sldMkLst>
          <pc:docMk/>
          <pc:sldMk cId="844260696" sldId="391"/>
        </pc:sldMkLst>
      </pc:sldChg>
      <pc:sldChg chg="delSp del mod delAnim">
        <pc:chgData name="Luis F. Tirapelli" userId="da757af256f7f333" providerId="LiveId" clId="{6F41578E-549C-46C1-B584-5301AB62DB91}" dt="2024-03-07T02:32:40.685" v="723" actId="47"/>
        <pc:sldMkLst>
          <pc:docMk/>
          <pc:sldMk cId="1422558418" sldId="393"/>
        </pc:sldMkLst>
        <pc:picChg chg="del">
          <ac:chgData name="Luis F. Tirapelli" userId="da757af256f7f333" providerId="LiveId" clId="{6F41578E-549C-46C1-B584-5301AB62DB91}" dt="2024-03-07T02:32:08.609" v="707" actId="478"/>
          <ac:picMkLst>
            <pc:docMk/>
            <pc:sldMk cId="1422558418" sldId="393"/>
            <ac:picMk id="7" creationId="{A8B0EA61-D655-2FF6-A9E7-1F38784C98DF}"/>
          </ac:picMkLst>
        </pc:picChg>
      </pc:sldChg>
      <pc:sldChg chg="addSp delSp modSp mod delAnim modAnim">
        <pc:chgData name="Luis F. Tirapelli" userId="da757af256f7f333" providerId="LiveId" clId="{6F41578E-549C-46C1-B584-5301AB62DB91}" dt="2024-03-07T02:28:39.470" v="636"/>
        <pc:sldMkLst>
          <pc:docMk/>
          <pc:sldMk cId="1997101149" sldId="396"/>
        </pc:sldMkLst>
        <pc:picChg chg="add mod">
          <ac:chgData name="Luis F. Tirapelli" userId="da757af256f7f333" providerId="LiveId" clId="{6F41578E-549C-46C1-B584-5301AB62DB91}" dt="2024-03-07T02:25:23.345" v="606" actId="1076"/>
          <ac:picMkLst>
            <pc:docMk/>
            <pc:sldMk cId="1997101149" sldId="396"/>
            <ac:picMk id="9" creationId="{5212B4C4-E677-68BA-84AC-180B69796069}"/>
          </ac:picMkLst>
        </pc:picChg>
        <pc:picChg chg="add mod">
          <ac:chgData name="Luis F. Tirapelli" userId="da757af256f7f333" providerId="LiveId" clId="{6F41578E-549C-46C1-B584-5301AB62DB91}" dt="2024-03-07T02:26:24.689" v="615" actId="14100"/>
          <ac:picMkLst>
            <pc:docMk/>
            <pc:sldMk cId="1997101149" sldId="396"/>
            <ac:picMk id="12" creationId="{7F1DE7C9-F1C3-C7D4-D705-C0F29772D9B7}"/>
          </ac:picMkLst>
        </pc:picChg>
        <pc:picChg chg="add mod">
          <ac:chgData name="Luis F. Tirapelli" userId="da757af256f7f333" providerId="LiveId" clId="{6F41578E-549C-46C1-B584-5301AB62DB91}" dt="2024-03-07T02:27:51.657" v="627" actId="14100"/>
          <ac:picMkLst>
            <pc:docMk/>
            <pc:sldMk cId="1997101149" sldId="396"/>
            <ac:picMk id="13" creationId="{2C80CA49-A98D-6436-B5BE-883D9E8A0214}"/>
          </ac:picMkLst>
        </pc:picChg>
        <pc:picChg chg="add del mod">
          <ac:chgData name="Luis F. Tirapelli" userId="da757af256f7f333" providerId="LiveId" clId="{6F41578E-549C-46C1-B584-5301AB62DB91}" dt="2024-03-07T02:26:14.008" v="613" actId="478"/>
          <ac:picMkLst>
            <pc:docMk/>
            <pc:sldMk cId="1997101149" sldId="396"/>
            <ac:picMk id="14" creationId="{E97C89D7-02AA-4729-B3E3-0111EBD57ECB}"/>
          </ac:picMkLst>
        </pc:picChg>
      </pc:sldChg>
      <pc:sldChg chg="del">
        <pc:chgData name="Luis F. Tirapelli" userId="da757af256f7f333" providerId="LiveId" clId="{6F41578E-549C-46C1-B584-5301AB62DB91}" dt="2024-03-07T02:19:47.266" v="604" actId="47"/>
        <pc:sldMkLst>
          <pc:docMk/>
          <pc:sldMk cId="1528211178" sldId="397"/>
        </pc:sldMkLst>
      </pc:sldChg>
      <pc:sldChg chg="del">
        <pc:chgData name="Luis F. Tirapelli" userId="da757af256f7f333" providerId="LiveId" clId="{6F41578E-549C-46C1-B584-5301AB62DB91}" dt="2024-03-07T02:30:51.059" v="700" actId="47"/>
        <pc:sldMkLst>
          <pc:docMk/>
          <pc:sldMk cId="3599880465" sldId="402"/>
        </pc:sldMkLst>
      </pc:sldChg>
      <pc:sldChg chg="delSp modSp del mod delAnim modAnim">
        <pc:chgData name="Luis F. Tirapelli" userId="da757af256f7f333" providerId="LiveId" clId="{6F41578E-549C-46C1-B584-5301AB62DB91}" dt="2024-03-07T02:30:49.802" v="699" actId="47"/>
        <pc:sldMkLst>
          <pc:docMk/>
          <pc:sldMk cId="1255268496" sldId="412"/>
        </pc:sldMkLst>
        <pc:picChg chg="del mod">
          <ac:chgData name="Luis F. Tirapelli" userId="da757af256f7f333" providerId="LiveId" clId="{6F41578E-549C-46C1-B584-5301AB62DB91}" dt="2024-03-07T02:29:51.770" v="647" actId="21"/>
          <ac:picMkLst>
            <pc:docMk/>
            <pc:sldMk cId="1255268496" sldId="412"/>
            <ac:picMk id="3" creationId="{45BE2949-1D00-69BB-81FC-02F58B24B336}"/>
          </ac:picMkLst>
        </pc:picChg>
        <pc:picChg chg="mod">
          <ac:chgData name="Luis F. Tirapelli" userId="da757af256f7f333" providerId="LiveId" clId="{6F41578E-549C-46C1-B584-5301AB62DB91}" dt="2024-03-07T02:29:49.654" v="646" actId="1076"/>
          <ac:picMkLst>
            <pc:docMk/>
            <pc:sldMk cId="1255268496" sldId="412"/>
            <ac:picMk id="4" creationId="{7359701C-43AB-D064-E6CF-AB49B56552D8}"/>
          </ac:picMkLst>
        </pc:picChg>
        <pc:picChg chg="del mod">
          <ac:chgData name="Luis F. Tirapelli" userId="da757af256f7f333" providerId="LiveId" clId="{6F41578E-549C-46C1-B584-5301AB62DB91}" dt="2024-03-07T02:29:45.803" v="645" actId="478"/>
          <ac:picMkLst>
            <pc:docMk/>
            <pc:sldMk cId="1255268496" sldId="412"/>
            <ac:picMk id="7" creationId="{E8367EAE-C5D4-13D6-918D-B90600D11DA5}"/>
          </ac:picMkLst>
        </pc:picChg>
      </pc:sldChg>
      <pc:sldChg chg="del">
        <pc:chgData name="Luis F. Tirapelli" userId="da757af256f7f333" providerId="LiveId" clId="{6F41578E-549C-46C1-B584-5301AB62DB91}" dt="2024-03-07T02:30:48.602" v="698" actId="47"/>
        <pc:sldMkLst>
          <pc:docMk/>
          <pc:sldMk cId="3523936115" sldId="414"/>
        </pc:sldMkLst>
      </pc:sldChg>
      <pc:sldChg chg="del">
        <pc:chgData name="Luis F. Tirapelli" userId="da757af256f7f333" providerId="LiveId" clId="{6F41578E-549C-46C1-B584-5301AB62DB91}" dt="2024-03-07T02:33:28.274" v="737" actId="47"/>
        <pc:sldMkLst>
          <pc:docMk/>
          <pc:sldMk cId="1362557847" sldId="417"/>
        </pc:sldMkLst>
      </pc:sldChg>
      <pc:sldChg chg="del">
        <pc:chgData name="Luis F. Tirapelli" userId="da757af256f7f333" providerId="LiveId" clId="{6F41578E-549C-46C1-B584-5301AB62DB91}" dt="2024-03-07T02:35:49.734" v="740" actId="47"/>
        <pc:sldMkLst>
          <pc:docMk/>
          <pc:sldMk cId="3625626007" sldId="419"/>
        </pc:sldMkLst>
      </pc:sldChg>
      <pc:sldChg chg="del">
        <pc:chgData name="Luis F. Tirapelli" userId="da757af256f7f333" providerId="LiveId" clId="{6F41578E-549C-46C1-B584-5301AB62DB91}" dt="2024-03-07T02:35:50.672" v="741" actId="47"/>
        <pc:sldMkLst>
          <pc:docMk/>
          <pc:sldMk cId="3325224732" sldId="420"/>
        </pc:sldMkLst>
      </pc:sldChg>
      <pc:sldChg chg="delSp modSp del modAnim">
        <pc:chgData name="Luis F. Tirapelli" userId="da757af256f7f333" providerId="LiveId" clId="{6F41578E-549C-46C1-B584-5301AB62DB91}" dt="2024-03-07T02:27:25.121" v="622" actId="47"/>
        <pc:sldMkLst>
          <pc:docMk/>
          <pc:sldMk cId="3886648641" sldId="537"/>
        </pc:sldMkLst>
        <pc:picChg chg="del mod">
          <ac:chgData name="Luis F. Tirapelli" userId="da757af256f7f333" providerId="LiveId" clId="{6F41578E-549C-46C1-B584-5301AB62DB91}" dt="2024-03-07T02:25:35.076" v="608" actId="478"/>
          <ac:picMkLst>
            <pc:docMk/>
            <pc:sldMk cId="3886648641" sldId="537"/>
            <ac:picMk id="22" creationId="{512295E4-C50E-0BA9-D82C-4CF1FC7B5C98}"/>
          </ac:picMkLst>
        </pc:picChg>
      </pc:sldChg>
      <pc:sldChg chg="addSp delSp modSp mod delAnim modAnim">
        <pc:chgData name="Luis F. Tirapelli" userId="da757af256f7f333" providerId="LiveId" clId="{6F41578E-549C-46C1-B584-5301AB62DB91}" dt="2024-03-07T02:30:38.275" v="697" actId="14100"/>
        <pc:sldMkLst>
          <pc:docMk/>
          <pc:sldMk cId="3075758846" sldId="538"/>
        </pc:sldMkLst>
        <pc:spChg chg="mod">
          <ac:chgData name="Luis F. Tirapelli" userId="da757af256f7f333" providerId="LiveId" clId="{6F41578E-549C-46C1-B584-5301AB62DB91}" dt="2024-03-07T02:30:38.275" v="697" actId="14100"/>
          <ac:spMkLst>
            <pc:docMk/>
            <pc:sldMk cId="3075758846" sldId="538"/>
            <ac:spMk id="4" creationId="{EA233FAE-26C5-A754-5E25-169FB006151C}"/>
          </ac:spMkLst>
        </pc:spChg>
        <pc:spChg chg="mod">
          <ac:chgData name="Luis F. Tirapelli" userId="da757af256f7f333" providerId="LiveId" clId="{6F41578E-549C-46C1-B584-5301AB62DB91}" dt="2024-03-07T02:29:29.486" v="639"/>
          <ac:spMkLst>
            <pc:docMk/>
            <pc:sldMk cId="3075758846" sldId="538"/>
            <ac:spMk id="5" creationId="{7C08C023-1618-8C0A-5A35-602E3DC3FD1F}"/>
          </ac:spMkLst>
        </pc:spChg>
        <pc:spChg chg="mod">
          <ac:chgData name="Luis F. Tirapelli" userId="da757af256f7f333" providerId="LiveId" clId="{6F41578E-549C-46C1-B584-5301AB62DB91}" dt="2024-03-07T02:29:29.486" v="639"/>
          <ac:spMkLst>
            <pc:docMk/>
            <pc:sldMk cId="3075758846" sldId="538"/>
            <ac:spMk id="9" creationId="{B6AC2616-DD23-FF01-94F2-CD7E3252DA78}"/>
          </ac:spMkLst>
        </pc:spChg>
        <pc:grpChg chg="add mod">
          <ac:chgData name="Luis F. Tirapelli" userId="da757af256f7f333" providerId="LiveId" clId="{6F41578E-549C-46C1-B584-5301AB62DB91}" dt="2024-03-07T02:30:00.942" v="650" actId="14100"/>
          <ac:grpSpMkLst>
            <pc:docMk/>
            <pc:sldMk cId="3075758846" sldId="538"/>
            <ac:grpSpMk id="2" creationId="{1BD9AB76-5645-98C7-F089-565D1BED3018}"/>
          </ac:grpSpMkLst>
        </pc:grpChg>
        <pc:grpChg chg="mod">
          <ac:chgData name="Luis F. Tirapelli" userId="da757af256f7f333" providerId="LiveId" clId="{6F41578E-549C-46C1-B584-5301AB62DB91}" dt="2024-03-07T02:29:29.486" v="639"/>
          <ac:grpSpMkLst>
            <pc:docMk/>
            <pc:sldMk cId="3075758846" sldId="538"/>
            <ac:grpSpMk id="3" creationId="{4F00CA95-0E70-67FD-E461-ABE788F9036B}"/>
          </ac:grpSpMkLst>
        </pc:grpChg>
        <pc:grpChg chg="mod">
          <ac:chgData name="Luis F. Tirapelli" userId="da757af256f7f333" providerId="LiveId" clId="{6F41578E-549C-46C1-B584-5301AB62DB91}" dt="2024-03-07T02:29:29.486" v="639"/>
          <ac:grpSpMkLst>
            <pc:docMk/>
            <pc:sldMk cId="3075758846" sldId="538"/>
            <ac:grpSpMk id="7" creationId="{B6386786-8DEC-5389-2E64-4AB5ABD0954B}"/>
          </ac:grpSpMkLst>
        </pc:grpChg>
        <pc:picChg chg="mod">
          <ac:chgData name="Luis F. Tirapelli" userId="da757af256f7f333" providerId="LiveId" clId="{6F41578E-549C-46C1-B584-5301AB62DB91}" dt="2024-03-07T02:29:29.486" v="639"/>
          <ac:picMkLst>
            <pc:docMk/>
            <pc:sldMk cId="3075758846" sldId="538"/>
            <ac:picMk id="6" creationId="{06DA4407-31D3-58C2-690F-01549A78AEEE}"/>
          </ac:picMkLst>
        </pc:picChg>
        <pc:picChg chg="mod">
          <ac:chgData name="Luis F. Tirapelli" userId="da757af256f7f333" providerId="LiveId" clId="{6F41578E-549C-46C1-B584-5301AB62DB91}" dt="2024-03-07T02:29:29.486" v="639"/>
          <ac:picMkLst>
            <pc:docMk/>
            <pc:sldMk cId="3075758846" sldId="538"/>
            <ac:picMk id="8" creationId="{5AE665E7-CCC9-B4CA-8E94-B91D837D9A79}"/>
          </ac:picMkLst>
        </pc:picChg>
        <pc:picChg chg="add mod">
          <ac:chgData name="Luis F. Tirapelli" userId="da757af256f7f333" providerId="LiveId" clId="{6F41578E-549C-46C1-B584-5301AB62DB91}" dt="2024-03-07T02:30:03.059" v="651" actId="1076"/>
          <ac:picMkLst>
            <pc:docMk/>
            <pc:sldMk cId="3075758846" sldId="538"/>
            <ac:picMk id="10" creationId="{45BE2949-1D00-69BB-81FC-02F58B24B336}"/>
          </ac:picMkLst>
        </pc:picChg>
        <pc:picChg chg="del">
          <ac:chgData name="Luis F. Tirapelli" userId="da757af256f7f333" providerId="LiveId" clId="{6F41578E-549C-46C1-B584-5301AB62DB91}" dt="2024-03-07T02:29:18.822" v="638" actId="478"/>
          <ac:picMkLst>
            <pc:docMk/>
            <pc:sldMk cId="3075758846" sldId="538"/>
            <ac:picMk id="23" creationId="{7FBAF250-A6BE-E0F3-2E6E-2BA0370CDDC8}"/>
          </ac:picMkLst>
        </pc:picChg>
        <pc:picChg chg="del mod">
          <ac:chgData name="Luis F. Tirapelli" userId="da757af256f7f333" providerId="LiveId" clId="{6F41578E-549C-46C1-B584-5301AB62DB91}" dt="2024-03-07T02:29:32.732" v="641" actId="478"/>
          <ac:picMkLst>
            <pc:docMk/>
            <pc:sldMk cId="3075758846" sldId="538"/>
            <ac:picMk id="49" creationId="{2C61A76B-F230-8389-06F3-0A06C6D066E7}"/>
          </ac:picMkLst>
        </pc:picChg>
      </pc:sldChg>
      <pc:sldChg chg="delSp del mod delAnim">
        <pc:chgData name="Luis F. Tirapelli" userId="da757af256f7f333" providerId="LiveId" clId="{6F41578E-549C-46C1-B584-5301AB62DB91}" dt="2024-03-07T02:29:10.848" v="637" actId="47"/>
        <pc:sldMkLst>
          <pc:docMk/>
          <pc:sldMk cId="3995218799" sldId="539"/>
        </pc:sldMkLst>
        <pc:picChg chg="del">
          <ac:chgData name="Luis F. Tirapelli" userId="da757af256f7f333" providerId="LiveId" clId="{6F41578E-549C-46C1-B584-5301AB62DB91}" dt="2024-03-07T02:26:05.719" v="609" actId="21"/>
          <ac:picMkLst>
            <pc:docMk/>
            <pc:sldMk cId="3995218799" sldId="539"/>
            <ac:picMk id="14" creationId="{E97C89D7-02AA-4729-B3E3-0111EBD57ECB}"/>
          </ac:picMkLst>
        </pc:picChg>
      </pc:sldChg>
      <pc:sldChg chg="addSp delSp modSp add mod delAnim modAnim">
        <pc:chgData name="Luis F. Tirapelli" userId="da757af256f7f333" providerId="LiveId" clId="{6F41578E-549C-46C1-B584-5301AB62DB91}" dt="2024-03-07T02:19:21.027" v="603" actId="1035"/>
        <pc:sldMkLst>
          <pc:docMk/>
          <pc:sldMk cId="980843458" sldId="540"/>
        </pc:sldMkLst>
        <pc:spChg chg="add mod">
          <ac:chgData name="Luis F. Tirapelli" userId="da757af256f7f333" providerId="LiveId" clId="{6F41578E-549C-46C1-B584-5301AB62DB91}" dt="2024-03-07T02:19:12.184" v="581"/>
          <ac:spMkLst>
            <pc:docMk/>
            <pc:sldMk cId="980843458" sldId="540"/>
            <ac:spMk id="4" creationId="{D6A5A987-BF7D-6959-447C-0D2D7F0C9E09}"/>
          </ac:spMkLst>
        </pc:spChg>
        <pc:spChg chg="del mod">
          <ac:chgData name="Luis F. Tirapelli" userId="da757af256f7f333" providerId="LiveId" clId="{6F41578E-549C-46C1-B584-5301AB62DB91}" dt="2024-03-07T02:19:11.151" v="580" actId="21"/>
          <ac:spMkLst>
            <pc:docMk/>
            <pc:sldMk cId="980843458" sldId="540"/>
            <ac:spMk id="7" creationId="{D6A5A987-BF7D-6959-447C-0D2D7F0C9E09}"/>
          </ac:spMkLst>
        </pc:spChg>
        <pc:picChg chg="del">
          <ac:chgData name="Luis F. Tirapelli" userId="da757af256f7f333" providerId="LiveId" clId="{6F41578E-549C-46C1-B584-5301AB62DB91}" dt="2024-03-07T02:15:42.870" v="556" actId="478"/>
          <ac:picMkLst>
            <pc:docMk/>
            <pc:sldMk cId="980843458" sldId="540"/>
            <ac:picMk id="11" creationId="{2A8AC01A-0AB7-663B-5735-E16E6EAEA784}"/>
          </ac:picMkLst>
        </pc:picChg>
        <pc:picChg chg="del">
          <ac:chgData name="Luis F. Tirapelli" userId="da757af256f7f333" providerId="LiveId" clId="{6F41578E-549C-46C1-B584-5301AB62DB91}" dt="2024-03-07T02:15:44.793" v="557" actId="478"/>
          <ac:picMkLst>
            <pc:docMk/>
            <pc:sldMk cId="980843458" sldId="540"/>
            <ac:picMk id="2052" creationId="{C3551BA8-A81F-F3A8-D26F-679D813898FA}"/>
          </ac:picMkLst>
        </pc:picChg>
        <pc:picChg chg="add del mod">
          <ac:chgData name="Luis F. Tirapelli" userId="da757af256f7f333" providerId="LiveId" clId="{6F41578E-549C-46C1-B584-5301AB62DB91}" dt="2024-03-07T02:16:09.434" v="560" actId="478"/>
          <ac:picMkLst>
            <pc:docMk/>
            <pc:sldMk cId="980843458" sldId="540"/>
            <ac:picMk id="3074" creationId="{C649A83F-E667-1CCE-AB95-7D6806F91AA8}"/>
          </ac:picMkLst>
        </pc:picChg>
        <pc:picChg chg="add del mod">
          <ac:chgData name="Luis F. Tirapelli" userId="da757af256f7f333" providerId="LiveId" clId="{6F41578E-549C-46C1-B584-5301AB62DB91}" dt="2024-03-07T02:16:37.545" v="564" actId="478"/>
          <ac:picMkLst>
            <pc:docMk/>
            <pc:sldMk cId="980843458" sldId="540"/>
            <ac:picMk id="3076" creationId="{08C8F4E6-0718-F961-C0C4-B072BC8749AE}"/>
          </ac:picMkLst>
        </pc:picChg>
        <pc:picChg chg="add mod">
          <ac:chgData name="Luis F. Tirapelli" userId="da757af256f7f333" providerId="LiveId" clId="{6F41578E-549C-46C1-B584-5301AB62DB91}" dt="2024-03-07T02:19:21.027" v="603" actId="1035"/>
          <ac:picMkLst>
            <pc:docMk/>
            <pc:sldMk cId="980843458" sldId="540"/>
            <ac:picMk id="3078" creationId="{2501A08A-086E-DB7C-70B2-0DA27C67F880}"/>
          </ac:picMkLst>
        </pc:picChg>
        <pc:picChg chg="add mod">
          <ac:chgData name="Luis F. Tirapelli" userId="da757af256f7f333" providerId="LiveId" clId="{6F41578E-549C-46C1-B584-5301AB62DB91}" dt="2024-03-07T02:18:42.656" v="572" actId="1076"/>
          <ac:picMkLst>
            <pc:docMk/>
            <pc:sldMk cId="980843458" sldId="540"/>
            <ac:picMk id="3080" creationId="{6FF9316F-3784-D541-7EEB-F570EA2D5404}"/>
          </ac:picMkLst>
        </pc:picChg>
      </pc:sldChg>
      <pc:sldChg chg="addSp delSp modSp new del mod">
        <pc:chgData name="Luis F. Tirapelli" userId="da757af256f7f333" providerId="LiveId" clId="{6F41578E-549C-46C1-B584-5301AB62DB91}" dt="2024-03-07T02:09:38.501" v="434" actId="47"/>
        <pc:sldMkLst>
          <pc:docMk/>
          <pc:sldMk cId="1643901784" sldId="540"/>
        </pc:sldMkLst>
        <pc:spChg chg="del">
          <ac:chgData name="Luis F. Tirapelli" userId="da757af256f7f333" providerId="LiveId" clId="{6F41578E-549C-46C1-B584-5301AB62DB91}" dt="2024-03-07T02:05:12.677" v="115" actId="478"/>
          <ac:spMkLst>
            <pc:docMk/>
            <pc:sldMk cId="1643901784" sldId="540"/>
            <ac:spMk id="2" creationId="{5C19F380-8BCA-86DE-833A-A895B2B8B82F}"/>
          </ac:spMkLst>
        </pc:spChg>
        <pc:spChg chg="del">
          <ac:chgData name="Luis F. Tirapelli" userId="da757af256f7f333" providerId="LiveId" clId="{6F41578E-549C-46C1-B584-5301AB62DB91}" dt="2024-03-07T02:05:15.565" v="116" actId="478"/>
          <ac:spMkLst>
            <pc:docMk/>
            <pc:sldMk cId="1643901784" sldId="540"/>
            <ac:spMk id="3" creationId="{DB7328C6-A969-4327-CB51-F8AAF99BD4BA}"/>
          </ac:spMkLst>
        </pc:spChg>
        <pc:spChg chg="del">
          <ac:chgData name="Luis F. Tirapelli" userId="da757af256f7f333" providerId="LiveId" clId="{6F41578E-549C-46C1-B584-5301AB62DB91}" dt="2024-03-07T02:05:10.706" v="114" actId="478"/>
          <ac:spMkLst>
            <pc:docMk/>
            <pc:sldMk cId="1643901784" sldId="540"/>
            <ac:spMk id="4" creationId="{7C29A472-ED98-0424-EB87-8114C3E7C6CE}"/>
          </ac:spMkLst>
        </pc:spChg>
        <pc:spChg chg="add mod">
          <ac:chgData name="Luis F. Tirapelli" userId="da757af256f7f333" providerId="LiveId" clId="{6F41578E-549C-46C1-B584-5301AB62DB91}" dt="2024-03-07T02:07:34.106" v="397" actId="1038"/>
          <ac:spMkLst>
            <pc:docMk/>
            <pc:sldMk cId="1643901784" sldId="540"/>
            <ac:spMk id="6" creationId="{D9D3648F-022D-DE62-E5E6-DC843AA7F385}"/>
          </ac:spMkLst>
        </pc:spChg>
        <pc:picChg chg="add mod">
          <ac:chgData name="Luis F. Tirapelli" userId="da757af256f7f333" providerId="LiveId" clId="{6F41578E-549C-46C1-B584-5301AB62DB91}" dt="2024-03-07T02:07:27.826" v="365" actId="1037"/>
          <ac:picMkLst>
            <pc:docMk/>
            <pc:sldMk cId="1643901784" sldId="540"/>
            <ac:picMk id="5" creationId="{6EA3989E-F61F-A1FD-0E7A-9E1E32263050}"/>
          </ac:picMkLst>
        </pc:picChg>
      </pc:sldChg>
      <pc:sldChg chg="addSp modSp new del mod modAnim">
        <pc:chgData name="Luis F. Tirapelli" userId="da757af256f7f333" providerId="LiveId" clId="{6F41578E-549C-46C1-B584-5301AB62DB91}" dt="2024-03-07T02:39:49.439" v="807" actId="47"/>
        <pc:sldMkLst>
          <pc:docMk/>
          <pc:sldMk cId="226264827" sldId="541"/>
        </pc:sldMkLst>
        <pc:spChg chg="add mod">
          <ac:chgData name="Luis F. Tirapelli" userId="da757af256f7f333" providerId="LiveId" clId="{6F41578E-549C-46C1-B584-5301AB62DB91}" dt="2024-03-07T02:38:38.385" v="758" actId="2085"/>
          <ac:spMkLst>
            <pc:docMk/>
            <pc:sldMk cId="226264827" sldId="541"/>
            <ac:spMk id="5" creationId="{9AB38F48-A7EA-13BB-2FAB-1FCEC3E96AEF}"/>
          </ac:spMkLst>
        </pc:spChg>
        <pc:picChg chg="add mod">
          <ac:chgData name="Luis F. Tirapelli" userId="da757af256f7f333" providerId="LiveId" clId="{6F41578E-549C-46C1-B584-5301AB62DB91}" dt="2024-03-07T02:38:03.124" v="755" actId="14100"/>
          <ac:picMkLst>
            <pc:docMk/>
            <pc:sldMk cId="226264827" sldId="541"/>
            <ac:picMk id="26" creationId="{39B678A4-27A6-47F5-BB13-A97B4416156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2134C-AD48-40AA-81FB-DEB03F200BEF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5573B-9804-48B1-8A15-0BEBC51520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446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C7673A-44EE-4A0A-BFE1-540BB4191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568CAE-2764-3EF1-3D1C-5A47F9682F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CCA6EF-B5D5-D126-1FEC-963B2074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DCDD-4FC2-4017-A875-0C1AAA1B4945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DC87BB-D2A5-634A-B877-E6BDC114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B62A22-95DE-9365-20BA-3E759650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A5F-EB10-4F67-849B-151200C4E4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48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67D3D-7BE0-7A74-BEF5-8F060DF5F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A15A906-5A21-0DE6-2871-461024E4A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91A8D5-FB70-66E6-3BB3-E3B107B5F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DCDD-4FC2-4017-A875-0C1AAA1B4945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516AA7-2D04-E3B2-6114-108289F52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E867C8-A41B-8CCA-BB07-61BD2494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A5F-EB10-4F67-849B-151200C4E4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20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411408-B850-44F3-F60A-695942A511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E7D2BD1-0558-9CD7-8D36-A095C7BC8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BE38A3-A33D-22BB-D49A-0D9BD658B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DCDD-4FC2-4017-A875-0C1AAA1B4945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5D8506-AEAA-16A9-7ABC-6E702E56D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F1A273-24EF-093F-BADE-0752ED535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A5F-EB10-4F67-849B-151200C4E4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533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ítulo, 2 partes pequenas de conteúd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3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660598CD-42E9-4DC8-AD97-01DE8BBD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9D4AA961-6A58-4C97-8260-1D137DFBF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8F07C32C-BD64-48BF-AAA3-D7699A27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10159E4-7A80-44F2-AD49-7350D55C15D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9639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Data 3">
            <a:extLst>
              <a:ext uri="{FF2B5EF4-FFF2-40B4-BE49-F238E27FC236}">
                <a16:creationId xmlns:a16="http://schemas.microsoft.com/office/drawing/2014/main" id="{E6A38FD2-21B0-5068-9E9C-5138069D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17FA3072-6131-7225-C184-5DB569D3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>
            <a:extLst>
              <a:ext uri="{FF2B5EF4-FFF2-40B4-BE49-F238E27FC236}">
                <a16:creationId xmlns:a16="http://schemas.microsoft.com/office/drawing/2014/main" id="{23932241-8303-DA71-5A4C-A8B964D6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97A0C-CD63-4C70-B47E-4F26ED4F343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476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FE8DFCA6-AEF5-625D-8977-A6D49CFD9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CECCE7A2-2456-2943-656C-D84658E01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AB43F8B2-E06A-BA94-7F54-1080DDAA6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7B84D-183A-4A2D-89F1-E9FEFFC6C20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5110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AFB34D-BE5C-C273-11FB-5DC6C59B0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852C7A-7DB5-42B1-6C23-949BEFD14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912EFF-5C20-5806-36CC-35B3EE40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DCDD-4FC2-4017-A875-0C1AAA1B4945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F6EBA3-7B77-F9D9-DD89-D7F607D09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B74A4F-C072-8839-C165-131EF4616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A5F-EB10-4F67-849B-151200C4E4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423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D68FEE-3410-01A5-8607-A771601C8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721FBB-B450-8EFA-638B-1FB892E4D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3A1A15-6457-F598-2557-693259126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DCDD-4FC2-4017-A875-0C1AAA1B4945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B36749-F632-972B-9341-4F290501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0994C6-6E01-1192-D834-5C9D2B2B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A5F-EB10-4F67-849B-151200C4E4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389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C3267-1F44-6EB0-15B7-32308A6F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7E3FE7-F624-C653-9DD4-B3022F4EF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C59CC7-5D1F-61AC-B3DE-E1F674549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B008366-24E6-7AD0-F4B3-2A342735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DCDD-4FC2-4017-A875-0C1AAA1B4945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E195012-0E1F-8FF6-42C8-8438F65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A1DA971-8AA7-5A69-843A-E6BE35F49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A5F-EB10-4F67-849B-151200C4E4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2917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ACF2AD-2D0F-DCBD-9FDA-FA83E16C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D29C73E-6A27-7A90-9181-629B4D329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D29A70C-CBE0-8D3A-CA37-FF5335278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EF5F21-9080-E809-D195-835F1ADF64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197D8B1-A551-5F60-9C6C-E4060BFFE5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A2A145C-8AF1-DBF4-600E-EEC39627A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DCDD-4FC2-4017-A875-0C1AAA1B4945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2A4EBCF-C227-1D46-96E8-6F3E59912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679DE06-7413-CA06-FBA6-F6E50577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A5F-EB10-4F67-849B-151200C4E4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060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B9197-50D5-BEDB-5665-A97BCBE97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17D9627-462D-24E1-A6E3-0C140A972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DCDD-4FC2-4017-A875-0C1AAA1B4945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2FCF720-99C5-021F-3E08-3853279C2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05FC12B-B0B8-1070-7F47-8FC22264F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A5F-EB10-4F67-849B-151200C4E4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675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15883FF-A2FE-6078-7C9F-F7F3C7C1B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DCDD-4FC2-4017-A875-0C1AAA1B4945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085FCDD-A548-C4B5-CB02-6713C0DC7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02B31CC-1D1D-B101-57E4-C353D9E8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A5F-EB10-4F67-849B-151200C4E4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48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A9B90E-C670-2562-3710-CBB4C0E63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EFAEBB-73B1-1F36-5D33-097C6329F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EA8EBF0-5E05-B134-7DFD-B490B13F3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FFE5224-8038-01BF-2AE5-32BDF525D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DCDD-4FC2-4017-A875-0C1AAA1B4945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63DF7B1-2E5F-0286-ED8A-B24790DD7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806645-B984-8F4E-F26B-168783D8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A5F-EB10-4F67-849B-151200C4E4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55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5C5A8-7187-E4DB-CEE0-49705031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C608ED4-F855-9F1A-2203-A20EFC85C1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49E265C-AFE9-9F75-F474-23F70F346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7DD181-FBCE-E4B4-0555-A8FD8FF2A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DCDD-4FC2-4017-A875-0C1AAA1B4945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77DD61-BE07-836A-1D93-DC7E3CEEE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4A244D9-E02C-EDFC-84EA-8CE0B86A9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A5F-EB10-4F67-849B-151200C4E4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320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4E9A055-000F-C024-DBDF-0B84B89C4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C50D4C-9F70-7D26-BCDB-F052DF4D0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382285-CB78-C847-B035-51B820143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BDCDD-4FC2-4017-A875-0C1AAA1B4945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B43208-8F46-EC8C-9F8D-FA8A9F5E8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492F0F-1D4F-8758-8CC5-6759DB418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15A5F-EB10-4F67-849B-151200C4E4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06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20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microsoft.com/office/2007/relationships/hdphoto" Target="../media/hdphoto3.wdp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7.wdp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microsoft.com/office/2007/relationships/hdphoto" Target="../media/hdphoto11.wdp"/><Relationship Id="rId7" Type="http://schemas.openxmlformats.org/officeDocument/2006/relationships/image" Target="../media/image6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2.wdp"/><Relationship Id="rId5" Type="http://schemas.openxmlformats.org/officeDocument/2006/relationships/image" Target="../media/image62.png"/><Relationship Id="rId10" Type="http://schemas.openxmlformats.org/officeDocument/2006/relationships/image" Target="../media/image66.jp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microsoft.com/office/2007/relationships/hdphoto" Target="../media/hdphoto14.wdp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microsoft.com/office/2007/relationships/hdphoto" Target="../media/hdphoto17.wdp"/><Relationship Id="rId9" Type="http://schemas.openxmlformats.org/officeDocument/2006/relationships/image" Target="../media/image82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0.wdp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F0FEC1-0FD0-4E55-B63F-F235502ED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89" y="327022"/>
            <a:ext cx="11712161" cy="5849941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endParaRPr lang="pt-BR" dirty="0"/>
          </a:p>
        </p:txBody>
      </p:sp>
      <p:pic>
        <p:nvPicPr>
          <p:cNvPr id="5" name="Picture 5" descr="brasao USP - 1">
            <a:extLst>
              <a:ext uri="{FF2B5EF4-FFF2-40B4-BE49-F238E27FC236}">
                <a16:creationId xmlns:a16="http://schemas.microsoft.com/office/drawing/2014/main" id="{4AB3B555-85BA-45E5-A46C-007ED1E4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659" y="169860"/>
            <a:ext cx="1243389" cy="160860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A1B00FA-0139-44D8-883F-ACE87E77FFD3}"/>
              </a:ext>
            </a:extLst>
          </p:cNvPr>
          <p:cNvSpPr txBox="1">
            <a:spLocks noChangeArrowheads="1"/>
          </p:cNvSpPr>
          <p:nvPr/>
        </p:nvSpPr>
        <p:spPr>
          <a:xfrm>
            <a:off x="147492" y="5821960"/>
            <a:ext cx="8016047" cy="7655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  <a:defRPr/>
            </a:pPr>
            <a:endParaRPr lang="pt-BR" dirty="0"/>
          </a:p>
          <a:p>
            <a:pPr algn="ctr">
              <a:buFont typeface="Arial" charset="0"/>
              <a:buNone/>
              <a:defRPr/>
            </a:pPr>
            <a:r>
              <a:rPr lang="pt-BR" sz="9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Anatomia do Aparelho Locomotor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300D501-B810-4C53-803A-97298153FB33}"/>
              </a:ext>
            </a:extLst>
          </p:cNvPr>
          <p:cNvSpPr txBox="1">
            <a:spLocks noChangeArrowheads="1"/>
          </p:cNvSpPr>
          <p:nvPr/>
        </p:nvSpPr>
        <p:spPr>
          <a:xfrm>
            <a:off x="4807527" y="327022"/>
            <a:ext cx="6977479" cy="13503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r>
              <a:rPr lang="pt-BR" sz="11200" b="1" dirty="0">
                <a:solidFill>
                  <a:srgbClr val="FF000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Anatomia Humana Sistêmica</a:t>
            </a:r>
          </a:p>
          <a:p>
            <a:pPr>
              <a:defRPr/>
            </a:pPr>
            <a:endParaRPr lang="pt-BR" sz="8000" b="1" dirty="0">
              <a:solidFill>
                <a:srgbClr val="FF0000"/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33B0338-F567-4A3D-BFA3-00D335BA4F2F}"/>
              </a:ext>
            </a:extLst>
          </p:cNvPr>
          <p:cNvSpPr/>
          <p:nvPr/>
        </p:nvSpPr>
        <p:spPr>
          <a:xfrm>
            <a:off x="6096000" y="46924"/>
            <a:ext cx="4352528" cy="59463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Disciplina RFM 0012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95ECF-2BF7-4D28-82B0-BFA0A69EC202}"/>
              </a:ext>
            </a:extLst>
          </p:cNvPr>
          <p:cNvSpPr txBox="1"/>
          <p:nvPr/>
        </p:nvSpPr>
        <p:spPr>
          <a:xfrm>
            <a:off x="9912350" y="6040073"/>
            <a:ext cx="188370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PROF. TIRAPELLI</a:t>
            </a:r>
          </a:p>
          <a:p>
            <a:pPr algn="ctr"/>
            <a:r>
              <a:rPr lang="pt-BR" dirty="0"/>
              <a:t>2024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A7EBB50-D7CB-E62B-6D1D-5FDE27D4F1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659" y="1819332"/>
            <a:ext cx="3881715" cy="291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32D2834-4571-C01F-725C-D45BAC9E903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777276" y="2126896"/>
            <a:ext cx="4325385" cy="324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:\DCIM\101MSDCF\DSC00103.JPG">
            <a:extLst>
              <a:ext uri="{FF2B5EF4-FFF2-40B4-BE49-F238E27FC236}">
                <a16:creationId xmlns:a16="http://schemas.microsoft.com/office/drawing/2014/main" id="{128E8A78-6148-747C-170B-0E2E54DE7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94" y="1901520"/>
            <a:ext cx="4564062" cy="34226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473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817C29A-59F4-968D-94B2-F9F18FB36297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703388" y="188913"/>
            <a:ext cx="4608512" cy="1143000"/>
          </a:xfrm>
        </p:spPr>
        <p:txBody>
          <a:bodyPr/>
          <a:lstStyle/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</a:rPr>
              <a:t>Arqueados</a:t>
            </a:r>
            <a:br>
              <a:rPr lang="pt-BR" altLang="pt-BR" sz="2400" b="1" dirty="0">
                <a:solidFill>
                  <a:srgbClr val="FF0000"/>
                </a:solidFill>
              </a:rPr>
            </a:br>
            <a:r>
              <a:rPr lang="pt-BR" altLang="pt-BR" sz="2400" b="1" dirty="0">
                <a:solidFill>
                  <a:srgbClr val="FF0000"/>
                </a:solidFill>
              </a:rPr>
              <a:t>Papiráceos;</a:t>
            </a:r>
          </a:p>
        </p:txBody>
      </p:sp>
      <p:pic>
        <p:nvPicPr>
          <p:cNvPr id="12291" name="Picture 6" descr="1">
            <a:extLst>
              <a:ext uri="{FF2B5EF4-FFF2-40B4-BE49-F238E27FC236}">
                <a16:creationId xmlns:a16="http://schemas.microsoft.com/office/drawing/2014/main" id="{1D1749D7-1B77-3D11-8CB9-7EFF083090B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487488"/>
            <a:ext cx="4106863" cy="5110162"/>
          </a:xfrm>
          <a:noFill/>
        </p:spPr>
      </p:pic>
      <p:pic>
        <p:nvPicPr>
          <p:cNvPr id="12293" name="Picture 7" descr="Sem título-8cópia">
            <a:extLst>
              <a:ext uri="{FF2B5EF4-FFF2-40B4-BE49-F238E27FC236}">
                <a16:creationId xmlns:a16="http://schemas.microsoft.com/office/drawing/2014/main" id="{FA6F644C-4895-CDE9-FE63-92E4B78C788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5275" y="1989139"/>
            <a:ext cx="4897438" cy="3654425"/>
          </a:xfrm>
          <a:noFill/>
          <a:ln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305ECBC-997A-A1BD-839C-0E3A64B06A75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981200" y="277814"/>
            <a:ext cx="8229600" cy="847725"/>
          </a:xfrm>
        </p:spPr>
        <p:txBody>
          <a:bodyPr/>
          <a:lstStyle/>
          <a:p>
            <a:pPr eaLnBrk="1" hangingPunct="1"/>
            <a:r>
              <a:rPr lang="pt-BR" altLang="pt-BR" sz="2000" b="1" dirty="0">
                <a:solidFill>
                  <a:srgbClr val="FF0000"/>
                </a:solidFill>
              </a:rPr>
              <a:t>Pneumáticos;</a:t>
            </a:r>
            <a:br>
              <a:rPr lang="pt-BR" altLang="pt-BR" sz="2000" b="1" dirty="0">
                <a:solidFill>
                  <a:srgbClr val="FF0000"/>
                </a:solidFill>
              </a:rPr>
            </a:br>
            <a:endParaRPr lang="pt-BR" altLang="pt-BR" sz="2000" b="1" dirty="0">
              <a:solidFill>
                <a:srgbClr val="FF0000"/>
              </a:solidFill>
            </a:endParaRPr>
          </a:p>
        </p:txBody>
      </p:sp>
      <p:pic>
        <p:nvPicPr>
          <p:cNvPr id="13315" name="Picture 18" descr="Sem título-16cópia">
            <a:extLst>
              <a:ext uri="{FF2B5EF4-FFF2-40B4-BE49-F238E27FC236}">
                <a16:creationId xmlns:a16="http://schemas.microsoft.com/office/drawing/2014/main" id="{4C4367C5-012A-09CF-5C65-CFE8D3A7C81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1266825"/>
            <a:ext cx="4608513" cy="5194300"/>
          </a:xfrm>
        </p:spPr>
      </p:pic>
      <p:pic>
        <p:nvPicPr>
          <p:cNvPr id="6" name="Picture 4" descr="Sem título-3cópia">
            <a:extLst>
              <a:ext uri="{FF2B5EF4-FFF2-40B4-BE49-F238E27FC236}">
                <a16:creationId xmlns:a16="http://schemas.microsoft.com/office/drawing/2014/main" id="{10624179-D88E-4AAA-D68A-4EF66EE88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989138"/>
            <a:ext cx="4427537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C:\Users\LuisFernando\Desktop\figura 51.jpg">
            <a:extLst>
              <a:ext uri="{FF2B5EF4-FFF2-40B4-BE49-F238E27FC236}">
                <a16:creationId xmlns:a16="http://schemas.microsoft.com/office/drawing/2014/main" id="{1AC14251-8F3C-1026-8CCD-9B96B7C1D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9" y="1989138"/>
            <a:ext cx="49228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Resultado de imagem para SINUSITES RX">
            <a:extLst>
              <a:ext uri="{FF2B5EF4-FFF2-40B4-BE49-F238E27FC236}">
                <a16:creationId xmlns:a16="http://schemas.microsoft.com/office/drawing/2014/main" id="{0B3F0A33-2D46-2854-EB13-CC8D8D3F5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9" y="1946276"/>
            <a:ext cx="4949825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082C8B5-1BAA-2AC1-ACE7-90C942D92A80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3648076" y="115889"/>
            <a:ext cx="6911975" cy="847725"/>
          </a:xfrm>
        </p:spPr>
        <p:txBody>
          <a:bodyPr/>
          <a:lstStyle/>
          <a:p>
            <a:pPr eaLnBrk="1" hangingPunct="1"/>
            <a:r>
              <a:rPr lang="pt-BR" altLang="pt-BR" sz="2000" b="1" dirty="0" err="1">
                <a:solidFill>
                  <a:srgbClr val="FF0000"/>
                </a:solidFill>
              </a:rPr>
              <a:t>Sesamóides</a:t>
            </a:r>
            <a:r>
              <a:rPr lang="pt-BR" altLang="pt-BR" sz="2000" b="1" dirty="0">
                <a:solidFill>
                  <a:srgbClr val="FF0000"/>
                </a:solidFill>
              </a:rPr>
              <a:t> </a:t>
            </a:r>
            <a:r>
              <a:rPr lang="pt-BR" altLang="pt-BR" sz="2000" dirty="0">
                <a:solidFill>
                  <a:schemeClr val="tx2"/>
                </a:solidFill>
              </a:rPr>
              <a:t>(Gr) </a:t>
            </a:r>
            <a:r>
              <a:rPr lang="pt-BR" altLang="pt-BR" sz="2000" i="1" dirty="0" err="1">
                <a:solidFill>
                  <a:schemeClr val="tx2"/>
                </a:solidFill>
              </a:rPr>
              <a:t>Sesamen</a:t>
            </a:r>
            <a:r>
              <a:rPr lang="pt-BR" altLang="pt-BR" sz="2000" dirty="0">
                <a:solidFill>
                  <a:schemeClr val="tx2"/>
                </a:solidFill>
              </a:rPr>
              <a:t>;</a:t>
            </a:r>
            <a:br>
              <a:rPr lang="pt-BR" altLang="pt-BR" sz="2000" b="1" dirty="0">
                <a:solidFill>
                  <a:srgbClr val="FF0000"/>
                </a:solidFill>
              </a:rPr>
            </a:br>
            <a:r>
              <a:rPr lang="pt-BR" altLang="pt-BR" sz="2000" b="1" dirty="0">
                <a:solidFill>
                  <a:srgbClr val="FF0000"/>
                </a:solidFill>
              </a:rPr>
              <a:t>Supranumerários = acessórios.</a:t>
            </a:r>
          </a:p>
        </p:txBody>
      </p:sp>
      <p:pic>
        <p:nvPicPr>
          <p:cNvPr id="8" name="Imagem 7" descr="C:\Users\LuisFernando\Desktop\FIGURA 23.jpg">
            <a:extLst>
              <a:ext uri="{FF2B5EF4-FFF2-40B4-BE49-F238E27FC236}">
                <a16:creationId xmlns:a16="http://schemas.microsoft.com/office/drawing/2014/main" id="{E5DBF84E-5BE6-E79C-D87E-B46BC023E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500438"/>
            <a:ext cx="5256212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 descr="C:\Users\LuisFernando\Desktop\figura 41.jpg">
            <a:extLst>
              <a:ext uri="{FF2B5EF4-FFF2-40B4-BE49-F238E27FC236}">
                <a16:creationId xmlns:a16="http://schemas.microsoft.com/office/drawing/2014/main" id="{79B006CB-A45F-B2D7-9A91-F9977713E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981076"/>
            <a:ext cx="4429125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Sem título-38cópia">
            <a:extLst>
              <a:ext uri="{FF2B5EF4-FFF2-40B4-BE49-F238E27FC236}">
                <a16:creationId xmlns:a16="http://schemas.microsoft.com/office/drawing/2014/main" id="{9FFFB5E5-3A47-5A5D-8592-972DC5B65B7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3113" y="3768726"/>
            <a:ext cx="2233612" cy="2828925"/>
          </a:xfrm>
        </p:spPr>
      </p:pic>
      <p:pic>
        <p:nvPicPr>
          <p:cNvPr id="9" name="Picture 4" descr="Sem título-35cópia">
            <a:extLst>
              <a:ext uri="{FF2B5EF4-FFF2-40B4-BE49-F238E27FC236}">
                <a16:creationId xmlns:a16="http://schemas.microsoft.com/office/drawing/2014/main" id="{AB64129E-9885-4D04-4E8B-F114497D7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582738"/>
            <a:ext cx="32893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8" descr="C:\Users\Lab Biol\Desktop\sesamo.png">
            <a:extLst>
              <a:ext uri="{FF2B5EF4-FFF2-40B4-BE49-F238E27FC236}">
                <a16:creationId xmlns:a16="http://schemas.microsoft.com/office/drawing/2014/main" id="{97FDCD0D-D9EF-D54D-DDCB-E2151A08E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34" y="82551"/>
            <a:ext cx="2705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>
            <a:extLst>
              <a:ext uri="{FF2B5EF4-FFF2-40B4-BE49-F238E27FC236}">
                <a16:creationId xmlns:a16="http://schemas.microsoft.com/office/drawing/2014/main" id="{6219BC0C-80BF-EE35-79C4-797D6915604D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solidFill>
            <a:srgbClr val="FFC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altLang="pt-BR" dirty="0"/>
              <a:t>1.4. Acidentes ósseos</a:t>
            </a:r>
          </a:p>
        </p:txBody>
      </p:sp>
      <p:sp>
        <p:nvSpPr>
          <p:cNvPr id="15363" name="Espaço Reservado para Conteúdo 3">
            <a:extLst>
              <a:ext uri="{FF2B5EF4-FFF2-40B4-BE49-F238E27FC236}">
                <a16:creationId xmlns:a16="http://schemas.microsoft.com/office/drawing/2014/main" id="{5D271704-FD1C-99CF-8D11-7A6313ABDED0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5365" name="Espaço Reservado para Conteúdo 5">
            <a:extLst>
              <a:ext uri="{FF2B5EF4-FFF2-40B4-BE49-F238E27FC236}">
                <a16:creationId xmlns:a16="http://schemas.microsoft.com/office/drawing/2014/main" id="{A9C3B501-CB88-3E50-4A15-E07E4F10571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5366" name="AutoShape 2" descr="Resultado de imagem para acidentes Ã³sseos">
            <a:extLst>
              <a:ext uri="{FF2B5EF4-FFF2-40B4-BE49-F238E27FC236}">
                <a16:creationId xmlns:a16="http://schemas.microsoft.com/office/drawing/2014/main" id="{6A4BB236-D73F-D09B-6AD8-3640C8BDDD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15367" name="AutoShape 4" descr="Resultado de imagem para acidentes Ã³sseos">
            <a:extLst>
              <a:ext uri="{FF2B5EF4-FFF2-40B4-BE49-F238E27FC236}">
                <a16:creationId xmlns:a16="http://schemas.microsoft.com/office/drawing/2014/main" id="{BB1C86A8-F78F-D427-84C5-6951958C30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15368" name="AutoShape 6" descr="https://anatomia-papel-e-caneta.com/wp-content/uploads/2017/07/pelve-colorida-1.png">
            <a:extLst>
              <a:ext uri="{FF2B5EF4-FFF2-40B4-BE49-F238E27FC236}">
                <a16:creationId xmlns:a16="http://schemas.microsoft.com/office/drawing/2014/main" id="{02F41328-AE2B-AB3E-E6E6-4F69C1E39F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pic>
        <p:nvPicPr>
          <p:cNvPr id="15369" name="Picture 7" descr="G:\pelve.png">
            <a:extLst>
              <a:ext uri="{FF2B5EF4-FFF2-40B4-BE49-F238E27FC236}">
                <a16:creationId xmlns:a16="http://schemas.microsoft.com/office/drawing/2014/main" id="{CA3893AA-DEF9-A836-07EC-89936A4E8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484313"/>
            <a:ext cx="580866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anatpat.unicamp.br/Dsc85573%2B.jpg">
            <a:extLst>
              <a:ext uri="{FF2B5EF4-FFF2-40B4-BE49-F238E27FC236}">
                <a16:creationId xmlns:a16="http://schemas.microsoft.com/office/drawing/2014/main" id="{A302AECF-E66A-E595-E101-2FB93628F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2901950"/>
            <a:ext cx="5167313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Resultado de imagem para arteria meningea media">
            <a:extLst>
              <a:ext uri="{FF2B5EF4-FFF2-40B4-BE49-F238E27FC236}">
                <a16:creationId xmlns:a16="http://schemas.microsoft.com/office/drawing/2014/main" id="{6037319E-72E5-F53E-9AAD-3A9B0EE5058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0051" y="1484314"/>
            <a:ext cx="4875213" cy="2879725"/>
          </a:xfrm>
          <a:ln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8FD5C4D-9B1F-79BE-70CF-74B0282311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16527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hangingPunct="1"/>
            <a:br>
              <a:rPr lang="pt-BR" altLang="pt-BR" sz="2800" b="1" dirty="0">
                <a:solidFill>
                  <a:srgbClr val="FF0000"/>
                </a:solidFill>
              </a:rPr>
            </a:br>
            <a:r>
              <a:rPr lang="pt-BR" altLang="pt-BR" sz="2800" b="1" dirty="0">
                <a:solidFill>
                  <a:srgbClr val="FF0000"/>
                </a:solidFill>
              </a:rPr>
              <a:t>Divisão do esqueleto: </a:t>
            </a:r>
            <a:r>
              <a:rPr lang="pt-BR" altLang="pt-BR" sz="2800" b="1" dirty="0"/>
              <a:t>1.</a:t>
            </a:r>
            <a:r>
              <a:rPr lang="pt-BR" altLang="pt-BR" sz="2800" b="1" dirty="0">
                <a:solidFill>
                  <a:srgbClr val="FF0000"/>
                </a:solidFill>
              </a:rPr>
              <a:t> </a:t>
            </a:r>
            <a:r>
              <a:rPr lang="pt-BR" altLang="pt-BR" sz="2800" b="1" dirty="0"/>
              <a:t>axial </a:t>
            </a:r>
            <a:br>
              <a:rPr lang="pt-BR" altLang="pt-BR" sz="2800" b="1" dirty="0"/>
            </a:br>
            <a:endParaRPr lang="pt-BR" altLang="pt-BR" sz="2800" b="1" dirty="0"/>
          </a:p>
        </p:txBody>
      </p:sp>
      <p:pic>
        <p:nvPicPr>
          <p:cNvPr id="18435" name="Picture 7" descr="esqueleto">
            <a:extLst>
              <a:ext uri="{FF2B5EF4-FFF2-40B4-BE49-F238E27FC236}">
                <a16:creationId xmlns:a16="http://schemas.microsoft.com/office/drawing/2014/main" id="{977CDF7B-2807-F23D-68A8-67BE87F7D8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762" y="1265238"/>
            <a:ext cx="4465638" cy="5592762"/>
          </a:xfrm>
        </p:spPr>
      </p:pic>
      <p:pic>
        <p:nvPicPr>
          <p:cNvPr id="8" name="Picture 10" descr="Sem título-7cópia">
            <a:extLst>
              <a:ext uri="{FF2B5EF4-FFF2-40B4-BE49-F238E27FC236}">
                <a16:creationId xmlns:a16="http://schemas.microsoft.com/office/drawing/2014/main" id="{9AED9336-37D8-D6B4-263F-DA99D0BDE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1484313"/>
            <a:ext cx="3687762" cy="338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Sem título-22cópia">
            <a:extLst>
              <a:ext uri="{FF2B5EF4-FFF2-40B4-BE49-F238E27FC236}">
                <a16:creationId xmlns:a16="http://schemas.microsoft.com/office/drawing/2014/main" id="{08F080D3-8DCD-10C5-8CF5-78D71AFCD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1196976"/>
            <a:ext cx="4824413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FF9FFD5-5FBC-FBC3-B918-B2B421C97758}"/>
              </a:ext>
            </a:extLst>
          </p:cNvPr>
          <p:cNvSpPr/>
          <p:nvPr/>
        </p:nvSpPr>
        <p:spPr>
          <a:xfrm>
            <a:off x="249382" y="858982"/>
            <a:ext cx="1228579" cy="637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Anatomia: Ossos">
            <a:extLst>
              <a:ext uri="{FF2B5EF4-FFF2-40B4-BE49-F238E27FC236}">
                <a16:creationId xmlns:a16="http://schemas.microsoft.com/office/drawing/2014/main" id="{60AEAE4B-C318-2276-C361-5386163E4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990600"/>
            <a:ext cx="6741091" cy="559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7" descr="esqueleto">
            <a:extLst>
              <a:ext uri="{FF2B5EF4-FFF2-40B4-BE49-F238E27FC236}">
                <a16:creationId xmlns:a16="http://schemas.microsoft.com/office/drawing/2014/main" id="{8E3A237C-FE4B-C508-1395-19BB8D645B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2662" y="1052513"/>
            <a:ext cx="4465638" cy="5592762"/>
          </a:xfrm>
        </p:spPr>
      </p:pic>
      <p:pic>
        <p:nvPicPr>
          <p:cNvPr id="11" name="Picture 4" descr="Sem título-35cópia">
            <a:extLst>
              <a:ext uri="{FF2B5EF4-FFF2-40B4-BE49-F238E27FC236}">
                <a16:creationId xmlns:a16="http://schemas.microsoft.com/office/drawing/2014/main" id="{0ABC0609-9C09-89FC-63CB-BEE5364D1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667" y="1995271"/>
            <a:ext cx="3517900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956F0D8-1AB5-3D54-4C66-4C5950DEF484}"/>
              </a:ext>
            </a:extLst>
          </p:cNvPr>
          <p:cNvSpPr/>
          <p:nvPr/>
        </p:nvSpPr>
        <p:spPr>
          <a:xfrm>
            <a:off x="6702425" y="5153025"/>
            <a:ext cx="1049338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82850EA-6FA9-7D1A-B8E0-84E746AD47CB}"/>
              </a:ext>
            </a:extLst>
          </p:cNvPr>
          <p:cNvSpPr/>
          <p:nvPr/>
        </p:nvSpPr>
        <p:spPr>
          <a:xfrm>
            <a:off x="249382" y="858982"/>
            <a:ext cx="1228579" cy="637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2" name="Picture 4" descr="Movimento e Suporte do Corpo Humano: Sistema Esquelético">
            <a:extLst>
              <a:ext uri="{FF2B5EF4-FFF2-40B4-BE49-F238E27FC236}">
                <a16:creationId xmlns:a16="http://schemas.microsoft.com/office/drawing/2014/main" id="{45F879D9-7027-FA1B-035B-CD21ADC82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034" y="1775953"/>
            <a:ext cx="3517900" cy="506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CB0DD1B-89A3-2C62-ECD5-33C1B78D3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16527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hangingPunct="1"/>
            <a:br>
              <a:rPr lang="pt-BR" altLang="pt-BR" sz="2800" b="1" dirty="0">
                <a:solidFill>
                  <a:srgbClr val="FF0000"/>
                </a:solidFill>
              </a:rPr>
            </a:br>
            <a:r>
              <a:rPr lang="pt-BR" altLang="pt-BR" sz="2800" b="1" dirty="0">
                <a:solidFill>
                  <a:srgbClr val="FF0000"/>
                </a:solidFill>
              </a:rPr>
              <a:t>Divisão do esqueleto:</a:t>
            </a:r>
            <a:r>
              <a:rPr lang="pt-BR" altLang="pt-BR" sz="2800" b="1" dirty="0"/>
              <a:t> 2. apendicular</a:t>
            </a:r>
            <a:br>
              <a:rPr lang="pt-BR" altLang="pt-BR" sz="2800" b="1" dirty="0"/>
            </a:br>
            <a:endParaRPr lang="pt-BR" altLang="pt-BR" sz="2800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D81D85A-F86D-E901-01C5-83306BEA03A7}"/>
              </a:ext>
            </a:extLst>
          </p:cNvPr>
          <p:cNvSpPr txBox="1"/>
          <p:nvPr/>
        </p:nvSpPr>
        <p:spPr>
          <a:xfrm>
            <a:off x="6373090" y="1246909"/>
            <a:ext cx="285057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Cíngulo</a:t>
            </a:r>
            <a:r>
              <a:rPr lang="pt-BR" dirty="0"/>
              <a:t> ou cintura escapular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1E432-B208-852E-1498-D50C5C336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7" descr="esqueleto">
            <a:extLst>
              <a:ext uri="{FF2B5EF4-FFF2-40B4-BE49-F238E27FC236}">
                <a16:creationId xmlns:a16="http://schemas.microsoft.com/office/drawing/2014/main" id="{4D4FCB80-6248-F224-1A5A-1CCA1DA595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2662" y="1052513"/>
            <a:ext cx="4465638" cy="5592762"/>
          </a:xfr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CE15028-670E-9A61-17A5-0132288C0A78}"/>
              </a:ext>
            </a:extLst>
          </p:cNvPr>
          <p:cNvSpPr/>
          <p:nvPr/>
        </p:nvSpPr>
        <p:spPr>
          <a:xfrm>
            <a:off x="6702425" y="5153025"/>
            <a:ext cx="1049338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E449151-1B98-EA0B-8082-36C241923485}"/>
              </a:ext>
            </a:extLst>
          </p:cNvPr>
          <p:cNvSpPr/>
          <p:nvPr/>
        </p:nvSpPr>
        <p:spPr>
          <a:xfrm>
            <a:off x="249382" y="858982"/>
            <a:ext cx="1228579" cy="637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A4FE067-4794-67AC-12DB-2B6B9E9C47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16527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hangingPunct="1"/>
            <a:br>
              <a:rPr lang="pt-BR" altLang="pt-BR" sz="2800" b="1" dirty="0">
                <a:solidFill>
                  <a:srgbClr val="FF0000"/>
                </a:solidFill>
              </a:rPr>
            </a:br>
            <a:r>
              <a:rPr lang="pt-BR" altLang="pt-BR" sz="2800" b="1" dirty="0">
                <a:solidFill>
                  <a:srgbClr val="FF0000"/>
                </a:solidFill>
              </a:rPr>
              <a:t>Divisão do esqueleto:</a:t>
            </a:r>
            <a:r>
              <a:rPr lang="pt-BR" altLang="pt-BR" sz="2800" b="1" dirty="0"/>
              <a:t> 2. apendicular</a:t>
            </a:r>
            <a:br>
              <a:rPr lang="pt-BR" altLang="pt-BR" sz="2800" b="1" dirty="0"/>
            </a:br>
            <a:endParaRPr lang="pt-BR" altLang="pt-BR" sz="2800" b="1" dirty="0"/>
          </a:p>
        </p:txBody>
      </p:sp>
      <p:pic>
        <p:nvPicPr>
          <p:cNvPr id="3078" name="Picture 6" descr="Membros Inferiores: Localização, principais ossos, músculos, nervos">
            <a:extLst>
              <a:ext uri="{FF2B5EF4-FFF2-40B4-BE49-F238E27FC236}">
                <a16:creationId xmlns:a16="http://schemas.microsoft.com/office/drawing/2014/main" id="{2501A08A-086E-DB7C-70B2-0DA27C67F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55" y="1496549"/>
            <a:ext cx="4376205" cy="547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olní končetina">
            <a:extLst>
              <a:ext uri="{FF2B5EF4-FFF2-40B4-BE49-F238E27FC236}">
                <a16:creationId xmlns:a16="http://schemas.microsoft.com/office/drawing/2014/main" id="{6FF9316F-3784-D541-7EEB-F570EA2D5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36" y="914112"/>
            <a:ext cx="2312149" cy="596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6A5A987-BF7D-6959-447C-0D2D7F0C9E09}"/>
              </a:ext>
            </a:extLst>
          </p:cNvPr>
          <p:cNvSpPr txBox="1"/>
          <p:nvPr/>
        </p:nvSpPr>
        <p:spPr>
          <a:xfrm>
            <a:off x="6702425" y="1061767"/>
            <a:ext cx="285057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Cíngulo</a:t>
            </a:r>
            <a:r>
              <a:rPr lang="pt-BR" dirty="0"/>
              <a:t> ou cintura pélvica</a:t>
            </a:r>
          </a:p>
        </p:txBody>
      </p:sp>
    </p:spTree>
    <p:extLst>
      <p:ext uri="{BB962C8B-B14F-4D97-AF65-F5344CB8AC3E}">
        <p14:creationId xmlns:p14="http://schemas.microsoft.com/office/powerpoint/2010/main" val="98084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>
            <a:extLst>
              <a:ext uri="{FF2B5EF4-FFF2-40B4-BE49-F238E27FC236}">
                <a16:creationId xmlns:a16="http://schemas.microsoft.com/office/drawing/2014/main" id="{6B1251CD-4DFC-413B-BDCA-4E3B38316BA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7719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Aparelho Locomotor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1E40E3-AED3-4CC0-A08A-1CEE40EB3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565401"/>
            <a:ext cx="8229600" cy="3560763"/>
          </a:xfr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/>
          <a:p>
            <a:pPr marL="514350" indent="-514350" algn="ctr">
              <a:buFont typeface="Arial" charset="0"/>
              <a:buAutoNum type="arabicPeriod"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Sistema Esquelético</a:t>
            </a:r>
          </a:p>
          <a:p>
            <a:pPr marL="514350" indent="-514350" algn="ctr">
              <a:buFont typeface="Arial" charset="0"/>
              <a:buAutoNum type="arabicPeriod"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Sistema Articular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528A3FC-6796-68D4-72E2-DF8964E6FFAF}"/>
              </a:ext>
            </a:extLst>
          </p:cNvPr>
          <p:cNvSpPr/>
          <p:nvPr/>
        </p:nvSpPr>
        <p:spPr>
          <a:xfrm>
            <a:off x="4250422" y="3001660"/>
            <a:ext cx="3691156" cy="5718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53962F-B708-1FB0-6E49-91F90B3025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9722" y="3714263"/>
            <a:ext cx="3881715" cy="291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Sem título-22cópia">
            <a:extLst>
              <a:ext uri="{FF2B5EF4-FFF2-40B4-BE49-F238E27FC236}">
                <a16:creationId xmlns:a16="http://schemas.microsoft.com/office/drawing/2014/main" id="{F6D0C45E-E928-444C-A122-FF55A9E3E9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7419" y="1914002"/>
            <a:ext cx="4616450" cy="4525963"/>
          </a:xfrm>
        </p:spPr>
      </p:pic>
      <p:pic>
        <p:nvPicPr>
          <p:cNvPr id="2" name="Picture 6" descr="esqueleto">
            <a:extLst>
              <a:ext uri="{FF2B5EF4-FFF2-40B4-BE49-F238E27FC236}">
                <a16:creationId xmlns:a16="http://schemas.microsoft.com/office/drawing/2014/main" id="{EC03A6A2-5A2C-D400-CD16-1CFC175B3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924" y="666012"/>
            <a:ext cx="4845137" cy="6056832"/>
          </a:xfrm>
          <a:prstGeom prst="rect">
            <a:avLst/>
          </a:prstGeom>
          <a:noFill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C92E57D-BFA1-5917-2502-F09B651DDD16}"/>
              </a:ext>
            </a:extLst>
          </p:cNvPr>
          <p:cNvSpPr txBox="1"/>
          <p:nvPr/>
        </p:nvSpPr>
        <p:spPr>
          <a:xfrm>
            <a:off x="3130492" y="201228"/>
            <a:ext cx="5931016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ARTROLOGIA</a:t>
            </a:r>
            <a:endParaRPr lang="pt-BR" dirty="0"/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B316702A-D3CC-A80E-70C6-49F61B3CE829}"/>
              </a:ext>
            </a:extLst>
          </p:cNvPr>
          <p:cNvSpPr/>
          <p:nvPr/>
        </p:nvSpPr>
        <p:spPr>
          <a:xfrm>
            <a:off x="2827036" y="687897"/>
            <a:ext cx="2223136" cy="5989740"/>
          </a:xfrm>
          <a:custGeom>
            <a:avLst/>
            <a:gdLst>
              <a:gd name="connsiteX0" fmla="*/ 268502 w 2223136"/>
              <a:gd name="connsiteY0" fmla="*/ 612397 h 5989740"/>
              <a:gd name="connsiteX1" fmla="*/ 268502 w 2223136"/>
              <a:gd name="connsiteY1" fmla="*/ 612397 h 5989740"/>
              <a:gd name="connsiteX2" fmla="*/ 268502 w 2223136"/>
              <a:gd name="connsiteY2" fmla="*/ 864066 h 5989740"/>
              <a:gd name="connsiteX3" fmla="*/ 276891 w 2223136"/>
              <a:gd name="connsiteY3" fmla="*/ 889233 h 5989740"/>
              <a:gd name="connsiteX4" fmla="*/ 285280 w 2223136"/>
              <a:gd name="connsiteY4" fmla="*/ 922789 h 5989740"/>
              <a:gd name="connsiteX5" fmla="*/ 302058 w 2223136"/>
              <a:gd name="connsiteY5" fmla="*/ 964734 h 5989740"/>
              <a:gd name="connsiteX6" fmla="*/ 310447 w 2223136"/>
              <a:gd name="connsiteY6" fmla="*/ 1006679 h 5989740"/>
              <a:gd name="connsiteX7" fmla="*/ 360781 w 2223136"/>
              <a:gd name="connsiteY7" fmla="*/ 1098958 h 5989740"/>
              <a:gd name="connsiteX8" fmla="*/ 385947 w 2223136"/>
              <a:gd name="connsiteY8" fmla="*/ 1115736 h 5989740"/>
              <a:gd name="connsiteX9" fmla="*/ 436281 w 2223136"/>
              <a:gd name="connsiteY9" fmla="*/ 1191237 h 5989740"/>
              <a:gd name="connsiteX10" fmla="*/ 469837 w 2223136"/>
              <a:gd name="connsiteY10" fmla="*/ 1224793 h 5989740"/>
              <a:gd name="connsiteX11" fmla="*/ 495004 w 2223136"/>
              <a:gd name="connsiteY11" fmla="*/ 1283516 h 5989740"/>
              <a:gd name="connsiteX12" fmla="*/ 511782 w 2223136"/>
              <a:gd name="connsiteY12" fmla="*/ 1333850 h 5989740"/>
              <a:gd name="connsiteX13" fmla="*/ 503393 w 2223136"/>
              <a:gd name="connsiteY13" fmla="*/ 1426129 h 5989740"/>
              <a:gd name="connsiteX14" fmla="*/ 486615 w 2223136"/>
              <a:gd name="connsiteY14" fmla="*/ 1493241 h 5989740"/>
              <a:gd name="connsiteX15" fmla="*/ 478226 w 2223136"/>
              <a:gd name="connsiteY15" fmla="*/ 1644242 h 5989740"/>
              <a:gd name="connsiteX16" fmla="*/ 469837 w 2223136"/>
              <a:gd name="connsiteY16" fmla="*/ 1677798 h 5989740"/>
              <a:gd name="connsiteX17" fmla="*/ 486615 w 2223136"/>
              <a:gd name="connsiteY17" fmla="*/ 1929468 h 5989740"/>
              <a:gd name="connsiteX18" fmla="*/ 495004 w 2223136"/>
              <a:gd name="connsiteY18" fmla="*/ 2306973 h 5989740"/>
              <a:gd name="connsiteX19" fmla="*/ 520171 w 2223136"/>
              <a:gd name="connsiteY19" fmla="*/ 2340529 h 5989740"/>
              <a:gd name="connsiteX20" fmla="*/ 528560 w 2223136"/>
              <a:gd name="connsiteY20" fmla="*/ 2382474 h 5989740"/>
              <a:gd name="connsiteX21" fmla="*/ 545338 w 2223136"/>
              <a:gd name="connsiteY21" fmla="*/ 2499920 h 5989740"/>
              <a:gd name="connsiteX22" fmla="*/ 553727 w 2223136"/>
              <a:gd name="connsiteY22" fmla="*/ 2541864 h 5989740"/>
              <a:gd name="connsiteX23" fmla="*/ 604061 w 2223136"/>
              <a:gd name="connsiteY23" fmla="*/ 2659310 h 5989740"/>
              <a:gd name="connsiteX24" fmla="*/ 654395 w 2223136"/>
              <a:gd name="connsiteY24" fmla="*/ 2751589 h 5989740"/>
              <a:gd name="connsiteX25" fmla="*/ 646006 w 2223136"/>
              <a:gd name="connsiteY25" fmla="*/ 2810312 h 5989740"/>
              <a:gd name="connsiteX26" fmla="*/ 637617 w 2223136"/>
              <a:gd name="connsiteY26" fmla="*/ 2902591 h 5989740"/>
              <a:gd name="connsiteX27" fmla="*/ 704729 w 2223136"/>
              <a:gd name="connsiteY27" fmla="*/ 2944536 h 5989740"/>
              <a:gd name="connsiteX28" fmla="*/ 1006733 w 2223136"/>
              <a:gd name="connsiteY28" fmla="*/ 3028426 h 5989740"/>
              <a:gd name="connsiteX29" fmla="*/ 1107401 w 2223136"/>
              <a:gd name="connsiteY29" fmla="*/ 3045204 h 5989740"/>
              <a:gd name="connsiteX30" fmla="*/ 1132568 w 2223136"/>
              <a:gd name="connsiteY30" fmla="*/ 3061982 h 5989740"/>
              <a:gd name="connsiteX31" fmla="*/ 1107401 w 2223136"/>
              <a:gd name="connsiteY31" fmla="*/ 3087149 h 5989740"/>
              <a:gd name="connsiteX32" fmla="*/ 1031900 w 2223136"/>
              <a:gd name="connsiteY32" fmla="*/ 3112316 h 5989740"/>
              <a:gd name="connsiteX33" fmla="*/ 1006733 w 2223136"/>
              <a:gd name="connsiteY33" fmla="*/ 3129094 h 5989740"/>
              <a:gd name="connsiteX34" fmla="*/ 914454 w 2223136"/>
              <a:gd name="connsiteY34" fmla="*/ 3145872 h 5989740"/>
              <a:gd name="connsiteX35" fmla="*/ 889287 w 2223136"/>
              <a:gd name="connsiteY35" fmla="*/ 3154261 h 5989740"/>
              <a:gd name="connsiteX36" fmla="*/ 830564 w 2223136"/>
              <a:gd name="connsiteY36" fmla="*/ 3162650 h 5989740"/>
              <a:gd name="connsiteX37" fmla="*/ 788619 w 2223136"/>
              <a:gd name="connsiteY37" fmla="*/ 3196206 h 5989740"/>
              <a:gd name="connsiteX38" fmla="*/ 797008 w 2223136"/>
              <a:gd name="connsiteY38" fmla="*/ 3305263 h 5989740"/>
              <a:gd name="connsiteX39" fmla="*/ 805397 w 2223136"/>
              <a:gd name="connsiteY39" fmla="*/ 3372375 h 5989740"/>
              <a:gd name="connsiteX40" fmla="*/ 797008 w 2223136"/>
              <a:gd name="connsiteY40" fmla="*/ 3481431 h 5989740"/>
              <a:gd name="connsiteX41" fmla="*/ 755063 w 2223136"/>
              <a:gd name="connsiteY41" fmla="*/ 3540154 h 5989740"/>
              <a:gd name="connsiteX42" fmla="*/ 528560 w 2223136"/>
              <a:gd name="connsiteY42" fmla="*/ 3540154 h 5989740"/>
              <a:gd name="connsiteX43" fmla="*/ 495004 w 2223136"/>
              <a:gd name="connsiteY43" fmla="*/ 3556932 h 5989740"/>
              <a:gd name="connsiteX44" fmla="*/ 402725 w 2223136"/>
              <a:gd name="connsiteY44" fmla="*/ 3540154 h 5989740"/>
              <a:gd name="connsiteX45" fmla="*/ 385947 w 2223136"/>
              <a:gd name="connsiteY45" fmla="*/ 3514987 h 5989740"/>
              <a:gd name="connsiteX46" fmla="*/ 394336 w 2223136"/>
              <a:gd name="connsiteY46" fmla="*/ 3405931 h 5989740"/>
              <a:gd name="connsiteX47" fmla="*/ 402725 w 2223136"/>
              <a:gd name="connsiteY47" fmla="*/ 3363986 h 5989740"/>
              <a:gd name="connsiteX48" fmla="*/ 377558 w 2223136"/>
              <a:gd name="connsiteY48" fmla="*/ 3179428 h 5989740"/>
              <a:gd name="connsiteX49" fmla="*/ 344003 w 2223136"/>
              <a:gd name="connsiteY49" fmla="*/ 3078760 h 5989740"/>
              <a:gd name="connsiteX50" fmla="*/ 318836 w 2223136"/>
              <a:gd name="connsiteY50" fmla="*/ 3061982 h 5989740"/>
              <a:gd name="connsiteX51" fmla="*/ 276891 w 2223136"/>
              <a:gd name="connsiteY51" fmla="*/ 3078760 h 5989740"/>
              <a:gd name="connsiteX52" fmla="*/ 234946 w 2223136"/>
              <a:gd name="connsiteY52" fmla="*/ 3145872 h 5989740"/>
              <a:gd name="connsiteX53" fmla="*/ 226557 w 2223136"/>
              <a:gd name="connsiteY53" fmla="*/ 3196206 h 5989740"/>
              <a:gd name="connsiteX54" fmla="*/ 243335 w 2223136"/>
              <a:gd name="connsiteY54" fmla="*/ 3280096 h 5989740"/>
              <a:gd name="connsiteX55" fmla="*/ 251724 w 2223136"/>
              <a:gd name="connsiteY55" fmla="*/ 3322041 h 5989740"/>
              <a:gd name="connsiteX56" fmla="*/ 243335 w 2223136"/>
              <a:gd name="connsiteY56" fmla="*/ 3473042 h 5989740"/>
              <a:gd name="connsiteX57" fmla="*/ 226557 w 2223136"/>
              <a:gd name="connsiteY57" fmla="*/ 3514987 h 5989740"/>
              <a:gd name="connsiteX58" fmla="*/ 209779 w 2223136"/>
              <a:gd name="connsiteY58" fmla="*/ 3607266 h 5989740"/>
              <a:gd name="connsiteX59" fmla="*/ 193001 w 2223136"/>
              <a:gd name="connsiteY59" fmla="*/ 3674378 h 5989740"/>
              <a:gd name="connsiteX60" fmla="*/ 176223 w 2223136"/>
              <a:gd name="connsiteY60" fmla="*/ 3791824 h 5989740"/>
              <a:gd name="connsiteX61" fmla="*/ 167834 w 2223136"/>
              <a:gd name="connsiteY61" fmla="*/ 3833769 h 5989740"/>
              <a:gd name="connsiteX62" fmla="*/ 159445 w 2223136"/>
              <a:gd name="connsiteY62" fmla="*/ 3917659 h 5989740"/>
              <a:gd name="connsiteX63" fmla="*/ 151056 w 2223136"/>
              <a:gd name="connsiteY63" fmla="*/ 4144162 h 5989740"/>
              <a:gd name="connsiteX64" fmla="*/ 159445 w 2223136"/>
              <a:gd name="connsiteY64" fmla="*/ 4186107 h 5989740"/>
              <a:gd name="connsiteX65" fmla="*/ 167834 w 2223136"/>
              <a:gd name="connsiteY65" fmla="*/ 4454554 h 5989740"/>
              <a:gd name="connsiteX66" fmla="*/ 184612 w 2223136"/>
              <a:gd name="connsiteY66" fmla="*/ 4479721 h 5989740"/>
              <a:gd name="connsiteX67" fmla="*/ 218168 w 2223136"/>
              <a:gd name="connsiteY67" fmla="*/ 4504888 h 5989740"/>
              <a:gd name="connsiteX68" fmla="*/ 167834 w 2223136"/>
              <a:gd name="connsiteY68" fmla="*/ 4756558 h 5989740"/>
              <a:gd name="connsiteX69" fmla="*/ 117500 w 2223136"/>
              <a:gd name="connsiteY69" fmla="*/ 4857226 h 5989740"/>
              <a:gd name="connsiteX70" fmla="*/ 100722 w 2223136"/>
              <a:gd name="connsiteY70" fmla="*/ 4890782 h 5989740"/>
              <a:gd name="connsiteX71" fmla="*/ 117500 w 2223136"/>
              <a:gd name="connsiteY71" fmla="*/ 4974672 h 5989740"/>
              <a:gd name="connsiteX72" fmla="*/ 125889 w 2223136"/>
              <a:gd name="connsiteY72" fmla="*/ 4999839 h 5989740"/>
              <a:gd name="connsiteX73" fmla="*/ 134278 w 2223136"/>
              <a:gd name="connsiteY73" fmla="*/ 5033395 h 5989740"/>
              <a:gd name="connsiteX74" fmla="*/ 117500 w 2223136"/>
              <a:gd name="connsiteY74" fmla="*/ 5134063 h 5989740"/>
              <a:gd name="connsiteX75" fmla="*/ 83944 w 2223136"/>
              <a:gd name="connsiteY75" fmla="*/ 5217953 h 5989740"/>
              <a:gd name="connsiteX76" fmla="*/ 67166 w 2223136"/>
              <a:gd name="connsiteY76" fmla="*/ 5243120 h 5989740"/>
              <a:gd name="connsiteX77" fmla="*/ 25221 w 2223136"/>
              <a:gd name="connsiteY77" fmla="*/ 5310231 h 5989740"/>
              <a:gd name="connsiteX78" fmla="*/ 54 w 2223136"/>
              <a:gd name="connsiteY78" fmla="*/ 5385732 h 5989740"/>
              <a:gd name="connsiteX79" fmla="*/ 16832 w 2223136"/>
              <a:gd name="connsiteY79" fmla="*/ 5595457 h 5989740"/>
              <a:gd name="connsiteX80" fmla="*/ 75555 w 2223136"/>
              <a:gd name="connsiteY80" fmla="*/ 5654180 h 5989740"/>
              <a:gd name="connsiteX81" fmla="*/ 100722 w 2223136"/>
              <a:gd name="connsiteY81" fmla="*/ 5670958 h 5989740"/>
              <a:gd name="connsiteX82" fmla="*/ 159445 w 2223136"/>
              <a:gd name="connsiteY82" fmla="*/ 5721292 h 5989740"/>
              <a:gd name="connsiteX83" fmla="*/ 167834 w 2223136"/>
              <a:gd name="connsiteY83" fmla="*/ 5746459 h 5989740"/>
              <a:gd name="connsiteX84" fmla="*/ 117500 w 2223136"/>
              <a:gd name="connsiteY84" fmla="*/ 5821960 h 5989740"/>
              <a:gd name="connsiteX85" fmla="*/ 125889 w 2223136"/>
              <a:gd name="connsiteY85" fmla="*/ 5897461 h 5989740"/>
              <a:gd name="connsiteX86" fmla="*/ 159445 w 2223136"/>
              <a:gd name="connsiteY86" fmla="*/ 5922628 h 5989740"/>
              <a:gd name="connsiteX87" fmla="*/ 226557 w 2223136"/>
              <a:gd name="connsiteY87" fmla="*/ 5956184 h 5989740"/>
              <a:gd name="connsiteX88" fmla="*/ 360781 w 2223136"/>
              <a:gd name="connsiteY88" fmla="*/ 5989740 h 5989740"/>
              <a:gd name="connsiteX89" fmla="*/ 713118 w 2223136"/>
              <a:gd name="connsiteY89" fmla="*/ 5981351 h 5989740"/>
              <a:gd name="connsiteX90" fmla="*/ 746674 w 2223136"/>
              <a:gd name="connsiteY90" fmla="*/ 5964573 h 5989740"/>
              <a:gd name="connsiteX91" fmla="*/ 797008 w 2223136"/>
              <a:gd name="connsiteY91" fmla="*/ 5889072 h 5989740"/>
              <a:gd name="connsiteX92" fmla="*/ 847342 w 2223136"/>
              <a:gd name="connsiteY92" fmla="*/ 5754848 h 5989740"/>
              <a:gd name="connsiteX93" fmla="*/ 897676 w 2223136"/>
              <a:gd name="connsiteY93" fmla="*/ 5679347 h 5989740"/>
              <a:gd name="connsiteX94" fmla="*/ 1015122 w 2223136"/>
              <a:gd name="connsiteY94" fmla="*/ 5486400 h 5989740"/>
              <a:gd name="connsiteX95" fmla="*/ 1057067 w 2223136"/>
              <a:gd name="connsiteY95" fmla="*/ 5436066 h 5989740"/>
              <a:gd name="connsiteX96" fmla="*/ 1090623 w 2223136"/>
              <a:gd name="connsiteY96" fmla="*/ 5385732 h 5989740"/>
              <a:gd name="connsiteX97" fmla="*/ 1208069 w 2223136"/>
              <a:gd name="connsiteY97" fmla="*/ 5167619 h 5989740"/>
              <a:gd name="connsiteX98" fmla="*/ 1224847 w 2223136"/>
              <a:gd name="connsiteY98" fmla="*/ 5008228 h 5989740"/>
              <a:gd name="connsiteX99" fmla="*/ 1149346 w 2223136"/>
              <a:gd name="connsiteY99" fmla="*/ 4513277 h 5989740"/>
              <a:gd name="connsiteX100" fmla="*/ 1132568 w 2223136"/>
              <a:gd name="connsiteY100" fmla="*/ 4379053 h 5989740"/>
              <a:gd name="connsiteX101" fmla="*/ 1224847 w 2223136"/>
              <a:gd name="connsiteY101" fmla="*/ 4118995 h 5989740"/>
              <a:gd name="connsiteX102" fmla="*/ 1266792 w 2223136"/>
              <a:gd name="connsiteY102" fmla="*/ 4085439 h 5989740"/>
              <a:gd name="connsiteX103" fmla="*/ 1510072 w 2223136"/>
              <a:gd name="connsiteY103" fmla="*/ 4110606 h 5989740"/>
              <a:gd name="connsiteX104" fmla="*/ 1728186 w 2223136"/>
              <a:gd name="connsiteY104" fmla="*/ 4160940 h 5989740"/>
              <a:gd name="connsiteX105" fmla="*/ 1963078 w 2223136"/>
              <a:gd name="connsiteY105" fmla="*/ 4152551 h 5989740"/>
              <a:gd name="connsiteX106" fmla="*/ 2197970 w 2223136"/>
              <a:gd name="connsiteY106" fmla="*/ 4035105 h 5989740"/>
              <a:gd name="connsiteX107" fmla="*/ 2223136 w 2223136"/>
              <a:gd name="connsiteY107" fmla="*/ 3909270 h 5989740"/>
              <a:gd name="connsiteX108" fmla="*/ 2122469 w 2223136"/>
              <a:gd name="connsiteY108" fmla="*/ 3523376 h 5989740"/>
              <a:gd name="connsiteX109" fmla="*/ 1963078 w 2223136"/>
              <a:gd name="connsiteY109" fmla="*/ 3330430 h 5989740"/>
              <a:gd name="connsiteX110" fmla="*/ 1728186 w 2223136"/>
              <a:gd name="connsiteY110" fmla="*/ 3120705 h 5989740"/>
              <a:gd name="connsiteX111" fmla="*/ 1585573 w 2223136"/>
              <a:gd name="connsiteY111" fmla="*/ 2986481 h 5989740"/>
              <a:gd name="connsiteX112" fmla="*/ 1350681 w 2223136"/>
              <a:gd name="connsiteY112" fmla="*/ 2634143 h 5989740"/>
              <a:gd name="connsiteX113" fmla="*/ 1291958 w 2223136"/>
              <a:gd name="connsiteY113" fmla="*/ 2550253 h 5989740"/>
              <a:gd name="connsiteX114" fmla="*/ 1275181 w 2223136"/>
              <a:gd name="connsiteY114" fmla="*/ 2483142 h 5989740"/>
              <a:gd name="connsiteX115" fmla="*/ 1275181 w 2223136"/>
              <a:gd name="connsiteY115" fmla="*/ 2281806 h 5989740"/>
              <a:gd name="connsiteX116" fmla="*/ 1325514 w 2223136"/>
              <a:gd name="connsiteY116" fmla="*/ 2197916 h 5989740"/>
              <a:gd name="connsiteX117" fmla="*/ 1484905 w 2223136"/>
              <a:gd name="connsiteY117" fmla="*/ 2013358 h 5989740"/>
              <a:gd name="connsiteX118" fmla="*/ 1585573 w 2223136"/>
              <a:gd name="connsiteY118" fmla="*/ 1837189 h 5989740"/>
              <a:gd name="connsiteX119" fmla="*/ 1610740 w 2223136"/>
              <a:gd name="connsiteY119" fmla="*/ 1702965 h 5989740"/>
              <a:gd name="connsiteX120" fmla="*/ 1593962 w 2223136"/>
              <a:gd name="connsiteY120" fmla="*/ 1342239 h 5989740"/>
              <a:gd name="connsiteX121" fmla="*/ 1686241 w 2223136"/>
              <a:gd name="connsiteY121" fmla="*/ 1166070 h 5989740"/>
              <a:gd name="connsiteX122" fmla="*/ 1845632 w 2223136"/>
              <a:gd name="connsiteY122" fmla="*/ 1015068 h 5989740"/>
              <a:gd name="connsiteX123" fmla="*/ 1988245 w 2223136"/>
              <a:gd name="connsiteY123" fmla="*/ 696286 h 5989740"/>
              <a:gd name="connsiteX124" fmla="*/ 1996634 w 2223136"/>
              <a:gd name="connsiteY124" fmla="*/ 595619 h 5989740"/>
              <a:gd name="connsiteX125" fmla="*/ 1963078 w 2223136"/>
              <a:gd name="connsiteY125" fmla="*/ 327171 h 5989740"/>
              <a:gd name="connsiteX126" fmla="*/ 1854021 w 2223136"/>
              <a:gd name="connsiteY126" fmla="*/ 209725 h 5989740"/>
              <a:gd name="connsiteX127" fmla="*/ 1333903 w 2223136"/>
              <a:gd name="connsiteY127" fmla="*/ 134224 h 5989740"/>
              <a:gd name="connsiteX128" fmla="*/ 973177 w 2223136"/>
              <a:gd name="connsiteY128" fmla="*/ 83890 h 5989740"/>
              <a:gd name="connsiteX129" fmla="*/ 713118 w 2223136"/>
              <a:gd name="connsiteY129" fmla="*/ 33556 h 5989740"/>
              <a:gd name="connsiteX130" fmla="*/ 662784 w 2223136"/>
              <a:gd name="connsiteY130" fmla="*/ 8389 h 5989740"/>
              <a:gd name="connsiteX131" fmla="*/ 604061 w 2223136"/>
              <a:gd name="connsiteY131" fmla="*/ 0 h 5989740"/>
              <a:gd name="connsiteX132" fmla="*/ 302058 w 2223136"/>
              <a:gd name="connsiteY132" fmla="*/ 8389 h 5989740"/>
              <a:gd name="connsiteX133" fmla="*/ 251724 w 2223136"/>
              <a:gd name="connsiteY133" fmla="*/ 33556 h 5989740"/>
              <a:gd name="connsiteX134" fmla="*/ 201390 w 2223136"/>
              <a:gd name="connsiteY134" fmla="*/ 100668 h 5989740"/>
              <a:gd name="connsiteX135" fmla="*/ 193001 w 2223136"/>
              <a:gd name="connsiteY135" fmla="*/ 167780 h 5989740"/>
              <a:gd name="connsiteX136" fmla="*/ 184612 w 2223136"/>
              <a:gd name="connsiteY136" fmla="*/ 218114 h 5989740"/>
              <a:gd name="connsiteX137" fmla="*/ 193001 w 2223136"/>
              <a:gd name="connsiteY137" fmla="*/ 427839 h 5989740"/>
              <a:gd name="connsiteX138" fmla="*/ 243335 w 2223136"/>
              <a:gd name="connsiteY138" fmla="*/ 494951 h 5989740"/>
              <a:gd name="connsiteX139" fmla="*/ 268502 w 2223136"/>
              <a:gd name="connsiteY139" fmla="*/ 536896 h 5989740"/>
              <a:gd name="connsiteX140" fmla="*/ 276891 w 2223136"/>
              <a:gd name="connsiteY140" fmla="*/ 562063 h 5989740"/>
              <a:gd name="connsiteX141" fmla="*/ 276891 w 2223136"/>
              <a:gd name="connsiteY141" fmla="*/ 562063 h 598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2223136" h="5989740">
                <a:moveTo>
                  <a:pt x="268502" y="612397"/>
                </a:moveTo>
                <a:lnTo>
                  <a:pt x="268502" y="612397"/>
                </a:lnTo>
                <a:cubicBezTo>
                  <a:pt x="258914" y="737035"/>
                  <a:pt x="254767" y="726718"/>
                  <a:pt x="268502" y="864066"/>
                </a:cubicBezTo>
                <a:cubicBezTo>
                  <a:pt x="269382" y="872865"/>
                  <a:pt x="274462" y="880730"/>
                  <a:pt x="276891" y="889233"/>
                </a:cubicBezTo>
                <a:cubicBezTo>
                  <a:pt x="280058" y="900319"/>
                  <a:pt x="281634" y="911851"/>
                  <a:pt x="285280" y="922789"/>
                </a:cubicBezTo>
                <a:cubicBezTo>
                  <a:pt x="290042" y="937075"/>
                  <a:pt x="297731" y="950310"/>
                  <a:pt x="302058" y="964734"/>
                </a:cubicBezTo>
                <a:cubicBezTo>
                  <a:pt x="306155" y="978391"/>
                  <a:pt x="305328" y="993371"/>
                  <a:pt x="310447" y="1006679"/>
                </a:cubicBezTo>
                <a:cubicBezTo>
                  <a:pt x="310476" y="1006756"/>
                  <a:pt x="345462" y="1083639"/>
                  <a:pt x="360781" y="1098958"/>
                </a:cubicBezTo>
                <a:cubicBezTo>
                  <a:pt x="367910" y="1106087"/>
                  <a:pt x="378818" y="1108607"/>
                  <a:pt x="385947" y="1115736"/>
                </a:cubicBezTo>
                <a:cubicBezTo>
                  <a:pt x="417123" y="1146912"/>
                  <a:pt x="408322" y="1155290"/>
                  <a:pt x="436281" y="1191237"/>
                </a:cubicBezTo>
                <a:cubicBezTo>
                  <a:pt x="445993" y="1203723"/>
                  <a:pt x="458652" y="1213608"/>
                  <a:pt x="469837" y="1224793"/>
                </a:cubicBezTo>
                <a:cubicBezTo>
                  <a:pt x="478226" y="1244367"/>
                  <a:pt x="487359" y="1263639"/>
                  <a:pt x="495004" y="1283516"/>
                </a:cubicBezTo>
                <a:cubicBezTo>
                  <a:pt x="501353" y="1300023"/>
                  <a:pt x="511782" y="1333850"/>
                  <a:pt x="511782" y="1333850"/>
                </a:cubicBezTo>
                <a:cubicBezTo>
                  <a:pt x="508986" y="1364610"/>
                  <a:pt x="508210" y="1395620"/>
                  <a:pt x="503393" y="1426129"/>
                </a:cubicBezTo>
                <a:cubicBezTo>
                  <a:pt x="499797" y="1448906"/>
                  <a:pt x="486615" y="1493241"/>
                  <a:pt x="486615" y="1493241"/>
                </a:cubicBezTo>
                <a:cubicBezTo>
                  <a:pt x="483819" y="1543575"/>
                  <a:pt x="482790" y="1594038"/>
                  <a:pt x="478226" y="1644242"/>
                </a:cubicBezTo>
                <a:cubicBezTo>
                  <a:pt x="477182" y="1655724"/>
                  <a:pt x="469837" y="1666268"/>
                  <a:pt x="469837" y="1677798"/>
                </a:cubicBezTo>
                <a:cubicBezTo>
                  <a:pt x="469837" y="1841546"/>
                  <a:pt x="469487" y="1826700"/>
                  <a:pt x="486615" y="1929468"/>
                </a:cubicBezTo>
                <a:cubicBezTo>
                  <a:pt x="489411" y="2055303"/>
                  <a:pt x="484763" y="2181524"/>
                  <a:pt x="495004" y="2306973"/>
                </a:cubicBezTo>
                <a:cubicBezTo>
                  <a:pt x="496142" y="2320908"/>
                  <a:pt x="514493" y="2327752"/>
                  <a:pt x="520171" y="2340529"/>
                </a:cubicBezTo>
                <a:cubicBezTo>
                  <a:pt x="525962" y="2353559"/>
                  <a:pt x="526336" y="2368390"/>
                  <a:pt x="528560" y="2382474"/>
                </a:cubicBezTo>
                <a:cubicBezTo>
                  <a:pt x="534728" y="2421536"/>
                  <a:pt x="539170" y="2460858"/>
                  <a:pt x="545338" y="2499920"/>
                </a:cubicBezTo>
                <a:cubicBezTo>
                  <a:pt x="547562" y="2514004"/>
                  <a:pt x="549534" y="2528236"/>
                  <a:pt x="553727" y="2541864"/>
                </a:cubicBezTo>
                <a:cubicBezTo>
                  <a:pt x="567499" y="2586622"/>
                  <a:pt x="582327" y="2618947"/>
                  <a:pt x="604061" y="2659310"/>
                </a:cubicBezTo>
                <a:cubicBezTo>
                  <a:pt x="673642" y="2788532"/>
                  <a:pt x="610993" y="2664786"/>
                  <a:pt x="654395" y="2751589"/>
                </a:cubicBezTo>
                <a:cubicBezTo>
                  <a:pt x="651599" y="2771163"/>
                  <a:pt x="653350" y="2791953"/>
                  <a:pt x="646006" y="2810312"/>
                </a:cubicBezTo>
                <a:cubicBezTo>
                  <a:pt x="628090" y="2855103"/>
                  <a:pt x="572177" y="2817519"/>
                  <a:pt x="637617" y="2902591"/>
                </a:cubicBezTo>
                <a:cubicBezTo>
                  <a:pt x="653702" y="2923501"/>
                  <a:pt x="680433" y="2934257"/>
                  <a:pt x="704729" y="2944536"/>
                </a:cubicBezTo>
                <a:cubicBezTo>
                  <a:pt x="803433" y="2986295"/>
                  <a:pt x="902300" y="3007539"/>
                  <a:pt x="1006733" y="3028426"/>
                </a:cubicBezTo>
                <a:cubicBezTo>
                  <a:pt x="1040091" y="3035098"/>
                  <a:pt x="1073845" y="3039611"/>
                  <a:pt x="1107401" y="3045204"/>
                </a:cubicBezTo>
                <a:cubicBezTo>
                  <a:pt x="1115790" y="3050797"/>
                  <a:pt x="1132568" y="3051900"/>
                  <a:pt x="1132568" y="3061982"/>
                </a:cubicBezTo>
                <a:cubicBezTo>
                  <a:pt x="1132568" y="3073846"/>
                  <a:pt x="1118012" y="3081843"/>
                  <a:pt x="1107401" y="3087149"/>
                </a:cubicBezTo>
                <a:cubicBezTo>
                  <a:pt x="1083673" y="3099013"/>
                  <a:pt x="1053973" y="3097601"/>
                  <a:pt x="1031900" y="3112316"/>
                </a:cubicBezTo>
                <a:cubicBezTo>
                  <a:pt x="1023511" y="3117909"/>
                  <a:pt x="1015751" y="3124585"/>
                  <a:pt x="1006733" y="3129094"/>
                </a:cubicBezTo>
                <a:cubicBezTo>
                  <a:pt x="980869" y="3142026"/>
                  <a:pt x="937588" y="3142980"/>
                  <a:pt x="914454" y="3145872"/>
                </a:cubicBezTo>
                <a:cubicBezTo>
                  <a:pt x="906065" y="3148668"/>
                  <a:pt x="897958" y="3152527"/>
                  <a:pt x="889287" y="3154261"/>
                </a:cubicBezTo>
                <a:cubicBezTo>
                  <a:pt x="869898" y="3158139"/>
                  <a:pt x="848816" y="3155045"/>
                  <a:pt x="830564" y="3162650"/>
                </a:cubicBezTo>
                <a:cubicBezTo>
                  <a:pt x="814036" y="3169537"/>
                  <a:pt x="802601" y="3185021"/>
                  <a:pt x="788619" y="3196206"/>
                </a:cubicBezTo>
                <a:cubicBezTo>
                  <a:pt x="791415" y="3232558"/>
                  <a:pt x="793551" y="3268968"/>
                  <a:pt x="797008" y="3305263"/>
                </a:cubicBezTo>
                <a:cubicBezTo>
                  <a:pt x="799145" y="3327706"/>
                  <a:pt x="805397" y="3349830"/>
                  <a:pt x="805397" y="3372375"/>
                </a:cubicBezTo>
                <a:cubicBezTo>
                  <a:pt x="805397" y="3408834"/>
                  <a:pt x="800825" y="3445172"/>
                  <a:pt x="797008" y="3481431"/>
                </a:cubicBezTo>
                <a:cubicBezTo>
                  <a:pt x="790615" y="3542165"/>
                  <a:pt x="802483" y="3528299"/>
                  <a:pt x="755063" y="3540154"/>
                </a:cubicBezTo>
                <a:cubicBezTo>
                  <a:pt x="665309" y="3533743"/>
                  <a:pt x="617242" y="3524504"/>
                  <a:pt x="528560" y="3540154"/>
                </a:cubicBezTo>
                <a:cubicBezTo>
                  <a:pt x="516245" y="3542327"/>
                  <a:pt x="506189" y="3551339"/>
                  <a:pt x="495004" y="3556932"/>
                </a:cubicBezTo>
                <a:cubicBezTo>
                  <a:pt x="494780" y="3556895"/>
                  <a:pt x="407553" y="3542913"/>
                  <a:pt x="402725" y="3540154"/>
                </a:cubicBezTo>
                <a:cubicBezTo>
                  <a:pt x="393971" y="3535152"/>
                  <a:pt x="391540" y="3523376"/>
                  <a:pt x="385947" y="3514987"/>
                </a:cubicBezTo>
                <a:cubicBezTo>
                  <a:pt x="388743" y="3478635"/>
                  <a:pt x="390310" y="3442167"/>
                  <a:pt x="394336" y="3405931"/>
                </a:cubicBezTo>
                <a:cubicBezTo>
                  <a:pt x="395911" y="3391760"/>
                  <a:pt x="403778" y="3378206"/>
                  <a:pt x="402725" y="3363986"/>
                </a:cubicBezTo>
                <a:cubicBezTo>
                  <a:pt x="398138" y="3302067"/>
                  <a:pt x="386999" y="3240795"/>
                  <a:pt x="377558" y="3179428"/>
                </a:cubicBezTo>
                <a:cubicBezTo>
                  <a:pt x="373627" y="3153877"/>
                  <a:pt x="351975" y="3092047"/>
                  <a:pt x="344003" y="3078760"/>
                </a:cubicBezTo>
                <a:cubicBezTo>
                  <a:pt x="338816" y="3070114"/>
                  <a:pt x="327225" y="3067575"/>
                  <a:pt x="318836" y="3061982"/>
                </a:cubicBezTo>
                <a:cubicBezTo>
                  <a:pt x="304854" y="3067575"/>
                  <a:pt x="289661" y="3070779"/>
                  <a:pt x="276891" y="3078760"/>
                </a:cubicBezTo>
                <a:cubicBezTo>
                  <a:pt x="248239" y="3096668"/>
                  <a:pt x="247038" y="3115642"/>
                  <a:pt x="234946" y="3145872"/>
                </a:cubicBezTo>
                <a:cubicBezTo>
                  <a:pt x="232150" y="3162650"/>
                  <a:pt x="226557" y="3179197"/>
                  <a:pt x="226557" y="3196206"/>
                </a:cubicBezTo>
                <a:cubicBezTo>
                  <a:pt x="226557" y="3257865"/>
                  <a:pt x="233004" y="3238773"/>
                  <a:pt x="243335" y="3280096"/>
                </a:cubicBezTo>
                <a:cubicBezTo>
                  <a:pt x="246793" y="3293929"/>
                  <a:pt x="248928" y="3308059"/>
                  <a:pt x="251724" y="3322041"/>
                </a:cubicBezTo>
                <a:cubicBezTo>
                  <a:pt x="248928" y="3372375"/>
                  <a:pt x="249855" y="3423054"/>
                  <a:pt x="243335" y="3473042"/>
                </a:cubicBezTo>
                <a:cubicBezTo>
                  <a:pt x="241387" y="3487974"/>
                  <a:pt x="230209" y="3500378"/>
                  <a:pt x="226557" y="3514987"/>
                </a:cubicBezTo>
                <a:cubicBezTo>
                  <a:pt x="218974" y="3545317"/>
                  <a:pt x="216220" y="3576673"/>
                  <a:pt x="209779" y="3607266"/>
                </a:cubicBezTo>
                <a:cubicBezTo>
                  <a:pt x="205029" y="3629831"/>
                  <a:pt x="196262" y="3651551"/>
                  <a:pt x="193001" y="3674378"/>
                </a:cubicBezTo>
                <a:cubicBezTo>
                  <a:pt x="187408" y="3713527"/>
                  <a:pt x="182391" y="3752762"/>
                  <a:pt x="176223" y="3791824"/>
                </a:cubicBezTo>
                <a:cubicBezTo>
                  <a:pt x="173999" y="3805908"/>
                  <a:pt x="169718" y="3819636"/>
                  <a:pt x="167834" y="3833769"/>
                </a:cubicBezTo>
                <a:cubicBezTo>
                  <a:pt x="164120" y="3861625"/>
                  <a:pt x="162241" y="3889696"/>
                  <a:pt x="159445" y="3917659"/>
                </a:cubicBezTo>
                <a:cubicBezTo>
                  <a:pt x="156649" y="3993160"/>
                  <a:pt x="151056" y="4068609"/>
                  <a:pt x="151056" y="4144162"/>
                </a:cubicBezTo>
                <a:cubicBezTo>
                  <a:pt x="151056" y="4158421"/>
                  <a:pt x="158675" y="4171869"/>
                  <a:pt x="159445" y="4186107"/>
                </a:cubicBezTo>
                <a:cubicBezTo>
                  <a:pt x="164277" y="4275503"/>
                  <a:pt x="160188" y="4365355"/>
                  <a:pt x="167834" y="4454554"/>
                </a:cubicBezTo>
                <a:cubicBezTo>
                  <a:pt x="168695" y="4464599"/>
                  <a:pt x="177483" y="4472592"/>
                  <a:pt x="184612" y="4479721"/>
                </a:cubicBezTo>
                <a:cubicBezTo>
                  <a:pt x="194499" y="4489608"/>
                  <a:pt x="206983" y="4496499"/>
                  <a:pt x="218168" y="4504888"/>
                </a:cubicBezTo>
                <a:cubicBezTo>
                  <a:pt x="209889" y="4653912"/>
                  <a:pt x="227635" y="4636957"/>
                  <a:pt x="167834" y="4756558"/>
                </a:cubicBezTo>
                <a:lnTo>
                  <a:pt x="117500" y="4857226"/>
                </a:lnTo>
                <a:lnTo>
                  <a:pt x="100722" y="4890782"/>
                </a:lnTo>
                <a:cubicBezTo>
                  <a:pt x="106315" y="4918745"/>
                  <a:pt x="111088" y="4946885"/>
                  <a:pt x="117500" y="4974672"/>
                </a:cubicBezTo>
                <a:cubicBezTo>
                  <a:pt x="119488" y="4983288"/>
                  <a:pt x="123460" y="4991336"/>
                  <a:pt x="125889" y="4999839"/>
                </a:cubicBezTo>
                <a:cubicBezTo>
                  <a:pt x="129056" y="5010925"/>
                  <a:pt x="131482" y="5022210"/>
                  <a:pt x="134278" y="5033395"/>
                </a:cubicBezTo>
                <a:cubicBezTo>
                  <a:pt x="128685" y="5066951"/>
                  <a:pt x="126451" y="5101243"/>
                  <a:pt x="117500" y="5134063"/>
                </a:cubicBezTo>
                <a:cubicBezTo>
                  <a:pt x="109576" y="5163119"/>
                  <a:pt x="100650" y="5192894"/>
                  <a:pt x="83944" y="5217953"/>
                </a:cubicBezTo>
                <a:cubicBezTo>
                  <a:pt x="78351" y="5226342"/>
                  <a:pt x="71261" y="5233907"/>
                  <a:pt x="67166" y="5243120"/>
                </a:cubicBezTo>
                <a:cubicBezTo>
                  <a:pt x="37742" y="5309323"/>
                  <a:pt x="70495" y="5280049"/>
                  <a:pt x="25221" y="5310231"/>
                </a:cubicBezTo>
                <a:cubicBezTo>
                  <a:pt x="12466" y="5335740"/>
                  <a:pt x="-962" y="5355240"/>
                  <a:pt x="54" y="5385732"/>
                </a:cubicBezTo>
                <a:cubicBezTo>
                  <a:pt x="2390" y="5455825"/>
                  <a:pt x="3505" y="5526603"/>
                  <a:pt x="16832" y="5595457"/>
                </a:cubicBezTo>
                <a:cubicBezTo>
                  <a:pt x="28681" y="5656678"/>
                  <a:pt x="42928" y="5637867"/>
                  <a:pt x="75555" y="5654180"/>
                </a:cubicBezTo>
                <a:cubicBezTo>
                  <a:pt x="84573" y="5658689"/>
                  <a:pt x="92518" y="5665098"/>
                  <a:pt x="100722" y="5670958"/>
                </a:cubicBezTo>
                <a:cubicBezTo>
                  <a:pt x="138388" y="5697862"/>
                  <a:pt x="128957" y="5690804"/>
                  <a:pt x="159445" y="5721292"/>
                </a:cubicBezTo>
                <a:cubicBezTo>
                  <a:pt x="162241" y="5729681"/>
                  <a:pt x="167834" y="5737616"/>
                  <a:pt x="167834" y="5746459"/>
                </a:cubicBezTo>
                <a:cubicBezTo>
                  <a:pt x="167834" y="5786013"/>
                  <a:pt x="144986" y="5794474"/>
                  <a:pt x="117500" y="5821960"/>
                </a:cubicBezTo>
                <a:cubicBezTo>
                  <a:pt x="120296" y="5847127"/>
                  <a:pt x="116150" y="5874087"/>
                  <a:pt x="125889" y="5897461"/>
                </a:cubicBezTo>
                <a:cubicBezTo>
                  <a:pt x="131267" y="5910367"/>
                  <a:pt x="147368" y="5915583"/>
                  <a:pt x="159445" y="5922628"/>
                </a:cubicBezTo>
                <a:cubicBezTo>
                  <a:pt x="181049" y="5935230"/>
                  <a:pt x="203088" y="5947538"/>
                  <a:pt x="226557" y="5956184"/>
                </a:cubicBezTo>
                <a:cubicBezTo>
                  <a:pt x="272345" y="5973053"/>
                  <a:pt x="314515" y="5980487"/>
                  <a:pt x="360781" y="5989740"/>
                </a:cubicBezTo>
                <a:cubicBezTo>
                  <a:pt x="478227" y="5986944"/>
                  <a:pt x="595888" y="5988996"/>
                  <a:pt x="713118" y="5981351"/>
                </a:cubicBezTo>
                <a:cubicBezTo>
                  <a:pt x="725597" y="5980537"/>
                  <a:pt x="736498" y="5971842"/>
                  <a:pt x="746674" y="5964573"/>
                </a:cubicBezTo>
                <a:cubicBezTo>
                  <a:pt x="773808" y="5945192"/>
                  <a:pt x="784398" y="5919897"/>
                  <a:pt x="797008" y="5889072"/>
                </a:cubicBezTo>
                <a:cubicBezTo>
                  <a:pt x="815101" y="5844846"/>
                  <a:pt x="826664" y="5797926"/>
                  <a:pt x="847342" y="5754848"/>
                </a:cubicBezTo>
                <a:cubicBezTo>
                  <a:pt x="860431" y="5727580"/>
                  <a:pt x="881645" y="5704996"/>
                  <a:pt x="897676" y="5679347"/>
                </a:cubicBezTo>
                <a:cubicBezTo>
                  <a:pt x="937582" y="5615498"/>
                  <a:pt x="966920" y="5544242"/>
                  <a:pt x="1015122" y="5486400"/>
                </a:cubicBezTo>
                <a:cubicBezTo>
                  <a:pt x="1029104" y="5469622"/>
                  <a:pt x="1043963" y="5453538"/>
                  <a:pt x="1057067" y="5436066"/>
                </a:cubicBezTo>
                <a:cubicBezTo>
                  <a:pt x="1069166" y="5419934"/>
                  <a:pt x="1080108" y="5402938"/>
                  <a:pt x="1090623" y="5385732"/>
                </a:cubicBezTo>
                <a:cubicBezTo>
                  <a:pt x="1154090" y="5281877"/>
                  <a:pt x="1151476" y="5280805"/>
                  <a:pt x="1208069" y="5167619"/>
                </a:cubicBezTo>
                <a:cubicBezTo>
                  <a:pt x="1213662" y="5114489"/>
                  <a:pt x="1228287" y="5061541"/>
                  <a:pt x="1224847" y="5008228"/>
                </a:cubicBezTo>
                <a:cubicBezTo>
                  <a:pt x="1205214" y="4703917"/>
                  <a:pt x="1183017" y="4728772"/>
                  <a:pt x="1149346" y="4513277"/>
                </a:cubicBezTo>
                <a:cubicBezTo>
                  <a:pt x="1142385" y="4468728"/>
                  <a:pt x="1138161" y="4423794"/>
                  <a:pt x="1132568" y="4379053"/>
                </a:cubicBezTo>
                <a:cubicBezTo>
                  <a:pt x="1168698" y="4205631"/>
                  <a:pt x="1134064" y="4209778"/>
                  <a:pt x="1224847" y="4118995"/>
                </a:cubicBezTo>
                <a:cubicBezTo>
                  <a:pt x="1237508" y="4106334"/>
                  <a:pt x="1252810" y="4096624"/>
                  <a:pt x="1266792" y="4085439"/>
                </a:cubicBezTo>
                <a:cubicBezTo>
                  <a:pt x="1347885" y="4093828"/>
                  <a:pt x="1429616" y="4097440"/>
                  <a:pt x="1510072" y="4110606"/>
                </a:cubicBezTo>
                <a:cubicBezTo>
                  <a:pt x="1583708" y="4122656"/>
                  <a:pt x="1653888" y="4154061"/>
                  <a:pt x="1728186" y="4160940"/>
                </a:cubicBezTo>
                <a:cubicBezTo>
                  <a:pt x="1806200" y="4168163"/>
                  <a:pt x="1884781" y="4155347"/>
                  <a:pt x="1963078" y="4152551"/>
                </a:cubicBezTo>
                <a:cubicBezTo>
                  <a:pt x="1985174" y="4143453"/>
                  <a:pt x="2171698" y="4076390"/>
                  <a:pt x="2197970" y="4035105"/>
                </a:cubicBezTo>
                <a:cubicBezTo>
                  <a:pt x="2220935" y="3999017"/>
                  <a:pt x="2214747" y="3951215"/>
                  <a:pt x="2223136" y="3909270"/>
                </a:cubicBezTo>
                <a:cubicBezTo>
                  <a:pt x="2189580" y="3780639"/>
                  <a:pt x="2176948" y="3644636"/>
                  <a:pt x="2122469" y="3523376"/>
                </a:cubicBezTo>
                <a:cubicBezTo>
                  <a:pt x="2088281" y="3447281"/>
                  <a:pt x="2018272" y="3392983"/>
                  <a:pt x="1963078" y="3330430"/>
                </a:cubicBezTo>
                <a:cubicBezTo>
                  <a:pt x="1870239" y="3225213"/>
                  <a:pt x="1843525" y="3222475"/>
                  <a:pt x="1728186" y="3120705"/>
                </a:cubicBezTo>
                <a:cubicBezTo>
                  <a:pt x="1679236" y="3077514"/>
                  <a:pt x="1625590" y="3038059"/>
                  <a:pt x="1585573" y="2986481"/>
                </a:cubicBezTo>
                <a:cubicBezTo>
                  <a:pt x="1499047" y="2874958"/>
                  <a:pt x="1429497" y="2751241"/>
                  <a:pt x="1350681" y="2634143"/>
                </a:cubicBezTo>
                <a:cubicBezTo>
                  <a:pt x="1331622" y="2605826"/>
                  <a:pt x="1291958" y="2550253"/>
                  <a:pt x="1291958" y="2550253"/>
                </a:cubicBezTo>
                <a:cubicBezTo>
                  <a:pt x="1286366" y="2527883"/>
                  <a:pt x="1279188" y="2505850"/>
                  <a:pt x="1275181" y="2483142"/>
                </a:cubicBezTo>
                <a:cubicBezTo>
                  <a:pt x="1264954" y="2425189"/>
                  <a:pt x="1260452" y="2334412"/>
                  <a:pt x="1275181" y="2281806"/>
                </a:cubicBezTo>
                <a:cubicBezTo>
                  <a:pt x="1283974" y="2250403"/>
                  <a:pt x="1305438" y="2223614"/>
                  <a:pt x="1325514" y="2197916"/>
                </a:cubicBezTo>
                <a:cubicBezTo>
                  <a:pt x="1375557" y="2133860"/>
                  <a:pt x="1438290" y="2079950"/>
                  <a:pt x="1484905" y="2013358"/>
                </a:cubicBezTo>
                <a:cubicBezTo>
                  <a:pt x="1563004" y="1901788"/>
                  <a:pt x="1529503" y="1960542"/>
                  <a:pt x="1585573" y="1837189"/>
                </a:cubicBezTo>
                <a:cubicBezTo>
                  <a:pt x="1593962" y="1792448"/>
                  <a:pt x="1608921" y="1748450"/>
                  <a:pt x="1610740" y="1702965"/>
                </a:cubicBezTo>
                <a:cubicBezTo>
                  <a:pt x="1617456" y="1535072"/>
                  <a:pt x="1608635" y="1474300"/>
                  <a:pt x="1593962" y="1342239"/>
                </a:cubicBezTo>
                <a:cubicBezTo>
                  <a:pt x="1626352" y="1245070"/>
                  <a:pt x="1615942" y="1239073"/>
                  <a:pt x="1686241" y="1166070"/>
                </a:cubicBezTo>
                <a:cubicBezTo>
                  <a:pt x="1737007" y="1113352"/>
                  <a:pt x="1845632" y="1015068"/>
                  <a:pt x="1845632" y="1015068"/>
                </a:cubicBezTo>
                <a:cubicBezTo>
                  <a:pt x="1972236" y="771598"/>
                  <a:pt x="1931516" y="880654"/>
                  <a:pt x="1988245" y="696286"/>
                </a:cubicBezTo>
                <a:cubicBezTo>
                  <a:pt x="1991041" y="662730"/>
                  <a:pt x="1998925" y="629213"/>
                  <a:pt x="1996634" y="595619"/>
                </a:cubicBezTo>
                <a:cubicBezTo>
                  <a:pt x="1990500" y="505649"/>
                  <a:pt x="1986446" y="414270"/>
                  <a:pt x="1963078" y="327171"/>
                </a:cubicBezTo>
                <a:cubicBezTo>
                  <a:pt x="1960423" y="317275"/>
                  <a:pt x="1881257" y="215332"/>
                  <a:pt x="1854021" y="209725"/>
                </a:cubicBezTo>
                <a:cubicBezTo>
                  <a:pt x="1682430" y="174397"/>
                  <a:pt x="1507332" y="159000"/>
                  <a:pt x="1333903" y="134224"/>
                </a:cubicBezTo>
                <a:cubicBezTo>
                  <a:pt x="1213716" y="117054"/>
                  <a:pt x="1092626" y="105608"/>
                  <a:pt x="973177" y="83890"/>
                </a:cubicBezTo>
                <a:cubicBezTo>
                  <a:pt x="763254" y="45722"/>
                  <a:pt x="849658" y="63898"/>
                  <a:pt x="713118" y="33556"/>
                </a:cubicBezTo>
                <a:cubicBezTo>
                  <a:pt x="696340" y="25167"/>
                  <a:pt x="680713" y="13906"/>
                  <a:pt x="662784" y="8389"/>
                </a:cubicBezTo>
                <a:cubicBezTo>
                  <a:pt x="643885" y="2574"/>
                  <a:pt x="623834" y="0"/>
                  <a:pt x="604061" y="0"/>
                </a:cubicBezTo>
                <a:cubicBezTo>
                  <a:pt x="503355" y="0"/>
                  <a:pt x="402726" y="5593"/>
                  <a:pt x="302058" y="8389"/>
                </a:cubicBezTo>
                <a:cubicBezTo>
                  <a:pt x="285280" y="16778"/>
                  <a:pt x="265552" y="20881"/>
                  <a:pt x="251724" y="33556"/>
                </a:cubicBezTo>
                <a:cubicBezTo>
                  <a:pt x="231111" y="52452"/>
                  <a:pt x="201390" y="100668"/>
                  <a:pt x="201390" y="100668"/>
                </a:cubicBezTo>
                <a:cubicBezTo>
                  <a:pt x="198594" y="123039"/>
                  <a:pt x="196189" y="145462"/>
                  <a:pt x="193001" y="167780"/>
                </a:cubicBezTo>
                <a:cubicBezTo>
                  <a:pt x="190596" y="184618"/>
                  <a:pt x="184612" y="201105"/>
                  <a:pt x="184612" y="218114"/>
                </a:cubicBezTo>
                <a:cubicBezTo>
                  <a:pt x="184612" y="288078"/>
                  <a:pt x="185802" y="358246"/>
                  <a:pt x="193001" y="427839"/>
                </a:cubicBezTo>
                <a:cubicBezTo>
                  <a:pt x="196177" y="458536"/>
                  <a:pt x="227090" y="474065"/>
                  <a:pt x="243335" y="494951"/>
                </a:cubicBezTo>
                <a:cubicBezTo>
                  <a:pt x="253345" y="507822"/>
                  <a:pt x="261210" y="522312"/>
                  <a:pt x="268502" y="536896"/>
                </a:cubicBezTo>
                <a:cubicBezTo>
                  <a:pt x="272457" y="544805"/>
                  <a:pt x="276891" y="562063"/>
                  <a:pt x="276891" y="562063"/>
                </a:cubicBezTo>
                <a:lnTo>
                  <a:pt x="276891" y="562063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01795A14-E4B5-98A7-10DD-109D53AF2436}"/>
              </a:ext>
            </a:extLst>
          </p:cNvPr>
          <p:cNvSpPr/>
          <p:nvPr/>
        </p:nvSpPr>
        <p:spPr>
          <a:xfrm>
            <a:off x="-310393" y="302004"/>
            <a:ext cx="3212984" cy="6761526"/>
          </a:xfrm>
          <a:custGeom>
            <a:avLst/>
            <a:gdLst>
              <a:gd name="connsiteX0" fmla="*/ 2223083 w 3212984"/>
              <a:gd name="connsiteY0" fmla="*/ 1107346 h 6761526"/>
              <a:gd name="connsiteX1" fmla="*/ 2223083 w 3212984"/>
              <a:gd name="connsiteY1" fmla="*/ 1107346 h 6761526"/>
              <a:gd name="connsiteX2" fmla="*/ 2290195 w 3212984"/>
              <a:gd name="connsiteY2" fmla="*/ 1073790 h 6761526"/>
              <a:gd name="connsiteX3" fmla="*/ 2315362 w 3212984"/>
              <a:gd name="connsiteY3" fmla="*/ 1048624 h 6761526"/>
              <a:gd name="connsiteX4" fmla="*/ 2357307 w 3212984"/>
              <a:gd name="connsiteY4" fmla="*/ 973123 h 6761526"/>
              <a:gd name="connsiteX5" fmla="*/ 2348918 w 3212984"/>
              <a:gd name="connsiteY5" fmla="*/ 847288 h 6761526"/>
              <a:gd name="connsiteX6" fmla="*/ 2340529 w 3212984"/>
              <a:gd name="connsiteY6" fmla="*/ 813732 h 6761526"/>
              <a:gd name="connsiteX7" fmla="*/ 2357307 w 3212984"/>
              <a:gd name="connsiteY7" fmla="*/ 662730 h 6761526"/>
              <a:gd name="connsiteX8" fmla="*/ 2340529 w 3212984"/>
              <a:gd name="connsiteY8" fmla="*/ 478172 h 6761526"/>
              <a:gd name="connsiteX9" fmla="*/ 2256639 w 3212984"/>
              <a:gd name="connsiteY9" fmla="*/ 377504 h 6761526"/>
              <a:gd name="connsiteX10" fmla="*/ 2063692 w 3212984"/>
              <a:gd name="connsiteY10" fmla="*/ 192946 h 6761526"/>
              <a:gd name="connsiteX11" fmla="*/ 1828800 w 3212984"/>
              <a:gd name="connsiteY11" fmla="*/ 83890 h 6761526"/>
              <a:gd name="connsiteX12" fmla="*/ 1702965 w 3212984"/>
              <a:gd name="connsiteY12" fmla="*/ 67112 h 6761526"/>
              <a:gd name="connsiteX13" fmla="*/ 864066 w 3212984"/>
              <a:gd name="connsiteY13" fmla="*/ 8389 h 6761526"/>
              <a:gd name="connsiteX14" fmla="*/ 746621 w 3212984"/>
              <a:gd name="connsiteY14" fmla="*/ 0 h 6761526"/>
              <a:gd name="connsiteX15" fmla="*/ 570452 w 3212984"/>
              <a:gd name="connsiteY15" fmla="*/ 16778 h 6761526"/>
              <a:gd name="connsiteX16" fmla="*/ 234892 w 3212984"/>
              <a:gd name="connsiteY16" fmla="*/ 234891 h 6761526"/>
              <a:gd name="connsiteX17" fmla="*/ 100668 w 3212984"/>
              <a:gd name="connsiteY17" fmla="*/ 469783 h 6761526"/>
              <a:gd name="connsiteX18" fmla="*/ 0 w 3212984"/>
              <a:gd name="connsiteY18" fmla="*/ 872455 h 6761526"/>
              <a:gd name="connsiteX19" fmla="*/ 8389 w 3212984"/>
              <a:gd name="connsiteY19" fmla="*/ 1426128 h 6761526"/>
              <a:gd name="connsiteX20" fmla="*/ 41945 w 3212984"/>
              <a:gd name="connsiteY20" fmla="*/ 1669409 h 6761526"/>
              <a:gd name="connsiteX21" fmla="*/ 75501 w 3212984"/>
              <a:gd name="connsiteY21" fmla="*/ 2055302 h 6761526"/>
              <a:gd name="connsiteX22" fmla="*/ 134224 w 3212984"/>
              <a:gd name="connsiteY22" fmla="*/ 2483141 h 6761526"/>
              <a:gd name="connsiteX23" fmla="*/ 176169 w 3212984"/>
              <a:gd name="connsiteY23" fmla="*/ 2843868 h 6761526"/>
              <a:gd name="connsiteX24" fmla="*/ 218114 w 3212984"/>
              <a:gd name="connsiteY24" fmla="*/ 3087148 h 6761526"/>
              <a:gd name="connsiteX25" fmla="*/ 260059 w 3212984"/>
              <a:gd name="connsiteY25" fmla="*/ 3523376 h 6761526"/>
              <a:gd name="connsiteX26" fmla="*/ 234892 w 3212984"/>
              <a:gd name="connsiteY26" fmla="*/ 4118994 h 6761526"/>
              <a:gd name="connsiteX27" fmla="*/ 125835 w 3212984"/>
              <a:gd name="connsiteY27" fmla="*/ 4588778 h 6761526"/>
              <a:gd name="connsiteX28" fmla="*/ 16778 w 3212984"/>
              <a:gd name="connsiteY28" fmla="*/ 5259897 h 6761526"/>
              <a:gd name="connsiteX29" fmla="*/ 33556 w 3212984"/>
              <a:gd name="connsiteY29" fmla="*/ 5788403 h 6761526"/>
              <a:gd name="connsiteX30" fmla="*/ 83890 w 3212984"/>
              <a:gd name="connsiteY30" fmla="*/ 6090407 h 6761526"/>
              <a:gd name="connsiteX31" fmla="*/ 134224 w 3212984"/>
              <a:gd name="connsiteY31" fmla="*/ 6174297 h 6761526"/>
              <a:gd name="connsiteX32" fmla="*/ 159391 w 3212984"/>
              <a:gd name="connsiteY32" fmla="*/ 6224631 h 6761526"/>
              <a:gd name="connsiteX33" fmla="*/ 268448 w 3212984"/>
              <a:gd name="connsiteY33" fmla="*/ 6350466 h 6761526"/>
              <a:gd name="connsiteX34" fmla="*/ 436228 w 3212984"/>
              <a:gd name="connsiteY34" fmla="*/ 6493079 h 6761526"/>
              <a:gd name="connsiteX35" fmla="*/ 931178 w 3212984"/>
              <a:gd name="connsiteY35" fmla="*/ 6585357 h 6761526"/>
              <a:gd name="connsiteX36" fmla="*/ 1140903 w 3212984"/>
              <a:gd name="connsiteY36" fmla="*/ 6593746 h 6761526"/>
              <a:gd name="connsiteX37" fmla="*/ 1568742 w 3212984"/>
              <a:gd name="connsiteY37" fmla="*/ 6602135 h 6761526"/>
              <a:gd name="connsiteX38" fmla="*/ 1686187 w 3212984"/>
              <a:gd name="connsiteY38" fmla="*/ 6618913 h 6761526"/>
              <a:gd name="connsiteX39" fmla="*/ 1870745 w 3212984"/>
              <a:gd name="connsiteY39" fmla="*/ 6635691 h 6761526"/>
              <a:gd name="connsiteX40" fmla="*/ 2046914 w 3212984"/>
              <a:gd name="connsiteY40" fmla="*/ 6669247 h 6761526"/>
              <a:gd name="connsiteX41" fmla="*/ 2617365 w 3212984"/>
              <a:gd name="connsiteY41" fmla="*/ 6761526 h 6761526"/>
              <a:gd name="connsiteX42" fmla="*/ 2994870 w 3212984"/>
              <a:gd name="connsiteY42" fmla="*/ 6736359 h 6761526"/>
              <a:gd name="connsiteX43" fmla="*/ 3053593 w 3212984"/>
              <a:gd name="connsiteY43" fmla="*/ 6702803 h 6761526"/>
              <a:gd name="connsiteX44" fmla="*/ 3087149 w 3212984"/>
              <a:gd name="connsiteY44" fmla="*/ 6669247 h 6761526"/>
              <a:gd name="connsiteX45" fmla="*/ 3120705 w 3212984"/>
              <a:gd name="connsiteY45" fmla="*/ 6644080 h 6761526"/>
              <a:gd name="connsiteX46" fmla="*/ 3137483 w 3212984"/>
              <a:gd name="connsiteY46" fmla="*/ 6618913 h 6761526"/>
              <a:gd name="connsiteX47" fmla="*/ 3162650 w 3212984"/>
              <a:gd name="connsiteY47" fmla="*/ 6585357 h 6761526"/>
              <a:gd name="connsiteX48" fmla="*/ 3171039 w 3212984"/>
              <a:gd name="connsiteY48" fmla="*/ 6560190 h 6761526"/>
              <a:gd name="connsiteX49" fmla="*/ 3187817 w 3212984"/>
              <a:gd name="connsiteY49" fmla="*/ 6535024 h 6761526"/>
              <a:gd name="connsiteX50" fmla="*/ 3212984 w 3212984"/>
              <a:gd name="connsiteY50" fmla="*/ 6434356 h 6761526"/>
              <a:gd name="connsiteX51" fmla="*/ 3187817 w 3212984"/>
              <a:gd name="connsiteY51" fmla="*/ 6342077 h 6761526"/>
              <a:gd name="connsiteX52" fmla="*/ 3070371 w 3212984"/>
              <a:gd name="connsiteY52" fmla="*/ 6308521 h 6761526"/>
              <a:gd name="connsiteX53" fmla="*/ 2910980 w 3212984"/>
              <a:gd name="connsiteY53" fmla="*/ 6266576 h 6761526"/>
              <a:gd name="connsiteX54" fmla="*/ 2676088 w 3212984"/>
              <a:gd name="connsiteY54" fmla="*/ 6283354 h 6761526"/>
              <a:gd name="connsiteX55" fmla="*/ 2617365 w 3212984"/>
              <a:gd name="connsiteY55" fmla="*/ 6316910 h 6761526"/>
              <a:gd name="connsiteX56" fmla="*/ 2533476 w 3212984"/>
              <a:gd name="connsiteY56" fmla="*/ 6342077 h 6761526"/>
              <a:gd name="connsiteX57" fmla="*/ 2164360 w 3212984"/>
              <a:gd name="connsiteY57" fmla="*/ 6157519 h 6761526"/>
              <a:gd name="connsiteX58" fmla="*/ 2038525 w 3212984"/>
              <a:gd name="connsiteY58" fmla="*/ 5922627 h 6761526"/>
              <a:gd name="connsiteX59" fmla="*/ 2013358 w 3212984"/>
              <a:gd name="connsiteY59" fmla="*/ 5813570 h 6761526"/>
              <a:gd name="connsiteX60" fmla="*/ 2004969 w 3212984"/>
              <a:gd name="connsiteY60" fmla="*/ 5712902 h 6761526"/>
              <a:gd name="connsiteX61" fmla="*/ 1988191 w 3212984"/>
              <a:gd name="connsiteY61" fmla="*/ 5184396 h 6761526"/>
              <a:gd name="connsiteX62" fmla="*/ 1921079 w 3212984"/>
              <a:gd name="connsiteY62" fmla="*/ 4899170 h 6761526"/>
              <a:gd name="connsiteX63" fmla="*/ 1795244 w 3212984"/>
              <a:gd name="connsiteY63" fmla="*/ 4706224 h 6761526"/>
              <a:gd name="connsiteX64" fmla="*/ 1702965 w 3212984"/>
              <a:gd name="connsiteY64" fmla="*/ 4530055 h 6761526"/>
              <a:gd name="connsiteX65" fmla="*/ 1585520 w 3212984"/>
              <a:gd name="connsiteY65" fmla="*/ 4337108 h 6761526"/>
              <a:gd name="connsiteX66" fmla="*/ 1442907 w 3212984"/>
              <a:gd name="connsiteY66" fmla="*/ 4001548 h 6761526"/>
              <a:gd name="connsiteX67" fmla="*/ 1367406 w 3212984"/>
              <a:gd name="connsiteY67" fmla="*/ 3816990 h 6761526"/>
              <a:gd name="connsiteX68" fmla="*/ 1300294 w 3212984"/>
              <a:gd name="connsiteY68" fmla="*/ 3473042 h 6761526"/>
              <a:gd name="connsiteX69" fmla="*/ 1333850 w 3212984"/>
              <a:gd name="connsiteY69" fmla="*/ 3095537 h 6761526"/>
              <a:gd name="connsiteX70" fmla="*/ 1426129 w 3212984"/>
              <a:gd name="connsiteY70" fmla="*/ 2877424 h 6761526"/>
              <a:gd name="connsiteX71" fmla="*/ 1694576 w 3212984"/>
              <a:gd name="connsiteY71" fmla="*/ 2499919 h 6761526"/>
              <a:gd name="connsiteX72" fmla="*/ 1803633 w 3212984"/>
              <a:gd name="connsiteY72" fmla="*/ 2407640 h 6761526"/>
              <a:gd name="connsiteX73" fmla="*/ 1904301 w 3212984"/>
              <a:gd name="connsiteY73" fmla="*/ 2365695 h 6761526"/>
              <a:gd name="connsiteX74" fmla="*/ 1845578 w 3212984"/>
              <a:gd name="connsiteY74" fmla="*/ 2466363 h 6761526"/>
              <a:gd name="connsiteX75" fmla="*/ 1828800 w 3212984"/>
              <a:gd name="connsiteY75" fmla="*/ 2508308 h 6761526"/>
              <a:gd name="connsiteX76" fmla="*/ 1736521 w 3212984"/>
              <a:gd name="connsiteY76" fmla="*/ 2583809 h 6761526"/>
              <a:gd name="connsiteX77" fmla="*/ 1711354 w 3212984"/>
              <a:gd name="connsiteY77" fmla="*/ 2617365 h 6761526"/>
              <a:gd name="connsiteX78" fmla="*/ 1652632 w 3212984"/>
              <a:gd name="connsiteY78" fmla="*/ 2709644 h 6761526"/>
              <a:gd name="connsiteX79" fmla="*/ 1635854 w 3212984"/>
              <a:gd name="connsiteY79" fmla="*/ 2743200 h 6761526"/>
              <a:gd name="connsiteX80" fmla="*/ 1686187 w 3212984"/>
              <a:gd name="connsiteY80" fmla="*/ 2877424 h 6761526"/>
              <a:gd name="connsiteX81" fmla="*/ 1719743 w 3212984"/>
              <a:gd name="connsiteY81" fmla="*/ 2885813 h 6761526"/>
              <a:gd name="connsiteX82" fmla="*/ 1828800 w 3212984"/>
              <a:gd name="connsiteY82" fmla="*/ 2869035 h 6761526"/>
              <a:gd name="connsiteX83" fmla="*/ 1879134 w 3212984"/>
              <a:gd name="connsiteY83" fmla="*/ 2835479 h 6761526"/>
              <a:gd name="connsiteX84" fmla="*/ 1904301 w 3212984"/>
              <a:gd name="connsiteY84" fmla="*/ 2801923 h 6761526"/>
              <a:gd name="connsiteX85" fmla="*/ 1895912 w 3212984"/>
              <a:gd name="connsiteY85" fmla="*/ 2743200 h 6761526"/>
              <a:gd name="connsiteX86" fmla="*/ 1879134 w 3212984"/>
              <a:gd name="connsiteY86" fmla="*/ 2701255 h 6761526"/>
              <a:gd name="connsiteX87" fmla="*/ 1895912 w 3212984"/>
              <a:gd name="connsiteY87" fmla="*/ 2600587 h 6761526"/>
              <a:gd name="connsiteX88" fmla="*/ 1912690 w 3212984"/>
              <a:gd name="connsiteY88" fmla="*/ 2575420 h 6761526"/>
              <a:gd name="connsiteX89" fmla="*/ 1946246 w 3212984"/>
              <a:gd name="connsiteY89" fmla="*/ 2491530 h 6761526"/>
              <a:gd name="connsiteX90" fmla="*/ 1937857 w 3212984"/>
              <a:gd name="connsiteY90" fmla="*/ 2365695 h 6761526"/>
              <a:gd name="connsiteX91" fmla="*/ 1912690 w 3212984"/>
              <a:gd name="connsiteY91" fmla="*/ 2290194 h 6761526"/>
              <a:gd name="connsiteX92" fmla="*/ 1895912 w 3212984"/>
              <a:gd name="connsiteY92" fmla="*/ 2231471 h 6761526"/>
              <a:gd name="connsiteX93" fmla="*/ 1870745 w 3212984"/>
              <a:gd name="connsiteY93" fmla="*/ 2181137 h 6761526"/>
              <a:gd name="connsiteX94" fmla="*/ 1853967 w 3212984"/>
              <a:gd name="connsiteY94" fmla="*/ 2122414 h 6761526"/>
              <a:gd name="connsiteX95" fmla="*/ 1828800 w 3212984"/>
              <a:gd name="connsiteY95" fmla="*/ 2055302 h 6761526"/>
              <a:gd name="connsiteX96" fmla="*/ 1812022 w 3212984"/>
              <a:gd name="connsiteY96" fmla="*/ 1904301 h 6761526"/>
              <a:gd name="connsiteX97" fmla="*/ 1820411 w 3212984"/>
              <a:gd name="connsiteY97" fmla="*/ 1702965 h 6761526"/>
              <a:gd name="connsiteX98" fmla="*/ 1837189 w 3212984"/>
              <a:gd name="connsiteY98" fmla="*/ 1644242 h 6761526"/>
              <a:gd name="connsiteX99" fmla="*/ 1845578 w 3212984"/>
              <a:gd name="connsiteY99" fmla="*/ 1602297 h 6761526"/>
              <a:gd name="connsiteX100" fmla="*/ 1946246 w 3212984"/>
              <a:gd name="connsiteY100" fmla="*/ 1451295 h 6761526"/>
              <a:gd name="connsiteX101" fmla="*/ 1996580 w 3212984"/>
              <a:gd name="connsiteY101" fmla="*/ 1409350 h 6761526"/>
              <a:gd name="connsiteX102" fmla="*/ 2038525 w 3212984"/>
              <a:gd name="connsiteY102" fmla="*/ 1392572 h 6761526"/>
              <a:gd name="connsiteX103" fmla="*/ 2063692 w 3212984"/>
              <a:gd name="connsiteY103" fmla="*/ 1367405 h 6761526"/>
              <a:gd name="connsiteX104" fmla="*/ 2105637 w 3212984"/>
              <a:gd name="connsiteY104" fmla="*/ 1350627 h 6761526"/>
              <a:gd name="connsiteX105" fmla="*/ 2223083 w 3212984"/>
              <a:gd name="connsiteY105" fmla="*/ 1325460 h 6761526"/>
              <a:gd name="connsiteX106" fmla="*/ 2248250 w 3212984"/>
              <a:gd name="connsiteY106" fmla="*/ 1308682 h 6761526"/>
              <a:gd name="connsiteX107" fmla="*/ 2298584 w 3212984"/>
              <a:gd name="connsiteY107" fmla="*/ 1283515 h 6761526"/>
              <a:gd name="connsiteX108" fmla="*/ 2315362 w 3212984"/>
              <a:gd name="connsiteY108" fmla="*/ 1258348 h 6761526"/>
              <a:gd name="connsiteX109" fmla="*/ 2340529 w 3212984"/>
              <a:gd name="connsiteY109" fmla="*/ 1224792 h 6761526"/>
              <a:gd name="connsiteX110" fmla="*/ 2348918 w 3212984"/>
              <a:gd name="connsiteY110" fmla="*/ 1191236 h 6761526"/>
              <a:gd name="connsiteX111" fmla="*/ 2365696 w 3212984"/>
              <a:gd name="connsiteY111" fmla="*/ 1166069 h 6761526"/>
              <a:gd name="connsiteX112" fmla="*/ 2374085 w 3212984"/>
              <a:gd name="connsiteY112" fmla="*/ 1140902 h 6761526"/>
              <a:gd name="connsiteX113" fmla="*/ 2357307 w 3212984"/>
              <a:gd name="connsiteY113" fmla="*/ 1073790 h 6761526"/>
              <a:gd name="connsiteX114" fmla="*/ 2323751 w 3212984"/>
              <a:gd name="connsiteY114" fmla="*/ 1015068 h 6761526"/>
              <a:gd name="connsiteX115" fmla="*/ 2306973 w 3212984"/>
              <a:gd name="connsiteY115" fmla="*/ 989901 h 6761526"/>
              <a:gd name="connsiteX116" fmla="*/ 2306973 w 3212984"/>
              <a:gd name="connsiteY116" fmla="*/ 981512 h 6761526"/>
              <a:gd name="connsiteX117" fmla="*/ 2306973 w 3212984"/>
              <a:gd name="connsiteY117" fmla="*/ 981512 h 676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212984" h="6761526">
                <a:moveTo>
                  <a:pt x="2223083" y="1107346"/>
                </a:moveTo>
                <a:lnTo>
                  <a:pt x="2223083" y="1107346"/>
                </a:lnTo>
                <a:cubicBezTo>
                  <a:pt x="2245454" y="1096161"/>
                  <a:pt x="2269094" y="1087218"/>
                  <a:pt x="2290195" y="1073790"/>
                </a:cubicBezTo>
                <a:cubicBezTo>
                  <a:pt x="2300204" y="1067421"/>
                  <a:pt x="2307641" y="1057631"/>
                  <a:pt x="2315362" y="1048624"/>
                </a:cubicBezTo>
                <a:cubicBezTo>
                  <a:pt x="2345289" y="1013710"/>
                  <a:pt x="2339941" y="1016537"/>
                  <a:pt x="2357307" y="973123"/>
                </a:cubicBezTo>
                <a:cubicBezTo>
                  <a:pt x="2354511" y="931178"/>
                  <a:pt x="2353319" y="889095"/>
                  <a:pt x="2348918" y="847288"/>
                </a:cubicBezTo>
                <a:cubicBezTo>
                  <a:pt x="2347711" y="835822"/>
                  <a:pt x="2340529" y="825262"/>
                  <a:pt x="2340529" y="813732"/>
                </a:cubicBezTo>
                <a:cubicBezTo>
                  <a:pt x="2340529" y="706005"/>
                  <a:pt x="2337513" y="722113"/>
                  <a:pt x="2357307" y="662730"/>
                </a:cubicBezTo>
                <a:cubicBezTo>
                  <a:pt x="2351714" y="601211"/>
                  <a:pt x="2361088" y="536423"/>
                  <a:pt x="2340529" y="478172"/>
                </a:cubicBezTo>
                <a:cubicBezTo>
                  <a:pt x="2325991" y="436982"/>
                  <a:pt x="2287061" y="408848"/>
                  <a:pt x="2256639" y="377504"/>
                </a:cubicBezTo>
                <a:cubicBezTo>
                  <a:pt x="2194652" y="313639"/>
                  <a:pt x="2142055" y="235141"/>
                  <a:pt x="2063692" y="192946"/>
                </a:cubicBezTo>
                <a:cubicBezTo>
                  <a:pt x="1988464" y="152439"/>
                  <a:pt x="1912431" y="106192"/>
                  <a:pt x="1828800" y="83890"/>
                </a:cubicBezTo>
                <a:cubicBezTo>
                  <a:pt x="1787913" y="72987"/>
                  <a:pt x="1744804" y="73451"/>
                  <a:pt x="1702965" y="67112"/>
                </a:cubicBezTo>
                <a:cubicBezTo>
                  <a:pt x="1262542" y="381"/>
                  <a:pt x="1886245" y="61628"/>
                  <a:pt x="864066" y="8389"/>
                </a:cubicBezTo>
                <a:cubicBezTo>
                  <a:pt x="824871" y="6348"/>
                  <a:pt x="785769" y="2796"/>
                  <a:pt x="746621" y="0"/>
                </a:cubicBezTo>
                <a:cubicBezTo>
                  <a:pt x="687898" y="5593"/>
                  <a:pt x="628157" y="4538"/>
                  <a:pt x="570452" y="16778"/>
                </a:cubicBezTo>
                <a:cubicBezTo>
                  <a:pt x="452080" y="41887"/>
                  <a:pt x="303301" y="183584"/>
                  <a:pt x="234892" y="234891"/>
                </a:cubicBezTo>
                <a:cubicBezTo>
                  <a:pt x="190151" y="313188"/>
                  <a:pt x="138554" y="387949"/>
                  <a:pt x="100668" y="469783"/>
                </a:cubicBezTo>
                <a:cubicBezTo>
                  <a:pt x="18356" y="647576"/>
                  <a:pt x="24668" y="691553"/>
                  <a:pt x="0" y="872455"/>
                </a:cubicBezTo>
                <a:cubicBezTo>
                  <a:pt x="2796" y="1057013"/>
                  <a:pt x="-1312" y="1241804"/>
                  <a:pt x="8389" y="1426128"/>
                </a:cubicBezTo>
                <a:cubicBezTo>
                  <a:pt x="12692" y="1507876"/>
                  <a:pt x="33262" y="1588009"/>
                  <a:pt x="41945" y="1669409"/>
                </a:cubicBezTo>
                <a:cubicBezTo>
                  <a:pt x="55640" y="1797797"/>
                  <a:pt x="60952" y="1927008"/>
                  <a:pt x="75501" y="2055302"/>
                </a:cubicBezTo>
                <a:cubicBezTo>
                  <a:pt x="91721" y="2198335"/>
                  <a:pt x="115995" y="2340350"/>
                  <a:pt x="134224" y="2483141"/>
                </a:cubicBezTo>
                <a:cubicBezTo>
                  <a:pt x="149553" y="2603219"/>
                  <a:pt x="159516" y="2723966"/>
                  <a:pt x="176169" y="2843868"/>
                </a:cubicBezTo>
                <a:cubicBezTo>
                  <a:pt x="187489" y="2925375"/>
                  <a:pt x="206828" y="3005636"/>
                  <a:pt x="218114" y="3087148"/>
                </a:cubicBezTo>
                <a:cubicBezTo>
                  <a:pt x="248822" y="3308925"/>
                  <a:pt x="248804" y="3343288"/>
                  <a:pt x="260059" y="3523376"/>
                </a:cubicBezTo>
                <a:cubicBezTo>
                  <a:pt x="251670" y="3721915"/>
                  <a:pt x="251226" y="3920950"/>
                  <a:pt x="234892" y="4118994"/>
                </a:cubicBezTo>
                <a:cubicBezTo>
                  <a:pt x="222078" y="4274368"/>
                  <a:pt x="158635" y="4439127"/>
                  <a:pt x="125835" y="4588778"/>
                </a:cubicBezTo>
                <a:cubicBezTo>
                  <a:pt x="64311" y="4869479"/>
                  <a:pt x="54030" y="4984234"/>
                  <a:pt x="16778" y="5259897"/>
                </a:cubicBezTo>
                <a:cubicBezTo>
                  <a:pt x="6112" y="5601212"/>
                  <a:pt x="-666" y="5453031"/>
                  <a:pt x="33556" y="5788403"/>
                </a:cubicBezTo>
                <a:cubicBezTo>
                  <a:pt x="42835" y="5879338"/>
                  <a:pt x="52780" y="6003299"/>
                  <a:pt x="83890" y="6090407"/>
                </a:cubicBezTo>
                <a:cubicBezTo>
                  <a:pt x="94858" y="6121118"/>
                  <a:pt x="118236" y="6145874"/>
                  <a:pt x="134224" y="6174297"/>
                </a:cubicBezTo>
                <a:cubicBezTo>
                  <a:pt x="143421" y="6190646"/>
                  <a:pt x="149247" y="6208852"/>
                  <a:pt x="159391" y="6224631"/>
                </a:cubicBezTo>
                <a:cubicBezTo>
                  <a:pt x="206718" y="6298251"/>
                  <a:pt x="209371" y="6287450"/>
                  <a:pt x="268448" y="6350466"/>
                </a:cubicBezTo>
                <a:cubicBezTo>
                  <a:pt x="323379" y="6409059"/>
                  <a:pt x="354222" y="6463641"/>
                  <a:pt x="436228" y="6493079"/>
                </a:cubicBezTo>
                <a:cubicBezTo>
                  <a:pt x="522220" y="6523948"/>
                  <a:pt x="854383" y="6577273"/>
                  <a:pt x="931178" y="6585357"/>
                </a:cubicBezTo>
                <a:cubicBezTo>
                  <a:pt x="1000758" y="6592681"/>
                  <a:pt x="1070963" y="6591905"/>
                  <a:pt x="1140903" y="6593746"/>
                </a:cubicBezTo>
                <a:lnTo>
                  <a:pt x="1568742" y="6602135"/>
                </a:lnTo>
                <a:cubicBezTo>
                  <a:pt x="1607890" y="6607728"/>
                  <a:pt x="1646883" y="6614546"/>
                  <a:pt x="1686187" y="6618913"/>
                </a:cubicBezTo>
                <a:cubicBezTo>
                  <a:pt x="1742255" y="6625143"/>
                  <a:pt x="1813344" y="6626124"/>
                  <a:pt x="1870745" y="6635691"/>
                </a:cubicBezTo>
                <a:cubicBezTo>
                  <a:pt x="1929710" y="6645519"/>
                  <a:pt x="1987842" y="6660081"/>
                  <a:pt x="2046914" y="6669247"/>
                </a:cubicBezTo>
                <a:cubicBezTo>
                  <a:pt x="2652554" y="6763226"/>
                  <a:pt x="2079113" y="6657348"/>
                  <a:pt x="2617365" y="6761526"/>
                </a:cubicBezTo>
                <a:cubicBezTo>
                  <a:pt x="2743200" y="6753137"/>
                  <a:pt x="2869407" y="6749161"/>
                  <a:pt x="2994870" y="6736359"/>
                </a:cubicBezTo>
                <a:cubicBezTo>
                  <a:pt x="3003876" y="6735440"/>
                  <a:pt x="3045084" y="6710097"/>
                  <a:pt x="3053593" y="6702803"/>
                </a:cubicBezTo>
                <a:cubicBezTo>
                  <a:pt x="3065603" y="6692508"/>
                  <a:pt x="3075244" y="6679664"/>
                  <a:pt x="3087149" y="6669247"/>
                </a:cubicBezTo>
                <a:cubicBezTo>
                  <a:pt x="3097671" y="6660040"/>
                  <a:pt x="3110818" y="6653967"/>
                  <a:pt x="3120705" y="6644080"/>
                </a:cubicBezTo>
                <a:cubicBezTo>
                  <a:pt x="3127834" y="6636951"/>
                  <a:pt x="3131623" y="6627117"/>
                  <a:pt x="3137483" y="6618913"/>
                </a:cubicBezTo>
                <a:cubicBezTo>
                  <a:pt x="3145610" y="6607536"/>
                  <a:pt x="3154261" y="6596542"/>
                  <a:pt x="3162650" y="6585357"/>
                </a:cubicBezTo>
                <a:cubicBezTo>
                  <a:pt x="3165446" y="6576968"/>
                  <a:pt x="3167084" y="6568099"/>
                  <a:pt x="3171039" y="6560190"/>
                </a:cubicBezTo>
                <a:cubicBezTo>
                  <a:pt x="3175548" y="6551172"/>
                  <a:pt x="3185372" y="6544805"/>
                  <a:pt x="3187817" y="6535024"/>
                </a:cubicBezTo>
                <a:cubicBezTo>
                  <a:pt x="3216325" y="6420994"/>
                  <a:pt x="3174593" y="6491943"/>
                  <a:pt x="3212984" y="6434356"/>
                </a:cubicBezTo>
                <a:cubicBezTo>
                  <a:pt x="3212544" y="6430837"/>
                  <a:pt x="3212986" y="6353089"/>
                  <a:pt x="3187817" y="6342077"/>
                </a:cubicBezTo>
                <a:cubicBezTo>
                  <a:pt x="3150515" y="6325758"/>
                  <a:pt x="3109149" y="6320930"/>
                  <a:pt x="3070371" y="6308521"/>
                </a:cubicBezTo>
                <a:cubicBezTo>
                  <a:pt x="2931513" y="6264087"/>
                  <a:pt x="3028059" y="6281211"/>
                  <a:pt x="2910980" y="6266576"/>
                </a:cubicBezTo>
                <a:cubicBezTo>
                  <a:pt x="2832683" y="6272169"/>
                  <a:pt x="2754242" y="6276027"/>
                  <a:pt x="2676088" y="6283354"/>
                </a:cubicBezTo>
                <a:cubicBezTo>
                  <a:pt x="2602761" y="6290228"/>
                  <a:pt x="2679765" y="6288110"/>
                  <a:pt x="2617365" y="6316910"/>
                </a:cubicBezTo>
                <a:cubicBezTo>
                  <a:pt x="2590858" y="6329144"/>
                  <a:pt x="2561439" y="6333688"/>
                  <a:pt x="2533476" y="6342077"/>
                </a:cubicBezTo>
                <a:cubicBezTo>
                  <a:pt x="2390922" y="6294559"/>
                  <a:pt x="2256798" y="6285019"/>
                  <a:pt x="2164360" y="6157519"/>
                </a:cubicBezTo>
                <a:cubicBezTo>
                  <a:pt x="2112223" y="6085605"/>
                  <a:pt x="2038525" y="5922627"/>
                  <a:pt x="2038525" y="5922627"/>
                </a:cubicBezTo>
                <a:cubicBezTo>
                  <a:pt x="2030136" y="5886275"/>
                  <a:pt x="2019252" y="5850409"/>
                  <a:pt x="2013358" y="5813570"/>
                </a:cubicBezTo>
                <a:cubicBezTo>
                  <a:pt x="2008038" y="5780321"/>
                  <a:pt x="2006315" y="5746547"/>
                  <a:pt x="2004969" y="5712902"/>
                </a:cubicBezTo>
                <a:cubicBezTo>
                  <a:pt x="1997924" y="5536785"/>
                  <a:pt x="1998918" y="5360327"/>
                  <a:pt x="1988191" y="5184396"/>
                </a:cubicBezTo>
                <a:cubicBezTo>
                  <a:pt x="1982375" y="5089010"/>
                  <a:pt x="1958459" y="4987523"/>
                  <a:pt x="1921079" y="4899170"/>
                </a:cubicBezTo>
                <a:cubicBezTo>
                  <a:pt x="1867209" y="4771841"/>
                  <a:pt x="1871957" y="4832799"/>
                  <a:pt x="1795244" y="4706224"/>
                </a:cubicBezTo>
                <a:cubicBezTo>
                  <a:pt x="1760885" y="4649532"/>
                  <a:pt x="1735713" y="4587693"/>
                  <a:pt x="1702965" y="4530055"/>
                </a:cubicBezTo>
                <a:cubicBezTo>
                  <a:pt x="1665769" y="4464591"/>
                  <a:pt x="1622716" y="4402572"/>
                  <a:pt x="1585520" y="4337108"/>
                </a:cubicBezTo>
                <a:cubicBezTo>
                  <a:pt x="1448246" y="4095504"/>
                  <a:pt x="1529292" y="4237668"/>
                  <a:pt x="1442907" y="4001548"/>
                </a:cubicBezTo>
                <a:cubicBezTo>
                  <a:pt x="1420070" y="3939126"/>
                  <a:pt x="1388885" y="3879892"/>
                  <a:pt x="1367406" y="3816990"/>
                </a:cubicBezTo>
                <a:cubicBezTo>
                  <a:pt x="1321084" y="3681333"/>
                  <a:pt x="1319973" y="3617355"/>
                  <a:pt x="1300294" y="3473042"/>
                </a:cubicBezTo>
                <a:cubicBezTo>
                  <a:pt x="1311479" y="3347207"/>
                  <a:pt x="1307737" y="3219140"/>
                  <a:pt x="1333850" y="3095537"/>
                </a:cubicBezTo>
                <a:cubicBezTo>
                  <a:pt x="1350168" y="3018298"/>
                  <a:pt x="1392585" y="2948887"/>
                  <a:pt x="1426129" y="2877424"/>
                </a:cubicBezTo>
                <a:cubicBezTo>
                  <a:pt x="1522229" y="2672689"/>
                  <a:pt x="1527311" y="2667185"/>
                  <a:pt x="1694576" y="2499919"/>
                </a:cubicBezTo>
                <a:cubicBezTo>
                  <a:pt x="1728248" y="2466247"/>
                  <a:pt x="1764288" y="2434466"/>
                  <a:pt x="1803633" y="2407640"/>
                </a:cubicBezTo>
                <a:cubicBezTo>
                  <a:pt x="1830282" y="2389470"/>
                  <a:pt x="1871287" y="2376700"/>
                  <a:pt x="1904301" y="2365695"/>
                </a:cubicBezTo>
                <a:cubicBezTo>
                  <a:pt x="1884727" y="2399251"/>
                  <a:pt x="1860006" y="2430294"/>
                  <a:pt x="1845578" y="2466363"/>
                </a:cubicBezTo>
                <a:cubicBezTo>
                  <a:pt x="1839985" y="2480345"/>
                  <a:pt x="1836781" y="2495538"/>
                  <a:pt x="1828800" y="2508308"/>
                </a:cubicBezTo>
                <a:cubicBezTo>
                  <a:pt x="1813881" y="2532178"/>
                  <a:pt x="1742363" y="2576020"/>
                  <a:pt x="1736521" y="2583809"/>
                </a:cubicBezTo>
                <a:cubicBezTo>
                  <a:pt x="1728132" y="2594994"/>
                  <a:pt x="1719372" y="2605911"/>
                  <a:pt x="1711354" y="2617365"/>
                </a:cubicBezTo>
                <a:cubicBezTo>
                  <a:pt x="1692729" y="2643973"/>
                  <a:pt x="1668788" y="2680564"/>
                  <a:pt x="1652632" y="2709644"/>
                </a:cubicBezTo>
                <a:cubicBezTo>
                  <a:pt x="1646559" y="2720576"/>
                  <a:pt x="1641447" y="2732015"/>
                  <a:pt x="1635854" y="2743200"/>
                </a:cubicBezTo>
                <a:cubicBezTo>
                  <a:pt x="1647854" y="2821203"/>
                  <a:pt x="1625833" y="2847246"/>
                  <a:pt x="1686187" y="2877424"/>
                </a:cubicBezTo>
                <a:cubicBezTo>
                  <a:pt x="1696499" y="2882580"/>
                  <a:pt x="1708558" y="2883017"/>
                  <a:pt x="1719743" y="2885813"/>
                </a:cubicBezTo>
                <a:cubicBezTo>
                  <a:pt x="1724642" y="2885269"/>
                  <a:pt x="1808042" y="2879414"/>
                  <a:pt x="1828800" y="2869035"/>
                </a:cubicBezTo>
                <a:cubicBezTo>
                  <a:pt x="1846836" y="2860017"/>
                  <a:pt x="1864063" y="2848876"/>
                  <a:pt x="1879134" y="2835479"/>
                </a:cubicBezTo>
                <a:cubicBezTo>
                  <a:pt x="1889584" y="2826190"/>
                  <a:pt x="1895912" y="2813108"/>
                  <a:pt x="1904301" y="2801923"/>
                </a:cubicBezTo>
                <a:cubicBezTo>
                  <a:pt x="1901505" y="2782349"/>
                  <a:pt x="1900708" y="2762383"/>
                  <a:pt x="1895912" y="2743200"/>
                </a:cubicBezTo>
                <a:cubicBezTo>
                  <a:pt x="1892260" y="2728591"/>
                  <a:pt x="1879134" y="2716314"/>
                  <a:pt x="1879134" y="2701255"/>
                </a:cubicBezTo>
                <a:cubicBezTo>
                  <a:pt x="1879134" y="2667236"/>
                  <a:pt x="1887147" y="2633457"/>
                  <a:pt x="1895912" y="2600587"/>
                </a:cubicBezTo>
                <a:cubicBezTo>
                  <a:pt x="1898510" y="2590845"/>
                  <a:pt x="1907688" y="2584174"/>
                  <a:pt x="1912690" y="2575420"/>
                </a:cubicBezTo>
                <a:cubicBezTo>
                  <a:pt x="1932440" y="2540858"/>
                  <a:pt x="1932496" y="2532780"/>
                  <a:pt x="1946246" y="2491530"/>
                </a:cubicBezTo>
                <a:cubicBezTo>
                  <a:pt x="1943450" y="2449585"/>
                  <a:pt x="1944768" y="2407161"/>
                  <a:pt x="1937857" y="2365695"/>
                </a:cubicBezTo>
                <a:cubicBezTo>
                  <a:pt x="1933496" y="2339528"/>
                  <a:pt x="1920603" y="2315515"/>
                  <a:pt x="1912690" y="2290194"/>
                </a:cubicBezTo>
                <a:cubicBezTo>
                  <a:pt x="1906618" y="2270763"/>
                  <a:pt x="1903220" y="2250472"/>
                  <a:pt x="1895912" y="2231471"/>
                </a:cubicBezTo>
                <a:cubicBezTo>
                  <a:pt x="1889178" y="2213963"/>
                  <a:pt x="1877479" y="2198645"/>
                  <a:pt x="1870745" y="2181137"/>
                </a:cubicBezTo>
                <a:cubicBezTo>
                  <a:pt x="1863437" y="2162136"/>
                  <a:pt x="1860405" y="2141727"/>
                  <a:pt x="1853967" y="2122414"/>
                </a:cubicBezTo>
                <a:cubicBezTo>
                  <a:pt x="1846412" y="2099748"/>
                  <a:pt x="1837189" y="2077673"/>
                  <a:pt x="1828800" y="2055302"/>
                </a:cubicBezTo>
                <a:cubicBezTo>
                  <a:pt x="1822560" y="2011620"/>
                  <a:pt x="1812022" y="1945017"/>
                  <a:pt x="1812022" y="1904301"/>
                </a:cubicBezTo>
                <a:cubicBezTo>
                  <a:pt x="1812022" y="1837131"/>
                  <a:pt x="1813941" y="1769823"/>
                  <a:pt x="1820411" y="1702965"/>
                </a:cubicBezTo>
                <a:cubicBezTo>
                  <a:pt x="1822372" y="1682702"/>
                  <a:pt x="1832252" y="1663992"/>
                  <a:pt x="1837189" y="1644242"/>
                </a:cubicBezTo>
                <a:cubicBezTo>
                  <a:pt x="1840647" y="1630409"/>
                  <a:pt x="1839474" y="1615183"/>
                  <a:pt x="1845578" y="1602297"/>
                </a:cubicBezTo>
                <a:cubicBezTo>
                  <a:pt x="1882786" y="1523747"/>
                  <a:pt x="1894051" y="1498270"/>
                  <a:pt x="1946246" y="1451295"/>
                </a:cubicBezTo>
                <a:cubicBezTo>
                  <a:pt x="1962480" y="1436685"/>
                  <a:pt x="1978154" y="1421075"/>
                  <a:pt x="1996580" y="1409350"/>
                </a:cubicBezTo>
                <a:cubicBezTo>
                  <a:pt x="2009284" y="1401265"/>
                  <a:pt x="2024543" y="1398165"/>
                  <a:pt x="2038525" y="1392572"/>
                </a:cubicBezTo>
                <a:cubicBezTo>
                  <a:pt x="2046914" y="1384183"/>
                  <a:pt x="2053631" y="1373693"/>
                  <a:pt x="2063692" y="1367405"/>
                </a:cubicBezTo>
                <a:cubicBezTo>
                  <a:pt x="2076462" y="1359424"/>
                  <a:pt x="2091537" y="1355914"/>
                  <a:pt x="2105637" y="1350627"/>
                </a:cubicBezTo>
                <a:cubicBezTo>
                  <a:pt x="2148638" y="1334502"/>
                  <a:pt x="2163913" y="1336218"/>
                  <a:pt x="2223083" y="1325460"/>
                </a:cubicBezTo>
                <a:cubicBezTo>
                  <a:pt x="2231472" y="1319867"/>
                  <a:pt x="2239436" y="1313578"/>
                  <a:pt x="2248250" y="1308682"/>
                </a:cubicBezTo>
                <a:cubicBezTo>
                  <a:pt x="2264648" y="1299572"/>
                  <a:pt x="2283577" y="1294770"/>
                  <a:pt x="2298584" y="1283515"/>
                </a:cubicBezTo>
                <a:cubicBezTo>
                  <a:pt x="2306650" y="1277466"/>
                  <a:pt x="2309502" y="1266552"/>
                  <a:pt x="2315362" y="1258348"/>
                </a:cubicBezTo>
                <a:cubicBezTo>
                  <a:pt x="2323489" y="1246971"/>
                  <a:pt x="2332140" y="1235977"/>
                  <a:pt x="2340529" y="1224792"/>
                </a:cubicBezTo>
                <a:cubicBezTo>
                  <a:pt x="2343325" y="1213607"/>
                  <a:pt x="2344376" y="1201833"/>
                  <a:pt x="2348918" y="1191236"/>
                </a:cubicBezTo>
                <a:cubicBezTo>
                  <a:pt x="2352890" y="1181969"/>
                  <a:pt x="2361187" y="1175087"/>
                  <a:pt x="2365696" y="1166069"/>
                </a:cubicBezTo>
                <a:cubicBezTo>
                  <a:pt x="2369651" y="1158160"/>
                  <a:pt x="2371289" y="1149291"/>
                  <a:pt x="2374085" y="1140902"/>
                </a:cubicBezTo>
                <a:cubicBezTo>
                  <a:pt x="2370894" y="1124949"/>
                  <a:pt x="2365906" y="1090987"/>
                  <a:pt x="2357307" y="1073790"/>
                </a:cubicBezTo>
                <a:cubicBezTo>
                  <a:pt x="2347225" y="1053626"/>
                  <a:pt x="2335350" y="1034400"/>
                  <a:pt x="2323751" y="1015068"/>
                </a:cubicBezTo>
                <a:cubicBezTo>
                  <a:pt x="2318564" y="1006423"/>
                  <a:pt x="2311482" y="998919"/>
                  <a:pt x="2306973" y="989901"/>
                </a:cubicBezTo>
                <a:cubicBezTo>
                  <a:pt x="2305722" y="987400"/>
                  <a:pt x="2306973" y="984308"/>
                  <a:pt x="2306973" y="981512"/>
                </a:cubicBezTo>
                <a:lnTo>
                  <a:pt x="2306973" y="981512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D1B57E3-8065-AB94-2DB6-1C5DDB441B7A}"/>
              </a:ext>
            </a:extLst>
          </p:cNvPr>
          <p:cNvSpPr/>
          <p:nvPr/>
        </p:nvSpPr>
        <p:spPr>
          <a:xfrm>
            <a:off x="1379789" y="2684477"/>
            <a:ext cx="239286" cy="167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AB7E446-9AEB-20E6-2761-6C0AA1246DD9}"/>
              </a:ext>
            </a:extLst>
          </p:cNvPr>
          <p:cNvSpPr txBox="1"/>
          <p:nvPr/>
        </p:nvSpPr>
        <p:spPr>
          <a:xfrm>
            <a:off x="4907560" y="702004"/>
            <a:ext cx="18539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Introdução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EBC7CEDB-E4BA-1143-332F-29B74B530426}"/>
              </a:ext>
            </a:extLst>
          </p:cNvPr>
          <p:cNvCxnSpPr>
            <a:cxnSpLocks/>
          </p:cNvCxnSpPr>
          <p:nvPr/>
        </p:nvCxnSpPr>
        <p:spPr>
          <a:xfrm flipH="1" flipV="1">
            <a:off x="2491530" y="973123"/>
            <a:ext cx="638962" cy="982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4EF395B-C103-45A2-B276-42CC1CDB3CAD}"/>
              </a:ext>
            </a:extLst>
          </p:cNvPr>
          <p:cNvSpPr txBox="1"/>
          <p:nvPr/>
        </p:nvSpPr>
        <p:spPr>
          <a:xfrm>
            <a:off x="3078759" y="906011"/>
            <a:ext cx="125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Sinartroses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C9D0ADF9-D457-5B48-6BBA-D3872BAFB6F8}"/>
              </a:ext>
            </a:extLst>
          </p:cNvPr>
          <p:cNvCxnSpPr>
            <a:cxnSpLocks/>
          </p:cNvCxnSpPr>
          <p:nvPr/>
        </p:nvCxnSpPr>
        <p:spPr>
          <a:xfrm flipH="1" flipV="1">
            <a:off x="3130492" y="2907663"/>
            <a:ext cx="681606" cy="129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6B08180-EE9D-4F86-307B-F286A2737C4D}"/>
              </a:ext>
            </a:extLst>
          </p:cNvPr>
          <p:cNvSpPr txBox="1"/>
          <p:nvPr/>
        </p:nvSpPr>
        <p:spPr>
          <a:xfrm>
            <a:off x="3769105" y="2768367"/>
            <a:ext cx="125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Diartroses</a:t>
            </a:r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6015D373-1DE8-25DA-36F8-0E1B79644030}"/>
              </a:ext>
            </a:extLst>
          </p:cNvPr>
          <p:cNvSpPr/>
          <p:nvPr/>
        </p:nvSpPr>
        <p:spPr>
          <a:xfrm>
            <a:off x="9320170" y="2803375"/>
            <a:ext cx="184557" cy="334324"/>
          </a:xfrm>
          <a:prstGeom prst="dow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6DF28E7D-5700-71AC-5C15-203980D6668C}"/>
              </a:ext>
            </a:extLst>
          </p:cNvPr>
          <p:cNvSpPr/>
          <p:nvPr/>
        </p:nvSpPr>
        <p:spPr>
          <a:xfrm rot="8751758">
            <a:off x="8049982" y="5388580"/>
            <a:ext cx="184557" cy="334324"/>
          </a:xfrm>
          <a:prstGeom prst="dow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528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6" grpId="0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3AA159C-274E-48A6-B5F5-C37C49429A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pt-BR" altLang="pt-BR" sz="2400" b="1" dirty="0"/>
              <a:t>Classificação: de acordo com o tipo de material interposto</a:t>
            </a:r>
            <a:br>
              <a:rPr lang="pt-BR" altLang="pt-BR" sz="2400" b="1" dirty="0"/>
            </a:br>
            <a:r>
              <a:rPr lang="pt-BR" alt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Sinartroses (continuidade)</a:t>
            </a:r>
            <a:br>
              <a:rPr lang="pt-BR" alt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Diartroses (contiguidade)</a:t>
            </a:r>
          </a:p>
        </p:txBody>
      </p:sp>
      <p:pic>
        <p:nvPicPr>
          <p:cNvPr id="7" name="Picture 4" descr="Sem título-4cópia">
            <a:extLst>
              <a:ext uri="{FF2B5EF4-FFF2-40B4-BE49-F238E27FC236}">
                <a16:creationId xmlns:a16="http://schemas.microsoft.com/office/drawing/2014/main" id="{9200764F-0DEB-413D-995D-6BE89A4D3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565401"/>
            <a:ext cx="558006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6832512-8A87-4150-85D8-D11617ED4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8" y="2060575"/>
            <a:ext cx="1871662" cy="36988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/>
              <a:t>Sinostose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C60C126-3D5F-46D7-B6D7-6DCA4521FFA8}"/>
              </a:ext>
            </a:extLst>
          </p:cNvPr>
          <p:cNvSpPr/>
          <p:nvPr/>
        </p:nvSpPr>
        <p:spPr>
          <a:xfrm>
            <a:off x="6182686" y="889233"/>
            <a:ext cx="1828800" cy="318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57A64A5-B99E-4BB9-B2AB-03F3670572C4}"/>
              </a:ext>
            </a:extLst>
          </p:cNvPr>
          <p:cNvSpPr/>
          <p:nvPr/>
        </p:nvSpPr>
        <p:spPr>
          <a:xfrm>
            <a:off x="6142139" y="1226191"/>
            <a:ext cx="1828800" cy="318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6B3772E-AF7A-FA55-236A-3E60246EF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103" y="3729058"/>
            <a:ext cx="1540180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200" b="1" dirty="0"/>
              <a:t>Tecido conjuntivo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BBB86BB-D5FC-1460-DE64-27916886F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747" y="3691459"/>
            <a:ext cx="1111425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200" b="1" dirty="0"/>
              <a:t>Cartilagem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A66EB57-3181-5363-E549-1E6127DD1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471" y="1446122"/>
            <a:ext cx="4530480" cy="526904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3787D6C-4008-EFF5-7B79-5DE6DC5FA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5500" y="2844351"/>
            <a:ext cx="4734586" cy="224821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798BE92-D66F-4A02-9C0C-DEE41F35B30B}"/>
              </a:ext>
            </a:extLst>
          </p:cNvPr>
          <p:cNvSpPr txBox="1"/>
          <p:nvPr/>
        </p:nvSpPr>
        <p:spPr>
          <a:xfrm>
            <a:off x="8786949" y="2565401"/>
            <a:ext cx="2011679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Líquido sinovial</a:t>
            </a:r>
          </a:p>
        </p:txBody>
      </p:sp>
      <p:pic>
        <p:nvPicPr>
          <p:cNvPr id="9" name="Picture 6" descr="F:\DCIM\101MSDCF\DSC00031.JPG">
            <a:extLst>
              <a:ext uri="{FF2B5EF4-FFF2-40B4-BE49-F238E27FC236}">
                <a16:creationId xmlns:a16="http://schemas.microsoft.com/office/drawing/2014/main" id="{5212B4C4-E677-68BA-84AC-180B69796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80" y="1609102"/>
            <a:ext cx="3890741" cy="518765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F1DE7C9-F1C3-C7D4-D705-C0F29772D9B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7053" y="2060575"/>
            <a:ext cx="6203208" cy="465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C80CA49-A98D-6436-B5BE-883D9E8A02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0170" y="1946060"/>
            <a:ext cx="6888162" cy="485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" grpId="0" animBg="1"/>
      <p:bldP spid="3" grpId="0" animBg="1"/>
      <p:bldP spid="8" grpId="0" animBg="1"/>
      <p:bldP spid="4" grpId="0" animBg="1"/>
      <p:bldP spid="5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>
            <a:extLst>
              <a:ext uri="{FF2B5EF4-FFF2-40B4-BE49-F238E27FC236}">
                <a16:creationId xmlns:a16="http://schemas.microsoft.com/office/drawing/2014/main" id="{679E766A-094B-4C31-39FB-492C32074BF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7719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Aparelho Locomotor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00DEFB-02DE-EC12-B6C2-BBB3AB28D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565401"/>
            <a:ext cx="8229600" cy="3560763"/>
          </a:xfr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/>
          <a:p>
            <a:pPr marL="514350" indent="-514350" algn="ctr">
              <a:buFont typeface="Arial" charset="0"/>
              <a:buAutoNum type="arabicPeriod"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Sistema Esquelético</a:t>
            </a:r>
          </a:p>
          <a:p>
            <a:pPr marL="514350" indent="-514350" algn="ctr">
              <a:buFont typeface="Arial" charset="0"/>
              <a:buAutoNum type="arabicPeriod"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Sistema Articular</a:t>
            </a:r>
          </a:p>
          <a:p>
            <a:pPr marL="514350" indent="-514350" algn="ctr">
              <a:buFont typeface="Arial" charset="0"/>
              <a:buAutoNum type="arabicPeriod"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Sistema Muscular</a:t>
            </a:r>
          </a:p>
        </p:txBody>
      </p:sp>
      <p:sp>
        <p:nvSpPr>
          <p:cNvPr id="4" name="Seta para baixo 3">
            <a:extLst>
              <a:ext uri="{FF2B5EF4-FFF2-40B4-BE49-F238E27FC236}">
                <a16:creationId xmlns:a16="http://schemas.microsoft.com/office/drawing/2014/main" id="{F1C85B6D-C3B9-B60F-78AF-266304A3D81C}"/>
              </a:ext>
            </a:extLst>
          </p:cNvPr>
          <p:cNvSpPr/>
          <p:nvPr/>
        </p:nvSpPr>
        <p:spPr>
          <a:xfrm>
            <a:off x="5808663" y="4508500"/>
            <a:ext cx="431800" cy="649288"/>
          </a:xfrm>
          <a:prstGeom prst="down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4A1D5C-0C65-E98A-2AE5-E36942ECA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5516564"/>
            <a:ext cx="2881312" cy="3698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>
                <a:latin typeface="Arial" panose="020B0604020202020204" pitchFamily="34" charset="0"/>
              </a:rPr>
              <a:t>Sistema Nervoso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540C7-7093-E895-EF91-911BF13E1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7ED39C0-8D55-CFEF-04B6-62B202EA874E}"/>
              </a:ext>
            </a:extLst>
          </p:cNvPr>
          <p:cNvSpPr txBox="1"/>
          <p:nvPr/>
        </p:nvSpPr>
        <p:spPr>
          <a:xfrm>
            <a:off x="2612571" y="243839"/>
            <a:ext cx="724553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Diartroses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Características gerais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3CBDC7B-1D6C-414D-269B-F6ECACF70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606" y="1264638"/>
            <a:ext cx="10239051" cy="549321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68632B5-7273-A589-AEE0-4C83287148C1}"/>
              </a:ext>
            </a:extLst>
          </p:cNvPr>
          <p:cNvSpPr txBox="1"/>
          <p:nvPr/>
        </p:nvSpPr>
        <p:spPr>
          <a:xfrm>
            <a:off x="6932023" y="1219200"/>
            <a:ext cx="359664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Estruturas acessórias</a:t>
            </a: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DAFC7C9A-7C02-9DA9-BDC7-ADDC4A49CA46}"/>
              </a:ext>
            </a:extLst>
          </p:cNvPr>
          <p:cNvSpPr/>
          <p:nvPr/>
        </p:nvSpPr>
        <p:spPr>
          <a:xfrm>
            <a:off x="1024000" y="1424976"/>
            <a:ext cx="9757211" cy="5977310"/>
          </a:xfrm>
          <a:custGeom>
            <a:avLst/>
            <a:gdLst>
              <a:gd name="connsiteX0" fmla="*/ 1344731 w 9757211"/>
              <a:gd name="connsiteY0" fmla="*/ 2267458 h 5977310"/>
              <a:gd name="connsiteX1" fmla="*/ 1344731 w 9757211"/>
              <a:gd name="connsiteY1" fmla="*/ 2267458 h 5977310"/>
              <a:gd name="connsiteX2" fmla="*/ 1545029 w 9757211"/>
              <a:gd name="connsiteY2" fmla="*/ 2250041 h 5977310"/>
              <a:gd name="connsiteX3" fmla="*/ 1588571 w 9757211"/>
              <a:gd name="connsiteY3" fmla="*/ 2241333 h 5977310"/>
              <a:gd name="connsiteX4" fmla="*/ 1666949 w 9757211"/>
              <a:gd name="connsiteY4" fmla="*/ 2232624 h 5977310"/>
              <a:gd name="connsiteX5" fmla="*/ 1762743 w 9757211"/>
              <a:gd name="connsiteY5" fmla="*/ 2197790 h 5977310"/>
              <a:gd name="connsiteX6" fmla="*/ 1806286 w 9757211"/>
              <a:gd name="connsiteY6" fmla="*/ 2162955 h 5977310"/>
              <a:gd name="connsiteX7" fmla="*/ 1832411 w 9757211"/>
              <a:gd name="connsiteY7" fmla="*/ 2145538 h 5977310"/>
              <a:gd name="connsiteX8" fmla="*/ 1884663 w 9757211"/>
              <a:gd name="connsiteY8" fmla="*/ 2093287 h 5977310"/>
              <a:gd name="connsiteX9" fmla="*/ 1893371 w 9757211"/>
              <a:gd name="connsiteY9" fmla="*/ 2041035 h 5977310"/>
              <a:gd name="connsiteX10" fmla="*/ 1893371 w 9757211"/>
              <a:gd name="connsiteY10" fmla="*/ 1901698 h 5977310"/>
              <a:gd name="connsiteX11" fmla="*/ 1928206 w 9757211"/>
              <a:gd name="connsiteY11" fmla="*/ 1892990 h 5977310"/>
              <a:gd name="connsiteX12" fmla="*/ 1954331 w 9757211"/>
              <a:gd name="connsiteY12" fmla="*/ 1884281 h 5977310"/>
              <a:gd name="connsiteX13" fmla="*/ 2032709 w 9757211"/>
              <a:gd name="connsiteY13" fmla="*/ 1823321 h 5977310"/>
              <a:gd name="connsiteX14" fmla="*/ 2076251 w 9757211"/>
              <a:gd name="connsiteY14" fmla="*/ 1788487 h 5977310"/>
              <a:gd name="connsiteX15" fmla="*/ 2093669 w 9757211"/>
              <a:gd name="connsiteY15" fmla="*/ 1753653 h 5977310"/>
              <a:gd name="connsiteX16" fmla="*/ 2119794 w 9757211"/>
              <a:gd name="connsiteY16" fmla="*/ 1701401 h 5977310"/>
              <a:gd name="connsiteX17" fmla="*/ 2128503 w 9757211"/>
              <a:gd name="connsiteY17" fmla="*/ 1649150 h 5977310"/>
              <a:gd name="connsiteX18" fmla="*/ 2154629 w 9757211"/>
              <a:gd name="connsiteY18" fmla="*/ 1588190 h 5977310"/>
              <a:gd name="connsiteX19" fmla="*/ 2224297 w 9757211"/>
              <a:gd name="connsiteY19" fmla="*/ 1535938 h 5977310"/>
              <a:gd name="connsiteX20" fmla="*/ 2276549 w 9757211"/>
              <a:gd name="connsiteY20" fmla="*/ 1492395 h 5977310"/>
              <a:gd name="connsiteX21" fmla="*/ 2285257 w 9757211"/>
              <a:gd name="connsiteY21" fmla="*/ 1466270 h 5977310"/>
              <a:gd name="connsiteX22" fmla="*/ 2311383 w 9757211"/>
              <a:gd name="connsiteY22" fmla="*/ 1457561 h 5977310"/>
              <a:gd name="connsiteX23" fmla="*/ 2537806 w 9757211"/>
              <a:gd name="connsiteY23" fmla="*/ 1448853 h 5977310"/>
              <a:gd name="connsiteX24" fmla="*/ 2590057 w 9757211"/>
              <a:gd name="connsiteY24" fmla="*/ 1414018 h 5977310"/>
              <a:gd name="connsiteX25" fmla="*/ 2616183 w 9757211"/>
              <a:gd name="connsiteY25" fmla="*/ 1396601 h 5977310"/>
              <a:gd name="connsiteX26" fmla="*/ 2642309 w 9757211"/>
              <a:gd name="connsiteY26" fmla="*/ 1370475 h 5977310"/>
              <a:gd name="connsiteX27" fmla="*/ 2659726 w 9757211"/>
              <a:gd name="connsiteY27" fmla="*/ 1344350 h 5977310"/>
              <a:gd name="connsiteX28" fmla="*/ 2711977 w 9757211"/>
              <a:gd name="connsiteY28" fmla="*/ 1318224 h 5977310"/>
              <a:gd name="connsiteX29" fmla="*/ 2877440 w 9757211"/>
              <a:gd name="connsiteY29" fmla="*/ 1274681 h 5977310"/>
              <a:gd name="connsiteX30" fmla="*/ 2973234 w 9757211"/>
              <a:gd name="connsiteY30" fmla="*/ 1265973 h 5977310"/>
              <a:gd name="connsiteX31" fmla="*/ 3016777 w 9757211"/>
              <a:gd name="connsiteY31" fmla="*/ 1257264 h 5977310"/>
              <a:gd name="connsiteX32" fmla="*/ 3521874 w 9757211"/>
              <a:gd name="connsiteY32" fmla="*/ 1265973 h 5977310"/>
              <a:gd name="connsiteX33" fmla="*/ 3643794 w 9757211"/>
              <a:gd name="connsiteY33" fmla="*/ 1318224 h 5977310"/>
              <a:gd name="connsiteX34" fmla="*/ 3739589 w 9757211"/>
              <a:gd name="connsiteY34" fmla="*/ 1353058 h 5977310"/>
              <a:gd name="connsiteX35" fmla="*/ 4114057 w 9757211"/>
              <a:gd name="connsiteY35" fmla="*/ 1422727 h 5977310"/>
              <a:gd name="connsiteX36" fmla="*/ 4453691 w 9757211"/>
              <a:gd name="connsiteY36" fmla="*/ 1414018 h 5977310"/>
              <a:gd name="connsiteX37" fmla="*/ 4532069 w 9757211"/>
              <a:gd name="connsiteY37" fmla="*/ 1405310 h 5977310"/>
              <a:gd name="connsiteX38" fmla="*/ 4575611 w 9757211"/>
              <a:gd name="connsiteY38" fmla="*/ 1387893 h 5977310"/>
              <a:gd name="connsiteX39" fmla="*/ 4758491 w 9757211"/>
              <a:gd name="connsiteY39" fmla="*/ 1274681 h 5977310"/>
              <a:gd name="connsiteX40" fmla="*/ 4819451 w 9757211"/>
              <a:gd name="connsiteY40" fmla="*/ 1231138 h 5977310"/>
              <a:gd name="connsiteX41" fmla="*/ 4880411 w 9757211"/>
              <a:gd name="connsiteY41" fmla="*/ 1152761 h 5977310"/>
              <a:gd name="connsiteX42" fmla="*/ 4906537 w 9757211"/>
              <a:gd name="connsiteY42" fmla="*/ 1126635 h 5977310"/>
              <a:gd name="connsiteX43" fmla="*/ 4923954 w 9757211"/>
              <a:gd name="connsiteY43" fmla="*/ 1091801 h 5977310"/>
              <a:gd name="connsiteX44" fmla="*/ 4950080 w 9757211"/>
              <a:gd name="connsiteY44" fmla="*/ 1065675 h 5977310"/>
              <a:gd name="connsiteX45" fmla="*/ 5011040 w 9757211"/>
              <a:gd name="connsiteY45" fmla="*/ 996007 h 5977310"/>
              <a:gd name="connsiteX46" fmla="*/ 5002331 w 9757211"/>
              <a:gd name="connsiteY46" fmla="*/ 1004715 h 5977310"/>
              <a:gd name="connsiteX47" fmla="*/ 4967497 w 9757211"/>
              <a:gd name="connsiteY47" fmla="*/ 1083093 h 5977310"/>
              <a:gd name="connsiteX48" fmla="*/ 4950080 w 9757211"/>
              <a:gd name="connsiteY48" fmla="*/ 1109218 h 5977310"/>
              <a:gd name="connsiteX49" fmla="*/ 4923954 w 9757211"/>
              <a:gd name="connsiteY49" fmla="*/ 1135344 h 5977310"/>
              <a:gd name="connsiteX50" fmla="*/ 4897829 w 9757211"/>
              <a:gd name="connsiteY50" fmla="*/ 1170178 h 5977310"/>
              <a:gd name="connsiteX51" fmla="*/ 4845577 w 9757211"/>
              <a:gd name="connsiteY51" fmla="*/ 1196304 h 5977310"/>
              <a:gd name="connsiteX52" fmla="*/ 4767200 w 9757211"/>
              <a:gd name="connsiteY52" fmla="*/ 1283390 h 5977310"/>
              <a:gd name="connsiteX53" fmla="*/ 4749783 w 9757211"/>
              <a:gd name="connsiteY53" fmla="*/ 1318224 h 5977310"/>
              <a:gd name="connsiteX54" fmla="*/ 4741074 w 9757211"/>
              <a:gd name="connsiteY54" fmla="*/ 1353058 h 5977310"/>
              <a:gd name="connsiteX55" fmla="*/ 4749783 w 9757211"/>
              <a:gd name="connsiteY55" fmla="*/ 1501104 h 5977310"/>
              <a:gd name="connsiteX56" fmla="*/ 4767200 w 9757211"/>
              <a:gd name="connsiteY56" fmla="*/ 1535938 h 5977310"/>
              <a:gd name="connsiteX57" fmla="*/ 4775909 w 9757211"/>
              <a:gd name="connsiteY57" fmla="*/ 1570773 h 5977310"/>
              <a:gd name="connsiteX58" fmla="*/ 4810743 w 9757211"/>
              <a:gd name="connsiteY58" fmla="*/ 1631733 h 5977310"/>
              <a:gd name="connsiteX59" fmla="*/ 4836869 w 9757211"/>
              <a:gd name="connsiteY59" fmla="*/ 1666567 h 5977310"/>
              <a:gd name="connsiteX60" fmla="*/ 4862994 w 9757211"/>
              <a:gd name="connsiteY60" fmla="*/ 1692693 h 5977310"/>
              <a:gd name="connsiteX61" fmla="*/ 4889120 w 9757211"/>
              <a:gd name="connsiteY61" fmla="*/ 1701401 h 5977310"/>
              <a:gd name="connsiteX62" fmla="*/ 4880411 w 9757211"/>
              <a:gd name="connsiteY62" fmla="*/ 1805904 h 5977310"/>
              <a:gd name="connsiteX63" fmla="*/ 4862994 w 9757211"/>
              <a:gd name="connsiteY63" fmla="*/ 1858155 h 5977310"/>
              <a:gd name="connsiteX64" fmla="*/ 4845577 w 9757211"/>
              <a:gd name="connsiteY64" fmla="*/ 1936533 h 5977310"/>
              <a:gd name="connsiteX65" fmla="*/ 4854286 w 9757211"/>
              <a:gd name="connsiteY65" fmla="*/ 2101995 h 5977310"/>
              <a:gd name="connsiteX66" fmla="*/ 4871703 w 9757211"/>
              <a:gd name="connsiteY66" fmla="*/ 2136830 h 5977310"/>
              <a:gd name="connsiteX67" fmla="*/ 4976206 w 9757211"/>
              <a:gd name="connsiteY67" fmla="*/ 2223915 h 5977310"/>
              <a:gd name="connsiteX68" fmla="*/ 5037166 w 9757211"/>
              <a:gd name="connsiteY68" fmla="*/ 2250041 h 5977310"/>
              <a:gd name="connsiteX69" fmla="*/ 5089417 w 9757211"/>
              <a:gd name="connsiteY69" fmla="*/ 2258750 h 5977310"/>
              <a:gd name="connsiteX70" fmla="*/ 5341966 w 9757211"/>
              <a:gd name="connsiteY70" fmla="*/ 2250041 h 5977310"/>
              <a:gd name="connsiteX71" fmla="*/ 5455177 w 9757211"/>
              <a:gd name="connsiteY71" fmla="*/ 2215207 h 5977310"/>
              <a:gd name="connsiteX72" fmla="*/ 5490011 w 9757211"/>
              <a:gd name="connsiteY72" fmla="*/ 2189081 h 5977310"/>
              <a:gd name="connsiteX73" fmla="*/ 5516137 w 9757211"/>
              <a:gd name="connsiteY73" fmla="*/ 2154247 h 5977310"/>
              <a:gd name="connsiteX74" fmla="*/ 5516137 w 9757211"/>
              <a:gd name="connsiteY74" fmla="*/ 1936533 h 5977310"/>
              <a:gd name="connsiteX75" fmla="*/ 5533554 w 9757211"/>
              <a:gd name="connsiteY75" fmla="*/ 1910407 h 5977310"/>
              <a:gd name="connsiteX76" fmla="*/ 5559680 w 9757211"/>
              <a:gd name="connsiteY76" fmla="*/ 1840738 h 5977310"/>
              <a:gd name="connsiteX77" fmla="*/ 5585806 w 9757211"/>
              <a:gd name="connsiteY77" fmla="*/ 1805904 h 5977310"/>
              <a:gd name="connsiteX78" fmla="*/ 5664183 w 9757211"/>
              <a:gd name="connsiteY78" fmla="*/ 1736235 h 5977310"/>
              <a:gd name="connsiteX79" fmla="*/ 5751269 w 9757211"/>
              <a:gd name="connsiteY79" fmla="*/ 1710110 h 5977310"/>
              <a:gd name="connsiteX80" fmla="*/ 5820937 w 9757211"/>
              <a:gd name="connsiteY80" fmla="*/ 1692693 h 5977310"/>
              <a:gd name="connsiteX81" fmla="*/ 5977691 w 9757211"/>
              <a:gd name="connsiteY81" fmla="*/ 1701401 h 5977310"/>
              <a:gd name="connsiteX82" fmla="*/ 6090903 w 9757211"/>
              <a:gd name="connsiteY82" fmla="*/ 1727527 h 5977310"/>
              <a:gd name="connsiteX83" fmla="*/ 6143154 w 9757211"/>
              <a:gd name="connsiteY83" fmla="*/ 1736235 h 5977310"/>
              <a:gd name="connsiteX84" fmla="*/ 6221531 w 9757211"/>
              <a:gd name="connsiteY84" fmla="*/ 1753653 h 5977310"/>
              <a:gd name="connsiteX85" fmla="*/ 6430537 w 9757211"/>
              <a:gd name="connsiteY85" fmla="*/ 1779778 h 5977310"/>
              <a:gd name="connsiteX86" fmla="*/ 6778880 w 9757211"/>
              <a:gd name="connsiteY86" fmla="*/ 1771070 h 5977310"/>
              <a:gd name="connsiteX87" fmla="*/ 6918217 w 9757211"/>
              <a:gd name="connsiteY87" fmla="*/ 1753653 h 5977310"/>
              <a:gd name="connsiteX88" fmla="*/ 6953051 w 9757211"/>
              <a:gd name="connsiteY88" fmla="*/ 1744944 h 5977310"/>
              <a:gd name="connsiteX89" fmla="*/ 6961760 w 9757211"/>
              <a:gd name="connsiteY89" fmla="*/ 1805904 h 5977310"/>
              <a:gd name="connsiteX90" fmla="*/ 6987886 w 9757211"/>
              <a:gd name="connsiteY90" fmla="*/ 1814613 h 5977310"/>
              <a:gd name="connsiteX91" fmla="*/ 7083680 w 9757211"/>
              <a:gd name="connsiteY91" fmla="*/ 1797195 h 5977310"/>
              <a:gd name="connsiteX92" fmla="*/ 7153349 w 9757211"/>
              <a:gd name="connsiteY92" fmla="*/ 1736235 h 5977310"/>
              <a:gd name="connsiteX93" fmla="*/ 7162057 w 9757211"/>
              <a:gd name="connsiteY93" fmla="*/ 1710110 h 5977310"/>
              <a:gd name="connsiteX94" fmla="*/ 7170766 w 9757211"/>
              <a:gd name="connsiteY94" fmla="*/ 1675275 h 5977310"/>
              <a:gd name="connsiteX95" fmla="*/ 7205600 w 9757211"/>
              <a:gd name="connsiteY95" fmla="*/ 1492395 h 5977310"/>
              <a:gd name="connsiteX96" fmla="*/ 7223017 w 9757211"/>
              <a:gd name="connsiteY96" fmla="*/ 1414018 h 5977310"/>
              <a:gd name="connsiteX97" fmla="*/ 7292686 w 9757211"/>
              <a:gd name="connsiteY97" fmla="*/ 1344350 h 5977310"/>
              <a:gd name="connsiteX98" fmla="*/ 7327520 w 9757211"/>
              <a:gd name="connsiteY98" fmla="*/ 1326933 h 5977310"/>
              <a:gd name="connsiteX99" fmla="*/ 7397189 w 9757211"/>
              <a:gd name="connsiteY99" fmla="*/ 1274681 h 5977310"/>
              <a:gd name="connsiteX100" fmla="*/ 7527817 w 9757211"/>
              <a:gd name="connsiteY100" fmla="*/ 1239847 h 5977310"/>
              <a:gd name="connsiteX101" fmla="*/ 7658446 w 9757211"/>
              <a:gd name="connsiteY101" fmla="*/ 1222430 h 5977310"/>
              <a:gd name="connsiteX102" fmla="*/ 7736823 w 9757211"/>
              <a:gd name="connsiteY102" fmla="*/ 1205013 h 5977310"/>
              <a:gd name="connsiteX103" fmla="*/ 7823909 w 9757211"/>
              <a:gd name="connsiteY103" fmla="*/ 1196304 h 5977310"/>
              <a:gd name="connsiteX104" fmla="*/ 7902286 w 9757211"/>
              <a:gd name="connsiteY104" fmla="*/ 1187595 h 5977310"/>
              <a:gd name="connsiteX105" fmla="*/ 8102583 w 9757211"/>
              <a:gd name="connsiteY105" fmla="*/ 1126635 h 5977310"/>
              <a:gd name="connsiteX106" fmla="*/ 8250629 w 9757211"/>
              <a:gd name="connsiteY106" fmla="*/ 1109218 h 5977310"/>
              <a:gd name="connsiteX107" fmla="*/ 8346423 w 9757211"/>
              <a:gd name="connsiteY107" fmla="*/ 1126635 h 5977310"/>
              <a:gd name="connsiteX108" fmla="*/ 8363840 w 9757211"/>
              <a:gd name="connsiteY108" fmla="*/ 1152761 h 5977310"/>
              <a:gd name="connsiteX109" fmla="*/ 8346423 w 9757211"/>
              <a:gd name="connsiteY109" fmla="*/ 1213721 h 5977310"/>
              <a:gd name="connsiteX110" fmla="*/ 8320297 w 9757211"/>
              <a:gd name="connsiteY110" fmla="*/ 1248555 h 5977310"/>
              <a:gd name="connsiteX111" fmla="*/ 8346423 w 9757211"/>
              <a:gd name="connsiteY111" fmla="*/ 1353058 h 5977310"/>
              <a:gd name="connsiteX112" fmla="*/ 8381257 w 9757211"/>
              <a:gd name="connsiteY112" fmla="*/ 1396601 h 5977310"/>
              <a:gd name="connsiteX113" fmla="*/ 8511886 w 9757211"/>
              <a:gd name="connsiteY113" fmla="*/ 1466270 h 5977310"/>
              <a:gd name="connsiteX114" fmla="*/ 8555429 w 9757211"/>
              <a:gd name="connsiteY114" fmla="*/ 1492395 h 5977310"/>
              <a:gd name="connsiteX115" fmla="*/ 8642514 w 9757211"/>
              <a:gd name="connsiteY115" fmla="*/ 1518521 h 5977310"/>
              <a:gd name="connsiteX116" fmla="*/ 9382743 w 9757211"/>
              <a:gd name="connsiteY116" fmla="*/ 1474978 h 5977310"/>
              <a:gd name="connsiteX117" fmla="*/ 9452411 w 9757211"/>
              <a:gd name="connsiteY117" fmla="*/ 1414018 h 5977310"/>
              <a:gd name="connsiteX118" fmla="*/ 9487246 w 9757211"/>
              <a:gd name="connsiteY118" fmla="*/ 1353058 h 5977310"/>
              <a:gd name="connsiteX119" fmla="*/ 9495954 w 9757211"/>
              <a:gd name="connsiteY119" fmla="*/ 1318224 h 5977310"/>
              <a:gd name="connsiteX120" fmla="*/ 9504663 w 9757211"/>
              <a:gd name="connsiteY120" fmla="*/ 1187595 h 5977310"/>
              <a:gd name="connsiteX121" fmla="*/ 9574331 w 9757211"/>
              <a:gd name="connsiteY121" fmla="*/ 952464 h 5977310"/>
              <a:gd name="connsiteX122" fmla="*/ 9583040 w 9757211"/>
              <a:gd name="connsiteY122" fmla="*/ 804418 h 5977310"/>
              <a:gd name="connsiteX123" fmla="*/ 9600457 w 9757211"/>
              <a:gd name="connsiteY123" fmla="*/ 699915 h 5977310"/>
              <a:gd name="connsiteX124" fmla="*/ 9591749 w 9757211"/>
              <a:gd name="connsiteY124" fmla="*/ 665081 h 5977310"/>
              <a:gd name="connsiteX125" fmla="*/ 9539497 w 9757211"/>
              <a:gd name="connsiteY125" fmla="*/ 630247 h 5977310"/>
              <a:gd name="connsiteX126" fmla="*/ 9495954 w 9757211"/>
              <a:gd name="connsiteY126" fmla="*/ 595413 h 5977310"/>
              <a:gd name="connsiteX127" fmla="*/ 9426286 w 9757211"/>
              <a:gd name="connsiteY127" fmla="*/ 525744 h 5977310"/>
              <a:gd name="connsiteX128" fmla="*/ 9391451 w 9757211"/>
              <a:gd name="connsiteY128" fmla="*/ 499618 h 5977310"/>
              <a:gd name="connsiteX129" fmla="*/ 9286949 w 9757211"/>
              <a:gd name="connsiteY129" fmla="*/ 412533 h 5977310"/>
              <a:gd name="connsiteX130" fmla="*/ 9252114 w 9757211"/>
              <a:gd name="connsiteY130" fmla="*/ 403824 h 5977310"/>
              <a:gd name="connsiteX131" fmla="*/ 9182446 w 9757211"/>
              <a:gd name="connsiteY131" fmla="*/ 368990 h 5977310"/>
              <a:gd name="connsiteX132" fmla="*/ 9095360 w 9757211"/>
              <a:gd name="connsiteY132" fmla="*/ 325447 h 5977310"/>
              <a:gd name="connsiteX133" fmla="*/ 8947314 w 9757211"/>
              <a:gd name="connsiteY133" fmla="*/ 290613 h 5977310"/>
              <a:gd name="connsiteX134" fmla="*/ 8607680 w 9757211"/>
              <a:gd name="connsiteY134" fmla="*/ 273195 h 5977310"/>
              <a:gd name="connsiteX135" fmla="*/ 8511886 w 9757211"/>
              <a:gd name="connsiteY135" fmla="*/ 264487 h 5977310"/>
              <a:gd name="connsiteX136" fmla="*/ 8372549 w 9757211"/>
              <a:gd name="connsiteY136" fmla="*/ 247070 h 5977310"/>
              <a:gd name="connsiteX137" fmla="*/ 7571360 w 9757211"/>
              <a:gd name="connsiteY137" fmla="*/ 238361 h 5977310"/>
              <a:gd name="connsiteX138" fmla="*/ 5263589 w 9757211"/>
              <a:gd name="connsiteY138" fmla="*/ 229653 h 5977310"/>
              <a:gd name="connsiteX139" fmla="*/ 1301189 w 9757211"/>
              <a:gd name="connsiteY139" fmla="*/ 421241 h 5977310"/>
              <a:gd name="connsiteX140" fmla="*/ 1083474 w 9757211"/>
              <a:gd name="connsiteY140" fmla="*/ 621538 h 5977310"/>
              <a:gd name="connsiteX141" fmla="*/ 735131 w 9757211"/>
              <a:gd name="connsiteY141" fmla="*/ 1387893 h 5977310"/>
              <a:gd name="connsiteX142" fmla="*/ 264869 w 9757211"/>
              <a:gd name="connsiteY142" fmla="*/ 2311001 h 5977310"/>
              <a:gd name="connsiteX143" fmla="*/ 64571 w 9757211"/>
              <a:gd name="connsiteY143" fmla="*/ 3051230 h 5977310"/>
              <a:gd name="connsiteX144" fmla="*/ 12320 w 9757211"/>
              <a:gd name="connsiteY144" fmla="*/ 3495367 h 5977310"/>
              <a:gd name="connsiteX145" fmla="*/ 21029 w 9757211"/>
              <a:gd name="connsiteY145" fmla="*/ 4906155 h 5977310"/>
              <a:gd name="connsiteX146" fmla="*/ 142949 w 9757211"/>
              <a:gd name="connsiteY146" fmla="*/ 5080327 h 5977310"/>
              <a:gd name="connsiteX147" fmla="*/ 360663 w 9757211"/>
              <a:gd name="connsiteY147" fmla="*/ 5280624 h 5977310"/>
              <a:gd name="connsiteX148" fmla="*/ 735131 w 9757211"/>
              <a:gd name="connsiteY148" fmla="*/ 5498338 h 5977310"/>
              <a:gd name="connsiteX149" fmla="*/ 935429 w 9757211"/>
              <a:gd name="connsiteY149" fmla="*/ 5568007 h 5977310"/>
              <a:gd name="connsiteX150" fmla="*/ 1440526 w 9757211"/>
              <a:gd name="connsiteY150" fmla="*/ 5663801 h 5977310"/>
              <a:gd name="connsiteX151" fmla="*/ 2320091 w 9757211"/>
              <a:gd name="connsiteY151" fmla="*/ 5724761 h 5977310"/>
              <a:gd name="connsiteX152" fmla="*/ 2772937 w 9757211"/>
              <a:gd name="connsiteY152" fmla="*/ 5768304 h 5977310"/>
              <a:gd name="connsiteX153" fmla="*/ 3269326 w 9757211"/>
              <a:gd name="connsiteY153" fmla="*/ 5777013 h 5977310"/>
              <a:gd name="connsiteX154" fmla="*/ 3678629 w 9757211"/>
              <a:gd name="connsiteY154" fmla="*/ 5785721 h 5977310"/>
              <a:gd name="connsiteX155" fmla="*/ 4392731 w 9757211"/>
              <a:gd name="connsiteY155" fmla="*/ 5820555 h 5977310"/>
              <a:gd name="connsiteX156" fmla="*/ 5028457 w 9757211"/>
              <a:gd name="connsiteY156" fmla="*/ 5916350 h 5977310"/>
              <a:gd name="connsiteX157" fmla="*/ 5307131 w 9757211"/>
              <a:gd name="connsiteY157" fmla="*/ 5951184 h 5977310"/>
              <a:gd name="connsiteX158" fmla="*/ 6056069 w 9757211"/>
              <a:gd name="connsiteY158" fmla="*/ 5977310 h 5977310"/>
              <a:gd name="connsiteX159" fmla="*/ 7397189 w 9757211"/>
              <a:gd name="connsiteY159" fmla="*/ 5942475 h 5977310"/>
              <a:gd name="connsiteX160" fmla="*/ 7902286 w 9757211"/>
              <a:gd name="connsiteY160" fmla="*/ 5881515 h 5977310"/>
              <a:gd name="connsiteX161" fmla="*/ 8442217 w 9757211"/>
              <a:gd name="connsiteY161" fmla="*/ 5785721 h 5977310"/>
              <a:gd name="connsiteX162" fmla="*/ 8956023 w 9757211"/>
              <a:gd name="connsiteY162" fmla="*/ 5585424 h 5977310"/>
              <a:gd name="connsiteX163" fmla="*/ 9130194 w 9757211"/>
              <a:gd name="connsiteY163" fmla="*/ 5480921 h 5977310"/>
              <a:gd name="connsiteX164" fmla="*/ 9347909 w 9757211"/>
              <a:gd name="connsiteY164" fmla="*/ 5228373 h 5977310"/>
              <a:gd name="connsiteX165" fmla="*/ 9452411 w 9757211"/>
              <a:gd name="connsiteY165" fmla="*/ 5097744 h 5977310"/>
              <a:gd name="connsiteX166" fmla="*/ 9565623 w 9757211"/>
              <a:gd name="connsiteY166" fmla="*/ 4819070 h 5977310"/>
              <a:gd name="connsiteX167" fmla="*/ 9626583 w 9757211"/>
              <a:gd name="connsiteY167" fmla="*/ 4540395 h 5977310"/>
              <a:gd name="connsiteX168" fmla="*/ 9635291 w 9757211"/>
              <a:gd name="connsiteY168" fmla="*/ 4444601 h 5977310"/>
              <a:gd name="connsiteX169" fmla="*/ 9644000 w 9757211"/>
              <a:gd name="connsiteY169" fmla="*/ 4366224 h 5977310"/>
              <a:gd name="connsiteX170" fmla="*/ 9670126 w 9757211"/>
              <a:gd name="connsiteY170" fmla="*/ 3730498 h 5977310"/>
              <a:gd name="connsiteX171" fmla="*/ 9731086 w 9757211"/>
              <a:gd name="connsiteY171" fmla="*/ 3547618 h 5977310"/>
              <a:gd name="connsiteX172" fmla="*/ 9757211 w 9757211"/>
              <a:gd name="connsiteY172" fmla="*/ 3425698 h 5977310"/>
              <a:gd name="connsiteX173" fmla="*/ 9748503 w 9757211"/>
              <a:gd name="connsiteY173" fmla="*/ 3051230 h 5977310"/>
              <a:gd name="connsiteX174" fmla="*/ 9722377 w 9757211"/>
              <a:gd name="connsiteY174" fmla="*/ 2946727 h 5977310"/>
              <a:gd name="connsiteX175" fmla="*/ 9704960 w 9757211"/>
              <a:gd name="connsiteY175" fmla="*/ 2859641 h 5977310"/>
              <a:gd name="connsiteX176" fmla="*/ 9644000 w 9757211"/>
              <a:gd name="connsiteY176" fmla="*/ 2668053 h 5977310"/>
              <a:gd name="connsiteX177" fmla="*/ 9626583 w 9757211"/>
              <a:gd name="connsiteY177" fmla="*/ 2615801 h 5977310"/>
              <a:gd name="connsiteX178" fmla="*/ 9600457 w 9757211"/>
              <a:gd name="connsiteY178" fmla="*/ 2572258 h 5977310"/>
              <a:gd name="connsiteX179" fmla="*/ 9583040 w 9757211"/>
              <a:gd name="connsiteY179" fmla="*/ 2537424 h 5977310"/>
              <a:gd name="connsiteX180" fmla="*/ 9539497 w 9757211"/>
              <a:gd name="connsiteY180" fmla="*/ 2485173 h 5977310"/>
              <a:gd name="connsiteX181" fmla="*/ 9513371 w 9757211"/>
              <a:gd name="connsiteY181" fmla="*/ 2476464 h 5977310"/>
              <a:gd name="connsiteX182" fmla="*/ 9469829 w 9757211"/>
              <a:gd name="connsiteY182" fmla="*/ 2450338 h 5977310"/>
              <a:gd name="connsiteX183" fmla="*/ 9365326 w 9757211"/>
              <a:gd name="connsiteY183" fmla="*/ 2415504 h 5977310"/>
              <a:gd name="connsiteX184" fmla="*/ 9217280 w 9757211"/>
              <a:gd name="connsiteY184" fmla="*/ 2406795 h 5977310"/>
              <a:gd name="connsiteX185" fmla="*/ 9199863 w 9757211"/>
              <a:gd name="connsiteY185" fmla="*/ 2424213 h 5977310"/>
              <a:gd name="connsiteX186" fmla="*/ 9165029 w 9757211"/>
              <a:gd name="connsiteY186" fmla="*/ 2432921 h 5977310"/>
              <a:gd name="connsiteX187" fmla="*/ 8947314 w 9757211"/>
              <a:gd name="connsiteY187" fmla="*/ 2441630 h 5977310"/>
              <a:gd name="connsiteX188" fmla="*/ 8921189 w 9757211"/>
              <a:gd name="connsiteY188" fmla="*/ 2459047 h 5977310"/>
              <a:gd name="connsiteX189" fmla="*/ 8886354 w 9757211"/>
              <a:gd name="connsiteY189" fmla="*/ 2476464 h 5977310"/>
              <a:gd name="connsiteX190" fmla="*/ 8860229 w 9757211"/>
              <a:gd name="connsiteY190" fmla="*/ 2502590 h 5977310"/>
              <a:gd name="connsiteX191" fmla="*/ 8773143 w 9757211"/>
              <a:gd name="connsiteY191" fmla="*/ 2580967 h 5977310"/>
              <a:gd name="connsiteX192" fmla="*/ 8720891 w 9757211"/>
              <a:gd name="connsiteY192" fmla="*/ 2641927 h 5977310"/>
              <a:gd name="connsiteX193" fmla="*/ 8694766 w 9757211"/>
              <a:gd name="connsiteY193" fmla="*/ 2720304 h 5977310"/>
              <a:gd name="connsiteX194" fmla="*/ 8686057 w 9757211"/>
              <a:gd name="connsiteY194" fmla="*/ 2763847 h 5977310"/>
              <a:gd name="connsiteX195" fmla="*/ 8651223 w 9757211"/>
              <a:gd name="connsiteY195" fmla="*/ 2824807 h 5977310"/>
              <a:gd name="connsiteX196" fmla="*/ 8625097 w 9757211"/>
              <a:gd name="connsiteY196" fmla="*/ 2859641 h 5977310"/>
              <a:gd name="connsiteX197" fmla="*/ 8598971 w 9757211"/>
              <a:gd name="connsiteY197" fmla="*/ 2868350 h 5977310"/>
              <a:gd name="connsiteX198" fmla="*/ 8564137 w 9757211"/>
              <a:gd name="connsiteY198" fmla="*/ 2885767 h 5977310"/>
              <a:gd name="connsiteX199" fmla="*/ 8520594 w 9757211"/>
              <a:gd name="connsiteY199" fmla="*/ 2894475 h 5977310"/>
              <a:gd name="connsiteX200" fmla="*/ 8433509 w 9757211"/>
              <a:gd name="connsiteY200" fmla="*/ 2911893 h 5977310"/>
              <a:gd name="connsiteX201" fmla="*/ 8424800 w 9757211"/>
              <a:gd name="connsiteY201" fmla="*/ 2938018 h 5977310"/>
              <a:gd name="connsiteX202" fmla="*/ 8503177 w 9757211"/>
              <a:gd name="connsiteY202" fmla="*/ 3042521 h 5977310"/>
              <a:gd name="connsiteX203" fmla="*/ 8581554 w 9757211"/>
              <a:gd name="connsiteY203" fmla="*/ 3112190 h 5977310"/>
              <a:gd name="connsiteX204" fmla="*/ 8607680 w 9757211"/>
              <a:gd name="connsiteY204" fmla="*/ 3120898 h 5977310"/>
              <a:gd name="connsiteX205" fmla="*/ 8633806 w 9757211"/>
              <a:gd name="connsiteY205" fmla="*/ 3147024 h 5977310"/>
              <a:gd name="connsiteX206" fmla="*/ 8686057 w 9757211"/>
              <a:gd name="connsiteY206" fmla="*/ 3190567 h 5977310"/>
              <a:gd name="connsiteX207" fmla="*/ 8825394 w 9757211"/>
              <a:gd name="connsiteY207" fmla="*/ 3347321 h 5977310"/>
              <a:gd name="connsiteX208" fmla="*/ 8877646 w 9757211"/>
              <a:gd name="connsiteY208" fmla="*/ 3425698 h 5977310"/>
              <a:gd name="connsiteX209" fmla="*/ 8929897 w 9757211"/>
              <a:gd name="connsiteY209" fmla="*/ 3469241 h 5977310"/>
              <a:gd name="connsiteX210" fmla="*/ 8973440 w 9757211"/>
              <a:gd name="connsiteY210" fmla="*/ 3512784 h 5977310"/>
              <a:gd name="connsiteX211" fmla="*/ 9008274 w 9757211"/>
              <a:gd name="connsiteY211" fmla="*/ 3538910 h 5977310"/>
              <a:gd name="connsiteX212" fmla="*/ 9069234 w 9757211"/>
              <a:gd name="connsiteY212" fmla="*/ 3591161 h 5977310"/>
              <a:gd name="connsiteX213" fmla="*/ 9121486 w 9757211"/>
              <a:gd name="connsiteY213" fmla="*/ 3660830 h 5977310"/>
              <a:gd name="connsiteX214" fmla="*/ 9173737 w 9757211"/>
              <a:gd name="connsiteY214" fmla="*/ 3721790 h 5977310"/>
              <a:gd name="connsiteX215" fmla="*/ 9182446 w 9757211"/>
              <a:gd name="connsiteY215" fmla="*/ 3747915 h 5977310"/>
              <a:gd name="connsiteX216" fmla="*/ 9173737 w 9757211"/>
              <a:gd name="connsiteY216" fmla="*/ 3808875 h 5977310"/>
              <a:gd name="connsiteX217" fmla="*/ 9060526 w 9757211"/>
              <a:gd name="connsiteY217" fmla="*/ 3843710 h 5977310"/>
              <a:gd name="connsiteX218" fmla="*/ 8964731 w 9757211"/>
              <a:gd name="connsiteY218" fmla="*/ 3852418 h 5977310"/>
              <a:gd name="connsiteX219" fmla="*/ 8938606 w 9757211"/>
              <a:gd name="connsiteY219" fmla="*/ 3861127 h 5977310"/>
              <a:gd name="connsiteX220" fmla="*/ 8712183 w 9757211"/>
              <a:gd name="connsiteY220" fmla="*/ 3887253 h 5977310"/>
              <a:gd name="connsiteX221" fmla="*/ 8598971 w 9757211"/>
              <a:gd name="connsiteY221" fmla="*/ 3983047 h 5977310"/>
              <a:gd name="connsiteX222" fmla="*/ 8529303 w 9757211"/>
              <a:gd name="connsiteY222" fmla="*/ 4035298 h 5977310"/>
              <a:gd name="connsiteX223" fmla="*/ 8477051 w 9757211"/>
              <a:gd name="connsiteY223" fmla="*/ 4070133 h 5977310"/>
              <a:gd name="connsiteX224" fmla="*/ 8433509 w 9757211"/>
              <a:gd name="connsiteY224" fmla="*/ 4104967 h 5977310"/>
              <a:gd name="connsiteX225" fmla="*/ 8372549 w 9757211"/>
              <a:gd name="connsiteY225" fmla="*/ 4131093 h 5977310"/>
              <a:gd name="connsiteX226" fmla="*/ 8355131 w 9757211"/>
              <a:gd name="connsiteY226" fmla="*/ 4113675 h 5977310"/>
              <a:gd name="connsiteX227" fmla="*/ 8337714 w 9757211"/>
              <a:gd name="connsiteY227" fmla="*/ 4087550 h 5977310"/>
              <a:gd name="connsiteX228" fmla="*/ 8311589 w 9757211"/>
              <a:gd name="connsiteY228" fmla="*/ 4078841 h 5977310"/>
              <a:gd name="connsiteX229" fmla="*/ 8180960 w 9757211"/>
              <a:gd name="connsiteY229" fmla="*/ 4087550 h 5977310"/>
              <a:gd name="connsiteX230" fmla="*/ 7928411 w 9757211"/>
              <a:gd name="connsiteY230" fmla="*/ 4235595 h 5977310"/>
              <a:gd name="connsiteX231" fmla="*/ 7806491 w 9757211"/>
              <a:gd name="connsiteY231" fmla="*/ 4296555 h 5977310"/>
              <a:gd name="connsiteX232" fmla="*/ 7728114 w 9757211"/>
              <a:gd name="connsiteY232" fmla="*/ 4340098 h 5977310"/>
              <a:gd name="connsiteX233" fmla="*/ 7641029 w 9757211"/>
              <a:gd name="connsiteY233" fmla="*/ 4374933 h 5977310"/>
              <a:gd name="connsiteX234" fmla="*/ 7588777 w 9757211"/>
              <a:gd name="connsiteY234" fmla="*/ 4401058 h 5977310"/>
              <a:gd name="connsiteX235" fmla="*/ 7501691 w 9757211"/>
              <a:gd name="connsiteY235" fmla="*/ 4427184 h 5977310"/>
              <a:gd name="connsiteX236" fmla="*/ 7475566 w 9757211"/>
              <a:gd name="connsiteY236" fmla="*/ 4409767 h 5977310"/>
              <a:gd name="connsiteX237" fmla="*/ 7449440 w 9757211"/>
              <a:gd name="connsiteY237" fmla="*/ 4374933 h 5977310"/>
              <a:gd name="connsiteX238" fmla="*/ 7336229 w 9757211"/>
              <a:gd name="connsiteY238" fmla="*/ 4383641 h 5977310"/>
              <a:gd name="connsiteX239" fmla="*/ 7257851 w 9757211"/>
              <a:gd name="connsiteY239" fmla="*/ 4401058 h 5977310"/>
              <a:gd name="connsiteX240" fmla="*/ 7223017 w 9757211"/>
              <a:gd name="connsiteY240" fmla="*/ 4409767 h 5977310"/>
              <a:gd name="connsiteX241" fmla="*/ 7179474 w 9757211"/>
              <a:gd name="connsiteY241" fmla="*/ 4418475 h 5977310"/>
              <a:gd name="connsiteX242" fmla="*/ 7083680 w 9757211"/>
              <a:gd name="connsiteY242" fmla="*/ 4453310 h 5977310"/>
              <a:gd name="connsiteX243" fmla="*/ 6857257 w 9757211"/>
              <a:gd name="connsiteY243" fmla="*/ 4505561 h 5977310"/>
              <a:gd name="connsiteX244" fmla="*/ 6596000 w 9757211"/>
              <a:gd name="connsiteY244" fmla="*/ 4505561 h 5977310"/>
              <a:gd name="connsiteX245" fmla="*/ 6491497 w 9757211"/>
              <a:gd name="connsiteY245" fmla="*/ 4488144 h 5977310"/>
              <a:gd name="connsiteX246" fmla="*/ 6273783 w 9757211"/>
              <a:gd name="connsiteY246" fmla="*/ 4505561 h 5977310"/>
              <a:gd name="connsiteX247" fmla="*/ 6247657 w 9757211"/>
              <a:gd name="connsiteY247" fmla="*/ 4522978 h 5977310"/>
              <a:gd name="connsiteX248" fmla="*/ 6221531 w 9757211"/>
              <a:gd name="connsiteY248" fmla="*/ 4531687 h 5977310"/>
              <a:gd name="connsiteX249" fmla="*/ 6195406 w 9757211"/>
              <a:gd name="connsiteY249" fmla="*/ 4557813 h 5977310"/>
              <a:gd name="connsiteX250" fmla="*/ 6108320 w 9757211"/>
              <a:gd name="connsiteY250" fmla="*/ 4575230 h 5977310"/>
              <a:gd name="connsiteX251" fmla="*/ 5899314 w 9757211"/>
              <a:gd name="connsiteY251" fmla="*/ 4522978 h 5977310"/>
              <a:gd name="connsiteX252" fmla="*/ 5716434 w 9757211"/>
              <a:gd name="connsiteY252" fmla="*/ 4383641 h 5977310"/>
              <a:gd name="connsiteX253" fmla="*/ 5638057 w 9757211"/>
              <a:gd name="connsiteY253" fmla="*/ 4331390 h 5977310"/>
              <a:gd name="connsiteX254" fmla="*/ 5550971 w 9757211"/>
              <a:gd name="connsiteY254" fmla="*/ 4235595 h 5977310"/>
              <a:gd name="connsiteX255" fmla="*/ 5524846 w 9757211"/>
              <a:gd name="connsiteY255" fmla="*/ 4192053 h 5977310"/>
              <a:gd name="connsiteX256" fmla="*/ 5463886 w 9757211"/>
              <a:gd name="connsiteY256" fmla="*/ 4096258 h 5977310"/>
              <a:gd name="connsiteX257" fmla="*/ 5455177 w 9757211"/>
              <a:gd name="connsiteY257" fmla="*/ 4052715 h 5977310"/>
              <a:gd name="connsiteX258" fmla="*/ 5411634 w 9757211"/>
              <a:gd name="connsiteY258" fmla="*/ 3922087 h 5977310"/>
              <a:gd name="connsiteX259" fmla="*/ 5429051 w 9757211"/>
              <a:gd name="connsiteY259" fmla="*/ 3817584 h 5977310"/>
              <a:gd name="connsiteX260" fmla="*/ 5446469 w 9757211"/>
              <a:gd name="connsiteY260" fmla="*/ 3791458 h 5977310"/>
              <a:gd name="connsiteX261" fmla="*/ 5472594 w 9757211"/>
              <a:gd name="connsiteY261" fmla="*/ 3713081 h 5977310"/>
              <a:gd name="connsiteX262" fmla="*/ 5524846 w 9757211"/>
              <a:gd name="connsiteY262" fmla="*/ 3625995 h 5977310"/>
              <a:gd name="connsiteX263" fmla="*/ 5507429 w 9757211"/>
              <a:gd name="connsiteY263" fmla="*/ 3521493 h 5977310"/>
              <a:gd name="connsiteX264" fmla="*/ 5490011 w 9757211"/>
              <a:gd name="connsiteY264" fmla="*/ 3486658 h 5977310"/>
              <a:gd name="connsiteX265" fmla="*/ 5455177 w 9757211"/>
              <a:gd name="connsiteY265" fmla="*/ 3477950 h 5977310"/>
              <a:gd name="connsiteX266" fmla="*/ 5289714 w 9757211"/>
              <a:gd name="connsiteY266" fmla="*/ 3495367 h 5977310"/>
              <a:gd name="connsiteX267" fmla="*/ 5185211 w 9757211"/>
              <a:gd name="connsiteY267" fmla="*/ 3547618 h 5977310"/>
              <a:gd name="connsiteX268" fmla="*/ 5019749 w 9757211"/>
              <a:gd name="connsiteY268" fmla="*/ 3625995 h 5977310"/>
              <a:gd name="connsiteX269" fmla="*/ 4967497 w 9757211"/>
              <a:gd name="connsiteY269" fmla="*/ 3652121 h 5977310"/>
              <a:gd name="connsiteX270" fmla="*/ 4915246 w 9757211"/>
              <a:gd name="connsiteY270" fmla="*/ 3660830 h 5977310"/>
              <a:gd name="connsiteX271" fmla="*/ 4845577 w 9757211"/>
              <a:gd name="connsiteY271" fmla="*/ 3695664 h 5977310"/>
              <a:gd name="connsiteX272" fmla="*/ 4584320 w 9757211"/>
              <a:gd name="connsiteY272" fmla="*/ 3686955 h 5977310"/>
              <a:gd name="connsiteX273" fmla="*/ 4505943 w 9757211"/>
              <a:gd name="connsiteY273" fmla="*/ 3660830 h 5977310"/>
              <a:gd name="connsiteX274" fmla="*/ 4314354 w 9757211"/>
              <a:gd name="connsiteY274" fmla="*/ 3504075 h 5977310"/>
              <a:gd name="connsiteX275" fmla="*/ 4262103 w 9757211"/>
              <a:gd name="connsiteY275" fmla="*/ 3425698 h 5977310"/>
              <a:gd name="connsiteX276" fmla="*/ 4270811 w 9757211"/>
              <a:gd name="connsiteY276" fmla="*/ 3199275 h 5977310"/>
              <a:gd name="connsiteX277" fmla="*/ 4305646 w 9757211"/>
              <a:gd name="connsiteY277" fmla="*/ 3120898 h 5977310"/>
              <a:gd name="connsiteX278" fmla="*/ 4331771 w 9757211"/>
              <a:gd name="connsiteY278" fmla="*/ 3068647 h 5977310"/>
              <a:gd name="connsiteX279" fmla="*/ 4410149 w 9757211"/>
              <a:gd name="connsiteY279" fmla="*/ 2990270 h 5977310"/>
              <a:gd name="connsiteX280" fmla="*/ 4462400 w 9757211"/>
              <a:gd name="connsiteY280" fmla="*/ 2911893 h 5977310"/>
              <a:gd name="connsiteX281" fmla="*/ 4471109 w 9757211"/>
              <a:gd name="connsiteY281" fmla="*/ 2877058 h 5977310"/>
              <a:gd name="connsiteX282" fmla="*/ 4488526 w 9757211"/>
              <a:gd name="connsiteY282" fmla="*/ 2850933 h 5977310"/>
              <a:gd name="connsiteX283" fmla="*/ 4462400 w 9757211"/>
              <a:gd name="connsiteY283" fmla="*/ 2624510 h 5977310"/>
              <a:gd name="connsiteX284" fmla="*/ 4453691 w 9757211"/>
              <a:gd name="connsiteY284" fmla="*/ 2589675 h 5977310"/>
              <a:gd name="connsiteX285" fmla="*/ 4392731 w 9757211"/>
              <a:gd name="connsiteY285" fmla="*/ 2528715 h 5977310"/>
              <a:gd name="connsiteX286" fmla="*/ 4340480 w 9757211"/>
              <a:gd name="connsiteY286" fmla="*/ 2520007 h 5977310"/>
              <a:gd name="connsiteX287" fmla="*/ 4061806 w 9757211"/>
              <a:gd name="connsiteY287" fmla="*/ 2528715 h 5977310"/>
              <a:gd name="connsiteX288" fmla="*/ 4018263 w 9757211"/>
              <a:gd name="connsiteY288" fmla="*/ 2546133 h 5977310"/>
              <a:gd name="connsiteX289" fmla="*/ 3983429 w 9757211"/>
              <a:gd name="connsiteY289" fmla="*/ 2563550 h 5977310"/>
              <a:gd name="connsiteX290" fmla="*/ 3922469 w 9757211"/>
              <a:gd name="connsiteY290" fmla="*/ 2633218 h 5977310"/>
              <a:gd name="connsiteX291" fmla="*/ 3826674 w 9757211"/>
              <a:gd name="connsiteY291" fmla="*/ 2842224 h 5977310"/>
              <a:gd name="connsiteX292" fmla="*/ 3809257 w 9757211"/>
              <a:gd name="connsiteY292" fmla="*/ 2894475 h 5977310"/>
              <a:gd name="connsiteX293" fmla="*/ 3748297 w 9757211"/>
              <a:gd name="connsiteY293" fmla="*/ 3025104 h 5977310"/>
              <a:gd name="connsiteX294" fmla="*/ 3722171 w 9757211"/>
              <a:gd name="connsiteY294" fmla="*/ 3138315 h 5977310"/>
              <a:gd name="connsiteX295" fmla="*/ 3591543 w 9757211"/>
              <a:gd name="connsiteY295" fmla="*/ 3356030 h 5977310"/>
              <a:gd name="connsiteX296" fmla="*/ 3539291 w 9757211"/>
              <a:gd name="connsiteY296" fmla="*/ 3416990 h 5977310"/>
              <a:gd name="connsiteX297" fmla="*/ 3356411 w 9757211"/>
              <a:gd name="connsiteY297" fmla="*/ 3443115 h 5977310"/>
              <a:gd name="connsiteX298" fmla="*/ 3025486 w 9757211"/>
              <a:gd name="connsiteY298" fmla="*/ 3425698 h 5977310"/>
              <a:gd name="connsiteX299" fmla="*/ 2964526 w 9757211"/>
              <a:gd name="connsiteY299" fmla="*/ 3416990 h 5977310"/>
              <a:gd name="connsiteX300" fmla="*/ 2894857 w 9757211"/>
              <a:gd name="connsiteY300" fmla="*/ 3399573 h 5977310"/>
              <a:gd name="connsiteX301" fmla="*/ 2842606 w 9757211"/>
              <a:gd name="connsiteY301" fmla="*/ 3373447 h 5977310"/>
              <a:gd name="connsiteX302" fmla="*/ 2807771 w 9757211"/>
              <a:gd name="connsiteY302" fmla="*/ 3347321 h 5977310"/>
              <a:gd name="connsiteX303" fmla="*/ 2772937 w 9757211"/>
              <a:gd name="connsiteY303" fmla="*/ 3338613 h 5977310"/>
              <a:gd name="connsiteX304" fmla="*/ 2703269 w 9757211"/>
              <a:gd name="connsiteY304" fmla="*/ 3321195 h 5977310"/>
              <a:gd name="connsiteX305" fmla="*/ 2616183 w 9757211"/>
              <a:gd name="connsiteY305" fmla="*/ 3329904 h 5977310"/>
              <a:gd name="connsiteX306" fmla="*/ 2572640 w 9757211"/>
              <a:gd name="connsiteY306" fmla="*/ 3356030 h 5977310"/>
              <a:gd name="connsiteX307" fmla="*/ 2476846 w 9757211"/>
              <a:gd name="connsiteY307" fmla="*/ 3399573 h 5977310"/>
              <a:gd name="connsiteX308" fmla="*/ 2346217 w 9757211"/>
              <a:gd name="connsiteY308" fmla="*/ 3416990 h 5977310"/>
              <a:gd name="connsiteX309" fmla="*/ 2198171 w 9757211"/>
              <a:gd name="connsiteY309" fmla="*/ 3382155 h 5977310"/>
              <a:gd name="connsiteX310" fmla="*/ 2137211 w 9757211"/>
              <a:gd name="connsiteY310" fmla="*/ 3312487 h 5977310"/>
              <a:gd name="connsiteX311" fmla="*/ 2067543 w 9757211"/>
              <a:gd name="connsiteY311" fmla="*/ 3260235 h 5977310"/>
              <a:gd name="connsiteX312" fmla="*/ 2032709 w 9757211"/>
              <a:gd name="connsiteY312" fmla="*/ 3234110 h 5977310"/>
              <a:gd name="connsiteX313" fmla="*/ 1997874 w 9757211"/>
              <a:gd name="connsiteY313" fmla="*/ 3207984 h 5977310"/>
              <a:gd name="connsiteX314" fmla="*/ 1963040 w 9757211"/>
              <a:gd name="connsiteY314" fmla="*/ 3199275 h 5977310"/>
              <a:gd name="connsiteX315" fmla="*/ 1884663 w 9757211"/>
              <a:gd name="connsiteY315" fmla="*/ 3164441 h 5977310"/>
              <a:gd name="connsiteX316" fmla="*/ 1849829 w 9757211"/>
              <a:gd name="connsiteY316" fmla="*/ 3147024 h 5977310"/>
              <a:gd name="connsiteX317" fmla="*/ 1780160 w 9757211"/>
              <a:gd name="connsiteY317" fmla="*/ 3129607 h 5977310"/>
              <a:gd name="connsiteX318" fmla="*/ 1666949 w 9757211"/>
              <a:gd name="connsiteY318" fmla="*/ 3103481 h 5977310"/>
              <a:gd name="connsiteX319" fmla="*/ 1632114 w 9757211"/>
              <a:gd name="connsiteY319" fmla="*/ 3094773 h 5977310"/>
              <a:gd name="connsiteX320" fmla="*/ 1588571 w 9757211"/>
              <a:gd name="connsiteY320" fmla="*/ 3086064 h 5977310"/>
              <a:gd name="connsiteX321" fmla="*/ 1431817 w 9757211"/>
              <a:gd name="connsiteY321" fmla="*/ 3094773 h 5977310"/>
              <a:gd name="connsiteX322" fmla="*/ 1388274 w 9757211"/>
              <a:gd name="connsiteY322" fmla="*/ 3120898 h 5977310"/>
              <a:gd name="connsiteX323" fmla="*/ 1292480 w 9757211"/>
              <a:gd name="connsiteY323" fmla="*/ 3207984 h 5977310"/>
              <a:gd name="connsiteX324" fmla="*/ 1153143 w 9757211"/>
              <a:gd name="connsiteY324" fmla="*/ 3356030 h 5977310"/>
              <a:gd name="connsiteX325" fmla="*/ 926720 w 9757211"/>
              <a:gd name="connsiteY325" fmla="*/ 3747915 h 5977310"/>
              <a:gd name="connsiteX326" fmla="*/ 857051 w 9757211"/>
              <a:gd name="connsiteY326" fmla="*/ 3843710 h 5977310"/>
              <a:gd name="connsiteX327" fmla="*/ 796091 w 9757211"/>
              <a:gd name="connsiteY327" fmla="*/ 3939504 h 5977310"/>
              <a:gd name="connsiteX328" fmla="*/ 735131 w 9757211"/>
              <a:gd name="connsiteY328" fmla="*/ 4017881 h 5977310"/>
              <a:gd name="connsiteX329" fmla="*/ 665463 w 9757211"/>
              <a:gd name="connsiteY329" fmla="*/ 4139801 h 5977310"/>
              <a:gd name="connsiteX330" fmla="*/ 648046 w 9757211"/>
              <a:gd name="connsiteY330" fmla="*/ 4226887 h 5977310"/>
              <a:gd name="connsiteX331" fmla="*/ 621920 w 9757211"/>
              <a:gd name="connsiteY331" fmla="*/ 4313973 h 5977310"/>
              <a:gd name="connsiteX332" fmla="*/ 682880 w 9757211"/>
              <a:gd name="connsiteY332" fmla="*/ 4331390 h 5977310"/>
              <a:gd name="connsiteX333" fmla="*/ 743840 w 9757211"/>
              <a:gd name="connsiteY333" fmla="*/ 4322681 h 5977310"/>
              <a:gd name="connsiteX334" fmla="*/ 778674 w 9757211"/>
              <a:gd name="connsiteY334" fmla="*/ 4305264 h 5977310"/>
              <a:gd name="connsiteX335" fmla="*/ 804800 w 9757211"/>
              <a:gd name="connsiteY335" fmla="*/ 4279138 h 5977310"/>
              <a:gd name="connsiteX336" fmla="*/ 830926 w 9757211"/>
              <a:gd name="connsiteY336" fmla="*/ 4287847 h 5977310"/>
              <a:gd name="connsiteX337" fmla="*/ 900594 w 9757211"/>
              <a:gd name="connsiteY337" fmla="*/ 4340098 h 5977310"/>
              <a:gd name="connsiteX338" fmla="*/ 970263 w 9757211"/>
              <a:gd name="connsiteY338" fmla="*/ 4357515 h 5977310"/>
              <a:gd name="connsiteX339" fmla="*/ 1031223 w 9757211"/>
              <a:gd name="connsiteY339" fmla="*/ 4383641 h 5977310"/>
              <a:gd name="connsiteX340" fmla="*/ 1100891 w 9757211"/>
              <a:gd name="connsiteY340" fmla="*/ 4401058 h 5977310"/>
              <a:gd name="connsiteX341" fmla="*/ 1518903 w 9757211"/>
              <a:gd name="connsiteY341" fmla="*/ 4488144 h 5977310"/>
              <a:gd name="connsiteX342" fmla="*/ 2128503 w 9757211"/>
              <a:gd name="connsiteY342" fmla="*/ 4575230 h 5977310"/>
              <a:gd name="connsiteX343" fmla="*/ 3556709 w 9757211"/>
              <a:gd name="connsiteY343" fmla="*/ 4627481 h 5977310"/>
              <a:gd name="connsiteX344" fmla="*/ 3878926 w 9757211"/>
              <a:gd name="connsiteY344" fmla="*/ 4679733 h 5977310"/>
              <a:gd name="connsiteX345" fmla="*/ 4035680 w 9757211"/>
              <a:gd name="connsiteY345" fmla="*/ 4705858 h 5977310"/>
              <a:gd name="connsiteX346" fmla="*/ 4105349 w 9757211"/>
              <a:gd name="connsiteY346" fmla="*/ 4731984 h 5977310"/>
              <a:gd name="connsiteX347" fmla="*/ 4140183 w 9757211"/>
              <a:gd name="connsiteY347" fmla="*/ 4749401 h 5977310"/>
              <a:gd name="connsiteX348" fmla="*/ 4296937 w 9757211"/>
              <a:gd name="connsiteY348" fmla="*/ 4766818 h 5977310"/>
              <a:gd name="connsiteX349" fmla="*/ 4471109 w 9757211"/>
              <a:gd name="connsiteY349" fmla="*/ 4792944 h 5977310"/>
              <a:gd name="connsiteX350" fmla="*/ 3887634 w 9757211"/>
              <a:gd name="connsiteY350" fmla="*/ 4679733 h 5977310"/>
              <a:gd name="connsiteX351" fmla="*/ 3487040 w 9757211"/>
              <a:gd name="connsiteY351" fmla="*/ 4601355 h 5977310"/>
              <a:gd name="connsiteX352" fmla="*/ 2973234 w 9757211"/>
              <a:gd name="connsiteY352" fmla="*/ 4540395 h 5977310"/>
              <a:gd name="connsiteX353" fmla="*/ 2285257 w 9757211"/>
              <a:gd name="connsiteY353" fmla="*/ 4401058 h 5977310"/>
              <a:gd name="connsiteX354" fmla="*/ 2041417 w 9757211"/>
              <a:gd name="connsiteY354" fmla="*/ 4383641 h 5977310"/>
              <a:gd name="connsiteX355" fmla="*/ 1640823 w 9757211"/>
              <a:gd name="connsiteY355" fmla="*/ 4322681 h 5977310"/>
              <a:gd name="connsiteX356" fmla="*/ 1501486 w 9757211"/>
              <a:gd name="connsiteY356" fmla="*/ 4287847 h 5977310"/>
              <a:gd name="connsiteX357" fmla="*/ 1109600 w 9757211"/>
              <a:gd name="connsiteY357" fmla="*/ 4322681 h 5977310"/>
              <a:gd name="connsiteX358" fmla="*/ 1005097 w 9757211"/>
              <a:gd name="connsiteY358" fmla="*/ 4340098 h 5977310"/>
              <a:gd name="connsiteX359" fmla="*/ 909303 w 9757211"/>
              <a:gd name="connsiteY359" fmla="*/ 4392350 h 5977310"/>
              <a:gd name="connsiteX360" fmla="*/ 874469 w 9757211"/>
              <a:gd name="connsiteY360" fmla="*/ 4453310 h 5977310"/>
              <a:gd name="connsiteX361" fmla="*/ 830926 w 9757211"/>
              <a:gd name="connsiteY361" fmla="*/ 4618773 h 5977310"/>
              <a:gd name="connsiteX362" fmla="*/ 839634 w 9757211"/>
              <a:gd name="connsiteY362" fmla="*/ 4705858 h 5977310"/>
              <a:gd name="connsiteX363" fmla="*/ 865760 w 9757211"/>
              <a:gd name="connsiteY363" fmla="*/ 4740693 h 5977310"/>
              <a:gd name="connsiteX364" fmla="*/ 1109600 w 9757211"/>
              <a:gd name="connsiteY364" fmla="*/ 4949698 h 5977310"/>
              <a:gd name="connsiteX365" fmla="*/ 1327314 w 9757211"/>
              <a:gd name="connsiteY365" fmla="*/ 5054201 h 5977310"/>
              <a:gd name="connsiteX366" fmla="*/ 1841120 w 9757211"/>
              <a:gd name="connsiteY366" fmla="*/ 5245790 h 5977310"/>
              <a:gd name="connsiteX367" fmla="*/ 2111086 w 9757211"/>
              <a:gd name="connsiteY367" fmla="*/ 5332875 h 5977310"/>
              <a:gd name="connsiteX368" fmla="*/ 2093669 w 9757211"/>
              <a:gd name="connsiteY368" fmla="*/ 5376418 h 5977310"/>
              <a:gd name="connsiteX369" fmla="*/ 2041417 w 9757211"/>
              <a:gd name="connsiteY369" fmla="*/ 5402544 h 5977310"/>
              <a:gd name="connsiteX370" fmla="*/ 1919497 w 9757211"/>
              <a:gd name="connsiteY370" fmla="*/ 5454795 h 5977310"/>
              <a:gd name="connsiteX371" fmla="*/ 1849829 w 9757211"/>
              <a:gd name="connsiteY371" fmla="*/ 5472213 h 5977310"/>
              <a:gd name="connsiteX372" fmla="*/ 1762743 w 9757211"/>
              <a:gd name="connsiteY372" fmla="*/ 5498338 h 5977310"/>
              <a:gd name="connsiteX373" fmla="*/ 1675657 w 9757211"/>
              <a:gd name="connsiteY373" fmla="*/ 5515755 h 5977310"/>
              <a:gd name="connsiteX374" fmla="*/ 1518903 w 9757211"/>
              <a:gd name="connsiteY374" fmla="*/ 5559298 h 5977310"/>
              <a:gd name="connsiteX375" fmla="*/ 1457943 w 9757211"/>
              <a:gd name="connsiteY375" fmla="*/ 5568007 h 5977310"/>
              <a:gd name="connsiteX376" fmla="*/ 1396983 w 9757211"/>
              <a:gd name="connsiteY376" fmla="*/ 5585424 h 5977310"/>
              <a:gd name="connsiteX377" fmla="*/ 1370857 w 9757211"/>
              <a:gd name="connsiteY377" fmla="*/ 5594133 h 5977310"/>
              <a:gd name="connsiteX378" fmla="*/ 1327314 w 9757211"/>
              <a:gd name="connsiteY378" fmla="*/ 5620258 h 5977310"/>
              <a:gd name="connsiteX379" fmla="*/ 1248937 w 9757211"/>
              <a:gd name="connsiteY379" fmla="*/ 5663801 h 5977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9757211" h="5977310">
                <a:moveTo>
                  <a:pt x="1344731" y="2267458"/>
                </a:moveTo>
                <a:lnTo>
                  <a:pt x="1344731" y="2267458"/>
                </a:lnTo>
                <a:cubicBezTo>
                  <a:pt x="1411497" y="2261652"/>
                  <a:pt x="1478392" y="2257180"/>
                  <a:pt x="1545029" y="2250041"/>
                </a:cubicBezTo>
                <a:cubicBezTo>
                  <a:pt x="1559746" y="2248464"/>
                  <a:pt x="1573918" y="2243426"/>
                  <a:pt x="1588571" y="2241333"/>
                </a:cubicBezTo>
                <a:cubicBezTo>
                  <a:pt x="1614594" y="2237616"/>
                  <a:pt x="1640823" y="2235527"/>
                  <a:pt x="1666949" y="2232624"/>
                </a:cubicBezTo>
                <a:cubicBezTo>
                  <a:pt x="1680661" y="2228053"/>
                  <a:pt x="1747597" y="2206878"/>
                  <a:pt x="1762743" y="2197790"/>
                </a:cubicBezTo>
                <a:cubicBezTo>
                  <a:pt x="1778682" y="2188227"/>
                  <a:pt x="1791416" y="2174108"/>
                  <a:pt x="1806286" y="2162955"/>
                </a:cubicBezTo>
                <a:cubicBezTo>
                  <a:pt x="1814659" y="2156675"/>
                  <a:pt x="1824588" y="2152491"/>
                  <a:pt x="1832411" y="2145538"/>
                </a:cubicBezTo>
                <a:cubicBezTo>
                  <a:pt x="1850821" y="2129174"/>
                  <a:pt x="1884663" y="2093287"/>
                  <a:pt x="1884663" y="2093287"/>
                </a:cubicBezTo>
                <a:cubicBezTo>
                  <a:pt x="1887566" y="2075870"/>
                  <a:pt x="1893371" y="2058693"/>
                  <a:pt x="1893371" y="2041035"/>
                </a:cubicBezTo>
                <a:cubicBezTo>
                  <a:pt x="1893371" y="2024367"/>
                  <a:pt x="1873533" y="1929471"/>
                  <a:pt x="1893371" y="1901698"/>
                </a:cubicBezTo>
                <a:cubicBezTo>
                  <a:pt x="1900328" y="1891958"/>
                  <a:pt x="1916698" y="1896278"/>
                  <a:pt x="1928206" y="1892990"/>
                </a:cubicBezTo>
                <a:cubicBezTo>
                  <a:pt x="1937032" y="1890468"/>
                  <a:pt x="1946307" y="1888739"/>
                  <a:pt x="1954331" y="1884281"/>
                </a:cubicBezTo>
                <a:cubicBezTo>
                  <a:pt x="2022313" y="1846513"/>
                  <a:pt x="1988555" y="1861956"/>
                  <a:pt x="2032709" y="1823321"/>
                </a:cubicBezTo>
                <a:cubicBezTo>
                  <a:pt x="2046697" y="1811081"/>
                  <a:pt x="2061737" y="1800098"/>
                  <a:pt x="2076251" y="1788487"/>
                </a:cubicBezTo>
                <a:cubicBezTo>
                  <a:pt x="2082057" y="1776876"/>
                  <a:pt x="2087228" y="1764924"/>
                  <a:pt x="2093669" y="1753653"/>
                </a:cubicBezTo>
                <a:cubicBezTo>
                  <a:pt x="2110751" y="1723760"/>
                  <a:pt x="2112536" y="1734061"/>
                  <a:pt x="2119794" y="1701401"/>
                </a:cubicBezTo>
                <a:cubicBezTo>
                  <a:pt x="2123624" y="1684164"/>
                  <a:pt x="2124673" y="1666387"/>
                  <a:pt x="2128503" y="1649150"/>
                </a:cubicBezTo>
                <a:cubicBezTo>
                  <a:pt x="2132044" y="1633215"/>
                  <a:pt x="2146218" y="1599405"/>
                  <a:pt x="2154629" y="1588190"/>
                </a:cubicBezTo>
                <a:cubicBezTo>
                  <a:pt x="2185261" y="1547348"/>
                  <a:pt x="2185354" y="1558191"/>
                  <a:pt x="2224297" y="1535938"/>
                </a:cubicBezTo>
                <a:cubicBezTo>
                  <a:pt x="2252588" y="1519772"/>
                  <a:pt x="2252532" y="1516412"/>
                  <a:pt x="2276549" y="1492395"/>
                </a:cubicBezTo>
                <a:cubicBezTo>
                  <a:pt x="2279452" y="1483687"/>
                  <a:pt x="2278766" y="1472761"/>
                  <a:pt x="2285257" y="1466270"/>
                </a:cubicBezTo>
                <a:cubicBezTo>
                  <a:pt x="2291748" y="1459779"/>
                  <a:pt x="2302225" y="1458193"/>
                  <a:pt x="2311383" y="1457561"/>
                </a:cubicBezTo>
                <a:cubicBezTo>
                  <a:pt x="2386734" y="1452364"/>
                  <a:pt x="2462332" y="1451756"/>
                  <a:pt x="2537806" y="1448853"/>
                </a:cubicBezTo>
                <a:lnTo>
                  <a:pt x="2590057" y="1414018"/>
                </a:lnTo>
                <a:cubicBezTo>
                  <a:pt x="2598766" y="1408212"/>
                  <a:pt x="2608782" y="1404002"/>
                  <a:pt x="2616183" y="1396601"/>
                </a:cubicBezTo>
                <a:cubicBezTo>
                  <a:pt x="2624892" y="1387892"/>
                  <a:pt x="2634424" y="1379936"/>
                  <a:pt x="2642309" y="1370475"/>
                </a:cubicBezTo>
                <a:cubicBezTo>
                  <a:pt x="2649009" y="1362435"/>
                  <a:pt x="2651353" y="1350630"/>
                  <a:pt x="2659726" y="1344350"/>
                </a:cubicBezTo>
                <a:cubicBezTo>
                  <a:pt x="2675304" y="1332666"/>
                  <a:pt x="2693597" y="1324657"/>
                  <a:pt x="2711977" y="1318224"/>
                </a:cubicBezTo>
                <a:cubicBezTo>
                  <a:pt x="2728323" y="1312503"/>
                  <a:pt x="2834408" y="1280060"/>
                  <a:pt x="2877440" y="1274681"/>
                </a:cubicBezTo>
                <a:cubicBezTo>
                  <a:pt x="2909255" y="1270704"/>
                  <a:pt x="2941303" y="1268876"/>
                  <a:pt x="2973234" y="1265973"/>
                </a:cubicBezTo>
                <a:cubicBezTo>
                  <a:pt x="2987748" y="1263070"/>
                  <a:pt x="3002090" y="1259100"/>
                  <a:pt x="3016777" y="1257264"/>
                </a:cubicBezTo>
                <a:cubicBezTo>
                  <a:pt x="3201407" y="1234184"/>
                  <a:pt x="3281396" y="1255739"/>
                  <a:pt x="3521874" y="1265973"/>
                </a:cubicBezTo>
                <a:cubicBezTo>
                  <a:pt x="3602620" y="1286158"/>
                  <a:pt x="3506888" y="1259550"/>
                  <a:pt x="3643794" y="1318224"/>
                </a:cubicBezTo>
                <a:cubicBezTo>
                  <a:pt x="3675024" y="1331608"/>
                  <a:pt x="3707072" y="1343204"/>
                  <a:pt x="3739589" y="1353058"/>
                </a:cubicBezTo>
                <a:cubicBezTo>
                  <a:pt x="3953703" y="1417941"/>
                  <a:pt x="3899093" y="1402254"/>
                  <a:pt x="4114057" y="1422727"/>
                </a:cubicBezTo>
                <a:lnTo>
                  <a:pt x="4453691" y="1414018"/>
                </a:lnTo>
                <a:cubicBezTo>
                  <a:pt x="4479955" y="1412924"/>
                  <a:pt x="4506366" y="1410818"/>
                  <a:pt x="4532069" y="1405310"/>
                </a:cubicBezTo>
                <a:cubicBezTo>
                  <a:pt x="4547354" y="1402035"/>
                  <a:pt x="4561326" y="1394242"/>
                  <a:pt x="4575611" y="1387893"/>
                </a:cubicBezTo>
                <a:cubicBezTo>
                  <a:pt x="4636274" y="1360931"/>
                  <a:pt x="4720632" y="1301723"/>
                  <a:pt x="4758491" y="1274681"/>
                </a:cubicBezTo>
                <a:cubicBezTo>
                  <a:pt x="4778811" y="1260167"/>
                  <a:pt x="4801043" y="1248012"/>
                  <a:pt x="4819451" y="1231138"/>
                </a:cubicBezTo>
                <a:cubicBezTo>
                  <a:pt x="4888248" y="1168075"/>
                  <a:pt x="4841853" y="1199031"/>
                  <a:pt x="4880411" y="1152761"/>
                </a:cubicBezTo>
                <a:cubicBezTo>
                  <a:pt x="4888295" y="1143300"/>
                  <a:pt x="4899379" y="1136657"/>
                  <a:pt x="4906537" y="1126635"/>
                </a:cubicBezTo>
                <a:cubicBezTo>
                  <a:pt x="4914083" y="1116071"/>
                  <a:pt x="4916408" y="1102365"/>
                  <a:pt x="4923954" y="1091801"/>
                </a:cubicBezTo>
                <a:cubicBezTo>
                  <a:pt x="4931112" y="1081779"/>
                  <a:pt x="4942519" y="1075397"/>
                  <a:pt x="4950080" y="1065675"/>
                </a:cubicBezTo>
                <a:cubicBezTo>
                  <a:pt x="4983335" y="1022918"/>
                  <a:pt x="4971189" y="1015934"/>
                  <a:pt x="5011040" y="996007"/>
                </a:cubicBezTo>
                <a:cubicBezTo>
                  <a:pt x="5014712" y="994171"/>
                  <a:pt x="5002331" y="1004715"/>
                  <a:pt x="5002331" y="1004715"/>
                </a:cubicBezTo>
                <a:cubicBezTo>
                  <a:pt x="4989891" y="1035815"/>
                  <a:pt x="4983768" y="1054619"/>
                  <a:pt x="4967497" y="1083093"/>
                </a:cubicBezTo>
                <a:cubicBezTo>
                  <a:pt x="4962304" y="1092180"/>
                  <a:pt x="4956780" y="1101178"/>
                  <a:pt x="4950080" y="1109218"/>
                </a:cubicBezTo>
                <a:cubicBezTo>
                  <a:pt x="4942195" y="1118679"/>
                  <a:pt x="4931969" y="1125993"/>
                  <a:pt x="4923954" y="1135344"/>
                </a:cubicBezTo>
                <a:cubicBezTo>
                  <a:pt x="4914508" y="1146364"/>
                  <a:pt x="4909286" y="1161267"/>
                  <a:pt x="4897829" y="1170178"/>
                </a:cubicBezTo>
                <a:cubicBezTo>
                  <a:pt x="4882458" y="1182133"/>
                  <a:pt x="4861012" y="1184431"/>
                  <a:pt x="4845577" y="1196304"/>
                </a:cubicBezTo>
                <a:cubicBezTo>
                  <a:pt x="4816645" y="1218560"/>
                  <a:pt x="4786197" y="1250146"/>
                  <a:pt x="4767200" y="1283390"/>
                </a:cubicBezTo>
                <a:cubicBezTo>
                  <a:pt x="4760759" y="1294661"/>
                  <a:pt x="4754341" y="1306069"/>
                  <a:pt x="4749783" y="1318224"/>
                </a:cubicBezTo>
                <a:cubicBezTo>
                  <a:pt x="4745580" y="1329431"/>
                  <a:pt x="4743977" y="1341447"/>
                  <a:pt x="4741074" y="1353058"/>
                </a:cubicBezTo>
                <a:cubicBezTo>
                  <a:pt x="4743977" y="1402407"/>
                  <a:pt x="4742792" y="1452167"/>
                  <a:pt x="4749783" y="1501104"/>
                </a:cubicBezTo>
                <a:cubicBezTo>
                  <a:pt x="4751619" y="1513955"/>
                  <a:pt x="4762642" y="1523783"/>
                  <a:pt x="4767200" y="1535938"/>
                </a:cubicBezTo>
                <a:cubicBezTo>
                  <a:pt x="4771403" y="1547145"/>
                  <a:pt x="4771706" y="1559566"/>
                  <a:pt x="4775909" y="1570773"/>
                </a:cubicBezTo>
                <a:cubicBezTo>
                  <a:pt x="4783965" y="1592256"/>
                  <a:pt x="4797446" y="1613117"/>
                  <a:pt x="4810743" y="1631733"/>
                </a:cubicBezTo>
                <a:cubicBezTo>
                  <a:pt x="4819179" y="1643544"/>
                  <a:pt x="4827423" y="1655547"/>
                  <a:pt x="4836869" y="1666567"/>
                </a:cubicBezTo>
                <a:cubicBezTo>
                  <a:pt x="4844884" y="1675918"/>
                  <a:pt x="4852747" y="1685861"/>
                  <a:pt x="4862994" y="1692693"/>
                </a:cubicBezTo>
                <a:cubicBezTo>
                  <a:pt x="4870632" y="1697785"/>
                  <a:pt x="4880411" y="1698498"/>
                  <a:pt x="4889120" y="1701401"/>
                </a:cubicBezTo>
                <a:cubicBezTo>
                  <a:pt x="4886217" y="1736235"/>
                  <a:pt x="4886158" y="1771425"/>
                  <a:pt x="4880411" y="1805904"/>
                </a:cubicBezTo>
                <a:cubicBezTo>
                  <a:pt x="4877393" y="1824013"/>
                  <a:pt x="4868269" y="1840570"/>
                  <a:pt x="4862994" y="1858155"/>
                </a:cubicBezTo>
                <a:cubicBezTo>
                  <a:pt x="4855618" y="1882742"/>
                  <a:pt x="4850547" y="1911686"/>
                  <a:pt x="4845577" y="1936533"/>
                </a:cubicBezTo>
                <a:cubicBezTo>
                  <a:pt x="4848480" y="1991687"/>
                  <a:pt x="4847142" y="2047229"/>
                  <a:pt x="4854286" y="2101995"/>
                </a:cubicBezTo>
                <a:cubicBezTo>
                  <a:pt x="4855965" y="2114868"/>
                  <a:pt x="4863482" y="2126782"/>
                  <a:pt x="4871703" y="2136830"/>
                </a:cubicBezTo>
                <a:cubicBezTo>
                  <a:pt x="4906166" y="2178951"/>
                  <a:pt x="4930678" y="2201151"/>
                  <a:pt x="4976206" y="2223915"/>
                </a:cubicBezTo>
                <a:cubicBezTo>
                  <a:pt x="4995980" y="2233802"/>
                  <a:pt x="5016036" y="2243539"/>
                  <a:pt x="5037166" y="2250041"/>
                </a:cubicBezTo>
                <a:cubicBezTo>
                  <a:pt x="5054042" y="2255234"/>
                  <a:pt x="5072000" y="2255847"/>
                  <a:pt x="5089417" y="2258750"/>
                </a:cubicBezTo>
                <a:cubicBezTo>
                  <a:pt x="5173600" y="2255847"/>
                  <a:pt x="5257870" y="2254846"/>
                  <a:pt x="5341966" y="2250041"/>
                </a:cubicBezTo>
                <a:cubicBezTo>
                  <a:pt x="5384658" y="2247601"/>
                  <a:pt x="5417259" y="2235890"/>
                  <a:pt x="5455177" y="2215207"/>
                </a:cubicBezTo>
                <a:cubicBezTo>
                  <a:pt x="5467919" y="2208257"/>
                  <a:pt x="5479748" y="2199344"/>
                  <a:pt x="5490011" y="2189081"/>
                </a:cubicBezTo>
                <a:cubicBezTo>
                  <a:pt x="5500274" y="2178818"/>
                  <a:pt x="5507428" y="2165858"/>
                  <a:pt x="5516137" y="2154247"/>
                </a:cubicBezTo>
                <a:cubicBezTo>
                  <a:pt x="5508066" y="2065458"/>
                  <a:pt x="5499648" y="2029971"/>
                  <a:pt x="5516137" y="1936533"/>
                </a:cubicBezTo>
                <a:cubicBezTo>
                  <a:pt x="5517956" y="1926226"/>
                  <a:pt x="5528873" y="1919768"/>
                  <a:pt x="5533554" y="1910407"/>
                </a:cubicBezTo>
                <a:cubicBezTo>
                  <a:pt x="5572654" y="1832207"/>
                  <a:pt x="5495519" y="1956227"/>
                  <a:pt x="5559680" y="1840738"/>
                </a:cubicBezTo>
                <a:cubicBezTo>
                  <a:pt x="5566729" y="1828050"/>
                  <a:pt x="5576163" y="1816752"/>
                  <a:pt x="5585806" y="1805904"/>
                </a:cubicBezTo>
                <a:cubicBezTo>
                  <a:pt x="5603048" y="1786506"/>
                  <a:pt x="5638782" y="1750347"/>
                  <a:pt x="5664183" y="1736235"/>
                </a:cubicBezTo>
                <a:cubicBezTo>
                  <a:pt x="5699923" y="1716379"/>
                  <a:pt x="5712798" y="1718988"/>
                  <a:pt x="5751269" y="1710110"/>
                </a:cubicBezTo>
                <a:cubicBezTo>
                  <a:pt x="5774593" y="1704728"/>
                  <a:pt x="5820937" y="1692693"/>
                  <a:pt x="5820937" y="1692693"/>
                </a:cubicBezTo>
                <a:cubicBezTo>
                  <a:pt x="5873188" y="1695596"/>
                  <a:pt x="5925657" y="1695826"/>
                  <a:pt x="5977691" y="1701401"/>
                </a:cubicBezTo>
                <a:cubicBezTo>
                  <a:pt x="6165058" y="1721476"/>
                  <a:pt x="6008388" y="1709190"/>
                  <a:pt x="6090903" y="1727527"/>
                </a:cubicBezTo>
                <a:cubicBezTo>
                  <a:pt x="6108140" y="1731357"/>
                  <a:pt x="6125840" y="1732772"/>
                  <a:pt x="6143154" y="1736235"/>
                </a:cubicBezTo>
                <a:cubicBezTo>
                  <a:pt x="6169397" y="1741484"/>
                  <a:pt x="6195070" y="1749644"/>
                  <a:pt x="6221531" y="1753653"/>
                </a:cubicBezTo>
                <a:cubicBezTo>
                  <a:pt x="6290950" y="1764171"/>
                  <a:pt x="6430537" y="1779778"/>
                  <a:pt x="6430537" y="1779778"/>
                </a:cubicBezTo>
                <a:cubicBezTo>
                  <a:pt x="6546651" y="1776875"/>
                  <a:pt x="6662896" y="1777283"/>
                  <a:pt x="6778880" y="1771070"/>
                </a:cubicBezTo>
                <a:cubicBezTo>
                  <a:pt x="6825620" y="1768566"/>
                  <a:pt x="6918217" y="1753653"/>
                  <a:pt x="6918217" y="1753653"/>
                </a:cubicBezTo>
                <a:cubicBezTo>
                  <a:pt x="6929828" y="1750750"/>
                  <a:pt x="6942346" y="1739592"/>
                  <a:pt x="6953051" y="1744944"/>
                </a:cubicBezTo>
                <a:cubicBezTo>
                  <a:pt x="6983799" y="1760317"/>
                  <a:pt x="6968052" y="1787029"/>
                  <a:pt x="6961760" y="1805904"/>
                </a:cubicBezTo>
                <a:cubicBezTo>
                  <a:pt x="6970469" y="1808807"/>
                  <a:pt x="6978730" y="1815267"/>
                  <a:pt x="6987886" y="1814613"/>
                </a:cubicBezTo>
                <a:cubicBezTo>
                  <a:pt x="7020258" y="1812301"/>
                  <a:pt x="7053292" y="1808591"/>
                  <a:pt x="7083680" y="1797195"/>
                </a:cubicBezTo>
                <a:cubicBezTo>
                  <a:pt x="7100692" y="1790815"/>
                  <a:pt x="7138031" y="1751553"/>
                  <a:pt x="7153349" y="1736235"/>
                </a:cubicBezTo>
                <a:cubicBezTo>
                  <a:pt x="7156252" y="1727527"/>
                  <a:pt x="7159535" y="1718936"/>
                  <a:pt x="7162057" y="1710110"/>
                </a:cubicBezTo>
                <a:cubicBezTo>
                  <a:pt x="7165345" y="1698601"/>
                  <a:pt x="7168419" y="1687012"/>
                  <a:pt x="7170766" y="1675275"/>
                </a:cubicBezTo>
                <a:cubicBezTo>
                  <a:pt x="7171127" y="1673469"/>
                  <a:pt x="7196548" y="1534639"/>
                  <a:pt x="7205600" y="1492395"/>
                </a:cubicBezTo>
                <a:cubicBezTo>
                  <a:pt x="7211208" y="1466226"/>
                  <a:pt x="7206298" y="1434916"/>
                  <a:pt x="7223017" y="1414018"/>
                </a:cubicBezTo>
                <a:cubicBezTo>
                  <a:pt x="7254190" y="1375051"/>
                  <a:pt x="7252920" y="1369203"/>
                  <a:pt x="7292686" y="1344350"/>
                </a:cubicBezTo>
                <a:cubicBezTo>
                  <a:pt x="7303695" y="1337470"/>
                  <a:pt x="7316956" y="1334479"/>
                  <a:pt x="7327520" y="1326933"/>
                </a:cubicBezTo>
                <a:cubicBezTo>
                  <a:pt x="7380090" y="1289383"/>
                  <a:pt x="7323192" y="1306394"/>
                  <a:pt x="7397189" y="1274681"/>
                </a:cubicBezTo>
                <a:cubicBezTo>
                  <a:pt x="7463211" y="1246385"/>
                  <a:pt x="7467064" y="1250893"/>
                  <a:pt x="7527817" y="1239847"/>
                </a:cubicBezTo>
                <a:cubicBezTo>
                  <a:pt x="7616008" y="1223812"/>
                  <a:pt x="7525016" y="1235772"/>
                  <a:pt x="7658446" y="1222430"/>
                </a:cubicBezTo>
                <a:cubicBezTo>
                  <a:pt x="7684572" y="1216624"/>
                  <a:pt x="7710388" y="1209187"/>
                  <a:pt x="7736823" y="1205013"/>
                </a:cubicBezTo>
                <a:cubicBezTo>
                  <a:pt x="7765639" y="1200463"/>
                  <a:pt x="7794896" y="1199358"/>
                  <a:pt x="7823909" y="1196304"/>
                </a:cubicBezTo>
                <a:lnTo>
                  <a:pt x="7902286" y="1187595"/>
                </a:lnTo>
                <a:cubicBezTo>
                  <a:pt x="7969052" y="1167275"/>
                  <a:pt x="8033220" y="1134341"/>
                  <a:pt x="8102583" y="1126635"/>
                </a:cubicBezTo>
                <a:cubicBezTo>
                  <a:pt x="8204221" y="1115343"/>
                  <a:pt x="8154877" y="1121188"/>
                  <a:pt x="8250629" y="1109218"/>
                </a:cubicBezTo>
                <a:cubicBezTo>
                  <a:pt x="8282560" y="1115024"/>
                  <a:pt x="8316131" y="1114984"/>
                  <a:pt x="8346423" y="1126635"/>
                </a:cubicBezTo>
                <a:cubicBezTo>
                  <a:pt x="8356192" y="1130392"/>
                  <a:pt x="8363840" y="1142295"/>
                  <a:pt x="8363840" y="1152761"/>
                </a:cubicBezTo>
                <a:cubicBezTo>
                  <a:pt x="8363840" y="1173894"/>
                  <a:pt x="8355168" y="1194482"/>
                  <a:pt x="8346423" y="1213721"/>
                </a:cubicBezTo>
                <a:cubicBezTo>
                  <a:pt x="8340417" y="1226934"/>
                  <a:pt x="8329006" y="1236944"/>
                  <a:pt x="8320297" y="1248555"/>
                </a:cubicBezTo>
                <a:cubicBezTo>
                  <a:pt x="8326749" y="1300171"/>
                  <a:pt x="8320684" y="1314450"/>
                  <a:pt x="8346423" y="1353058"/>
                </a:cubicBezTo>
                <a:cubicBezTo>
                  <a:pt x="8356733" y="1368524"/>
                  <a:pt x="8366978" y="1384702"/>
                  <a:pt x="8381257" y="1396601"/>
                </a:cubicBezTo>
                <a:cubicBezTo>
                  <a:pt x="8437273" y="1443281"/>
                  <a:pt x="8451910" y="1436282"/>
                  <a:pt x="8511886" y="1466270"/>
                </a:cubicBezTo>
                <a:cubicBezTo>
                  <a:pt x="8527025" y="1473840"/>
                  <a:pt x="8540290" y="1484825"/>
                  <a:pt x="8555429" y="1492395"/>
                </a:cubicBezTo>
                <a:cubicBezTo>
                  <a:pt x="8593624" y="1511493"/>
                  <a:pt x="8601718" y="1510362"/>
                  <a:pt x="8642514" y="1518521"/>
                </a:cubicBezTo>
                <a:cubicBezTo>
                  <a:pt x="8785217" y="1516692"/>
                  <a:pt x="9183053" y="1621419"/>
                  <a:pt x="9382743" y="1474978"/>
                </a:cubicBezTo>
                <a:cubicBezTo>
                  <a:pt x="9407627" y="1456730"/>
                  <a:pt x="9432329" y="1437447"/>
                  <a:pt x="9452411" y="1414018"/>
                </a:cubicBezTo>
                <a:cubicBezTo>
                  <a:pt x="9467642" y="1396249"/>
                  <a:pt x="9475634" y="1373378"/>
                  <a:pt x="9487246" y="1353058"/>
                </a:cubicBezTo>
                <a:cubicBezTo>
                  <a:pt x="9490149" y="1341447"/>
                  <a:pt x="9494701" y="1330127"/>
                  <a:pt x="9495954" y="1318224"/>
                </a:cubicBezTo>
                <a:cubicBezTo>
                  <a:pt x="9500522" y="1274824"/>
                  <a:pt x="9495519" y="1230266"/>
                  <a:pt x="9504663" y="1187595"/>
                </a:cubicBezTo>
                <a:cubicBezTo>
                  <a:pt x="9521791" y="1107665"/>
                  <a:pt x="9574331" y="952464"/>
                  <a:pt x="9574331" y="952464"/>
                </a:cubicBezTo>
                <a:cubicBezTo>
                  <a:pt x="9577234" y="903115"/>
                  <a:pt x="9577953" y="853590"/>
                  <a:pt x="9583040" y="804418"/>
                </a:cubicBezTo>
                <a:cubicBezTo>
                  <a:pt x="9586674" y="769291"/>
                  <a:pt x="9600457" y="699915"/>
                  <a:pt x="9600457" y="699915"/>
                </a:cubicBezTo>
                <a:cubicBezTo>
                  <a:pt x="9597554" y="688304"/>
                  <a:pt x="9599630" y="674088"/>
                  <a:pt x="9591749" y="665081"/>
                </a:cubicBezTo>
                <a:cubicBezTo>
                  <a:pt x="9577965" y="649327"/>
                  <a:pt x="9556426" y="642559"/>
                  <a:pt x="9539497" y="630247"/>
                </a:cubicBezTo>
                <a:cubicBezTo>
                  <a:pt x="9524465" y="619315"/>
                  <a:pt x="9509612" y="608020"/>
                  <a:pt x="9495954" y="595413"/>
                </a:cubicBezTo>
                <a:cubicBezTo>
                  <a:pt x="9471822" y="573137"/>
                  <a:pt x="9452560" y="545449"/>
                  <a:pt x="9426286" y="525744"/>
                </a:cubicBezTo>
                <a:cubicBezTo>
                  <a:pt x="9414674" y="517035"/>
                  <a:pt x="9402471" y="509064"/>
                  <a:pt x="9391451" y="499618"/>
                </a:cubicBezTo>
                <a:cubicBezTo>
                  <a:pt x="9358764" y="471601"/>
                  <a:pt x="9329786" y="423243"/>
                  <a:pt x="9286949" y="412533"/>
                </a:cubicBezTo>
                <a:lnTo>
                  <a:pt x="9252114" y="403824"/>
                </a:lnTo>
                <a:cubicBezTo>
                  <a:pt x="9200097" y="351805"/>
                  <a:pt x="9256605" y="398653"/>
                  <a:pt x="9182446" y="368990"/>
                </a:cubicBezTo>
                <a:cubicBezTo>
                  <a:pt x="9152312" y="356937"/>
                  <a:pt x="9125689" y="337001"/>
                  <a:pt x="9095360" y="325447"/>
                </a:cubicBezTo>
                <a:cubicBezTo>
                  <a:pt x="9049721" y="308061"/>
                  <a:pt x="8996367" y="297621"/>
                  <a:pt x="8947314" y="290613"/>
                </a:cubicBezTo>
                <a:cubicBezTo>
                  <a:pt x="8813968" y="271564"/>
                  <a:pt x="8802313" y="279474"/>
                  <a:pt x="8607680" y="273195"/>
                </a:cubicBezTo>
                <a:cubicBezTo>
                  <a:pt x="8575749" y="270292"/>
                  <a:pt x="8543729" y="268233"/>
                  <a:pt x="8511886" y="264487"/>
                </a:cubicBezTo>
                <a:cubicBezTo>
                  <a:pt x="8442277" y="256298"/>
                  <a:pt x="8458339" y="248752"/>
                  <a:pt x="8372549" y="247070"/>
                </a:cubicBezTo>
                <a:lnTo>
                  <a:pt x="7571360" y="238361"/>
                </a:lnTo>
                <a:lnTo>
                  <a:pt x="5263589" y="229653"/>
                </a:lnTo>
                <a:cubicBezTo>
                  <a:pt x="4146349" y="237539"/>
                  <a:pt x="2380234" y="-402756"/>
                  <a:pt x="1301189" y="421241"/>
                </a:cubicBezTo>
                <a:cubicBezTo>
                  <a:pt x="1222815" y="481090"/>
                  <a:pt x="1156046" y="554772"/>
                  <a:pt x="1083474" y="621538"/>
                </a:cubicBezTo>
                <a:cubicBezTo>
                  <a:pt x="412847" y="1871349"/>
                  <a:pt x="1383630" y="26046"/>
                  <a:pt x="735131" y="1387893"/>
                </a:cubicBezTo>
                <a:cubicBezTo>
                  <a:pt x="400044" y="2091575"/>
                  <a:pt x="522522" y="1666867"/>
                  <a:pt x="264869" y="2311001"/>
                </a:cubicBezTo>
                <a:cubicBezTo>
                  <a:pt x="184337" y="2512332"/>
                  <a:pt x="99409" y="2848349"/>
                  <a:pt x="64571" y="3051230"/>
                </a:cubicBezTo>
                <a:cubicBezTo>
                  <a:pt x="39343" y="3198146"/>
                  <a:pt x="29737" y="3347321"/>
                  <a:pt x="12320" y="3495367"/>
                </a:cubicBezTo>
                <a:cubicBezTo>
                  <a:pt x="1330" y="3989879"/>
                  <a:pt x="-12313" y="4372680"/>
                  <a:pt x="21029" y="4906155"/>
                </a:cubicBezTo>
                <a:cubicBezTo>
                  <a:pt x="24173" y="4956458"/>
                  <a:pt x="112394" y="5047974"/>
                  <a:pt x="142949" y="5080327"/>
                </a:cubicBezTo>
                <a:cubicBezTo>
                  <a:pt x="203039" y="5143952"/>
                  <a:pt x="296960" y="5231910"/>
                  <a:pt x="360663" y="5280624"/>
                </a:cubicBezTo>
                <a:cubicBezTo>
                  <a:pt x="465189" y="5360556"/>
                  <a:pt x="618378" y="5447259"/>
                  <a:pt x="735131" y="5498338"/>
                </a:cubicBezTo>
                <a:cubicBezTo>
                  <a:pt x="799894" y="5526672"/>
                  <a:pt x="867509" y="5548415"/>
                  <a:pt x="935429" y="5568007"/>
                </a:cubicBezTo>
                <a:cubicBezTo>
                  <a:pt x="1131283" y="5624503"/>
                  <a:pt x="1238884" y="5641081"/>
                  <a:pt x="1440526" y="5663801"/>
                </a:cubicBezTo>
                <a:cubicBezTo>
                  <a:pt x="1984076" y="5725046"/>
                  <a:pt x="1674069" y="5678201"/>
                  <a:pt x="2320091" y="5724761"/>
                </a:cubicBezTo>
                <a:cubicBezTo>
                  <a:pt x="2471344" y="5735662"/>
                  <a:pt x="2621521" y="5759969"/>
                  <a:pt x="2772937" y="5768304"/>
                </a:cubicBezTo>
                <a:cubicBezTo>
                  <a:pt x="2938175" y="5777400"/>
                  <a:pt x="3103868" y="5773831"/>
                  <a:pt x="3269326" y="5777013"/>
                </a:cubicBezTo>
                <a:lnTo>
                  <a:pt x="3678629" y="5785721"/>
                </a:lnTo>
                <a:lnTo>
                  <a:pt x="4392731" y="5820555"/>
                </a:lnTo>
                <a:cubicBezTo>
                  <a:pt x="4605551" y="5845707"/>
                  <a:pt x="4815811" y="5889769"/>
                  <a:pt x="5028457" y="5916350"/>
                </a:cubicBezTo>
                <a:cubicBezTo>
                  <a:pt x="5121348" y="5927961"/>
                  <a:pt x="5213681" y="5945640"/>
                  <a:pt x="5307131" y="5951184"/>
                </a:cubicBezTo>
                <a:cubicBezTo>
                  <a:pt x="5556490" y="5965977"/>
                  <a:pt x="5806423" y="5968601"/>
                  <a:pt x="6056069" y="5977310"/>
                </a:cubicBezTo>
                <a:lnTo>
                  <a:pt x="7397189" y="5942475"/>
                </a:lnTo>
                <a:cubicBezTo>
                  <a:pt x="7553367" y="5936597"/>
                  <a:pt x="7746137" y="5908131"/>
                  <a:pt x="7902286" y="5881515"/>
                </a:cubicBezTo>
                <a:cubicBezTo>
                  <a:pt x="8082475" y="5850801"/>
                  <a:pt x="8266098" y="5834643"/>
                  <a:pt x="8442217" y="5785721"/>
                </a:cubicBezTo>
                <a:cubicBezTo>
                  <a:pt x="8639439" y="5730937"/>
                  <a:pt x="8752503" y="5707537"/>
                  <a:pt x="8956023" y="5585424"/>
                </a:cubicBezTo>
                <a:cubicBezTo>
                  <a:pt x="9014080" y="5550590"/>
                  <a:pt x="9075647" y="5521029"/>
                  <a:pt x="9130194" y="5480921"/>
                </a:cubicBezTo>
                <a:cubicBezTo>
                  <a:pt x="9263720" y="5382740"/>
                  <a:pt x="9250876" y="5359157"/>
                  <a:pt x="9347909" y="5228373"/>
                </a:cubicBezTo>
                <a:cubicBezTo>
                  <a:pt x="9381135" y="5183591"/>
                  <a:pt x="9422857" y="5145030"/>
                  <a:pt x="9452411" y="5097744"/>
                </a:cubicBezTo>
                <a:cubicBezTo>
                  <a:pt x="9500710" y="5020465"/>
                  <a:pt x="9539263" y="4906936"/>
                  <a:pt x="9565623" y="4819070"/>
                </a:cubicBezTo>
                <a:cubicBezTo>
                  <a:pt x="9596837" y="4715023"/>
                  <a:pt x="9611008" y="4649420"/>
                  <a:pt x="9626583" y="4540395"/>
                </a:cubicBezTo>
                <a:cubicBezTo>
                  <a:pt x="9631117" y="4508654"/>
                  <a:pt x="9632101" y="4476505"/>
                  <a:pt x="9635291" y="4444601"/>
                </a:cubicBezTo>
                <a:cubicBezTo>
                  <a:pt x="9637907" y="4418445"/>
                  <a:pt x="9641097" y="4392350"/>
                  <a:pt x="9644000" y="4366224"/>
                </a:cubicBezTo>
                <a:cubicBezTo>
                  <a:pt x="9652709" y="4154315"/>
                  <a:pt x="9647690" y="3941395"/>
                  <a:pt x="9670126" y="3730498"/>
                </a:cubicBezTo>
                <a:cubicBezTo>
                  <a:pt x="9676924" y="3666601"/>
                  <a:pt x="9717623" y="3610449"/>
                  <a:pt x="9731086" y="3547618"/>
                </a:cubicBezTo>
                <a:lnTo>
                  <a:pt x="9757211" y="3425698"/>
                </a:lnTo>
                <a:cubicBezTo>
                  <a:pt x="9754308" y="3300875"/>
                  <a:pt x="9757559" y="3175758"/>
                  <a:pt x="9748503" y="3051230"/>
                </a:cubicBezTo>
                <a:cubicBezTo>
                  <a:pt x="9745899" y="3015418"/>
                  <a:pt x="9730335" y="2981741"/>
                  <a:pt x="9722377" y="2946727"/>
                </a:cubicBezTo>
                <a:cubicBezTo>
                  <a:pt x="9715816" y="2917860"/>
                  <a:pt x="9711382" y="2888540"/>
                  <a:pt x="9704960" y="2859641"/>
                </a:cubicBezTo>
                <a:cubicBezTo>
                  <a:pt x="9684567" y="2767874"/>
                  <a:pt x="9682090" y="2776881"/>
                  <a:pt x="9644000" y="2668053"/>
                </a:cubicBezTo>
                <a:cubicBezTo>
                  <a:pt x="9637935" y="2650724"/>
                  <a:pt x="9636029" y="2631544"/>
                  <a:pt x="9626583" y="2615801"/>
                </a:cubicBezTo>
                <a:cubicBezTo>
                  <a:pt x="9617874" y="2601287"/>
                  <a:pt x="9608677" y="2587054"/>
                  <a:pt x="9600457" y="2572258"/>
                </a:cubicBezTo>
                <a:cubicBezTo>
                  <a:pt x="9594152" y="2560910"/>
                  <a:pt x="9589481" y="2548695"/>
                  <a:pt x="9583040" y="2537424"/>
                </a:cubicBezTo>
                <a:cubicBezTo>
                  <a:pt x="9573153" y="2520122"/>
                  <a:pt x="9556125" y="2496258"/>
                  <a:pt x="9539497" y="2485173"/>
                </a:cubicBezTo>
                <a:cubicBezTo>
                  <a:pt x="9531859" y="2480081"/>
                  <a:pt x="9521582" y="2480569"/>
                  <a:pt x="9513371" y="2476464"/>
                </a:cubicBezTo>
                <a:cubicBezTo>
                  <a:pt x="9498232" y="2468894"/>
                  <a:pt x="9484968" y="2457908"/>
                  <a:pt x="9469829" y="2450338"/>
                </a:cubicBezTo>
                <a:cubicBezTo>
                  <a:pt x="9413021" y="2421934"/>
                  <a:pt x="9418658" y="2426171"/>
                  <a:pt x="9365326" y="2415504"/>
                </a:cubicBezTo>
                <a:cubicBezTo>
                  <a:pt x="9304247" y="2384965"/>
                  <a:pt x="9321252" y="2386000"/>
                  <a:pt x="9217280" y="2406795"/>
                </a:cubicBezTo>
                <a:cubicBezTo>
                  <a:pt x="9209229" y="2408405"/>
                  <a:pt x="9207207" y="2420541"/>
                  <a:pt x="9199863" y="2424213"/>
                </a:cubicBezTo>
                <a:cubicBezTo>
                  <a:pt x="9189158" y="2429566"/>
                  <a:pt x="9176969" y="2432098"/>
                  <a:pt x="9165029" y="2432921"/>
                </a:cubicBezTo>
                <a:cubicBezTo>
                  <a:pt x="9092571" y="2437918"/>
                  <a:pt x="9019886" y="2438727"/>
                  <a:pt x="8947314" y="2441630"/>
                </a:cubicBezTo>
                <a:cubicBezTo>
                  <a:pt x="8938606" y="2447436"/>
                  <a:pt x="8930276" y="2453854"/>
                  <a:pt x="8921189" y="2459047"/>
                </a:cubicBezTo>
                <a:cubicBezTo>
                  <a:pt x="8909917" y="2465488"/>
                  <a:pt x="8896918" y="2468918"/>
                  <a:pt x="8886354" y="2476464"/>
                </a:cubicBezTo>
                <a:cubicBezTo>
                  <a:pt x="8876332" y="2483622"/>
                  <a:pt x="8869580" y="2494575"/>
                  <a:pt x="8860229" y="2502590"/>
                </a:cubicBezTo>
                <a:cubicBezTo>
                  <a:pt x="8819196" y="2537761"/>
                  <a:pt x="8812733" y="2528181"/>
                  <a:pt x="8773143" y="2580967"/>
                </a:cubicBezTo>
                <a:cubicBezTo>
                  <a:pt x="8739627" y="2625654"/>
                  <a:pt x="8757280" y="2605538"/>
                  <a:pt x="8720891" y="2641927"/>
                </a:cubicBezTo>
                <a:cubicBezTo>
                  <a:pt x="8712183" y="2668053"/>
                  <a:pt x="8702331" y="2693825"/>
                  <a:pt x="8694766" y="2720304"/>
                </a:cubicBezTo>
                <a:cubicBezTo>
                  <a:pt x="8690700" y="2734536"/>
                  <a:pt x="8690738" y="2749805"/>
                  <a:pt x="8686057" y="2763847"/>
                </a:cubicBezTo>
                <a:cubicBezTo>
                  <a:pt x="8679679" y="2782980"/>
                  <a:pt x="8663167" y="2808085"/>
                  <a:pt x="8651223" y="2824807"/>
                </a:cubicBezTo>
                <a:cubicBezTo>
                  <a:pt x="8642787" y="2836618"/>
                  <a:pt x="8636247" y="2850349"/>
                  <a:pt x="8625097" y="2859641"/>
                </a:cubicBezTo>
                <a:cubicBezTo>
                  <a:pt x="8618045" y="2865518"/>
                  <a:pt x="8607409" y="2864734"/>
                  <a:pt x="8598971" y="2868350"/>
                </a:cubicBezTo>
                <a:cubicBezTo>
                  <a:pt x="8587039" y="2873464"/>
                  <a:pt x="8576453" y="2881662"/>
                  <a:pt x="8564137" y="2885767"/>
                </a:cubicBezTo>
                <a:cubicBezTo>
                  <a:pt x="8550095" y="2890448"/>
                  <a:pt x="8535157" y="2891827"/>
                  <a:pt x="8520594" y="2894475"/>
                </a:cubicBezTo>
                <a:cubicBezTo>
                  <a:pt x="8442315" y="2908707"/>
                  <a:pt x="8495113" y="2896491"/>
                  <a:pt x="8433509" y="2911893"/>
                </a:cubicBezTo>
                <a:cubicBezTo>
                  <a:pt x="8430606" y="2920601"/>
                  <a:pt x="8423158" y="2928987"/>
                  <a:pt x="8424800" y="2938018"/>
                </a:cubicBezTo>
                <a:cubicBezTo>
                  <a:pt x="8440812" y="3026083"/>
                  <a:pt x="8445029" y="2994945"/>
                  <a:pt x="8503177" y="3042521"/>
                </a:cubicBezTo>
                <a:cubicBezTo>
                  <a:pt x="8544167" y="3076059"/>
                  <a:pt x="8539361" y="3088080"/>
                  <a:pt x="8581554" y="3112190"/>
                </a:cubicBezTo>
                <a:cubicBezTo>
                  <a:pt x="8589524" y="3116744"/>
                  <a:pt x="8598971" y="3117995"/>
                  <a:pt x="8607680" y="3120898"/>
                </a:cubicBezTo>
                <a:cubicBezTo>
                  <a:pt x="8616389" y="3129607"/>
                  <a:pt x="8624601" y="3138842"/>
                  <a:pt x="8633806" y="3147024"/>
                </a:cubicBezTo>
                <a:cubicBezTo>
                  <a:pt x="8650751" y="3162086"/>
                  <a:pt x="8670386" y="3174183"/>
                  <a:pt x="8686057" y="3190567"/>
                </a:cubicBezTo>
                <a:cubicBezTo>
                  <a:pt x="8734380" y="3241087"/>
                  <a:pt x="8786615" y="3289153"/>
                  <a:pt x="8825394" y="3347321"/>
                </a:cubicBezTo>
                <a:cubicBezTo>
                  <a:pt x="8842811" y="3373447"/>
                  <a:pt x="8857212" y="3401858"/>
                  <a:pt x="8877646" y="3425698"/>
                </a:cubicBezTo>
                <a:cubicBezTo>
                  <a:pt x="8892401" y="3442912"/>
                  <a:pt x="8913121" y="3453990"/>
                  <a:pt x="8929897" y="3469241"/>
                </a:cubicBezTo>
                <a:cubicBezTo>
                  <a:pt x="8945085" y="3483049"/>
                  <a:pt x="8958098" y="3499147"/>
                  <a:pt x="8973440" y="3512784"/>
                </a:cubicBezTo>
                <a:cubicBezTo>
                  <a:pt x="8984288" y="3522427"/>
                  <a:pt x="8997351" y="3529352"/>
                  <a:pt x="9008274" y="3538910"/>
                </a:cubicBezTo>
                <a:cubicBezTo>
                  <a:pt x="9075849" y="3598038"/>
                  <a:pt x="9013296" y="3553868"/>
                  <a:pt x="9069234" y="3591161"/>
                </a:cubicBezTo>
                <a:cubicBezTo>
                  <a:pt x="9089197" y="3621107"/>
                  <a:pt x="9093901" y="3629797"/>
                  <a:pt x="9121486" y="3660830"/>
                </a:cubicBezTo>
                <a:cubicBezTo>
                  <a:pt x="9145976" y="3688381"/>
                  <a:pt x="9158522" y="3691360"/>
                  <a:pt x="9173737" y="3721790"/>
                </a:cubicBezTo>
                <a:cubicBezTo>
                  <a:pt x="9177842" y="3730000"/>
                  <a:pt x="9179543" y="3739207"/>
                  <a:pt x="9182446" y="3747915"/>
                </a:cubicBezTo>
                <a:cubicBezTo>
                  <a:pt x="9179543" y="3768235"/>
                  <a:pt x="9188251" y="3794361"/>
                  <a:pt x="9173737" y="3808875"/>
                </a:cubicBezTo>
                <a:cubicBezTo>
                  <a:pt x="9172096" y="3810516"/>
                  <a:pt x="9083791" y="3840608"/>
                  <a:pt x="9060526" y="3843710"/>
                </a:cubicBezTo>
                <a:cubicBezTo>
                  <a:pt x="9028744" y="3847948"/>
                  <a:pt x="8996663" y="3849515"/>
                  <a:pt x="8964731" y="3852418"/>
                </a:cubicBezTo>
                <a:cubicBezTo>
                  <a:pt x="8956023" y="3855321"/>
                  <a:pt x="8947756" y="3860395"/>
                  <a:pt x="8938606" y="3861127"/>
                </a:cubicBezTo>
                <a:cubicBezTo>
                  <a:pt x="8807573" y="3871610"/>
                  <a:pt x="8789266" y="3841003"/>
                  <a:pt x="8712183" y="3887253"/>
                </a:cubicBezTo>
                <a:cubicBezTo>
                  <a:pt x="8577881" y="3967835"/>
                  <a:pt x="8754547" y="3866365"/>
                  <a:pt x="8598971" y="3983047"/>
                </a:cubicBezTo>
                <a:cubicBezTo>
                  <a:pt x="8575748" y="4000464"/>
                  <a:pt x="8553456" y="4019196"/>
                  <a:pt x="8529303" y="4035298"/>
                </a:cubicBezTo>
                <a:cubicBezTo>
                  <a:pt x="8511886" y="4046910"/>
                  <a:pt x="8493980" y="4057821"/>
                  <a:pt x="8477051" y="4070133"/>
                </a:cubicBezTo>
                <a:cubicBezTo>
                  <a:pt x="8462019" y="4081065"/>
                  <a:pt x="8448974" y="4094657"/>
                  <a:pt x="8433509" y="4104967"/>
                </a:cubicBezTo>
                <a:cubicBezTo>
                  <a:pt x="8411990" y="4119313"/>
                  <a:pt x="8395769" y="4123352"/>
                  <a:pt x="8372549" y="4131093"/>
                </a:cubicBezTo>
                <a:cubicBezTo>
                  <a:pt x="8366743" y="4125287"/>
                  <a:pt x="8360260" y="4120087"/>
                  <a:pt x="8355131" y="4113675"/>
                </a:cubicBezTo>
                <a:cubicBezTo>
                  <a:pt x="8348593" y="4105502"/>
                  <a:pt x="8345887" y="4094088"/>
                  <a:pt x="8337714" y="4087550"/>
                </a:cubicBezTo>
                <a:cubicBezTo>
                  <a:pt x="8330546" y="4081816"/>
                  <a:pt x="8320297" y="4081744"/>
                  <a:pt x="8311589" y="4078841"/>
                </a:cubicBezTo>
                <a:cubicBezTo>
                  <a:pt x="8268046" y="4081744"/>
                  <a:pt x="8223028" y="4075945"/>
                  <a:pt x="8180960" y="4087550"/>
                </a:cubicBezTo>
                <a:cubicBezTo>
                  <a:pt x="8072220" y="4117547"/>
                  <a:pt x="8027756" y="4185923"/>
                  <a:pt x="7928411" y="4235595"/>
                </a:cubicBezTo>
                <a:cubicBezTo>
                  <a:pt x="7887771" y="4255915"/>
                  <a:pt x="7846210" y="4274489"/>
                  <a:pt x="7806491" y="4296555"/>
                </a:cubicBezTo>
                <a:cubicBezTo>
                  <a:pt x="7780365" y="4311069"/>
                  <a:pt x="7755124" y="4327304"/>
                  <a:pt x="7728114" y="4340098"/>
                </a:cubicBezTo>
                <a:cubicBezTo>
                  <a:pt x="7699859" y="4353482"/>
                  <a:pt x="7669672" y="4362402"/>
                  <a:pt x="7641029" y="4374933"/>
                </a:cubicBezTo>
                <a:cubicBezTo>
                  <a:pt x="7623189" y="4382738"/>
                  <a:pt x="7606752" y="4393569"/>
                  <a:pt x="7588777" y="4401058"/>
                </a:cubicBezTo>
                <a:cubicBezTo>
                  <a:pt x="7556974" y="4414309"/>
                  <a:pt x="7533604" y="4419206"/>
                  <a:pt x="7501691" y="4427184"/>
                </a:cubicBezTo>
                <a:cubicBezTo>
                  <a:pt x="7492983" y="4421378"/>
                  <a:pt x="7482967" y="4417168"/>
                  <a:pt x="7475566" y="4409767"/>
                </a:cubicBezTo>
                <a:cubicBezTo>
                  <a:pt x="7465303" y="4399504"/>
                  <a:pt x="7463706" y="4377608"/>
                  <a:pt x="7449440" y="4374933"/>
                </a:cubicBezTo>
                <a:cubicBezTo>
                  <a:pt x="7412240" y="4367958"/>
                  <a:pt x="7373966" y="4380738"/>
                  <a:pt x="7336229" y="4383641"/>
                </a:cubicBezTo>
                <a:cubicBezTo>
                  <a:pt x="7251265" y="4404883"/>
                  <a:pt x="7357365" y="4378944"/>
                  <a:pt x="7257851" y="4401058"/>
                </a:cubicBezTo>
                <a:cubicBezTo>
                  <a:pt x="7246167" y="4403654"/>
                  <a:pt x="7234701" y="4407171"/>
                  <a:pt x="7223017" y="4409767"/>
                </a:cubicBezTo>
                <a:cubicBezTo>
                  <a:pt x="7208568" y="4412978"/>
                  <a:pt x="7193602" y="4414060"/>
                  <a:pt x="7179474" y="4418475"/>
                </a:cubicBezTo>
                <a:cubicBezTo>
                  <a:pt x="7147044" y="4428610"/>
                  <a:pt x="7116224" y="4443547"/>
                  <a:pt x="7083680" y="4453310"/>
                </a:cubicBezTo>
                <a:cubicBezTo>
                  <a:pt x="6941813" y="4495871"/>
                  <a:pt x="6959039" y="4491022"/>
                  <a:pt x="6857257" y="4505561"/>
                </a:cubicBezTo>
                <a:cubicBezTo>
                  <a:pt x="6758314" y="4538543"/>
                  <a:pt x="6826734" y="4519133"/>
                  <a:pt x="6596000" y="4505561"/>
                </a:cubicBezTo>
                <a:cubicBezTo>
                  <a:pt x="6565387" y="4503760"/>
                  <a:pt x="6522718" y="4494388"/>
                  <a:pt x="6491497" y="4488144"/>
                </a:cubicBezTo>
                <a:cubicBezTo>
                  <a:pt x="6418926" y="4493950"/>
                  <a:pt x="6345854" y="4495265"/>
                  <a:pt x="6273783" y="4505561"/>
                </a:cubicBezTo>
                <a:cubicBezTo>
                  <a:pt x="6263422" y="4507041"/>
                  <a:pt x="6257018" y="4518297"/>
                  <a:pt x="6247657" y="4522978"/>
                </a:cubicBezTo>
                <a:cubicBezTo>
                  <a:pt x="6239446" y="4527083"/>
                  <a:pt x="6230240" y="4528784"/>
                  <a:pt x="6221531" y="4531687"/>
                </a:cubicBezTo>
                <a:cubicBezTo>
                  <a:pt x="6212823" y="4540396"/>
                  <a:pt x="6206901" y="4553392"/>
                  <a:pt x="6195406" y="4557813"/>
                </a:cubicBezTo>
                <a:cubicBezTo>
                  <a:pt x="6167776" y="4568440"/>
                  <a:pt x="6108320" y="4575230"/>
                  <a:pt x="6108320" y="4575230"/>
                </a:cubicBezTo>
                <a:cubicBezTo>
                  <a:pt x="6038651" y="4557813"/>
                  <a:pt x="5967245" y="4546269"/>
                  <a:pt x="5899314" y="4522978"/>
                </a:cubicBezTo>
                <a:cubicBezTo>
                  <a:pt x="5789369" y="4485282"/>
                  <a:pt x="5804534" y="4457830"/>
                  <a:pt x="5716434" y="4383641"/>
                </a:cubicBezTo>
                <a:cubicBezTo>
                  <a:pt x="5692416" y="4363416"/>
                  <a:pt x="5662747" y="4350789"/>
                  <a:pt x="5638057" y="4331390"/>
                </a:cubicBezTo>
                <a:cubicBezTo>
                  <a:pt x="5615385" y="4313577"/>
                  <a:pt x="5566894" y="4257489"/>
                  <a:pt x="5550971" y="4235595"/>
                </a:cubicBezTo>
                <a:cubicBezTo>
                  <a:pt x="5541016" y="4221906"/>
                  <a:pt x="5534553" y="4205919"/>
                  <a:pt x="5524846" y="4192053"/>
                </a:cubicBezTo>
                <a:cubicBezTo>
                  <a:pt x="5463160" y="4103931"/>
                  <a:pt x="5513709" y="4195908"/>
                  <a:pt x="5463886" y="4096258"/>
                </a:cubicBezTo>
                <a:cubicBezTo>
                  <a:pt x="5460983" y="4081744"/>
                  <a:pt x="5459858" y="4066757"/>
                  <a:pt x="5455177" y="4052715"/>
                </a:cubicBezTo>
                <a:cubicBezTo>
                  <a:pt x="5404762" y="3901472"/>
                  <a:pt x="5431249" y="4020156"/>
                  <a:pt x="5411634" y="3922087"/>
                </a:cubicBezTo>
                <a:cubicBezTo>
                  <a:pt x="5414392" y="3897264"/>
                  <a:pt x="5414463" y="3846760"/>
                  <a:pt x="5429051" y="3817584"/>
                </a:cubicBezTo>
                <a:cubicBezTo>
                  <a:pt x="5433732" y="3808222"/>
                  <a:pt x="5440663" y="3800167"/>
                  <a:pt x="5446469" y="3791458"/>
                </a:cubicBezTo>
                <a:cubicBezTo>
                  <a:pt x="5455177" y="3765332"/>
                  <a:pt x="5458931" y="3736991"/>
                  <a:pt x="5472594" y="3713081"/>
                </a:cubicBezTo>
                <a:cubicBezTo>
                  <a:pt x="5512622" y="3643034"/>
                  <a:pt x="5494447" y="3671594"/>
                  <a:pt x="5524846" y="3625995"/>
                </a:cubicBezTo>
                <a:cubicBezTo>
                  <a:pt x="5519040" y="3591161"/>
                  <a:pt x="5515994" y="3555753"/>
                  <a:pt x="5507429" y="3521493"/>
                </a:cubicBezTo>
                <a:cubicBezTo>
                  <a:pt x="5504280" y="3508898"/>
                  <a:pt x="5499984" y="3494969"/>
                  <a:pt x="5490011" y="3486658"/>
                </a:cubicBezTo>
                <a:cubicBezTo>
                  <a:pt x="5480816" y="3478996"/>
                  <a:pt x="5466788" y="3480853"/>
                  <a:pt x="5455177" y="3477950"/>
                </a:cubicBezTo>
                <a:cubicBezTo>
                  <a:pt x="5400023" y="3483756"/>
                  <a:pt x="5344418" y="3486250"/>
                  <a:pt x="5289714" y="3495367"/>
                </a:cubicBezTo>
                <a:cubicBezTo>
                  <a:pt x="5260448" y="3500245"/>
                  <a:pt x="5205837" y="3536814"/>
                  <a:pt x="5185211" y="3547618"/>
                </a:cubicBezTo>
                <a:cubicBezTo>
                  <a:pt x="4899787" y="3697125"/>
                  <a:pt x="5156920" y="3563644"/>
                  <a:pt x="5019749" y="3625995"/>
                </a:cubicBezTo>
                <a:cubicBezTo>
                  <a:pt x="5002021" y="3634053"/>
                  <a:pt x="4985971" y="3645963"/>
                  <a:pt x="4967497" y="3652121"/>
                </a:cubicBezTo>
                <a:cubicBezTo>
                  <a:pt x="4950746" y="3657705"/>
                  <a:pt x="4932663" y="3657927"/>
                  <a:pt x="4915246" y="3660830"/>
                </a:cubicBezTo>
                <a:cubicBezTo>
                  <a:pt x="4892023" y="3672441"/>
                  <a:pt x="4871460" y="3693621"/>
                  <a:pt x="4845577" y="3695664"/>
                </a:cubicBezTo>
                <a:cubicBezTo>
                  <a:pt x="4758713" y="3702521"/>
                  <a:pt x="4670999" y="3695845"/>
                  <a:pt x="4584320" y="3686955"/>
                </a:cubicBezTo>
                <a:cubicBezTo>
                  <a:pt x="4556925" y="3684145"/>
                  <a:pt x="4530574" y="3673146"/>
                  <a:pt x="4505943" y="3660830"/>
                </a:cubicBezTo>
                <a:cubicBezTo>
                  <a:pt x="4425838" y="3620778"/>
                  <a:pt x="4372737" y="3572761"/>
                  <a:pt x="4314354" y="3504075"/>
                </a:cubicBezTo>
                <a:cubicBezTo>
                  <a:pt x="4294018" y="3480151"/>
                  <a:pt x="4279520" y="3451824"/>
                  <a:pt x="4262103" y="3425698"/>
                </a:cubicBezTo>
                <a:cubicBezTo>
                  <a:pt x="4252284" y="3327514"/>
                  <a:pt x="4244083" y="3310640"/>
                  <a:pt x="4270811" y="3199275"/>
                </a:cubicBezTo>
                <a:cubicBezTo>
                  <a:pt x="4277483" y="3171475"/>
                  <a:pt x="4293556" y="3146806"/>
                  <a:pt x="4305646" y="3120898"/>
                </a:cubicBezTo>
                <a:cubicBezTo>
                  <a:pt x="4313881" y="3103252"/>
                  <a:pt x="4319606" y="3083853"/>
                  <a:pt x="4331771" y="3068647"/>
                </a:cubicBezTo>
                <a:cubicBezTo>
                  <a:pt x="4354852" y="3039796"/>
                  <a:pt x="4391140" y="3021952"/>
                  <a:pt x="4410149" y="2990270"/>
                </a:cubicBezTo>
                <a:cubicBezTo>
                  <a:pt x="4443741" y="2934281"/>
                  <a:pt x="4426118" y="2960268"/>
                  <a:pt x="4462400" y="2911893"/>
                </a:cubicBezTo>
                <a:cubicBezTo>
                  <a:pt x="4465303" y="2900281"/>
                  <a:pt x="4466394" y="2888059"/>
                  <a:pt x="4471109" y="2877058"/>
                </a:cubicBezTo>
                <a:cubicBezTo>
                  <a:pt x="4475232" y="2867438"/>
                  <a:pt x="4488526" y="2861399"/>
                  <a:pt x="4488526" y="2850933"/>
                </a:cubicBezTo>
                <a:cubicBezTo>
                  <a:pt x="4488526" y="2596057"/>
                  <a:pt x="4489809" y="2720436"/>
                  <a:pt x="4462400" y="2624510"/>
                </a:cubicBezTo>
                <a:cubicBezTo>
                  <a:pt x="4459112" y="2613002"/>
                  <a:pt x="4459504" y="2600138"/>
                  <a:pt x="4453691" y="2589675"/>
                </a:cubicBezTo>
                <a:cubicBezTo>
                  <a:pt x="4444621" y="2573349"/>
                  <a:pt x="4416132" y="2536516"/>
                  <a:pt x="4392731" y="2528715"/>
                </a:cubicBezTo>
                <a:cubicBezTo>
                  <a:pt x="4375980" y="2523131"/>
                  <a:pt x="4357897" y="2522910"/>
                  <a:pt x="4340480" y="2520007"/>
                </a:cubicBezTo>
                <a:cubicBezTo>
                  <a:pt x="4247589" y="2522910"/>
                  <a:pt x="4154439" y="2521204"/>
                  <a:pt x="4061806" y="2528715"/>
                </a:cubicBezTo>
                <a:cubicBezTo>
                  <a:pt x="4046225" y="2529978"/>
                  <a:pt x="4032548" y="2539784"/>
                  <a:pt x="4018263" y="2546133"/>
                </a:cubicBezTo>
                <a:cubicBezTo>
                  <a:pt x="4006400" y="2551406"/>
                  <a:pt x="3993993" y="2556005"/>
                  <a:pt x="3983429" y="2563550"/>
                </a:cubicBezTo>
                <a:cubicBezTo>
                  <a:pt x="3967403" y="2574997"/>
                  <a:pt x="3929917" y="2622047"/>
                  <a:pt x="3922469" y="2633218"/>
                </a:cubicBezTo>
                <a:cubicBezTo>
                  <a:pt x="3883046" y="2692353"/>
                  <a:pt x="3846628" y="2782362"/>
                  <a:pt x="3826674" y="2842224"/>
                </a:cubicBezTo>
                <a:cubicBezTo>
                  <a:pt x="3820868" y="2859641"/>
                  <a:pt x="3815848" y="2877340"/>
                  <a:pt x="3809257" y="2894475"/>
                </a:cubicBezTo>
                <a:cubicBezTo>
                  <a:pt x="3789062" y="2946981"/>
                  <a:pt x="3774040" y="2973617"/>
                  <a:pt x="3748297" y="3025104"/>
                </a:cubicBezTo>
                <a:cubicBezTo>
                  <a:pt x="3739588" y="3062841"/>
                  <a:pt x="3733914" y="3101409"/>
                  <a:pt x="3722171" y="3138315"/>
                </a:cubicBezTo>
                <a:cubicBezTo>
                  <a:pt x="3698801" y="3211764"/>
                  <a:pt x="3635806" y="3304390"/>
                  <a:pt x="3591543" y="3356030"/>
                </a:cubicBezTo>
                <a:cubicBezTo>
                  <a:pt x="3574126" y="3376350"/>
                  <a:pt x="3561804" y="3402518"/>
                  <a:pt x="3539291" y="3416990"/>
                </a:cubicBezTo>
                <a:cubicBezTo>
                  <a:pt x="3506754" y="3437906"/>
                  <a:pt x="3376721" y="3441553"/>
                  <a:pt x="3356411" y="3443115"/>
                </a:cubicBezTo>
                <a:lnTo>
                  <a:pt x="3025486" y="3425698"/>
                </a:lnTo>
                <a:cubicBezTo>
                  <a:pt x="3005005" y="3424333"/>
                  <a:pt x="2984654" y="3421015"/>
                  <a:pt x="2964526" y="3416990"/>
                </a:cubicBezTo>
                <a:cubicBezTo>
                  <a:pt x="2941053" y="3412296"/>
                  <a:pt x="2918080" y="3405379"/>
                  <a:pt x="2894857" y="3399573"/>
                </a:cubicBezTo>
                <a:cubicBezTo>
                  <a:pt x="2877440" y="3390864"/>
                  <a:pt x="2859304" y="3383466"/>
                  <a:pt x="2842606" y="3373447"/>
                </a:cubicBezTo>
                <a:cubicBezTo>
                  <a:pt x="2830160" y="3365979"/>
                  <a:pt x="2820753" y="3353812"/>
                  <a:pt x="2807771" y="3347321"/>
                </a:cubicBezTo>
                <a:cubicBezTo>
                  <a:pt x="2797066" y="3341969"/>
                  <a:pt x="2784445" y="3341901"/>
                  <a:pt x="2772937" y="3338613"/>
                </a:cubicBezTo>
                <a:cubicBezTo>
                  <a:pt x="2710442" y="3320758"/>
                  <a:pt x="2791812" y="3338905"/>
                  <a:pt x="2703269" y="3321195"/>
                </a:cubicBezTo>
                <a:cubicBezTo>
                  <a:pt x="2674240" y="3324098"/>
                  <a:pt x="2644371" y="3322387"/>
                  <a:pt x="2616183" y="3329904"/>
                </a:cubicBezTo>
                <a:cubicBezTo>
                  <a:pt x="2599828" y="3334265"/>
                  <a:pt x="2587436" y="3347810"/>
                  <a:pt x="2572640" y="3356030"/>
                </a:cubicBezTo>
                <a:cubicBezTo>
                  <a:pt x="2551937" y="3367532"/>
                  <a:pt x="2492001" y="3395243"/>
                  <a:pt x="2476846" y="3399573"/>
                </a:cubicBezTo>
                <a:cubicBezTo>
                  <a:pt x="2467506" y="3402242"/>
                  <a:pt x="2350981" y="3416394"/>
                  <a:pt x="2346217" y="3416990"/>
                </a:cubicBezTo>
                <a:cubicBezTo>
                  <a:pt x="2297743" y="3409533"/>
                  <a:pt x="2240781" y="3412591"/>
                  <a:pt x="2198171" y="3382155"/>
                </a:cubicBezTo>
                <a:cubicBezTo>
                  <a:pt x="2167933" y="3360556"/>
                  <a:pt x="2166110" y="3338978"/>
                  <a:pt x="2137211" y="3312487"/>
                </a:cubicBezTo>
                <a:cubicBezTo>
                  <a:pt x="2115813" y="3292872"/>
                  <a:pt x="2090766" y="3277652"/>
                  <a:pt x="2067543" y="3260235"/>
                </a:cubicBezTo>
                <a:lnTo>
                  <a:pt x="2032709" y="3234110"/>
                </a:lnTo>
                <a:cubicBezTo>
                  <a:pt x="2021097" y="3225401"/>
                  <a:pt x="2011955" y="3211504"/>
                  <a:pt x="1997874" y="3207984"/>
                </a:cubicBezTo>
                <a:lnTo>
                  <a:pt x="1963040" y="3199275"/>
                </a:lnTo>
                <a:cubicBezTo>
                  <a:pt x="1868962" y="3142830"/>
                  <a:pt x="1964394" y="3194341"/>
                  <a:pt x="1884663" y="3164441"/>
                </a:cubicBezTo>
                <a:cubicBezTo>
                  <a:pt x="1872508" y="3159883"/>
                  <a:pt x="1862145" y="3151129"/>
                  <a:pt x="1849829" y="3147024"/>
                </a:cubicBezTo>
                <a:cubicBezTo>
                  <a:pt x="1827120" y="3139454"/>
                  <a:pt x="1802869" y="3137177"/>
                  <a:pt x="1780160" y="3129607"/>
                </a:cubicBezTo>
                <a:cubicBezTo>
                  <a:pt x="1722377" y="3110345"/>
                  <a:pt x="1774559" y="3126540"/>
                  <a:pt x="1666949" y="3103481"/>
                </a:cubicBezTo>
                <a:cubicBezTo>
                  <a:pt x="1655246" y="3100973"/>
                  <a:pt x="1643798" y="3097369"/>
                  <a:pt x="1632114" y="3094773"/>
                </a:cubicBezTo>
                <a:cubicBezTo>
                  <a:pt x="1617665" y="3091562"/>
                  <a:pt x="1603085" y="3088967"/>
                  <a:pt x="1588571" y="3086064"/>
                </a:cubicBezTo>
                <a:cubicBezTo>
                  <a:pt x="1536320" y="3088967"/>
                  <a:pt x="1483375" y="3085806"/>
                  <a:pt x="1431817" y="3094773"/>
                </a:cubicBezTo>
                <a:cubicBezTo>
                  <a:pt x="1415141" y="3097673"/>
                  <a:pt x="1402141" y="3111191"/>
                  <a:pt x="1388274" y="3120898"/>
                </a:cubicBezTo>
                <a:cubicBezTo>
                  <a:pt x="1337544" y="3156409"/>
                  <a:pt x="1341910" y="3162085"/>
                  <a:pt x="1292480" y="3207984"/>
                </a:cubicBezTo>
                <a:cubicBezTo>
                  <a:pt x="1226632" y="3269128"/>
                  <a:pt x="1203780" y="3274117"/>
                  <a:pt x="1153143" y="3356030"/>
                </a:cubicBezTo>
                <a:cubicBezTo>
                  <a:pt x="1073815" y="3484355"/>
                  <a:pt x="1015454" y="3625905"/>
                  <a:pt x="926720" y="3747915"/>
                </a:cubicBezTo>
                <a:cubicBezTo>
                  <a:pt x="903497" y="3779847"/>
                  <a:pt x="879293" y="3811088"/>
                  <a:pt x="857051" y="3843710"/>
                </a:cubicBezTo>
                <a:cubicBezTo>
                  <a:pt x="835730" y="3874981"/>
                  <a:pt x="817796" y="3908497"/>
                  <a:pt x="796091" y="3939504"/>
                </a:cubicBezTo>
                <a:cubicBezTo>
                  <a:pt x="777111" y="3966619"/>
                  <a:pt x="753211" y="3990158"/>
                  <a:pt x="735131" y="4017881"/>
                </a:cubicBezTo>
                <a:cubicBezTo>
                  <a:pt x="709562" y="4057087"/>
                  <a:pt x="665463" y="4139801"/>
                  <a:pt x="665463" y="4139801"/>
                </a:cubicBezTo>
                <a:cubicBezTo>
                  <a:pt x="659657" y="4168830"/>
                  <a:pt x="659040" y="4199401"/>
                  <a:pt x="648046" y="4226887"/>
                </a:cubicBezTo>
                <a:cubicBezTo>
                  <a:pt x="625132" y="4284173"/>
                  <a:pt x="633695" y="4255101"/>
                  <a:pt x="621920" y="4313973"/>
                </a:cubicBezTo>
                <a:cubicBezTo>
                  <a:pt x="634237" y="4318078"/>
                  <a:pt x="671950" y="4331390"/>
                  <a:pt x="682880" y="4331390"/>
                </a:cubicBezTo>
                <a:cubicBezTo>
                  <a:pt x="703406" y="4331390"/>
                  <a:pt x="723520" y="4325584"/>
                  <a:pt x="743840" y="4322681"/>
                </a:cubicBezTo>
                <a:cubicBezTo>
                  <a:pt x="755451" y="4316875"/>
                  <a:pt x="768110" y="4312810"/>
                  <a:pt x="778674" y="4305264"/>
                </a:cubicBezTo>
                <a:cubicBezTo>
                  <a:pt x="788696" y="4298106"/>
                  <a:pt x="793116" y="4283033"/>
                  <a:pt x="804800" y="4279138"/>
                </a:cubicBezTo>
                <a:cubicBezTo>
                  <a:pt x="813509" y="4276235"/>
                  <a:pt x="822488" y="4284231"/>
                  <a:pt x="830926" y="4287847"/>
                </a:cubicBezTo>
                <a:cubicBezTo>
                  <a:pt x="1074528" y="4392249"/>
                  <a:pt x="611086" y="4195345"/>
                  <a:pt x="900594" y="4340098"/>
                </a:cubicBezTo>
                <a:cubicBezTo>
                  <a:pt x="922005" y="4350803"/>
                  <a:pt x="947554" y="4349945"/>
                  <a:pt x="970263" y="4357515"/>
                </a:cubicBezTo>
                <a:cubicBezTo>
                  <a:pt x="991236" y="4364506"/>
                  <a:pt x="1010250" y="4376650"/>
                  <a:pt x="1031223" y="4383641"/>
                </a:cubicBezTo>
                <a:cubicBezTo>
                  <a:pt x="1053932" y="4391211"/>
                  <a:pt x="1077840" y="4394604"/>
                  <a:pt x="1100891" y="4401058"/>
                </a:cubicBezTo>
                <a:cubicBezTo>
                  <a:pt x="1344083" y="4469152"/>
                  <a:pt x="1184513" y="4438482"/>
                  <a:pt x="1518903" y="4488144"/>
                </a:cubicBezTo>
                <a:cubicBezTo>
                  <a:pt x="1721939" y="4518298"/>
                  <a:pt x="1923738" y="4560944"/>
                  <a:pt x="2128503" y="4575230"/>
                </a:cubicBezTo>
                <a:cubicBezTo>
                  <a:pt x="2853473" y="4625808"/>
                  <a:pt x="2377883" y="4598254"/>
                  <a:pt x="3556709" y="4627481"/>
                </a:cubicBezTo>
                <a:lnTo>
                  <a:pt x="3878926" y="4679733"/>
                </a:lnTo>
                <a:lnTo>
                  <a:pt x="4035680" y="4705858"/>
                </a:lnTo>
                <a:cubicBezTo>
                  <a:pt x="4058903" y="4714567"/>
                  <a:pt x="4082455" y="4722445"/>
                  <a:pt x="4105349" y="4731984"/>
                </a:cubicBezTo>
                <a:cubicBezTo>
                  <a:pt x="4117332" y="4736977"/>
                  <a:pt x="4127411" y="4747079"/>
                  <a:pt x="4140183" y="4749401"/>
                </a:cubicBezTo>
                <a:cubicBezTo>
                  <a:pt x="4191908" y="4758805"/>
                  <a:pt x="4244813" y="4759960"/>
                  <a:pt x="4296937" y="4766818"/>
                </a:cubicBezTo>
                <a:cubicBezTo>
                  <a:pt x="4355142" y="4774477"/>
                  <a:pt x="4528063" y="4807183"/>
                  <a:pt x="4471109" y="4792944"/>
                </a:cubicBezTo>
                <a:cubicBezTo>
                  <a:pt x="4180201" y="4720216"/>
                  <a:pt x="4532883" y="4805979"/>
                  <a:pt x="3887634" y="4679733"/>
                </a:cubicBezTo>
                <a:cubicBezTo>
                  <a:pt x="3754103" y="4653607"/>
                  <a:pt x="3621550" y="4621852"/>
                  <a:pt x="3487040" y="4601355"/>
                </a:cubicBezTo>
                <a:cubicBezTo>
                  <a:pt x="3316538" y="4575374"/>
                  <a:pt x="3144144" y="4563539"/>
                  <a:pt x="2973234" y="4540395"/>
                </a:cubicBezTo>
                <a:cubicBezTo>
                  <a:pt x="2100499" y="4422213"/>
                  <a:pt x="3248471" y="4566181"/>
                  <a:pt x="2285257" y="4401058"/>
                </a:cubicBezTo>
                <a:cubicBezTo>
                  <a:pt x="2204942" y="4387290"/>
                  <a:pt x="2122440" y="4392322"/>
                  <a:pt x="2041417" y="4383641"/>
                </a:cubicBezTo>
                <a:cubicBezTo>
                  <a:pt x="1998643" y="4379058"/>
                  <a:pt x="1715010" y="4337955"/>
                  <a:pt x="1640823" y="4322681"/>
                </a:cubicBezTo>
                <a:cubicBezTo>
                  <a:pt x="1593931" y="4313027"/>
                  <a:pt x="1547932" y="4299458"/>
                  <a:pt x="1501486" y="4287847"/>
                </a:cubicBezTo>
                <a:lnTo>
                  <a:pt x="1109600" y="4322681"/>
                </a:lnTo>
                <a:cubicBezTo>
                  <a:pt x="1074479" y="4326378"/>
                  <a:pt x="1039123" y="4330646"/>
                  <a:pt x="1005097" y="4340098"/>
                </a:cubicBezTo>
                <a:cubicBezTo>
                  <a:pt x="984184" y="4345907"/>
                  <a:pt x="929144" y="4380445"/>
                  <a:pt x="909303" y="4392350"/>
                </a:cubicBezTo>
                <a:cubicBezTo>
                  <a:pt x="897692" y="4412670"/>
                  <a:pt x="883850" y="4431869"/>
                  <a:pt x="874469" y="4453310"/>
                </a:cubicBezTo>
                <a:cubicBezTo>
                  <a:pt x="848320" y="4513080"/>
                  <a:pt x="843706" y="4554875"/>
                  <a:pt x="830926" y="4618773"/>
                </a:cubicBezTo>
                <a:cubicBezTo>
                  <a:pt x="833829" y="4647801"/>
                  <a:pt x="831620" y="4677807"/>
                  <a:pt x="839634" y="4705858"/>
                </a:cubicBezTo>
                <a:cubicBezTo>
                  <a:pt x="843621" y="4719814"/>
                  <a:pt x="855833" y="4730104"/>
                  <a:pt x="865760" y="4740693"/>
                </a:cubicBezTo>
                <a:cubicBezTo>
                  <a:pt x="939271" y="4819104"/>
                  <a:pt x="1015759" y="4894766"/>
                  <a:pt x="1109600" y="4949698"/>
                </a:cubicBezTo>
                <a:cubicBezTo>
                  <a:pt x="1179071" y="4990364"/>
                  <a:pt x="1254085" y="5020771"/>
                  <a:pt x="1327314" y="5054201"/>
                </a:cubicBezTo>
                <a:cubicBezTo>
                  <a:pt x="1502723" y="5134279"/>
                  <a:pt x="1648944" y="5188849"/>
                  <a:pt x="1841120" y="5245790"/>
                </a:cubicBezTo>
                <a:cubicBezTo>
                  <a:pt x="2088698" y="5319146"/>
                  <a:pt x="2003136" y="5278901"/>
                  <a:pt x="2111086" y="5332875"/>
                </a:cubicBezTo>
                <a:cubicBezTo>
                  <a:pt x="2105280" y="5347389"/>
                  <a:pt x="2104723" y="5365364"/>
                  <a:pt x="2093669" y="5376418"/>
                </a:cubicBezTo>
                <a:cubicBezTo>
                  <a:pt x="2079899" y="5390188"/>
                  <a:pt x="2058115" y="5392525"/>
                  <a:pt x="2041417" y="5402544"/>
                </a:cubicBezTo>
                <a:cubicBezTo>
                  <a:pt x="1958168" y="5452494"/>
                  <a:pt x="2070954" y="5412723"/>
                  <a:pt x="1919497" y="5454795"/>
                </a:cubicBezTo>
                <a:cubicBezTo>
                  <a:pt x="1896433" y="5461202"/>
                  <a:pt x="1872893" y="5465806"/>
                  <a:pt x="1849829" y="5472213"/>
                </a:cubicBezTo>
                <a:cubicBezTo>
                  <a:pt x="1820628" y="5480324"/>
                  <a:pt x="1792145" y="5490988"/>
                  <a:pt x="1762743" y="5498338"/>
                </a:cubicBezTo>
                <a:cubicBezTo>
                  <a:pt x="1734023" y="5505518"/>
                  <a:pt x="1704377" y="5508575"/>
                  <a:pt x="1675657" y="5515755"/>
                </a:cubicBezTo>
                <a:cubicBezTo>
                  <a:pt x="1581049" y="5539407"/>
                  <a:pt x="1605805" y="5541917"/>
                  <a:pt x="1518903" y="5559298"/>
                </a:cubicBezTo>
                <a:cubicBezTo>
                  <a:pt x="1498775" y="5563324"/>
                  <a:pt x="1478014" y="5563706"/>
                  <a:pt x="1457943" y="5568007"/>
                </a:cubicBezTo>
                <a:cubicBezTo>
                  <a:pt x="1437279" y="5572435"/>
                  <a:pt x="1417225" y="5579351"/>
                  <a:pt x="1396983" y="5585424"/>
                </a:cubicBezTo>
                <a:cubicBezTo>
                  <a:pt x="1388190" y="5588062"/>
                  <a:pt x="1379068" y="5590028"/>
                  <a:pt x="1370857" y="5594133"/>
                </a:cubicBezTo>
                <a:cubicBezTo>
                  <a:pt x="1355718" y="5601703"/>
                  <a:pt x="1342453" y="5612688"/>
                  <a:pt x="1327314" y="5620258"/>
                </a:cubicBezTo>
                <a:cubicBezTo>
                  <a:pt x="1246285" y="5660773"/>
                  <a:pt x="1248937" y="5626046"/>
                  <a:pt x="1248937" y="566380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4B011FE9-087C-9D3F-191F-ABA9A522A194}"/>
              </a:ext>
            </a:extLst>
          </p:cNvPr>
          <p:cNvSpPr/>
          <p:nvPr/>
        </p:nvSpPr>
        <p:spPr>
          <a:xfrm>
            <a:off x="1610816" y="5886994"/>
            <a:ext cx="1437198" cy="1227909"/>
          </a:xfrm>
          <a:custGeom>
            <a:avLst/>
            <a:gdLst>
              <a:gd name="connsiteX0" fmla="*/ 104773 w 1437198"/>
              <a:gd name="connsiteY0" fmla="*/ 139337 h 1227909"/>
              <a:gd name="connsiteX1" fmla="*/ 104773 w 1437198"/>
              <a:gd name="connsiteY1" fmla="*/ 139337 h 1227909"/>
              <a:gd name="connsiteX2" fmla="*/ 235401 w 1437198"/>
              <a:gd name="connsiteY2" fmla="*/ 52252 h 1227909"/>
              <a:gd name="connsiteX3" fmla="*/ 505367 w 1437198"/>
              <a:gd name="connsiteY3" fmla="*/ 0 h 1227909"/>
              <a:gd name="connsiteX4" fmla="*/ 836293 w 1437198"/>
              <a:gd name="connsiteY4" fmla="*/ 43543 h 1227909"/>
              <a:gd name="connsiteX5" fmla="*/ 1019173 w 1437198"/>
              <a:gd name="connsiteY5" fmla="*/ 121920 h 1227909"/>
              <a:gd name="connsiteX6" fmla="*/ 1297847 w 1437198"/>
              <a:gd name="connsiteY6" fmla="*/ 278675 h 1227909"/>
              <a:gd name="connsiteX7" fmla="*/ 1402350 w 1437198"/>
              <a:gd name="connsiteY7" fmla="*/ 400595 h 1227909"/>
              <a:gd name="connsiteX8" fmla="*/ 1384933 w 1437198"/>
              <a:gd name="connsiteY8" fmla="*/ 731520 h 1227909"/>
              <a:gd name="connsiteX9" fmla="*/ 1341390 w 1437198"/>
              <a:gd name="connsiteY9" fmla="*/ 827315 h 1227909"/>
              <a:gd name="connsiteX10" fmla="*/ 1289138 w 1437198"/>
              <a:gd name="connsiteY10" fmla="*/ 931817 h 1227909"/>
              <a:gd name="connsiteX11" fmla="*/ 1367515 w 1437198"/>
              <a:gd name="connsiteY11" fmla="*/ 975360 h 1227909"/>
              <a:gd name="connsiteX12" fmla="*/ 1393641 w 1437198"/>
              <a:gd name="connsiteY12" fmla="*/ 992777 h 1227909"/>
              <a:gd name="connsiteX13" fmla="*/ 1428475 w 1437198"/>
              <a:gd name="connsiteY13" fmla="*/ 1010195 h 1227909"/>
              <a:gd name="connsiteX14" fmla="*/ 1419767 w 1437198"/>
              <a:gd name="connsiteY14" fmla="*/ 1132115 h 1227909"/>
              <a:gd name="connsiteX15" fmla="*/ 1263013 w 1437198"/>
              <a:gd name="connsiteY15" fmla="*/ 1193075 h 1227909"/>
              <a:gd name="connsiteX16" fmla="*/ 879835 w 1437198"/>
              <a:gd name="connsiteY16" fmla="*/ 1227909 h 1227909"/>
              <a:gd name="connsiteX17" fmla="*/ 479241 w 1437198"/>
              <a:gd name="connsiteY17" fmla="*/ 1158240 h 1227909"/>
              <a:gd name="connsiteX18" fmla="*/ 96064 w 1437198"/>
              <a:gd name="connsiteY18" fmla="*/ 1045029 h 1227909"/>
              <a:gd name="connsiteX19" fmla="*/ 52521 w 1437198"/>
              <a:gd name="connsiteY19" fmla="*/ 1001486 h 1227909"/>
              <a:gd name="connsiteX20" fmla="*/ 8978 w 1437198"/>
              <a:gd name="connsiteY20" fmla="*/ 818606 h 1227909"/>
              <a:gd name="connsiteX21" fmla="*/ 17687 w 1437198"/>
              <a:gd name="connsiteY21" fmla="*/ 391886 h 1227909"/>
              <a:gd name="connsiteX22" fmla="*/ 52521 w 1437198"/>
              <a:gd name="connsiteY22" fmla="*/ 287383 h 1227909"/>
              <a:gd name="connsiteX23" fmla="*/ 61230 w 1437198"/>
              <a:gd name="connsiteY23" fmla="*/ 243840 h 1227909"/>
              <a:gd name="connsiteX24" fmla="*/ 78647 w 1437198"/>
              <a:gd name="connsiteY24" fmla="*/ 217715 h 1227909"/>
              <a:gd name="connsiteX25" fmla="*/ 96064 w 1437198"/>
              <a:gd name="connsiteY25" fmla="*/ 200297 h 1227909"/>
              <a:gd name="connsiteX26" fmla="*/ 96064 w 1437198"/>
              <a:gd name="connsiteY26" fmla="*/ 200297 h 122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7198" h="1227909">
                <a:moveTo>
                  <a:pt x="104773" y="139337"/>
                </a:moveTo>
                <a:lnTo>
                  <a:pt x="104773" y="139337"/>
                </a:lnTo>
                <a:cubicBezTo>
                  <a:pt x="148316" y="110309"/>
                  <a:pt x="188274" y="75003"/>
                  <a:pt x="235401" y="52252"/>
                </a:cubicBezTo>
                <a:cubicBezTo>
                  <a:pt x="313518" y="14540"/>
                  <a:pt x="423007" y="9689"/>
                  <a:pt x="505367" y="0"/>
                </a:cubicBezTo>
                <a:cubicBezTo>
                  <a:pt x="615676" y="14514"/>
                  <a:pt x="728039" y="17856"/>
                  <a:pt x="836293" y="43543"/>
                </a:cubicBezTo>
                <a:cubicBezTo>
                  <a:pt x="900824" y="58855"/>
                  <a:pt x="958692" y="94704"/>
                  <a:pt x="1019173" y="121920"/>
                </a:cubicBezTo>
                <a:cubicBezTo>
                  <a:pt x="1126122" y="170047"/>
                  <a:pt x="1209661" y="203086"/>
                  <a:pt x="1297847" y="278675"/>
                </a:cubicBezTo>
                <a:cubicBezTo>
                  <a:pt x="1323939" y="301040"/>
                  <a:pt x="1375417" y="366930"/>
                  <a:pt x="1402350" y="400595"/>
                </a:cubicBezTo>
                <a:cubicBezTo>
                  <a:pt x="1420076" y="542413"/>
                  <a:pt x="1420255" y="501925"/>
                  <a:pt x="1384933" y="731520"/>
                </a:cubicBezTo>
                <a:cubicBezTo>
                  <a:pt x="1357841" y="907621"/>
                  <a:pt x="1377793" y="763610"/>
                  <a:pt x="1341390" y="827315"/>
                </a:cubicBezTo>
                <a:cubicBezTo>
                  <a:pt x="1322067" y="861129"/>
                  <a:pt x="1289138" y="931817"/>
                  <a:pt x="1289138" y="931817"/>
                </a:cubicBezTo>
                <a:cubicBezTo>
                  <a:pt x="1321932" y="981009"/>
                  <a:pt x="1289113" y="943999"/>
                  <a:pt x="1367515" y="975360"/>
                </a:cubicBezTo>
                <a:cubicBezTo>
                  <a:pt x="1377233" y="979247"/>
                  <a:pt x="1384554" y="987584"/>
                  <a:pt x="1393641" y="992777"/>
                </a:cubicBezTo>
                <a:cubicBezTo>
                  <a:pt x="1404912" y="999218"/>
                  <a:pt x="1416864" y="1004389"/>
                  <a:pt x="1428475" y="1010195"/>
                </a:cubicBezTo>
                <a:cubicBezTo>
                  <a:pt x="1430866" y="1029322"/>
                  <a:pt x="1451328" y="1111600"/>
                  <a:pt x="1419767" y="1132115"/>
                </a:cubicBezTo>
                <a:cubicBezTo>
                  <a:pt x="1372761" y="1162669"/>
                  <a:pt x="1317797" y="1181166"/>
                  <a:pt x="1263013" y="1193075"/>
                </a:cubicBezTo>
                <a:cubicBezTo>
                  <a:pt x="1179405" y="1211251"/>
                  <a:pt x="983199" y="1221448"/>
                  <a:pt x="879835" y="1227909"/>
                </a:cubicBezTo>
                <a:cubicBezTo>
                  <a:pt x="746304" y="1204686"/>
                  <a:pt x="611744" y="1186753"/>
                  <a:pt x="479241" y="1158240"/>
                </a:cubicBezTo>
                <a:cubicBezTo>
                  <a:pt x="283172" y="1116048"/>
                  <a:pt x="242710" y="1098354"/>
                  <a:pt x="96064" y="1045029"/>
                </a:cubicBezTo>
                <a:cubicBezTo>
                  <a:pt x="81550" y="1030515"/>
                  <a:pt x="63907" y="1018565"/>
                  <a:pt x="52521" y="1001486"/>
                </a:cubicBezTo>
                <a:cubicBezTo>
                  <a:pt x="16632" y="947653"/>
                  <a:pt x="17621" y="879109"/>
                  <a:pt x="8978" y="818606"/>
                </a:cubicBezTo>
                <a:cubicBezTo>
                  <a:pt x="3560" y="656059"/>
                  <a:pt x="-12122" y="545898"/>
                  <a:pt x="17687" y="391886"/>
                </a:cubicBezTo>
                <a:cubicBezTo>
                  <a:pt x="24664" y="355836"/>
                  <a:pt x="42160" y="322610"/>
                  <a:pt x="52521" y="287383"/>
                </a:cubicBezTo>
                <a:cubicBezTo>
                  <a:pt x="56698" y="273183"/>
                  <a:pt x="56033" y="257699"/>
                  <a:pt x="61230" y="243840"/>
                </a:cubicBezTo>
                <a:cubicBezTo>
                  <a:pt x="64905" y="234040"/>
                  <a:pt x="72109" y="225888"/>
                  <a:pt x="78647" y="217715"/>
                </a:cubicBezTo>
                <a:cubicBezTo>
                  <a:pt x="83776" y="211304"/>
                  <a:pt x="96064" y="200297"/>
                  <a:pt x="96064" y="200297"/>
                </a:cubicBezTo>
                <a:lnTo>
                  <a:pt x="96064" y="200297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095832B-F890-87C3-C9DE-15C9DAE0C090}"/>
              </a:ext>
            </a:extLst>
          </p:cNvPr>
          <p:cNvSpPr txBox="1"/>
          <p:nvPr/>
        </p:nvSpPr>
        <p:spPr>
          <a:xfrm>
            <a:off x="1868002" y="2194560"/>
            <a:ext cx="1702511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1. Cápsula articular</a:t>
            </a:r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6845B17F-CB33-F729-D8CD-7C6D113E2B90}"/>
              </a:ext>
            </a:extLst>
          </p:cNvPr>
          <p:cNvSpPr/>
          <p:nvPr/>
        </p:nvSpPr>
        <p:spPr>
          <a:xfrm>
            <a:off x="5500451" y="2389664"/>
            <a:ext cx="5582336" cy="3788797"/>
          </a:xfrm>
          <a:custGeom>
            <a:avLst/>
            <a:gdLst>
              <a:gd name="connsiteX0" fmla="*/ 252549 w 5582336"/>
              <a:gd name="connsiteY0" fmla="*/ 2883106 h 3788797"/>
              <a:gd name="connsiteX1" fmla="*/ 252549 w 5582336"/>
              <a:gd name="connsiteY1" fmla="*/ 2883106 h 3788797"/>
              <a:gd name="connsiteX2" fmla="*/ 209006 w 5582336"/>
              <a:gd name="connsiteY2" fmla="*/ 2665392 h 3788797"/>
              <a:gd name="connsiteX3" fmla="*/ 200297 w 5582336"/>
              <a:gd name="connsiteY3" fmla="*/ 2552180 h 3788797"/>
              <a:gd name="connsiteX4" fmla="*/ 156754 w 5582336"/>
              <a:gd name="connsiteY4" fmla="*/ 2343174 h 3788797"/>
              <a:gd name="connsiteX5" fmla="*/ 130629 w 5582336"/>
              <a:gd name="connsiteY5" fmla="*/ 2264797 h 3788797"/>
              <a:gd name="connsiteX6" fmla="*/ 34834 w 5582336"/>
              <a:gd name="connsiteY6" fmla="*/ 2090626 h 3788797"/>
              <a:gd name="connsiteX7" fmla="*/ 8709 w 5582336"/>
              <a:gd name="connsiteY7" fmla="*/ 2064500 h 3788797"/>
              <a:gd name="connsiteX8" fmla="*/ 0 w 5582336"/>
              <a:gd name="connsiteY8" fmla="*/ 2029666 h 3788797"/>
              <a:gd name="connsiteX9" fmla="*/ 104503 w 5582336"/>
              <a:gd name="connsiteY9" fmla="*/ 1811952 h 3788797"/>
              <a:gd name="connsiteX10" fmla="*/ 296091 w 5582336"/>
              <a:gd name="connsiteY10" fmla="*/ 1655197 h 3788797"/>
              <a:gd name="connsiteX11" fmla="*/ 418011 w 5582336"/>
              <a:gd name="connsiteY11" fmla="*/ 1559403 h 3788797"/>
              <a:gd name="connsiteX12" fmla="*/ 496389 w 5582336"/>
              <a:gd name="connsiteY12" fmla="*/ 1454900 h 3788797"/>
              <a:gd name="connsiteX13" fmla="*/ 548640 w 5582336"/>
              <a:gd name="connsiteY13" fmla="*/ 1254603 h 3788797"/>
              <a:gd name="connsiteX14" fmla="*/ 583474 w 5582336"/>
              <a:gd name="connsiteY14" fmla="*/ 1036889 h 3788797"/>
              <a:gd name="connsiteX15" fmla="*/ 809897 w 5582336"/>
              <a:gd name="connsiteY15" fmla="*/ 723380 h 3788797"/>
              <a:gd name="connsiteX16" fmla="*/ 1306286 w 5582336"/>
              <a:gd name="connsiteY16" fmla="*/ 514374 h 3788797"/>
              <a:gd name="connsiteX17" fmla="*/ 1628503 w 5582336"/>
              <a:gd name="connsiteY17" fmla="*/ 409872 h 3788797"/>
              <a:gd name="connsiteX18" fmla="*/ 1750423 w 5582336"/>
              <a:gd name="connsiteY18" fmla="*/ 383746 h 3788797"/>
              <a:gd name="connsiteX19" fmla="*/ 1872343 w 5582336"/>
              <a:gd name="connsiteY19" fmla="*/ 340203 h 3788797"/>
              <a:gd name="connsiteX20" fmla="*/ 2351314 w 5582336"/>
              <a:gd name="connsiteY20" fmla="*/ 279243 h 3788797"/>
              <a:gd name="connsiteX21" fmla="*/ 2664823 w 5582336"/>
              <a:gd name="connsiteY21" fmla="*/ 226992 h 3788797"/>
              <a:gd name="connsiteX22" fmla="*/ 2952206 w 5582336"/>
              <a:gd name="connsiteY22" fmla="*/ 192157 h 3788797"/>
              <a:gd name="connsiteX23" fmla="*/ 3448594 w 5582336"/>
              <a:gd name="connsiteY23" fmla="*/ 105072 h 3788797"/>
              <a:gd name="connsiteX24" fmla="*/ 3675017 w 5582336"/>
              <a:gd name="connsiteY24" fmla="*/ 78946 h 3788797"/>
              <a:gd name="connsiteX25" fmla="*/ 4023360 w 5582336"/>
              <a:gd name="connsiteY25" fmla="*/ 35403 h 3788797"/>
              <a:gd name="connsiteX26" fmla="*/ 4336869 w 5582336"/>
              <a:gd name="connsiteY26" fmla="*/ 569 h 3788797"/>
              <a:gd name="connsiteX27" fmla="*/ 4632960 w 5582336"/>
              <a:gd name="connsiteY27" fmla="*/ 35403 h 3788797"/>
              <a:gd name="connsiteX28" fmla="*/ 4902926 w 5582336"/>
              <a:gd name="connsiteY28" fmla="*/ 157323 h 3788797"/>
              <a:gd name="connsiteX29" fmla="*/ 5146766 w 5582336"/>
              <a:gd name="connsiteY29" fmla="*/ 340203 h 3788797"/>
              <a:gd name="connsiteX30" fmla="*/ 5277394 w 5582336"/>
              <a:gd name="connsiteY30" fmla="*/ 479540 h 3788797"/>
              <a:gd name="connsiteX31" fmla="*/ 5338354 w 5582336"/>
              <a:gd name="connsiteY31" fmla="*/ 636294 h 3788797"/>
              <a:gd name="connsiteX32" fmla="*/ 5408023 w 5582336"/>
              <a:gd name="connsiteY32" fmla="*/ 914969 h 3788797"/>
              <a:gd name="connsiteX33" fmla="*/ 5486400 w 5582336"/>
              <a:gd name="connsiteY33" fmla="*/ 1594237 h 3788797"/>
              <a:gd name="connsiteX34" fmla="*/ 5521234 w 5582336"/>
              <a:gd name="connsiteY34" fmla="*/ 1759700 h 3788797"/>
              <a:gd name="connsiteX35" fmla="*/ 5538651 w 5582336"/>
              <a:gd name="connsiteY35" fmla="*/ 1881620 h 3788797"/>
              <a:gd name="connsiteX36" fmla="*/ 5573486 w 5582336"/>
              <a:gd name="connsiteY36" fmla="*/ 2134169 h 3788797"/>
              <a:gd name="connsiteX37" fmla="*/ 5547360 w 5582336"/>
              <a:gd name="connsiteY37" fmla="*/ 2621849 h 3788797"/>
              <a:gd name="connsiteX38" fmla="*/ 4981303 w 5582336"/>
              <a:gd name="connsiteY38" fmla="*/ 3187906 h 3788797"/>
              <a:gd name="connsiteX39" fmla="*/ 4676503 w 5582336"/>
              <a:gd name="connsiteY39" fmla="*/ 3292409 h 3788797"/>
              <a:gd name="connsiteX40" fmla="*/ 3718560 w 5582336"/>
              <a:gd name="connsiteY40" fmla="*/ 3536249 h 3788797"/>
              <a:gd name="connsiteX41" fmla="*/ 3257006 w 5582336"/>
              <a:gd name="connsiteY41" fmla="*/ 3658169 h 3788797"/>
              <a:gd name="connsiteX42" fmla="*/ 2438400 w 5582336"/>
              <a:gd name="connsiteY42" fmla="*/ 3788797 h 3788797"/>
              <a:gd name="connsiteX43" fmla="*/ 923109 w 5582336"/>
              <a:gd name="connsiteY43" fmla="*/ 3492706 h 3788797"/>
              <a:gd name="connsiteX44" fmla="*/ 757646 w 5582336"/>
              <a:gd name="connsiteY44" fmla="*/ 3396912 h 3788797"/>
              <a:gd name="connsiteX45" fmla="*/ 644434 w 5582336"/>
              <a:gd name="connsiteY45" fmla="*/ 3301117 h 3788797"/>
              <a:gd name="connsiteX46" fmla="*/ 592183 w 5582336"/>
              <a:gd name="connsiteY46" fmla="*/ 3274992 h 3788797"/>
              <a:gd name="connsiteX47" fmla="*/ 470263 w 5582336"/>
              <a:gd name="connsiteY47" fmla="*/ 3187906 h 3788797"/>
              <a:gd name="connsiteX48" fmla="*/ 357051 w 5582336"/>
              <a:gd name="connsiteY48" fmla="*/ 3031152 h 3788797"/>
              <a:gd name="connsiteX49" fmla="*/ 339634 w 5582336"/>
              <a:gd name="connsiteY49" fmla="*/ 2987609 h 3788797"/>
              <a:gd name="connsiteX50" fmla="*/ 304800 w 5582336"/>
              <a:gd name="connsiteY50" fmla="*/ 2813437 h 3788797"/>
              <a:gd name="connsiteX51" fmla="*/ 330926 w 5582336"/>
              <a:gd name="connsiteY51" fmla="*/ 2813437 h 378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82336" h="3788797">
                <a:moveTo>
                  <a:pt x="252549" y="2883106"/>
                </a:moveTo>
                <a:lnTo>
                  <a:pt x="252549" y="2883106"/>
                </a:lnTo>
                <a:cubicBezTo>
                  <a:pt x="227151" y="2781514"/>
                  <a:pt x="221262" y="2771609"/>
                  <a:pt x="209006" y="2665392"/>
                </a:cubicBezTo>
                <a:cubicBezTo>
                  <a:pt x="204668" y="2627793"/>
                  <a:pt x="204807" y="2589759"/>
                  <a:pt x="200297" y="2552180"/>
                </a:cubicBezTo>
                <a:cubicBezTo>
                  <a:pt x="191764" y="2481071"/>
                  <a:pt x="176411" y="2411973"/>
                  <a:pt x="156754" y="2343174"/>
                </a:cubicBezTo>
                <a:cubicBezTo>
                  <a:pt x="149189" y="2316695"/>
                  <a:pt x="141720" y="2290004"/>
                  <a:pt x="130629" y="2264797"/>
                </a:cubicBezTo>
                <a:cubicBezTo>
                  <a:pt x="104125" y="2204560"/>
                  <a:pt x="78238" y="2141264"/>
                  <a:pt x="34834" y="2090626"/>
                </a:cubicBezTo>
                <a:cubicBezTo>
                  <a:pt x="26819" y="2081275"/>
                  <a:pt x="17417" y="2073209"/>
                  <a:pt x="8709" y="2064500"/>
                </a:cubicBezTo>
                <a:cubicBezTo>
                  <a:pt x="5806" y="2052889"/>
                  <a:pt x="0" y="2041635"/>
                  <a:pt x="0" y="2029666"/>
                </a:cubicBezTo>
                <a:cubicBezTo>
                  <a:pt x="0" y="1917115"/>
                  <a:pt x="10481" y="1903125"/>
                  <a:pt x="104503" y="1811952"/>
                </a:cubicBezTo>
                <a:cubicBezTo>
                  <a:pt x="163740" y="1754510"/>
                  <a:pt x="231832" y="1706961"/>
                  <a:pt x="296091" y="1655197"/>
                </a:cubicBezTo>
                <a:cubicBezTo>
                  <a:pt x="336340" y="1622774"/>
                  <a:pt x="387001" y="1600750"/>
                  <a:pt x="418011" y="1559403"/>
                </a:cubicBezTo>
                <a:lnTo>
                  <a:pt x="496389" y="1454900"/>
                </a:lnTo>
                <a:cubicBezTo>
                  <a:pt x="529104" y="1348574"/>
                  <a:pt x="531596" y="1354028"/>
                  <a:pt x="548640" y="1254603"/>
                </a:cubicBezTo>
                <a:cubicBezTo>
                  <a:pt x="561058" y="1182165"/>
                  <a:pt x="565220" y="1108080"/>
                  <a:pt x="583474" y="1036889"/>
                </a:cubicBezTo>
                <a:cubicBezTo>
                  <a:pt x="612911" y="922083"/>
                  <a:pt x="716884" y="778946"/>
                  <a:pt x="809897" y="723380"/>
                </a:cubicBezTo>
                <a:cubicBezTo>
                  <a:pt x="964021" y="631306"/>
                  <a:pt x="1139595" y="581050"/>
                  <a:pt x="1306286" y="514374"/>
                </a:cubicBezTo>
                <a:cubicBezTo>
                  <a:pt x="1387335" y="481954"/>
                  <a:pt x="1533783" y="433552"/>
                  <a:pt x="1628503" y="409872"/>
                </a:cubicBezTo>
                <a:cubicBezTo>
                  <a:pt x="1668825" y="399792"/>
                  <a:pt x="1710460" y="395164"/>
                  <a:pt x="1750423" y="383746"/>
                </a:cubicBezTo>
                <a:cubicBezTo>
                  <a:pt x="1791917" y="371891"/>
                  <a:pt x="1830241" y="349676"/>
                  <a:pt x="1872343" y="340203"/>
                </a:cubicBezTo>
                <a:cubicBezTo>
                  <a:pt x="2047383" y="300819"/>
                  <a:pt x="2172463" y="304007"/>
                  <a:pt x="2351314" y="279243"/>
                </a:cubicBezTo>
                <a:cubicBezTo>
                  <a:pt x="2456257" y="264712"/>
                  <a:pt x="2559974" y="242188"/>
                  <a:pt x="2664823" y="226992"/>
                </a:cubicBezTo>
                <a:cubicBezTo>
                  <a:pt x="2760321" y="213152"/>
                  <a:pt x="2856616" y="205342"/>
                  <a:pt x="2952206" y="192157"/>
                </a:cubicBezTo>
                <a:cubicBezTo>
                  <a:pt x="3376791" y="133593"/>
                  <a:pt x="2951668" y="182181"/>
                  <a:pt x="3448594" y="105072"/>
                </a:cubicBezTo>
                <a:cubicBezTo>
                  <a:pt x="3523671" y="93422"/>
                  <a:pt x="3599805" y="89691"/>
                  <a:pt x="3675017" y="78946"/>
                </a:cubicBezTo>
                <a:cubicBezTo>
                  <a:pt x="4016038" y="30229"/>
                  <a:pt x="3740537" y="52040"/>
                  <a:pt x="4023360" y="35403"/>
                </a:cubicBezTo>
                <a:cubicBezTo>
                  <a:pt x="4097906" y="24221"/>
                  <a:pt x="4254393" y="-4380"/>
                  <a:pt x="4336869" y="569"/>
                </a:cubicBezTo>
                <a:cubicBezTo>
                  <a:pt x="4436068" y="6521"/>
                  <a:pt x="4534263" y="23792"/>
                  <a:pt x="4632960" y="35403"/>
                </a:cubicBezTo>
                <a:cubicBezTo>
                  <a:pt x="4722949" y="76043"/>
                  <a:pt x="4815751" y="110954"/>
                  <a:pt x="4902926" y="157323"/>
                </a:cubicBezTo>
                <a:cubicBezTo>
                  <a:pt x="4960599" y="188000"/>
                  <a:pt x="5094723" y="290087"/>
                  <a:pt x="5146766" y="340203"/>
                </a:cubicBezTo>
                <a:cubicBezTo>
                  <a:pt x="5192625" y="384363"/>
                  <a:pt x="5233851" y="433094"/>
                  <a:pt x="5277394" y="479540"/>
                </a:cubicBezTo>
                <a:cubicBezTo>
                  <a:pt x="5297714" y="531791"/>
                  <a:pt x="5320171" y="583261"/>
                  <a:pt x="5338354" y="636294"/>
                </a:cubicBezTo>
                <a:cubicBezTo>
                  <a:pt x="5381418" y="761896"/>
                  <a:pt x="5383039" y="790051"/>
                  <a:pt x="5408023" y="914969"/>
                </a:cubicBezTo>
                <a:cubicBezTo>
                  <a:pt x="5432862" y="1163360"/>
                  <a:pt x="5446064" y="1357262"/>
                  <a:pt x="5486400" y="1594237"/>
                </a:cubicBezTo>
                <a:cubicBezTo>
                  <a:pt x="5495858" y="1649801"/>
                  <a:pt x="5511152" y="1704246"/>
                  <a:pt x="5521234" y="1759700"/>
                </a:cubicBezTo>
                <a:cubicBezTo>
                  <a:pt x="5528578" y="1800090"/>
                  <a:pt x="5532165" y="1841083"/>
                  <a:pt x="5538651" y="1881620"/>
                </a:cubicBezTo>
                <a:cubicBezTo>
                  <a:pt x="5572790" y="2094986"/>
                  <a:pt x="5540634" y="1838494"/>
                  <a:pt x="5573486" y="2134169"/>
                </a:cubicBezTo>
                <a:cubicBezTo>
                  <a:pt x="5577370" y="2250695"/>
                  <a:pt x="5601900" y="2503029"/>
                  <a:pt x="5547360" y="2621849"/>
                </a:cubicBezTo>
                <a:cubicBezTo>
                  <a:pt x="5426476" y="2885204"/>
                  <a:pt x="5232440" y="3049120"/>
                  <a:pt x="4981303" y="3187906"/>
                </a:cubicBezTo>
                <a:cubicBezTo>
                  <a:pt x="4887297" y="3239857"/>
                  <a:pt x="4780041" y="3263847"/>
                  <a:pt x="4676503" y="3292409"/>
                </a:cubicBezTo>
                <a:cubicBezTo>
                  <a:pt x="4358871" y="3380032"/>
                  <a:pt x="4037635" y="3454033"/>
                  <a:pt x="3718560" y="3536249"/>
                </a:cubicBezTo>
                <a:cubicBezTo>
                  <a:pt x="3564465" y="3575955"/>
                  <a:pt x="3413348" y="3628518"/>
                  <a:pt x="3257006" y="3658169"/>
                </a:cubicBezTo>
                <a:cubicBezTo>
                  <a:pt x="2648604" y="3773555"/>
                  <a:pt x="2922228" y="3735039"/>
                  <a:pt x="2438400" y="3788797"/>
                </a:cubicBezTo>
                <a:cubicBezTo>
                  <a:pt x="1460536" y="3664740"/>
                  <a:pt x="1531198" y="3781291"/>
                  <a:pt x="923109" y="3492706"/>
                </a:cubicBezTo>
                <a:cubicBezTo>
                  <a:pt x="865533" y="3465382"/>
                  <a:pt x="810163" y="3433017"/>
                  <a:pt x="757646" y="3396912"/>
                </a:cubicBezTo>
                <a:cubicBezTo>
                  <a:pt x="716910" y="3368906"/>
                  <a:pt x="684231" y="3330441"/>
                  <a:pt x="644434" y="3301117"/>
                </a:cubicBezTo>
                <a:cubicBezTo>
                  <a:pt x="628757" y="3289566"/>
                  <a:pt x="609155" y="3284539"/>
                  <a:pt x="592183" y="3274992"/>
                </a:cubicBezTo>
                <a:cubicBezTo>
                  <a:pt x="544910" y="3248401"/>
                  <a:pt x="502893" y="3230132"/>
                  <a:pt x="470263" y="3187906"/>
                </a:cubicBezTo>
                <a:cubicBezTo>
                  <a:pt x="430853" y="3136905"/>
                  <a:pt x="392260" y="3085139"/>
                  <a:pt x="357051" y="3031152"/>
                </a:cubicBezTo>
                <a:cubicBezTo>
                  <a:pt x="348512" y="3018058"/>
                  <a:pt x="343849" y="3002662"/>
                  <a:pt x="339634" y="2987609"/>
                </a:cubicBezTo>
                <a:cubicBezTo>
                  <a:pt x="290077" y="2810621"/>
                  <a:pt x="236504" y="2813437"/>
                  <a:pt x="304800" y="2813437"/>
                </a:cubicBezTo>
                <a:lnTo>
                  <a:pt x="330926" y="2813437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7A94057-183F-5C7A-44B1-0BE9F2833588}"/>
              </a:ext>
            </a:extLst>
          </p:cNvPr>
          <p:cNvSpPr txBox="1"/>
          <p:nvPr/>
        </p:nvSpPr>
        <p:spPr>
          <a:xfrm>
            <a:off x="2263973" y="3102643"/>
            <a:ext cx="784041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Fibrosa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6A1FAE5-7E37-6584-C5EB-263B7363204C}"/>
              </a:ext>
            </a:extLst>
          </p:cNvPr>
          <p:cNvSpPr txBox="1"/>
          <p:nvPr/>
        </p:nvSpPr>
        <p:spPr>
          <a:xfrm>
            <a:off x="2133600" y="2595155"/>
            <a:ext cx="1563621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Membrana sinovial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71BFFF9-310C-8078-8F13-4EF438FEC24F}"/>
              </a:ext>
            </a:extLst>
          </p:cNvPr>
          <p:cNvSpPr txBox="1"/>
          <p:nvPr/>
        </p:nvSpPr>
        <p:spPr>
          <a:xfrm>
            <a:off x="2582114" y="4777901"/>
            <a:ext cx="1702511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2. Cavidade articular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B3A62F2-52FB-F1E3-9940-EC5EB796A575}"/>
              </a:ext>
            </a:extLst>
          </p:cNvPr>
          <p:cNvSpPr txBox="1"/>
          <p:nvPr/>
        </p:nvSpPr>
        <p:spPr>
          <a:xfrm>
            <a:off x="3964512" y="2444004"/>
            <a:ext cx="1852814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3. Cartilagem articular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AA35EE3-621A-6CCE-F7D3-C33A91F1EC8D}"/>
              </a:ext>
            </a:extLst>
          </p:cNvPr>
          <p:cNvSpPr txBox="1"/>
          <p:nvPr/>
        </p:nvSpPr>
        <p:spPr>
          <a:xfrm>
            <a:off x="5817326" y="2966139"/>
            <a:ext cx="88391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Disco articular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E9B28E8-D859-B8F9-941B-5F7AA926AAD4}"/>
              </a:ext>
            </a:extLst>
          </p:cNvPr>
          <p:cNvSpPr txBox="1"/>
          <p:nvPr/>
        </p:nvSpPr>
        <p:spPr>
          <a:xfrm>
            <a:off x="9305109" y="2364322"/>
            <a:ext cx="88391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Coxim adiposo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7AE88D4-6564-FB92-AC3B-96CD2E97360E}"/>
              </a:ext>
            </a:extLst>
          </p:cNvPr>
          <p:cNvSpPr txBox="1"/>
          <p:nvPr/>
        </p:nvSpPr>
        <p:spPr>
          <a:xfrm>
            <a:off x="8103326" y="5818197"/>
            <a:ext cx="88391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Bolsa sinovial</a:t>
            </a:r>
          </a:p>
        </p:txBody>
      </p:sp>
    </p:spTree>
    <p:extLst>
      <p:ext uri="{BB962C8B-B14F-4D97-AF65-F5344CB8AC3E}">
        <p14:creationId xmlns:p14="http://schemas.microsoft.com/office/powerpoint/2010/main" val="290323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A233FAE-26C5-A754-5E25-169FB006151C}"/>
              </a:ext>
            </a:extLst>
          </p:cNvPr>
          <p:cNvSpPr txBox="1"/>
          <p:nvPr/>
        </p:nvSpPr>
        <p:spPr>
          <a:xfrm>
            <a:off x="1026803" y="338598"/>
            <a:ext cx="60667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Exemplos de diartroses</a:t>
            </a:r>
          </a:p>
          <a:p>
            <a:r>
              <a:rPr lang="pt-BR" sz="2400" b="1" dirty="0"/>
              <a:t>Gínglimo angular (joelho) e </a:t>
            </a:r>
            <a:r>
              <a:rPr lang="pt-BR" sz="2400" b="1" dirty="0" err="1"/>
              <a:t>esferóide</a:t>
            </a:r>
            <a:r>
              <a:rPr lang="pt-BR" sz="2400" b="1" dirty="0"/>
              <a:t> (quadril)</a:t>
            </a:r>
          </a:p>
        </p:txBody>
      </p:sp>
      <p:grpSp>
        <p:nvGrpSpPr>
          <p:cNvPr id="2" name="Group 20">
            <a:extLst>
              <a:ext uri="{FF2B5EF4-FFF2-40B4-BE49-F238E27FC236}">
                <a16:creationId xmlns:a16="http://schemas.microsoft.com/office/drawing/2014/main" id="{1BD9AB76-5645-98C7-F089-565D1BED3018}"/>
              </a:ext>
            </a:extLst>
          </p:cNvPr>
          <p:cNvGrpSpPr>
            <a:grpSpLocks/>
          </p:cNvGrpSpPr>
          <p:nvPr/>
        </p:nvGrpSpPr>
        <p:grpSpPr bwMode="auto">
          <a:xfrm>
            <a:off x="338445" y="1717964"/>
            <a:ext cx="6935191" cy="4854493"/>
            <a:chOff x="376" y="233"/>
            <a:chExt cx="5008" cy="3695"/>
          </a:xfrm>
        </p:grpSpPr>
        <p:grpSp>
          <p:nvGrpSpPr>
            <p:cNvPr id="3" name="Group 14">
              <a:extLst>
                <a:ext uri="{FF2B5EF4-FFF2-40B4-BE49-F238E27FC236}">
                  <a16:creationId xmlns:a16="http://schemas.microsoft.com/office/drawing/2014/main" id="{4F00CA95-0E70-67FD-E461-ABE788F903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" y="233"/>
              <a:ext cx="5008" cy="3695"/>
              <a:chOff x="376" y="233"/>
              <a:chExt cx="5008" cy="3695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06DA4407-31D3-58C2-690F-01549A78AEEE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" y="233"/>
                <a:ext cx="2315" cy="3695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7" name="Group 13">
                <a:extLst>
                  <a:ext uri="{FF2B5EF4-FFF2-40B4-BE49-F238E27FC236}">
                    <a16:creationId xmlns:a16="http://schemas.microsoft.com/office/drawing/2014/main" id="{B6386786-8DEC-5389-2E64-4AB5ABD095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69" y="233"/>
                <a:ext cx="2315" cy="3695"/>
                <a:chOff x="3069" y="233"/>
                <a:chExt cx="2315" cy="3695"/>
              </a:xfrm>
            </p:grpSpPr>
            <p:pic>
              <p:nvPicPr>
                <p:cNvPr id="8" name="Picture 5">
                  <a:extLst>
                    <a:ext uri="{FF2B5EF4-FFF2-40B4-BE49-F238E27FC236}">
                      <a16:creationId xmlns:a16="http://schemas.microsoft.com/office/drawing/2014/main" id="{5AE665E7-CCC9-B4CA-8E94-B91D837D9A79}"/>
                    </a:ext>
                  </a:extLst>
                </p:cNvPr>
                <p:cNvPicPr preferRelativeResize="0">
                  <a:picLocks noChangeArrowheads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250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69" y="233"/>
                  <a:ext cx="2315" cy="3695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9" name="Rectangle 6">
                  <a:extLst>
                    <a:ext uri="{FF2B5EF4-FFF2-40B4-BE49-F238E27FC236}">
                      <a16:creationId xmlns:a16="http://schemas.microsoft.com/office/drawing/2014/main" id="{B6AC2616-DD23-FF01-94F2-CD7E3252DA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8" y="244"/>
                  <a:ext cx="2028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5" name="Rectangle 18">
              <a:extLst>
                <a:ext uri="{FF2B5EF4-FFF2-40B4-BE49-F238E27FC236}">
                  <a16:creationId xmlns:a16="http://schemas.microsoft.com/office/drawing/2014/main" id="{7C08C023-1618-8C0A-5A35-602E3DC3F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3696"/>
              <a:ext cx="1056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10" name="Picture 2" descr="Hofteartrose (Hofteleddsslitasje) - NHI.no">
            <a:extLst>
              <a:ext uri="{FF2B5EF4-FFF2-40B4-BE49-F238E27FC236}">
                <a16:creationId xmlns:a16="http://schemas.microsoft.com/office/drawing/2014/main" id="{45BE2949-1D00-69BB-81FC-02F58B24B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855" y="1007381"/>
            <a:ext cx="4547832" cy="551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75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>
            <a:extLst>
              <a:ext uri="{FF2B5EF4-FFF2-40B4-BE49-F238E27FC236}">
                <a16:creationId xmlns:a16="http://schemas.microsoft.com/office/drawing/2014/main" id="{6B1251CD-4DFC-413B-BDCA-4E3B38316BA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7719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Aparelho Locomotor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1E40E3-AED3-4CC0-A08A-1CEE40EB3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655" y="2488046"/>
            <a:ext cx="6306849" cy="1543627"/>
          </a:xfr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/>
          <a:p>
            <a:pPr marL="514350" indent="-514350" algn="ctr">
              <a:buFont typeface="Arial" charset="0"/>
              <a:buAutoNum type="arabicPeriod"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Sistema Esquelético</a:t>
            </a:r>
          </a:p>
          <a:p>
            <a:pPr marL="514350" indent="-514350" algn="ctr">
              <a:buFont typeface="Arial" charset="0"/>
              <a:buAutoNum type="arabicPeriod"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Sistema Articular</a:t>
            </a:r>
          </a:p>
          <a:p>
            <a:pPr marL="514350" indent="-514350" algn="ctr">
              <a:buFont typeface="Arial" charset="0"/>
              <a:buAutoNum type="arabicPeriod"/>
              <a:defRPr/>
            </a:pP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Muscular</a:t>
            </a:r>
          </a:p>
        </p:txBody>
      </p:sp>
      <p:pic>
        <p:nvPicPr>
          <p:cNvPr id="1026" name="Picture 2" descr="Lesões do bíceps no ombro (lesão do tendão da cabeça longa do bíceps ...">
            <a:extLst>
              <a:ext uri="{FF2B5EF4-FFF2-40B4-BE49-F238E27FC236}">
                <a16:creationId xmlns:a16="http://schemas.microsoft.com/office/drawing/2014/main" id="{1C3FCA3C-BECB-AC9E-795C-6C6FEFBD0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46" y="1884217"/>
            <a:ext cx="8190046" cy="529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009ED12-2828-61E2-98EA-62FAA08AAEC3}"/>
              </a:ext>
            </a:extLst>
          </p:cNvPr>
          <p:cNvSpPr/>
          <p:nvPr/>
        </p:nvSpPr>
        <p:spPr>
          <a:xfrm>
            <a:off x="12192000" y="1801091"/>
            <a:ext cx="2687777" cy="5680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11">
            <a:extLst>
              <a:ext uri="{FF2B5EF4-FFF2-40B4-BE49-F238E27FC236}">
                <a16:creationId xmlns:a16="http://schemas.microsoft.com/office/drawing/2014/main" id="{155BAB97-6DDF-4054-9BEB-B28D187EA1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6151" y="908050"/>
            <a:ext cx="4302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BB74D6E-5301-4B3A-9214-92BF863079BF}"/>
              </a:ext>
            </a:extLst>
          </p:cNvPr>
          <p:cNvSpPr txBox="1">
            <a:spLocks noChangeArrowheads="1"/>
          </p:cNvSpPr>
          <p:nvPr/>
        </p:nvSpPr>
        <p:spPr>
          <a:xfrm>
            <a:off x="2052639" y="145257"/>
            <a:ext cx="8229600" cy="1143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anchor="ctr"/>
          <a:lstStyle/>
          <a:p>
            <a:pPr algn="ctr">
              <a:defRPr/>
            </a:pPr>
            <a:b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Arial" pitchFamily="34" charset="0"/>
              </a:rPr>
            </a:br>
            <a:r>
              <a:rPr lang="pt-BR" sz="2800" b="1" dirty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Arial" pitchFamily="34" charset="0"/>
              </a:rPr>
              <a:t>MIOLOGIA</a:t>
            </a:r>
            <a:b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Arial" pitchFamily="34" charset="0"/>
              </a:rPr>
            </a:br>
            <a:r>
              <a:rPr lang="pt-BR" sz="2000" b="1" dirty="0">
                <a:ea typeface="+mj-ea"/>
                <a:cs typeface="Arial" pitchFamily="34" charset="0"/>
              </a:rPr>
              <a:t>Contratilidade           movimento</a:t>
            </a:r>
            <a:br>
              <a:rPr lang="pt-BR" sz="2000" b="1" dirty="0">
                <a:ea typeface="+mj-ea"/>
                <a:cs typeface="Arial" pitchFamily="34" charset="0"/>
              </a:rPr>
            </a:br>
            <a:r>
              <a:rPr lang="pt-BR" sz="2000" b="1" dirty="0">
                <a:solidFill>
                  <a:srgbClr val="FF0000"/>
                </a:solidFill>
                <a:ea typeface="+mj-ea"/>
                <a:cs typeface="Arial" pitchFamily="34" charset="0"/>
              </a:rPr>
              <a:t>Tipos de fibras</a:t>
            </a:r>
            <a:br>
              <a:rPr lang="pt-BR" sz="20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endParaRPr lang="pt-BR" sz="2000" b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eta para a direita 10">
            <a:extLst>
              <a:ext uri="{FF2B5EF4-FFF2-40B4-BE49-F238E27FC236}">
                <a16:creationId xmlns:a16="http://schemas.microsoft.com/office/drawing/2014/main" id="{037C5E5D-38CB-4D31-B1F5-54C52E73AC34}"/>
              </a:ext>
            </a:extLst>
          </p:cNvPr>
          <p:cNvSpPr/>
          <p:nvPr/>
        </p:nvSpPr>
        <p:spPr>
          <a:xfrm>
            <a:off x="6045202" y="659210"/>
            <a:ext cx="504825" cy="2159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AutoShape 2" descr="Health, Sport &amp; Science: Tipos de fibras musculares">
            <a:extLst>
              <a:ext uri="{FF2B5EF4-FFF2-40B4-BE49-F238E27FC236}">
                <a16:creationId xmlns:a16="http://schemas.microsoft.com/office/drawing/2014/main" id="{BB06FCCD-7461-54E1-B3CC-7F74264C3B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A353590E-FED6-3AA9-6757-1A7BD6F42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432" y="1389923"/>
            <a:ext cx="10196945" cy="5735782"/>
          </a:xfrm>
          <a:prstGeom prst="rect">
            <a:avLst/>
          </a:prstGeom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180CB3A-8120-80A7-FD3F-02B4C9C9D243}"/>
              </a:ext>
            </a:extLst>
          </p:cNvPr>
          <p:cNvSpPr txBox="1"/>
          <p:nvPr/>
        </p:nvSpPr>
        <p:spPr>
          <a:xfrm>
            <a:off x="138545" y="1731818"/>
            <a:ext cx="3962400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- Elementos ativos do movimento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CDA1593-96AE-F4C2-C885-B52C7C53C562}"/>
              </a:ext>
            </a:extLst>
          </p:cNvPr>
          <p:cNvSpPr txBox="1"/>
          <p:nvPr/>
        </p:nvSpPr>
        <p:spPr>
          <a:xfrm>
            <a:off x="138545" y="2327564"/>
            <a:ext cx="3962400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- Diminuem seu comprimento mas sem variação do seu volume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7DC30B1-C079-6C4A-CA5A-4A2E61A7F5AC}"/>
              </a:ext>
            </a:extLst>
          </p:cNvPr>
          <p:cNvSpPr txBox="1"/>
          <p:nvPr/>
        </p:nvSpPr>
        <p:spPr>
          <a:xfrm>
            <a:off x="207815" y="3948545"/>
            <a:ext cx="39624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- Dois tipos </a:t>
            </a:r>
            <a:r>
              <a:rPr lang="pt-BR" b="1" dirty="0">
                <a:solidFill>
                  <a:srgbClr val="FF0000"/>
                </a:solidFill>
              </a:rPr>
              <a:t>ESTRIADOS</a:t>
            </a:r>
            <a:r>
              <a:rPr lang="pt-BR" dirty="0"/>
              <a:t> e </a:t>
            </a:r>
            <a:r>
              <a:rPr lang="pt-BR" b="1" dirty="0">
                <a:solidFill>
                  <a:srgbClr val="FF0000"/>
                </a:solidFill>
              </a:rPr>
              <a:t>LISOS</a:t>
            </a:r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28F08E05-B305-B2AB-2A98-6B09DF05D637}"/>
              </a:ext>
            </a:extLst>
          </p:cNvPr>
          <p:cNvSpPr/>
          <p:nvPr/>
        </p:nvSpPr>
        <p:spPr>
          <a:xfrm>
            <a:off x="8229958" y="1330037"/>
            <a:ext cx="3533053" cy="2660073"/>
          </a:xfrm>
          <a:custGeom>
            <a:avLst/>
            <a:gdLst>
              <a:gd name="connsiteX0" fmla="*/ 207460 w 3533053"/>
              <a:gd name="connsiteY0" fmla="*/ 1025237 h 2660073"/>
              <a:gd name="connsiteX1" fmla="*/ 207460 w 3533053"/>
              <a:gd name="connsiteY1" fmla="*/ 1025237 h 2660073"/>
              <a:gd name="connsiteX2" fmla="*/ 304442 w 3533053"/>
              <a:gd name="connsiteY2" fmla="*/ 1149928 h 2660073"/>
              <a:gd name="connsiteX3" fmla="*/ 332151 w 3533053"/>
              <a:gd name="connsiteY3" fmla="*/ 1191491 h 2660073"/>
              <a:gd name="connsiteX4" fmla="*/ 346006 w 3533053"/>
              <a:gd name="connsiteY4" fmla="*/ 1274618 h 2660073"/>
              <a:gd name="connsiteX5" fmla="*/ 373715 w 3533053"/>
              <a:gd name="connsiteY5" fmla="*/ 1343891 h 2660073"/>
              <a:gd name="connsiteX6" fmla="*/ 387569 w 3533053"/>
              <a:gd name="connsiteY6" fmla="*/ 1454728 h 2660073"/>
              <a:gd name="connsiteX7" fmla="*/ 387569 w 3533053"/>
              <a:gd name="connsiteY7" fmla="*/ 1884218 h 2660073"/>
              <a:gd name="connsiteX8" fmla="*/ 318297 w 3533053"/>
              <a:gd name="connsiteY8" fmla="*/ 1953491 h 2660073"/>
              <a:gd name="connsiteX9" fmla="*/ 276733 w 3533053"/>
              <a:gd name="connsiteY9" fmla="*/ 1967346 h 2660073"/>
              <a:gd name="connsiteX10" fmla="*/ 262878 w 3533053"/>
              <a:gd name="connsiteY10" fmla="*/ 2244437 h 2660073"/>
              <a:gd name="connsiteX11" fmla="*/ 346006 w 3533053"/>
              <a:gd name="connsiteY11" fmla="*/ 2299855 h 2660073"/>
              <a:gd name="connsiteX12" fmla="*/ 442987 w 3533053"/>
              <a:gd name="connsiteY12" fmla="*/ 2369128 h 2660073"/>
              <a:gd name="connsiteX13" fmla="*/ 484551 w 3533053"/>
              <a:gd name="connsiteY13" fmla="*/ 2396837 h 2660073"/>
              <a:gd name="connsiteX14" fmla="*/ 539969 w 3533053"/>
              <a:gd name="connsiteY14" fmla="*/ 2507673 h 2660073"/>
              <a:gd name="connsiteX15" fmla="*/ 567678 w 3533053"/>
              <a:gd name="connsiteY15" fmla="*/ 2549237 h 2660073"/>
              <a:gd name="connsiteX16" fmla="*/ 609242 w 3533053"/>
              <a:gd name="connsiteY16" fmla="*/ 2563091 h 2660073"/>
              <a:gd name="connsiteX17" fmla="*/ 706224 w 3533053"/>
              <a:gd name="connsiteY17" fmla="*/ 2646218 h 2660073"/>
              <a:gd name="connsiteX18" fmla="*/ 775497 w 3533053"/>
              <a:gd name="connsiteY18" fmla="*/ 2660073 h 2660073"/>
              <a:gd name="connsiteX19" fmla="*/ 2244078 w 3533053"/>
              <a:gd name="connsiteY19" fmla="*/ 2618509 h 2660073"/>
              <a:gd name="connsiteX20" fmla="*/ 2354915 w 3533053"/>
              <a:gd name="connsiteY20" fmla="*/ 2646218 h 2660073"/>
              <a:gd name="connsiteX21" fmla="*/ 2521169 w 3533053"/>
              <a:gd name="connsiteY21" fmla="*/ 2660073 h 2660073"/>
              <a:gd name="connsiteX22" fmla="*/ 2742842 w 3533053"/>
              <a:gd name="connsiteY22" fmla="*/ 2618509 h 2660073"/>
              <a:gd name="connsiteX23" fmla="*/ 2812115 w 3533053"/>
              <a:gd name="connsiteY23" fmla="*/ 2563091 h 2660073"/>
              <a:gd name="connsiteX24" fmla="*/ 3019933 w 3533053"/>
              <a:gd name="connsiteY24" fmla="*/ 2382982 h 2660073"/>
              <a:gd name="connsiteX25" fmla="*/ 3241606 w 3533053"/>
              <a:gd name="connsiteY25" fmla="*/ 1981200 h 2660073"/>
              <a:gd name="connsiteX26" fmla="*/ 3352442 w 3533053"/>
              <a:gd name="connsiteY26" fmla="*/ 1759528 h 2660073"/>
              <a:gd name="connsiteX27" fmla="*/ 3435569 w 3533053"/>
              <a:gd name="connsiteY27" fmla="*/ 1510146 h 2660073"/>
              <a:gd name="connsiteX28" fmla="*/ 3504842 w 3533053"/>
              <a:gd name="connsiteY28" fmla="*/ 1316182 h 2660073"/>
              <a:gd name="connsiteX29" fmla="*/ 3518697 w 3533053"/>
              <a:gd name="connsiteY29" fmla="*/ 1094509 h 2660073"/>
              <a:gd name="connsiteX30" fmla="*/ 3490987 w 3533053"/>
              <a:gd name="connsiteY30" fmla="*/ 471055 h 2660073"/>
              <a:gd name="connsiteX31" fmla="*/ 3477133 w 3533053"/>
              <a:gd name="connsiteY31" fmla="*/ 318655 h 2660073"/>
              <a:gd name="connsiteX32" fmla="*/ 3421715 w 3533053"/>
              <a:gd name="connsiteY32" fmla="*/ 180109 h 2660073"/>
              <a:gd name="connsiteX33" fmla="*/ 3366297 w 3533053"/>
              <a:gd name="connsiteY33" fmla="*/ 83128 h 2660073"/>
              <a:gd name="connsiteX34" fmla="*/ 3338587 w 3533053"/>
              <a:gd name="connsiteY34" fmla="*/ 55418 h 2660073"/>
              <a:gd name="connsiteX35" fmla="*/ 2922951 w 3533053"/>
              <a:gd name="connsiteY35" fmla="*/ 41564 h 2660073"/>
              <a:gd name="connsiteX36" fmla="*/ 2812115 w 3533053"/>
              <a:gd name="connsiteY36" fmla="*/ 27709 h 2660073"/>
              <a:gd name="connsiteX37" fmla="*/ 2548878 w 3533053"/>
              <a:gd name="connsiteY37" fmla="*/ 0 h 2660073"/>
              <a:gd name="connsiteX38" fmla="*/ 2230224 w 3533053"/>
              <a:gd name="connsiteY38" fmla="*/ 27709 h 2660073"/>
              <a:gd name="connsiteX39" fmla="*/ 2091678 w 3533053"/>
              <a:gd name="connsiteY39" fmla="*/ 55418 h 2660073"/>
              <a:gd name="connsiteX40" fmla="*/ 1745315 w 3533053"/>
              <a:gd name="connsiteY40" fmla="*/ 69273 h 2660073"/>
              <a:gd name="connsiteX41" fmla="*/ 1551351 w 3533053"/>
              <a:gd name="connsiteY41" fmla="*/ 83128 h 2660073"/>
              <a:gd name="connsiteX42" fmla="*/ 1163424 w 3533053"/>
              <a:gd name="connsiteY42" fmla="*/ 69273 h 2660073"/>
              <a:gd name="connsiteX43" fmla="*/ 1080297 w 3533053"/>
              <a:gd name="connsiteY43" fmla="*/ 55418 h 2660073"/>
              <a:gd name="connsiteX44" fmla="*/ 969460 w 3533053"/>
              <a:gd name="connsiteY44" fmla="*/ 41564 h 2660073"/>
              <a:gd name="connsiteX45" fmla="*/ 512260 w 3533053"/>
              <a:gd name="connsiteY45" fmla="*/ 27709 h 2660073"/>
              <a:gd name="connsiteX46" fmla="*/ 401424 w 3533053"/>
              <a:gd name="connsiteY46" fmla="*/ 69273 h 2660073"/>
              <a:gd name="connsiteX47" fmla="*/ 359860 w 3533053"/>
              <a:gd name="connsiteY47" fmla="*/ 83128 h 2660073"/>
              <a:gd name="connsiteX48" fmla="*/ 318297 w 3533053"/>
              <a:gd name="connsiteY48" fmla="*/ 138546 h 2660073"/>
              <a:gd name="connsiteX49" fmla="*/ 276733 w 3533053"/>
              <a:gd name="connsiteY49" fmla="*/ 152400 h 2660073"/>
              <a:gd name="connsiteX50" fmla="*/ 193606 w 3533053"/>
              <a:gd name="connsiteY50" fmla="*/ 193964 h 2660073"/>
              <a:gd name="connsiteX51" fmla="*/ 138187 w 3533053"/>
              <a:gd name="connsiteY51" fmla="*/ 235528 h 2660073"/>
              <a:gd name="connsiteX52" fmla="*/ 41206 w 3533053"/>
              <a:gd name="connsiteY52" fmla="*/ 374073 h 2660073"/>
              <a:gd name="connsiteX53" fmla="*/ 27351 w 3533053"/>
              <a:gd name="connsiteY53" fmla="*/ 789709 h 2660073"/>
              <a:gd name="connsiteX54" fmla="*/ 68915 w 3533053"/>
              <a:gd name="connsiteY54" fmla="*/ 817418 h 2660073"/>
              <a:gd name="connsiteX55" fmla="*/ 138187 w 3533053"/>
              <a:gd name="connsiteY55" fmla="*/ 900546 h 2660073"/>
              <a:gd name="connsiteX56" fmla="*/ 179751 w 3533053"/>
              <a:gd name="connsiteY56" fmla="*/ 955964 h 2660073"/>
              <a:gd name="connsiteX57" fmla="*/ 207460 w 3533053"/>
              <a:gd name="connsiteY57" fmla="*/ 1025237 h 266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533053" h="2660073">
                <a:moveTo>
                  <a:pt x="207460" y="1025237"/>
                </a:moveTo>
                <a:lnTo>
                  <a:pt x="207460" y="1025237"/>
                </a:lnTo>
                <a:cubicBezTo>
                  <a:pt x="239787" y="1066801"/>
                  <a:pt x="272849" y="1107804"/>
                  <a:pt x="304442" y="1149928"/>
                </a:cubicBezTo>
                <a:cubicBezTo>
                  <a:pt x="314433" y="1163249"/>
                  <a:pt x="326885" y="1175695"/>
                  <a:pt x="332151" y="1191491"/>
                </a:cubicBezTo>
                <a:cubicBezTo>
                  <a:pt x="341034" y="1218141"/>
                  <a:pt x="338615" y="1247517"/>
                  <a:pt x="346006" y="1274618"/>
                </a:cubicBezTo>
                <a:cubicBezTo>
                  <a:pt x="352550" y="1298611"/>
                  <a:pt x="364479" y="1320800"/>
                  <a:pt x="373715" y="1343891"/>
                </a:cubicBezTo>
                <a:cubicBezTo>
                  <a:pt x="378333" y="1380837"/>
                  <a:pt x="381448" y="1418001"/>
                  <a:pt x="387569" y="1454728"/>
                </a:cubicBezTo>
                <a:cubicBezTo>
                  <a:pt x="419654" y="1647239"/>
                  <a:pt x="480986" y="1385995"/>
                  <a:pt x="387569" y="1884218"/>
                </a:cubicBezTo>
                <a:cubicBezTo>
                  <a:pt x="381551" y="1916314"/>
                  <a:pt x="344421" y="1933898"/>
                  <a:pt x="318297" y="1953491"/>
                </a:cubicBezTo>
                <a:cubicBezTo>
                  <a:pt x="306614" y="1962254"/>
                  <a:pt x="290588" y="1962728"/>
                  <a:pt x="276733" y="1967346"/>
                </a:cubicBezTo>
                <a:cubicBezTo>
                  <a:pt x="227345" y="2066122"/>
                  <a:pt x="206761" y="2084102"/>
                  <a:pt x="262878" y="2244437"/>
                </a:cubicBezTo>
                <a:cubicBezTo>
                  <a:pt x="273879" y="2275870"/>
                  <a:pt x="318297" y="2281382"/>
                  <a:pt x="346006" y="2299855"/>
                </a:cubicBezTo>
                <a:cubicBezTo>
                  <a:pt x="443948" y="2365150"/>
                  <a:pt x="322707" y="2283213"/>
                  <a:pt x="442987" y="2369128"/>
                </a:cubicBezTo>
                <a:cubicBezTo>
                  <a:pt x="456537" y="2378806"/>
                  <a:pt x="470696" y="2387601"/>
                  <a:pt x="484551" y="2396837"/>
                </a:cubicBezTo>
                <a:cubicBezTo>
                  <a:pt x="503024" y="2433782"/>
                  <a:pt x="517057" y="2473304"/>
                  <a:pt x="539969" y="2507673"/>
                </a:cubicBezTo>
                <a:cubicBezTo>
                  <a:pt x="549205" y="2521528"/>
                  <a:pt x="554676" y="2538835"/>
                  <a:pt x="567678" y="2549237"/>
                </a:cubicBezTo>
                <a:cubicBezTo>
                  <a:pt x="579082" y="2558360"/>
                  <a:pt x="595387" y="2558473"/>
                  <a:pt x="609242" y="2563091"/>
                </a:cubicBezTo>
                <a:cubicBezTo>
                  <a:pt x="630089" y="2583938"/>
                  <a:pt x="672463" y="2633557"/>
                  <a:pt x="706224" y="2646218"/>
                </a:cubicBezTo>
                <a:cubicBezTo>
                  <a:pt x="728273" y="2654486"/>
                  <a:pt x="752406" y="2655455"/>
                  <a:pt x="775497" y="2660073"/>
                </a:cubicBezTo>
                <a:cubicBezTo>
                  <a:pt x="1496974" y="2577619"/>
                  <a:pt x="1277600" y="2581808"/>
                  <a:pt x="2244078" y="2618509"/>
                </a:cubicBezTo>
                <a:cubicBezTo>
                  <a:pt x="2282133" y="2619954"/>
                  <a:pt x="2317254" y="2640569"/>
                  <a:pt x="2354915" y="2646218"/>
                </a:cubicBezTo>
                <a:cubicBezTo>
                  <a:pt x="2409910" y="2654467"/>
                  <a:pt x="2465751" y="2655455"/>
                  <a:pt x="2521169" y="2660073"/>
                </a:cubicBezTo>
                <a:cubicBezTo>
                  <a:pt x="2595060" y="2646218"/>
                  <a:pt x="2671521" y="2642283"/>
                  <a:pt x="2742842" y="2618509"/>
                </a:cubicBezTo>
                <a:cubicBezTo>
                  <a:pt x="2770895" y="2609158"/>
                  <a:pt x="2787802" y="2579923"/>
                  <a:pt x="2812115" y="2563091"/>
                </a:cubicBezTo>
                <a:cubicBezTo>
                  <a:pt x="2919082" y="2489037"/>
                  <a:pt x="2945528" y="2502676"/>
                  <a:pt x="3019933" y="2382982"/>
                </a:cubicBezTo>
                <a:cubicBezTo>
                  <a:pt x="3100685" y="2253076"/>
                  <a:pt x="3169625" y="2116164"/>
                  <a:pt x="3241606" y="1981200"/>
                </a:cubicBezTo>
                <a:cubicBezTo>
                  <a:pt x="3280482" y="1908307"/>
                  <a:pt x="3324210" y="1837167"/>
                  <a:pt x="3352442" y="1759528"/>
                </a:cubicBezTo>
                <a:cubicBezTo>
                  <a:pt x="3556208" y="1199169"/>
                  <a:pt x="3307886" y="1893194"/>
                  <a:pt x="3435569" y="1510146"/>
                </a:cubicBezTo>
                <a:cubicBezTo>
                  <a:pt x="3457279" y="1445015"/>
                  <a:pt x="3481751" y="1380837"/>
                  <a:pt x="3504842" y="1316182"/>
                </a:cubicBezTo>
                <a:cubicBezTo>
                  <a:pt x="3509460" y="1242291"/>
                  <a:pt x="3518697" y="1168544"/>
                  <a:pt x="3518697" y="1094509"/>
                </a:cubicBezTo>
                <a:cubicBezTo>
                  <a:pt x="3518697" y="540624"/>
                  <a:pt x="3565130" y="693472"/>
                  <a:pt x="3490987" y="471055"/>
                </a:cubicBezTo>
                <a:cubicBezTo>
                  <a:pt x="3486369" y="420255"/>
                  <a:pt x="3488948" y="368277"/>
                  <a:pt x="3477133" y="318655"/>
                </a:cubicBezTo>
                <a:cubicBezTo>
                  <a:pt x="3465612" y="270268"/>
                  <a:pt x="3442894" y="225114"/>
                  <a:pt x="3421715" y="180109"/>
                </a:cubicBezTo>
                <a:cubicBezTo>
                  <a:pt x="3405861" y="146420"/>
                  <a:pt x="3386950" y="114107"/>
                  <a:pt x="3366297" y="83128"/>
                </a:cubicBezTo>
                <a:cubicBezTo>
                  <a:pt x="3359051" y="72259"/>
                  <a:pt x="3351593" y="56637"/>
                  <a:pt x="3338587" y="55418"/>
                </a:cubicBezTo>
                <a:cubicBezTo>
                  <a:pt x="3200570" y="42479"/>
                  <a:pt x="3061496" y="46182"/>
                  <a:pt x="2922951" y="41564"/>
                </a:cubicBezTo>
                <a:cubicBezTo>
                  <a:pt x="2886006" y="36946"/>
                  <a:pt x="2849195" y="31080"/>
                  <a:pt x="2812115" y="27709"/>
                </a:cubicBezTo>
                <a:cubicBezTo>
                  <a:pt x="2555829" y="4410"/>
                  <a:pt x="2695820" y="29389"/>
                  <a:pt x="2548878" y="0"/>
                </a:cubicBezTo>
                <a:cubicBezTo>
                  <a:pt x="2442660" y="9236"/>
                  <a:pt x="2336191" y="15935"/>
                  <a:pt x="2230224" y="27709"/>
                </a:cubicBezTo>
                <a:cubicBezTo>
                  <a:pt x="2052548" y="47451"/>
                  <a:pt x="2333750" y="39801"/>
                  <a:pt x="2091678" y="55418"/>
                </a:cubicBezTo>
                <a:cubicBezTo>
                  <a:pt x="1976371" y="62857"/>
                  <a:pt x="1860710" y="63355"/>
                  <a:pt x="1745315" y="69273"/>
                </a:cubicBezTo>
                <a:cubicBezTo>
                  <a:pt x="1680581" y="72593"/>
                  <a:pt x="1616006" y="78510"/>
                  <a:pt x="1551351" y="83128"/>
                </a:cubicBezTo>
                <a:cubicBezTo>
                  <a:pt x="1422042" y="78510"/>
                  <a:pt x="1292592" y="76871"/>
                  <a:pt x="1163424" y="69273"/>
                </a:cubicBezTo>
                <a:cubicBezTo>
                  <a:pt x="1135381" y="67623"/>
                  <a:pt x="1108106" y="59391"/>
                  <a:pt x="1080297" y="55418"/>
                </a:cubicBezTo>
                <a:cubicBezTo>
                  <a:pt x="1043438" y="50152"/>
                  <a:pt x="1006406" y="46182"/>
                  <a:pt x="969460" y="41564"/>
                </a:cubicBezTo>
                <a:cubicBezTo>
                  <a:pt x="758033" y="-11293"/>
                  <a:pt x="861765" y="3605"/>
                  <a:pt x="512260" y="27709"/>
                </a:cubicBezTo>
                <a:cubicBezTo>
                  <a:pt x="461526" y="31208"/>
                  <a:pt x="447060" y="49715"/>
                  <a:pt x="401424" y="69273"/>
                </a:cubicBezTo>
                <a:cubicBezTo>
                  <a:pt x="388001" y="75026"/>
                  <a:pt x="373715" y="78510"/>
                  <a:pt x="359860" y="83128"/>
                </a:cubicBezTo>
                <a:cubicBezTo>
                  <a:pt x="346006" y="101601"/>
                  <a:pt x="336036" y="123764"/>
                  <a:pt x="318297" y="138546"/>
                </a:cubicBezTo>
                <a:cubicBezTo>
                  <a:pt x="307078" y="147895"/>
                  <a:pt x="290078" y="146469"/>
                  <a:pt x="276733" y="152400"/>
                </a:cubicBezTo>
                <a:cubicBezTo>
                  <a:pt x="248423" y="164982"/>
                  <a:pt x="220171" y="178025"/>
                  <a:pt x="193606" y="193964"/>
                </a:cubicBezTo>
                <a:cubicBezTo>
                  <a:pt x="173805" y="205844"/>
                  <a:pt x="154515" y="219200"/>
                  <a:pt x="138187" y="235528"/>
                </a:cubicBezTo>
                <a:cubicBezTo>
                  <a:pt x="117674" y="256041"/>
                  <a:pt x="50256" y="360498"/>
                  <a:pt x="41206" y="374073"/>
                </a:cubicBezTo>
                <a:cubicBezTo>
                  <a:pt x="-7391" y="544162"/>
                  <a:pt x="-14274" y="529553"/>
                  <a:pt x="27351" y="789709"/>
                </a:cubicBezTo>
                <a:cubicBezTo>
                  <a:pt x="29982" y="806151"/>
                  <a:pt x="55060" y="808182"/>
                  <a:pt x="68915" y="817418"/>
                </a:cubicBezTo>
                <a:cubicBezTo>
                  <a:pt x="130153" y="909276"/>
                  <a:pt x="58185" y="807210"/>
                  <a:pt x="138187" y="900546"/>
                </a:cubicBezTo>
                <a:cubicBezTo>
                  <a:pt x="153214" y="918078"/>
                  <a:pt x="165896" y="937491"/>
                  <a:pt x="179751" y="955964"/>
                </a:cubicBezTo>
                <a:cubicBezTo>
                  <a:pt x="195671" y="1003724"/>
                  <a:pt x="202842" y="1013691"/>
                  <a:pt x="207460" y="10252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D7C36676-F8E0-9E7C-7CED-05E11CF6FFF8}"/>
              </a:ext>
            </a:extLst>
          </p:cNvPr>
          <p:cNvSpPr/>
          <p:nvPr/>
        </p:nvSpPr>
        <p:spPr>
          <a:xfrm>
            <a:off x="8461494" y="3810000"/>
            <a:ext cx="3037779" cy="2822317"/>
          </a:xfrm>
          <a:custGeom>
            <a:avLst/>
            <a:gdLst>
              <a:gd name="connsiteX0" fmla="*/ 225306 w 3037779"/>
              <a:gd name="connsiteY0" fmla="*/ 0 h 2822317"/>
              <a:gd name="connsiteX1" fmla="*/ 225306 w 3037779"/>
              <a:gd name="connsiteY1" fmla="*/ 0 h 2822317"/>
              <a:gd name="connsiteX2" fmla="*/ 72906 w 3037779"/>
              <a:gd name="connsiteY2" fmla="*/ 138545 h 2822317"/>
              <a:gd name="connsiteX3" fmla="*/ 31342 w 3037779"/>
              <a:gd name="connsiteY3" fmla="*/ 207818 h 2822317"/>
              <a:gd name="connsiteX4" fmla="*/ 59051 w 3037779"/>
              <a:gd name="connsiteY4" fmla="*/ 568036 h 2822317"/>
              <a:gd name="connsiteX5" fmla="*/ 114470 w 3037779"/>
              <a:gd name="connsiteY5" fmla="*/ 623455 h 2822317"/>
              <a:gd name="connsiteX6" fmla="*/ 169888 w 3037779"/>
              <a:gd name="connsiteY6" fmla="*/ 706582 h 2822317"/>
              <a:gd name="connsiteX7" fmla="*/ 211451 w 3037779"/>
              <a:gd name="connsiteY7" fmla="*/ 762000 h 2822317"/>
              <a:gd name="connsiteX8" fmla="*/ 239161 w 3037779"/>
              <a:gd name="connsiteY8" fmla="*/ 845127 h 2822317"/>
              <a:gd name="connsiteX9" fmla="*/ 280724 w 3037779"/>
              <a:gd name="connsiteY9" fmla="*/ 1025236 h 2822317"/>
              <a:gd name="connsiteX10" fmla="*/ 308433 w 3037779"/>
              <a:gd name="connsiteY10" fmla="*/ 1080655 h 2822317"/>
              <a:gd name="connsiteX11" fmla="*/ 225306 w 3037779"/>
              <a:gd name="connsiteY11" fmla="*/ 1177636 h 2822317"/>
              <a:gd name="connsiteX12" fmla="*/ 72906 w 3037779"/>
              <a:gd name="connsiteY12" fmla="*/ 1330036 h 2822317"/>
              <a:gd name="connsiteX13" fmla="*/ 3633 w 3037779"/>
              <a:gd name="connsiteY13" fmla="*/ 1482436 h 2822317"/>
              <a:gd name="connsiteX14" fmla="*/ 31342 w 3037779"/>
              <a:gd name="connsiteY14" fmla="*/ 1856509 h 2822317"/>
              <a:gd name="connsiteX15" fmla="*/ 86761 w 3037779"/>
              <a:gd name="connsiteY15" fmla="*/ 1967345 h 2822317"/>
              <a:gd name="connsiteX16" fmla="*/ 114470 w 3037779"/>
              <a:gd name="connsiteY16" fmla="*/ 1995055 h 2822317"/>
              <a:gd name="connsiteX17" fmla="*/ 142179 w 3037779"/>
              <a:gd name="connsiteY17" fmla="*/ 2147455 h 2822317"/>
              <a:gd name="connsiteX18" fmla="*/ 225306 w 3037779"/>
              <a:gd name="connsiteY18" fmla="*/ 2299855 h 2822317"/>
              <a:gd name="connsiteX19" fmla="*/ 280724 w 3037779"/>
              <a:gd name="connsiteY19" fmla="*/ 2493818 h 2822317"/>
              <a:gd name="connsiteX20" fmla="*/ 336142 w 3037779"/>
              <a:gd name="connsiteY20" fmla="*/ 2646218 h 2822317"/>
              <a:gd name="connsiteX21" fmla="*/ 391561 w 3037779"/>
              <a:gd name="connsiteY21" fmla="*/ 2729345 h 2822317"/>
              <a:gd name="connsiteX22" fmla="*/ 502397 w 3037779"/>
              <a:gd name="connsiteY22" fmla="*/ 2757055 h 2822317"/>
              <a:gd name="connsiteX23" fmla="*/ 543961 w 3037779"/>
              <a:gd name="connsiteY23" fmla="*/ 2770909 h 2822317"/>
              <a:gd name="connsiteX24" fmla="*/ 2220361 w 3037779"/>
              <a:gd name="connsiteY24" fmla="*/ 2784764 h 2822317"/>
              <a:gd name="connsiteX25" fmla="*/ 2552870 w 3037779"/>
              <a:gd name="connsiteY25" fmla="*/ 2798618 h 2822317"/>
              <a:gd name="connsiteX26" fmla="*/ 2677561 w 3037779"/>
              <a:gd name="connsiteY26" fmla="*/ 2701636 h 2822317"/>
              <a:gd name="connsiteX27" fmla="*/ 2746833 w 3037779"/>
              <a:gd name="connsiteY27" fmla="*/ 2382982 h 2822317"/>
              <a:gd name="connsiteX28" fmla="*/ 2691415 w 3037779"/>
              <a:gd name="connsiteY28" fmla="*/ 1801091 h 2822317"/>
              <a:gd name="connsiteX29" fmla="*/ 2677561 w 3037779"/>
              <a:gd name="connsiteY29" fmla="*/ 1745673 h 2822317"/>
              <a:gd name="connsiteX30" fmla="*/ 2705270 w 3037779"/>
              <a:gd name="connsiteY30" fmla="*/ 1219200 h 2822317"/>
              <a:gd name="connsiteX31" fmla="*/ 2802251 w 3037779"/>
              <a:gd name="connsiteY31" fmla="*/ 955964 h 2822317"/>
              <a:gd name="connsiteX32" fmla="*/ 2926942 w 3037779"/>
              <a:gd name="connsiteY32" fmla="*/ 789709 h 2822317"/>
              <a:gd name="connsiteX33" fmla="*/ 3010070 w 3037779"/>
              <a:gd name="connsiteY33" fmla="*/ 678873 h 2822317"/>
              <a:gd name="connsiteX34" fmla="*/ 3037779 w 3037779"/>
              <a:gd name="connsiteY34" fmla="*/ 484909 h 2822317"/>
              <a:gd name="connsiteX35" fmla="*/ 2996215 w 3037779"/>
              <a:gd name="connsiteY35" fmla="*/ 249382 h 2822317"/>
              <a:gd name="connsiteX36" fmla="*/ 2954651 w 3037779"/>
              <a:gd name="connsiteY36" fmla="*/ 193964 h 2822317"/>
              <a:gd name="connsiteX37" fmla="*/ 2885379 w 3037779"/>
              <a:gd name="connsiteY37" fmla="*/ 138545 h 2822317"/>
              <a:gd name="connsiteX38" fmla="*/ 2137233 w 3037779"/>
              <a:gd name="connsiteY38" fmla="*/ 83127 h 2822317"/>
              <a:gd name="connsiteX39" fmla="*/ 405415 w 3037779"/>
              <a:gd name="connsiteY39" fmla="*/ 69273 h 2822317"/>
              <a:gd name="connsiteX40" fmla="*/ 363851 w 3037779"/>
              <a:gd name="connsiteY40" fmla="*/ 55418 h 2822317"/>
              <a:gd name="connsiteX41" fmla="*/ 294579 w 3037779"/>
              <a:gd name="connsiteY41" fmla="*/ 27709 h 2822317"/>
              <a:gd name="connsiteX42" fmla="*/ 225306 w 3037779"/>
              <a:gd name="connsiteY42" fmla="*/ 0 h 282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037779" h="2822317">
                <a:moveTo>
                  <a:pt x="225306" y="0"/>
                </a:moveTo>
                <a:lnTo>
                  <a:pt x="225306" y="0"/>
                </a:lnTo>
                <a:cubicBezTo>
                  <a:pt x="201414" y="20479"/>
                  <a:pt x="101415" y="101891"/>
                  <a:pt x="72906" y="138545"/>
                </a:cubicBezTo>
                <a:cubicBezTo>
                  <a:pt x="56373" y="159801"/>
                  <a:pt x="45197" y="184727"/>
                  <a:pt x="31342" y="207818"/>
                </a:cubicBezTo>
                <a:cubicBezTo>
                  <a:pt x="40578" y="327891"/>
                  <a:pt x="35433" y="449947"/>
                  <a:pt x="59051" y="568036"/>
                </a:cubicBezTo>
                <a:cubicBezTo>
                  <a:pt x="64175" y="593653"/>
                  <a:pt x="100624" y="601301"/>
                  <a:pt x="114470" y="623455"/>
                </a:cubicBezTo>
                <a:cubicBezTo>
                  <a:pt x="178373" y="725701"/>
                  <a:pt x="72245" y="641487"/>
                  <a:pt x="169888" y="706582"/>
                </a:cubicBezTo>
                <a:cubicBezTo>
                  <a:pt x="183742" y="725055"/>
                  <a:pt x="201124" y="741347"/>
                  <a:pt x="211451" y="762000"/>
                </a:cubicBezTo>
                <a:cubicBezTo>
                  <a:pt x="224513" y="788124"/>
                  <a:pt x="230768" y="817151"/>
                  <a:pt x="239161" y="845127"/>
                </a:cubicBezTo>
                <a:cubicBezTo>
                  <a:pt x="256866" y="904143"/>
                  <a:pt x="262604" y="966346"/>
                  <a:pt x="280724" y="1025236"/>
                </a:cubicBezTo>
                <a:cubicBezTo>
                  <a:pt x="286798" y="1044976"/>
                  <a:pt x="299197" y="1062182"/>
                  <a:pt x="308433" y="1080655"/>
                </a:cubicBezTo>
                <a:cubicBezTo>
                  <a:pt x="210367" y="1146033"/>
                  <a:pt x="330580" y="1057324"/>
                  <a:pt x="225306" y="1177636"/>
                </a:cubicBezTo>
                <a:cubicBezTo>
                  <a:pt x="177998" y="1231703"/>
                  <a:pt x="72906" y="1330036"/>
                  <a:pt x="72906" y="1330036"/>
                </a:cubicBezTo>
                <a:cubicBezTo>
                  <a:pt x="10957" y="1453935"/>
                  <a:pt x="30551" y="1401686"/>
                  <a:pt x="3633" y="1482436"/>
                </a:cubicBezTo>
                <a:cubicBezTo>
                  <a:pt x="4453" y="1502111"/>
                  <a:pt x="-15794" y="1752809"/>
                  <a:pt x="31342" y="1856509"/>
                </a:cubicBezTo>
                <a:cubicBezTo>
                  <a:pt x="48435" y="1894113"/>
                  <a:pt x="57554" y="1938137"/>
                  <a:pt x="86761" y="1967345"/>
                </a:cubicBezTo>
                <a:lnTo>
                  <a:pt x="114470" y="1995055"/>
                </a:lnTo>
                <a:cubicBezTo>
                  <a:pt x="117260" y="2014586"/>
                  <a:pt x="128426" y="2116510"/>
                  <a:pt x="142179" y="2147455"/>
                </a:cubicBezTo>
                <a:cubicBezTo>
                  <a:pt x="299055" y="2500427"/>
                  <a:pt x="57373" y="1896816"/>
                  <a:pt x="225306" y="2299855"/>
                </a:cubicBezTo>
                <a:cubicBezTo>
                  <a:pt x="292213" y="2460433"/>
                  <a:pt x="210524" y="2300768"/>
                  <a:pt x="280724" y="2493818"/>
                </a:cubicBezTo>
                <a:cubicBezTo>
                  <a:pt x="299197" y="2544618"/>
                  <a:pt x="316067" y="2596030"/>
                  <a:pt x="336142" y="2646218"/>
                </a:cubicBezTo>
                <a:cubicBezTo>
                  <a:pt x="346780" y="2672813"/>
                  <a:pt x="363738" y="2712651"/>
                  <a:pt x="391561" y="2729345"/>
                </a:cubicBezTo>
                <a:cubicBezTo>
                  <a:pt x="414184" y="2742919"/>
                  <a:pt x="485367" y="2752798"/>
                  <a:pt x="502397" y="2757055"/>
                </a:cubicBezTo>
                <a:cubicBezTo>
                  <a:pt x="516565" y="2760597"/>
                  <a:pt x="529359" y="2770673"/>
                  <a:pt x="543961" y="2770909"/>
                </a:cubicBezTo>
                <a:lnTo>
                  <a:pt x="2220361" y="2784764"/>
                </a:lnTo>
                <a:cubicBezTo>
                  <a:pt x="2342679" y="2815343"/>
                  <a:pt x="2410500" y="2844176"/>
                  <a:pt x="2552870" y="2798618"/>
                </a:cubicBezTo>
                <a:cubicBezTo>
                  <a:pt x="2603020" y="2782570"/>
                  <a:pt x="2677561" y="2701636"/>
                  <a:pt x="2677561" y="2701636"/>
                </a:cubicBezTo>
                <a:cubicBezTo>
                  <a:pt x="2727188" y="2552756"/>
                  <a:pt x="2746833" y="2536130"/>
                  <a:pt x="2746833" y="2382982"/>
                </a:cubicBezTo>
                <a:cubicBezTo>
                  <a:pt x="2746833" y="1867748"/>
                  <a:pt x="2818628" y="2013111"/>
                  <a:pt x="2691415" y="1801091"/>
                </a:cubicBezTo>
                <a:cubicBezTo>
                  <a:pt x="2686797" y="1782618"/>
                  <a:pt x="2681295" y="1764344"/>
                  <a:pt x="2677561" y="1745673"/>
                </a:cubicBezTo>
                <a:cubicBezTo>
                  <a:pt x="2639161" y="1553670"/>
                  <a:pt x="2661840" y="1492188"/>
                  <a:pt x="2705270" y="1219200"/>
                </a:cubicBezTo>
                <a:cubicBezTo>
                  <a:pt x="2710909" y="1183756"/>
                  <a:pt x="2774344" y="1007792"/>
                  <a:pt x="2802251" y="955964"/>
                </a:cubicBezTo>
                <a:cubicBezTo>
                  <a:pt x="2841990" y="882163"/>
                  <a:pt x="2875002" y="855814"/>
                  <a:pt x="2926942" y="789709"/>
                </a:cubicBezTo>
                <a:cubicBezTo>
                  <a:pt x="2955474" y="753395"/>
                  <a:pt x="2982361" y="715818"/>
                  <a:pt x="3010070" y="678873"/>
                </a:cubicBezTo>
                <a:cubicBezTo>
                  <a:pt x="3016962" y="637516"/>
                  <a:pt x="3037779" y="519578"/>
                  <a:pt x="3037779" y="484909"/>
                </a:cubicBezTo>
                <a:cubicBezTo>
                  <a:pt x="3037779" y="423360"/>
                  <a:pt x="3024214" y="310980"/>
                  <a:pt x="2996215" y="249382"/>
                </a:cubicBezTo>
                <a:cubicBezTo>
                  <a:pt x="2986660" y="228361"/>
                  <a:pt x="2968072" y="212754"/>
                  <a:pt x="2954651" y="193964"/>
                </a:cubicBezTo>
                <a:cubicBezTo>
                  <a:pt x="2915483" y="139129"/>
                  <a:pt x="2945684" y="158648"/>
                  <a:pt x="2885379" y="138545"/>
                </a:cubicBezTo>
                <a:cubicBezTo>
                  <a:pt x="2646026" y="-40967"/>
                  <a:pt x="2844739" y="91213"/>
                  <a:pt x="2137233" y="83127"/>
                </a:cubicBezTo>
                <a:lnTo>
                  <a:pt x="405415" y="69273"/>
                </a:lnTo>
                <a:cubicBezTo>
                  <a:pt x="391560" y="64655"/>
                  <a:pt x="377525" y="60546"/>
                  <a:pt x="363851" y="55418"/>
                </a:cubicBezTo>
                <a:cubicBezTo>
                  <a:pt x="340565" y="46686"/>
                  <a:pt x="318492" y="34541"/>
                  <a:pt x="294579" y="27709"/>
                </a:cubicBezTo>
                <a:cubicBezTo>
                  <a:pt x="285698" y="25172"/>
                  <a:pt x="236852" y="4618"/>
                  <a:pt x="22530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9CB2E198-8BCF-98B0-867F-3A7728E5C8C4}"/>
              </a:ext>
            </a:extLst>
          </p:cNvPr>
          <p:cNvSpPr/>
          <p:nvPr/>
        </p:nvSpPr>
        <p:spPr>
          <a:xfrm>
            <a:off x="4253345" y="2064327"/>
            <a:ext cx="3095648" cy="2992582"/>
          </a:xfrm>
          <a:custGeom>
            <a:avLst/>
            <a:gdLst>
              <a:gd name="connsiteX0" fmla="*/ 651164 w 3095648"/>
              <a:gd name="connsiteY0" fmla="*/ 83128 h 2992582"/>
              <a:gd name="connsiteX1" fmla="*/ 651164 w 3095648"/>
              <a:gd name="connsiteY1" fmla="*/ 83128 h 2992582"/>
              <a:gd name="connsiteX2" fmla="*/ 1898073 w 3095648"/>
              <a:gd name="connsiteY2" fmla="*/ 69273 h 2992582"/>
              <a:gd name="connsiteX3" fmla="*/ 2216728 w 3095648"/>
              <a:gd name="connsiteY3" fmla="*/ 13855 h 2992582"/>
              <a:gd name="connsiteX4" fmla="*/ 2382982 w 3095648"/>
              <a:gd name="connsiteY4" fmla="*/ 0 h 2992582"/>
              <a:gd name="connsiteX5" fmla="*/ 2729346 w 3095648"/>
              <a:gd name="connsiteY5" fmla="*/ 13855 h 2992582"/>
              <a:gd name="connsiteX6" fmla="*/ 2867891 w 3095648"/>
              <a:gd name="connsiteY6" fmla="*/ 27709 h 2992582"/>
              <a:gd name="connsiteX7" fmla="*/ 2964873 w 3095648"/>
              <a:gd name="connsiteY7" fmla="*/ 55418 h 2992582"/>
              <a:gd name="connsiteX8" fmla="*/ 3089564 w 3095648"/>
              <a:gd name="connsiteY8" fmla="*/ 540328 h 2992582"/>
              <a:gd name="connsiteX9" fmla="*/ 2992582 w 3095648"/>
              <a:gd name="connsiteY9" fmla="*/ 983673 h 2992582"/>
              <a:gd name="connsiteX10" fmla="*/ 2895600 w 3095648"/>
              <a:gd name="connsiteY10" fmla="*/ 1094509 h 2992582"/>
              <a:gd name="connsiteX11" fmla="*/ 2867891 w 3095648"/>
              <a:gd name="connsiteY11" fmla="*/ 1136073 h 2992582"/>
              <a:gd name="connsiteX12" fmla="*/ 2812473 w 3095648"/>
              <a:gd name="connsiteY12" fmla="*/ 1163782 h 2992582"/>
              <a:gd name="connsiteX13" fmla="*/ 2770910 w 3095648"/>
              <a:gd name="connsiteY13" fmla="*/ 1191491 h 2992582"/>
              <a:gd name="connsiteX14" fmla="*/ 2687782 w 3095648"/>
              <a:gd name="connsiteY14" fmla="*/ 1330037 h 2992582"/>
              <a:gd name="connsiteX15" fmla="*/ 2646219 w 3095648"/>
              <a:gd name="connsiteY15" fmla="*/ 1482437 h 2992582"/>
              <a:gd name="connsiteX16" fmla="*/ 2618510 w 3095648"/>
              <a:gd name="connsiteY16" fmla="*/ 1537855 h 2992582"/>
              <a:gd name="connsiteX17" fmla="*/ 2549237 w 3095648"/>
              <a:gd name="connsiteY17" fmla="*/ 1662546 h 2992582"/>
              <a:gd name="connsiteX18" fmla="*/ 2438400 w 3095648"/>
              <a:gd name="connsiteY18" fmla="*/ 1676400 h 2992582"/>
              <a:gd name="connsiteX19" fmla="*/ 2327564 w 3095648"/>
              <a:gd name="connsiteY19" fmla="*/ 1717964 h 2992582"/>
              <a:gd name="connsiteX20" fmla="*/ 2258291 w 3095648"/>
              <a:gd name="connsiteY20" fmla="*/ 1759528 h 2992582"/>
              <a:gd name="connsiteX21" fmla="*/ 2189019 w 3095648"/>
              <a:gd name="connsiteY21" fmla="*/ 1787237 h 2992582"/>
              <a:gd name="connsiteX22" fmla="*/ 2147455 w 3095648"/>
              <a:gd name="connsiteY22" fmla="*/ 1828800 h 2992582"/>
              <a:gd name="connsiteX23" fmla="*/ 2133600 w 3095648"/>
              <a:gd name="connsiteY23" fmla="*/ 1870364 h 2992582"/>
              <a:gd name="connsiteX24" fmla="*/ 2161310 w 3095648"/>
              <a:gd name="connsiteY24" fmla="*/ 2244437 h 2992582"/>
              <a:gd name="connsiteX25" fmla="*/ 2175164 w 3095648"/>
              <a:gd name="connsiteY25" fmla="*/ 2327564 h 2992582"/>
              <a:gd name="connsiteX26" fmla="*/ 2189019 w 3095648"/>
              <a:gd name="connsiteY26" fmla="*/ 2452255 h 2992582"/>
              <a:gd name="connsiteX27" fmla="*/ 2202873 w 3095648"/>
              <a:gd name="connsiteY27" fmla="*/ 2507673 h 2992582"/>
              <a:gd name="connsiteX28" fmla="*/ 2216728 w 3095648"/>
              <a:gd name="connsiteY28" fmla="*/ 2576946 h 2992582"/>
              <a:gd name="connsiteX29" fmla="*/ 2175164 w 3095648"/>
              <a:gd name="connsiteY29" fmla="*/ 2770909 h 2992582"/>
              <a:gd name="connsiteX30" fmla="*/ 2147455 w 3095648"/>
              <a:gd name="connsiteY30" fmla="*/ 2826328 h 2992582"/>
              <a:gd name="connsiteX31" fmla="*/ 2050473 w 3095648"/>
              <a:gd name="connsiteY31" fmla="*/ 2840182 h 2992582"/>
              <a:gd name="connsiteX32" fmla="*/ 1981200 w 3095648"/>
              <a:gd name="connsiteY32" fmla="*/ 2854037 h 2992582"/>
              <a:gd name="connsiteX33" fmla="*/ 1925782 w 3095648"/>
              <a:gd name="connsiteY33" fmla="*/ 2867891 h 2992582"/>
              <a:gd name="connsiteX34" fmla="*/ 1593273 w 3095648"/>
              <a:gd name="connsiteY34" fmla="*/ 2881746 h 2992582"/>
              <a:gd name="connsiteX35" fmla="*/ 1177637 w 3095648"/>
              <a:gd name="connsiteY35" fmla="*/ 2937164 h 2992582"/>
              <a:gd name="connsiteX36" fmla="*/ 1025237 w 3095648"/>
              <a:gd name="connsiteY36" fmla="*/ 2978728 h 2992582"/>
              <a:gd name="connsiteX37" fmla="*/ 942110 w 3095648"/>
              <a:gd name="connsiteY37" fmla="*/ 2992582 h 2992582"/>
              <a:gd name="connsiteX38" fmla="*/ 706582 w 3095648"/>
              <a:gd name="connsiteY38" fmla="*/ 2964873 h 2992582"/>
              <a:gd name="connsiteX39" fmla="*/ 429491 w 3095648"/>
              <a:gd name="connsiteY39" fmla="*/ 2937164 h 2992582"/>
              <a:gd name="connsiteX40" fmla="*/ 387928 w 3095648"/>
              <a:gd name="connsiteY40" fmla="*/ 2895600 h 2992582"/>
              <a:gd name="connsiteX41" fmla="*/ 332510 w 3095648"/>
              <a:gd name="connsiteY41" fmla="*/ 2854037 h 2992582"/>
              <a:gd name="connsiteX42" fmla="*/ 290946 w 3095648"/>
              <a:gd name="connsiteY42" fmla="*/ 2424546 h 2992582"/>
              <a:gd name="connsiteX43" fmla="*/ 263237 w 3095648"/>
              <a:gd name="connsiteY43" fmla="*/ 2341418 h 2992582"/>
              <a:gd name="connsiteX44" fmla="*/ 249382 w 3095648"/>
              <a:gd name="connsiteY44" fmla="*/ 2105891 h 2992582"/>
              <a:gd name="connsiteX45" fmla="*/ 221673 w 3095648"/>
              <a:gd name="connsiteY45" fmla="*/ 1066800 h 2992582"/>
              <a:gd name="connsiteX46" fmla="*/ 207819 w 3095648"/>
              <a:gd name="connsiteY46" fmla="*/ 983673 h 2992582"/>
              <a:gd name="connsiteX47" fmla="*/ 180110 w 3095648"/>
              <a:gd name="connsiteY47" fmla="*/ 942109 h 2992582"/>
              <a:gd name="connsiteX48" fmla="*/ 166255 w 3095648"/>
              <a:gd name="connsiteY48" fmla="*/ 900546 h 2992582"/>
              <a:gd name="connsiteX49" fmla="*/ 83128 w 3095648"/>
              <a:gd name="connsiteY49" fmla="*/ 748146 h 2992582"/>
              <a:gd name="connsiteX50" fmla="*/ 41564 w 3095648"/>
              <a:gd name="connsiteY50" fmla="*/ 637309 h 2992582"/>
              <a:gd name="connsiteX51" fmla="*/ 13855 w 3095648"/>
              <a:gd name="connsiteY51" fmla="*/ 498764 h 2992582"/>
              <a:gd name="connsiteX52" fmla="*/ 0 w 3095648"/>
              <a:gd name="connsiteY52" fmla="*/ 443346 h 2992582"/>
              <a:gd name="connsiteX53" fmla="*/ 13855 w 3095648"/>
              <a:gd name="connsiteY53" fmla="*/ 166255 h 2992582"/>
              <a:gd name="connsiteX54" fmla="*/ 83128 w 3095648"/>
              <a:gd name="connsiteY54" fmla="*/ 83128 h 2992582"/>
              <a:gd name="connsiteX55" fmla="*/ 332510 w 3095648"/>
              <a:gd name="connsiteY55" fmla="*/ 69273 h 2992582"/>
              <a:gd name="connsiteX56" fmla="*/ 762000 w 3095648"/>
              <a:gd name="connsiteY56" fmla="*/ 55418 h 2992582"/>
              <a:gd name="connsiteX57" fmla="*/ 762000 w 3095648"/>
              <a:gd name="connsiteY57" fmla="*/ 69273 h 2992582"/>
              <a:gd name="connsiteX58" fmla="*/ 762000 w 3095648"/>
              <a:gd name="connsiteY58" fmla="*/ 69273 h 299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095648" h="2992582">
                <a:moveTo>
                  <a:pt x="651164" y="83128"/>
                </a:moveTo>
                <a:lnTo>
                  <a:pt x="651164" y="83128"/>
                </a:lnTo>
                <a:lnTo>
                  <a:pt x="1898073" y="69273"/>
                </a:lnTo>
                <a:cubicBezTo>
                  <a:pt x="2005780" y="64507"/>
                  <a:pt x="2109999" y="29102"/>
                  <a:pt x="2216728" y="13855"/>
                </a:cubicBezTo>
                <a:cubicBezTo>
                  <a:pt x="2271779" y="5991"/>
                  <a:pt x="2327564" y="4618"/>
                  <a:pt x="2382982" y="0"/>
                </a:cubicBezTo>
                <a:lnTo>
                  <a:pt x="2729346" y="13855"/>
                </a:lnTo>
                <a:cubicBezTo>
                  <a:pt x="2775682" y="16503"/>
                  <a:pt x="2821945" y="21145"/>
                  <a:pt x="2867891" y="27709"/>
                </a:cubicBezTo>
                <a:cubicBezTo>
                  <a:pt x="2898332" y="32058"/>
                  <a:pt x="2935268" y="45550"/>
                  <a:pt x="2964873" y="55418"/>
                </a:cubicBezTo>
                <a:cubicBezTo>
                  <a:pt x="3006437" y="217055"/>
                  <a:pt x="3068863" y="374722"/>
                  <a:pt x="3089564" y="540328"/>
                </a:cubicBezTo>
                <a:cubicBezTo>
                  <a:pt x="3112090" y="720537"/>
                  <a:pt x="3070363" y="837833"/>
                  <a:pt x="2992582" y="983673"/>
                </a:cubicBezTo>
                <a:cubicBezTo>
                  <a:pt x="2964191" y="1036907"/>
                  <a:pt x="2934710" y="1048881"/>
                  <a:pt x="2895600" y="1094509"/>
                </a:cubicBezTo>
                <a:cubicBezTo>
                  <a:pt x="2884764" y="1107151"/>
                  <a:pt x="2880683" y="1125413"/>
                  <a:pt x="2867891" y="1136073"/>
                </a:cubicBezTo>
                <a:cubicBezTo>
                  <a:pt x="2852025" y="1149295"/>
                  <a:pt x="2830405" y="1153535"/>
                  <a:pt x="2812473" y="1163782"/>
                </a:cubicBezTo>
                <a:cubicBezTo>
                  <a:pt x="2798016" y="1172043"/>
                  <a:pt x="2784764" y="1182255"/>
                  <a:pt x="2770910" y="1191491"/>
                </a:cubicBezTo>
                <a:cubicBezTo>
                  <a:pt x="2743201" y="1237673"/>
                  <a:pt x="2713127" y="1282516"/>
                  <a:pt x="2687782" y="1330037"/>
                </a:cubicBezTo>
                <a:cubicBezTo>
                  <a:pt x="2636939" y="1425367"/>
                  <a:pt x="2678508" y="1374805"/>
                  <a:pt x="2646219" y="1482437"/>
                </a:cubicBezTo>
                <a:cubicBezTo>
                  <a:pt x="2640284" y="1502219"/>
                  <a:pt x="2625762" y="1518517"/>
                  <a:pt x="2618510" y="1537855"/>
                </a:cubicBezTo>
                <a:cubicBezTo>
                  <a:pt x="2599548" y="1588420"/>
                  <a:pt x="2613343" y="1630493"/>
                  <a:pt x="2549237" y="1662546"/>
                </a:cubicBezTo>
                <a:cubicBezTo>
                  <a:pt x="2515935" y="1679197"/>
                  <a:pt x="2475346" y="1671782"/>
                  <a:pt x="2438400" y="1676400"/>
                </a:cubicBezTo>
                <a:cubicBezTo>
                  <a:pt x="2401455" y="1690255"/>
                  <a:pt x="2363390" y="1701429"/>
                  <a:pt x="2327564" y="1717964"/>
                </a:cubicBezTo>
                <a:cubicBezTo>
                  <a:pt x="2303114" y="1729249"/>
                  <a:pt x="2282377" y="1747485"/>
                  <a:pt x="2258291" y="1759528"/>
                </a:cubicBezTo>
                <a:cubicBezTo>
                  <a:pt x="2236047" y="1770650"/>
                  <a:pt x="2212110" y="1778001"/>
                  <a:pt x="2189019" y="1787237"/>
                </a:cubicBezTo>
                <a:cubicBezTo>
                  <a:pt x="2175164" y="1801091"/>
                  <a:pt x="2158323" y="1812498"/>
                  <a:pt x="2147455" y="1828800"/>
                </a:cubicBezTo>
                <a:cubicBezTo>
                  <a:pt x="2139354" y="1840951"/>
                  <a:pt x="2133113" y="1855768"/>
                  <a:pt x="2133600" y="1870364"/>
                </a:cubicBezTo>
                <a:cubicBezTo>
                  <a:pt x="2137766" y="1995327"/>
                  <a:pt x="2149990" y="2119918"/>
                  <a:pt x="2161310" y="2244437"/>
                </a:cubicBezTo>
                <a:cubicBezTo>
                  <a:pt x="2163853" y="2272413"/>
                  <a:pt x="2171451" y="2299719"/>
                  <a:pt x="2175164" y="2327564"/>
                </a:cubicBezTo>
                <a:cubicBezTo>
                  <a:pt x="2180691" y="2369017"/>
                  <a:pt x="2182660" y="2410922"/>
                  <a:pt x="2189019" y="2452255"/>
                </a:cubicBezTo>
                <a:cubicBezTo>
                  <a:pt x="2191914" y="2471075"/>
                  <a:pt x="2198742" y="2489085"/>
                  <a:pt x="2202873" y="2507673"/>
                </a:cubicBezTo>
                <a:cubicBezTo>
                  <a:pt x="2207981" y="2530661"/>
                  <a:pt x="2212110" y="2553855"/>
                  <a:pt x="2216728" y="2576946"/>
                </a:cubicBezTo>
                <a:cubicBezTo>
                  <a:pt x="2202873" y="2641600"/>
                  <a:pt x="2192861" y="2707199"/>
                  <a:pt x="2175164" y="2770909"/>
                </a:cubicBezTo>
                <a:cubicBezTo>
                  <a:pt x="2169636" y="2790809"/>
                  <a:pt x="2165509" y="2816298"/>
                  <a:pt x="2147455" y="2826328"/>
                </a:cubicBezTo>
                <a:cubicBezTo>
                  <a:pt x="2118909" y="2842187"/>
                  <a:pt x="2082684" y="2834813"/>
                  <a:pt x="2050473" y="2840182"/>
                </a:cubicBezTo>
                <a:cubicBezTo>
                  <a:pt x="2027245" y="2844053"/>
                  <a:pt x="2004188" y="2848929"/>
                  <a:pt x="1981200" y="2854037"/>
                </a:cubicBezTo>
                <a:cubicBezTo>
                  <a:pt x="1962612" y="2858168"/>
                  <a:pt x="1944775" y="2866534"/>
                  <a:pt x="1925782" y="2867891"/>
                </a:cubicBezTo>
                <a:cubicBezTo>
                  <a:pt x="1815131" y="2875795"/>
                  <a:pt x="1704109" y="2877128"/>
                  <a:pt x="1593273" y="2881746"/>
                </a:cubicBezTo>
                <a:cubicBezTo>
                  <a:pt x="1246526" y="2976312"/>
                  <a:pt x="1676307" y="2870674"/>
                  <a:pt x="1177637" y="2937164"/>
                </a:cubicBezTo>
                <a:cubicBezTo>
                  <a:pt x="1125444" y="2944123"/>
                  <a:pt x="1076493" y="2966668"/>
                  <a:pt x="1025237" y="2978728"/>
                </a:cubicBezTo>
                <a:cubicBezTo>
                  <a:pt x="997893" y="2985162"/>
                  <a:pt x="969819" y="2987964"/>
                  <a:pt x="942110" y="2992582"/>
                </a:cubicBezTo>
                <a:lnTo>
                  <a:pt x="706582" y="2964873"/>
                </a:lnTo>
                <a:cubicBezTo>
                  <a:pt x="614295" y="2954896"/>
                  <a:pt x="520197" y="2956883"/>
                  <a:pt x="429491" y="2937164"/>
                </a:cubicBezTo>
                <a:cubicBezTo>
                  <a:pt x="410345" y="2933002"/>
                  <a:pt x="402804" y="2908351"/>
                  <a:pt x="387928" y="2895600"/>
                </a:cubicBezTo>
                <a:cubicBezTo>
                  <a:pt x="370396" y="2880573"/>
                  <a:pt x="350983" y="2867891"/>
                  <a:pt x="332510" y="2854037"/>
                </a:cubicBezTo>
                <a:cubicBezTo>
                  <a:pt x="282852" y="2655410"/>
                  <a:pt x="356027" y="2961467"/>
                  <a:pt x="290946" y="2424546"/>
                </a:cubicBezTo>
                <a:cubicBezTo>
                  <a:pt x="287431" y="2395550"/>
                  <a:pt x="272473" y="2369127"/>
                  <a:pt x="263237" y="2341418"/>
                </a:cubicBezTo>
                <a:cubicBezTo>
                  <a:pt x="258619" y="2262909"/>
                  <a:pt x="251945" y="2184494"/>
                  <a:pt x="249382" y="2105891"/>
                </a:cubicBezTo>
                <a:cubicBezTo>
                  <a:pt x="238089" y="1759588"/>
                  <a:pt x="278633" y="1408573"/>
                  <a:pt x="221673" y="1066800"/>
                </a:cubicBezTo>
                <a:cubicBezTo>
                  <a:pt x="217055" y="1039091"/>
                  <a:pt x="216702" y="1010323"/>
                  <a:pt x="207819" y="983673"/>
                </a:cubicBezTo>
                <a:cubicBezTo>
                  <a:pt x="202554" y="967876"/>
                  <a:pt x="187557" y="957002"/>
                  <a:pt x="180110" y="942109"/>
                </a:cubicBezTo>
                <a:cubicBezTo>
                  <a:pt x="173579" y="929047"/>
                  <a:pt x="172786" y="913608"/>
                  <a:pt x="166255" y="900546"/>
                </a:cubicBezTo>
                <a:cubicBezTo>
                  <a:pt x="97850" y="763738"/>
                  <a:pt x="149276" y="902492"/>
                  <a:pt x="83128" y="748146"/>
                </a:cubicBezTo>
                <a:cubicBezTo>
                  <a:pt x="67585" y="711878"/>
                  <a:pt x="52125" y="675327"/>
                  <a:pt x="41564" y="637309"/>
                </a:cubicBezTo>
                <a:cubicBezTo>
                  <a:pt x="28959" y="591931"/>
                  <a:pt x="23723" y="544815"/>
                  <a:pt x="13855" y="498764"/>
                </a:cubicBezTo>
                <a:cubicBezTo>
                  <a:pt x="9865" y="480145"/>
                  <a:pt x="4618" y="461819"/>
                  <a:pt x="0" y="443346"/>
                </a:cubicBezTo>
                <a:cubicBezTo>
                  <a:pt x="4618" y="350982"/>
                  <a:pt x="5843" y="258386"/>
                  <a:pt x="13855" y="166255"/>
                </a:cubicBezTo>
                <a:cubicBezTo>
                  <a:pt x="16993" y="130174"/>
                  <a:pt x="44518" y="90148"/>
                  <a:pt x="83128" y="83128"/>
                </a:cubicBezTo>
                <a:cubicBezTo>
                  <a:pt x="165041" y="68235"/>
                  <a:pt x="249383" y="73891"/>
                  <a:pt x="332510" y="69273"/>
                </a:cubicBezTo>
                <a:cubicBezTo>
                  <a:pt x="523628" y="14668"/>
                  <a:pt x="437235" y="28354"/>
                  <a:pt x="762000" y="55418"/>
                </a:cubicBezTo>
                <a:cubicBezTo>
                  <a:pt x="766602" y="55802"/>
                  <a:pt x="762000" y="64655"/>
                  <a:pt x="762000" y="69273"/>
                </a:cubicBezTo>
                <a:lnTo>
                  <a:pt x="762000" y="69273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5" grpId="0" animBg="1"/>
      <p:bldP spid="6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15" descr="25">
            <a:extLst>
              <a:ext uri="{FF2B5EF4-FFF2-40B4-BE49-F238E27FC236}">
                <a16:creationId xmlns:a16="http://schemas.microsoft.com/office/drawing/2014/main" id="{AC5CF7CD-92A8-4BDF-BCFD-08F77DE26EA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5604" y="413551"/>
            <a:ext cx="5329441" cy="5580884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B40DA8-5E29-A5E0-F82A-8FE506C8B350}"/>
              </a:ext>
            </a:extLst>
          </p:cNvPr>
          <p:cNvSpPr txBox="1"/>
          <p:nvPr/>
        </p:nvSpPr>
        <p:spPr>
          <a:xfrm>
            <a:off x="1283368" y="413551"/>
            <a:ext cx="4507832" cy="1200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pt-BR" altLang="pt-BR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  <a:p>
            <a:pPr algn="ctr"/>
            <a:r>
              <a:rPr lang="pt-BR" altLang="pt-B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Fibras  Estriadas Esqueléticas</a:t>
            </a:r>
            <a:endParaRPr lang="pt-BR" altLang="pt-BR" sz="1800" b="1" dirty="0">
              <a:solidFill>
                <a:srgbClr val="FF0000"/>
              </a:solidFill>
            </a:endParaRPr>
          </a:p>
          <a:p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0BA3F2A-E94E-463A-9F3B-31CA8FDF3C4B}"/>
              </a:ext>
            </a:extLst>
          </p:cNvPr>
          <p:cNvSpPr txBox="1"/>
          <p:nvPr/>
        </p:nvSpPr>
        <p:spPr>
          <a:xfrm>
            <a:off x="983673" y="1995055"/>
            <a:ext cx="3574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444DD56-4E52-6695-9331-5D954F92C950}"/>
              </a:ext>
            </a:extLst>
          </p:cNvPr>
          <p:cNvSpPr txBox="1"/>
          <p:nvPr/>
        </p:nvSpPr>
        <p:spPr>
          <a:xfrm>
            <a:off x="595745" y="2549053"/>
            <a:ext cx="39624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- Geralmente sob controle voluntário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61741C5-F9E8-DD99-8119-3B362A86BF75}"/>
              </a:ext>
            </a:extLst>
          </p:cNvPr>
          <p:cNvSpPr txBox="1"/>
          <p:nvPr/>
        </p:nvSpPr>
        <p:spPr>
          <a:xfrm>
            <a:off x="983673" y="3429000"/>
            <a:ext cx="39624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- Músculos da vida de relação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3B025E8-BC81-1FAE-C900-A236954F10BE}"/>
              </a:ext>
            </a:extLst>
          </p:cNvPr>
          <p:cNvSpPr txBox="1"/>
          <p:nvPr/>
        </p:nvSpPr>
        <p:spPr>
          <a:xfrm>
            <a:off x="1459475" y="4327159"/>
            <a:ext cx="39624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- Exceções: orelha média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2CA7A63-B80F-3137-A17B-0A8682CDAAB4}"/>
              </a:ext>
            </a:extLst>
          </p:cNvPr>
          <p:cNvSpPr txBox="1"/>
          <p:nvPr/>
        </p:nvSpPr>
        <p:spPr>
          <a:xfrm>
            <a:off x="6525488" y="2983293"/>
            <a:ext cx="91440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Ventre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3BD075FD-762F-9F3B-5FEB-BBA1B8F46C68}"/>
              </a:ext>
            </a:extLst>
          </p:cNvPr>
          <p:cNvCxnSpPr>
            <a:cxnSpLocks/>
          </p:cNvCxnSpPr>
          <p:nvPr/>
        </p:nvCxnSpPr>
        <p:spPr>
          <a:xfrm>
            <a:off x="7453745" y="3176283"/>
            <a:ext cx="134389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F1D172B-1E22-FE4B-E55C-610B05E81B49}"/>
              </a:ext>
            </a:extLst>
          </p:cNvPr>
          <p:cNvSpPr txBox="1"/>
          <p:nvPr/>
        </p:nvSpPr>
        <p:spPr>
          <a:xfrm>
            <a:off x="5888178" y="1251473"/>
            <a:ext cx="109451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Tendão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0B761033-EBD4-5282-0526-61E601043B30}"/>
              </a:ext>
            </a:extLst>
          </p:cNvPr>
          <p:cNvCxnSpPr/>
          <p:nvPr/>
        </p:nvCxnSpPr>
        <p:spPr>
          <a:xfrm>
            <a:off x="6996545" y="1416757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04E07FE-835F-403C-55DB-8EA73A2F4924}"/>
              </a:ext>
            </a:extLst>
          </p:cNvPr>
          <p:cNvSpPr txBox="1"/>
          <p:nvPr/>
        </p:nvSpPr>
        <p:spPr>
          <a:xfrm>
            <a:off x="10834243" y="5837325"/>
            <a:ext cx="109451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Tendão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155D35F7-4111-564B-EA27-F5E3FAA98C96}"/>
              </a:ext>
            </a:extLst>
          </p:cNvPr>
          <p:cNvCxnSpPr>
            <a:cxnSpLocks/>
          </p:cNvCxnSpPr>
          <p:nvPr/>
        </p:nvCxnSpPr>
        <p:spPr>
          <a:xfrm flipH="1" flipV="1">
            <a:off x="9975273" y="5112327"/>
            <a:ext cx="1392371" cy="7166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ço Reservado para Conteúdo 4">
            <a:extLst>
              <a:ext uri="{FF2B5EF4-FFF2-40B4-BE49-F238E27FC236}">
                <a16:creationId xmlns:a16="http://schemas.microsoft.com/office/drawing/2014/main" id="{7B369245-24B5-F8C7-7FD5-E3FD91FF9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168" y="2080369"/>
            <a:ext cx="7735712" cy="4351338"/>
          </a:xfr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19B79CC-5A32-F86E-254B-6A03FD718EC6}"/>
              </a:ext>
            </a:extLst>
          </p:cNvPr>
          <p:cNvSpPr txBox="1"/>
          <p:nvPr/>
        </p:nvSpPr>
        <p:spPr>
          <a:xfrm>
            <a:off x="120331" y="1864965"/>
            <a:ext cx="6165273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- </a:t>
            </a:r>
            <a:r>
              <a:rPr lang="pt-BR" b="1" dirty="0"/>
              <a:t>Cerca de 600 músculos: geralmente pares e simétricos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3" grpId="0" animBg="1"/>
      <p:bldP spid="10" grpId="0" animBg="1"/>
      <p:bldP spid="13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DF543A66-C01D-4885-8671-C346AEED1B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774700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 eaLnBrk="1" hangingPunct="1"/>
            <a:r>
              <a:rPr lang="pt-BR" altLang="pt-BR" sz="2800" b="1" dirty="0">
                <a:solidFill>
                  <a:srgbClr val="FF0000"/>
                </a:solidFill>
              </a:rPr>
              <a:t>Constituição dos mm. estriados esqueléticos</a:t>
            </a:r>
          </a:p>
        </p:txBody>
      </p:sp>
      <p:pic>
        <p:nvPicPr>
          <p:cNvPr id="28675" name="Picture 10" descr="5a">
            <a:extLst>
              <a:ext uri="{FF2B5EF4-FFF2-40B4-BE49-F238E27FC236}">
                <a16:creationId xmlns:a16="http://schemas.microsoft.com/office/drawing/2014/main" id="{6C583786-0632-4E04-BE8B-5BECAABCD85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835" y="1196976"/>
            <a:ext cx="5292725" cy="5445125"/>
          </a:xfrm>
        </p:spPr>
      </p:pic>
      <p:sp>
        <p:nvSpPr>
          <p:cNvPr id="45060" name="Rectangle 4">
            <a:extLst>
              <a:ext uri="{FF2B5EF4-FFF2-40B4-BE49-F238E27FC236}">
                <a16:creationId xmlns:a16="http://schemas.microsoft.com/office/drawing/2014/main" id="{A1F81507-608A-4AF7-8C92-A5E9F11E7B9E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189794" y="2367759"/>
            <a:ext cx="4066331" cy="3792411"/>
          </a:xfrm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buFontTx/>
              <a:buChar char="-"/>
            </a:pPr>
            <a:endParaRPr lang="pt-BR" alt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Char char="Ø"/>
            </a:pPr>
            <a:r>
              <a:rPr lang="pt-BR" altLang="pt-B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Endomísio</a:t>
            </a:r>
            <a:endParaRPr lang="pt-BR" altLang="pt-BR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Char char="Ø"/>
            </a:pPr>
            <a:endParaRPr lang="pt-BR" altLang="pt-BR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Char char="Ø"/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Perimísio</a:t>
            </a:r>
          </a:p>
          <a:p>
            <a:pPr algn="ctr" eaLnBrk="1" hangingPunct="1">
              <a:buFont typeface="Wingdings" panose="05000000000000000000" pitchFamily="2" charset="2"/>
              <a:buChar char="Ø"/>
            </a:pP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Char char="Ø"/>
            </a:pPr>
            <a:r>
              <a:rPr lang="pt-BR" alt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Epimísio =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fáscia muscular </a:t>
            </a:r>
          </a:p>
        </p:txBody>
      </p:sp>
      <p:sp>
        <p:nvSpPr>
          <p:cNvPr id="45069" name="Line 13">
            <a:extLst>
              <a:ext uri="{FF2B5EF4-FFF2-40B4-BE49-F238E27FC236}">
                <a16:creationId xmlns:a16="http://schemas.microsoft.com/office/drawing/2014/main" id="{57E8C09F-1EFE-478D-BA49-E677AA1D48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4965" y="4265384"/>
            <a:ext cx="593559" cy="8482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" name="Line 12">
            <a:extLst>
              <a:ext uri="{FF2B5EF4-FFF2-40B4-BE49-F238E27FC236}">
                <a16:creationId xmlns:a16="http://schemas.microsoft.com/office/drawing/2014/main" id="{F14081F7-064E-072D-E0F4-E5DD0B73B6C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2532" y="2675851"/>
            <a:ext cx="593559" cy="188077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" name="Line 12">
            <a:extLst>
              <a:ext uri="{FF2B5EF4-FFF2-40B4-BE49-F238E27FC236}">
                <a16:creationId xmlns:a16="http://schemas.microsoft.com/office/drawing/2014/main" id="{15643C4E-4647-48EC-C669-8A3B748821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39058" y="2675851"/>
            <a:ext cx="593559" cy="6236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A1FF700-9412-339B-923D-A8BB9B23D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04" y="1617890"/>
            <a:ext cx="9171963" cy="51592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B90BCDC-9FFC-50FD-5E1F-891DCF6BE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076" y="1491684"/>
            <a:ext cx="4327927" cy="5176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8" descr="moore pagina 885 - a">
            <a:extLst>
              <a:ext uri="{FF2B5EF4-FFF2-40B4-BE49-F238E27FC236}">
                <a16:creationId xmlns:a16="http://schemas.microsoft.com/office/drawing/2014/main" id="{4F11AD26-691C-4E36-A97F-A46B47EE6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560" y="3047510"/>
            <a:ext cx="2935685" cy="36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Sem título-9cópia">
            <a:extLst>
              <a:ext uri="{FF2B5EF4-FFF2-40B4-BE49-F238E27FC236}">
                <a16:creationId xmlns:a16="http://schemas.microsoft.com/office/drawing/2014/main" id="{A9E590B5-E2ED-42CA-9E0C-35EDC16D9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597" y="522283"/>
            <a:ext cx="3190557" cy="602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Resultado de imagem para musculos do dorso">
            <a:extLst>
              <a:ext uri="{FF2B5EF4-FFF2-40B4-BE49-F238E27FC236}">
                <a16:creationId xmlns:a16="http://schemas.microsoft.com/office/drawing/2014/main" id="{55BBE087-EF56-4F26-A0C5-BF436A56C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36" y="606039"/>
            <a:ext cx="5236147" cy="489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EB76033-0094-4F29-A7B3-BA3C3EA1A8FD}"/>
              </a:ext>
            </a:extLst>
          </p:cNvPr>
          <p:cNvSpPr txBox="1"/>
          <p:nvPr/>
        </p:nvSpPr>
        <p:spPr>
          <a:xfrm>
            <a:off x="7468269" y="358455"/>
            <a:ext cx="1476463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Tendão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1F9E501-4F87-4F34-BAD4-45F65A7E035D}"/>
              </a:ext>
            </a:extLst>
          </p:cNvPr>
          <p:cNvSpPr txBox="1"/>
          <p:nvPr/>
        </p:nvSpPr>
        <p:spPr>
          <a:xfrm>
            <a:off x="370452" y="6073647"/>
            <a:ext cx="1476463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Aponeurose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A962E4A-2ABF-4FA0-9B83-BF26740F8F0B}"/>
              </a:ext>
            </a:extLst>
          </p:cNvPr>
          <p:cNvSpPr txBox="1"/>
          <p:nvPr/>
        </p:nvSpPr>
        <p:spPr>
          <a:xfrm>
            <a:off x="5982021" y="1068470"/>
            <a:ext cx="1476463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Ventre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68CF8C5-641B-410B-833F-DD2F564AED2B}"/>
              </a:ext>
            </a:extLst>
          </p:cNvPr>
          <p:cNvSpPr txBox="1"/>
          <p:nvPr/>
        </p:nvSpPr>
        <p:spPr>
          <a:xfrm>
            <a:off x="5808854" y="1564668"/>
            <a:ext cx="1852475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Fáscia muscular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581120F-8972-4432-89D9-5792B33E7F9F}"/>
              </a:ext>
            </a:extLst>
          </p:cNvPr>
          <p:cNvSpPr txBox="1"/>
          <p:nvPr/>
        </p:nvSpPr>
        <p:spPr>
          <a:xfrm>
            <a:off x="5518690" y="2780448"/>
            <a:ext cx="207777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Origem e inserção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F8738AF-E28A-472C-B6F0-365BE613A9A4}"/>
              </a:ext>
            </a:extLst>
          </p:cNvPr>
          <p:cNvSpPr/>
          <p:nvPr/>
        </p:nvSpPr>
        <p:spPr>
          <a:xfrm>
            <a:off x="3724712" y="3573985"/>
            <a:ext cx="1616278" cy="12560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A193F11F-37B1-4A15-BF05-6D8881ED8527}"/>
              </a:ext>
            </a:extLst>
          </p:cNvPr>
          <p:cNvSpPr/>
          <p:nvPr/>
        </p:nvSpPr>
        <p:spPr>
          <a:xfrm>
            <a:off x="85284" y="3634875"/>
            <a:ext cx="1616278" cy="12560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72836DB7-7B8A-4C8E-B2F7-4FBEFFF5B1C2}"/>
              </a:ext>
            </a:extLst>
          </p:cNvPr>
          <p:cNvSpPr/>
          <p:nvPr/>
        </p:nvSpPr>
        <p:spPr>
          <a:xfrm>
            <a:off x="1557035" y="3578771"/>
            <a:ext cx="176946" cy="288049"/>
          </a:xfrm>
          <a:custGeom>
            <a:avLst/>
            <a:gdLst>
              <a:gd name="connsiteX0" fmla="*/ 67889 w 176946"/>
              <a:gd name="connsiteY0" fmla="*/ 288049 h 288049"/>
              <a:gd name="connsiteX1" fmla="*/ 67889 w 176946"/>
              <a:gd name="connsiteY1" fmla="*/ 288049 h 288049"/>
              <a:gd name="connsiteX2" fmla="*/ 135001 w 176946"/>
              <a:gd name="connsiteY2" fmla="*/ 246104 h 288049"/>
              <a:gd name="connsiteX3" fmla="*/ 168557 w 176946"/>
              <a:gd name="connsiteY3" fmla="*/ 120269 h 288049"/>
              <a:gd name="connsiteX4" fmla="*/ 176946 w 176946"/>
              <a:gd name="connsiteY4" fmla="*/ 53157 h 288049"/>
              <a:gd name="connsiteX5" fmla="*/ 151779 w 176946"/>
              <a:gd name="connsiteY5" fmla="*/ 2823 h 288049"/>
              <a:gd name="connsiteX6" fmla="*/ 25944 w 176946"/>
              <a:gd name="connsiteY6" fmla="*/ 19601 h 288049"/>
              <a:gd name="connsiteX7" fmla="*/ 17555 w 176946"/>
              <a:gd name="connsiteY7" fmla="*/ 69935 h 288049"/>
              <a:gd name="connsiteX8" fmla="*/ 777 w 176946"/>
              <a:gd name="connsiteY8" fmla="*/ 128658 h 288049"/>
              <a:gd name="connsiteX9" fmla="*/ 9166 w 176946"/>
              <a:gd name="connsiteY9" fmla="*/ 254493 h 288049"/>
              <a:gd name="connsiteX10" fmla="*/ 67889 w 176946"/>
              <a:gd name="connsiteY10" fmla="*/ 288049 h 28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946" h="288049">
                <a:moveTo>
                  <a:pt x="67889" y="288049"/>
                </a:moveTo>
                <a:lnTo>
                  <a:pt x="67889" y="288049"/>
                </a:lnTo>
                <a:cubicBezTo>
                  <a:pt x="90260" y="274067"/>
                  <a:pt x="115481" y="263849"/>
                  <a:pt x="135001" y="246104"/>
                </a:cubicBezTo>
                <a:cubicBezTo>
                  <a:pt x="171634" y="212801"/>
                  <a:pt x="163703" y="163955"/>
                  <a:pt x="168557" y="120269"/>
                </a:cubicBezTo>
                <a:cubicBezTo>
                  <a:pt x="171047" y="97862"/>
                  <a:pt x="174150" y="75528"/>
                  <a:pt x="176946" y="53157"/>
                </a:cubicBezTo>
                <a:cubicBezTo>
                  <a:pt x="168557" y="36379"/>
                  <a:pt x="169445" y="9132"/>
                  <a:pt x="151779" y="2823"/>
                </a:cubicBezTo>
                <a:cubicBezTo>
                  <a:pt x="124590" y="-6887"/>
                  <a:pt x="60881" y="10867"/>
                  <a:pt x="25944" y="19601"/>
                </a:cubicBezTo>
                <a:cubicBezTo>
                  <a:pt x="23148" y="36379"/>
                  <a:pt x="21380" y="53361"/>
                  <a:pt x="17555" y="69935"/>
                </a:cubicBezTo>
                <a:cubicBezTo>
                  <a:pt x="12977" y="89771"/>
                  <a:pt x="1701" y="108321"/>
                  <a:pt x="777" y="128658"/>
                </a:cubicBezTo>
                <a:cubicBezTo>
                  <a:pt x="-1132" y="170653"/>
                  <a:pt x="47" y="213456"/>
                  <a:pt x="9166" y="254493"/>
                </a:cubicBezTo>
                <a:lnTo>
                  <a:pt x="67889" y="2880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28095CA-4DA7-4362-B28F-43FAC5F3C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752" y="778841"/>
            <a:ext cx="6309442" cy="474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690CC5B-5CB1-4BE5-B9D3-072944CE984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63004" y="2770881"/>
            <a:ext cx="5400040" cy="405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78C031C-72AF-4113-BD7C-6AF216F16A4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335" y="1840852"/>
            <a:ext cx="5400040" cy="405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E42B31-2FD2-1F4C-3588-2391360435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4845319" cy="495900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 eaLnBrk="1" hangingPunct="1"/>
            <a:r>
              <a:rPr lang="pt-BR" altLang="pt-BR" sz="2800" b="1" dirty="0">
                <a:solidFill>
                  <a:srgbClr val="FF0000"/>
                </a:solidFill>
              </a:rPr>
              <a:t>Conceitos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05238E-79E1-0C34-A386-9CEA1A99ED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31" y="1546500"/>
            <a:ext cx="8190451" cy="460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0DD85-17B1-3EA5-18D3-59D42A7E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9000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35947ED-8712-2836-A04F-3A2BF6E7003A}"/>
              </a:ext>
            </a:extLst>
          </p:cNvPr>
          <p:cNvSpPr txBox="1">
            <a:spLocks noChangeArrowheads="1"/>
          </p:cNvSpPr>
          <p:nvPr/>
        </p:nvSpPr>
        <p:spPr>
          <a:xfrm>
            <a:off x="2105892" y="1940069"/>
            <a:ext cx="8229600" cy="774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2800" b="1" dirty="0">
                <a:solidFill>
                  <a:srgbClr val="FF0000"/>
                </a:solidFill>
              </a:rPr>
              <a:t>Classificações dos mm. estriados esqueléticos</a:t>
            </a:r>
          </a:p>
        </p:txBody>
      </p:sp>
    </p:spTree>
    <p:extLst>
      <p:ext uri="{BB962C8B-B14F-4D97-AF65-F5344CB8AC3E}">
        <p14:creationId xmlns:p14="http://schemas.microsoft.com/office/powerpoint/2010/main" val="1752466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EA0426C2-74A1-42FB-96D5-4DDA79C31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9196" y="92504"/>
            <a:ext cx="9127349" cy="948868"/>
          </a:xfrm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pt-BR" altLang="pt-BR" sz="2400" b="1" dirty="0">
                <a:solidFill>
                  <a:schemeClr val="accent1">
                    <a:lumMod val="75000"/>
                  </a:schemeClr>
                </a:solidFill>
              </a:rPr>
              <a:t>Classificação quanto ao número de origem</a:t>
            </a:r>
            <a:r>
              <a:rPr lang="pt-BR" altLang="pt-BR" sz="2400" b="1" dirty="0"/>
              <a:t>: bíceps, tríceps e quadríceps.</a:t>
            </a:r>
          </a:p>
        </p:txBody>
      </p:sp>
      <p:pic>
        <p:nvPicPr>
          <p:cNvPr id="29701" name="Picture 12" descr="Sem título-16cópia">
            <a:extLst>
              <a:ext uri="{FF2B5EF4-FFF2-40B4-BE49-F238E27FC236}">
                <a16:creationId xmlns:a16="http://schemas.microsoft.com/office/drawing/2014/main" id="{01E45443-57D7-44B3-80EA-BFE01FC37D5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55802" y="1060670"/>
            <a:ext cx="2645503" cy="5797330"/>
          </a:xfrm>
        </p:spPr>
      </p:pic>
      <p:pic>
        <p:nvPicPr>
          <p:cNvPr id="29699" name="Picture 6" descr="Sem título-9cópia">
            <a:extLst>
              <a:ext uri="{FF2B5EF4-FFF2-40B4-BE49-F238E27FC236}">
                <a16:creationId xmlns:a16="http://schemas.microsoft.com/office/drawing/2014/main" id="{8155BC7E-6333-458A-9DEB-180D48D6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71" y="1140566"/>
            <a:ext cx="3028542" cy="571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8" descr="Sem título-11cópia">
            <a:extLst>
              <a:ext uri="{FF2B5EF4-FFF2-40B4-BE49-F238E27FC236}">
                <a16:creationId xmlns:a16="http://schemas.microsoft.com/office/drawing/2014/main" id="{08B37A83-D9C3-4997-BBD2-B652E9DAA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854913"/>
            <a:ext cx="3028542" cy="566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ECFE3D6-B493-4B0D-B64E-FA3728876747}"/>
              </a:ext>
            </a:extLst>
          </p:cNvPr>
          <p:cNvSpPr/>
          <p:nvPr/>
        </p:nvSpPr>
        <p:spPr>
          <a:xfrm>
            <a:off x="7021585" y="333375"/>
            <a:ext cx="3481432" cy="521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4" name="Picture 6" descr="The DailyBandha. A twice weekly blog on combining modern western science  and the ancient art of hatha yoga. | Muscle anatomy, Human body anatomy,  Massage therapy">
            <a:extLst>
              <a:ext uri="{FF2B5EF4-FFF2-40B4-BE49-F238E27FC236}">
                <a16:creationId xmlns:a16="http://schemas.microsoft.com/office/drawing/2014/main" id="{A77B2B75-7690-45D3-AA00-CB1A9E14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042" y="887759"/>
            <a:ext cx="3833349" cy="605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50701550-D78B-4CAC-B0CD-8C3EEDD056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304" y="365125"/>
            <a:ext cx="9010475" cy="666721"/>
          </a:xfrm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</a:rPr>
              <a:t>Classificação quanto ao número de inserções: </a:t>
            </a:r>
            <a:r>
              <a:rPr lang="pt-BR" altLang="pt-BR" sz="2400" b="1" dirty="0"/>
              <a:t>bicaudado e </a:t>
            </a:r>
            <a:r>
              <a:rPr lang="pt-BR" altLang="pt-BR" sz="2400" b="1" dirty="0" err="1"/>
              <a:t>policaudado</a:t>
            </a:r>
            <a:r>
              <a:rPr lang="pt-BR" altLang="pt-BR" sz="2400" b="1" dirty="0"/>
              <a:t>.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pic>
        <p:nvPicPr>
          <p:cNvPr id="33796" name="Picture 6" descr="Sem título-9cópia">
            <a:extLst>
              <a:ext uri="{FF2B5EF4-FFF2-40B4-BE49-F238E27FC236}">
                <a16:creationId xmlns:a16="http://schemas.microsoft.com/office/drawing/2014/main" id="{C5AAAB20-E36E-4358-B007-D2D66BA3C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36" y="946454"/>
            <a:ext cx="3171037" cy="598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AE33F43-72A0-4BA5-9378-B1CD56199408}"/>
              </a:ext>
            </a:extLst>
          </p:cNvPr>
          <p:cNvSpPr/>
          <p:nvPr/>
        </p:nvSpPr>
        <p:spPr>
          <a:xfrm>
            <a:off x="5946163" y="479648"/>
            <a:ext cx="3481432" cy="521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8292F23-EE74-4A69-A644-A66ECEFC7E13}"/>
              </a:ext>
            </a:extLst>
          </p:cNvPr>
          <p:cNvSpPr/>
          <p:nvPr/>
        </p:nvSpPr>
        <p:spPr>
          <a:xfrm>
            <a:off x="8622707" y="1991169"/>
            <a:ext cx="4366900" cy="4730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8" descr="Sem título-13cópia">
            <a:extLst>
              <a:ext uri="{FF2B5EF4-FFF2-40B4-BE49-F238E27FC236}">
                <a16:creationId xmlns:a16="http://schemas.microsoft.com/office/drawing/2014/main" id="{39F56969-05F2-46E5-8389-2CF434DD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1151" y="0"/>
            <a:ext cx="2871207" cy="666452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3233E10-3D09-48AA-BC02-D4246404D8A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3942" y="2806065"/>
            <a:ext cx="5400040" cy="405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esqueleto">
            <a:extLst>
              <a:ext uri="{FF2B5EF4-FFF2-40B4-BE49-F238E27FC236}">
                <a16:creationId xmlns:a16="http://schemas.microsoft.com/office/drawing/2014/main" id="{95FC9FEC-078D-8E06-7927-017068E4E0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9626" y="933450"/>
            <a:ext cx="4678363" cy="5848350"/>
          </a:xfrm>
          <a:noFill/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9908E89-9AAB-A4CA-D33C-DBACF2899D80}"/>
              </a:ext>
            </a:extLst>
          </p:cNvPr>
          <p:cNvSpPr/>
          <p:nvPr/>
        </p:nvSpPr>
        <p:spPr>
          <a:xfrm>
            <a:off x="3503613" y="981076"/>
            <a:ext cx="792162" cy="6048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Picture 16" descr="Sem título-10cópia">
            <a:extLst>
              <a:ext uri="{FF2B5EF4-FFF2-40B4-BE49-F238E27FC236}">
                <a16:creationId xmlns:a16="http://schemas.microsoft.com/office/drawing/2014/main" id="{DF1A9141-F2BE-B9EF-90C3-BA793F9C8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542" y="1703677"/>
            <a:ext cx="3359439" cy="377698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6FBD96A8-B450-BA91-43F7-4C802D4A5420}"/>
              </a:ext>
            </a:extLst>
          </p:cNvPr>
          <p:cNvCxnSpPr/>
          <p:nvPr/>
        </p:nvCxnSpPr>
        <p:spPr>
          <a:xfrm>
            <a:off x="6456364" y="387350"/>
            <a:ext cx="50323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132" name="Imagem 17" descr="C:\Users\LuisFernando\Desktop\figura 60.jpg">
            <a:extLst>
              <a:ext uri="{FF2B5EF4-FFF2-40B4-BE49-F238E27FC236}">
                <a16:creationId xmlns:a16="http://schemas.microsoft.com/office/drawing/2014/main" id="{BAA7C168-2A5B-E0BB-71C0-F0BA74BD1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4205289"/>
            <a:ext cx="3973513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41DB9427-C913-F2C9-66F3-EB55A9652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4451"/>
            <a:ext cx="8229600" cy="847725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2800" b="1" dirty="0"/>
              <a:t>1.Osteologia (ossos)            </a:t>
            </a:r>
            <a:r>
              <a:rPr lang="pt-BR" sz="2800" b="1" dirty="0">
                <a:solidFill>
                  <a:srgbClr val="FF0000"/>
                </a:solidFill>
              </a:rPr>
              <a:t>Esqueleto </a:t>
            </a:r>
          </a:p>
        </p:txBody>
      </p:sp>
      <p:sp>
        <p:nvSpPr>
          <p:cNvPr id="2" name="Seta para a direita 1">
            <a:extLst>
              <a:ext uri="{FF2B5EF4-FFF2-40B4-BE49-F238E27FC236}">
                <a16:creationId xmlns:a16="http://schemas.microsoft.com/office/drawing/2014/main" id="{44F22EF9-1C6D-9C9F-9734-245982161114}"/>
              </a:ext>
            </a:extLst>
          </p:cNvPr>
          <p:cNvSpPr/>
          <p:nvPr/>
        </p:nvSpPr>
        <p:spPr>
          <a:xfrm>
            <a:off x="5045360" y="387351"/>
            <a:ext cx="576263" cy="161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Picture 5" descr="F:\DCIM\101MSDCF\DSC00103.JPG">
            <a:extLst>
              <a:ext uri="{FF2B5EF4-FFF2-40B4-BE49-F238E27FC236}">
                <a16:creationId xmlns:a16="http://schemas.microsoft.com/office/drawing/2014/main" id="{F951B512-0386-8017-275A-B39052C2B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6" y="3359150"/>
            <a:ext cx="4564062" cy="34226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FDF66F5-42C2-43BE-A64B-6790500E04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2400" y="304801"/>
            <a:ext cx="10058400" cy="945159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eaLnBrk="1" hangingPunct="1"/>
            <a:r>
              <a:rPr lang="pt-BR" altLang="pt-BR" sz="2400" b="1" dirty="0">
                <a:solidFill>
                  <a:schemeClr val="accent1">
                    <a:lumMod val="75000"/>
                  </a:schemeClr>
                </a:solidFill>
              </a:rPr>
              <a:t>Classificação quanto ao número de ventres: </a:t>
            </a:r>
            <a:r>
              <a:rPr lang="pt-BR" altLang="pt-BR" sz="2400" b="1" dirty="0" err="1"/>
              <a:t>digástrico</a:t>
            </a:r>
            <a:r>
              <a:rPr lang="pt-BR" altLang="pt-BR" sz="2400" b="1" dirty="0"/>
              <a:t> e </a:t>
            </a:r>
            <a:r>
              <a:rPr lang="pt-BR" altLang="pt-BR" sz="2400" b="1" dirty="0" err="1"/>
              <a:t>poligástrico</a:t>
            </a:r>
            <a:r>
              <a:rPr lang="pt-BR" altLang="pt-BR" sz="2400" b="1" dirty="0"/>
              <a:t>.</a:t>
            </a:r>
          </a:p>
        </p:txBody>
      </p:sp>
      <p:pic>
        <p:nvPicPr>
          <p:cNvPr id="31747" name="Picture 6" descr="Sem título-6cópia">
            <a:extLst>
              <a:ext uri="{FF2B5EF4-FFF2-40B4-BE49-F238E27FC236}">
                <a16:creationId xmlns:a16="http://schemas.microsoft.com/office/drawing/2014/main" id="{43A503D8-268E-4B75-82D8-80512AA2D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1462088"/>
            <a:ext cx="42418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7" descr="13">
            <a:extLst>
              <a:ext uri="{FF2B5EF4-FFF2-40B4-BE49-F238E27FC236}">
                <a16:creationId xmlns:a16="http://schemas.microsoft.com/office/drawing/2014/main" id="{295307EF-5366-45BE-961D-BDA64BA21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92" y="1651735"/>
            <a:ext cx="4914602" cy="459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7892391-E99C-4E17-AB35-F59E33218E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76487" y="1350224"/>
            <a:ext cx="5680210" cy="505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AD0B0F5-892B-48C8-8481-61F628C063E5}"/>
              </a:ext>
            </a:extLst>
          </p:cNvPr>
          <p:cNvSpPr/>
          <p:nvPr/>
        </p:nvSpPr>
        <p:spPr>
          <a:xfrm>
            <a:off x="6818619" y="504815"/>
            <a:ext cx="3481432" cy="461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23">
            <a:extLst>
              <a:ext uri="{FF2B5EF4-FFF2-40B4-BE49-F238E27FC236}">
                <a16:creationId xmlns:a16="http://schemas.microsoft.com/office/drawing/2014/main" id="{6C46E588-67AA-482E-AA62-8474FCFB2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507441" y="1256872"/>
            <a:ext cx="4973359" cy="524390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auladeanatomia.com/upload/site_pagina/bainha2.jpg?x73185">
            <a:extLst>
              <a:ext uri="{FF2B5EF4-FFF2-40B4-BE49-F238E27FC236}">
                <a16:creationId xmlns:a16="http://schemas.microsoft.com/office/drawing/2014/main" id="{98B1ED46-9F4C-4808-B826-AD3EB87CD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51" y="1596931"/>
            <a:ext cx="3737107" cy="526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 descr="http://www.auladeanatomia.com/artrologia/ombro2.jpg?x73185">
            <a:extLst>
              <a:ext uri="{FF2B5EF4-FFF2-40B4-BE49-F238E27FC236}">
                <a16:creationId xmlns:a16="http://schemas.microsoft.com/office/drawing/2014/main" id="{87FDF412-5235-44B6-8AF8-29A1253E9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776" y="2396665"/>
            <a:ext cx="5224295" cy="452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m 10" descr="C:\Users\tirapelli\Desktop\MÃO 2.jpg">
            <a:extLst>
              <a:ext uri="{FF2B5EF4-FFF2-40B4-BE49-F238E27FC236}">
                <a16:creationId xmlns:a16="http://schemas.microsoft.com/office/drawing/2014/main" id="{659EB73B-21E2-4EC7-989D-EA73AFC06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621" y="63806"/>
            <a:ext cx="6324181" cy="509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B270F91-6CC9-40E1-9EA7-636420D6E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8713" y="4188193"/>
            <a:ext cx="28147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b="1" dirty="0"/>
              <a:t>Bainhas </a:t>
            </a:r>
            <a:r>
              <a:rPr lang="pt-BR" altLang="pt-BR" b="1" dirty="0" err="1"/>
              <a:t>osteofibrosas</a:t>
            </a:r>
            <a:endParaRPr lang="pt-BR" altLang="pt-BR" b="1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F6C9C5E-9221-4298-84D7-34717713F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8712" y="6002338"/>
            <a:ext cx="2358233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b="1" dirty="0"/>
              <a:t>Bolsas  serosas</a:t>
            </a:r>
          </a:p>
        </p:txBody>
      </p:sp>
      <p:pic>
        <p:nvPicPr>
          <p:cNvPr id="17" name="Imagem 16" descr="C:\Users\tirapelli\Desktop\PÉ 1.jpg">
            <a:extLst>
              <a:ext uri="{FF2B5EF4-FFF2-40B4-BE49-F238E27FC236}">
                <a16:creationId xmlns:a16="http://schemas.microsoft.com/office/drawing/2014/main" id="{26CC046F-7071-46F5-B2C8-1833A38BF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455" y="699689"/>
            <a:ext cx="6350529" cy="560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5" name="CaixaDeTexto 18">
            <a:extLst>
              <a:ext uri="{FF2B5EF4-FFF2-40B4-BE49-F238E27FC236}">
                <a16:creationId xmlns:a16="http://schemas.microsoft.com/office/drawing/2014/main" id="{A611D030-B4EC-41C2-9DB6-44E418324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155" y="177481"/>
            <a:ext cx="1620837" cy="64611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b="1"/>
              <a:t>Anexos musculares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00700E1-E4C1-48B5-AFE2-C17F3A3C2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8510" y="1227599"/>
            <a:ext cx="23153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b="1" dirty="0" err="1"/>
              <a:t>Retináculos</a:t>
            </a:r>
            <a:endParaRPr lang="pt-BR" altLang="pt-BR" b="1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C9C11E6-A320-45F8-AC1B-E64BC1912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5" y="1205259"/>
            <a:ext cx="2137692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b="1" dirty="0"/>
              <a:t>Bainhas sinoviais</a:t>
            </a:r>
          </a:p>
        </p:txBody>
      </p:sp>
      <p:pic>
        <p:nvPicPr>
          <p:cNvPr id="2" name="Picture 4" descr="Fáscias musculares — Felipe Barros">
            <a:extLst>
              <a:ext uri="{FF2B5EF4-FFF2-40B4-BE49-F238E27FC236}">
                <a16:creationId xmlns:a16="http://schemas.microsoft.com/office/drawing/2014/main" id="{71809B01-5711-1C29-CDBC-EF5525659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65" y="-486901"/>
            <a:ext cx="369223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34C178E-C8C9-6A6E-94D5-F5E5F29DAB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929" y="177481"/>
            <a:ext cx="10482605" cy="589646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599AEC9-3853-DEAB-13C6-1E7447512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0432" y="269273"/>
            <a:ext cx="231530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b="1" dirty="0"/>
              <a:t>Manguito de contenção</a:t>
            </a:r>
          </a:p>
        </p:txBody>
      </p:sp>
    </p:spTree>
    <p:extLst>
      <p:ext uri="{BB962C8B-B14F-4D97-AF65-F5344CB8AC3E}">
        <p14:creationId xmlns:p14="http://schemas.microsoft.com/office/powerpoint/2010/main" val="165414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9" grpId="0" animBg="1"/>
      <p:bldP spid="19" grpId="1" animBg="1"/>
      <p:bldP spid="12" grpId="0" animBg="1"/>
      <p:bldP spid="12" grpId="1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35AEECB1-997D-45C4-A112-6A4920B5B6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46216" y="365125"/>
            <a:ext cx="7886350" cy="515719"/>
          </a:xfrm>
          <a:solidFill>
            <a:srgbClr val="FFC000"/>
          </a:solidFill>
          <a:ln>
            <a:solidFill>
              <a:schemeClr val="tx2"/>
            </a:solidFill>
          </a:ln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pt-BR" sz="2400" b="1" dirty="0"/>
              <a:t>Inervação dos </a:t>
            </a:r>
            <a:r>
              <a:rPr lang="pt-BR" sz="2400" b="1" dirty="0" err="1"/>
              <a:t>mm.</a:t>
            </a:r>
            <a:r>
              <a:rPr lang="pt-BR" sz="2400" b="1" dirty="0"/>
              <a:t> estriados esqueléticos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6129EB5-FD17-40EA-B4E7-AE40B1BE551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t-BR" altLang="pt-BR" sz="2400" b="1" dirty="0"/>
              <a:t>Fibras aferentes dolorosas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altLang="pt-BR" sz="2400" b="1" dirty="0"/>
              <a:t>Fibras aferentes do tônus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t-BR" altLang="pt-BR" sz="2400" b="1" dirty="0">
                <a:solidFill>
                  <a:schemeClr val="accent1">
                    <a:lumMod val="75000"/>
                  </a:schemeClr>
                </a:solidFill>
              </a:rPr>
              <a:t>Fibras autônomas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altLang="pt-BR" sz="2400" b="1" dirty="0">
                <a:solidFill>
                  <a:schemeClr val="accent1">
                    <a:lumMod val="75000"/>
                  </a:schemeClr>
                </a:solidFill>
              </a:rPr>
              <a:t>Fibras eferentes </a:t>
            </a:r>
            <a:r>
              <a:rPr lang="el-GR" altLang="pt-BR" sz="2400" b="1" dirty="0">
                <a:solidFill>
                  <a:schemeClr val="accent1">
                    <a:lumMod val="75000"/>
                  </a:schemeClr>
                </a:solidFill>
              </a:rPr>
              <a:t>α</a:t>
            </a:r>
            <a:r>
              <a:rPr lang="pt-BR" altLang="pt-BR" sz="2400" b="1" dirty="0">
                <a:solidFill>
                  <a:schemeClr val="accent1">
                    <a:lumMod val="75000"/>
                  </a:schemeClr>
                </a:solidFill>
              </a:rPr>
              <a:t> (contração)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pt-BR" altLang="pt-BR" sz="24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 sz="24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Unidade motora ou </a:t>
            </a:r>
            <a:r>
              <a:rPr lang="pt-BR" altLang="pt-BR" sz="2400" b="1" dirty="0" err="1">
                <a:solidFill>
                  <a:srgbClr val="FF0000"/>
                </a:solidFill>
              </a:rPr>
              <a:t>miônio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pic>
        <p:nvPicPr>
          <p:cNvPr id="37892" name="Picture 5" descr="15">
            <a:extLst>
              <a:ext uri="{FF2B5EF4-FFF2-40B4-BE49-F238E27FC236}">
                <a16:creationId xmlns:a16="http://schemas.microsoft.com/office/drawing/2014/main" id="{CD8B409E-3EAD-4C7E-8BF5-2729663EF64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4064" y="1595640"/>
            <a:ext cx="5519736" cy="4581323"/>
          </a:xfrm>
          <a:ln>
            <a:noFill/>
            <a:miter lim="800000"/>
            <a:headEnd/>
            <a:tailEnd/>
          </a:ln>
        </p:spPr>
      </p:pic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8DB00C9D-5F14-4D0B-8DBB-8C84E15ABD4F}"/>
              </a:ext>
            </a:extLst>
          </p:cNvPr>
          <p:cNvSpPr/>
          <p:nvPr/>
        </p:nvSpPr>
        <p:spPr>
          <a:xfrm>
            <a:off x="6568059" y="1551963"/>
            <a:ext cx="4765468" cy="3330430"/>
          </a:xfrm>
          <a:custGeom>
            <a:avLst/>
            <a:gdLst>
              <a:gd name="connsiteX0" fmla="*/ 168301 w 4765468"/>
              <a:gd name="connsiteY0" fmla="*/ 763398 h 3330430"/>
              <a:gd name="connsiteX1" fmla="*/ 168301 w 4765468"/>
              <a:gd name="connsiteY1" fmla="*/ 763398 h 3330430"/>
              <a:gd name="connsiteX2" fmla="*/ 243802 w 4765468"/>
              <a:gd name="connsiteY2" fmla="*/ 755009 h 3330430"/>
              <a:gd name="connsiteX3" fmla="*/ 310913 w 4765468"/>
              <a:gd name="connsiteY3" fmla="*/ 746620 h 3330430"/>
              <a:gd name="connsiteX4" fmla="*/ 411581 w 4765468"/>
              <a:gd name="connsiteY4" fmla="*/ 738231 h 3330430"/>
              <a:gd name="connsiteX5" fmla="*/ 587750 w 4765468"/>
              <a:gd name="connsiteY5" fmla="*/ 687898 h 3330430"/>
              <a:gd name="connsiteX6" fmla="*/ 780697 w 4765468"/>
              <a:gd name="connsiteY6" fmla="*/ 654342 h 3330430"/>
              <a:gd name="connsiteX7" fmla="*/ 1116257 w 4765468"/>
              <a:gd name="connsiteY7" fmla="*/ 662731 h 3330430"/>
              <a:gd name="connsiteX8" fmla="*/ 1133035 w 4765468"/>
              <a:gd name="connsiteY8" fmla="*/ 687898 h 3330430"/>
              <a:gd name="connsiteX9" fmla="*/ 1158202 w 4765468"/>
              <a:gd name="connsiteY9" fmla="*/ 704676 h 3330430"/>
              <a:gd name="connsiteX10" fmla="*/ 1200147 w 4765468"/>
              <a:gd name="connsiteY10" fmla="*/ 771787 h 3330430"/>
              <a:gd name="connsiteX11" fmla="*/ 1225313 w 4765468"/>
              <a:gd name="connsiteY11" fmla="*/ 796954 h 3330430"/>
              <a:gd name="connsiteX12" fmla="*/ 1284036 w 4765468"/>
              <a:gd name="connsiteY12" fmla="*/ 864066 h 3330430"/>
              <a:gd name="connsiteX13" fmla="*/ 1300814 w 4765468"/>
              <a:gd name="connsiteY13" fmla="*/ 897622 h 3330430"/>
              <a:gd name="connsiteX14" fmla="*/ 1325981 w 4765468"/>
              <a:gd name="connsiteY14" fmla="*/ 922789 h 3330430"/>
              <a:gd name="connsiteX15" fmla="*/ 1401482 w 4765468"/>
              <a:gd name="connsiteY15" fmla="*/ 956345 h 3330430"/>
              <a:gd name="connsiteX16" fmla="*/ 1485372 w 4765468"/>
              <a:gd name="connsiteY16" fmla="*/ 914400 h 3330430"/>
              <a:gd name="connsiteX17" fmla="*/ 1510539 w 4765468"/>
              <a:gd name="connsiteY17" fmla="*/ 872455 h 3330430"/>
              <a:gd name="connsiteX18" fmla="*/ 1569262 w 4765468"/>
              <a:gd name="connsiteY18" fmla="*/ 796954 h 3330430"/>
              <a:gd name="connsiteX19" fmla="*/ 1619596 w 4765468"/>
              <a:gd name="connsiteY19" fmla="*/ 746620 h 3330430"/>
              <a:gd name="connsiteX20" fmla="*/ 1636374 w 4765468"/>
              <a:gd name="connsiteY20" fmla="*/ 721454 h 3330430"/>
              <a:gd name="connsiteX21" fmla="*/ 1745431 w 4765468"/>
              <a:gd name="connsiteY21" fmla="*/ 645953 h 3330430"/>
              <a:gd name="connsiteX22" fmla="*/ 1812543 w 4765468"/>
              <a:gd name="connsiteY22" fmla="*/ 595619 h 3330430"/>
              <a:gd name="connsiteX23" fmla="*/ 1837710 w 4765468"/>
              <a:gd name="connsiteY23" fmla="*/ 578841 h 3330430"/>
              <a:gd name="connsiteX24" fmla="*/ 1888044 w 4765468"/>
              <a:gd name="connsiteY24" fmla="*/ 503340 h 3330430"/>
              <a:gd name="connsiteX25" fmla="*/ 1913211 w 4765468"/>
              <a:gd name="connsiteY25" fmla="*/ 469784 h 3330430"/>
              <a:gd name="connsiteX26" fmla="*/ 1955156 w 4765468"/>
              <a:gd name="connsiteY26" fmla="*/ 444617 h 3330430"/>
              <a:gd name="connsiteX27" fmla="*/ 2064213 w 4765468"/>
              <a:gd name="connsiteY27" fmla="*/ 453006 h 3330430"/>
              <a:gd name="connsiteX28" fmla="*/ 2072602 w 4765468"/>
              <a:gd name="connsiteY28" fmla="*/ 503340 h 3330430"/>
              <a:gd name="connsiteX29" fmla="*/ 2055824 w 4765468"/>
              <a:gd name="connsiteY29" fmla="*/ 545285 h 3330430"/>
              <a:gd name="connsiteX30" fmla="*/ 2039046 w 4765468"/>
              <a:gd name="connsiteY30" fmla="*/ 604008 h 3330430"/>
              <a:gd name="connsiteX31" fmla="*/ 1988712 w 4765468"/>
              <a:gd name="connsiteY31" fmla="*/ 729843 h 3330430"/>
              <a:gd name="connsiteX32" fmla="*/ 1971934 w 4765468"/>
              <a:gd name="connsiteY32" fmla="*/ 847288 h 3330430"/>
              <a:gd name="connsiteX33" fmla="*/ 1929989 w 4765468"/>
              <a:gd name="connsiteY33" fmla="*/ 1023457 h 3330430"/>
              <a:gd name="connsiteX34" fmla="*/ 1921600 w 4765468"/>
              <a:gd name="connsiteY34" fmla="*/ 1140903 h 3330430"/>
              <a:gd name="connsiteX35" fmla="*/ 1963545 w 4765468"/>
              <a:gd name="connsiteY35" fmla="*/ 1568742 h 3330430"/>
              <a:gd name="connsiteX36" fmla="*/ 1988712 w 4765468"/>
              <a:gd name="connsiteY36" fmla="*/ 1593909 h 3330430"/>
              <a:gd name="connsiteX37" fmla="*/ 1997101 w 4765468"/>
              <a:gd name="connsiteY37" fmla="*/ 1619076 h 3330430"/>
              <a:gd name="connsiteX38" fmla="*/ 2005490 w 4765468"/>
              <a:gd name="connsiteY38" fmla="*/ 1661020 h 3330430"/>
              <a:gd name="connsiteX39" fmla="*/ 2039046 w 4765468"/>
              <a:gd name="connsiteY39" fmla="*/ 1719743 h 3330430"/>
              <a:gd name="connsiteX40" fmla="*/ 2080991 w 4765468"/>
              <a:gd name="connsiteY40" fmla="*/ 1744910 h 3330430"/>
              <a:gd name="connsiteX41" fmla="*/ 2139713 w 4765468"/>
              <a:gd name="connsiteY41" fmla="*/ 1812022 h 3330430"/>
              <a:gd name="connsiteX42" fmla="*/ 2173269 w 4765468"/>
              <a:gd name="connsiteY42" fmla="*/ 1895912 h 3330430"/>
              <a:gd name="connsiteX43" fmla="*/ 2181658 w 4765468"/>
              <a:gd name="connsiteY43" fmla="*/ 1937857 h 3330430"/>
              <a:gd name="connsiteX44" fmla="*/ 2231992 w 4765468"/>
              <a:gd name="connsiteY44" fmla="*/ 1954635 h 3330430"/>
              <a:gd name="connsiteX45" fmla="*/ 2500440 w 4765468"/>
              <a:gd name="connsiteY45" fmla="*/ 1912690 h 3330430"/>
              <a:gd name="connsiteX46" fmla="*/ 2601108 w 4765468"/>
              <a:gd name="connsiteY46" fmla="*/ 1870745 h 3330430"/>
              <a:gd name="connsiteX47" fmla="*/ 2668220 w 4765468"/>
              <a:gd name="connsiteY47" fmla="*/ 1845578 h 3330430"/>
              <a:gd name="connsiteX48" fmla="*/ 2693387 w 4765468"/>
              <a:gd name="connsiteY48" fmla="*/ 1828800 h 3330430"/>
              <a:gd name="connsiteX49" fmla="*/ 2802444 w 4765468"/>
              <a:gd name="connsiteY49" fmla="*/ 1812022 h 3330430"/>
              <a:gd name="connsiteX50" fmla="*/ 2827611 w 4765468"/>
              <a:gd name="connsiteY50" fmla="*/ 1803633 h 3330430"/>
              <a:gd name="connsiteX51" fmla="*/ 2877945 w 4765468"/>
              <a:gd name="connsiteY51" fmla="*/ 1778466 h 3330430"/>
              <a:gd name="connsiteX52" fmla="*/ 2886334 w 4765468"/>
              <a:gd name="connsiteY52" fmla="*/ 1803633 h 3330430"/>
              <a:gd name="connsiteX53" fmla="*/ 2877945 w 4765468"/>
              <a:gd name="connsiteY53" fmla="*/ 1887523 h 3330430"/>
              <a:gd name="connsiteX54" fmla="*/ 2869556 w 4765468"/>
              <a:gd name="connsiteY54" fmla="*/ 1912690 h 3330430"/>
              <a:gd name="connsiteX55" fmla="*/ 2861167 w 4765468"/>
              <a:gd name="connsiteY55" fmla="*/ 1954635 h 3330430"/>
              <a:gd name="connsiteX56" fmla="*/ 2869556 w 4765468"/>
              <a:gd name="connsiteY56" fmla="*/ 2088859 h 3330430"/>
              <a:gd name="connsiteX57" fmla="*/ 2894723 w 4765468"/>
              <a:gd name="connsiteY57" fmla="*/ 2105637 h 3330430"/>
              <a:gd name="connsiteX58" fmla="*/ 2928279 w 4765468"/>
              <a:gd name="connsiteY58" fmla="*/ 2164360 h 3330430"/>
              <a:gd name="connsiteX59" fmla="*/ 2995391 w 4765468"/>
              <a:gd name="connsiteY59" fmla="*/ 2214694 h 3330430"/>
              <a:gd name="connsiteX60" fmla="*/ 3054113 w 4765468"/>
              <a:gd name="connsiteY60" fmla="*/ 2239861 h 3330430"/>
              <a:gd name="connsiteX61" fmla="*/ 3356117 w 4765468"/>
              <a:gd name="connsiteY61" fmla="*/ 2306973 h 3330430"/>
              <a:gd name="connsiteX62" fmla="*/ 3406451 w 4765468"/>
              <a:gd name="connsiteY62" fmla="*/ 2315362 h 3330430"/>
              <a:gd name="connsiteX63" fmla="*/ 3515508 w 4765468"/>
              <a:gd name="connsiteY63" fmla="*/ 2407641 h 3330430"/>
              <a:gd name="connsiteX64" fmla="*/ 3557453 w 4765468"/>
              <a:gd name="connsiteY64" fmla="*/ 2474753 h 3330430"/>
              <a:gd name="connsiteX65" fmla="*/ 3632954 w 4765468"/>
              <a:gd name="connsiteY65" fmla="*/ 2516698 h 3330430"/>
              <a:gd name="connsiteX66" fmla="*/ 3674899 w 4765468"/>
              <a:gd name="connsiteY66" fmla="*/ 2550254 h 3330430"/>
              <a:gd name="connsiteX67" fmla="*/ 3817512 w 4765468"/>
              <a:gd name="connsiteY67" fmla="*/ 2642532 h 3330430"/>
              <a:gd name="connsiteX68" fmla="*/ 3985291 w 4765468"/>
              <a:gd name="connsiteY68" fmla="*/ 2684477 h 3330430"/>
              <a:gd name="connsiteX69" fmla="*/ 4077570 w 4765468"/>
              <a:gd name="connsiteY69" fmla="*/ 2701255 h 3330430"/>
              <a:gd name="connsiteX70" fmla="*/ 4169849 w 4765468"/>
              <a:gd name="connsiteY70" fmla="*/ 2734811 h 3330430"/>
              <a:gd name="connsiteX71" fmla="*/ 4195016 w 4765468"/>
              <a:gd name="connsiteY71" fmla="*/ 2768367 h 3330430"/>
              <a:gd name="connsiteX72" fmla="*/ 4228572 w 4765468"/>
              <a:gd name="connsiteY72" fmla="*/ 2978092 h 3330430"/>
              <a:gd name="connsiteX73" fmla="*/ 4136293 w 4765468"/>
              <a:gd name="connsiteY73" fmla="*/ 3162650 h 3330430"/>
              <a:gd name="connsiteX74" fmla="*/ 4060792 w 4765468"/>
              <a:gd name="connsiteY74" fmla="*/ 3171039 h 3330430"/>
              <a:gd name="connsiteX75" fmla="*/ 3985291 w 4765468"/>
              <a:gd name="connsiteY75" fmla="*/ 3162650 h 3330430"/>
              <a:gd name="connsiteX76" fmla="*/ 3859457 w 4765468"/>
              <a:gd name="connsiteY76" fmla="*/ 3061982 h 3330430"/>
              <a:gd name="connsiteX77" fmla="*/ 3767178 w 4765468"/>
              <a:gd name="connsiteY77" fmla="*/ 3011648 h 3330430"/>
              <a:gd name="connsiteX78" fmla="*/ 3742011 w 4765468"/>
              <a:gd name="connsiteY78" fmla="*/ 3003259 h 3330430"/>
              <a:gd name="connsiteX79" fmla="*/ 3641343 w 4765468"/>
              <a:gd name="connsiteY79" fmla="*/ 3011648 h 3330430"/>
              <a:gd name="connsiteX80" fmla="*/ 3599398 w 4765468"/>
              <a:gd name="connsiteY80" fmla="*/ 3095538 h 3330430"/>
              <a:gd name="connsiteX81" fmla="*/ 3893013 w 4765468"/>
              <a:gd name="connsiteY81" fmla="*/ 3212984 h 3330430"/>
              <a:gd name="connsiteX82" fmla="*/ 3951735 w 4765468"/>
              <a:gd name="connsiteY82" fmla="*/ 3254929 h 3330430"/>
              <a:gd name="connsiteX83" fmla="*/ 4018847 w 4765468"/>
              <a:gd name="connsiteY83" fmla="*/ 3296874 h 3330430"/>
              <a:gd name="connsiteX84" fmla="*/ 4111126 w 4765468"/>
              <a:gd name="connsiteY84" fmla="*/ 3330430 h 3330430"/>
              <a:gd name="connsiteX85" fmla="*/ 4354407 w 4765468"/>
              <a:gd name="connsiteY85" fmla="*/ 3263318 h 3330430"/>
              <a:gd name="connsiteX86" fmla="*/ 4488631 w 4765468"/>
              <a:gd name="connsiteY86" fmla="*/ 3112316 h 3330430"/>
              <a:gd name="connsiteX87" fmla="*/ 4564132 w 4765468"/>
              <a:gd name="connsiteY87" fmla="*/ 2994870 h 3330430"/>
              <a:gd name="connsiteX88" fmla="*/ 4606077 w 4765468"/>
              <a:gd name="connsiteY88" fmla="*/ 2936147 h 3330430"/>
              <a:gd name="connsiteX89" fmla="*/ 4648022 w 4765468"/>
              <a:gd name="connsiteY89" fmla="*/ 2843868 h 3330430"/>
              <a:gd name="connsiteX90" fmla="*/ 4698356 w 4765468"/>
              <a:gd name="connsiteY90" fmla="*/ 2692866 h 3330430"/>
              <a:gd name="connsiteX91" fmla="*/ 4706745 w 4765468"/>
              <a:gd name="connsiteY91" fmla="*/ 2650921 h 3330430"/>
              <a:gd name="connsiteX92" fmla="*/ 4723523 w 4765468"/>
              <a:gd name="connsiteY92" fmla="*/ 2550254 h 3330430"/>
              <a:gd name="connsiteX93" fmla="*/ 4740301 w 4765468"/>
              <a:gd name="connsiteY93" fmla="*/ 2499920 h 3330430"/>
              <a:gd name="connsiteX94" fmla="*/ 4765468 w 4765468"/>
              <a:gd name="connsiteY94" fmla="*/ 2298584 h 3330430"/>
              <a:gd name="connsiteX95" fmla="*/ 4757079 w 4765468"/>
              <a:gd name="connsiteY95" fmla="*/ 1954635 h 3330430"/>
              <a:gd name="connsiteX96" fmla="*/ 4639633 w 4765468"/>
              <a:gd name="connsiteY96" fmla="*/ 1577131 h 3330430"/>
              <a:gd name="connsiteX97" fmla="*/ 4320851 w 4765468"/>
              <a:gd name="connsiteY97" fmla="*/ 973123 h 3330430"/>
              <a:gd name="connsiteX98" fmla="*/ 4195016 w 4765468"/>
              <a:gd name="connsiteY98" fmla="*/ 813732 h 3330430"/>
              <a:gd name="connsiteX99" fmla="*/ 3708455 w 4765468"/>
              <a:gd name="connsiteY99" fmla="*/ 394283 h 3330430"/>
              <a:gd name="connsiteX100" fmla="*/ 3423229 w 4765468"/>
              <a:gd name="connsiteY100" fmla="*/ 251670 h 3330430"/>
              <a:gd name="connsiteX101" fmla="*/ 3003780 w 4765468"/>
              <a:gd name="connsiteY101" fmla="*/ 176169 h 3330430"/>
              <a:gd name="connsiteX102" fmla="*/ 1980323 w 4765468"/>
              <a:gd name="connsiteY102" fmla="*/ 176169 h 3330430"/>
              <a:gd name="connsiteX103" fmla="*/ 1929989 w 4765468"/>
              <a:gd name="connsiteY103" fmla="*/ 167780 h 3330430"/>
              <a:gd name="connsiteX104" fmla="*/ 1577651 w 4765468"/>
              <a:gd name="connsiteY104" fmla="*/ 100668 h 3330430"/>
              <a:gd name="connsiteX105" fmla="*/ 1401482 w 4765468"/>
              <a:gd name="connsiteY105" fmla="*/ 67112 h 3330430"/>
              <a:gd name="connsiteX106" fmla="*/ 1359537 w 4765468"/>
              <a:gd name="connsiteY106" fmla="*/ 58723 h 3330430"/>
              <a:gd name="connsiteX107" fmla="*/ 1317592 w 4765468"/>
              <a:gd name="connsiteY107" fmla="*/ 50334 h 3330430"/>
              <a:gd name="connsiteX108" fmla="*/ 1250480 w 4765468"/>
              <a:gd name="connsiteY108" fmla="*/ 25167 h 3330430"/>
              <a:gd name="connsiteX109" fmla="*/ 503860 w 4765468"/>
              <a:gd name="connsiteY109" fmla="*/ 33556 h 3330430"/>
              <a:gd name="connsiteX110" fmla="*/ 419970 w 4765468"/>
              <a:gd name="connsiteY110" fmla="*/ 41945 h 3330430"/>
              <a:gd name="connsiteX111" fmla="*/ 344469 w 4765468"/>
              <a:gd name="connsiteY111" fmla="*/ 67112 h 3330430"/>
              <a:gd name="connsiteX112" fmla="*/ 143134 w 4765468"/>
              <a:gd name="connsiteY112" fmla="*/ 151002 h 3330430"/>
              <a:gd name="connsiteX113" fmla="*/ 25688 w 4765468"/>
              <a:gd name="connsiteY113" fmla="*/ 251670 h 3330430"/>
              <a:gd name="connsiteX114" fmla="*/ 8910 w 4765468"/>
              <a:gd name="connsiteY114" fmla="*/ 293615 h 3330430"/>
              <a:gd name="connsiteX115" fmla="*/ 8910 w 4765468"/>
              <a:gd name="connsiteY115" fmla="*/ 486562 h 3330430"/>
              <a:gd name="connsiteX116" fmla="*/ 76022 w 4765468"/>
              <a:gd name="connsiteY116" fmla="*/ 604008 h 3330430"/>
              <a:gd name="connsiteX117" fmla="*/ 126356 w 4765468"/>
              <a:gd name="connsiteY117" fmla="*/ 645953 h 3330430"/>
              <a:gd name="connsiteX118" fmla="*/ 143134 w 4765468"/>
              <a:gd name="connsiteY118" fmla="*/ 671120 h 3330430"/>
              <a:gd name="connsiteX119" fmla="*/ 210246 w 4765468"/>
              <a:gd name="connsiteY119" fmla="*/ 738231 h 3330430"/>
              <a:gd name="connsiteX120" fmla="*/ 210246 w 4765468"/>
              <a:gd name="connsiteY120" fmla="*/ 805343 h 3330430"/>
              <a:gd name="connsiteX121" fmla="*/ 612917 w 4765468"/>
              <a:gd name="connsiteY121" fmla="*/ 0 h 333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4765468" h="3330430">
                <a:moveTo>
                  <a:pt x="168301" y="763398"/>
                </a:moveTo>
                <a:lnTo>
                  <a:pt x="168301" y="763398"/>
                </a:lnTo>
                <a:lnTo>
                  <a:pt x="243802" y="755009"/>
                </a:lnTo>
                <a:cubicBezTo>
                  <a:pt x="266192" y="752375"/>
                  <a:pt x="288480" y="748863"/>
                  <a:pt x="310913" y="746620"/>
                </a:cubicBezTo>
                <a:cubicBezTo>
                  <a:pt x="344418" y="743269"/>
                  <a:pt x="378025" y="741027"/>
                  <a:pt x="411581" y="738231"/>
                </a:cubicBezTo>
                <a:cubicBezTo>
                  <a:pt x="476095" y="712427"/>
                  <a:pt x="500937" y="700300"/>
                  <a:pt x="587750" y="687898"/>
                </a:cubicBezTo>
                <a:cubicBezTo>
                  <a:pt x="730718" y="667474"/>
                  <a:pt x="666592" y="679699"/>
                  <a:pt x="780697" y="654342"/>
                </a:cubicBezTo>
                <a:cubicBezTo>
                  <a:pt x="892550" y="657138"/>
                  <a:pt x="1004873" y="652123"/>
                  <a:pt x="1116257" y="662731"/>
                </a:cubicBezTo>
                <a:cubicBezTo>
                  <a:pt x="1126294" y="663687"/>
                  <a:pt x="1125906" y="680769"/>
                  <a:pt x="1133035" y="687898"/>
                </a:cubicBezTo>
                <a:cubicBezTo>
                  <a:pt x="1140164" y="695027"/>
                  <a:pt x="1149813" y="699083"/>
                  <a:pt x="1158202" y="704676"/>
                </a:cubicBezTo>
                <a:cubicBezTo>
                  <a:pt x="1175389" y="739049"/>
                  <a:pt x="1174011" y="741294"/>
                  <a:pt x="1200147" y="771787"/>
                </a:cubicBezTo>
                <a:cubicBezTo>
                  <a:pt x="1207868" y="780795"/>
                  <a:pt x="1218195" y="787463"/>
                  <a:pt x="1225313" y="796954"/>
                </a:cubicBezTo>
                <a:cubicBezTo>
                  <a:pt x="1276163" y="864755"/>
                  <a:pt x="1221581" y="817225"/>
                  <a:pt x="1284036" y="864066"/>
                </a:cubicBezTo>
                <a:cubicBezTo>
                  <a:pt x="1289629" y="875251"/>
                  <a:pt x="1293545" y="887446"/>
                  <a:pt x="1300814" y="897622"/>
                </a:cubicBezTo>
                <a:cubicBezTo>
                  <a:pt x="1307710" y="907276"/>
                  <a:pt x="1316327" y="915893"/>
                  <a:pt x="1325981" y="922789"/>
                </a:cubicBezTo>
                <a:cubicBezTo>
                  <a:pt x="1340943" y="933476"/>
                  <a:pt x="1386534" y="950366"/>
                  <a:pt x="1401482" y="956345"/>
                </a:cubicBezTo>
                <a:cubicBezTo>
                  <a:pt x="1429445" y="942363"/>
                  <a:pt x="1460591" y="933462"/>
                  <a:pt x="1485372" y="914400"/>
                </a:cubicBezTo>
                <a:cubicBezTo>
                  <a:pt x="1498296" y="904458"/>
                  <a:pt x="1501062" y="885723"/>
                  <a:pt x="1510539" y="872455"/>
                </a:cubicBezTo>
                <a:cubicBezTo>
                  <a:pt x="1529071" y="846511"/>
                  <a:pt x="1549823" y="822225"/>
                  <a:pt x="1569262" y="796954"/>
                </a:cubicBezTo>
                <a:cubicBezTo>
                  <a:pt x="1602121" y="754237"/>
                  <a:pt x="1581611" y="771943"/>
                  <a:pt x="1619596" y="746620"/>
                </a:cubicBezTo>
                <a:cubicBezTo>
                  <a:pt x="1625189" y="738231"/>
                  <a:pt x="1628880" y="728198"/>
                  <a:pt x="1636374" y="721454"/>
                </a:cubicBezTo>
                <a:cubicBezTo>
                  <a:pt x="1708892" y="656189"/>
                  <a:pt x="1683962" y="688509"/>
                  <a:pt x="1745431" y="645953"/>
                </a:cubicBezTo>
                <a:cubicBezTo>
                  <a:pt x="1768422" y="630036"/>
                  <a:pt x="1789928" y="612066"/>
                  <a:pt x="1812543" y="595619"/>
                </a:cubicBezTo>
                <a:cubicBezTo>
                  <a:pt x="1820697" y="589689"/>
                  <a:pt x="1829321" y="584434"/>
                  <a:pt x="1837710" y="578841"/>
                </a:cubicBezTo>
                <a:cubicBezTo>
                  <a:pt x="1854488" y="553674"/>
                  <a:pt x="1869896" y="527538"/>
                  <a:pt x="1888044" y="503340"/>
                </a:cubicBezTo>
                <a:cubicBezTo>
                  <a:pt x="1896433" y="492155"/>
                  <a:pt x="1902689" y="478991"/>
                  <a:pt x="1913211" y="469784"/>
                </a:cubicBezTo>
                <a:cubicBezTo>
                  <a:pt x="1925482" y="459047"/>
                  <a:pt x="1941174" y="453006"/>
                  <a:pt x="1955156" y="444617"/>
                </a:cubicBezTo>
                <a:cubicBezTo>
                  <a:pt x="1991508" y="447413"/>
                  <a:pt x="2031602" y="436701"/>
                  <a:pt x="2064213" y="453006"/>
                </a:cubicBezTo>
                <a:cubicBezTo>
                  <a:pt x="2079427" y="460613"/>
                  <a:pt x="2074142" y="486400"/>
                  <a:pt x="2072602" y="503340"/>
                </a:cubicBezTo>
                <a:cubicBezTo>
                  <a:pt x="2071239" y="518337"/>
                  <a:pt x="2060586" y="530999"/>
                  <a:pt x="2055824" y="545285"/>
                </a:cubicBezTo>
                <a:cubicBezTo>
                  <a:pt x="2049386" y="564598"/>
                  <a:pt x="2045484" y="584695"/>
                  <a:pt x="2039046" y="604008"/>
                </a:cubicBezTo>
                <a:cubicBezTo>
                  <a:pt x="2022724" y="652975"/>
                  <a:pt x="2008741" y="683108"/>
                  <a:pt x="1988712" y="729843"/>
                </a:cubicBezTo>
                <a:cubicBezTo>
                  <a:pt x="1983119" y="768991"/>
                  <a:pt x="1979690" y="808510"/>
                  <a:pt x="1971934" y="847288"/>
                </a:cubicBezTo>
                <a:cubicBezTo>
                  <a:pt x="1960096" y="906480"/>
                  <a:pt x="1940188" y="963960"/>
                  <a:pt x="1929989" y="1023457"/>
                </a:cubicBezTo>
                <a:cubicBezTo>
                  <a:pt x="1923357" y="1062141"/>
                  <a:pt x="1924396" y="1101754"/>
                  <a:pt x="1921600" y="1140903"/>
                </a:cubicBezTo>
                <a:cubicBezTo>
                  <a:pt x="1926181" y="1243982"/>
                  <a:pt x="1883988" y="1449406"/>
                  <a:pt x="1963545" y="1568742"/>
                </a:cubicBezTo>
                <a:cubicBezTo>
                  <a:pt x="1970126" y="1578613"/>
                  <a:pt x="1980323" y="1585520"/>
                  <a:pt x="1988712" y="1593909"/>
                </a:cubicBezTo>
                <a:cubicBezTo>
                  <a:pt x="1991508" y="1602298"/>
                  <a:pt x="1994956" y="1610497"/>
                  <a:pt x="1997101" y="1619076"/>
                </a:cubicBezTo>
                <a:cubicBezTo>
                  <a:pt x="2000559" y="1632909"/>
                  <a:pt x="2000006" y="1647859"/>
                  <a:pt x="2005490" y="1661020"/>
                </a:cubicBezTo>
                <a:cubicBezTo>
                  <a:pt x="2014161" y="1681831"/>
                  <a:pt x="2023964" y="1702986"/>
                  <a:pt x="2039046" y="1719743"/>
                </a:cubicBezTo>
                <a:cubicBezTo>
                  <a:pt x="2049954" y="1731863"/>
                  <a:pt x="2068120" y="1734900"/>
                  <a:pt x="2080991" y="1744910"/>
                </a:cubicBezTo>
                <a:cubicBezTo>
                  <a:pt x="2095149" y="1755922"/>
                  <a:pt x="2130940" y="1794476"/>
                  <a:pt x="2139713" y="1812022"/>
                </a:cubicBezTo>
                <a:cubicBezTo>
                  <a:pt x="2153182" y="1838960"/>
                  <a:pt x="2167362" y="1866379"/>
                  <a:pt x="2173269" y="1895912"/>
                </a:cubicBezTo>
                <a:cubicBezTo>
                  <a:pt x="2176065" y="1909894"/>
                  <a:pt x="2171576" y="1927775"/>
                  <a:pt x="2181658" y="1937857"/>
                </a:cubicBezTo>
                <a:cubicBezTo>
                  <a:pt x="2194164" y="1950363"/>
                  <a:pt x="2215214" y="1949042"/>
                  <a:pt x="2231992" y="1954635"/>
                </a:cubicBezTo>
                <a:cubicBezTo>
                  <a:pt x="2239922" y="1953554"/>
                  <a:pt x="2449769" y="1928812"/>
                  <a:pt x="2500440" y="1912690"/>
                </a:cubicBezTo>
                <a:cubicBezTo>
                  <a:pt x="2535081" y="1901668"/>
                  <a:pt x="2567070" y="1883509"/>
                  <a:pt x="2601108" y="1870745"/>
                </a:cubicBezTo>
                <a:cubicBezTo>
                  <a:pt x="2623479" y="1862356"/>
                  <a:pt x="2646470" y="1855465"/>
                  <a:pt x="2668220" y="1845578"/>
                </a:cubicBezTo>
                <a:cubicBezTo>
                  <a:pt x="2677399" y="1841406"/>
                  <a:pt x="2684120" y="1832772"/>
                  <a:pt x="2693387" y="1828800"/>
                </a:cubicBezTo>
                <a:cubicBezTo>
                  <a:pt x="2718815" y="1817902"/>
                  <a:pt x="2787287" y="1813706"/>
                  <a:pt x="2802444" y="1812022"/>
                </a:cubicBezTo>
                <a:cubicBezTo>
                  <a:pt x="2810833" y="1809226"/>
                  <a:pt x="2819530" y="1807224"/>
                  <a:pt x="2827611" y="1803633"/>
                </a:cubicBezTo>
                <a:cubicBezTo>
                  <a:pt x="2844753" y="1796015"/>
                  <a:pt x="2859187" y="1778466"/>
                  <a:pt x="2877945" y="1778466"/>
                </a:cubicBezTo>
                <a:cubicBezTo>
                  <a:pt x="2886788" y="1778466"/>
                  <a:pt x="2883538" y="1795244"/>
                  <a:pt x="2886334" y="1803633"/>
                </a:cubicBezTo>
                <a:cubicBezTo>
                  <a:pt x="2883538" y="1831596"/>
                  <a:pt x="2882218" y="1859747"/>
                  <a:pt x="2877945" y="1887523"/>
                </a:cubicBezTo>
                <a:cubicBezTo>
                  <a:pt x="2876600" y="1896263"/>
                  <a:pt x="2871701" y="1904111"/>
                  <a:pt x="2869556" y="1912690"/>
                </a:cubicBezTo>
                <a:cubicBezTo>
                  <a:pt x="2866098" y="1926523"/>
                  <a:pt x="2863963" y="1940653"/>
                  <a:pt x="2861167" y="1954635"/>
                </a:cubicBezTo>
                <a:cubicBezTo>
                  <a:pt x="2863963" y="1999376"/>
                  <a:pt x="2859831" y="2045098"/>
                  <a:pt x="2869556" y="2088859"/>
                </a:cubicBezTo>
                <a:cubicBezTo>
                  <a:pt x="2871743" y="2098701"/>
                  <a:pt x="2888268" y="2097892"/>
                  <a:pt x="2894723" y="2105637"/>
                </a:cubicBezTo>
                <a:cubicBezTo>
                  <a:pt x="2913946" y="2128704"/>
                  <a:pt x="2906228" y="2144514"/>
                  <a:pt x="2928279" y="2164360"/>
                </a:cubicBezTo>
                <a:cubicBezTo>
                  <a:pt x="2949064" y="2183066"/>
                  <a:pt x="2971413" y="2200307"/>
                  <a:pt x="2995391" y="2214694"/>
                </a:cubicBezTo>
                <a:cubicBezTo>
                  <a:pt x="3013652" y="2225651"/>
                  <a:pt x="3033481" y="2234583"/>
                  <a:pt x="3054113" y="2239861"/>
                </a:cubicBezTo>
                <a:cubicBezTo>
                  <a:pt x="3154019" y="2265419"/>
                  <a:pt x="3255282" y="2285366"/>
                  <a:pt x="3356117" y="2306973"/>
                </a:cubicBezTo>
                <a:cubicBezTo>
                  <a:pt x="3372749" y="2310537"/>
                  <a:pt x="3389673" y="2312566"/>
                  <a:pt x="3406451" y="2315362"/>
                </a:cubicBezTo>
                <a:cubicBezTo>
                  <a:pt x="3416156" y="2322910"/>
                  <a:pt x="3498246" y="2381748"/>
                  <a:pt x="3515508" y="2407641"/>
                </a:cubicBezTo>
                <a:cubicBezTo>
                  <a:pt x="3557103" y="2470034"/>
                  <a:pt x="3505557" y="2431506"/>
                  <a:pt x="3557453" y="2474753"/>
                </a:cubicBezTo>
                <a:cubicBezTo>
                  <a:pt x="3585811" y="2498385"/>
                  <a:pt x="3596704" y="2493630"/>
                  <a:pt x="3632954" y="2516698"/>
                </a:cubicBezTo>
                <a:cubicBezTo>
                  <a:pt x="3648060" y="2526311"/>
                  <a:pt x="3660105" y="2540167"/>
                  <a:pt x="3674899" y="2550254"/>
                </a:cubicBezTo>
                <a:cubicBezTo>
                  <a:pt x="3721681" y="2582151"/>
                  <a:pt x="3762581" y="2628799"/>
                  <a:pt x="3817512" y="2642532"/>
                </a:cubicBezTo>
                <a:cubicBezTo>
                  <a:pt x="3873438" y="2656514"/>
                  <a:pt x="3929059" y="2671779"/>
                  <a:pt x="3985291" y="2684477"/>
                </a:cubicBezTo>
                <a:cubicBezTo>
                  <a:pt x="4015787" y="2691363"/>
                  <a:pt x="4047408" y="2693029"/>
                  <a:pt x="4077570" y="2701255"/>
                </a:cubicBezTo>
                <a:cubicBezTo>
                  <a:pt x="4109147" y="2709867"/>
                  <a:pt x="4139089" y="2723626"/>
                  <a:pt x="4169849" y="2734811"/>
                </a:cubicBezTo>
                <a:cubicBezTo>
                  <a:pt x="4178238" y="2745996"/>
                  <a:pt x="4190595" y="2755103"/>
                  <a:pt x="4195016" y="2768367"/>
                </a:cubicBezTo>
                <a:cubicBezTo>
                  <a:pt x="4203961" y="2795201"/>
                  <a:pt x="4226229" y="2961694"/>
                  <a:pt x="4228572" y="2978092"/>
                </a:cubicBezTo>
                <a:cubicBezTo>
                  <a:pt x="4201092" y="3082515"/>
                  <a:pt x="4229197" y="3137876"/>
                  <a:pt x="4136293" y="3162650"/>
                </a:cubicBezTo>
                <a:cubicBezTo>
                  <a:pt x="4111826" y="3169175"/>
                  <a:pt x="4085959" y="3168243"/>
                  <a:pt x="4060792" y="3171039"/>
                </a:cubicBezTo>
                <a:cubicBezTo>
                  <a:pt x="4035625" y="3168243"/>
                  <a:pt x="4009460" y="3170203"/>
                  <a:pt x="3985291" y="3162650"/>
                </a:cubicBezTo>
                <a:cubicBezTo>
                  <a:pt x="3887334" y="3132038"/>
                  <a:pt x="3959023" y="3118877"/>
                  <a:pt x="3859457" y="3061982"/>
                </a:cubicBezTo>
                <a:cubicBezTo>
                  <a:pt x="3838299" y="3049892"/>
                  <a:pt x="3794038" y="3023160"/>
                  <a:pt x="3767178" y="3011648"/>
                </a:cubicBezTo>
                <a:cubicBezTo>
                  <a:pt x="3759050" y="3008165"/>
                  <a:pt x="3750400" y="3006055"/>
                  <a:pt x="3742011" y="3003259"/>
                </a:cubicBezTo>
                <a:cubicBezTo>
                  <a:pt x="3708455" y="3006055"/>
                  <a:pt x="3669613" y="2993355"/>
                  <a:pt x="3641343" y="3011648"/>
                </a:cubicBezTo>
                <a:cubicBezTo>
                  <a:pt x="3615095" y="3028632"/>
                  <a:pt x="3599398" y="3095538"/>
                  <a:pt x="3599398" y="3095538"/>
                </a:cubicBezTo>
                <a:cubicBezTo>
                  <a:pt x="3726968" y="3201846"/>
                  <a:pt x="3582193" y="3092109"/>
                  <a:pt x="3893013" y="3212984"/>
                </a:cubicBezTo>
                <a:cubicBezTo>
                  <a:pt x="3915432" y="3221703"/>
                  <a:pt x="3931720" y="3241586"/>
                  <a:pt x="3951735" y="3254929"/>
                </a:cubicBezTo>
                <a:cubicBezTo>
                  <a:pt x="3973685" y="3269562"/>
                  <a:pt x="3995620" y="3284367"/>
                  <a:pt x="4018847" y="3296874"/>
                </a:cubicBezTo>
                <a:cubicBezTo>
                  <a:pt x="4037816" y="3307088"/>
                  <a:pt x="4092775" y="3324313"/>
                  <a:pt x="4111126" y="3330430"/>
                </a:cubicBezTo>
                <a:cubicBezTo>
                  <a:pt x="4146506" y="3323691"/>
                  <a:pt x="4303012" y="3310430"/>
                  <a:pt x="4354407" y="3263318"/>
                </a:cubicBezTo>
                <a:cubicBezTo>
                  <a:pt x="4404050" y="3217812"/>
                  <a:pt x="4453982" y="3170064"/>
                  <a:pt x="4488631" y="3112316"/>
                </a:cubicBezTo>
                <a:cubicBezTo>
                  <a:pt x="4521358" y="3057772"/>
                  <a:pt x="4519598" y="3059197"/>
                  <a:pt x="4564132" y="2994870"/>
                </a:cubicBezTo>
                <a:cubicBezTo>
                  <a:pt x="4657781" y="2859599"/>
                  <a:pt x="4536522" y="3040479"/>
                  <a:pt x="4606077" y="2936147"/>
                </a:cubicBezTo>
                <a:cubicBezTo>
                  <a:pt x="4628570" y="2823682"/>
                  <a:pt x="4592203" y="2977833"/>
                  <a:pt x="4648022" y="2843868"/>
                </a:cubicBezTo>
                <a:cubicBezTo>
                  <a:pt x="4668428" y="2794893"/>
                  <a:pt x="4687951" y="2744892"/>
                  <a:pt x="4698356" y="2692866"/>
                </a:cubicBezTo>
                <a:cubicBezTo>
                  <a:pt x="4701152" y="2678884"/>
                  <a:pt x="4704267" y="2664963"/>
                  <a:pt x="4706745" y="2650921"/>
                </a:cubicBezTo>
                <a:cubicBezTo>
                  <a:pt x="4712657" y="2617420"/>
                  <a:pt x="4716143" y="2583462"/>
                  <a:pt x="4723523" y="2550254"/>
                </a:cubicBezTo>
                <a:cubicBezTo>
                  <a:pt x="4727360" y="2532990"/>
                  <a:pt x="4734708" y="2516698"/>
                  <a:pt x="4740301" y="2499920"/>
                </a:cubicBezTo>
                <a:cubicBezTo>
                  <a:pt x="4758572" y="2326349"/>
                  <a:pt x="4746602" y="2392915"/>
                  <a:pt x="4765468" y="2298584"/>
                </a:cubicBezTo>
                <a:cubicBezTo>
                  <a:pt x="4762672" y="2183934"/>
                  <a:pt x="4769548" y="2068639"/>
                  <a:pt x="4757079" y="1954635"/>
                </a:cubicBezTo>
                <a:cubicBezTo>
                  <a:pt x="4749300" y="1883515"/>
                  <a:pt x="4671277" y="1641795"/>
                  <a:pt x="4639633" y="1577131"/>
                </a:cubicBezTo>
                <a:cubicBezTo>
                  <a:pt x="4539566" y="1372646"/>
                  <a:pt x="4461917" y="1151807"/>
                  <a:pt x="4320851" y="973123"/>
                </a:cubicBezTo>
                <a:cubicBezTo>
                  <a:pt x="4278906" y="919993"/>
                  <a:pt x="4241278" y="863149"/>
                  <a:pt x="4195016" y="813732"/>
                </a:cubicBezTo>
                <a:cubicBezTo>
                  <a:pt x="4036469" y="644375"/>
                  <a:pt x="3898905" y="523951"/>
                  <a:pt x="3708455" y="394283"/>
                </a:cubicBezTo>
                <a:cubicBezTo>
                  <a:pt x="3658077" y="359983"/>
                  <a:pt x="3488655" y="271298"/>
                  <a:pt x="3423229" y="251670"/>
                </a:cubicBezTo>
                <a:cubicBezTo>
                  <a:pt x="3183964" y="179890"/>
                  <a:pt x="3194362" y="188080"/>
                  <a:pt x="3003780" y="176169"/>
                </a:cubicBezTo>
                <a:cubicBezTo>
                  <a:pt x="2544527" y="191477"/>
                  <a:pt x="2684160" y="190533"/>
                  <a:pt x="1980323" y="176169"/>
                </a:cubicBezTo>
                <a:cubicBezTo>
                  <a:pt x="1963317" y="175822"/>
                  <a:pt x="1946707" y="170915"/>
                  <a:pt x="1929989" y="167780"/>
                </a:cubicBezTo>
                <a:lnTo>
                  <a:pt x="1577651" y="100668"/>
                </a:lnTo>
                <a:lnTo>
                  <a:pt x="1401482" y="67112"/>
                </a:lnTo>
                <a:lnTo>
                  <a:pt x="1359537" y="58723"/>
                </a:lnTo>
                <a:cubicBezTo>
                  <a:pt x="1345555" y="55927"/>
                  <a:pt x="1330943" y="55341"/>
                  <a:pt x="1317592" y="50334"/>
                </a:cubicBezTo>
                <a:lnTo>
                  <a:pt x="1250480" y="25167"/>
                </a:lnTo>
                <a:lnTo>
                  <a:pt x="503860" y="33556"/>
                </a:lnTo>
                <a:cubicBezTo>
                  <a:pt x="475763" y="34124"/>
                  <a:pt x="447470" y="36156"/>
                  <a:pt x="419970" y="41945"/>
                </a:cubicBezTo>
                <a:cubicBezTo>
                  <a:pt x="394011" y="47410"/>
                  <a:pt x="369879" y="59489"/>
                  <a:pt x="344469" y="67112"/>
                </a:cubicBezTo>
                <a:cubicBezTo>
                  <a:pt x="246778" y="96420"/>
                  <a:pt x="235691" y="85869"/>
                  <a:pt x="143134" y="151002"/>
                </a:cubicBezTo>
                <a:cubicBezTo>
                  <a:pt x="100966" y="180675"/>
                  <a:pt x="25688" y="251670"/>
                  <a:pt x="25688" y="251670"/>
                </a:cubicBezTo>
                <a:cubicBezTo>
                  <a:pt x="20095" y="265652"/>
                  <a:pt x="12296" y="278942"/>
                  <a:pt x="8910" y="293615"/>
                </a:cubicBezTo>
                <a:cubicBezTo>
                  <a:pt x="-4502" y="351736"/>
                  <a:pt x="-1334" y="432779"/>
                  <a:pt x="8910" y="486562"/>
                </a:cubicBezTo>
                <a:cubicBezTo>
                  <a:pt x="12552" y="505681"/>
                  <a:pt x="70998" y="598071"/>
                  <a:pt x="76022" y="604008"/>
                </a:cubicBezTo>
                <a:cubicBezTo>
                  <a:pt x="90129" y="620680"/>
                  <a:pt x="110913" y="630510"/>
                  <a:pt x="126356" y="645953"/>
                </a:cubicBezTo>
                <a:cubicBezTo>
                  <a:pt x="133485" y="653082"/>
                  <a:pt x="136352" y="663660"/>
                  <a:pt x="143134" y="671120"/>
                </a:cubicBezTo>
                <a:cubicBezTo>
                  <a:pt x="164415" y="694529"/>
                  <a:pt x="210246" y="706594"/>
                  <a:pt x="210246" y="738231"/>
                </a:cubicBezTo>
                <a:lnTo>
                  <a:pt x="210246" y="805343"/>
                </a:lnTo>
                <a:lnTo>
                  <a:pt x="612917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85F46125-64E8-49DF-A0CF-40644259A92B}"/>
              </a:ext>
            </a:extLst>
          </p:cNvPr>
          <p:cNvSpPr/>
          <p:nvPr/>
        </p:nvSpPr>
        <p:spPr>
          <a:xfrm>
            <a:off x="5201174" y="1342239"/>
            <a:ext cx="4219663" cy="4999838"/>
          </a:xfrm>
          <a:custGeom>
            <a:avLst/>
            <a:gdLst>
              <a:gd name="connsiteX0" fmla="*/ 1602298 w 4219663"/>
              <a:gd name="connsiteY0" fmla="*/ 310392 h 4999838"/>
              <a:gd name="connsiteX1" fmla="*/ 1602298 w 4219663"/>
              <a:gd name="connsiteY1" fmla="*/ 310392 h 4999838"/>
              <a:gd name="connsiteX2" fmla="*/ 1602298 w 4219663"/>
              <a:gd name="connsiteY2" fmla="*/ 830510 h 4999838"/>
              <a:gd name="connsiteX3" fmla="*/ 1627465 w 4219663"/>
              <a:gd name="connsiteY3" fmla="*/ 864066 h 4999838"/>
              <a:gd name="connsiteX4" fmla="*/ 1652632 w 4219663"/>
              <a:gd name="connsiteY4" fmla="*/ 922789 h 4999838"/>
              <a:gd name="connsiteX5" fmla="*/ 1627465 w 4219663"/>
              <a:gd name="connsiteY5" fmla="*/ 964733 h 4999838"/>
              <a:gd name="connsiteX6" fmla="*/ 1535186 w 4219663"/>
              <a:gd name="connsiteY6" fmla="*/ 1006678 h 4999838"/>
              <a:gd name="connsiteX7" fmla="*/ 1451296 w 4219663"/>
              <a:gd name="connsiteY7" fmla="*/ 1048623 h 4999838"/>
              <a:gd name="connsiteX8" fmla="*/ 1384184 w 4219663"/>
              <a:gd name="connsiteY8" fmla="*/ 1073790 h 4999838"/>
              <a:gd name="connsiteX9" fmla="*/ 1124125 w 4219663"/>
              <a:gd name="connsiteY9" fmla="*/ 1266737 h 4999838"/>
              <a:gd name="connsiteX10" fmla="*/ 1057013 w 4219663"/>
              <a:gd name="connsiteY10" fmla="*/ 1317071 h 4999838"/>
              <a:gd name="connsiteX11" fmla="*/ 939567 w 4219663"/>
              <a:gd name="connsiteY11" fmla="*/ 1484851 h 4999838"/>
              <a:gd name="connsiteX12" fmla="*/ 805343 w 4219663"/>
              <a:gd name="connsiteY12" fmla="*/ 1711354 h 4999838"/>
              <a:gd name="connsiteX13" fmla="*/ 771787 w 4219663"/>
              <a:gd name="connsiteY13" fmla="*/ 1786855 h 4999838"/>
              <a:gd name="connsiteX14" fmla="*/ 746620 w 4219663"/>
              <a:gd name="connsiteY14" fmla="*/ 1853967 h 4999838"/>
              <a:gd name="connsiteX15" fmla="*/ 620786 w 4219663"/>
              <a:gd name="connsiteY15" fmla="*/ 2030135 h 4999838"/>
              <a:gd name="connsiteX16" fmla="*/ 545285 w 4219663"/>
              <a:gd name="connsiteY16" fmla="*/ 2072080 h 4999838"/>
              <a:gd name="connsiteX17" fmla="*/ 478173 w 4219663"/>
              <a:gd name="connsiteY17" fmla="*/ 2114025 h 4999838"/>
              <a:gd name="connsiteX18" fmla="*/ 427839 w 4219663"/>
              <a:gd name="connsiteY18" fmla="*/ 2139192 h 4999838"/>
              <a:gd name="connsiteX19" fmla="*/ 327171 w 4219663"/>
              <a:gd name="connsiteY19" fmla="*/ 2223082 h 4999838"/>
              <a:gd name="connsiteX20" fmla="*/ 276837 w 4219663"/>
              <a:gd name="connsiteY20" fmla="*/ 2357306 h 4999838"/>
              <a:gd name="connsiteX21" fmla="*/ 243281 w 4219663"/>
              <a:gd name="connsiteY21" fmla="*/ 2525086 h 4999838"/>
              <a:gd name="connsiteX22" fmla="*/ 218114 w 4219663"/>
              <a:gd name="connsiteY22" fmla="*/ 2642532 h 4999838"/>
              <a:gd name="connsiteX23" fmla="*/ 226503 w 4219663"/>
              <a:gd name="connsiteY23" fmla="*/ 2919368 h 4999838"/>
              <a:gd name="connsiteX24" fmla="*/ 251670 w 4219663"/>
              <a:gd name="connsiteY24" fmla="*/ 3028425 h 4999838"/>
              <a:gd name="connsiteX25" fmla="*/ 671120 w 4219663"/>
              <a:gd name="connsiteY25" fmla="*/ 3422708 h 4999838"/>
              <a:gd name="connsiteX26" fmla="*/ 755009 w 4219663"/>
              <a:gd name="connsiteY26" fmla="*/ 3498209 h 4999838"/>
              <a:gd name="connsiteX27" fmla="*/ 864066 w 4219663"/>
              <a:gd name="connsiteY27" fmla="*/ 3573710 h 4999838"/>
              <a:gd name="connsiteX28" fmla="*/ 914400 w 4219663"/>
              <a:gd name="connsiteY28" fmla="*/ 3607266 h 4999838"/>
              <a:gd name="connsiteX29" fmla="*/ 1006679 w 4219663"/>
              <a:gd name="connsiteY29" fmla="*/ 3632433 h 4999838"/>
              <a:gd name="connsiteX30" fmla="*/ 1098958 w 4219663"/>
              <a:gd name="connsiteY30" fmla="*/ 3699544 h 4999838"/>
              <a:gd name="connsiteX31" fmla="*/ 1124125 w 4219663"/>
              <a:gd name="connsiteY31" fmla="*/ 3741489 h 4999838"/>
              <a:gd name="connsiteX32" fmla="*/ 1157681 w 4219663"/>
              <a:gd name="connsiteY32" fmla="*/ 3783434 h 4999838"/>
              <a:gd name="connsiteX33" fmla="*/ 1233182 w 4219663"/>
              <a:gd name="connsiteY33" fmla="*/ 3917658 h 4999838"/>
              <a:gd name="connsiteX34" fmla="*/ 1333850 w 4219663"/>
              <a:gd name="connsiteY34" fmla="*/ 3959603 h 4999838"/>
              <a:gd name="connsiteX35" fmla="*/ 1375795 w 4219663"/>
              <a:gd name="connsiteY35" fmla="*/ 3976381 h 4999838"/>
              <a:gd name="connsiteX36" fmla="*/ 1442907 w 4219663"/>
              <a:gd name="connsiteY36" fmla="*/ 4043493 h 4999838"/>
              <a:gd name="connsiteX37" fmla="*/ 1476463 w 4219663"/>
              <a:gd name="connsiteY37" fmla="*/ 4068660 h 4999838"/>
              <a:gd name="connsiteX38" fmla="*/ 1602298 w 4219663"/>
              <a:gd name="connsiteY38" fmla="*/ 4085438 h 4999838"/>
              <a:gd name="connsiteX39" fmla="*/ 1686187 w 4219663"/>
              <a:gd name="connsiteY39" fmla="*/ 4110605 h 4999838"/>
              <a:gd name="connsiteX40" fmla="*/ 1820411 w 4219663"/>
              <a:gd name="connsiteY40" fmla="*/ 4127383 h 4999838"/>
              <a:gd name="connsiteX41" fmla="*/ 1669409 w 4219663"/>
              <a:gd name="connsiteY41" fmla="*/ 4144161 h 4999838"/>
              <a:gd name="connsiteX42" fmla="*/ 1476463 w 4219663"/>
              <a:gd name="connsiteY42" fmla="*/ 4127383 h 4999838"/>
              <a:gd name="connsiteX43" fmla="*/ 1300294 w 4219663"/>
              <a:gd name="connsiteY43" fmla="*/ 4110605 h 4999838"/>
              <a:gd name="connsiteX44" fmla="*/ 1216404 w 4219663"/>
              <a:gd name="connsiteY44" fmla="*/ 4169328 h 4999838"/>
              <a:gd name="connsiteX45" fmla="*/ 1182848 w 4219663"/>
              <a:gd name="connsiteY45" fmla="*/ 4228051 h 4999838"/>
              <a:gd name="connsiteX46" fmla="*/ 1208015 w 4219663"/>
              <a:gd name="connsiteY46" fmla="*/ 4496499 h 4999838"/>
              <a:gd name="connsiteX47" fmla="*/ 1291905 w 4219663"/>
              <a:gd name="connsiteY47" fmla="*/ 4613944 h 4999838"/>
              <a:gd name="connsiteX48" fmla="*/ 1711354 w 4219663"/>
              <a:gd name="connsiteY48" fmla="*/ 4806891 h 4999838"/>
              <a:gd name="connsiteX49" fmla="*/ 2088859 w 4219663"/>
              <a:gd name="connsiteY49" fmla="*/ 4790113 h 4999838"/>
              <a:gd name="connsiteX50" fmla="*/ 2189527 w 4219663"/>
              <a:gd name="connsiteY50" fmla="*/ 4756557 h 4999838"/>
              <a:gd name="connsiteX51" fmla="*/ 2273417 w 4219663"/>
              <a:gd name="connsiteY51" fmla="*/ 4748168 h 4999838"/>
              <a:gd name="connsiteX52" fmla="*/ 2432808 w 4219663"/>
              <a:gd name="connsiteY52" fmla="*/ 4706223 h 4999838"/>
              <a:gd name="connsiteX53" fmla="*/ 2533476 w 4219663"/>
              <a:gd name="connsiteY53" fmla="*/ 4681056 h 4999838"/>
              <a:gd name="connsiteX54" fmla="*/ 2575420 w 4219663"/>
              <a:gd name="connsiteY54" fmla="*/ 4605555 h 4999838"/>
              <a:gd name="connsiteX55" fmla="*/ 2634143 w 4219663"/>
              <a:gd name="connsiteY55" fmla="*/ 4588778 h 4999838"/>
              <a:gd name="connsiteX56" fmla="*/ 2885813 w 4219663"/>
              <a:gd name="connsiteY56" fmla="*/ 4538444 h 4999838"/>
              <a:gd name="connsiteX57" fmla="*/ 3112316 w 4219663"/>
              <a:gd name="connsiteY57" fmla="*/ 4513277 h 4999838"/>
              <a:gd name="connsiteX58" fmla="*/ 3305263 w 4219663"/>
              <a:gd name="connsiteY58" fmla="*/ 4496499 h 4999838"/>
              <a:gd name="connsiteX59" fmla="*/ 3531765 w 4219663"/>
              <a:gd name="connsiteY59" fmla="*/ 4488110 h 4999838"/>
              <a:gd name="connsiteX60" fmla="*/ 3565321 w 4219663"/>
              <a:gd name="connsiteY60" fmla="*/ 4471332 h 4999838"/>
              <a:gd name="connsiteX61" fmla="*/ 3674378 w 4219663"/>
              <a:gd name="connsiteY61" fmla="*/ 4454554 h 4999838"/>
              <a:gd name="connsiteX62" fmla="*/ 3716323 w 4219663"/>
              <a:gd name="connsiteY62" fmla="*/ 4446165 h 4999838"/>
              <a:gd name="connsiteX63" fmla="*/ 4001549 w 4219663"/>
              <a:gd name="connsiteY63" fmla="*/ 4437776 h 4999838"/>
              <a:gd name="connsiteX64" fmla="*/ 4035105 w 4219663"/>
              <a:gd name="connsiteY64" fmla="*/ 4429387 h 4999838"/>
              <a:gd name="connsiteX65" fmla="*/ 4060272 w 4219663"/>
              <a:gd name="connsiteY65" fmla="*/ 4412609 h 4999838"/>
              <a:gd name="connsiteX66" fmla="*/ 4102217 w 4219663"/>
              <a:gd name="connsiteY66" fmla="*/ 4404220 h 4999838"/>
              <a:gd name="connsiteX67" fmla="*/ 4160940 w 4219663"/>
              <a:gd name="connsiteY67" fmla="*/ 4379053 h 4999838"/>
              <a:gd name="connsiteX68" fmla="*/ 4194496 w 4219663"/>
              <a:gd name="connsiteY68" fmla="*/ 4353886 h 4999838"/>
              <a:gd name="connsiteX69" fmla="*/ 4219663 w 4219663"/>
              <a:gd name="connsiteY69" fmla="*/ 4412609 h 4999838"/>
              <a:gd name="connsiteX70" fmla="*/ 4169329 w 4219663"/>
              <a:gd name="connsiteY70" fmla="*/ 4613944 h 4999838"/>
              <a:gd name="connsiteX71" fmla="*/ 4068661 w 4219663"/>
              <a:gd name="connsiteY71" fmla="*/ 4689445 h 4999838"/>
              <a:gd name="connsiteX72" fmla="*/ 3867325 w 4219663"/>
              <a:gd name="connsiteY72" fmla="*/ 4773335 h 4999838"/>
              <a:gd name="connsiteX73" fmla="*/ 3783435 w 4219663"/>
              <a:gd name="connsiteY73" fmla="*/ 4815280 h 4999838"/>
              <a:gd name="connsiteX74" fmla="*/ 3749879 w 4219663"/>
              <a:gd name="connsiteY74" fmla="*/ 4823669 h 4999838"/>
              <a:gd name="connsiteX75" fmla="*/ 3682767 w 4219663"/>
              <a:gd name="connsiteY75" fmla="*/ 4857225 h 4999838"/>
              <a:gd name="connsiteX76" fmla="*/ 3431098 w 4219663"/>
              <a:gd name="connsiteY76" fmla="*/ 4932726 h 4999838"/>
              <a:gd name="connsiteX77" fmla="*/ 3271707 w 4219663"/>
              <a:gd name="connsiteY77" fmla="*/ 4957893 h 4999838"/>
              <a:gd name="connsiteX78" fmla="*/ 2944536 w 4219663"/>
              <a:gd name="connsiteY78" fmla="*/ 4966282 h 4999838"/>
              <a:gd name="connsiteX79" fmla="*/ 2818701 w 4219663"/>
              <a:gd name="connsiteY79" fmla="*/ 4974671 h 4999838"/>
              <a:gd name="connsiteX80" fmla="*/ 2499920 w 4219663"/>
              <a:gd name="connsiteY80" fmla="*/ 4983060 h 4999838"/>
              <a:gd name="connsiteX81" fmla="*/ 2416030 w 4219663"/>
              <a:gd name="connsiteY81" fmla="*/ 4999838 h 4999838"/>
              <a:gd name="connsiteX82" fmla="*/ 1778466 w 4219663"/>
              <a:gd name="connsiteY82" fmla="*/ 4974671 h 4999838"/>
              <a:gd name="connsiteX83" fmla="*/ 1434518 w 4219663"/>
              <a:gd name="connsiteY83" fmla="*/ 4832058 h 4999838"/>
              <a:gd name="connsiteX84" fmla="*/ 1400962 w 4219663"/>
              <a:gd name="connsiteY84" fmla="*/ 4806891 h 4999838"/>
              <a:gd name="connsiteX85" fmla="*/ 1317072 w 4219663"/>
              <a:gd name="connsiteY85" fmla="*/ 4773335 h 4999838"/>
              <a:gd name="connsiteX86" fmla="*/ 1241571 w 4219663"/>
              <a:gd name="connsiteY86" fmla="*/ 4748168 h 4999838"/>
              <a:gd name="connsiteX87" fmla="*/ 1023457 w 4219663"/>
              <a:gd name="connsiteY87" fmla="*/ 4580389 h 4999838"/>
              <a:gd name="connsiteX88" fmla="*/ 964734 w 4219663"/>
              <a:gd name="connsiteY88" fmla="*/ 4337108 h 4999838"/>
              <a:gd name="connsiteX89" fmla="*/ 947956 w 4219663"/>
              <a:gd name="connsiteY89" fmla="*/ 4093827 h 4999838"/>
              <a:gd name="connsiteX90" fmla="*/ 872455 w 4219663"/>
              <a:gd name="connsiteY90" fmla="*/ 3858935 h 4999838"/>
              <a:gd name="connsiteX91" fmla="*/ 746620 w 4219663"/>
              <a:gd name="connsiteY91" fmla="*/ 3766656 h 4999838"/>
              <a:gd name="connsiteX92" fmla="*/ 578841 w 4219663"/>
              <a:gd name="connsiteY92" fmla="*/ 3598877 h 4999838"/>
              <a:gd name="connsiteX93" fmla="*/ 419450 w 4219663"/>
              <a:gd name="connsiteY93" fmla="*/ 3473042 h 4999838"/>
              <a:gd name="connsiteX94" fmla="*/ 243281 w 4219663"/>
              <a:gd name="connsiteY94" fmla="*/ 3296873 h 4999838"/>
              <a:gd name="connsiteX95" fmla="*/ 134224 w 4219663"/>
              <a:gd name="connsiteY95" fmla="*/ 3095537 h 4999838"/>
              <a:gd name="connsiteX96" fmla="*/ 0 w 4219663"/>
              <a:gd name="connsiteY96" fmla="*/ 2768367 h 4999838"/>
              <a:gd name="connsiteX97" fmla="*/ 25167 w 4219663"/>
              <a:gd name="connsiteY97" fmla="*/ 2223082 h 4999838"/>
              <a:gd name="connsiteX98" fmla="*/ 100668 w 4219663"/>
              <a:gd name="connsiteY98" fmla="*/ 2030135 h 4999838"/>
              <a:gd name="connsiteX99" fmla="*/ 478173 w 4219663"/>
              <a:gd name="connsiteY99" fmla="*/ 1476462 h 4999838"/>
              <a:gd name="connsiteX100" fmla="*/ 897622 w 4219663"/>
              <a:gd name="connsiteY100" fmla="*/ 1140902 h 4999838"/>
              <a:gd name="connsiteX101" fmla="*/ 998290 w 4219663"/>
              <a:gd name="connsiteY101" fmla="*/ 1057012 h 4999838"/>
              <a:gd name="connsiteX102" fmla="*/ 1073791 w 4219663"/>
              <a:gd name="connsiteY102" fmla="*/ 989900 h 4999838"/>
              <a:gd name="connsiteX103" fmla="*/ 1166070 w 4219663"/>
              <a:gd name="connsiteY103" fmla="*/ 931178 h 4999838"/>
              <a:gd name="connsiteX104" fmla="*/ 1275127 w 4219663"/>
              <a:gd name="connsiteY104" fmla="*/ 796954 h 4999838"/>
              <a:gd name="connsiteX105" fmla="*/ 1308683 w 4219663"/>
              <a:gd name="connsiteY105" fmla="*/ 713064 h 4999838"/>
              <a:gd name="connsiteX106" fmla="*/ 1342239 w 4219663"/>
              <a:gd name="connsiteY106" fmla="*/ 645952 h 4999838"/>
              <a:gd name="connsiteX107" fmla="*/ 1367406 w 4219663"/>
              <a:gd name="connsiteY107" fmla="*/ 310392 h 4999838"/>
              <a:gd name="connsiteX108" fmla="*/ 1409351 w 4219663"/>
              <a:gd name="connsiteY108" fmla="*/ 142612 h 4999838"/>
              <a:gd name="connsiteX109" fmla="*/ 1484852 w 4219663"/>
              <a:gd name="connsiteY109" fmla="*/ 33555 h 4999838"/>
              <a:gd name="connsiteX110" fmla="*/ 1627465 w 4219663"/>
              <a:gd name="connsiteY110" fmla="*/ 0 h 4999838"/>
              <a:gd name="connsiteX111" fmla="*/ 1761688 w 4219663"/>
              <a:gd name="connsiteY111" fmla="*/ 16778 h 4999838"/>
              <a:gd name="connsiteX112" fmla="*/ 1786855 w 4219663"/>
              <a:gd name="connsiteY112" fmla="*/ 25167 h 4999838"/>
              <a:gd name="connsiteX113" fmla="*/ 1828800 w 4219663"/>
              <a:gd name="connsiteY113" fmla="*/ 58722 h 4999838"/>
              <a:gd name="connsiteX114" fmla="*/ 1853967 w 4219663"/>
              <a:gd name="connsiteY114" fmla="*/ 117445 h 4999838"/>
              <a:gd name="connsiteX115" fmla="*/ 1870745 w 4219663"/>
              <a:gd name="connsiteY115" fmla="*/ 704675 h 4999838"/>
              <a:gd name="connsiteX116" fmla="*/ 1845578 w 4219663"/>
              <a:gd name="connsiteY116" fmla="*/ 780176 h 4999838"/>
              <a:gd name="connsiteX117" fmla="*/ 1803633 w 4219663"/>
              <a:gd name="connsiteY117" fmla="*/ 855677 h 4999838"/>
              <a:gd name="connsiteX118" fmla="*/ 1778466 w 4219663"/>
              <a:gd name="connsiteY118" fmla="*/ 889233 h 4999838"/>
              <a:gd name="connsiteX119" fmla="*/ 1736521 w 4219663"/>
              <a:gd name="connsiteY119" fmla="*/ 906011 h 4999838"/>
              <a:gd name="connsiteX120" fmla="*/ 1669409 w 4219663"/>
              <a:gd name="connsiteY120" fmla="*/ 889233 h 4999838"/>
              <a:gd name="connsiteX121" fmla="*/ 1619076 w 4219663"/>
              <a:gd name="connsiteY121" fmla="*/ 847288 h 4999838"/>
              <a:gd name="connsiteX122" fmla="*/ 1602298 w 4219663"/>
              <a:gd name="connsiteY122" fmla="*/ 813732 h 4999838"/>
              <a:gd name="connsiteX123" fmla="*/ 1593909 w 4219663"/>
              <a:gd name="connsiteY123" fmla="*/ 763398 h 4999838"/>
              <a:gd name="connsiteX124" fmla="*/ 1619076 w 4219663"/>
              <a:gd name="connsiteY124" fmla="*/ 595618 h 4999838"/>
              <a:gd name="connsiteX125" fmla="*/ 1627465 w 4219663"/>
              <a:gd name="connsiteY125" fmla="*/ 545284 h 4999838"/>
              <a:gd name="connsiteX126" fmla="*/ 1610687 w 4219663"/>
              <a:gd name="connsiteY126" fmla="*/ 453005 h 4999838"/>
              <a:gd name="connsiteX127" fmla="*/ 1585520 w 4219663"/>
              <a:gd name="connsiteY127" fmla="*/ 394282 h 4999838"/>
              <a:gd name="connsiteX128" fmla="*/ 1585520 w 4219663"/>
              <a:gd name="connsiteY128" fmla="*/ 394282 h 499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4219663" h="4999838">
                <a:moveTo>
                  <a:pt x="1602298" y="310392"/>
                </a:moveTo>
                <a:lnTo>
                  <a:pt x="1602298" y="310392"/>
                </a:lnTo>
                <a:cubicBezTo>
                  <a:pt x="1584959" y="535804"/>
                  <a:pt x="1571560" y="584602"/>
                  <a:pt x="1602298" y="830510"/>
                </a:cubicBezTo>
                <a:cubicBezTo>
                  <a:pt x="1604032" y="844384"/>
                  <a:pt x="1620770" y="851792"/>
                  <a:pt x="1627465" y="864066"/>
                </a:cubicBezTo>
                <a:cubicBezTo>
                  <a:pt x="1637663" y="882762"/>
                  <a:pt x="1644243" y="903215"/>
                  <a:pt x="1652632" y="922789"/>
                </a:cubicBezTo>
                <a:cubicBezTo>
                  <a:pt x="1644243" y="936770"/>
                  <a:pt x="1640733" y="955256"/>
                  <a:pt x="1627465" y="964733"/>
                </a:cubicBezTo>
                <a:cubicBezTo>
                  <a:pt x="1599970" y="984372"/>
                  <a:pt x="1565692" y="992151"/>
                  <a:pt x="1535186" y="1006678"/>
                </a:cubicBezTo>
                <a:cubicBezTo>
                  <a:pt x="1506959" y="1020119"/>
                  <a:pt x="1479865" y="1035926"/>
                  <a:pt x="1451296" y="1048623"/>
                </a:cubicBezTo>
                <a:cubicBezTo>
                  <a:pt x="1429463" y="1058326"/>
                  <a:pt x="1405802" y="1063617"/>
                  <a:pt x="1384184" y="1073790"/>
                </a:cubicBezTo>
                <a:cubicBezTo>
                  <a:pt x="1272461" y="1126366"/>
                  <a:pt x="1239132" y="1174731"/>
                  <a:pt x="1124125" y="1266737"/>
                </a:cubicBezTo>
                <a:cubicBezTo>
                  <a:pt x="1102289" y="1284206"/>
                  <a:pt x="1075591" y="1296171"/>
                  <a:pt x="1057013" y="1317071"/>
                </a:cubicBezTo>
                <a:cubicBezTo>
                  <a:pt x="921074" y="1470002"/>
                  <a:pt x="1053422" y="1309690"/>
                  <a:pt x="939567" y="1484851"/>
                </a:cubicBezTo>
                <a:cubicBezTo>
                  <a:pt x="831030" y="1651830"/>
                  <a:pt x="922044" y="1448776"/>
                  <a:pt x="805343" y="1711354"/>
                </a:cubicBezTo>
                <a:cubicBezTo>
                  <a:pt x="794158" y="1736521"/>
                  <a:pt x="782273" y="1761389"/>
                  <a:pt x="771787" y="1786855"/>
                </a:cubicBezTo>
                <a:cubicBezTo>
                  <a:pt x="762690" y="1808947"/>
                  <a:pt x="757748" y="1832825"/>
                  <a:pt x="746620" y="1853967"/>
                </a:cubicBezTo>
                <a:cubicBezTo>
                  <a:pt x="726901" y="1891433"/>
                  <a:pt x="653481" y="2001286"/>
                  <a:pt x="620786" y="2030135"/>
                </a:cubicBezTo>
                <a:cubicBezTo>
                  <a:pt x="599198" y="2049183"/>
                  <a:pt x="570100" y="2057483"/>
                  <a:pt x="545285" y="2072080"/>
                </a:cubicBezTo>
                <a:cubicBezTo>
                  <a:pt x="522547" y="2085455"/>
                  <a:pt x="501078" y="2100937"/>
                  <a:pt x="478173" y="2114025"/>
                </a:cubicBezTo>
                <a:cubicBezTo>
                  <a:pt x="461886" y="2123332"/>
                  <a:pt x="443046" y="2128209"/>
                  <a:pt x="427839" y="2139192"/>
                </a:cubicBezTo>
                <a:cubicBezTo>
                  <a:pt x="392428" y="2164766"/>
                  <a:pt x="327171" y="2223082"/>
                  <a:pt x="327171" y="2223082"/>
                </a:cubicBezTo>
                <a:cubicBezTo>
                  <a:pt x="310393" y="2267823"/>
                  <a:pt x="288426" y="2310949"/>
                  <a:pt x="276837" y="2357306"/>
                </a:cubicBezTo>
                <a:cubicBezTo>
                  <a:pt x="242513" y="2494601"/>
                  <a:pt x="277563" y="2346822"/>
                  <a:pt x="243281" y="2525086"/>
                </a:cubicBezTo>
                <a:cubicBezTo>
                  <a:pt x="235720" y="2564403"/>
                  <a:pt x="226503" y="2603383"/>
                  <a:pt x="218114" y="2642532"/>
                </a:cubicBezTo>
                <a:cubicBezTo>
                  <a:pt x="220910" y="2734811"/>
                  <a:pt x="218505" y="2827394"/>
                  <a:pt x="226503" y="2919368"/>
                </a:cubicBezTo>
                <a:cubicBezTo>
                  <a:pt x="229735" y="2956535"/>
                  <a:pt x="231897" y="2996788"/>
                  <a:pt x="251670" y="3028425"/>
                </a:cubicBezTo>
                <a:cubicBezTo>
                  <a:pt x="450736" y="3346930"/>
                  <a:pt x="402693" y="3181121"/>
                  <a:pt x="671120" y="3422708"/>
                </a:cubicBezTo>
                <a:cubicBezTo>
                  <a:pt x="699083" y="3447875"/>
                  <a:pt x="726108" y="3474125"/>
                  <a:pt x="755009" y="3498209"/>
                </a:cubicBezTo>
                <a:cubicBezTo>
                  <a:pt x="822123" y="3554138"/>
                  <a:pt x="805747" y="3536598"/>
                  <a:pt x="864066" y="3573710"/>
                </a:cubicBezTo>
                <a:cubicBezTo>
                  <a:pt x="881078" y="3584536"/>
                  <a:pt x="895754" y="3599588"/>
                  <a:pt x="914400" y="3607266"/>
                </a:cubicBezTo>
                <a:cubicBezTo>
                  <a:pt x="943882" y="3619405"/>
                  <a:pt x="975919" y="3624044"/>
                  <a:pt x="1006679" y="3632433"/>
                </a:cubicBezTo>
                <a:cubicBezTo>
                  <a:pt x="1071911" y="3675921"/>
                  <a:pt x="1041267" y="3653392"/>
                  <a:pt x="1098958" y="3699544"/>
                </a:cubicBezTo>
                <a:cubicBezTo>
                  <a:pt x="1107347" y="3713526"/>
                  <a:pt x="1114775" y="3728131"/>
                  <a:pt x="1124125" y="3741489"/>
                </a:cubicBezTo>
                <a:cubicBezTo>
                  <a:pt x="1134393" y="3756158"/>
                  <a:pt x="1148797" y="3767888"/>
                  <a:pt x="1157681" y="3783434"/>
                </a:cubicBezTo>
                <a:cubicBezTo>
                  <a:pt x="1194504" y="3847873"/>
                  <a:pt x="1180909" y="3865385"/>
                  <a:pt x="1233182" y="3917658"/>
                </a:cubicBezTo>
                <a:cubicBezTo>
                  <a:pt x="1261199" y="3945675"/>
                  <a:pt x="1298633" y="3947864"/>
                  <a:pt x="1333850" y="3959603"/>
                </a:cubicBezTo>
                <a:cubicBezTo>
                  <a:pt x="1348136" y="3964365"/>
                  <a:pt x="1361813" y="3970788"/>
                  <a:pt x="1375795" y="3976381"/>
                </a:cubicBezTo>
                <a:cubicBezTo>
                  <a:pt x="1398166" y="3998752"/>
                  <a:pt x="1419586" y="4022115"/>
                  <a:pt x="1442907" y="4043493"/>
                </a:cubicBezTo>
                <a:cubicBezTo>
                  <a:pt x="1453214" y="4052941"/>
                  <a:pt x="1462942" y="4065102"/>
                  <a:pt x="1476463" y="4068660"/>
                </a:cubicBezTo>
                <a:cubicBezTo>
                  <a:pt x="1517386" y="4079429"/>
                  <a:pt x="1560353" y="4079845"/>
                  <a:pt x="1602298" y="4085438"/>
                </a:cubicBezTo>
                <a:cubicBezTo>
                  <a:pt x="1630261" y="4093827"/>
                  <a:pt x="1657864" y="4103524"/>
                  <a:pt x="1686187" y="4110605"/>
                </a:cubicBezTo>
                <a:cubicBezTo>
                  <a:pt x="1720877" y="4119278"/>
                  <a:pt x="1791242" y="4124466"/>
                  <a:pt x="1820411" y="4127383"/>
                </a:cubicBezTo>
                <a:cubicBezTo>
                  <a:pt x="1756000" y="4175691"/>
                  <a:pt x="1799275" y="4154691"/>
                  <a:pt x="1669409" y="4144161"/>
                </a:cubicBezTo>
                <a:lnTo>
                  <a:pt x="1476463" y="4127383"/>
                </a:lnTo>
                <a:cubicBezTo>
                  <a:pt x="1415565" y="4110774"/>
                  <a:pt x="1364351" y="4084982"/>
                  <a:pt x="1300294" y="4110605"/>
                </a:cubicBezTo>
                <a:cubicBezTo>
                  <a:pt x="1268602" y="4123282"/>
                  <a:pt x="1244367" y="4149754"/>
                  <a:pt x="1216404" y="4169328"/>
                </a:cubicBezTo>
                <a:cubicBezTo>
                  <a:pt x="1205219" y="4188902"/>
                  <a:pt x="1183426" y="4205514"/>
                  <a:pt x="1182848" y="4228051"/>
                </a:cubicBezTo>
                <a:cubicBezTo>
                  <a:pt x="1180544" y="4317897"/>
                  <a:pt x="1183573" y="4410011"/>
                  <a:pt x="1208015" y="4496499"/>
                </a:cubicBezTo>
                <a:cubicBezTo>
                  <a:pt x="1221099" y="4542795"/>
                  <a:pt x="1256694" y="4581161"/>
                  <a:pt x="1291905" y="4613944"/>
                </a:cubicBezTo>
                <a:cubicBezTo>
                  <a:pt x="1431317" y="4743741"/>
                  <a:pt x="1524656" y="4746666"/>
                  <a:pt x="1711354" y="4806891"/>
                </a:cubicBezTo>
                <a:cubicBezTo>
                  <a:pt x="1837189" y="4801298"/>
                  <a:pt x="1963592" y="4803299"/>
                  <a:pt x="2088859" y="4790113"/>
                </a:cubicBezTo>
                <a:cubicBezTo>
                  <a:pt x="2124036" y="4786410"/>
                  <a:pt x="2155035" y="4764396"/>
                  <a:pt x="2189527" y="4756557"/>
                </a:cubicBezTo>
                <a:cubicBezTo>
                  <a:pt x="2216931" y="4750329"/>
                  <a:pt x="2245454" y="4750964"/>
                  <a:pt x="2273417" y="4748168"/>
                </a:cubicBezTo>
                <a:cubicBezTo>
                  <a:pt x="2412198" y="4706534"/>
                  <a:pt x="2302141" y="4737334"/>
                  <a:pt x="2432808" y="4706223"/>
                </a:cubicBezTo>
                <a:cubicBezTo>
                  <a:pt x="2466456" y="4698212"/>
                  <a:pt x="2533476" y="4681056"/>
                  <a:pt x="2533476" y="4681056"/>
                </a:cubicBezTo>
                <a:cubicBezTo>
                  <a:pt x="2539523" y="4668962"/>
                  <a:pt x="2567319" y="4611226"/>
                  <a:pt x="2575420" y="4605555"/>
                </a:cubicBezTo>
                <a:cubicBezTo>
                  <a:pt x="2592098" y="4593881"/>
                  <a:pt x="2614245" y="4593080"/>
                  <a:pt x="2634143" y="4588778"/>
                </a:cubicBezTo>
                <a:cubicBezTo>
                  <a:pt x="2717762" y="4570698"/>
                  <a:pt x="2800922" y="4549055"/>
                  <a:pt x="2885813" y="4538444"/>
                </a:cubicBezTo>
                <a:cubicBezTo>
                  <a:pt x="3123509" y="4508732"/>
                  <a:pt x="2925248" y="4531984"/>
                  <a:pt x="3112316" y="4513277"/>
                </a:cubicBezTo>
                <a:cubicBezTo>
                  <a:pt x="3210956" y="4503413"/>
                  <a:pt x="3187157" y="4502260"/>
                  <a:pt x="3305263" y="4496499"/>
                </a:cubicBezTo>
                <a:cubicBezTo>
                  <a:pt x="3380726" y="4492818"/>
                  <a:pt x="3456264" y="4490906"/>
                  <a:pt x="3531765" y="4488110"/>
                </a:cubicBezTo>
                <a:cubicBezTo>
                  <a:pt x="3542950" y="4482517"/>
                  <a:pt x="3553612" y="4475723"/>
                  <a:pt x="3565321" y="4471332"/>
                </a:cubicBezTo>
                <a:cubicBezTo>
                  <a:pt x="3597561" y="4459242"/>
                  <a:pt x="3644261" y="4458856"/>
                  <a:pt x="3674378" y="4454554"/>
                </a:cubicBezTo>
                <a:cubicBezTo>
                  <a:pt x="3688493" y="4452538"/>
                  <a:pt x="3702083" y="4446895"/>
                  <a:pt x="3716323" y="4446165"/>
                </a:cubicBezTo>
                <a:cubicBezTo>
                  <a:pt x="3811315" y="4441294"/>
                  <a:pt x="3906474" y="4440572"/>
                  <a:pt x="4001549" y="4437776"/>
                </a:cubicBezTo>
                <a:cubicBezTo>
                  <a:pt x="4012734" y="4434980"/>
                  <a:pt x="4024508" y="4433929"/>
                  <a:pt x="4035105" y="4429387"/>
                </a:cubicBezTo>
                <a:cubicBezTo>
                  <a:pt x="4044372" y="4425415"/>
                  <a:pt x="4050832" y="4416149"/>
                  <a:pt x="4060272" y="4412609"/>
                </a:cubicBezTo>
                <a:cubicBezTo>
                  <a:pt x="4073623" y="4407602"/>
                  <a:pt x="4088235" y="4407016"/>
                  <a:pt x="4102217" y="4404220"/>
                </a:cubicBezTo>
                <a:cubicBezTo>
                  <a:pt x="4121791" y="4395831"/>
                  <a:pt x="4142244" y="4389251"/>
                  <a:pt x="4160940" y="4379053"/>
                </a:cubicBezTo>
                <a:cubicBezTo>
                  <a:pt x="4173214" y="4372358"/>
                  <a:pt x="4182357" y="4346949"/>
                  <a:pt x="4194496" y="4353886"/>
                </a:cubicBezTo>
                <a:cubicBezTo>
                  <a:pt x="4212986" y="4364452"/>
                  <a:pt x="4211274" y="4393035"/>
                  <a:pt x="4219663" y="4412609"/>
                </a:cubicBezTo>
                <a:cubicBezTo>
                  <a:pt x="4202885" y="4479721"/>
                  <a:pt x="4202455" y="4553214"/>
                  <a:pt x="4169329" y="4613944"/>
                </a:cubicBezTo>
                <a:cubicBezTo>
                  <a:pt x="4149243" y="4650767"/>
                  <a:pt x="4104629" y="4667864"/>
                  <a:pt x="4068661" y="4689445"/>
                </a:cubicBezTo>
                <a:cubicBezTo>
                  <a:pt x="3981781" y="4741573"/>
                  <a:pt x="3954807" y="4735843"/>
                  <a:pt x="3867325" y="4773335"/>
                </a:cubicBezTo>
                <a:cubicBezTo>
                  <a:pt x="3838589" y="4785650"/>
                  <a:pt x="3812171" y="4802965"/>
                  <a:pt x="3783435" y="4815280"/>
                </a:cubicBezTo>
                <a:cubicBezTo>
                  <a:pt x="3772838" y="4819822"/>
                  <a:pt x="3760522" y="4819235"/>
                  <a:pt x="3749879" y="4823669"/>
                </a:cubicBezTo>
                <a:cubicBezTo>
                  <a:pt x="3726792" y="4833289"/>
                  <a:pt x="3705818" y="4847519"/>
                  <a:pt x="3682767" y="4857225"/>
                </a:cubicBezTo>
                <a:cubicBezTo>
                  <a:pt x="3606560" y="4889312"/>
                  <a:pt x="3508499" y="4916431"/>
                  <a:pt x="3431098" y="4932726"/>
                </a:cubicBezTo>
                <a:cubicBezTo>
                  <a:pt x="3378463" y="4943807"/>
                  <a:pt x="3325368" y="4954192"/>
                  <a:pt x="3271707" y="4957893"/>
                </a:cubicBezTo>
                <a:cubicBezTo>
                  <a:pt x="3162873" y="4965399"/>
                  <a:pt x="3053593" y="4963486"/>
                  <a:pt x="2944536" y="4966282"/>
                </a:cubicBezTo>
                <a:cubicBezTo>
                  <a:pt x="2902591" y="4969078"/>
                  <a:pt x="2860709" y="4973086"/>
                  <a:pt x="2818701" y="4974671"/>
                </a:cubicBezTo>
                <a:cubicBezTo>
                  <a:pt x="2712479" y="4978679"/>
                  <a:pt x="2606010" y="4976429"/>
                  <a:pt x="2499920" y="4983060"/>
                </a:cubicBezTo>
                <a:cubicBezTo>
                  <a:pt x="2471458" y="4984839"/>
                  <a:pt x="2443993" y="4994245"/>
                  <a:pt x="2416030" y="4999838"/>
                </a:cubicBezTo>
                <a:cubicBezTo>
                  <a:pt x="2203509" y="4991449"/>
                  <a:pt x="1989131" y="5003930"/>
                  <a:pt x="1778466" y="4974671"/>
                </a:cubicBezTo>
                <a:cubicBezTo>
                  <a:pt x="1695728" y="4963180"/>
                  <a:pt x="1529493" y="4890504"/>
                  <a:pt x="1434518" y="4832058"/>
                </a:cubicBezTo>
                <a:cubicBezTo>
                  <a:pt x="1422610" y="4824730"/>
                  <a:pt x="1413468" y="4813144"/>
                  <a:pt x="1400962" y="4806891"/>
                </a:cubicBezTo>
                <a:cubicBezTo>
                  <a:pt x="1374024" y="4793422"/>
                  <a:pt x="1345332" y="4783747"/>
                  <a:pt x="1317072" y="4773335"/>
                </a:cubicBezTo>
                <a:cubicBezTo>
                  <a:pt x="1292179" y="4764164"/>
                  <a:pt x="1264928" y="4760745"/>
                  <a:pt x="1241571" y="4748168"/>
                </a:cubicBezTo>
                <a:cubicBezTo>
                  <a:pt x="1109665" y="4677142"/>
                  <a:pt x="1113483" y="4670413"/>
                  <a:pt x="1023457" y="4580389"/>
                </a:cubicBezTo>
                <a:cubicBezTo>
                  <a:pt x="997506" y="4493887"/>
                  <a:pt x="976746" y="4433208"/>
                  <a:pt x="964734" y="4337108"/>
                </a:cubicBezTo>
                <a:cubicBezTo>
                  <a:pt x="954652" y="4256449"/>
                  <a:pt x="964702" y="4173370"/>
                  <a:pt x="947956" y="4093827"/>
                </a:cubicBezTo>
                <a:cubicBezTo>
                  <a:pt x="935953" y="4036812"/>
                  <a:pt x="926195" y="3912675"/>
                  <a:pt x="872455" y="3858935"/>
                </a:cubicBezTo>
                <a:cubicBezTo>
                  <a:pt x="835675" y="3822155"/>
                  <a:pt x="785579" y="3801120"/>
                  <a:pt x="746620" y="3766656"/>
                </a:cubicBezTo>
                <a:cubicBezTo>
                  <a:pt x="472056" y="3523773"/>
                  <a:pt x="806374" y="3783070"/>
                  <a:pt x="578841" y="3598877"/>
                </a:cubicBezTo>
                <a:cubicBezTo>
                  <a:pt x="512913" y="3545506"/>
                  <a:pt x="475991" y="3527564"/>
                  <a:pt x="419450" y="3473042"/>
                </a:cubicBezTo>
                <a:cubicBezTo>
                  <a:pt x="359669" y="3415396"/>
                  <a:pt x="282835" y="3369895"/>
                  <a:pt x="243281" y="3296873"/>
                </a:cubicBezTo>
                <a:cubicBezTo>
                  <a:pt x="206929" y="3229761"/>
                  <a:pt x="164290" y="3165691"/>
                  <a:pt x="134224" y="3095537"/>
                </a:cubicBezTo>
                <a:cubicBezTo>
                  <a:pt x="20663" y="2830561"/>
                  <a:pt x="62668" y="2940701"/>
                  <a:pt x="0" y="2768367"/>
                </a:cubicBezTo>
                <a:cubicBezTo>
                  <a:pt x="1640" y="2710966"/>
                  <a:pt x="9733" y="2297445"/>
                  <a:pt x="25167" y="2223082"/>
                </a:cubicBezTo>
                <a:cubicBezTo>
                  <a:pt x="39202" y="2155459"/>
                  <a:pt x="67774" y="2090863"/>
                  <a:pt x="100668" y="2030135"/>
                </a:cubicBezTo>
                <a:cubicBezTo>
                  <a:pt x="167285" y="1907150"/>
                  <a:pt x="332126" y="1604534"/>
                  <a:pt x="478173" y="1476462"/>
                </a:cubicBezTo>
                <a:cubicBezTo>
                  <a:pt x="612795" y="1358408"/>
                  <a:pt x="758245" y="1253303"/>
                  <a:pt x="897622" y="1140902"/>
                </a:cubicBezTo>
                <a:cubicBezTo>
                  <a:pt x="931623" y="1113482"/>
                  <a:pt x="965126" y="1085439"/>
                  <a:pt x="998290" y="1057012"/>
                </a:cubicBezTo>
                <a:cubicBezTo>
                  <a:pt x="1023856" y="1035098"/>
                  <a:pt x="1045383" y="1007978"/>
                  <a:pt x="1073791" y="989900"/>
                </a:cubicBezTo>
                <a:cubicBezTo>
                  <a:pt x="1104551" y="970326"/>
                  <a:pt x="1139747" y="956404"/>
                  <a:pt x="1166070" y="931178"/>
                </a:cubicBezTo>
                <a:cubicBezTo>
                  <a:pt x="1207691" y="891291"/>
                  <a:pt x="1275127" y="796954"/>
                  <a:pt x="1275127" y="796954"/>
                </a:cubicBezTo>
                <a:cubicBezTo>
                  <a:pt x="1286312" y="768991"/>
                  <a:pt x="1296451" y="740586"/>
                  <a:pt x="1308683" y="713064"/>
                </a:cubicBezTo>
                <a:cubicBezTo>
                  <a:pt x="1318841" y="690209"/>
                  <a:pt x="1338235" y="670641"/>
                  <a:pt x="1342239" y="645952"/>
                </a:cubicBezTo>
                <a:cubicBezTo>
                  <a:pt x="1356379" y="558755"/>
                  <a:pt x="1353467" y="412608"/>
                  <a:pt x="1367406" y="310392"/>
                </a:cubicBezTo>
                <a:cubicBezTo>
                  <a:pt x="1375266" y="252751"/>
                  <a:pt x="1385891" y="196234"/>
                  <a:pt x="1409351" y="142612"/>
                </a:cubicBezTo>
                <a:cubicBezTo>
                  <a:pt x="1419531" y="119344"/>
                  <a:pt x="1461617" y="48492"/>
                  <a:pt x="1484852" y="33555"/>
                </a:cubicBezTo>
                <a:cubicBezTo>
                  <a:pt x="1523828" y="8499"/>
                  <a:pt x="1583246" y="5527"/>
                  <a:pt x="1627465" y="0"/>
                </a:cubicBezTo>
                <a:cubicBezTo>
                  <a:pt x="1672206" y="5593"/>
                  <a:pt x="1717151" y="9746"/>
                  <a:pt x="1761688" y="16778"/>
                </a:cubicBezTo>
                <a:cubicBezTo>
                  <a:pt x="1770423" y="18157"/>
                  <a:pt x="1779356" y="20480"/>
                  <a:pt x="1786855" y="25167"/>
                </a:cubicBezTo>
                <a:cubicBezTo>
                  <a:pt x="1802039" y="34657"/>
                  <a:pt x="1814818" y="47537"/>
                  <a:pt x="1828800" y="58722"/>
                </a:cubicBezTo>
                <a:cubicBezTo>
                  <a:pt x="1837189" y="78296"/>
                  <a:pt x="1846879" y="97363"/>
                  <a:pt x="1853967" y="117445"/>
                </a:cubicBezTo>
                <a:cubicBezTo>
                  <a:pt x="1927189" y="324906"/>
                  <a:pt x="1880559" y="385704"/>
                  <a:pt x="1870745" y="704675"/>
                </a:cubicBezTo>
                <a:cubicBezTo>
                  <a:pt x="1869495" y="745303"/>
                  <a:pt x="1860320" y="745777"/>
                  <a:pt x="1845578" y="780176"/>
                </a:cubicBezTo>
                <a:cubicBezTo>
                  <a:pt x="1821264" y="836909"/>
                  <a:pt x="1863868" y="769627"/>
                  <a:pt x="1803633" y="855677"/>
                </a:cubicBezTo>
                <a:cubicBezTo>
                  <a:pt x="1795615" y="867131"/>
                  <a:pt x="1789651" y="880844"/>
                  <a:pt x="1778466" y="889233"/>
                </a:cubicBezTo>
                <a:cubicBezTo>
                  <a:pt x="1766419" y="898268"/>
                  <a:pt x="1750503" y="900418"/>
                  <a:pt x="1736521" y="906011"/>
                </a:cubicBezTo>
                <a:cubicBezTo>
                  <a:pt x="1720568" y="902820"/>
                  <a:pt x="1686606" y="897832"/>
                  <a:pt x="1669409" y="889233"/>
                </a:cubicBezTo>
                <a:cubicBezTo>
                  <a:pt x="1653059" y="881058"/>
                  <a:pt x="1629382" y="861717"/>
                  <a:pt x="1619076" y="847288"/>
                </a:cubicBezTo>
                <a:cubicBezTo>
                  <a:pt x="1611807" y="837112"/>
                  <a:pt x="1607891" y="824917"/>
                  <a:pt x="1602298" y="813732"/>
                </a:cubicBezTo>
                <a:cubicBezTo>
                  <a:pt x="1599502" y="796954"/>
                  <a:pt x="1593909" y="780407"/>
                  <a:pt x="1593909" y="763398"/>
                </a:cubicBezTo>
                <a:cubicBezTo>
                  <a:pt x="1593909" y="684996"/>
                  <a:pt x="1604548" y="668256"/>
                  <a:pt x="1619076" y="595618"/>
                </a:cubicBezTo>
                <a:cubicBezTo>
                  <a:pt x="1622412" y="578939"/>
                  <a:pt x="1624669" y="562062"/>
                  <a:pt x="1627465" y="545284"/>
                </a:cubicBezTo>
                <a:cubicBezTo>
                  <a:pt x="1621872" y="514524"/>
                  <a:pt x="1618270" y="483335"/>
                  <a:pt x="1610687" y="453005"/>
                </a:cubicBezTo>
                <a:cubicBezTo>
                  <a:pt x="1605912" y="433905"/>
                  <a:pt x="1594695" y="412633"/>
                  <a:pt x="1585520" y="394282"/>
                </a:cubicBezTo>
                <a:lnTo>
                  <a:pt x="1585520" y="394282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C8643B5-ABCC-4F8F-8AC3-5BDA952ECAC6}"/>
              </a:ext>
            </a:extLst>
          </p:cNvPr>
          <p:cNvSpPr/>
          <p:nvPr/>
        </p:nvSpPr>
        <p:spPr>
          <a:xfrm>
            <a:off x="740349" y="1825625"/>
            <a:ext cx="4093827" cy="350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81211B7-0297-41A2-AC94-054C65273844}"/>
              </a:ext>
            </a:extLst>
          </p:cNvPr>
          <p:cNvSpPr/>
          <p:nvPr/>
        </p:nvSpPr>
        <p:spPr>
          <a:xfrm>
            <a:off x="783692" y="2305196"/>
            <a:ext cx="4093827" cy="350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9E7D8D4-9134-46DC-8BBF-21954A10D639}"/>
              </a:ext>
            </a:extLst>
          </p:cNvPr>
          <p:cNvSpPr/>
          <p:nvPr/>
        </p:nvSpPr>
        <p:spPr>
          <a:xfrm>
            <a:off x="747319" y="2743508"/>
            <a:ext cx="4093827" cy="350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C0FF0A3-73A4-4735-A597-F8539D8D2D33}"/>
              </a:ext>
            </a:extLst>
          </p:cNvPr>
          <p:cNvSpPr/>
          <p:nvPr/>
        </p:nvSpPr>
        <p:spPr>
          <a:xfrm>
            <a:off x="838351" y="3219977"/>
            <a:ext cx="4093827" cy="350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4D24B58-3759-4893-8816-45FDDD773BF6}"/>
              </a:ext>
            </a:extLst>
          </p:cNvPr>
          <p:cNvSpPr/>
          <p:nvPr/>
        </p:nvSpPr>
        <p:spPr>
          <a:xfrm>
            <a:off x="758525" y="4595393"/>
            <a:ext cx="4093827" cy="350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 descr="Sem título-16cópia">
            <a:extLst>
              <a:ext uri="{FF2B5EF4-FFF2-40B4-BE49-F238E27FC236}">
                <a16:creationId xmlns:a16="http://schemas.microsoft.com/office/drawing/2014/main" id="{8D4CA170-20E0-4B14-AE7E-EEB7D77E2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2189" y="1051333"/>
            <a:ext cx="2843212" cy="5581650"/>
          </a:xfrm>
          <a:prstGeom prst="rect">
            <a:avLst/>
          </a:prstGeom>
        </p:spPr>
      </p:pic>
      <p:pic>
        <p:nvPicPr>
          <p:cNvPr id="13" name="Picture 10" descr="fig12">
            <a:extLst>
              <a:ext uri="{FF2B5EF4-FFF2-40B4-BE49-F238E27FC236}">
                <a16:creationId xmlns:a16="http://schemas.microsoft.com/office/drawing/2014/main" id="{728ABB39-7ABD-4574-AEA6-689DA96A1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2809" y="1026166"/>
            <a:ext cx="3832225" cy="558165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DB50480-55B5-4F88-AEF3-8D7BF7627D14}"/>
              </a:ext>
            </a:extLst>
          </p:cNvPr>
          <p:cNvSpPr/>
          <p:nvPr/>
        </p:nvSpPr>
        <p:spPr>
          <a:xfrm>
            <a:off x="8593932" y="1026166"/>
            <a:ext cx="2647316" cy="634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216841"/>
            <a:ext cx="10515600" cy="679271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2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REFERÊNCIAS BIBLIOGRÁFICAS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0FEFFA7-A8F1-42AA-8B97-1B18AD6C4907}"/>
              </a:ext>
            </a:extLst>
          </p:cNvPr>
          <p:cNvSpPr txBox="1"/>
          <p:nvPr/>
        </p:nvSpPr>
        <p:spPr>
          <a:xfrm>
            <a:off x="64008" y="709505"/>
            <a:ext cx="12207240" cy="5438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06000"/>
              </a:lnSpc>
              <a:spcAft>
                <a:spcPts val="800"/>
              </a:spcAft>
            </a:pP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6000"/>
              </a:lnSpc>
              <a:spcAft>
                <a:spcPts val="800"/>
              </a:spcAft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ELLIS, H. Anatomia Clínica. 9</a:t>
            </a:r>
            <a:r>
              <a:rPr lang="pt-BR" sz="1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ed. Rio de Janeiro: Editora Guanabara Koogan SA, 1997.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PT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GARDNER</a:t>
            </a:r>
            <a:r>
              <a:rPr lang="pt-PT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E; GRAY, DJ; O'RAHILLY, R. </a:t>
            </a:r>
            <a:r>
              <a:rPr lang="pt-PT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Anatomia</a:t>
            </a:r>
            <a:r>
              <a:rPr lang="pt-PT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estudo regional do corpo humano.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pt-BR" sz="1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ed. Rio de Janeiro: Editora Guanabara Koogan SA, 1978.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PT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GRAY’S ANATOMIA.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base anatômica da prática clínica. 40</a:t>
            </a:r>
            <a:r>
              <a:rPr lang="pt-BR" sz="1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ed. Rio de Janeiro: Editora Elsevier Ltda, 2011.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ctr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PT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LATARJET, M; LIARD A.R. </a:t>
            </a:r>
            <a:r>
              <a:rPr lang="pt-PT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Anatomia Humana. 2</a:t>
            </a:r>
            <a:r>
              <a:rPr lang="pt-BR" sz="1400" b="1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Rio de Janeiro: Editorial Médica Panamericana, 1993.</a:t>
            </a:r>
            <a:r>
              <a:rPr lang="pt-BR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LIPPERT, H.; HERBOLD, D.; LIPPERD-BURMESTER, W. </a:t>
            </a:r>
            <a:r>
              <a:rPr lang="en-US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Anatomia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Texto e atlas. 7</a:t>
            </a:r>
            <a:r>
              <a:rPr lang="pt-BR" sz="1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ed. Rio de Janeiro: Editora Guanabara Koogan SA, 2005.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MOORE KL; DALLEY AF; AGUR AMR. 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Anatomia orientada para a clínica. 6</a:t>
            </a:r>
            <a:r>
              <a:rPr lang="pt-BR" sz="1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ed. Rio de Janeiro: Editora Guanabara Koogan SA, 2010.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NETTER, F.H. Atlas de Anatomia Humana. 1ª ed., Porto Alegre: Artes Médicas, 2011.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PUTZ, R.; PABST, R. SOBOTTA. 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Atlas de Anatomia Humana. 22ª ed., Rio de Janeiro: Guanabara Koogan S.A., 2006.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SCHUNKE, M.; SCHULTE, E.; SCHUMACHER, U.; VOLL, M.; WESKER, K. PROMETHEUS. 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Atlas de Anatomia. 1ª ed., Rio de Janeiro: Guanabara Koogan S.A., 2007.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SNELL, R.S. Anatomia clínica para estudantes de medicina. 5ª ed., Rio de Janeiro: Guanabara Koogan S.A., 1999.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Sociedade Brasileira de Anatomia. TERMINOLOGIA ANATÔMICA. 1</a:t>
            </a:r>
            <a:r>
              <a:rPr lang="pt-BR" sz="1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ed. São Paulo: Editora Manole Ltda, 2001.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SPENCE, A.P. Anatomia Humana Básica. 2</a:t>
            </a:r>
            <a:r>
              <a:rPr lang="pt-BR" sz="1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ed. Barueri: Editora Manole Ltda, 1991.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Stedman’s Medical Dictionary. 28</a:t>
            </a:r>
            <a:r>
              <a:rPr lang="en-US" sz="1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ed. </a:t>
            </a:r>
            <a:r>
              <a:rPr lang="en-US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Editora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Baltimore, Lippincott Williams &amp; Wilkins,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2006.  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TIRAPELLI, L.F. Anatomia Sistêmica. Texto e atlas colorido. 1ª ed., Rio de Janeiro: Guanabara Koogan S.A., 2020.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TIRAPELLI, L.F. Bases morfológicas do corpo humano. 1ª ed., Rio de Janeiro: Guanabara Koogan S.A., 2008.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70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75B267F-9EB8-E800-6B5B-F46775638D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16276" y="115888"/>
            <a:ext cx="5338763" cy="1009650"/>
          </a:xfr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2800" b="1" dirty="0">
                <a:solidFill>
                  <a:schemeClr val="tx2"/>
                </a:solidFill>
              </a:rPr>
              <a:t>1.1.  Funções</a:t>
            </a:r>
          </a:p>
        </p:txBody>
      </p:sp>
      <p:pic>
        <p:nvPicPr>
          <p:cNvPr id="6148" name="Picture 9" descr="moore pagina 885 - b">
            <a:extLst>
              <a:ext uri="{FF2B5EF4-FFF2-40B4-BE49-F238E27FC236}">
                <a16:creationId xmlns:a16="http://schemas.microsoft.com/office/drawing/2014/main" id="{E98D37BF-8D71-CB96-EB47-8CFCFA0FC76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4788" y="1276351"/>
            <a:ext cx="2735262" cy="4024313"/>
          </a:xfrm>
          <a:noFill/>
        </p:spPr>
      </p:pic>
      <p:pic>
        <p:nvPicPr>
          <p:cNvPr id="6149" name="Picture 10" descr="Sem título-7cópia">
            <a:extLst>
              <a:ext uri="{FF2B5EF4-FFF2-40B4-BE49-F238E27FC236}">
                <a16:creationId xmlns:a16="http://schemas.microsoft.com/office/drawing/2014/main" id="{2FD4AEC6-FB71-C9C2-7D75-3AC7F1E3AF9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5776" y="3500439"/>
            <a:ext cx="3363913" cy="3087687"/>
          </a:xfrm>
          <a:ln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220" name="Rectangle 4">
            <a:extLst>
              <a:ext uri="{FF2B5EF4-FFF2-40B4-BE49-F238E27FC236}">
                <a16:creationId xmlns:a16="http://schemas.microsoft.com/office/drawing/2014/main" id="{BEF98490-E26F-CBC4-B1F7-8A69ABF67220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>
          <a:xfrm>
            <a:off x="1703388" y="1600201"/>
            <a:ext cx="2952750" cy="45307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800" b="1"/>
              <a:t>-  Proteção de órgãos;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1800" b="1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800" b="1"/>
              <a:t>-  Sustentação e conformação;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1800" b="1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800" b="1"/>
              <a:t>- Sistema de alavancas (passivo);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1800" b="1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800" b="1"/>
              <a:t>- Centro hematopoiético;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1800" b="1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800" b="1"/>
              <a:t>- Armazenamento de íons (cálcio).</a:t>
            </a:r>
          </a:p>
        </p:txBody>
      </p:sp>
      <p:pic>
        <p:nvPicPr>
          <p:cNvPr id="6151" name="Picture 7" descr="Resultado de imagem para medula óssea">
            <a:extLst>
              <a:ext uri="{FF2B5EF4-FFF2-40B4-BE49-F238E27FC236}">
                <a16:creationId xmlns:a16="http://schemas.microsoft.com/office/drawing/2014/main" id="{4FC7884A-E7EE-8139-1AA6-2EC7F63CF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1196975"/>
            <a:ext cx="2225675" cy="2990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01D5254-FA0F-9E46-0B34-0EB43409DD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8926" y="477838"/>
            <a:ext cx="6049963" cy="863600"/>
          </a:xfrm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  <a:t>Periósteo; cartilagens articulares; cavidade medular e medula óssea; endósteo; </a:t>
            </a:r>
            <a:r>
              <a:rPr lang="pt-BR" altLang="pt-BR"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cartilagem de conjugação</a:t>
            </a:r>
          </a:p>
        </p:txBody>
      </p:sp>
      <p:pic>
        <p:nvPicPr>
          <p:cNvPr id="8195" name="Picture 4" descr="periosteo">
            <a:extLst>
              <a:ext uri="{FF2B5EF4-FFF2-40B4-BE49-F238E27FC236}">
                <a16:creationId xmlns:a16="http://schemas.microsoft.com/office/drawing/2014/main" id="{E274F5B3-CEB5-3302-B445-451FF478AC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1201" y="1268413"/>
            <a:ext cx="3427413" cy="5518150"/>
          </a:xfrm>
          <a:noFill/>
        </p:spPr>
      </p:pic>
      <p:pic>
        <p:nvPicPr>
          <p:cNvPr id="4" name="Imagem 3" descr="C:\Users\Lab Biol\Desktop\Figura 4.jpg">
            <a:extLst>
              <a:ext uri="{FF2B5EF4-FFF2-40B4-BE49-F238E27FC236}">
                <a16:creationId xmlns:a16="http://schemas.microsoft.com/office/drawing/2014/main" id="{2D28F109-BE4C-A084-7879-97DD614AA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44675"/>
            <a:ext cx="485933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 descr="C:\Users\Lab Biol\Desktop\FIGURA 12.jpg">
            <a:extLst>
              <a:ext uri="{FF2B5EF4-FFF2-40B4-BE49-F238E27FC236}">
                <a16:creationId xmlns:a16="http://schemas.microsoft.com/office/drawing/2014/main" id="{8937A659-553B-FF25-5C3A-DA0566DC2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752600"/>
            <a:ext cx="5400675" cy="40528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CaixaDeTexto 5">
            <a:extLst>
              <a:ext uri="{FF2B5EF4-FFF2-40B4-BE49-F238E27FC236}">
                <a16:creationId xmlns:a16="http://schemas.microsoft.com/office/drawing/2014/main" id="{05A8A62C-52E9-E475-9D24-A26A00FA5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44451"/>
            <a:ext cx="4895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Características de um osso</a:t>
            </a:r>
            <a:b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altLang="pt-BR" sz="1800">
              <a:latin typeface="Arial" panose="020B0604020202020204" pitchFamily="34" charset="0"/>
            </a:endParaRPr>
          </a:p>
        </p:txBody>
      </p:sp>
      <p:pic>
        <p:nvPicPr>
          <p:cNvPr id="7" name="Imagem 6" descr="C:\Users\LuisFernando\Desktop\figura 59.jpg">
            <a:extLst>
              <a:ext uri="{FF2B5EF4-FFF2-40B4-BE49-F238E27FC236}">
                <a16:creationId xmlns:a16="http://schemas.microsoft.com/office/drawing/2014/main" id="{B81372CA-997D-8B26-F8E3-B601BD868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1700214"/>
            <a:ext cx="55086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>
            <a:extLst>
              <a:ext uri="{FF2B5EF4-FFF2-40B4-BE49-F238E27FC236}">
                <a16:creationId xmlns:a16="http://schemas.microsoft.com/office/drawing/2014/main" id="{305FB5B6-5FF9-25D1-7C5D-1B96DAB83F7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03389" y="2276475"/>
            <a:ext cx="2447925" cy="381635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pt-BR" altLang="pt-BR" sz="2000" b="1">
              <a:solidFill>
                <a:srgbClr val="FF0000"/>
              </a:solidFill>
            </a:endParaRPr>
          </a:p>
          <a:p>
            <a:pPr eaLnBrk="1" hangingPunct="1">
              <a:buFontTx/>
              <a:buChar char="-"/>
            </a:pPr>
            <a:r>
              <a:rPr lang="pt-BR" altLang="pt-BR" sz="2000" b="1"/>
              <a:t>Diáfise e epífises;</a:t>
            </a:r>
          </a:p>
          <a:p>
            <a:pPr eaLnBrk="1" hangingPunct="1">
              <a:buFontTx/>
              <a:buChar char="-"/>
            </a:pPr>
            <a:r>
              <a:rPr lang="pt-BR" altLang="pt-BR" sz="2000" b="1"/>
              <a:t>Metáfise;</a:t>
            </a:r>
          </a:p>
          <a:p>
            <a:pPr eaLnBrk="1" hangingPunct="1">
              <a:buFontTx/>
              <a:buChar char="-"/>
            </a:pPr>
            <a:r>
              <a:rPr lang="pt-BR" altLang="pt-BR" sz="2000" b="1"/>
              <a:t>Canal medular;</a:t>
            </a:r>
          </a:p>
          <a:p>
            <a:pPr eaLnBrk="1" hangingPunct="1">
              <a:buFontTx/>
              <a:buChar char="-"/>
            </a:pPr>
            <a:r>
              <a:rPr lang="pt-BR" altLang="pt-BR" sz="2000" b="1"/>
              <a:t>Distribuição do osso esponjoso e compacto;</a:t>
            </a:r>
          </a:p>
          <a:p>
            <a:pPr eaLnBrk="1" hangingPunct="1">
              <a:buFontTx/>
              <a:buChar char="-"/>
            </a:pPr>
            <a:endParaRPr lang="pt-BR" altLang="pt-BR" sz="2000" b="1"/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000" b="1"/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000" b="1"/>
          </a:p>
        </p:txBody>
      </p:sp>
      <p:pic>
        <p:nvPicPr>
          <p:cNvPr id="9220" name="Picture 7" descr="Sem título-4cópia">
            <a:extLst>
              <a:ext uri="{FF2B5EF4-FFF2-40B4-BE49-F238E27FC236}">
                <a16:creationId xmlns:a16="http://schemas.microsoft.com/office/drawing/2014/main" id="{EA9820A7-4F87-97EB-E58C-59D9FA18D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1628776"/>
            <a:ext cx="3887787" cy="482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8" descr="Sem título-37cópia">
            <a:extLst>
              <a:ext uri="{FF2B5EF4-FFF2-40B4-BE49-F238E27FC236}">
                <a16:creationId xmlns:a16="http://schemas.microsoft.com/office/drawing/2014/main" id="{311A405F-F20F-795C-F3C9-5F81E080C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6" y="1700213"/>
            <a:ext cx="22193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1789ACF-1547-E2E8-0E09-149BD8790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3" y="1557339"/>
            <a:ext cx="241141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Longos </a:t>
            </a:r>
            <a:r>
              <a:rPr lang="pt-BR" altLang="pt-BR" sz="1800" b="1" dirty="0">
                <a:solidFill>
                  <a:schemeClr val="accent1"/>
                </a:solidFill>
                <a:latin typeface="Arial" panose="020B0604020202020204" pitchFamily="34" charset="0"/>
              </a:rPr>
              <a:t>características: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800" dirty="0">
              <a:latin typeface="Arial" panose="020B0604020202020204" pitchFamily="34" charset="0"/>
            </a:endParaRPr>
          </a:p>
        </p:txBody>
      </p:sp>
      <p:sp>
        <p:nvSpPr>
          <p:cNvPr id="7" name="Chave direita 6">
            <a:extLst>
              <a:ext uri="{FF2B5EF4-FFF2-40B4-BE49-F238E27FC236}">
                <a16:creationId xmlns:a16="http://schemas.microsoft.com/office/drawing/2014/main" id="{9499AE1B-BAAD-B484-1540-4F91E1E8E37E}"/>
              </a:ext>
            </a:extLst>
          </p:cNvPr>
          <p:cNvSpPr/>
          <p:nvPr/>
        </p:nvSpPr>
        <p:spPr>
          <a:xfrm>
            <a:off x="5808664" y="1773239"/>
            <a:ext cx="142875" cy="71913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Chave direita 7">
            <a:extLst>
              <a:ext uri="{FF2B5EF4-FFF2-40B4-BE49-F238E27FC236}">
                <a16:creationId xmlns:a16="http://schemas.microsoft.com/office/drawing/2014/main" id="{3CBE02AA-B22C-63CE-7ABE-0FCFCC3FF0FF}"/>
              </a:ext>
            </a:extLst>
          </p:cNvPr>
          <p:cNvSpPr/>
          <p:nvPr/>
        </p:nvSpPr>
        <p:spPr>
          <a:xfrm>
            <a:off x="6024564" y="5516563"/>
            <a:ext cx="287337" cy="79216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Chave direita 8">
            <a:extLst>
              <a:ext uri="{FF2B5EF4-FFF2-40B4-BE49-F238E27FC236}">
                <a16:creationId xmlns:a16="http://schemas.microsoft.com/office/drawing/2014/main" id="{AB3E63BE-DF82-73F4-C451-FD305D34EA04}"/>
              </a:ext>
            </a:extLst>
          </p:cNvPr>
          <p:cNvSpPr/>
          <p:nvPr/>
        </p:nvSpPr>
        <p:spPr>
          <a:xfrm>
            <a:off x="5880100" y="2565401"/>
            <a:ext cx="287338" cy="287972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97DCCF3-9341-14E1-DDBE-202731C20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1916114"/>
            <a:ext cx="576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>
                <a:latin typeface="Arial" panose="020B0604020202020204" pitchFamily="34" charset="0"/>
              </a:rPr>
              <a:t>ep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33BF780-4E20-3E6C-B424-F0FC1E8BF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9676" y="5661025"/>
            <a:ext cx="45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>
                <a:latin typeface="Arial" panose="020B0604020202020204" pitchFamily="34" charset="0"/>
              </a:rPr>
              <a:t>ep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4CB0C8B-DC5D-F053-787F-C1367B6E9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864" y="3779839"/>
            <a:ext cx="388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rgbClr val="FF0000"/>
                </a:solidFill>
                <a:latin typeface="Arial" panose="020B0604020202020204" pitchFamily="34" charset="0"/>
              </a:rPr>
              <a:t>di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6528ED2B-A27B-8423-9D6D-588371CE0810}"/>
              </a:ext>
            </a:extLst>
          </p:cNvPr>
          <p:cNvCxnSpPr/>
          <p:nvPr/>
        </p:nvCxnSpPr>
        <p:spPr>
          <a:xfrm>
            <a:off x="4800601" y="2636838"/>
            <a:ext cx="57467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C2DC4AA-5A1E-5084-13C2-ECC76334C835}"/>
              </a:ext>
            </a:extLst>
          </p:cNvPr>
          <p:cNvCxnSpPr/>
          <p:nvPr/>
        </p:nvCxnSpPr>
        <p:spPr>
          <a:xfrm>
            <a:off x="5159376" y="5445125"/>
            <a:ext cx="57626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 descr="Diagrama&#10;&#10;Descrição gerada automaticamente com confiança média">
            <a:extLst>
              <a:ext uri="{FF2B5EF4-FFF2-40B4-BE49-F238E27FC236}">
                <a16:creationId xmlns:a16="http://schemas.microsoft.com/office/drawing/2014/main" id="{6BFF0651-AC57-0D1E-750A-565274C06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0008" y="962252"/>
            <a:ext cx="9956800" cy="5600700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533B1D3C-2EAB-EE6E-2613-B11847AB9B63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144012"/>
            <a:ext cx="8229600" cy="850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2800" b="1"/>
              <a:t>1.3. Classificação dos ossos</a:t>
            </a:r>
            <a:endParaRPr lang="pt-BR" altLang="pt-B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5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build="p" animBg="1"/>
      <p:bldP spid="6" grpId="0"/>
      <p:bldP spid="7" grpId="0" animBg="1"/>
      <p:bldP spid="8" grpId="0" animBg="1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7">
            <a:extLst>
              <a:ext uri="{FF2B5EF4-FFF2-40B4-BE49-F238E27FC236}">
                <a16:creationId xmlns:a16="http://schemas.microsoft.com/office/drawing/2014/main" id="{C1BF16C2-0F2E-E979-7B40-CE8284D03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147050" cy="9906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FF0000"/>
                </a:solidFill>
              </a:rPr>
              <a:t>Planos ou laminares;</a:t>
            </a:r>
            <a:br>
              <a:rPr lang="pt-BR" sz="2400" b="1" dirty="0">
                <a:solidFill>
                  <a:srgbClr val="FF0000"/>
                </a:solidFill>
              </a:rPr>
            </a:b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10243" name="Picture 11" descr="Sem título-22cópia">
            <a:extLst>
              <a:ext uri="{FF2B5EF4-FFF2-40B4-BE49-F238E27FC236}">
                <a16:creationId xmlns:a16="http://schemas.microsoft.com/office/drawing/2014/main" id="{FCF6481A-325C-6802-1327-7364B3CB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844675"/>
            <a:ext cx="4392612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Sem título-7cópia">
            <a:extLst>
              <a:ext uri="{FF2B5EF4-FFF2-40B4-BE49-F238E27FC236}">
                <a16:creationId xmlns:a16="http://schemas.microsoft.com/office/drawing/2014/main" id="{CEC0C2AE-8AE9-512C-DA03-FDA87F740BD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0826" y="908050"/>
            <a:ext cx="5591689" cy="5132532"/>
          </a:xfrm>
          <a:ln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7" name="Imagem 6" descr="C:\Users\Lab Biol\Desktop\FIGURA 26.jpg">
            <a:extLst>
              <a:ext uri="{FF2B5EF4-FFF2-40B4-BE49-F238E27FC236}">
                <a16:creationId xmlns:a16="http://schemas.microsoft.com/office/drawing/2014/main" id="{C2193E06-3C70-0AE9-EF0E-729BDDB8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7" y="1179512"/>
            <a:ext cx="405288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E0CE9EB2-4C75-12A1-8DCE-EAFDA1A4E6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703262"/>
          </a:xfrm>
        </p:spPr>
        <p:txBody>
          <a:bodyPr/>
          <a:lstStyle/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</a:rPr>
              <a:t>Curtos</a:t>
            </a:r>
          </a:p>
        </p:txBody>
      </p:sp>
      <p:pic>
        <p:nvPicPr>
          <p:cNvPr id="10243" name="Picture 4" descr="Sem título-35cópia">
            <a:extLst>
              <a:ext uri="{FF2B5EF4-FFF2-40B4-BE49-F238E27FC236}">
                <a16:creationId xmlns:a16="http://schemas.microsoft.com/office/drawing/2014/main" id="{D446ADA2-9421-DC3B-8287-683107BF9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96975"/>
            <a:ext cx="4445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C:\Users\LuisFernando\Desktop\figura 24.jpg">
            <a:extLst>
              <a:ext uri="{FF2B5EF4-FFF2-40B4-BE49-F238E27FC236}">
                <a16:creationId xmlns:a16="http://schemas.microsoft.com/office/drawing/2014/main" id="{DC3221D8-75F7-881C-D769-377992D48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863726"/>
            <a:ext cx="46799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5623FFE-BD0D-854F-C87C-64622F1A1C13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5880101" y="115888"/>
            <a:ext cx="4608513" cy="1143000"/>
          </a:xfrm>
        </p:spPr>
        <p:txBody>
          <a:bodyPr/>
          <a:lstStyle/>
          <a:p>
            <a:pPr eaLnBrk="1" hangingPunct="1"/>
            <a:r>
              <a:rPr lang="pt-BR" alt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Irregulares;</a:t>
            </a:r>
            <a:br>
              <a:rPr lang="pt-BR" altLang="pt-BR" sz="2000" b="1" dirty="0">
                <a:solidFill>
                  <a:srgbClr val="FF0000"/>
                </a:solidFill>
              </a:rPr>
            </a:br>
            <a:endParaRPr lang="pt-BR" altLang="pt-BR" sz="2000" b="1" dirty="0">
              <a:solidFill>
                <a:srgbClr val="FF0000"/>
              </a:solidFill>
            </a:endParaRPr>
          </a:p>
        </p:txBody>
      </p:sp>
      <p:pic>
        <p:nvPicPr>
          <p:cNvPr id="12291" name="Picture 11" descr="Sem título-20cópia">
            <a:extLst>
              <a:ext uri="{FF2B5EF4-FFF2-40B4-BE49-F238E27FC236}">
                <a16:creationId xmlns:a16="http://schemas.microsoft.com/office/drawing/2014/main" id="{509D6A41-6F3B-252B-8290-A660087C137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836613"/>
            <a:ext cx="5170488" cy="5905500"/>
          </a:xfrm>
        </p:spPr>
      </p:pic>
      <p:pic>
        <p:nvPicPr>
          <p:cNvPr id="12294" name="Picture 15" descr="Sem título-21cópia">
            <a:extLst>
              <a:ext uri="{FF2B5EF4-FFF2-40B4-BE49-F238E27FC236}">
                <a16:creationId xmlns:a16="http://schemas.microsoft.com/office/drawing/2014/main" id="{C37D3172-36DF-9E3F-9CF4-B37D4C93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3933825"/>
            <a:ext cx="3267075" cy="2660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Espaço Reservado para Conteúdo 6" descr="C:\Users\Lab Biol\Desktop\FIGURA 37.jpg">
            <a:extLst>
              <a:ext uri="{FF2B5EF4-FFF2-40B4-BE49-F238E27FC236}">
                <a16:creationId xmlns:a16="http://schemas.microsoft.com/office/drawing/2014/main" id="{11858B09-230D-0852-1BBA-6D655498336C}"/>
              </a:ext>
            </a:extLst>
          </p:cNvPr>
          <p:cNvPicPr>
            <a:picLocks noGrp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9" y="1125539"/>
            <a:ext cx="3756025" cy="26638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827</Words>
  <Application>Microsoft Office PowerPoint</Application>
  <PresentationFormat>Widescreen</PresentationFormat>
  <Paragraphs>141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1" baseType="lpstr">
      <vt:lpstr>Aptos</vt:lpstr>
      <vt:lpstr>Arial</vt:lpstr>
      <vt:lpstr>Calibri</vt:lpstr>
      <vt:lpstr>Calibri Light</vt:lpstr>
      <vt:lpstr>Segoe Print</vt:lpstr>
      <vt:lpstr>Tempus Sans ITC</vt:lpstr>
      <vt:lpstr>Wingdings</vt:lpstr>
      <vt:lpstr>Tema do Office</vt:lpstr>
      <vt:lpstr>Apresentação do PowerPoint</vt:lpstr>
      <vt:lpstr>Aparelho Locomotor</vt:lpstr>
      <vt:lpstr>1.Osteologia (ossos)            Esqueleto </vt:lpstr>
      <vt:lpstr>1.1.  Funções</vt:lpstr>
      <vt:lpstr>Periósteo; cartilagens articulares; cavidade medular e medula óssea; endósteo; cartilagem de conjugação</vt:lpstr>
      <vt:lpstr>Apresentação do PowerPoint</vt:lpstr>
      <vt:lpstr>Planos ou laminares; </vt:lpstr>
      <vt:lpstr>Curtos</vt:lpstr>
      <vt:lpstr>Irregulares; </vt:lpstr>
      <vt:lpstr>Arqueados Papiráceos;</vt:lpstr>
      <vt:lpstr>Pneumáticos; </vt:lpstr>
      <vt:lpstr>Sesamóides (Gr) Sesamen; Supranumerários = acessórios.</vt:lpstr>
      <vt:lpstr>1.4. Acidentes ósseos</vt:lpstr>
      <vt:lpstr> Divisão do esqueleto: 1. axial  </vt:lpstr>
      <vt:lpstr> Divisão do esqueleto: 2. apendicular </vt:lpstr>
      <vt:lpstr> Divisão do esqueleto: 2. apendicular </vt:lpstr>
      <vt:lpstr>Aparelho Locomotor</vt:lpstr>
      <vt:lpstr>Apresentação do PowerPoint</vt:lpstr>
      <vt:lpstr>Classificação: de acordo com o tipo de material interposto 2.1. Sinartroses (continuidade) 2.2. Diartroses (contiguidade)</vt:lpstr>
      <vt:lpstr>Apresentação do PowerPoint</vt:lpstr>
      <vt:lpstr>Apresentação do PowerPoint</vt:lpstr>
      <vt:lpstr>Aparelho Locomotor</vt:lpstr>
      <vt:lpstr>Apresentação do PowerPoint</vt:lpstr>
      <vt:lpstr>Apresentação do PowerPoint</vt:lpstr>
      <vt:lpstr>Constituição dos mm. estriados esqueléticos</vt:lpstr>
      <vt:lpstr>Conceitos</vt:lpstr>
      <vt:lpstr>Apresentação do PowerPoint</vt:lpstr>
      <vt:lpstr>Classificação quanto ao número de origem: bíceps, tríceps e quadríceps.</vt:lpstr>
      <vt:lpstr>Classificação quanto ao número de inserções: bicaudado e policaudado.</vt:lpstr>
      <vt:lpstr>Classificação quanto ao número de ventres: digástrico e poligástrico.</vt:lpstr>
      <vt:lpstr>Apresentação do PowerPoint</vt:lpstr>
      <vt:lpstr>Inervação dos mm. estriados esqueléticos </vt:lpstr>
      <vt:lpstr>REFERÊNCIAS BIBLIOGRÁFICAS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victor</dc:creator>
  <cp:lastModifiedBy>Luis F. Tirapelli</cp:lastModifiedBy>
  <cp:revision>30</cp:revision>
  <dcterms:created xsi:type="dcterms:W3CDTF">2022-06-24T18:43:52Z</dcterms:created>
  <dcterms:modified xsi:type="dcterms:W3CDTF">2024-03-07T02:41:49Z</dcterms:modified>
</cp:coreProperties>
</file>