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68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Ribeiro" userId="9237cc970094e527" providerId="LiveId" clId="{D555B85C-C1AE-4C03-AA36-45330C95AE83}"/>
    <pc:docChg chg="undo custSel modSld">
      <pc:chgData name="Marcelo Ribeiro" userId="9237cc970094e527" providerId="LiveId" clId="{D555B85C-C1AE-4C03-AA36-45330C95AE83}" dt="2022-06-01T09:59:32.323" v="86" actId="20577"/>
      <pc:docMkLst>
        <pc:docMk/>
      </pc:docMkLst>
      <pc:sldChg chg="modSp mod">
        <pc:chgData name="Marcelo Ribeiro" userId="9237cc970094e527" providerId="LiveId" clId="{D555B85C-C1AE-4C03-AA36-45330C95AE83}" dt="2022-06-01T09:59:32.323" v="86" actId="20577"/>
        <pc:sldMkLst>
          <pc:docMk/>
          <pc:sldMk cId="0" sldId="256"/>
        </pc:sldMkLst>
        <pc:spChg chg="mod">
          <ac:chgData name="Marcelo Ribeiro" userId="9237cc970094e527" providerId="LiveId" clId="{D555B85C-C1AE-4C03-AA36-45330C95AE83}" dt="2022-06-01T09:59:32.323" v="86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31/05/2023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pt-BR" sz="3200" dirty="0"/>
              <a:t>Formação econômico-social do </a:t>
            </a:r>
            <a:r>
              <a:rPr lang="pt-BR" sz="3200" err="1"/>
              <a:t>brasil</a:t>
            </a:r>
            <a:r>
              <a:rPr lang="pt-BR" sz="3200"/>
              <a:t> I</a:t>
            </a:r>
            <a:endParaRPr lang="pt-BR" sz="3200" dirty="0"/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RURAL– ZEB2317</a:t>
            </a:r>
            <a:b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ZOOTECNIA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Transição da sociedade rural para urbano industrial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Herança Histórica: </a:t>
            </a:r>
          </a:p>
          <a:p>
            <a:pPr>
              <a:buNone/>
            </a:pPr>
            <a:r>
              <a:rPr lang="pt-BR" dirty="0"/>
              <a:t>				ciclo da cana</a:t>
            </a:r>
          </a:p>
          <a:p>
            <a:pPr>
              <a:buNone/>
            </a:pPr>
            <a:r>
              <a:rPr lang="pt-BR" dirty="0"/>
              <a:t>				ciclo do café</a:t>
            </a:r>
          </a:p>
          <a:p>
            <a:pPr>
              <a:buNone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Marco histórico para a transição - Crise de 1929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Características principais:</a:t>
            </a:r>
          </a:p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dirty="0"/>
              <a:t>Mudança da base técnica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Diversificação da produção agropecuária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Urbanização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Consolidação da transição da mão de obra lavradora para assalariada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Expansão e ocupação das fronteiras agrícolas</a:t>
            </a:r>
          </a:p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dirty="0"/>
              <a:t>Direcionamento dos fluxos de migração interna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Produção de excedentes agropecuários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Diminuição da tensão social</a:t>
            </a:r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3" name="Picture 2" descr="http://2.bp.blogspot.com/-LfVGWKNaVN8/VlPFzH4cg1I/AAAAAAAAB2U/0C5DyG-lnRY/s1600/Mapa%2B-%2BRur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2552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191</TotalTime>
  <Words>93</Words>
  <Application>Microsoft Office PowerPoint</Application>
  <PresentationFormat>Apresentação na tela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Cívico</vt:lpstr>
      <vt:lpstr>SOCIOLOGIA RURAL– ZEB2317 ZOOTECNIA  Professor Dr. Marcelo Ribeiro </vt:lpstr>
      <vt:lpstr>Transição da sociedade rural para urbano industrial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66</cp:revision>
  <dcterms:created xsi:type="dcterms:W3CDTF">2016-08-02T13:11:49Z</dcterms:created>
  <dcterms:modified xsi:type="dcterms:W3CDTF">2023-05-31T13:08:28Z</dcterms:modified>
</cp:coreProperties>
</file>