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9F0F-C282-4A0E-8AAE-1F3CFBB0A522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58125-7AB2-4365-A085-4F48297EC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72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" name="Google Shape;2259;p20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8950" tIns="49475" rIns="98950" bIns="49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0" name="Google Shape;2260;p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7" y="768350"/>
            <a:ext cx="5116512" cy="3836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68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" name="Google Shape;2269;p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0" name="Google Shape;2270;p206:notes"/>
          <p:cNvSpPr txBox="1">
            <a:spLocks noGrp="1"/>
          </p:cNvSpPr>
          <p:nvPr>
            <p:ph type="body" idx="1"/>
          </p:nvPr>
        </p:nvSpPr>
        <p:spPr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1" name="Google Shape;2271;p206:notes"/>
          <p:cNvSpPr txBox="1"/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16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04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00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7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66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77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2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18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07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03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03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5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05A8-3D07-407D-8C9B-528EC65CE079}" type="datetimeFigureOut">
              <a:rPr lang="pt-BR" smtClean="0"/>
              <a:t>20/04/2023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B6A0-D435-4F93-9E76-E75552871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0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" name="Google Shape;2262;p205"/>
          <p:cNvSpPr/>
          <p:nvPr/>
        </p:nvSpPr>
        <p:spPr>
          <a:xfrm>
            <a:off x="1524000" y="110179"/>
            <a:ext cx="9144000" cy="6747821"/>
          </a:xfrm>
          <a:prstGeom prst="rect">
            <a:avLst/>
          </a:prstGeom>
          <a:solidFill>
            <a:srgbClr val="009972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3" name="Google Shape;2263;p205"/>
          <p:cNvSpPr txBox="1"/>
          <p:nvPr/>
        </p:nvSpPr>
        <p:spPr>
          <a:xfrm>
            <a:off x="6308390" y="1925551"/>
            <a:ext cx="2434370" cy="161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Características,</a:t>
            </a:r>
            <a:endParaRPr/>
          </a:p>
          <a:p>
            <a:pPr marL="342900" indent="-342900">
              <a:lnSpc>
                <a:spcPct val="110000"/>
              </a:lnSpc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Competências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10000"/>
              </a:lnSpc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 Habilidades.</a:t>
            </a:r>
            <a:endParaRPr/>
          </a:p>
          <a:p>
            <a:pPr marL="342900" indent="-342900">
              <a:lnSpc>
                <a:spcPct val="110000"/>
              </a:lnSpc>
            </a:pPr>
            <a:endParaRPr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4" name="Google Shape;2264;p205"/>
          <p:cNvSpPr/>
          <p:nvPr/>
        </p:nvSpPr>
        <p:spPr>
          <a:xfrm>
            <a:off x="2221718" y="4076700"/>
            <a:ext cx="6521045" cy="6374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r">
              <a:lnSpc>
                <a:spcPct val="80000"/>
              </a:lnSpc>
              <a:buClr>
                <a:srgbClr val="000000"/>
              </a:buClr>
              <a:buSzPts val="1050"/>
            </a:pP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5" name="Google Shape;2265;p205"/>
          <p:cNvSpPr txBox="1"/>
          <p:nvPr/>
        </p:nvSpPr>
        <p:spPr>
          <a:xfrm>
            <a:off x="1851820" y="4405804"/>
            <a:ext cx="8354511" cy="21236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Procure pessoas empreendedoras…</a:t>
            </a:r>
            <a:endParaRPr/>
          </a:p>
          <a:p>
            <a:pPr indent="-139700"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Que sejam do seu relacionamento.</a:t>
            </a:r>
            <a:endParaRPr/>
          </a:p>
          <a:p>
            <a:pPr indent="-139700"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Que vocês considerem empreendedoras.</a:t>
            </a:r>
            <a:endParaRPr/>
          </a:p>
          <a:p>
            <a:pPr indent="-139700"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Sejam referências em setores, segmentos e/ou comunidade.</a:t>
            </a:r>
            <a:endParaRPr/>
          </a:p>
          <a:p>
            <a:r>
              <a:rPr lang="en-US" sz="2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IMPORTANTE: o grupo deve ter proximidade com o empreendedor</a:t>
            </a:r>
            <a:endParaRPr/>
          </a:p>
        </p:txBody>
      </p:sp>
      <p:sp>
        <p:nvSpPr>
          <p:cNvPr id="2266" name="Google Shape;2266;p205"/>
          <p:cNvSpPr/>
          <p:nvPr/>
        </p:nvSpPr>
        <p:spPr>
          <a:xfrm>
            <a:off x="1638932" y="110179"/>
            <a:ext cx="7103829" cy="1287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75000"/>
              </a:lnSpc>
            </a:pPr>
            <a:r>
              <a:rPr lang="en-US" sz="225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Atividade em Grupo</a:t>
            </a:r>
            <a:r>
              <a:rPr lang="en-US" sz="375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75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75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Desenvolva o tema</a:t>
            </a:r>
            <a:endParaRPr sz="2625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67" name="Google Shape;2267;p205" descr="27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1819" y="1593624"/>
            <a:ext cx="3630420" cy="2546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36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" name="Google Shape;2273;p206"/>
          <p:cNvSpPr/>
          <p:nvPr/>
        </p:nvSpPr>
        <p:spPr>
          <a:xfrm>
            <a:off x="2667000" y="1500189"/>
            <a:ext cx="6858000" cy="3857625"/>
          </a:xfrm>
          <a:prstGeom prst="rect">
            <a:avLst/>
          </a:prstGeom>
          <a:solidFill>
            <a:srgbClr val="57B6C4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4" name="Google Shape;2274;p206"/>
          <p:cNvSpPr txBox="1"/>
          <p:nvPr/>
        </p:nvSpPr>
        <p:spPr>
          <a:xfrm>
            <a:off x="2667000" y="478037"/>
            <a:ext cx="6686550" cy="8572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3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Atividade 1</a:t>
            </a:r>
            <a:endParaRPr/>
          </a:p>
        </p:txBody>
      </p:sp>
      <p:sp>
        <p:nvSpPr>
          <p:cNvPr id="2275" name="Google Shape;2275;p206"/>
          <p:cNvSpPr txBox="1"/>
          <p:nvPr/>
        </p:nvSpPr>
        <p:spPr>
          <a:xfrm>
            <a:off x="1823803" y="1500188"/>
            <a:ext cx="8544394" cy="491560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>
              <a:buClr>
                <a:srgbClr val="000000"/>
              </a:buClr>
              <a:buSzPts val="2600"/>
            </a:pP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Deve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ser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apresentado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sala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10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minutos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04/5/2023 </a:t>
            </a:r>
            <a:r>
              <a:rPr lang="en-US" sz="260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dirty="0" err="1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lang="en-US" sz="260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manhã</a:t>
            </a:r>
            <a:r>
              <a:rPr lang="en-US" sz="260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dirty="0" err="1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poderia</a:t>
            </a:r>
            <a:r>
              <a:rPr lang="en-US" sz="260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ser as 17h?)</a:t>
            </a:r>
            <a:endParaRPr dirty="0">
              <a:highlight>
                <a:srgbClr val="FFFF00"/>
              </a:highlight>
            </a:endParaRPr>
          </a:p>
          <a:p>
            <a:pPr marL="342900" indent="-342900">
              <a:spcBef>
                <a:spcPts val="520"/>
              </a:spcBef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Descrever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negócio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empreendedor</a:t>
            </a:r>
            <a:endParaRPr dirty="0"/>
          </a:p>
          <a:p>
            <a:pPr marL="342900" indent="-342900">
              <a:spcBef>
                <a:spcPts val="520"/>
              </a:spcBef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Relato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experiência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um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empreendedor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destaque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motivações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características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perfil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342900" indent="-342900">
              <a:spcBef>
                <a:spcPts val="520"/>
              </a:spcBef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Quais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dificuldades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barreiras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empreendedor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 dirty="0"/>
          </a:p>
          <a:p>
            <a:pPr marL="342900" indent="-342900">
              <a:spcBef>
                <a:spcPts val="520"/>
              </a:spcBef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FORMAS DE APRESENTACAO: VIDEO, SLIDES, PALESTRA (no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caso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palestra, o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grupo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deve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avisar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professora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pelo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menos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  <a:r>
              <a:rPr lang="en-US" sz="2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semana</a:t>
            </a:r>
            <a:r>
              <a:rPr lang="en-US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antes de 04/5/2023) </a:t>
            </a:r>
            <a:endParaRPr sz="26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190500">
              <a:spcBef>
                <a:spcPts val="480"/>
              </a:spcBef>
              <a:buClr>
                <a:srgbClr val="000000"/>
              </a:buClr>
              <a:buSzPts val="2400"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975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 Vasconcelos Ribeiro Galina</dc:creator>
  <cp:lastModifiedBy>Simone Vasconcelos Ribeiro Galina</cp:lastModifiedBy>
  <cp:revision>1</cp:revision>
  <dcterms:created xsi:type="dcterms:W3CDTF">2023-04-20T20:04:33Z</dcterms:created>
  <dcterms:modified xsi:type="dcterms:W3CDTF">2023-04-20T20:04:45Z</dcterms:modified>
</cp:coreProperties>
</file>