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74FA8-C0BB-47E0-9E05-2092321657B9}" type="datetimeFigureOut">
              <a:rPr lang="pt-BR" smtClean="0"/>
              <a:t>11/06/2015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DF6F1-E514-4FD3-8C1F-B7D2AFA85D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87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8C7BC8-C1E6-41E0-82C4-A42E9FFD5D19}" type="datetimeFigureOut">
              <a:rPr lang="pt-BR" smtClean="0"/>
              <a:pPr/>
              <a:t>11/06/2015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83CE8F-A72E-474D-8018-22C2410182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416824" cy="295232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dirty="0" smtClean="0"/>
              <a:t>O MÚSICO EDUCADOR E O EDUCADOR MÚSICO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480048" cy="17526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Ricardo Breim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5256584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Os elementos dessa percepção – legítimos pré-conteúdos do projeto curricular – podem dividir-se em quatro categorias: as linhas de fluxo, as configurações implícitas, as relações de simultaneidade e as relações de encadeamento;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EX:canção, a melodia é uma linha de fluxo, a escala em que ela se baseia é uma configuração implícita, as relações que unificam harmonicamente melodia e acordes do acompanhamento são de simultaneidade e as relações que dão sentido à sucessão de frases da melodia são de encadeamento.</a:t>
            </a:r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Os conceitos de perfil, ritmo e modo, quando expandidos e aplicados a elementos dessas quatro categorias, são alicerces nos quais a percepção se apoia para buscar sentidos em todas as dimensões do discurso musical.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percepção desses pré-conteúdos, que constitui a base da experiência musical sensível, oferece ao músico a possibilidade de foco e consciência – algo que amplia e transforma de maneira fundamental as possibilidades da experiência de manifestação meramente espontânea ou intuitiva.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Como acontece com o aprendizado da fala, existe um aprendizado musical no simples contato com a cultura. Da mesma maneira, os aprendizados da fala e da música dependem tanto de conteúdos de linguagem quanto de conteúdos de expressão: um indivíduo pode ter uma ótima caligrafia e ser um analfabeto funcional; assim como pode mostrar uma certa habilidade no uso de um instrumento musical e, ao mesmo tempo, uma insuficiência na utilização da música como linguagem.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Música e Fala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Devem ser divididas em três módulos:</a:t>
            </a:r>
          </a:p>
          <a:p>
            <a:r>
              <a:rPr lang="pt-BR" dirty="0" smtClean="0"/>
              <a:t>linguagem, </a:t>
            </a:r>
          </a:p>
          <a:p>
            <a:r>
              <a:rPr lang="pt-BR" dirty="0" smtClean="0"/>
              <a:t>expressão e </a:t>
            </a:r>
          </a:p>
          <a:p>
            <a:r>
              <a:rPr lang="pt-BR" dirty="0" smtClean="0"/>
              <a:t>educação.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Formação de músicos educadores: uma proposta não convencional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100" b="1" dirty="0" smtClean="0"/>
              <a:t>Apreciação </a:t>
            </a:r>
            <a:r>
              <a:rPr lang="pt-BR" sz="2100" dirty="0" smtClean="0"/>
              <a:t>devem proporcionar, aos futuros professores, experiências que lhes permitam estabelecer relações entre fruição– e o perceber-se, ou lidar com impressões – a análise – o perceber, ou lidar com compreensões, partem de um todo, de uma obra musical completa e vão propondo recortes.</a:t>
            </a:r>
          </a:p>
          <a:p>
            <a:pPr algn="just"/>
            <a:endParaRPr lang="pt-BR" sz="2100" dirty="0" smtClean="0"/>
          </a:p>
          <a:p>
            <a:pPr algn="just"/>
            <a:r>
              <a:rPr lang="pt-BR" sz="2100" b="1" dirty="0" smtClean="0"/>
              <a:t>Percepção </a:t>
            </a:r>
            <a:r>
              <a:rPr lang="pt-BR" sz="2100" dirty="0" smtClean="0"/>
              <a:t>partem de um elemento da linguagem musical específico e vão propondo experiências que devem acontecer necessariamente nos três eixos principais da produção musical: compor, improvisar e interpretar.</a:t>
            </a:r>
            <a:endParaRPr lang="pt-BR" sz="21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Linguagem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classificadas em cinco unidades: som e movimento, leitura e interpretação, ouvido e improvisação, composição e reflexão sobre música, e tecnologias. As disciplinas da unidade som e movimento e da unidade tecnologias, dão suporte às disciplinas das outras três.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Expressão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/>
              <a:t>Formação continuada: </a:t>
            </a:r>
            <a:r>
              <a:rPr lang="pt-BR" sz="2400" dirty="0" smtClean="0"/>
              <a:t>inclui os estágios supervisionados, as disciplinas de elaboração de planejamentos e as de supervisão de estágios;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Reflexão sobre música e educação:  </a:t>
            </a:r>
            <a:r>
              <a:rPr lang="pt-BR" sz="2400" dirty="0" smtClean="0"/>
              <a:t>contém disciplinas a partir das quais os alunos elaboram concepções de educação, de ensino e aprendizagem, de perfil do professor, de escola como projeto coletivo, de música como linguagem e de conhecimento em música.</a:t>
            </a:r>
            <a:endParaRPr lang="pt-BR" sz="24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Educação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Autofit/>
          </a:bodyPr>
          <a:lstStyle/>
          <a:p>
            <a:pPr algn="just"/>
            <a:r>
              <a:rPr lang="pt-BR" sz="2200" dirty="0" smtClean="0"/>
              <a:t>Elaborada como curso técnico para alunos que já estejam pelo menos cursando o ensino médio, encontra-se hoje aplicada no curso “Formação de Músicos Educadores”, que acontece desde março de 2009 na escola Espaço Musical. O curso tem duração de seis semestres, doze disciplinas por semestre, carga horária de doze horas-aula e até cinco horas-estágio por semana. 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Essa proposta pode ser utilizada pela educação musical como uma referência que é necessária a toda disciplina da educação básica: um ponto de chegada. O caráter profissionalizante da proposta atende à ideia de que, quando se toma por base aquilo que a música pode oferecer à formação humana, já não é mais possível separar o músico e</a:t>
            </a:r>
            <a:r>
              <a:rPr lang="pt-BR" sz="2400" dirty="0" smtClean="0"/>
              <a:t> o educador.</a:t>
            </a: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481329"/>
            <a:ext cx="7848872" cy="4395943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 Cantor, arranjador, compositor, tecladista, formado em Engenharia Eletrônica, educador. Atuou na Coordenação do PAM "Projeto Alfabetização Musical", da Secretaria Estadual de Educação, em São Paulo. Pesquisador, desenvolveu trabalho acadêmico sobre harmonia e texto na canção popular.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/>
              <a:t>Ricardo Breim</a:t>
            </a:r>
            <a:endParaRPr lang="pt-B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75598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Em agosto de 2008 a educação  no Brasil ganhou uma lei tornando obrigatório o ensino de música em toda a formação básica.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Mas em agosto de 2011 esgota os três anos estabelecidos como prazo para as regulamentações e adequações necessárias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presença significativa da música no currículo requer muito mais mudanças na escola do que se costuma imaginar.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91264" cy="49000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Um deles teria que tomar por base o prazo de três anos e orientar suas ações para buscar um aproveitamento máximo das potencialidades existentes, no sentido de proporcionar aos alunos – os verdadeiros donos da festa – a melhor educação musical possível.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Selecionar pessoas capazes de implementar as propostas escolhidas e promover formação de curto prazo aos futuros profissionais de ensino.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DOIS PLANEJAMENTOS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Outro planejamento precisaria tomar por base um prazo mínimo de doze anos e orientar suas ações no sentido de promover a qualidade da contribuição da música na formação humana, de maneira a tornar inquestionável e insubstituível a sua presença nos projetos curriculares das escolas.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Considerar as necessidades da formação humana.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484784"/>
            <a:ext cx="8507288" cy="468397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Necessidade de formar seres humanos mais capazes de atuar em sintonia com uma percepção mais profunda de si próprios e do mundo em que vivem;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organizações mundiais diante da impossibilidade de encontrar soluções diretas para as contradições e problemas, colocam em risco o futuro da humanidade e do planeta;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 estabelecimento de metas para a educação, acreditando gerar novas possibilidades da Era do Conhecimento.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POR UMA OUTRA CONCEPÇÃO DE SER HUMANO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Pouca gente parece consciente de que a educação não poderá dar conta daquilo que dela se espera se estiver sintonizada apenas com a proclamada era do conhecimento e se mantiver incapaz de antecipar a era da sensibilidade para promover aquilo que deveria estar sempre na base de todo o desenvolvimento humano: a busca permanente de relações de equilíbrio entre o saber e o ser.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QUE CONHECIMENTO?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5256584"/>
          </a:xfrm>
        </p:spPr>
        <p:txBody>
          <a:bodyPr>
            <a:normAutofit/>
          </a:bodyPr>
          <a:lstStyle/>
          <a:p>
            <a:pPr algn="just"/>
            <a:r>
              <a:rPr lang="pt-BR" sz="2200" dirty="0" smtClean="0"/>
              <a:t>a escola, percebe que a língua, quando se trata de desenvolver e refinar os esquemas da estrutura cognitiva do aluno que possibilitam a sua compreensão a respeito do mundo natural, é limitada quando a questão é ajudar o aluno a desenvolver e refinar os esquemas responsáveis pelas impressões que estruturam o seu mundo interior.</a:t>
            </a:r>
          </a:p>
          <a:p>
            <a:pPr algn="just"/>
            <a:endParaRPr lang="pt-BR" sz="2200" dirty="0" smtClean="0"/>
          </a:p>
          <a:p>
            <a:pPr algn="just"/>
            <a:r>
              <a:rPr lang="pt-BR" sz="2200" dirty="0" smtClean="0"/>
              <a:t>É necessário antes reconhecer que o ensino, tanto no conjunto das disciplinas que se apoiam predominantemente na palavra quanto nas que se apoiam na constituição de uma linguagem própria, não se volta para o desenvolvimento da sensibilidade – nem do aluno, nem do professor.</a:t>
            </a:r>
          </a:p>
          <a:p>
            <a:pPr algn="just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ERA DA SENSIBILIDADE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53996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Oferece ao aluno possibilidades únicas de construção de esquemas quando é utilizada não como entretenimento ou outros fins, mas como linguagem; quando o ensino e a aprendizagem musical privilegiam o perceber </a:t>
            </a:r>
            <a:r>
              <a:rPr lang="pt-BR" sz="2400" dirty="0" smtClean="0"/>
              <a:t>como </a:t>
            </a:r>
            <a:r>
              <a:rPr lang="pt-BR" sz="2400" dirty="0" smtClean="0"/>
              <a:t>alicerces da construção do conhecimento musical e do ser, valorizando tanto os produtos finais quanto a qualidade das experiências e processos de apreciar, compor, interpretar e improvisar.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Deve ser considerado a construção de conhecimento a respeito do mundo natural.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 música como disciplina da sensibilidade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</TotalTime>
  <Words>1179</Words>
  <Application>Microsoft Office PowerPoint</Application>
  <PresentationFormat>Apresentação na tela (4:3)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Calibri</vt:lpstr>
      <vt:lpstr>Lucida Sans Unicode</vt:lpstr>
      <vt:lpstr>Verdana</vt:lpstr>
      <vt:lpstr>Wingdings 2</vt:lpstr>
      <vt:lpstr>Wingdings 3</vt:lpstr>
      <vt:lpstr>Concurso</vt:lpstr>
      <vt:lpstr>O MÚSICO EDUCADOR E O EDUCADOR MÚSICO</vt:lpstr>
      <vt:lpstr>Ricardo Breim</vt:lpstr>
      <vt:lpstr>Introdução</vt:lpstr>
      <vt:lpstr>DOIS PLANEJAMENTOS</vt:lpstr>
      <vt:lpstr>Apresentação do PowerPoint</vt:lpstr>
      <vt:lpstr>POR UMA OUTRA CONCEPÇÃO DE SER HUMANO</vt:lpstr>
      <vt:lpstr>QUE CONHECIMENTO?</vt:lpstr>
      <vt:lpstr>ERA DA SENSIBILIDADE</vt:lpstr>
      <vt:lpstr>A música como disciplina da sensibilidade</vt:lpstr>
      <vt:lpstr>Apresentação do PowerPoint</vt:lpstr>
      <vt:lpstr>Apresentação do PowerPoint</vt:lpstr>
      <vt:lpstr>Música e Fala</vt:lpstr>
      <vt:lpstr>Formação de músicos educadores: uma proposta não convencional</vt:lpstr>
      <vt:lpstr>Linguagem</vt:lpstr>
      <vt:lpstr>Expressão</vt:lpstr>
      <vt:lpstr>Educação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MÚSICO EDUCADOR E O EDUCADOR MÚSICO</dc:title>
  <dc:creator>CPP</dc:creator>
  <cp:lastModifiedBy>Silvia</cp:lastModifiedBy>
  <cp:revision>11</cp:revision>
  <dcterms:created xsi:type="dcterms:W3CDTF">2015-06-11T10:31:24Z</dcterms:created>
  <dcterms:modified xsi:type="dcterms:W3CDTF">2015-06-12T03:17:37Z</dcterms:modified>
</cp:coreProperties>
</file>