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20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0A6FD-0ABD-4B4F-BB3B-4630BDD3B5A8}" type="datetimeFigureOut">
              <a:rPr lang="en-US" smtClean="0"/>
              <a:t>27/09/14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4D7F8-47B1-3F4A-B024-676204ABB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953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0A6FD-0ABD-4B4F-BB3B-4630BDD3B5A8}" type="datetimeFigureOut">
              <a:rPr lang="en-US" smtClean="0"/>
              <a:t>27/09/14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4D7F8-47B1-3F4A-B024-676204ABB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336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0A6FD-0ABD-4B4F-BB3B-4630BDD3B5A8}" type="datetimeFigureOut">
              <a:rPr lang="en-US" smtClean="0"/>
              <a:t>27/09/14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4D7F8-47B1-3F4A-B024-676204ABB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001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0A6FD-0ABD-4B4F-BB3B-4630BDD3B5A8}" type="datetimeFigureOut">
              <a:rPr lang="en-US" smtClean="0"/>
              <a:t>27/09/14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4D7F8-47B1-3F4A-B024-676204ABB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589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0A6FD-0ABD-4B4F-BB3B-4630BDD3B5A8}" type="datetimeFigureOut">
              <a:rPr lang="en-US" smtClean="0"/>
              <a:t>27/09/14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4D7F8-47B1-3F4A-B024-676204ABB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606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0A6FD-0ABD-4B4F-BB3B-4630BDD3B5A8}" type="datetimeFigureOut">
              <a:rPr lang="en-US" smtClean="0"/>
              <a:t>27/09/14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4D7F8-47B1-3F4A-B024-676204ABB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095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0A6FD-0ABD-4B4F-BB3B-4630BDD3B5A8}" type="datetimeFigureOut">
              <a:rPr lang="en-US" smtClean="0"/>
              <a:t>27/09/14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4D7F8-47B1-3F4A-B024-676204ABB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323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0A6FD-0ABD-4B4F-BB3B-4630BDD3B5A8}" type="datetimeFigureOut">
              <a:rPr lang="en-US" smtClean="0"/>
              <a:t>27/09/14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4D7F8-47B1-3F4A-B024-676204ABB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227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0A6FD-0ABD-4B4F-BB3B-4630BDD3B5A8}" type="datetimeFigureOut">
              <a:rPr lang="en-US" smtClean="0"/>
              <a:t>27/09/14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4D7F8-47B1-3F4A-B024-676204ABB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01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0A6FD-0ABD-4B4F-BB3B-4630BDD3B5A8}" type="datetimeFigureOut">
              <a:rPr lang="en-US" smtClean="0"/>
              <a:t>27/09/14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4D7F8-47B1-3F4A-B024-676204ABB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219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0A6FD-0ABD-4B4F-BB3B-4630BDD3B5A8}" type="datetimeFigureOut">
              <a:rPr lang="en-US" smtClean="0"/>
              <a:t>27/09/14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4D7F8-47B1-3F4A-B024-676204ABB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392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0A6FD-0ABD-4B4F-BB3B-4630BDD3B5A8}" type="datetimeFigureOut">
              <a:rPr lang="en-US" smtClean="0"/>
              <a:t>27/09/14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4D7F8-47B1-3F4A-B024-676204ABB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158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Como </a:t>
            </a:r>
            <a:r>
              <a:rPr lang="en-US" dirty="0" err="1" smtClean="0"/>
              <a:t>analisar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casos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Qual</a:t>
            </a:r>
            <a:r>
              <a:rPr lang="en-US" dirty="0" smtClean="0"/>
              <a:t> o </a:t>
            </a:r>
            <a:r>
              <a:rPr lang="en-US" dirty="0" err="1" smtClean="0"/>
              <a:t>problema</a:t>
            </a:r>
            <a:r>
              <a:rPr lang="en-US" dirty="0" smtClean="0"/>
              <a:t> de </a:t>
            </a:r>
            <a:r>
              <a:rPr lang="en-US" dirty="0" err="1" smtClean="0"/>
              <a:t>sa</a:t>
            </a:r>
            <a:r>
              <a:rPr lang="en-US" dirty="0" err="1" smtClean="0"/>
              <a:t>úde</a:t>
            </a:r>
            <a:r>
              <a:rPr lang="en-US" dirty="0" smtClean="0"/>
              <a:t> </a:t>
            </a:r>
            <a:r>
              <a:rPr lang="en-US" dirty="0" err="1" smtClean="0"/>
              <a:t>pública</a:t>
            </a:r>
            <a:r>
              <a:rPr lang="en-US" dirty="0" smtClean="0"/>
              <a:t>? </a:t>
            </a:r>
            <a:r>
              <a:rPr lang="en-US" dirty="0" err="1" smtClean="0"/>
              <a:t>Qual</a:t>
            </a:r>
            <a:r>
              <a:rPr lang="en-US" dirty="0" smtClean="0"/>
              <a:t> a </a:t>
            </a:r>
            <a:r>
              <a:rPr lang="en-US" dirty="0" err="1" smtClean="0"/>
              <a:t>sua</a:t>
            </a:r>
            <a:r>
              <a:rPr lang="en-US" dirty="0" smtClean="0"/>
              <a:t> magnitude?</a:t>
            </a:r>
          </a:p>
          <a:p>
            <a:r>
              <a:rPr lang="en-US" dirty="0" err="1" smtClean="0"/>
              <a:t>Há</a:t>
            </a:r>
            <a:r>
              <a:rPr lang="en-US" dirty="0" smtClean="0"/>
              <a:t> </a:t>
            </a:r>
            <a:r>
              <a:rPr lang="en-US" dirty="0" err="1" smtClean="0"/>
              <a:t>quem</a:t>
            </a:r>
            <a:r>
              <a:rPr lang="en-US" dirty="0" smtClean="0"/>
              <a:t> </a:t>
            </a:r>
            <a:r>
              <a:rPr lang="en-US" dirty="0" err="1" smtClean="0"/>
              <a:t>afeta</a:t>
            </a:r>
            <a:r>
              <a:rPr lang="en-US" dirty="0" smtClean="0"/>
              <a:t>? </a:t>
            </a:r>
            <a:r>
              <a:rPr lang="en-US" dirty="0" err="1" smtClean="0"/>
              <a:t>Quem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vulnerável</a:t>
            </a:r>
            <a:r>
              <a:rPr lang="en-US" dirty="0" smtClean="0"/>
              <a:t>? </a:t>
            </a:r>
            <a:r>
              <a:rPr lang="en-US" dirty="0" err="1" smtClean="0"/>
              <a:t>Existem</a:t>
            </a:r>
            <a:r>
              <a:rPr lang="en-US" dirty="0" smtClean="0"/>
              <a:t> </a:t>
            </a:r>
            <a:r>
              <a:rPr lang="en-US" dirty="0" err="1" smtClean="0"/>
              <a:t>conflitos</a:t>
            </a:r>
            <a:r>
              <a:rPr lang="en-US" dirty="0" smtClean="0"/>
              <a:t> de </a:t>
            </a:r>
            <a:r>
              <a:rPr lang="en-US" dirty="0" err="1" smtClean="0"/>
              <a:t>interesse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Vulnerabilidades</a:t>
            </a:r>
            <a:r>
              <a:rPr lang="en-US" dirty="0" smtClean="0"/>
              <a:t> individual, social e </a:t>
            </a:r>
            <a:r>
              <a:rPr lang="en-US" dirty="0" err="1" smtClean="0"/>
              <a:t>programática</a:t>
            </a:r>
            <a:r>
              <a:rPr lang="en-US" dirty="0" smtClean="0"/>
              <a:t> do </a:t>
            </a:r>
            <a:r>
              <a:rPr lang="en-US" dirty="0" err="1" smtClean="0"/>
              <a:t>caso</a:t>
            </a:r>
            <a:endParaRPr lang="en-US" dirty="0" smtClean="0"/>
          </a:p>
          <a:p>
            <a:r>
              <a:rPr lang="en-US" dirty="0" err="1" smtClean="0"/>
              <a:t>Situação</a:t>
            </a:r>
            <a:r>
              <a:rPr lang="en-US" dirty="0" smtClean="0"/>
              <a:t> dos </a:t>
            </a:r>
            <a:r>
              <a:rPr lang="en-US" dirty="0" err="1" smtClean="0"/>
              <a:t>direitos</a:t>
            </a:r>
            <a:r>
              <a:rPr lang="en-US" dirty="0" smtClean="0"/>
              <a:t> sexual e </a:t>
            </a:r>
            <a:r>
              <a:rPr lang="en-US" dirty="0" err="1" smtClean="0"/>
              <a:t>reprodutivos</a:t>
            </a:r>
            <a:r>
              <a:rPr lang="en-US" dirty="0" smtClean="0"/>
              <a:t> no </a:t>
            </a:r>
            <a:r>
              <a:rPr lang="en-US" dirty="0" err="1" smtClean="0"/>
              <a:t>Brasil</a:t>
            </a:r>
            <a:r>
              <a:rPr lang="en-US" smtClean="0"/>
              <a:t>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855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47</Words>
  <Application>Microsoft Macintosh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Como analisar os casos</vt:lpstr>
    </vt:vector>
  </TitlesOfParts>
  <Company>USP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Como analisar os casos</dc:title>
  <dc:creator>Simone  Diniz</dc:creator>
  <cp:lastModifiedBy>Simone  Diniz</cp:lastModifiedBy>
  <cp:revision>1</cp:revision>
  <dcterms:created xsi:type="dcterms:W3CDTF">2014-09-27T12:37:42Z</dcterms:created>
  <dcterms:modified xsi:type="dcterms:W3CDTF">2014-09-27T12:47:28Z</dcterms:modified>
</cp:coreProperties>
</file>