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82" r:id="rId6"/>
    <p:sldId id="270" r:id="rId7"/>
    <p:sldId id="283" r:id="rId8"/>
    <p:sldId id="260" r:id="rId9"/>
    <p:sldId id="277" r:id="rId10"/>
    <p:sldId id="284" r:id="rId11"/>
    <p:sldId id="271" r:id="rId12"/>
    <p:sldId id="285" r:id="rId13"/>
    <p:sldId id="28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3B415-5741-4AD8-BCBA-CF0720005B46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362DF-F9E3-44A5-B520-792DDB2E67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562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503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5) </a:t>
            </a:r>
            <a:r>
              <a:rPr lang="pt-BR" dirty="0" err="1"/>
              <a:t>Tallis</a:t>
            </a:r>
            <a:r>
              <a:rPr lang="pt-BR" baseline="0" dirty="0"/>
              <a:t> Scholars: </a:t>
            </a:r>
            <a:r>
              <a:rPr lang="pt-BR" baseline="0" dirty="0" err="1"/>
              <a:t>Gesualdo</a:t>
            </a:r>
            <a:r>
              <a:rPr lang="pt-BR" baseline="0" dirty="0"/>
              <a:t> – </a:t>
            </a:r>
            <a:r>
              <a:rPr lang="pt-BR" baseline="0" dirty="0" err="1"/>
              <a:t>Tenebrae</a:t>
            </a:r>
            <a:r>
              <a:rPr lang="pt-BR" baseline="0" dirty="0"/>
              <a:t> </a:t>
            </a:r>
            <a:r>
              <a:rPr lang="pt-BR" baseline="0" dirty="0" err="1"/>
              <a:t>Responsories</a:t>
            </a:r>
            <a:r>
              <a:rPr lang="pt-BR" baseline="0" dirty="0"/>
              <a:t> para o Sábado Santo (5: O vos </a:t>
            </a:r>
            <a:r>
              <a:rPr lang="pt-BR" baseline="0" dirty="0" err="1"/>
              <a:t>omnes</a:t>
            </a:r>
            <a:r>
              <a:rPr lang="pt-BR" baseline="0" dirty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987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081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Lista de gravações no </a:t>
            </a:r>
            <a:r>
              <a:rPr lang="pt-BR" dirty="0" err="1"/>
              <a:t>ipod</a:t>
            </a:r>
            <a:r>
              <a:rPr lang="pt-BR" dirty="0"/>
              <a:t>: Listas/listas para aulas e estudo/repertório</a:t>
            </a:r>
            <a:r>
              <a:rPr lang="pt-BR" baseline="0" dirty="0"/>
              <a:t> coral/form. Corais e repertório aula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450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1)</a:t>
            </a:r>
            <a:r>
              <a:rPr lang="pt-BR" baseline="0" dirty="0"/>
              <a:t> Coro sinfônico de </a:t>
            </a:r>
            <a:r>
              <a:rPr lang="pt-BR" baseline="0" dirty="0" err="1"/>
              <a:t>Westminster</a:t>
            </a:r>
            <a:r>
              <a:rPr lang="pt-BR" baseline="0" dirty="0"/>
              <a:t>, reg. Simon </a:t>
            </a:r>
            <a:r>
              <a:rPr lang="pt-BR" baseline="0" dirty="0" err="1"/>
              <a:t>Preston</a:t>
            </a:r>
            <a:r>
              <a:rPr lang="pt-BR" baseline="0" dirty="0"/>
              <a:t>. </a:t>
            </a:r>
            <a:r>
              <a:rPr lang="pt-BR" baseline="0" dirty="0" err="1"/>
              <a:t>Messiaen</a:t>
            </a:r>
            <a:r>
              <a:rPr lang="pt-BR" baseline="0" dirty="0"/>
              <a:t>, La </a:t>
            </a:r>
            <a:r>
              <a:rPr lang="pt-BR" baseline="0" dirty="0" err="1"/>
              <a:t>transfiguration</a:t>
            </a:r>
            <a:r>
              <a:rPr lang="pt-BR" baseline="0" dirty="0"/>
              <a:t> de </a:t>
            </a:r>
            <a:r>
              <a:rPr lang="pt-BR" baseline="0" dirty="0" err="1"/>
              <a:t>notre</a:t>
            </a:r>
            <a:r>
              <a:rPr lang="pt-BR" baseline="0" dirty="0"/>
              <a:t> </a:t>
            </a:r>
            <a:r>
              <a:rPr lang="pt-BR" baseline="0" dirty="0" err="1"/>
              <a:t>seigneur</a:t>
            </a:r>
            <a:r>
              <a:rPr lang="pt-BR" baseline="0" dirty="0"/>
              <a:t> Jésus </a:t>
            </a:r>
            <a:r>
              <a:rPr lang="pt-BR" baseline="0" dirty="0" err="1"/>
              <a:t>Chirst</a:t>
            </a:r>
            <a:r>
              <a:rPr lang="pt-BR" baseline="0" dirty="0"/>
              <a:t>. O exemplo é bom para mostrar a sonoridade do coro sinfônico em um repertório do século XX, em que a orquestra não é tratada de forma tradicional. Gravação de 1973.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54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2) Mozart: Ave </a:t>
            </a:r>
            <a:r>
              <a:rPr lang="pt-BR" dirty="0" err="1"/>
              <a:t>Verum</a:t>
            </a:r>
            <a:r>
              <a:rPr lang="pt-BR" dirty="0"/>
              <a:t>, com o Coro e Orquestra Sinfônica de Atlanta, reg. Robert Shaw. </a:t>
            </a:r>
          </a:p>
          <a:p>
            <a:r>
              <a:rPr lang="pt-BR" dirty="0"/>
              <a:t>Esta peça pode ser ouvida em versões com sonoridades</a:t>
            </a:r>
            <a:r>
              <a:rPr lang="pt-BR" baseline="0" dirty="0"/>
              <a:t> muito diferentes. Na época de Robert Shaw, fazia parte do repertório sinfônico, mas também pode ser ouvida em versões mais </a:t>
            </a:r>
            <a:r>
              <a:rPr lang="pt-BR" baseline="0" dirty="0" err="1"/>
              <a:t>camerísticas</a:t>
            </a:r>
            <a:r>
              <a:rPr lang="pt-BR" baseline="0" dirty="0"/>
              <a:t>, inclusive com instrumentos de época.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480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3) </a:t>
            </a:r>
            <a:r>
              <a:rPr lang="pt-BR" dirty="0" err="1"/>
              <a:t>Christ</a:t>
            </a:r>
            <a:r>
              <a:rPr lang="pt-BR" baseline="0" dirty="0"/>
              <a:t> </a:t>
            </a:r>
            <a:r>
              <a:rPr lang="pt-BR" baseline="0" dirty="0" err="1"/>
              <a:t>Church</a:t>
            </a:r>
            <a:r>
              <a:rPr lang="pt-BR" baseline="0" dirty="0"/>
              <a:t> </a:t>
            </a:r>
            <a:r>
              <a:rPr lang="pt-BR" baseline="0" dirty="0" err="1"/>
              <a:t>Cathedral</a:t>
            </a:r>
            <a:r>
              <a:rPr lang="pt-BR" baseline="0" dirty="0"/>
              <a:t>: Missa de Frank Martin para dois coros (Kyrie). O posicionamento dos bancos do coro é fixo, a prática do coro duplo é muito presente na igreja anglicana. Até o número de cantores e fixo, às através de decreto do rei. </a:t>
            </a:r>
          </a:p>
          <a:p>
            <a:r>
              <a:rPr lang="pt-BR" baseline="0" dirty="0"/>
              <a:t>4) Coro do </a:t>
            </a:r>
            <a:r>
              <a:rPr lang="pt-BR" baseline="0" dirty="0" err="1"/>
              <a:t>King’s</a:t>
            </a:r>
            <a:r>
              <a:rPr lang="pt-BR" baseline="0" dirty="0"/>
              <a:t> </a:t>
            </a:r>
            <a:r>
              <a:rPr lang="pt-BR" baseline="0" dirty="0" err="1"/>
              <a:t>College</a:t>
            </a:r>
            <a:r>
              <a:rPr lang="pt-BR" baseline="0" dirty="0"/>
              <a:t> de Cambridge, com a </a:t>
            </a:r>
            <a:r>
              <a:rPr lang="pt-BR" baseline="0" dirty="0" err="1"/>
              <a:t>English</a:t>
            </a:r>
            <a:r>
              <a:rPr lang="pt-BR" baseline="0" dirty="0"/>
              <a:t> </a:t>
            </a:r>
            <a:r>
              <a:rPr lang="pt-BR" baseline="0" dirty="0" err="1"/>
              <a:t>Chamber</a:t>
            </a:r>
            <a:r>
              <a:rPr lang="pt-BR" baseline="0" dirty="0"/>
              <a:t> </a:t>
            </a:r>
            <a:r>
              <a:rPr lang="pt-BR" baseline="0" dirty="0" err="1"/>
              <a:t>Orchestra</a:t>
            </a:r>
            <a:r>
              <a:rPr lang="pt-BR" baseline="0" dirty="0"/>
              <a:t>, exemplificando o uso deste tipo de coro no repertório barroco. Handel: </a:t>
            </a:r>
            <a:r>
              <a:rPr lang="pt-BR" baseline="0" dirty="0" err="1"/>
              <a:t>Laudate</a:t>
            </a:r>
            <a:r>
              <a:rPr lang="pt-BR" baseline="0" dirty="0"/>
              <a:t> </a:t>
            </a:r>
            <a:r>
              <a:rPr lang="pt-BR" baseline="0" dirty="0" err="1"/>
              <a:t>pueri</a:t>
            </a:r>
            <a:r>
              <a:rPr lang="pt-BR" baseline="0" dirty="0"/>
              <a:t> </a:t>
            </a:r>
            <a:r>
              <a:rPr lang="pt-BR" baseline="0" dirty="0" err="1"/>
              <a:t>dominum</a:t>
            </a:r>
            <a:r>
              <a:rPr lang="pt-BR" baseline="0" dirty="0"/>
              <a:t> (2.A </a:t>
            </a:r>
            <a:r>
              <a:rPr lang="pt-BR" baseline="0" dirty="0" err="1"/>
              <a:t>solis</a:t>
            </a:r>
            <a:r>
              <a:rPr lang="pt-BR" baseline="0" dirty="0"/>
              <a:t> </a:t>
            </a:r>
            <a:r>
              <a:rPr lang="pt-BR" baseline="0" dirty="0" err="1"/>
              <a:t>ortu</a:t>
            </a:r>
            <a:r>
              <a:rPr lang="pt-BR" baseline="0" dirty="0"/>
              <a:t>) O número de meninos, a proporção entre as vozes varia de um coro para outro, dando uma sonoridade específica para cada um deles.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2638A1-9517-41D1-89A3-946CD315431F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P9jHD_dRF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HCBTnwT-1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tallisscholars.co.uk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4VoKso5ERI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LLv7cWHA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tWkNxn3du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19377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Susana </a:t>
            </a:r>
            <a:r>
              <a:rPr lang="pt-BR" dirty="0" err="1"/>
              <a:t>cecília</a:t>
            </a:r>
            <a:r>
              <a:rPr lang="pt-BR" dirty="0"/>
              <a:t> </a:t>
            </a:r>
            <a:r>
              <a:rPr lang="pt-BR" dirty="0" err="1"/>
              <a:t>igayara</a:t>
            </a:r>
            <a:endParaRPr lang="pt-BR" dirty="0"/>
          </a:p>
          <a:p>
            <a:r>
              <a:rPr lang="pt-BR" dirty="0"/>
              <a:t>USP</a:t>
            </a:r>
          </a:p>
          <a:p>
            <a:r>
              <a:rPr lang="pt-BR" dirty="0"/>
              <a:t>2020</a:t>
            </a:r>
          </a:p>
          <a:p>
            <a:endParaRPr lang="pt-BR" dirty="0"/>
          </a:p>
          <a:p>
            <a:r>
              <a:rPr lang="pt-BR" dirty="0"/>
              <a:t>estudos de</a:t>
            </a:r>
          </a:p>
          <a:p>
            <a:r>
              <a:rPr lang="pt-BR" dirty="0"/>
              <a:t>repertório coral</a:t>
            </a:r>
          </a:p>
          <a:p>
            <a:endParaRPr lang="pt-BR" dirty="0"/>
          </a:p>
          <a:p>
            <a:r>
              <a:rPr lang="pt-BR" dirty="0"/>
              <a:t>Parte 1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Formações corais e seus repertórios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E. </a:t>
            </a:r>
            <a:r>
              <a:rPr lang="pt-BR" dirty="0" err="1"/>
              <a:t>Grieg</a:t>
            </a:r>
            <a:r>
              <a:rPr lang="pt-BR" dirty="0"/>
              <a:t> – Ave </a:t>
            </a:r>
            <a:r>
              <a:rPr lang="pt-BR" dirty="0" err="1"/>
              <a:t>Maris</a:t>
            </a:r>
            <a:r>
              <a:rPr lang="pt-BR" dirty="0"/>
              <a:t> Stella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Choir of St. John's College, Cambridge</a:t>
            </a:r>
            <a:endParaRPr lang="pt-BR" dirty="0">
              <a:hlinkClick r:id="rId3"/>
            </a:endParaRPr>
          </a:p>
          <a:p>
            <a:endParaRPr lang="pt-BR" dirty="0">
              <a:hlinkClick r:id="rId3"/>
            </a:endParaRPr>
          </a:p>
          <a:p>
            <a:r>
              <a:rPr lang="pt-BR" dirty="0">
                <a:hlinkClick r:id="rId3"/>
              </a:rPr>
              <a:t>http://www.youtube.com/watch?v=PP9jHD_</a:t>
            </a:r>
            <a:r>
              <a:rPr lang="pt-BR" dirty="0" err="1">
                <a:hlinkClick r:id="rId3"/>
              </a:rPr>
              <a:t>dRFI</a:t>
            </a:r>
            <a:endParaRPr lang="pt-BR" dirty="0"/>
          </a:p>
          <a:p>
            <a:endParaRPr lang="pt-BR" dirty="0"/>
          </a:p>
          <a:p>
            <a:r>
              <a:rPr lang="pt-BR" dirty="0"/>
              <a:t>Vídeo sobre o coro:</a:t>
            </a:r>
          </a:p>
          <a:p>
            <a:endParaRPr lang="pt-BR" dirty="0"/>
          </a:p>
          <a:p>
            <a:r>
              <a:rPr lang="pt-BR" dirty="0">
                <a:hlinkClick r:id="rId4"/>
              </a:rPr>
              <a:t>http://www.youtube.com/watch?v=</a:t>
            </a:r>
            <a:r>
              <a:rPr lang="pt-BR" dirty="0" err="1">
                <a:hlinkClick r:id="rId4"/>
              </a:rPr>
              <a:t>QHCBTnwT</a:t>
            </a:r>
            <a:r>
              <a:rPr lang="pt-BR" dirty="0">
                <a:hlinkClick r:id="rId4"/>
              </a:rPr>
              <a:t>-1c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Tallis</a:t>
            </a:r>
            <a:r>
              <a:rPr lang="pt-BR" dirty="0"/>
              <a:t> Scholars</a:t>
            </a:r>
          </a:p>
          <a:p>
            <a:r>
              <a:rPr lang="pt-BR" sz="1600" dirty="0">
                <a:hlinkClick r:id="rId3"/>
              </a:rPr>
              <a:t>http://www.thetallisscholars.co.uk</a:t>
            </a:r>
            <a:endParaRPr lang="pt-BR" sz="1600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/>
              <a:t>Características</a:t>
            </a:r>
          </a:p>
        </p:txBody>
      </p:sp>
      <p:pic>
        <p:nvPicPr>
          <p:cNvPr id="4" name="Espaço Reservado para Conteúdo 3" descr="http://t3.gstatic.com/images?q=tbn:ANd9GcSfQChVXzeZNzFAg9th0AzfFjLROALCVi-zugFZYBql1Ql6JOM&amp;t=1&amp;usg=__HO0yUYmjE1PSQ4ms6OLOai5P180="/>
          <p:cNvPicPr>
            <a:picLocks noGrp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179512" y="2348880"/>
            <a:ext cx="4320480" cy="3312368"/>
          </a:xfrm>
        </p:spPr>
      </p:pic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Coro misto (10 vozes)</a:t>
            </a:r>
          </a:p>
          <a:p>
            <a:r>
              <a:rPr lang="pt-BR" dirty="0"/>
              <a:t>Perfil mais próximo do madrigal</a:t>
            </a:r>
          </a:p>
          <a:p>
            <a:r>
              <a:rPr lang="pt-BR" dirty="0"/>
              <a:t>Efeito de conjunto, apesar de vozes solistas</a:t>
            </a:r>
          </a:p>
          <a:p>
            <a:r>
              <a:rPr lang="pt-BR" dirty="0"/>
              <a:t>Repertório preferencial: renascença</a:t>
            </a:r>
          </a:p>
          <a:p>
            <a:r>
              <a:rPr lang="pt-BR" dirty="0"/>
              <a:t>Regente: Peter Phillips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Coros mistos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Palestrina(1524?-1594) - Nunc Dimittis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The Tallis Scholars – apresentação ao vivo</a:t>
            </a:r>
            <a:endParaRPr lang="pt-BR" dirty="0">
              <a:hlinkClick r:id="rId3"/>
            </a:endParaRPr>
          </a:p>
          <a:p>
            <a:endParaRPr lang="pt-BR" dirty="0">
              <a:hlinkClick r:id="rId3"/>
            </a:endParaRPr>
          </a:p>
          <a:p>
            <a:endParaRPr lang="pt-BR" dirty="0">
              <a:hlinkClick r:id="rId3"/>
            </a:endParaRPr>
          </a:p>
          <a:p>
            <a:endParaRPr lang="pt-BR" dirty="0">
              <a:hlinkClick r:id="rId3"/>
            </a:endParaRPr>
          </a:p>
          <a:p>
            <a:r>
              <a:rPr lang="pt-BR" dirty="0">
                <a:hlinkClick r:id="rId3"/>
              </a:rPr>
              <a:t>http://www.youtube.com/watch?v=i4VoKso5ERI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Continua...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Este é um conteúdo parcial. Terá continuidade nas </a:t>
            </a:r>
            <a:r>
              <a:rPr lang="pt-BR"/>
              <a:t>próximas aulas.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Cantar em coro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“Sir Georg </a:t>
            </a:r>
            <a:r>
              <a:rPr lang="pt-BR" dirty="0" err="1"/>
              <a:t>Solti</a:t>
            </a:r>
            <a:r>
              <a:rPr lang="pt-BR" dirty="0"/>
              <a:t> disse, "cantar é a base de todo fazer musical". </a:t>
            </a:r>
          </a:p>
          <a:p>
            <a:endParaRPr lang="pt-BR" dirty="0"/>
          </a:p>
          <a:p>
            <a:pPr>
              <a:buNone/>
            </a:pPr>
            <a:r>
              <a:rPr lang="pt-BR" i="1" dirty="0"/>
              <a:t>Nesse espírito, todo aspirante a regente deve </a:t>
            </a:r>
          </a:p>
          <a:p>
            <a:pPr>
              <a:buNone/>
            </a:pPr>
            <a:r>
              <a:rPr lang="pt-BR" i="1" dirty="0"/>
              <a:t>aprender a cantar; quanto melhor você </a:t>
            </a:r>
          </a:p>
          <a:p>
            <a:pPr>
              <a:buNone/>
            </a:pPr>
            <a:r>
              <a:rPr lang="pt-BR" i="1" dirty="0"/>
              <a:t>entender sua voz, melhor você irá preparar um </a:t>
            </a:r>
          </a:p>
          <a:p>
            <a:pPr>
              <a:buNone/>
            </a:pPr>
            <a:r>
              <a:rPr lang="pt-BR" i="1" dirty="0"/>
              <a:t>coro e dar exemplos à orquestra. </a:t>
            </a:r>
          </a:p>
          <a:p>
            <a:pPr>
              <a:buNone/>
            </a:pPr>
            <a:r>
              <a:rPr lang="pt-BR" i="1" dirty="0"/>
              <a:t>Cante em um coro, aprenda com outro regente, </a:t>
            </a:r>
          </a:p>
          <a:p>
            <a:pPr>
              <a:buNone/>
            </a:pPr>
            <a:r>
              <a:rPr lang="pt-BR" i="1" dirty="0"/>
              <a:t>forme um grupo, </a:t>
            </a:r>
            <a:r>
              <a:rPr lang="pt-BR" i="1" dirty="0" err="1"/>
              <a:t>frequente</a:t>
            </a:r>
            <a:r>
              <a:rPr lang="pt-BR" i="1" dirty="0"/>
              <a:t> concertos, ouça </a:t>
            </a:r>
          </a:p>
          <a:p>
            <a:pPr>
              <a:buNone/>
            </a:pPr>
            <a:r>
              <a:rPr lang="pt-BR" i="1" dirty="0"/>
              <a:t>gravações, faça tudo para ganhar experiência e  </a:t>
            </a:r>
          </a:p>
          <a:p>
            <a:pPr>
              <a:buNone/>
            </a:pPr>
            <a:r>
              <a:rPr lang="pt-BR" i="1" dirty="0"/>
              <a:t>aprender como a voz funciona</a:t>
            </a:r>
            <a:r>
              <a:rPr lang="pt-BR" dirty="0"/>
              <a:t>.”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400" dirty="0" err="1"/>
              <a:t>Vance</a:t>
            </a:r>
            <a:r>
              <a:rPr lang="pt-BR" sz="2400" dirty="0"/>
              <a:t> George,</a:t>
            </a:r>
            <a:r>
              <a:rPr lang="en-US" sz="2400" dirty="0"/>
              <a:t> </a:t>
            </a:r>
            <a:r>
              <a:rPr lang="en-US" sz="2400" b="1" dirty="0"/>
              <a:t>The Cambridge Companion to Conducting</a:t>
            </a:r>
            <a:r>
              <a:rPr lang="en-US" sz="2400" dirty="0"/>
              <a:t>. Cambridge: Cambridge University Press, 2003. p. 45 - 46</a:t>
            </a:r>
            <a:endParaRPr lang="pt-BR" sz="2400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Espaço Reservado para Conteúdo 3" descr="http://t0.gstatic.com/images?q=tbn:ANd9GcTc0USRWnvDmvaA0WIRF3PQgJvp76TTITyBoiX8d_X7aQ_R9D4&amp;t=1&amp;usg=__1SGhxqZDCpvr-lI-JSQMdHC9Pas=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132856"/>
            <a:ext cx="1857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Um coro com 15 integrantes ou com 150. É só uma questão numérica?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Coro: formação </a:t>
            </a:r>
            <a:r>
              <a:rPr lang="pt-BR" b="1" dirty="0"/>
              <a:t>homogênea</a:t>
            </a:r>
            <a:r>
              <a:rPr lang="pt-BR" dirty="0"/>
              <a:t> (só vozes)</a:t>
            </a:r>
          </a:p>
          <a:p>
            <a:r>
              <a:rPr lang="pt-BR" b="1" dirty="0"/>
              <a:t>Falsa</a:t>
            </a:r>
            <a:r>
              <a:rPr lang="pt-BR" dirty="0"/>
              <a:t> percepção: qualquer repertório é possível para qualquer coro.</a:t>
            </a:r>
          </a:p>
          <a:p>
            <a:r>
              <a:rPr lang="pt-BR" dirty="0"/>
              <a:t>Conceito de “</a:t>
            </a:r>
            <a:r>
              <a:rPr lang="pt-BR" b="1" dirty="0"/>
              <a:t>formação musical</a:t>
            </a:r>
            <a:r>
              <a:rPr lang="pt-BR" dirty="0"/>
              <a:t>”: </a:t>
            </a:r>
            <a:r>
              <a:rPr lang="pt-BR" sz="2400" dirty="0"/>
              <a:t>tipo de grupo musical, vocal ou instrumental, com características próprias e repertório ideal, sempre em expansão. Exemplos: orquestra de cordas, quinteto de sopros, banda de jazz tradicional.</a:t>
            </a:r>
          </a:p>
          <a:p>
            <a:r>
              <a:rPr lang="pt-BR" dirty="0"/>
              <a:t>No </a:t>
            </a:r>
            <a:r>
              <a:rPr lang="pt-BR" b="1" dirty="0"/>
              <a:t>canto coral</a:t>
            </a:r>
            <a:r>
              <a:rPr lang="pt-BR" dirty="0"/>
              <a:t>: coro de câmara, ensembles vocais/instrumentais, coro sinfônico, coro lírico.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Coro sinfônico de </a:t>
            </a:r>
            <a:r>
              <a:rPr lang="pt-BR" sz="2000" dirty="0" err="1"/>
              <a:t>Westminster</a:t>
            </a:r>
            <a:r>
              <a:rPr lang="pt-BR" sz="2000" dirty="0"/>
              <a:t> no Lincoln Center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sz="2000" dirty="0" err="1"/>
              <a:t>Budapest</a:t>
            </a:r>
            <a:r>
              <a:rPr lang="pt-BR" sz="2000" dirty="0"/>
              <a:t> Festival </a:t>
            </a:r>
            <a:r>
              <a:rPr lang="pt-BR" sz="2000" dirty="0" err="1"/>
              <a:t>Orchestra</a:t>
            </a:r>
            <a:endParaRPr lang="pt-BR" sz="2000" dirty="0"/>
          </a:p>
        </p:txBody>
      </p:sp>
      <p:pic>
        <p:nvPicPr>
          <p:cNvPr id="4" name="Espaço Reservado para Conteúdo 3" descr="http://t0.gstatic.com/images?q=tbn:ANd9GcQRg8MgR2Fbg-I7WFDeMjjKKmOnkhPIDh8injTdJ9EhW8AsDmQ&amp;t=1&amp;usg=__2Qju1UOp1R3sta0zBR2AsYcCDeM="/>
          <p:cNvPicPr>
            <a:picLocks noGrp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169987" y="3390106"/>
            <a:ext cx="23050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Coro sinfônico: </a:t>
            </a:r>
            <a:br>
              <a:rPr lang="pt-BR" sz="2800" dirty="0"/>
            </a:br>
            <a:r>
              <a:rPr lang="pt-BR" sz="2800" dirty="0"/>
              <a:t>possibilidades de distribuição em palco</a:t>
            </a:r>
          </a:p>
        </p:txBody>
      </p:sp>
      <p:pic>
        <p:nvPicPr>
          <p:cNvPr id="5" name="Imagem 4" descr="http://t1.gstatic.com/images?q=tbn:ANd9GcTbDCWEULVdftvrBae1OrcT5JtA4KZBt2ken1VrLoUozDtuDhM&amp;t=1&amp;usg=__obXFUoMjOcqLhZNU6rpk_Gz8mH0=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492896"/>
            <a:ext cx="43924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Espaço Reservado para Conteúdo 8" descr="http://t0.gstatic.com/images?q=tbn:ANd9GcQRg8MgR2Fbg-I7WFDeMjjKKmOnkhPIDh8injTdJ9EhW8AsDmQ&amp;t=1&amp;usg=__2Qju1UOp1R3sta0zBR2AsYcCDeM=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20888"/>
            <a:ext cx="417646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Ópera para crianças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Franz </a:t>
            </a:r>
            <a:r>
              <a:rPr lang="pt-BR" dirty="0" err="1"/>
              <a:t>Krása</a:t>
            </a:r>
            <a:r>
              <a:rPr lang="pt-BR" dirty="0"/>
              <a:t> (1899-1944) – </a:t>
            </a:r>
            <a:r>
              <a:rPr lang="pt-BR" dirty="0" err="1"/>
              <a:t>Brundibar</a:t>
            </a:r>
            <a:endParaRPr lang="pt-BR" dirty="0">
              <a:hlinkClick r:id="rId3"/>
            </a:endParaRPr>
          </a:p>
          <a:p>
            <a:endParaRPr lang="pt-BR" dirty="0">
              <a:hlinkClick r:id="rId3"/>
            </a:endParaRPr>
          </a:p>
          <a:p>
            <a:r>
              <a:rPr lang="pt-BR" dirty="0">
                <a:hlinkClick r:id="rId3"/>
              </a:rPr>
              <a:t>http://www.youtube.com/watch?v=jLLv7cWHAAs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Mozart: Ave </a:t>
            </a:r>
            <a:r>
              <a:rPr lang="pt-BR" dirty="0" err="1"/>
              <a:t>verum</a:t>
            </a:r>
            <a:r>
              <a:rPr lang="pt-BR" dirty="0"/>
              <a:t> corpus, K 618</a:t>
            </a:r>
            <a:br>
              <a:rPr lang="pt-BR" dirty="0"/>
            </a:br>
            <a:r>
              <a:rPr lang="en-US" dirty="0"/>
              <a:t>Robert Shaw: Atlanta Symphony Orchestra and Chorus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/>
              <a:t>Robert Shaw:  Um  dos pioneiros do repertório coral sinfônico nos EUA.</a:t>
            </a:r>
          </a:p>
          <a:p>
            <a:r>
              <a:rPr lang="pt-BR" dirty="0"/>
              <a:t>Coro e orquestra com grandes massas sonoras.</a:t>
            </a:r>
          </a:p>
          <a:p>
            <a:endParaRPr lang="pt-BR" dirty="0"/>
          </a:p>
          <a:p>
            <a:r>
              <a:rPr lang="pt-BR" dirty="0"/>
              <a:t>Lançamento de 1985.</a:t>
            </a:r>
          </a:p>
        </p:txBody>
      </p:sp>
      <p:sp>
        <p:nvSpPr>
          <p:cNvPr id="15" name="Espaço Reservado para Imagem 14"/>
          <p:cNvSpPr>
            <a:spLocks noGrp="1"/>
          </p:cNvSpPr>
          <p:nvPr>
            <p:ph type="pic" idx="1"/>
          </p:nvPr>
        </p:nvSpPr>
        <p:spPr/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1" descr="http://t3.gstatic.com/images?q=tbn:ANd9GcSiC81WgnXmcP3WRicCV4kop-WydgKGtiMFsb-KyNF0_ER18p0&amp;t=1&amp;usg=__duYAi5l0Z-8UeBpsG65qPfZmQe4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692696"/>
            <a:ext cx="4061048" cy="4061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Handel – </a:t>
            </a:r>
            <a:r>
              <a:rPr lang="pt-BR" dirty="0" err="1"/>
              <a:t>Alleluia</a:t>
            </a:r>
            <a:r>
              <a:rPr lang="pt-BR" dirty="0"/>
              <a:t> (Messias, 2ª parte)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>
              <a:hlinkClick r:id="rId3"/>
            </a:endParaRPr>
          </a:p>
          <a:p>
            <a:r>
              <a:rPr lang="en-US" dirty="0"/>
              <a:t>Atlanta Symphony Orchestra and Chamber Chorus 1987.</a:t>
            </a:r>
            <a:endParaRPr lang="pt-BR" dirty="0">
              <a:hlinkClick r:id="rId3"/>
            </a:endParaRPr>
          </a:p>
          <a:p>
            <a:endParaRPr lang="pt-BR" dirty="0">
              <a:hlinkClick r:id="rId3"/>
            </a:endParaRPr>
          </a:p>
          <a:p>
            <a:r>
              <a:rPr lang="pt-BR" dirty="0">
                <a:hlinkClick r:id="rId3"/>
              </a:rPr>
              <a:t>http://www.youtube.com/watch?v=JtWkNxn3duA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das formações corais: critérios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Vozes mistas ou vozes iguais</a:t>
            </a:r>
          </a:p>
          <a:p>
            <a:pPr lvl="1"/>
            <a:r>
              <a:rPr lang="pt-BR" dirty="0"/>
              <a:t>Coro misto (pode varias o número de vozes, desde que tenha vozes masculinas e femininas)</a:t>
            </a:r>
          </a:p>
          <a:p>
            <a:pPr lvl="1"/>
            <a:r>
              <a:rPr lang="pt-BR" dirty="0"/>
              <a:t>Coro de vozes iguais (feminino, masculino)</a:t>
            </a:r>
          </a:p>
          <a:p>
            <a:pPr lvl="1"/>
            <a:endParaRPr lang="pt-BR" dirty="0"/>
          </a:p>
          <a:p>
            <a:pPr lvl="1">
              <a:buNone/>
            </a:pPr>
            <a:r>
              <a:rPr lang="pt-BR" dirty="0"/>
              <a:t>Dentro desta classificação, estão muitas formações diferentes. </a:t>
            </a:r>
          </a:p>
          <a:p>
            <a:pPr lvl="1">
              <a:buNone/>
            </a:pPr>
            <a:r>
              <a:rPr lang="pt-BR" dirty="0"/>
              <a:t>Exemplos: </a:t>
            </a:r>
          </a:p>
          <a:p>
            <a:pPr lvl="1">
              <a:buNone/>
            </a:pPr>
            <a:r>
              <a:rPr lang="pt-BR" b="1" dirty="0" err="1"/>
              <a:t>Cathedral</a:t>
            </a:r>
            <a:r>
              <a:rPr lang="pt-BR" b="1" dirty="0"/>
              <a:t> </a:t>
            </a:r>
            <a:r>
              <a:rPr lang="pt-BR" b="1" dirty="0" err="1"/>
              <a:t>choirs</a:t>
            </a:r>
            <a:r>
              <a:rPr lang="pt-BR" b="1" dirty="0"/>
              <a:t> </a:t>
            </a:r>
            <a:r>
              <a:rPr lang="pt-BR" dirty="0"/>
              <a:t>são coros de vozes masculinas, unindo meninos nas vozes agudas e vozes masculinas adultas.</a:t>
            </a:r>
          </a:p>
          <a:p>
            <a:pPr lvl="1">
              <a:buNone/>
            </a:pPr>
            <a:r>
              <a:rPr lang="pt-BR" dirty="0"/>
              <a:t>Um coro de meninas e um coro de mulheres adultas são ambos de </a:t>
            </a:r>
            <a:r>
              <a:rPr lang="pt-BR" b="1" dirty="0"/>
              <a:t>vozes iguais</a:t>
            </a:r>
            <a:r>
              <a:rPr lang="pt-BR" dirty="0"/>
              <a:t>, mas podem variar em seus repertórios</a:t>
            </a:r>
          </a:p>
          <a:p>
            <a:pPr lvl="1">
              <a:buNone/>
            </a:pPr>
            <a:r>
              <a:rPr lang="pt-BR" dirty="0"/>
              <a:t>Os </a:t>
            </a:r>
            <a:r>
              <a:rPr lang="pt-BR" b="1" dirty="0"/>
              <a:t>madrigais</a:t>
            </a:r>
            <a:r>
              <a:rPr lang="pt-BR" dirty="0"/>
              <a:t> renascentistas costumam ser a 5 vozes, enquanto as canções do século XX são geralmente a 4 vozes mistas.</a:t>
            </a:r>
          </a:p>
          <a:p>
            <a:endParaRPr lang="pt-BR" dirty="0"/>
          </a:p>
          <a:p>
            <a:pPr lvl="1"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Christ</a:t>
            </a:r>
            <a:r>
              <a:rPr lang="pt-BR" dirty="0"/>
              <a:t> </a:t>
            </a:r>
            <a:r>
              <a:rPr lang="pt-BR" dirty="0" err="1"/>
              <a:t>Church</a:t>
            </a:r>
            <a:r>
              <a:rPr lang="pt-BR" dirty="0"/>
              <a:t> </a:t>
            </a:r>
            <a:r>
              <a:rPr lang="pt-BR" dirty="0" err="1"/>
              <a:t>Cathedral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err="1"/>
              <a:t>King’s</a:t>
            </a:r>
            <a:r>
              <a:rPr lang="pt-BR" dirty="0"/>
              <a:t> </a:t>
            </a:r>
            <a:r>
              <a:rPr lang="pt-BR" dirty="0" err="1"/>
              <a:t>College</a:t>
            </a:r>
            <a:r>
              <a:rPr lang="pt-BR" dirty="0"/>
              <a:t>, Cambridge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Cathedral</a:t>
            </a:r>
            <a:r>
              <a:rPr lang="pt-BR" dirty="0"/>
              <a:t> </a:t>
            </a:r>
            <a:r>
              <a:rPr lang="pt-BR" dirty="0" err="1"/>
              <a:t>Choirs</a:t>
            </a:r>
            <a:r>
              <a:rPr lang="pt-BR" dirty="0"/>
              <a:t> (Reino Unido)</a:t>
            </a:r>
          </a:p>
        </p:txBody>
      </p:sp>
      <p:pic>
        <p:nvPicPr>
          <p:cNvPr id="9" name="Espaço Reservado para Conteúdo 8" descr="http://t2.gstatic.com/images?q=tbn:ANd9GcRexzTYTBoR0B7SDbB5W0ZYHe6o2VfQYnCpDedtfbGVRrQ23LM&amp;t=1&amp;usg=__aJVYVpKwDFuUXMxbr7d9a7jSwYM=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48880"/>
            <a:ext cx="4392488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Espaço Reservado para Conteúdo 9" descr="http://t0.gstatic.com/images?q=tbn:ANd9GcTxWPtB4wJpDMiOaNXF3OYfp5ube76w0HcxyC8zWpn-yWMtPO0&amp;t=1&amp;usg=__5hppm7VW3ayvi7J-GCElF_tk6M8=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636912"/>
            <a:ext cx="432047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1288</TotalTime>
  <Words>874</Words>
  <Application>Microsoft Macintosh PowerPoint</Application>
  <PresentationFormat>Apresentação na tela (4:3)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Calibri</vt:lpstr>
      <vt:lpstr>Georgia</vt:lpstr>
      <vt:lpstr>Wingdings</vt:lpstr>
      <vt:lpstr>Wingdings 2</vt:lpstr>
      <vt:lpstr>Cívico</vt:lpstr>
      <vt:lpstr>Formações corais e seus repertórios</vt:lpstr>
      <vt:lpstr>Cantar em coro</vt:lpstr>
      <vt:lpstr>Um coro com 15 integrantes ou com 150. É só uma questão numérica?</vt:lpstr>
      <vt:lpstr>Coro sinfônico:  possibilidades de distribuição em palco</vt:lpstr>
      <vt:lpstr>Ópera para crianças</vt:lpstr>
      <vt:lpstr>Mozart: Ave verum corpus, K 618 Robert Shaw: Atlanta Symphony Orchestra and Chorus</vt:lpstr>
      <vt:lpstr>Handel – Alleluia (Messias, 2ª parte)</vt:lpstr>
      <vt:lpstr>Classificação das formações corais: critérios</vt:lpstr>
      <vt:lpstr>Cathedral Choirs (Reino Unido)</vt:lpstr>
      <vt:lpstr>E. Grieg – Ave Maris Stella</vt:lpstr>
      <vt:lpstr>Coros mistos </vt:lpstr>
      <vt:lpstr>Palestrina(1524?-1594) - Nunc Dimittis</vt:lpstr>
      <vt:lpstr>Continua...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Formações corais e seus repertórios</dc:title>
  <dc:creator>User</dc:creator>
  <cp:lastModifiedBy>Susana Igayara</cp:lastModifiedBy>
  <cp:revision>82</cp:revision>
  <dcterms:created xsi:type="dcterms:W3CDTF">2010-10-18T15:20:05Z</dcterms:created>
  <dcterms:modified xsi:type="dcterms:W3CDTF">2020-08-31T19:05:49Z</dcterms:modified>
</cp:coreProperties>
</file>