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46D5B-6977-473C-BA6A-18FB4F707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F55A1-ECE2-4B48-81D6-774932F98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BCA072-B743-4270-A95C-B511C447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4D510-9BBA-42FC-B40B-FEC99EC8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CEB8D-3EA8-4E42-88A1-631827B0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7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A7A0C-1768-47AF-B099-225F9F30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9122F0-9724-4072-AC02-4F268C89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F360F-F815-48BD-A21E-B92F3D75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6AEBB-7F90-46DC-9762-44A2621D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E7A30-59A4-4C56-A9EE-E8A6C9F3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19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CBC1B1-B763-497C-A32E-6846958CA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7459C1-5D97-4AEC-B9D5-8E5D1B5BA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FB4C3C-95F6-4F2F-B474-19730A3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D19AE-E3CF-4B3B-BBEC-646E06F9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D7DB3C-D3BB-454D-8C24-2302707D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0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050AD-102D-4333-BEC6-CCF52934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0DF5F-66A8-4EFD-9AB3-01E47380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91FEB3-7330-458A-B615-BA124379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A1B12-A6A2-4278-ABED-2EB6D4C1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E2169D-6D17-49D5-9988-09131749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9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1D770-29DA-4819-9A0F-C1A8A306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07FEA-AAA1-416A-BC0B-4DE7A7ED9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095AD4-5626-47B9-92AD-8CE8EA97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E7E1D6-C06D-462E-9B06-F1EA6F0C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DACAB-9B91-45EA-ADA0-148A539E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6C0D5-8A40-4652-A629-4916CC83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E655EC-8B77-40E6-B7DC-6469EC94D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AAB9B4-2B05-4EDC-A524-E1B8A589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F13A6-2ECE-43E6-B48F-1BF108F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BBC300-EA06-4960-B503-513809F2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B0D21A-9526-4537-9FF3-849176B6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47D60-0196-46F1-B83D-5043258E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7CAED-F48C-42C1-9197-536CD478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1D663C-4DFC-4591-9A69-333313D36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00A0D0-68EC-44D9-8E99-9D509A0EE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CEF92C-71FC-45AA-8CBA-1F3E7FEBD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CEF3AE-06C4-4069-AAAB-D2110534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74A968-EF42-45C5-8271-4A4DF45B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2C25AD-8146-4455-BC37-70FE2036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8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B6F73-303A-456B-B1BC-FE664AE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BC02D2-3FBF-4B22-81F7-FE5B21EB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CAC775-31EF-49E4-A927-FCD75638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84B573-8DA5-4A8B-9DA2-ED4806C8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5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9023FB-4255-4353-BAED-7DC685B3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0775C8-387B-430C-B595-20A3B8E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9B5075-762F-4159-A494-CD947A14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9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B2B02-2709-478B-A59B-7280FF0E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00A59D-92CE-4169-BD6B-84844B33F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88F557-6F0D-482E-AEDA-5AAADF76F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A8D4CA-AC29-4614-A88D-E5DCB07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E9B19-5777-4BD2-A970-3D0DF7D9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B212C-6C85-4AE7-95C2-2FB0A1D1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5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4292E-57F7-498B-9424-341E0517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69E3A4-3404-4FCA-9CBF-99461CC0C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0161C2-0B14-4B07-A656-00BEC8897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A2D961-2B5E-4487-ACBB-D151940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CB3CA2-1C06-468E-A86E-6D30FBC2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A96DF1-D79C-40A3-82D2-89B207CA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18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4438C2-1633-4E14-8854-DBA5C6AF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E5955F-76D2-4D56-9698-F71FAC31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6084E0-EB25-4F23-B56E-2548061CF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153A0C-2373-45BC-A6C5-9E8A2C15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D9FEC-906F-40A1-B652-A99418151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9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 – Controle não Linear (19/08/2020)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046A4-C007-42A9-B3BD-BDF2DA88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lineares (características)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304D4-3D5A-4560-98BF-0B964000D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Não vale a superposição</a:t>
            </a:r>
          </a:p>
          <a:p>
            <a:endParaRPr lang="pt-BR" dirty="0"/>
          </a:p>
          <a:p>
            <a:r>
              <a:rPr lang="pt-BR" dirty="0"/>
              <a:t>Múltiplos equilíbrios</a:t>
            </a:r>
          </a:p>
          <a:p>
            <a:endParaRPr lang="pt-BR" dirty="0"/>
          </a:p>
          <a:p>
            <a:r>
              <a:rPr lang="pt-BR" dirty="0"/>
              <a:t>Ciclos limite</a:t>
            </a:r>
          </a:p>
          <a:p>
            <a:endParaRPr lang="pt-BR" dirty="0"/>
          </a:p>
          <a:p>
            <a:r>
              <a:rPr lang="pt-BR" dirty="0"/>
              <a:t>Caos</a:t>
            </a:r>
          </a:p>
          <a:p>
            <a:endParaRPr lang="pt-BR" dirty="0"/>
          </a:p>
          <a:p>
            <a:r>
              <a:rPr lang="pt-BR" dirty="0"/>
              <a:t>Bifurcações</a:t>
            </a:r>
          </a:p>
        </p:txBody>
      </p:sp>
    </p:spTree>
    <p:extLst>
      <p:ext uri="{BB962C8B-B14F-4D97-AF65-F5344CB8AC3E}">
        <p14:creationId xmlns:p14="http://schemas.microsoft.com/office/powerpoint/2010/main" val="64923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03466-93BD-4E19-900A-81127922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vale a superposição (exemplo)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2B7DEB8-C2FD-43AA-89CA-DB0B3131F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1427"/>
            <a:ext cx="10515600" cy="2659733"/>
          </a:xfrm>
        </p:spPr>
      </p:pic>
    </p:spTree>
    <p:extLst>
      <p:ext uri="{BB962C8B-B14F-4D97-AF65-F5344CB8AC3E}">
        <p14:creationId xmlns:p14="http://schemas.microsoft.com/office/powerpoint/2010/main" val="321084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30D06-1157-4698-8130-68A585FF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Respostas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81A76C-F8E6-4D6F-B3CE-DB0F5455B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919" y="1949469"/>
            <a:ext cx="7857779" cy="36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03B43-B36A-44BB-B58F-90C72EC4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0FB48E-3888-4044-BA6B-F07C0612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203" y="1807749"/>
            <a:ext cx="7513455" cy="35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BB81A-14B6-42DA-BF8F-9E77AFE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B887570-3819-4EB8-AD3E-68A6C2405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064" y="2018917"/>
            <a:ext cx="9223205" cy="18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FD33-41CD-490B-88D2-7123EFE9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848917A1-0C39-4E83-9C55-E18A90AB6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4195"/>
            <a:ext cx="10515600" cy="2080072"/>
          </a:xfrm>
        </p:spPr>
      </p:pic>
    </p:spTree>
    <p:extLst>
      <p:ext uri="{BB962C8B-B14F-4D97-AF65-F5344CB8AC3E}">
        <p14:creationId xmlns:p14="http://schemas.microsoft.com/office/powerpoint/2010/main" val="57431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E155E-A193-4ECC-AF36-FD4E4E0C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693B642-3449-45E2-A6C9-370ACE518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5611"/>
            <a:ext cx="10515600" cy="3751366"/>
          </a:xfrm>
        </p:spPr>
      </p:pic>
    </p:spTree>
    <p:extLst>
      <p:ext uri="{BB962C8B-B14F-4D97-AF65-F5344CB8AC3E}">
        <p14:creationId xmlns:p14="http://schemas.microsoft.com/office/powerpoint/2010/main" val="95644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B382A-C999-4C04-970F-9F690992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 (linear)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3236A26-E336-48E0-BAF4-34089EA55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998" y="1978617"/>
            <a:ext cx="4132830" cy="36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58F3-3AF3-4B58-A6F6-A1BAF24B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0AB2306-33D9-4102-B26B-A09EFC006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025"/>
            <a:ext cx="10515600" cy="4186538"/>
          </a:xfrm>
        </p:spPr>
      </p:pic>
    </p:spTree>
    <p:extLst>
      <p:ext uri="{BB962C8B-B14F-4D97-AF65-F5344CB8AC3E}">
        <p14:creationId xmlns:p14="http://schemas.microsoft.com/office/powerpoint/2010/main" val="344144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691C4-AC05-452B-8C84-68F50E17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 (não linear)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CB9AB4-E3BC-41F7-A27A-2FC6FA80F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72" y="1835769"/>
            <a:ext cx="4404073" cy="42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DF84B-5C45-4DDD-BA19-A437FCC3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4C1EC-F1F8-4903-A9AA-0333DBE7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 – J-J E. </a:t>
            </a:r>
            <a:r>
              <a:rPr lang="pt-BR" dirty="0" err="1"/>
              <a:t>Slotine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W. Li – </a:t>
            </a:r>
            <a:r>
              <a:rPr lang="pt-BR" dirty="0" err="1"/>
              <a:t>Applied</a:t>
            </a:r>
            <a:r>
              <a:rPr lang="pt-BR" dirty="0"/>
              <a:t> </a:t>
            </a:r>
            <a:r>
              <a:rPr lang="pt-BR" dirty="0" err="1"/>
              <a:t>nonlinear</a:t>
            </a:r>
            <a:r>
              <a:rPr lang="pt-BR" dirty="0"/>
              <a:t> </a:t>
            </a:r>
            <a:r>
              <a:rPr lang="pt-BR" dirty="0" err="1"/>
              <a:t>Control</a:t>
            </a:r>
            <a:endParaRPr lang="pt-BR" dirty="0"/>
          </a:p>
          <a:p>
            <a:endParaRPr lang="pt-BR" dirty="0"/>
          </a:p>
          <a:p>
            <a:r>
              <a:rPr lang="pt-BR" dirty="0"/>
              <a:t>2- J. </a:t>
            </a:r>
            <a:r>
              <a:rPr lang="pt-BR" dirty="0" err="1"/>
              <a:t>Guckenheimer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P. Holmes – </a:t>
            </a:r>
            <a:r>
              <a:rPr lang="pt-BR" dirty="0" err="1"/>
              <a:t>Nonlinear</a:t>
            </a:r>
            <a:r>
              <a:rPr lang="pt-BR" dirty="0"/>
              <a:t> </a:t>
            </a:r>
            <a:r>
              <a:rPr lang="pt-BR" dirty="0" err="1"/>
              <a:t>Oscillations</a:t>
            </a:r>
            <a:r>
              <a:rPr lang="pt-BR" dirty="0"/>
              <a:t>, </a:t>
            </a:r>
            <a:r>
              <a:rPr lang="pt-BR" dirty="0" err="1"/>
              <a:t>Dynamical</a:t>
            </a:r>
            <a:r>
              <a:rPr lang="pt-BR" dirty="0"/>
              <a:t> Systems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Bifurcation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Vector </a:t>
            </a:r>
            <a:r>
              <a:rPr lang="pt-BR" dirty="0" err="1"/>
              <a:t>Fields</a:t>
            </a:r>
            <a:endParaRPr lang="pt-BR" dirty="0"/>
          </a:p>
          <a:p>
            <a:endParaRPr lang="pt-BR" dirty="0"/>
          </a:p>
          <a:p>
            <a:r>
              <a:rPr lang="pt-BR" dirty="0"/>
              <a:t>3- A. A. </a:t>
            </a:r>
            <a:r>
              <a:rPr lang="pt-BR" dirty="0" err="1"/>
              <a:t>Andronov</a:t>
            </a:r>
            <a:r>
              <a:rPr lang="pt-BR" dirty="0"/>
              <a:t>, A. A. </a:t>
            </a:r>
            <a:r>
              <a:rPr lang="pt-BR" dirty="0" err="1"/>
              <a:t>Vitt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S. E. </a:t>
            </a:r>
            <a:r>
              <a:rPr lang="pt-BR" dirty="0" err="1"/>
              <a:t>Khaikin</a:t>
            </a:r>
            <a:r>
              <a:rPr lang="pt-BR" dirty="0"/>
              <a:t> – </a:t>
            </a:r>
            <a:r>
              <a:rPr lang="pt-BR" dirty="0" err="1"/>
              <a:t>Theory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Oscillators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4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182DC-CB1B-41F3-832E-E8B7251C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47ABEE-A40F-477F-A8E5-C123ED58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9" y="1835024"/>
            <a:ext cx="10515600" cy="2882880"/>
          </a:xfrm>
        </p:spPr>
      </p:pic>
    </p:spTree>
    <p:extLst>
      <p:ext uri="{BB962C8B-B14F-4D97-AF65-F5344CB8AC3E}">
        <p14:creationId xmlns:p14="http://schemas.microsoft.com/office/powerpoint/2010/main" val="310311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C364C-0E9B-4B37-9697-65475F27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Ciclos-limite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407091F-22C6-4063-90E6-DDBB33951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042"/>
            <a:ext cx="10515600" cy="4250504"/>
          </a:xfrm>
        </p:spPr>
      </p:pic>
    </p:spTree>
    <p:extLst>
      <p:ext uri="{BB962C8B-B14F-4D97-AF65-F5344CB8AC3E}">
        <p14:creationId xmlns:p14="http://schemas.microsoft.com/office/powerpoint/2010/main" val="154382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843CB-644B-4636-B6EA-8480A099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(respostas)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74D05A8-FB73-43EE-8FBF-0E97FA072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232" y="1824901"/>
            <a:ext cx="6622319" cy="39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63D1A-6F90-4324-BB82-65B4FF90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3E64885-5837-4322-820F-324D72B2B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1" y="1825625"/>
            <a:ext cx="9092077" cy="4351338"/>
          </a:xfrm>
        </p:spPr>
      </p:pic>
    </p:spTree>
    <p:extLst>
      <p:ext uri="{BB962C8B-B14F-4D97-AF65-F5344CB8AC3E}">
        <p14:creationId xmlns:p14="http://schemas.microsoft.com/office/powerpoint/2010/main" val="3427674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8F8B2-FF19-4F75-B083-87F3B431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Bifurcações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56A207-88AF-49CF-A4D5-889059B6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9707"/>
            <a:ext cx="10515600" cy="2212072"/>
          </a:xfrm>
        </p:spPr>
      </p:pic>
    </p:spTree>
    <p:extLst>
      <p:ext uri="{BB962C8B-B14F-4D97-AF65-F5344CB8AC3E}">
        <p14:creationId xmlns:p14="http://schemas.microsoft.com/office/powerpoint/2010/main" val="280416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B703-89E3-4EC2-8132-BFF07675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0E555C4-54E5-4B06-BF69-DF065C469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7925"/>
            <a:ext cx="10515600" cy="3526737"/>
          </a:xfrm>
        </p:spPr>
      </p:pic>
    </p:spTree>
    <p:extLst>
      <p:ext uri="{BB962C8B-B14F-4D97-AF65-F5344CB8AC3E}">
        <p14:creationId xmlns:p14="http://schemas.microsoft.com/office/powerpoint/2010/main" val="413444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4FBF4-457E-4549-B373-443236D8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033D16-2DB6-495C-810B-50969EBE9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033"/>
            <a:ext cx="10515600" cy="2165770"/>
          </a:xfrm>
        </p:spPr>
      </p:pic>
    </p:spTree>
    <p:extLst>
      <p:ext uri="{BB962C8B-B14F-4D97-AF65-F5344CB8AC3E}">
        <p14:creationId xmlns:p14="http://schemas.microsoft.com/office/powerpoint/2010/main" val="26244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2E7F-14A7-4BF5-A480-8C90B3A8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Düffing</a:t>
            </a:r>
            <a:r>
              <a:rPr lang="pt-BR" dirty="0"/>
              <a:t> (bifurcação)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DFB3F70-FE57-45FC-A331-EF9B5BB40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708" y="1690688"/>
            <a:ext cx="5992911" cy="45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5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9CF81-EE4F-451D-A001-1A31CA94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CEE917-4864-4242-8209-13728139C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1690688"/>
            <a:ext cx="10515600" cy="3100889"/>
          </a:xfrm>
        </p:spPr>
      </p:pic>
    </p:spTree>
    <p:extLst>
      <p:ext uri="{BB962C8B-B14F-4D97-AF65-F5344CB8AC3E}">
        <p14:creationId xmlns:p14="http://schemas.microsoft.com/office/powerpoint/2010/main" val="3786450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A6EDF-31A7-4311-B11A-054A3AD6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Caos (não autônomo)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603056-19BC-4D76-8595-04D388F6E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527" y="1907828"/>
            <a:ext cx="7587473" cy="34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FDF48-0001-48E9-8DD7-808D0957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51E32E-7FBE-4B7B-BBCF-7122700B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Exercícios semanais: entrega em arquivos PDF enviados por e-mail (peso 50%) nome do arquivo: numerouspexN.pdf (exemplo:</a:t>
            </a:r>
          </a:p>
          <a:p>
            <a:r>
              <a:rPr lang="pt-BR" dirty="0"/>
              <a:t>53650ex1.pdf)</a:t>
            </a:r>
          </a:p>
          <a:p>
            <a:endParaRPr lang="pt-BR" dirty="0"/>
          </a:p>
          <a:p>
            <a:r>
              <a:rPr lang="pt-BR" dirty="0"/>
              <a:t>Projeto (peso 50%) : </a:t>
            </a:r>
          </a:p>
          <a:p>
            <a:r>
              <a:rPr lang="pt-BR" dirty="0"/>
              <a:t>entrega 1: 28/08/2020</a:t>
            </a:r>
          </a:p>
          <a:p>
            <a:r>
              <a:rPr lang="pt-BR" dirty="0"/>
              <a:t>entrega 2: 25/09/2020</a:t>
            </a:r>
          </a:p>
          <a:p>
            <a:r>
              <a:rPr lang="pt-BR" dirty="0"/>
              <a:t>entrega 3: 23/10/2020</a:t>
            </a:r>
          </a:p>
          <a:p>
            <a:r>
              <a:rPr lang="pt-BR" dirty="0"/>
              <a:t>entrega 4: 20/11/2020 nome do arquivo: </a:t>
            </a:r>
            <a:r>
              <a:rPr lang="pt-BR" dirty="0" err="1"/>
              <a:t>numerouspentN.df</a:t>
            </a:r>
            <a:r>
              <a:rPr lang="pt-BR" dirty="0"/>
              <a:t> (exemplo:</a:t>
            </a:r>
          </a:p>
          <a:p>
            <a:r>
              <a:rPr lang="pt-BR"/>
              <a:t>53650ent1.pdf)</a:t>
            </a:r>
            <a:endParaRPr lang="pt-BR" dirty="0"/>
          </a:p>
          <a:p>
            <a:pPr marL="3200400" lvl="7" indent="0">
              <a:buNone/>
            </a:pP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983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F2E1-960C-43E2-A214-1C285E5E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4CE0DB-3C16-4069-8CF6-EF90C3062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Controle não linear:</a:t>
            </a:r>
          </a:p>
          <a:p>
            <a:endParaRPr lang="pt-BR" dirty="0"/>
          </a:p>
          <a:p>
            <a:r>
              <a:rPr lang="pt-BR" dirty="0"/>
              <a:t>Modelos</a:t>
            </a:r>
          </a:p>
          <a:p>
            <a:endParaRPr lang="pt-BR" dirty="0"/>
          </a:p>
          <a:p>
            <a:r>
              <a:rPr lang="pt-BR" dirty="0"/>
              <a:t>Projeto</a:t>
            </a:r>
          </a:p>
        </p:txBody>
      </p:sp>
    </p:spTree>
    <p:extLst>
      <p:ext uri="{BB962C8B-B14F-4D97-AF65-F5344CB8AC3E}">
        <p14:creationId xmlns:p14="http://schemas.microsoft.com/office/powerpoint/2010/main" val="346814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6E037-3E7B-488B-B24A-EE1DEF08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Especificações da entrega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C1E00B-7BEF-4412-8DA3-65578587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Escolher um problema de engenharia de controle</a:t>
            </a:r>
          </a:p>
          <a:p>
            <a:endParaRPr lang="pt-BR" dirty="0"/>
          </a:p>
          <a:p>
            <a:r>
              <a:rPr lang="pt-BR" dirty="0"/>
              <a:t>Esboçar um diagrama em blocos</a:t>
            </a:r>
          </a:p>
          <a:p>
            <a:endParaRPr lang="pt-BR" dirty="0"/>
          </a:p>
          <a:p>
            <a:r>
              <a:rPr lang="pt-BR" dirty="0"/>
              <a:t>Ressaltar as possíveis não linearidades</a:t>
            </a:r>
          </a:p>
          <a:p>
            <a:endParaRPr lang="pt-BR" dirty="0"/>
          </a:p>
          <a:p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49721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0F637-5A5B-4F80-BDFC-42FF260C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Localização (não linearidades)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B2885C-E337-4828-86C8-592D0ABA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435"/>
            <a:ext cx="10515600" cy="4071717"/>
          </a:xfrm>
        </p:spPr>
      </p:pic>
    </p:spTree>
    <p:extLst>
      <p:ext uri="{BB962C8B-B14F-4D97-AF65-F5344CB8AC3E}">
        <p14:creationId xmlns:p14="http://schemas.microsoft.com/office/powerpoint/2010/main" val="51458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ED56A-5377-44D9-B130-2114AFD3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Objetos de estudo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46DD2F-8DD6-49FA-838B-558621A9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6" y="1777226"/>
            <a:ext cx="10515600" cy="3756760"/>
          </a:xfrm>
        </p:spPr>
      </p:pic>
    </p:spTree>
    <p:extLst>
      <p:ext uri="{BB962C8B-B14F-4D97-AF65-F5344CB8AC3E}">
        <p14:creationId xmlns:p14="http://schemas.microsoft.com/office/powerpoint/2010/main" val="332516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AACEA-40BD-4D39-B045-1AD83303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não linearidades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4FE8C39-BC01-44F6-8E8D-CED09366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3002"/>
            <a:ext cx="10515600" cy="3216720"/>
          </a:xfrm>
        </p:spPr>
      </p:pic>
    </p:spTree>
    <p:extLst>
      <p:ext uri="{BB962C8B-B14F-4D97-AF65-F5344CB8AC3E}">
        <p14:creationId xmlns:p14="http://schemas.microsoft.com/office/powerpoint/2010/main" val="395934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A593-3F7E-4C82-A190-76A9B067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linear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520B9B-DA1A-4729-ACC5-AE0415747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4056"/>
            <a:ext cx="10515600" cy="3834476"/>
          </a:xfrm>
        </p:spPr>
      </p:pic>
    </p:spTree>
    <p:extLst>
      <p:ext uri="{BB962C8B-B14F-4D97-AF65-F5344CB8AC3E}">
        <p14:creationId xmlns:p14="http://schemas.microsoft.com/office/powerpoint/2010/main" val="266958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F0673-8A44-4A57-9F5A-81DDEFF9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linear: respostas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6CAFD9-7CF1-4C87-9C59-B6BBD9CAF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011"/>
            <a:ext cx="10515600" cy="3864565"/>
          </a:xfrm>
        </p:spPr>
      </p:pic>
    </p:spTree>
    <p:extLst>
      <p:ext uri="{BB962C8B-B14F-4D97-AF65-F5344CB8AC3E}">
        <p14:creationId xmlns:p14="http://schemas.microsoft.com/office/powerpoint/2010/main" val="2121791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268</Words>
  <Application>Microsoft Office PowerPoint</Application>
  <PresentationFormat>Widescreen</PresentationFormat>
  <Paragraphs>69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Tema do Office</vt:lpstr>
      <vt:lpstr>PTC 3417 – Controle não Linear (19/08/2020)</vt:lpstr>
      <vt:lpstr>Referências</vt:lpstr>
      <vt:lpstr>Critérios</vt:lpstr>
      <vt:lpstr>Especificações da entrega 1</vt:lpstr>
      <vt:lpstr>Localização (não linearidades)</vt:lpstr>
      <vt:lpstr>Objetos de estudo</vt:lpstr>
      <vt:lpstr>Tipos de não linearidades</vt:lpstr>
      <vt:lpstr>Sistema linear</vt:lpstr>
      <vt:lpstr>Sistema linear: respostas</vt:lpstr>
      <vt:lpstr>Sistemas não lineares (características) </vt:lpstr>
      <vt:lpstr>Não vale a superposição (exemplo)</vt:lpstr>
      <vt:lpstr>Respostas (I)</vt:lpstr>
      <vt:lpstr>Respostas (II)</vt:lpstr>
      <vt:lpstr>Respostas (III)</vt:lpstr>
      <vt:lpstr>Comentários</vt:lpstr>
      <vt:lpstr>Múltiplos equilíbrios</vt:lpstr>
      <vt:lpstr>Múltiplos equilíbrios (linear)</vt:lpstr>
      <vt:lpstr>Múltiplos equilíbrios (cont.)</vt:lpstr>
      <vt:lpstr>Múltiplos equilíbrios (não linear)</vt:lpstr>
      <vt:lpstr>Comentário</vt:lpstr>
      <vt:lpstr>Ciclos-limite</vt:lpstr>
      <vt:lpstr>Van der Pol (respostas)</vt:lpstr>
      <vt:lpstr>Comentário</vt:lpstr>
      <vt:lpstr>Bifurcações</vt:lpstr>
      <vt:lpstr>Estados</vt:lpstr>
      <vt:lpstr>Equilíbrio</vt:lpstr>
      <vt:lpstr>Düffing (bifurcação)</vt:lpstr>
      <vt:lpstr>Caos</vt:lpstr>
      <vt:lpstr>Caos (não autônomo)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54</cp:revision>
  <dcterms:created xsi:type="dcterms:W3CDTF">2019-06-28T19:51:26Z</dcterms:created>
  <dcterms:modified xsi:type="dcterms:W3CDTF">2020-08-14T12:53:48Z</dcterms:modified>
</cp:coreProperties>
</file>