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2" r:id="rId2"/>
    <p:sldId id="345" r:id="rId3"/>
    <p:sldId id="350" r:id="rId4"/>
    <p:sldId id="346" r:id="rId5"/>
    <p:sldId id="351" r:id="rId6"/>
    <p:sldId id="348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" initials="H" lastIdx="2" clrIdx="0"/>
  <p:cmAuthor id="1" name="uguimma" initials="u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4" autoAdjust="0"/>
    <p:restoredTop sz="94660"/>
  </p:normalViewPr>
  <p:slideViewPr>
    <p:cSldViewPr>
      <p:cViewPr varScale="1">
        <p:scale>
          <a:sx n="72" d="100"/>
          <a:sy n="72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10767-1706-461D-A19C-5743871A473C}" type="datetimeFigureOut">
              <a:rPr lang="pt-BR" smtClean="0"/>
              <a:t>12/03/2019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44B91-B175-484C-AA56-FA21E2305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92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57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157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68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5588" cy="685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8"/>
          <p:cNvSpPr>
            <a:spLocks noGrp="1" noChangeArrowheads="1"/>
          </p:cNvSpPr>
          <p:nvPr userDrawn="1"/>
        </p:nvSpPr>
        <p:spPr bwMode="auto">
          <a:xfrm>
            <a:off x="251520" y="6527054"/>
            <a:ext cx="3214710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aseline="0" dirty="0"/>
              <a:t>slide </a:t>
            </a:r>
            <a:fld id="{4FA60421-03D3-4659-A04A-6C3A1065A232}" type="slidenum">
              <a:rPr lang="pt-BR" sz="1200" baseline="0" smtClean="0"/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lang="pt-BR" sz="1200" baseline="0" dirty="0"/>
          </a:p>
          <a:p>
            <a:pPr algn="l"/>
            <a:endParaRPr lang="pt-BR" sz="1200" baseline="0" dirty="0"/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4927671" y="6527054"/>
            <a:ext cx="3964809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1200" baseline="0" dirty="0"/>
              <a:t>© 2011 Pearson </a:t>
            </a:r>
            <a:r>
              <a:rPr lang="pt-BR" sz="1200" baseline="0" dirty="0" err="1"/>
              <a:t>Prentice</a:t>
            </a:r>
            <a:r>
              <a:rPr lang="pt-BR" sz="1200" baseline="0" dirty="0"/>
              <a:t> Hall. Todos os direitos reservados.</a:t>
            </a:r>
          </a:p>
        </p:txBody>
      </p:sp>
    </p:spTree>
    <p:extLst>
      <p:ext uri="{BB962C8B-B14F-4D97-AF65-F5344CB8AC3E}">
        <p14:creationId xmlns:p14="http://schemas.microsoft.com/office/powerpoint/2010/main" val="270412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63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5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72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544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948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150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209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E7551-8047-4E3D-A7B1-39DC5CCC3782}" type="datetimeFigureOut">
              <a:rPr lang="pt-BR" smtClean="0"/>
              <a:pPr/>
              <a:t>12/03/2019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74E-D282-404B-BEA5-6D537FF43C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32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2411759" y="566542"/>
            <a:ext cx="4320480" cy="617271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pt-B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Medida de Resistência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9" y="1739637"/>
            <a:ext cx="6052705" cy="2216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1219" y="3929130"/>
            <a:ext cx="7781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Medida da Resistência Total</a:t>
            </a:r>
            <a:endParaRPr lang="pt-BR" sz="2400" b="1" dirty="0">
              <a:solidFill>
                <a:srgbClr val="FF0000"/>
              </a:solidFill>
            </a:endParaRPr>
          </a:p>
          <a:p>
            <a:pPr algn="ctr"/>
            <a:r>
              <a:rPr lang="pt-BR" sz="2400" b="1" dirty="0"/>
              <a:t>(o circuito deve estar </a:t>
            </a:r>
            <a:r>
              <a:rPr lang="pt-BR" sz="2400" b="1" dirty="0">
                <a:solidFill>
                  <a:srgbClr val="FF0000"/>
                </a:solidFill>
              </a:rPr>
              <a:t>desenergizado </a:t>
            </a:r>
            <a:r>
              <a:rPr lang="pt-BR" sz="2400" b="1" dirty="0"/>
              <a:t>e </a:t>
            </a:r>
            <a:r>
              <a:rPr lang="pt-BR" sz="2400" b="1" dirty="0">
                <a:solidFill>
                  <a:srgbClr val="FF0000"/>
                </a:solidFill>
              </a:rPr>
              <a:t>isolado</a:t>
            </a:r>
            <a:r>
              <a:rPr lang="pt-BR" sz="2400" b="1" dirty="0"/>
              <a:t> do restante</a:t>
            </a:r>
          </a:p>
          <a:p>
            <a:pPr algn="ctr"/>
            <a:r>
              <a:rPr lang="pt-BR" sz="2400" b="1" dirty="0"/>
              <a:t> do circuito onde a medida é realizada)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B90B16D-976E-4FF7-A43B-D59AE23B7072}"/>
              </a:ext>
            </a:extLst>
          </p:cNvPr>
          <p:cNvSpPr txBox="1"/>
          <p:nvPr/>
        </p:nvSpPr>
        <p:spPr>
          <a:xfrm>
            <a:off x="6884296" y="2241738"/>
            <a:ext cx="1524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Resistores em série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0677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621982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89231" y="4339086"/>
            <a:ext cx="7781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Medida da Resistência Total</a:t>
            </a:r>
            <a:endParaRPr lang="pt-BR" sz="2400" b="1" dirty="0">
              <a:solidFill>
                <a:srgbClr val="FF0000"/>
              </a:solidFill>
            </a:endParaRPr>
          </a:p>
          <a:p>
            <a:pPr algn="ctr"/>
            <a:r>
              <a:rPr lang="pt-BR" sz="2400" b="1" dirty="0"/>
              <a:t>(o circuito deve estar </a:t>
            </a:r>
            <a:r>
              <a:rPr lang="pt-BR" sz="2400" b="1" dirty="0">
                <a:solidFill>
                  <a:srgbClr val="FF0000"/>
                </a:solidFill>
              </a:rPr>
              <a:t>desenergizado</a:t>
            </a:r>
            <a:r>
              <a:rPr lang="pt-BR" sz="2400" b="1" dirty="0"/>
              <a:t> e </a:t>
            </a:r>
            <a:r>
              <a:rPr lang="pt-BR" sz="2400" b="1" dirty="0">
                <a:solidFill>
                  <a:srgbClr val="FF0000"/>
                </a:solidFill>
              </a:rPr>
              <a:t>isolado</a:t>
            </a:r>
            <a:r>
              <a:rPr lang="pt-BR" sz="2400" b="1" dirty="0"/>
              <a:t> do restante </a:t>
            </a:r>
          </a:p>
          <a:p>
            <a:pPr algn="ctr"/>
            <a:r>
              <a:rPr lang="pt-BR" sz="2400" b="1" dirty="0"/>
              <a:t>do circuito onde a medida é realizada)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2339752" y="342513"/>
            <a:ext cx="4320480" cy="617271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Medida de Resistência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ECDF5D0-EB8F-4A5C-9712-7F9082DA6A6C}"/>
              </a:ext>
            </a:extLst>
          </p:cNvPr>
          <p:cNvSpPr txBox="1"/>
          <p:nvPr/>
        </p:nvSpPr>
        <p:spPr>
          <a:xfrm>
            <a:off x="7044722" y="2681915"/>
            <a:ext cx="1524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Resistores em Paralelo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874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131840" y="207735"/>
            <a:ext cx="3570645" cy="617271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Medida de Tensão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75" y="1700808"/>
            <a:ext cx="2680350" cy="2790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5848CB3A-A05F-4B1B-97E0-1DB6625D9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820" y="1700808"/>
            <a:ext cx="5116735" cy="2869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E12433D-4DD0-4CEF-8FC3-D9974DDCD820}"/>
              </a:ext>
            </a:extLst>
          </p:cNvPr>
          <p:cNvSpPr txBox="1"/>
          <p:nvPr/>
        </p:nvSpPr>
        <p:spPr>
          <a:xfrm>
            <a:off x="1115616" y="461800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Medida de tensão em fonte DC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0D3322F-49DD-4FA1-8578-0311B6E58340}"/>
              </a:ext>
            </a:extLst>
          </p:cNvPr>
          <p:cNvSpPr txBox="1"/>
          <p:nvPr/>
        </p:nvSpPr>
        <p:spPr>
          <a:xfrm>
            <a:off x="5364088" y="4650207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Medida de tensão em resistores em série</a:t>
            </a: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D944389A-FC2B-4DE0-99AD-F9A122E4A772}"/>
              </a:ext>
            </a:extLst>
          </p:cNvPr>
          <p:cNvCxnSpPr/>
          <p:nvPr/>
        </p:nvCxnSpPr>
        <p:spPr>
          <a:xfrm>
            <a:off x="3563888" y="1124744"/>
            <a:ext cx="0" cy="4284774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68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790700"/>
            <a:ext cx="72009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699792" y="620426"/>
            <a:ext cx="3570645" cy="617271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Medida de Tensão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5229200"/>
            <a:ext cx="4385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Medida de tensão em resistores em paralelo</a:t>
            </a:r>
          </a:p>
        </p:txBody>
      </p:sp>
    </p:spTree>
    <p:extLst>
      <p:ext uri="{BB962C8B-B14F-4D97-AF65-F5344CB8AC3E}">
        <p14:creationId xmlns:p14="http://schemas.microsoft.com/office/powerpoint/2010/main" val="940223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675178" y="290359"/>
            <a:ext cx="3570645" cy="617271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Medida de Corrente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3005635" cy="2803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6927BC8F-87DD-42B4-9BF5-6E1043A05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852" y="2091595"/>
            <a:ext cx="5067943" cy="2166399"/>
          </a:xfrm>
          <a:prstGeom prst="rect">
            <a:avLst/>
          </a:prstGeom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DC1450C9-7DCC-4097-9C27-6CF4255EED0E}"/>
              </a:ext>
            </a:extLst>
          </p:cNvPr>
          <p:cNvCxnSpPr/>
          <p:nvPr/>
        </p:nvCxnSpPr>
        <p:spPr>
          <a:xfrm>
            <a:off x="3563888" y="1184009"/>
            <a:ext cx="0" cy="3541135"/>
          </a:xfrm>
          <a:prstGeom prst="line">
            <a:avLst/>
          </a:prstGeom>
          <a:ln w="38100">
            <a:solidFill>
              <a:srgbClr val="FFC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5">
            <a:extLst>
              <a:ext uri="{FF2B5EF4-FFF2-40B4-BE49-F238E27FC236}">
                <a16:creationId xmlns:a16="http://schemas.microsoft.com/office/drawing/2014/main" id="{7D36EAE5-2A1D-4278-BE56-A11A765B8451}"/>
              </a:ext>
            </a:extLst>
          </p:cNvPr>
          <p:cNvSpPr txBox="1"/>
          <p:nvPr/>
        </p:nvSpPr>
        <p:spPr>
          <a:xfrm>
            <a:off x="3210337" y="4905184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Medida de corrente total</a:t>
            </a:r>
          </a:p>
        </p:txBody>
      </p:sp>
    </p:spTree>
    <p:extLst>
      <p:ext uri="{BB962C8B-B14F-4D97-AF65-F5344CB8AC3E}">
        <p14:creationId xmlns:p14="http://schemas.microsoft.com/office/powerpoint/2010/main" val="151561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786677" y="426173"/>
            <a:ext cx="3570645" cy="617271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Medida de Corrente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1282685"/>
            <a:ext cx="7648575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70533" y="5003884"/>
            <a:ext cx="5306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Medida de corrente em um elemento de um circuito</a:t>
            </a:r>
          </a:p>
        </p:txBody>
      </p:sp>
    </p:spTree>
    <p:extLst>
      <p:ext uri="{BB962C8B-B14F-4D97-AF65-F5344CB8AC3E}">
        <p14:creationId xmlns:p14="http://schemas.microsoft.com/office/powerpoint/2010/main" val="1579336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102</Words>
  <Application>Microsoft Office PowerPoint</Application>
  <PresentationFormat>Apresentação na tela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Medida de Resistência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uguimma</dc:creator>
  <cp:lastModifiedBy>José Marcos Alves</cp:lastModifiedBy>
  <cp:revision>59</cp:revision>
  <dcterms:created xsi:type="dcterms:W3CDTF">2011-11-25T12:32:50Z</dcterms:created>
  <dcterms:modified xsi:type="dcterms:W3CDTF">2019-03-13T00:52:50Z</dcterms:modified>
</cp:coreProperties>
</file>