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0"/>
  </p:notesMasterIdLst>
  <p:sldIdLst>
    <p:sldId id="412" r:id="rId2"/>
    <p:sldId id="432" r:id="rId3"/>
    <p:sldId id="435" r:id="rId4"/>
    <p:sldId id="434" r:id="rId5"/>
    <p:sldId id="436" r:id="rId6"/>
    <p:sldId id="437" r:id="rId7"/>
    <p:sldId id="439" r:id="rId8"/>
    <p:sldId id="440" r:id="rId9"/>
    <p:sldId id="441" r:id="rId10"/>
    <p:sldId id="442" r:id="rId11"/>
    <p:sldId id="433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829"/>
    <a:srgbClr val="E9EDF4"/>
    <a:srgbClr val="B8B54C"/>
    <a:srgbClr val="9A9600"/>
    <a:srgbClr val="DF4F2C"/>
    <a:srgbClr val="FBE9BD"/>
    <a:srgbClr val="F3B825"/>
    <a:srgbClr val="E2A50C"/>
    <a:srgbClr val="926B08"/>
    <a:srgbClr val="C69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9767" autoAdjust="0"/>
  </p:normalViewPr>
  <p:slideViewPr>
    <p:cSldViewPr>
      <p:cViewPr varScale="1">
        <p:scale>
          <a:sx n="63" d="100"/>
          <a:sy n="63" d="100"/>
        </p:scale>
        <p:origin x="14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19A641-C4A3-4D20-AF47-A1C59CA8A69B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6A2293-3181-49EE-A139-2FA7192E2A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1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3DB953-6ACD-41EE-B242-39B490AE13C4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59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5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7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0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74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5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234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94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95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430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92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356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3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344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04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792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32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79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052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739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28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26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72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5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54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7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58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A2293-3181-49EE-A139-2FA7192E2A0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5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AFDD-210A-4126-8DCE-F8F4D0680CF5}" type="datetimeFigureOut">
              <a:rPr lang="pt-BR" smtClean="0"/>
              <a:pPr/>
              <a:t>29/05/2017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5E74-38AD-469A-8DA9-BBCB92E40A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66119" y="2708920"/>
            <a:ext cx="84997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</a:rPr>
              <a:t>DREAMSHAPER</a:t>
            </a:r>
          </a:p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url:&lt;</a:t>
            </a:r>
            <a:r>
              <a:rPr lang="pt-BR" sz="3600" dirty="0" smtClean="0">
                <a:solidFill>
                  <a:srgbClr val="FF0000"/>
                </a:solidFill>
              </a:rPr>
              <a:t>univ.dreamshaper.com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556383" y="5636840"/>
            <a:ext cx="83192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800" dirty="0" smtClean="0">
              <a:solidFill>
                <a:srgbClr val="628FB6"/>
              </a:solidFill>
            </a:endParaRPr>
          </a:p>
          <a:p>
            <a:r>
              <a:rPr lang="pt-BR" sz="2800" dirty="0" smtClean="0">
                <a:solidFill>
                  <a:srgbClr val="628FB6"/>
                </a:solidFill>
              </a:rPr>
              <a:t>Dr</a:t>
            </a:r>
            <a:r>
              <a:rPr lang="pt-BR" sz="2800" dirty="0">
                <a:solidFill>
                  <a:srgbClr val="628FB6"/>
                </a:solidFill>
              </a:rPr>
              <a:t>. Sidney </a:t>
            </a:r>
            <a:r>
              <a:rPr lang="pt-BR" sz="2800" dirty="0" smtClean="0">
                <a:solidFill>
                  <a:srgbClr val="628FB6"/>
                </a:solidFill>
              </a:rPr>
              <a:t>Costa</a:t>
            </a:r>
            <a:endParaRPr lang="pt-BR" sz="2800" dirty="0">
              <a:solidFill>
                <a:srgbClr val="628FB6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35696" y="620688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25188"/>
            <a:ext cx="4968551" cy="16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93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19" y="1455128"/>
            <a:ext cx="4511881" cy="462742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32042" y="1988840"/>
            <a:ext cx="292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Basta </a:t>
            </a:r>
            <a:r>
              <a:rPr lang="pt-BR" b="1" dirty="0" err="1" smtClean="0">
                <a:solidFill>
                  <a:srgbClr val="FFFF00"/>
                </a:solidFill>
              </a:rPr>
              <a:t>logar</a:t>
            </a:r>
            <a:r>
              <a:rPr lang="pt-BR" b="1" dirty="0" smtClean="0">
                <a:solidFill>
                  <a:srgbClr val="FFFF00"/>
                </a:solidFill>
              </a:rPr>
              <a:t> e ter acesso total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Inicializando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921" y="2060848"/>
            <a:ext cx="6171976" cy="45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Área de trabalho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8" y="2492896"/>
            <a:ext cx="8381724" cy="37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Área de trabalho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8" y="2492896"/>
            <a:ext cx="8381724" cy="3794744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2339752" y="4293096"/>
            <a:ext cx="4752528" cy="493317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0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Área de trabalho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8" y="2492896"/>
            <a:ext cx="8381724" cy="3794744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6372200" y="5167931"/>
            <a:ext cx="648072" cy="349301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Área de trabalho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08" y="2492896"/>
            <a:ext cx="8381724" cy="3794744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8316416" y="4653136"/>
            <a:ext cx="648072" cy="421309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Vídeos tutoriais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14" y="1844824"/>
            <a:ext cx="3841725" cy="46455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064" y="1870616"/>
            <a:ext cx="3470384" cy="4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Chat –Dúvidas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5" y="1844824"/>
            <a:ext cx="8573988" cy="6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Inicializando</a:t>
            </a:r>
            <a:br>
              <a:rPr lang="pt-BR" dirty="0" smtClean="0"/>
            </a:br>
            <a:r>
              <a:rPr lang="pt-BR" dirty="0">
                <a:solidFill>
                  <a:srgbClr val="FF0000"/>
                </a:solidFill>
              </a:rPr>
              <a:t>Chat – </a:t>
            </a:r>
            <a:r>
              <a:rPr lang="pt-BR" dirty="0" smtClean="0">
                <a:solidFill>
                  <a:srgbClr val="FF0000"/>
                </a:solidFill>
              </a:rPr>
              <a:t>Dúvidas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05" y="1844824"/>
            <a:ext cx="8573988" cy="60072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8028384" y="2096248"/>
            <a:ext cx="216024" cy="349301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66373"/>
            <a:ext cx="3550146" cy="4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44824"/>
            <a:ext cx="8567017" cy="3528392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2411760" y="3789040"/>
            <a:ext cx="576064" cy="27729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Endereço Eletrônico &lt;URL&gt;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algn="just">
              <a:buFont typeface="Symbol" panose="05050102010706020507" pitchFamily="18" charset="2"/>
              <a:buChar char=""/>
            </a:pPr>
            <a:endParaRPr lang="pt-BR" sz="4800" dirty="0" smtClean="0"/>
          </a:p>
          <a:p>
            <a:pPr algn="just">
              <a:buFont typeface="Symbol" panose="05050102010706020507" pitchFamily="18" charset="2"/>
              <a:buChar char=""/>
            </a:pPr>
            <a:endParaRPr lang="pt-BR" sz="4800" dirty="0"/>
          </a:p>
          <a:p>
            <a:pPr algn="just">
              <a:buFont typeface="Symbol" panose="05050102010706020507" pitchFamily="18" charset="2"/>
              <a:buChar char=""/>
            </a:pPr>
            <a:r>
              <a:rPr lang="pt-BR" sz="4800" dirty="0" smtClean="0"/>
              <a:t>univ.dreamshaper.com </a:t>
            </a:r>
          </a:p>
          <a:p>
            <a:pPr algn="just">
              <a:buFont typeface="Symbol" panose="05050102010706020507" pitchFamily="18" charset="2"/>
              <a:buChar char=""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1600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tângulo de cantos arredondados 8"/>
          <p:cNvSpPr/>
          <p:nvPr/>
        </p:nvSpPr>
        <p:spPr>
          <a:xfrm>
            <a:off x="2411760" y="3789040"/>
            <a:ext cx="576064" cy="27729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50" y="1556792"/>
            <a:ext cx="8011991" cy="36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tângulo de cantos arredondados 8"/>
          <p:cNvSpPr/>
          <p:nvPr/>
        </p:nvSpPr>
        <p:spPr>
          <a:xfrm>
            <a:off x="2411760" y="3789040"/>
            <a:ext cx="576064" cy="27729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63" y="1844824"/>
            <a:ext cx="8010197" cy="37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tângulo de cantos arredondados 8"/>
          <p:cNvSpPr/>
          <p:nvPr/>
        </p:nvSpPr>
        <p:spPr>
          <a:xfrm>
            <a:off x="2411760" y="3789040"/>
            <a:ext cx="576064" cy="27729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56792"/>
            <a:ext cx="80908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28" y="2060848"/>
            <a:ext cx="7828289" cy="316227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7452320" y="4725144"/>
            <a:ext cx="720080" cy="304975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3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Submetendo o projeto</a:t>
            </a:r>
            <a:br>
              <a:rPr lang="pt-BR" dirty="0" smtClean="0"/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62075"/>
            <a:ext cx="6705600" cy="4133850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7020272" y="5085184"/>
            <a:ext cx="720080" cy="304975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Montando o Grupo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27" y="1436895"/>
            <a:ext cx="66770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Montando o Grupo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27" y="1436895"/>
            <a:ext cx="6677025" cy="4505325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5148064" y="3356992"/>
            <a:ext cx="1224136" cy="1296144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Montando o Grupo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1676400"/>
            <a:ext cx="5663249" cy="39848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83768" y="1763524"/>
            <a:ext cx="481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*Preencham os campos e cliquem em “Guardar”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Montando o Grupo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556792"/>
            <a:ext cx="6438900" cy="4505325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7373851" y="5687333"/>
            <a:ext cx="864096" cy="36004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pt-BR" dirty="0" smtClean="0"/>
              <a:t>Endereço Eletrônico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algn="just">
              <a:buFont typeface="Symbol" panose="05050102010706020507" pitchFamily="18" charset="2"/>
              <a:buChar char=""/>
            </a:pPr>
            <a:r>
              <a:rPr lang="pt-BR" sz="2800" dirty="0" smtClean="0"/>
              <a:t>univ.dreamshaper.com </a:t>
            </a:r>
          </a:p>
          <a:p>
            <a:pPr algn="just">
              <a:buFont typeface="Symbol" panose="05050102010706020507" pitchFamily="18" charset="2"/>
              <a:buChar char=""/>
            </a:pPr>
            <a:endParaRPr lang="pt-BR" sz="2800" dirty="0"/>
          </a:p>
          <a:p>
            <a:pPr algn="just">
              <a:buFont typeface="Symbol" panose="05050102010706020507" pitchFamily="18" charset="2"/>
              <a:buChar char=""/>
            </a:pPr>
            <a:r>
              <a:rPr lang="pt-BR" sz="2800" dirty="0" smtClean="0"/>
              <a:t>Percebam que não há   “</a:t>
            </a:r>
            <a:r>
              <a:rPr lang="pt-BR" sz="4000" dirty="0" smtClean="0">
                <a:solidFill>
                  <a:srgbClr val="FF0000"/>
                </a:solidFill>
              </a:rPr>
              <a:t>WWW</a:t>
            </a:r>
            <a:r>
              <a:rPr lang="pt-BR" sz="2800" dirty="0" smtClean="0"/>
              <a:t>”</a:t>
            </a: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4866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" y="1248296"/>
            <a:ext cx="8306366" cy="54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2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" y="1248296"/>
            <a:ext cx="8306366" cy="54145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608" y="3789040"/>
            <a:ext cx="438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***Não utilizar o browser: Internet Explorer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6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6" y="1248296"/>
            <a:ext cx="8306366" cy="5414565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5292080" y="6165304"/>
            <a:ext cx="1872208" cy="50405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96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19" y="1455128"/>
            <a:ext cx="4511881" cy="46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19" y="1455128"/>
            <a:ext cx="4511881" cy="4627429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563888" y="5877272"/>
            <a:ext cx="2376264" cy="205285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4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1728192"/>
            <a:ext cx="8712968" cy="566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25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489" y="1124744"/>
            <a:ext cx="4711742" cy="55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129</Words>
  <Application>Microsoft Office PowerPoint</Application>
  <PresentationFormat>Apresentação na tela (4:3)</PresentationFormat>
  <Paragraphs>72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Symbol</vt:lpstr>
      <vt:lpstr>Tema do Office</vt:lpstr>
      <vt:lpstr>Apresentação do PowerPoint</vt:lpstr>
      <vt:lpstr>Endereço Eletrônico &lt;URL&gt;</vt:lpstr>
      <vt:lpstr>Endereço Eletrônico</vt:lpstr>
      <vt:lpstr>Tela Inicial</vt:lpstr>
      <vt:lpstr>Tela Inicial</vt:lpstr>
      <vt:lpstr>Tela Inicial</vt:lpstr>
      <vt:lpstr>Tela Inicial</vt:lpstr>
      <vt:lpstr>Tela Inicial</vt:lpstr>
      <vt:lpstr>Tela Inicial</vt:lpstr>
      <vt:lpstr>Tela Inicial</vt:lpstr>
      <vt:lpstr>Inicializando</vt:lpstr>
      <vt:lpstr>Inicializando Área de trabalho</vt:lpstr>
      <vt:lpstr>Inicializando Área de trabalho</vt:lpstr>
      <vt:lpstr>Inicializando Área de trabalho</vt:lpstr>
      <vt:lpstr>Inicializando Área de trabalho</vt:lpstr>
      <vt:lpstr>Inicializando Vídeos tutoriais</vt:lpstr>
      <vt:lpstr>Inicializando Chat –Dúvidas</vt:lpstr>
      <vt:lpstr>Inicializando Chat – Dúvidas</vt:lpstr>
      <vt:lpstr>Submetendo o projeto </vt:lpstr>
      <vt:lpstr>Submetendo o projeto </vt:lpstr>
      <vt:lpstr>Submetendo o projeto </vt:lpstr>
      <vt:lpstr>Submetendo o projeto </vt:lpstr>
      <vt:lpstr>Submetendo o projeto </vt:lpstr>
      <vt:lpstr>Submetendo o projeto </vt:lpstr>
      <vt:lpstr>Montando o Grupo</vt:lpstr>
      <vt:lpstr>Montando o Grupo</vt:lpstr>
      <vt:lpstr>Montando o Grupo</vt:lpstr>
      <vt:lpstr>Montando o Grupo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DOS ARTIGOS DO ENANPAD</dc:title>
  <dc:creator>Roberto</dc:creator>
  <cp:lastModifiedBy>Sidney Costa</cp:lastModifiedBy>
  <cp:revision>817</cp:revision>
  <cp:lastPrinted>2014-02-12T15:32:09Z</cp:lastPrinted>
  <dcterms:created xsi:type="dcterms:W3CDTF">2012-11-06T02:29:18Z</dcterms:created>
  <dcterms:modified xsi:type="dcterms:W3CDTF">2017-05-29T12:19:02Z</dcterms:modified>
</cp:coreProperties>
</file>