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75" autoAdjust="0"/>
    <p:restoredTop sz="94660"/>
  </p:normalViewPr>
  <p:slideViewPr>
    <p:cSldViewPr snapToGrid="0">
      <p:cViewPr varScale="1">
        <p:scale>
          <a:sx n="72" d="100"/>
          <a:sy n="72" d="100"/>
        </p:scale>
        <p:origin x="54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0FAD26-9E03-4CBB-A2F4-D170E6D45DD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F6F23F7-A9BF-421A-A10C-D38EDB00E7D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69CC701-5402-4D39-ABB4-5EC6A06A4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ABF5437-214B-4BE6-B34C-EAAE060BE1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053A6969-D7D5-425B-87A8-9EFABEF9E3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0645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D12C763-0EE5-4673-AC8D-40305DA63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6AAA94BD-252A-4E84-B4E7-7D37740866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8AC43489-F34F-4563-9A4D-FB355188F3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2D432447-EA72-4086-99F8-71C3A08517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F74155-35BC-40F0-B249-0338249DE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68227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10E6C00-5CFD-4E1E-835E-F8824B3763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AECCEB71-7AA2-49BD-8229-594EC23398A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69C74EC0-84E0-4824-8758-CD56E1BF8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898AD92-7423-41A1-9166-CAC0E3CB8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A9A3C69-A67F-406E-9153-EC27A6CA2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190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B1828C-D714-47BD-A71F-46710BAED2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C178BE8-9EA5-447F-9F9B-2D4FE6D45C9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AC0236C-F09A-43A7-A1CA-054689C0B5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2819B55-2AAC-4D81-AE2E-9AF03E8E47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1D360A9D-3C5E-4438-B462-5B0EC8630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854178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7905DF2-1ABF-4CA1-85AF-6CCCCFBF63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F566559F-D20E-4167-BFEF-385B828800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2944D10-D780-4790-977D-B95EC1F8E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ED42B49-8726-4547-9316-5CBDAF387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75A521D-6FDC-4F82-BBF6-F97CCB4C59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87976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14A5E5-CC45-498A-AA82-2E693D6B5F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9BC21F3-494B-4F7B-B22B-31744845443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506687F2-9776-4606-95B3-92B6AFFD8D1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52DE9A-1DD3-46BE-BEEE-32E552E4F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06D1771E-0BA3-44BE-B3FC-4599A41EAA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0FA0E1F-C9FE-4408-8B8C-C6619DCF5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418723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09FC1BD-D0A8-4664-BD24-20EC64C3C1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89C06177-2396-4ACC-9A16-E4E4DDE8DB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ADA5432C-F201-470F-B8CD-DC42316D5B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A54A3C6A-F455-484B-BCCF-6A3F5E128C7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1618B461-E2CC-4224-B71E-534121B052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DE943EF2-2A60-4413-AF48-7BD47FF195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EF2AFCC7-8D6B-468F-9045-CD69AB0BCA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47B5A704-065E-46F4-9AA6-4DE6E0BD1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447735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6767EC4-3BFD-42E2-BF22-372EAF6D52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A06CED55-B55E-40AB-B7C9-81658270E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9BC41874-25C7-44C5-A4FE-AB870D90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36D5B5E-CA62-475D-B2CA-A917E75DD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5760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03DD7015-2527-43E1-934D-166BAA348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1D8E4AC5-90B4-4A28-9728-6439491868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CE2C8CE8-ED6E-4FBB-9AB7-5C40C8AD63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635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AF8C7C0-DAD6-4812-9161-8153E1C39A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2016E43-14A3-4C4C-AF3C-38542CF38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930E733-7B95-4120-800E-F7FCC12FCBE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50683F2-9DCB-45C6-9649-2E2BFDFA19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15F0C1B-0300-4D7F-95FF-E62DDDB607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5FBEF19-BE4E-4B0C-87CE-470F8B5D6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7494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DCBB3D7-58AC-4864-A4EC-9743B33FD6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8DFA565-BF8F-4DFE-8A6D-4DF22762C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F56C7CF-2F6E-412E-A7F2-8C77DDDCA8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97EE274A-0FA5-47D9-8745-5351387342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F40107-FDC4-46CA-8B84-94C630835E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578C1262-9D55-4323-B410-A573F1DA76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03140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D7E293FA-58B4-4FA8-89C9-0A5B1E82F3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C4A2E517-6F43-488B-99E1-8FFE4CD3A7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D3A40336-4D51-45A4-AFAD-AB426A6515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F4981F-DF69-41D1-BEE8-1E51128EEC63}" type="datetimeFigureOut">
              <a:rPr lang="pt-BR" smtClean="0"/>
              <a:t>30/08/2018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98EF1F8-B04A-4237-A11B-32DF5F9AA33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1CD60EE-DC35-48D0-BBF8-5558E1B3CA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28A675-3A73-410B-A4AF-4E472BE6CF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518220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7805BB-5238-41CB-B96E-E8893DE134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7264" y="219456"/>
            <a:ext cx="11777472" cy="853440"/>
          </a:xfrm>
        </p:spPr>
        <p:txBody>
          <a:bodyPr>
            <a:normAutofit/>
          </a:bodyPr>
          <a:lstStyle/>
          <a:p>
            <a:r>
              <a:rPr lang="pt-BR" sz="5400" dirty="0"/>
              <a:t>OBJETIVOS DA AULA DE COMUNICAÇÃO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42E03C-10B0-49F4-ADAE-78733F3A7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7264" y="1072896"/>
            <a:ext cx="11984736" cy="6169152"/>
          </a:xfrm>
        </p:spPr>
        <p:txBody>
          <a:bodyPr>
            <a:noAutofit/>
          </a:bodyPr>
          <a:lstStyle/>
          <a:p>
            <a:pPr lvl="0" algn="l">
              <a:lnSpc>
                <a:spcPct val="150000"/>
              </a:lnSpc>
            </a:pPr>
            <a:r>
              <a:rPr lang="pt-BR" sz="3200" dirty="0"/>
              <a:t>1.</a:t>
            </a:r>
            <a:r>
              <a:rPr lang="pt-BR" sz="3200" dirty="0">
                <a:solidFill>
                  <a:srgbClr val="FF0000"/>
                </a:solidFill>
              </a:rPr>
              <a:t>Identificar</a:t>
            </a:r>
            <a:r>
              <a:rPr lang="pt-BR" sz="3200" dirty="0"/>
              <a:t> diferença entre comunicação ato e processo; </a:t>
            </a:r>
          </a:p>
          <a:p>
            <a:pPr lvl="0" algn="l">
              <a:lnSpc>
                <a:spcPct val="150000"/>
              </a:lnSpc>
            </a:pPr>
            <a:r>
              <a:rPr lang="pt-BR" sz="3200" dirty="0"/>
              <a:t>2.</a:t>
            </a:r>
            <a:r>
              <a:rPr lang="pt-BR" sz="3200" dirty="0">
                <a:solidFill>
                  <a:srgbClr val="FF0000"/>
                </a:solidFill>
              </a:rPr>
              <a:t>Conceituar</a:t>
            </a:r>
            <a:r>
              <a:rPr lang="pt-BR" sz="3200" dirty="0"/>
              <a:t> o que é comunicação?</a:t>
            </a:r>
          </a:p>
          <a:p>
            <a:pPr lvl="0" algn="l">
              <a:lnSpc>
                <a:spcPct val="150000"/>
              </a:lnSpc>
            </a:pPr>
            <a:r>
              <a:rPr lang="pt-BR" sz="3200" dirty="0"/>
              <a:t>3.</a:t>
            </a:r>
            <a:r>
              <a:rPr lang="pt-BR" sz="3200" dirty="0">
                <a:solidFill>
                  <a:srgbClr val="FF0000"/>
                </a:solidFill>
              </a:rPr>
              <a:t>Identificar os elementos </a:t>
            </a:r>
            <a:r>
              <a:rPr lang="pt-BR" sz="3200" dirty="0"/>
              <a:t>e as </a:t>
            </a:r>
            <a:r>
              <a:rPr lang="pt-BR" sz="3200" dirty="0">
                <a:solidFill>
                  <a:srgbClr val="FF0000"/>
                </a:solidFill>
              </a:rPr>
              <a:t>funções no </a:t>
            </a:r>
            <a:r>
              <a:rPr lang="pt-BR" sz="3200" dirty="0"/>
              <a:t>processo de Comunicação;</a:t>
            </a:r>
          </a:p>
          <a:p>
            <a:pPr lvl="0" algn="l">
              <a:lnSpc>
                <a:spcPct val="150000"/>
              </a:lnSpc>
            </a:pPr>
            <a:r>
              <a:rPr lang="pt-BR" sz="3200" dirty="0"/>
              <a:t>4. Descrever as </a:t>
            </a:r>
            <a:r>
              <a:rPr lang="pt-BR" sz="3200" dirty="0">
                <a:solidFill>
                  <a:srgbClr val="FF0000"/>
                </a:solidFill>
              </a:rPr>
              <a:t>diferenças entre comunicação persuasiva e  dialógica</a:t>
            </a:r>
            <a:r>
              <a:rPr lang="pt-BR" sz="3200" dirty="0"/>
              <a:t>; </a:t>
            </a:r>
          </a:p>
          <a:p>
            <a:pPr lvl="0" algn="l">
              <a:lnSpc>
                <a:spcPct val="150000"/>
              </a:lnSpc>
            </a:pPr>
            <a:r>
              <a:rPr lang="pt-BR" sz="3200" dirty="0"/>
              <a:t>5. Compreender a importância da </a:t>
            </a:r>
            <a:r>
              <a:rPr lang="pt-BR" sz="3200" dirty="0">
                <a:solidFill>
                  <a:srgbClr val="FF0000"/>
                </a:solidFill>
              </a:rPr>
              <a:t>comunicação verbal e não verbal</a:t>
            </a:r>
            <a:r>
              <a:rPr lang="pt-BR" sz="3200" dirty="0"/>
              <a:t>. </a:t>
            </a:r>
          </a:p>
          <a:p>
            <a:pPr lvl="0" algn="l">
              <a:lnSpc>
                <a:spcPct val="150000"/>
              </a:lnSpc>
            </a:pPr>
            <a:r>
              <a:rPr lang="pt-BR" sz="3200" dirty="0"/>
              <a:t>6. </a:t>
            </a:r>
            <a:r>
              <a:rPr lang="pt-BR" sz="2800" dirty="0">
                <a:solidFill>
                  <a:srgbClr val="FF0000"/>
                </a:solidFill>
              </a:rPr>
              <a:t>Identificar os modelos de comunicação e sua aplicação na extensão rural. </a:t>
            </a:r>
          </a:p>
        </p:txBody>
      </p:sp>
    </p:spTree>
    <p:extLst>
      <p:ext uri="{BB962C8B-B14F-4D97-AF65-F5344CB8AC3E}">
        <p14:creationId xmlns:p14="http://schemas.microsoft.com/office/powerpoint/2010/main" val="19955710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7ADC9-6156-4568-800F-1260B147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41883"/>
          </a:xfrm>
        </p:spPr>
        <p:txBody>
          <a:bodyPr/>
          <a:lstStyle/>
          <a:p>
            <a:r>
              <a:rPr lang="pt-BR" dirty="0"/>
              <a:t>QUESTÕES DA AULA DE COMUNICAÇÃO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A56D63-D1AF-401A-82C6-906FF069E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07008"/>
            <a:ext cx="10515600" cy="5285867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</a:pPr>
            <a:r>
              <a:rPr lang="pt-BR" dirty="0"/>
              <a:t>1. Comunicação ato e processo, o que diferencia?</a:t>
            </a:r>
          </a:p>
          <a:p>
            <a:pPr>
              <a:lnSpc>
                <a:spcPct val="150000"/>
              </a:lnSpc>
            </a:pPr>
            <a:r>
              <a:rPr lang="pt-BR" dirty="0"/>
              <a:t>2. O que é comunicação?</a:t>
            </a:r>
          </a:p>
          <a:p>
            <a:pPr>
              <a:lnSpc>
                <a:spcPct val="150000"/>
              </a:lnSpc>
            </a:pPr>
            <a:r>
              <a:rPr lang="pt-BR" dirty="0"/>
              <a:t>3. Quais os componentes da comunicação?</a:t>
            </a:r>
          </a:p>
          <a:p>
            <a:pPr>
              <a:lnSpc>
                <a:spcPct val="150000"/>
              </a:lnSpc>
            </a:pPr>
            <a:r>
              <a:rPr lang="pt-BR" dirty="0"/>
              <a:t>4.A importância do código na comunicação?</a:t>
            </a:r>
          </a:p>
          <a:p>
            <a:pPr>
              <a:lnSpc>
                <a:spcPct val="150000"/>
              </a:lnSpc>
            </a:pPr>
            <a:r>
              <a:rPr lang="pt-BR" dirty="0"/>
              <a:t>5. Onde está o significado da mensagem? </a:t>
            </a:r>
          </a:p>
          <a:p>
            <a:pPr>
              <a:lnSpc>
                <a:spcPct val="150000"/>
              </a:lnSpc>
            </a:pPr>
            <a:r>
              <a:rPr lang="pt-BR" dirty="0"/>
              <a:t>6. 6. A escolha do canal e veículo mais adequado em cada situação.</a:t>
            </a:r>
          </a:p>
          <a:p>
            <a:pPr>
              <a:lnSpc>
                <a:spcPct val="150000"/>
              </a:lnSpc>
            </a:pPr>
            <a:r>
              <a:rPr lang="pt-BR" dirty="0"/>
              <a:t>7. O que é feed </a:t>
            </a:r>
            <a:r>
              <a:rPr lang="pt-BR" dirty="0" err="1"/>
              <a:t>back</a:t>
            </a:r>
            <a:r>
              <a:rPr lang="pt-BR" dirty="0"/>
              <a:t> ou retroalimentação?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412445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8E7ADC9-6156-4568-800F-1260B14791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21921"/>
            <a:ext cx="10515600" cy="1085088"/>
          </a:xfrm>
        </p:spPr>
        <p:txBody>
          <a:bodyPr/>
          <a:lstStyle/>
          <a:p>
            <a:r>
              <a:rPr lang="pt-BR" dirty="0"/>
              <a:t>QUESTÕES DA AULA DE COMUNICAÇÃO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3A56D63-D1AF-401A-82C6-906FF069EA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8496" y="1085088"/>
            <a:ext cx="11923776" cy="5650991"/>
          </a:xfrm>
        </p:spPr>
        <p:txBody>
          <a:bodyPr>
            <a:normAutofit fontScale="25000" lnSpcReduction="20000"/>
          </a:bodyPr>
          <a:lstStyle/>
          <a:p>
            <a:endParaRPr lang="pt-BR" dirty="0"/>
          </a:p>
          <a:p>
            <a:pPr>
              <a:lnSpc>
                <a:spcPct val="160000"/>
              </a:lnSpc>
            </a:pPr>
            <a:r>
              <a:rPr lang="pt-BR" sz="11200" dirty="0"/>
              <a:t>8. O que são ruídos ou interferências na comunicação? </a:t>
            </a:r>
          </a:p>
          <a:p>
            <a:pPr>
              <a:lnSpc>
                <a:spcPct val="160000"/>
              </a:lnSpc>
            </a:pPr>
            <a:r>
              <a:rPr lang="pt-BR" sz="11200" dirty="0"/>
              <a:t>9.  Comunicação verbal e não verbal. Qual sua importância? </a:t>
            </a:r>
          </a:p>
          <a:p>
            <a:pPr>
              <a:lnSpc>
                <a:spcPct val="160000"/>
              </a:lnSpc>
            </a:pPr>
            <a:r>
              <a:rPr lang="pt-BR" sz="11200" dirty="0"/>
              <a:t>10. Quais os pressupostos dos modelos de comunicação?</a:t>
            </a:r>
          </a:p>
          <a:p>
            <a:pPr>
              <a:lnSpc>
                <a:spcPct val="160000"/>
              </a:lnSpc>
            </a:pPr>
            <a:r>
              <a:rPr lang="pt-BR" sz="11200" b="1" dirty="0"/>
              <a:t>B – Comunicação rural</a:t>
            </a:r>
            <a:endParaRPr lang="pt-BR" sz="11200" dirty="0"/>
          </a:p>
          <a:p>
            <a:pPr>
              <a:lnSpc>
                <a:spcPct val="160000"/>
              </a:lnSpc>
            </a:pPr>
            <a:r>
              <a:rPr lang="pt-BR" sz="11200" dirty="0"/>
              <a:t>11. Tipos de ruídos na comunicação com o agricultor?</a:t>
            </a:r>
          </a:p>
          <a:p>
            <a:pPr>
              <a:lnSpc>
                <a:spcPct val="160000"/>
              </a:lnSpc>
            </a:pPr>
            <a:r>
              <a:rPr lang="pt-BR" sz="11200" dirty="0"/>
              <a:t>12. Quais os modelos de Comunicação utilizados na extensão rural e na maioria das disciplinas? </a:t>
            </a:r>
          </a:p>
          <a:p>
            <a:pPr>
              <a:lnSpc>
                <a:spcPct val="160000"/>
              </a:lnSpc>
            </a:pPr>
            <a:r>
              <a:rPr lang="pt-BR" sz="11200" dirty="0"/>
              <a:t>13. Importância da comunicação na Assistência Técnica e Extensão Rural (ATER)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216995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232</Words>
  <Application>Microsoft Office PowerPoint</Application>
  <PresentationFormat>Widescreen</PresentationFormat>
  <Paragraphs>24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OBJETIVOS DA AULA DE COMUNICAÇÃO</vt:lpstr>
      <vt:lpstr>QUESTÕES DA AULA DE COMUNICAÇÃO</vt:lpstr>
      <vt:lpstr>QUESTÕES DA AULA DE COMUNICAÇÃO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QUESTÕES DE COMUNICAÇÃO</dc:title>
  <dc:creator>Ademir de Lucas</dc:creator>
  <cp:lastModifiedBy>Ademir</cp:lastModifiedBy>
  <cp:revision>5</cp:revision>
  <dcterms:created xsi:type="dcterms:W3CDTF">2018-06-06T13:24:32Z</dcterms:created>
  <dcterms:modified xsi:type="dcterms:W3CDTF">2018-08-30T11:13:28Z</dcterms:modified>
</cp:coreProperties>
</file>