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11"/>
  </p:handoutMasterIdLst>
  <p:sldIdLst>
    <p:sldId id="349" r:id="rId2"/>
    <p:sldId id="322" r:id="rId3"/>
    <p:sldId id="323" r:id="rId4"/>
    <p:sldId id="333" r:id="rId5"/>
    <p:sldId id="328" r:id="rId6"/>
    <p:sldId id="329" r:id="rId7"/>
    <p:sldId id="330" r:id="rId8"/>
    <p:sldId id="331" r:id="rId9"/>
    <p:sldId id="332" r:id="rId10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41" autoAdjust="0"/>
    <p:restoredTop sz="90929"/>
  </p:normalViewPr>
  <p:slideViewPr>
    <p:cSldViewPr>
      <p:cViewPr varScale="1">
        <p:scale>
          <a:sx n="74" d="100"/>
          <a:sy n="74" d="100"/>
        </p:scale>
        <p:origin x="16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134917-619F-4B1C-9304-D84D0C124B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138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45:30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108">
    <iact:property name="dataType"/>
    <iact:actionData xml:id="d0">
      <inkml:trace xmlns:inkml="http://www.w3.org/2003/InkML" xml:id="stk0" contextRef="#ctx0" brushRef="#br0">8224 4664 1 0,'0'-2'6'5,"0"-1"-2"3,0-4 2 0,0 0-6 0,0-2 0-2,0-3 1 2,8 1-2 0,-2 2 2 0,1-5 0-2,-3-1 0 2,2-3-1 0,2-3 0 0,-2-4 3-2,-2 2-1 2,1 2-2 0,-5 5 5 0,0 4 2-2,0 3 13 2,0 0-8 0,0 1-4 0,0 7 4-2,0-2 3 2,0 3-2 0,0 0-10 1,0 0 0-4,0 0-3 3,0 0-9-1,0 14-6 2,0 24 8-3,7 21 7 2,9 14 3 0,2 20 1 3,-1 9-3-7,-1 13 0 3,1 13 0 2,-3 8 8-1,-1 13-8-2,-2 2 0 2,-3 2 3 0,-8-3-2 0,0-3 2-2,0-12-3 1,0-13 3 1,-3-12 0 0,-4-13 1-1,5-11-4 1,2-10 0-1,0-10-1 1,0-8 0-1,0-5 0 1,6-6 1-1,6-9-2 2,-1-7 1-3,5-7-1 1,1-6-3 1,6-4 4 1,1-2 4-3,8-2 5 2,5 0-3-1,15 0 0 2,14 2 1-3,26 4-7 1,20 0 6 1,10 8-6 0,1-1 1-2,1 4 1 2,1-2-4 0,2-6 4 1,5 0 1-4,-5-6 1 4,-9-5-2-2,-10-3 4 2,-4-1-5-4,-12-4 2 3,-7 0-1 1,-8 0-2-2,-13 0 0 0,-16-4 0 1,-15-3-4 0,-16 5 4-1,-9 1 3-1,-8 1-3 2,0 0 9 0,0 0-1-2,0 0 13 3,0 0-11-1,0 0 1-1,0 0-11 1,0 0 0-2,0 0-1 2,0 0-15 0,0 0-6 0,2 0-12-2,4 0-17 2,-3-7-31 0</inkml:trace>
    </iact:actionData>
  </iact:action>
  <iact:action type="add" startTime="34624">
    <iact:property name="dataType"/>
    <iact:actionData xml:id="d1">
      <inkml:trace xmlns:inkml="http://www.w3.org/2003/InkML" xml:id="stk1" contextRef="#ctx0" brushRef="#br0">11383 11825 23 0,'-26'-60'13'7,"6"16"15"1,6 30 0-2,12 7-8 2,2 1-11-1,-3 2-3 2,3 3-1-3,-2 1-4 1,2 0-1 2,-4-3-5-1,-5 1-5-2,-5 0 10 2,-1 0-7 0,-5 2 1 0,-5 0 1-3,2 0 1 4,-7 0 4-1,1 0 3 0,0 0 5-2,3 0-6 1,-1 0 2 2,0 0-4 2,6 0 0-7,11 0 6 4,1 0-2-1,9 0 1 2,0 2-5-4,0 6-2 3,13 7-7 0,25 1 5 4,27 3 2-9,19-5 2 4,21-7 1 1,11-7 1 0,3 0-2-1,-2-8-12 0,1-19 12 3,5-6 0-4,5-10 5 5,6-1 0-8,14 4 8 5,5 8-11 1,11 15 1 5,3 8-3-13,2 9-2 5,5 0 1 4,0 12 0-6,1 16 1 7,-9 6 0-5,-8-1 0 5,-9 0 2-8,-5-9-3 4,-9-7 2 1,-7-13 1 0,-11-4-2-1,-14-3 0 0,-9-19 2 3,-12-2-1-4,-10 4 4 5,-16 4-3-7,-14 6-3 3,-18 6 1 2,-11 2-1-4,-7 2 0 4,-6 0 1-2,0 0 0 1,0 0 3-2,0 0 4 3,0 0-4-2,0 0 4 2,0 0-7-5,0 0 0 6,2 0-6-3,0 0-5 2,0 0-10-5,0-2 3 5,-2 1 9-1,0-4-10 0,0-4-7-2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46:23.2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889">
    <iact:property name="dataType"/>
    <iact:actionData xml:id="d0">
      <inkml:trace xmlns:inkml="http://www.w3.org/2003/InkML" xml:id="stk0" contextRef="#ctx0" brushRef="#br0">4914 4154 216 0,'-40'-5'26'6,"11"-10"0"-2,23 15-26 3,6 0-4 1,20 25-62 1,26 21-2-3,9 12 1 2</inkml:trace>
    </iact:actionData>
  </iact:action>
  <iact:action type="add" startTime="45352">
    <iact:property name="dataType"/>
    <iact:actionData xml:id="d1">
      <inkml:trace xmlns:inkml="http://www.w3.org/2003/InkML" xml:id="stk1" contextRef="#ctx0" brushRef="#br0">4438 5548 41 0,'0'0'1'4,"0"0"-2"5,0 0 3-1,0 0-4-2,0-14 2 2,0-9-18 0,-2-12-5 0</inkml:trace>
    </iact:actionData>
  </iact:action>
  <iact:action type="add" startTime="45465">
    <iact:property name="dataType"/>
    <iact:actionData xml:id="d2">
      <inkml:trace xmlns:inkml="http://www.w3.org/2003/InkML" xml:id="stk2" contextRef="#ctx0" brushRef="#br0">4118 5034 17 0,'-52'-53'43'4,"4"-5"-15"5,5-7-9-1,4-6-18 0,5-11 0-3,3-5 1 3,0-7-2 0,2 2 2 0,-2-1 6-2,0 3-5 2,2 1 0 1,-7 7 2-2,3 6-5 2,-1 6-2-3,-2 8-2 3,7 2 4-2,1 6 0 3,3 4-1-6,0 1 4 8,1 7-4-9,-1-2 2 10,6-2 1-10,-2-3-2 4,5 0-4 1,3-1 3-2,-2-4 2 3,-1-1 1-2,0-1 3 3,-1 0-2-6,1 4-3 9,-2 3 1-9,2 1-1 3,3 11 1 0,2 6-2-1,0 9 2 4,4 8 2-3,-1 9-3 2,2 0 2-4,6 5-2 7,0 0-2-9,0 0-5 3,0 0 5 3,0-2-2-2,0 0 4 2,0 1 2-4,0-2-2 3,0-1 20 1,0-2-4-1,0 0 7-3,0-4-14 3,0 0-5 0,0 3-3 1,0-5 3-2,0 1-4-1,0 1 2 3,7 2-4-1,0 0 4 0,-2-1-2-3,1 2 2 8,1-1-4-9,0 2 2 8,-5 4 0-9,0 0-1 4,0 0-2 1,5-6 2-3,7-6 2 4,5-8-4-1,8-4 6 2,2-4-6-6,-4 0 4 4,0 2-1 0,-4 0 1-1,-5 3 0 0,4 4-2 1,0-2 2 0,0 9-2 0,3 0 2 0,-1 0-2-3,2 6 0 8,3 0-1-10,-3-1 0 11,4 4 1-11,-1-4 1 3,-4 2 0 2,0-3-3-2,-3-5 7 3,-5 8-1-3,-5 1-2 3,-6 2 4-3,-4 4-3 1,0 0 5 1,0 0-3 1,0 0-2-3,0 0 3 1,0 0-2 1,0 0-6 1,0 0-1-4,0 0 1 3,0 0-17 1,1 0 5-2,7 0-5 0,1 0 17 1,0 0 3 0,-2 0 0-1,-1 0-5 0,8 0 10 3,-1 0-5-4,14 0 2 4,6 0-2-6,17 0 1 4,8 0 2-1,6 0-2 1,9 0-1-1,6 0 0 0,3 0 1 3,2 0-3-3,-1 0 4 2,-2 0-4-4,1 0 5 6,-2 0-6-6,1 0 4 8,0 0-1-10,4 0 0 3,0 0 0 2,2-2-1-2,1-5 3 4,3 2-2-4,5-2 2 4,1 2-2-6,1 1 2 4,-6 2-4-1,1-2 2 1,-1 2 0-1,1-4-2 0,5 0 4 3,-1 6-4-3,-4 0 4 2,1 0-4-5,-3 0 3 8,-4 0-2-7,0 4 1 8,0 4-1-10,-5 4 1 3,1-4 0 2,2 1-1-2,-8-2 3 3,6-1-2-3,2 4 4 5,-2-4-7-7,3 0 6 4,-8-2-5 0,-2-2 2 0,-2 0-1-2,-1 1 1 2,1 0 0 1,-2 1-2-3,1 1 5 4,-8 2-5-6,-3 0 6 8,2-4-7-8,1 3 3 11,4-6 0-14,1 0 1 6,-2 0-1 1,-2 0 0-3,4 0 2 6,-6 0-2-6,-1 0 0 6,-3 0 0-7,2 0 2 3,4-2-2 2,7-5 1-1,6 2-1-2,2-4 0 2,2 4 1 0,-2-2-3 0,-8 2 6 0,-7 1-7-3,4 0 6 8,1 2-6-9,1 2 3 9,6 0 0-10,-3 0-1 3,3 0 1 3,1 0-2-4,-2 0 4 5,4 0-4-4,-4 4 4 5,4 0-4-8,0-2 5 5,-5 0-6 0,1-2 3 0,-1 0 0-2,-2 0 0 1,-1 0 2 3,9 0-6-3,4 0 9 2,2 6-8-4,3 0 6 6,1-3-6-7,3 4 1 9,8-5 1-10,7-2 0 4,3 0 1 1,5 0-1-2,-4-4 1 3,-4-6-1-2,-6 0 2 3,-104 10-1-6,194-12 1 3,-103 6-2 2,4 2 2-1,-4 4-1-1,5 0 0 0,2 0 0 2,4 0-2-2,-1 0 5 2,-6 0-5-4,-3 0 5 6,-1 0-6-6,-2 0 5 8,1 0-3-12,-11 0 1 6,0 0-1 2,-10 0 1-4,-4 0 0 5,4 0-1-3,-9 0 3 3,-1 0-2-6,2 0 1 3,-6 0-2 2,-1 0 0-1,-2 0 1-2,-6 0 0 1,-3 0 0 2,-1 0-1-1,-4 0 3 0,0 0-2-3,2 0 2 7,0 0-4-7,1 0 2 1,1 0 0 2,-3 0 0 0,4 0 0 0,-5 0-1-3,-5 0 3 6,-4 0-2-5,-7 0 1 5,-4 0-2-8,-2 0-1 5,-7 0 2 0,-3 0-4 0,-1 0 3-2,-5 0-1 1,0 0 2 2,0 0 2-2,0 0 3-1,0 0 14 2,0 0-12 0,0 0 9 0,7 0-6-2,-3 0 5 2,-1-2-7 0,-3 2-4 0,0 0-4-1,0 0-4 1,0 0 3 0,0 0-2-1,0 0 2 0,0 0-2 0,0 0 1 2,0 0 2-2,0 0 0 0,0 0 0 0,0 0 2 1,0 0 2 1,0 0-2-3,0 0-1 1,0 0 3 2,0 0-4-2,0 0 2 0,0 0-1 1,0 0-1 0,0 0 0-1,0 0-1 0,0 0 0 0,0 0-3 1,0 0 8 1,0 0-8-3,0 0 8 1,0 0-6 2,0 0 2-2,0 0 0 0,0 0-2 0,0 0 1 2,0 0-1-1,0 0 4-3,0 0-6 3,-5 0 5 0,1 4-4 0,4 10-8-2,0 12-8 2,0 12 1 1,0 8-27-1,0-10-89-3</inkml:trace>
    </iact:actionData>
  </iact:action>
  <iact:action type="add" startTime="52065">
    <iact:property name="dataType"/>
    <iact:actionData xml:id="d3">
      <inkml:trace xmlns:inkml="http://www.w3.org/2003/InkML" xml:id="stk3" contextRef="#ctx0" brushRef="#br0">18668 2366 20 0,'-5'-3'31'5,"1"-2"-1"2,2 3-19 1,0 0-1 0,0 2-7-3,2 0 0 4,-2 0-2-1,-1 0-1 0,3 0 0-2,0 0-7 2,-2 0 6 0,2 0 0 0,-2 0 0-3,0 0 2 4,2 0-2-1,-2 0 2-1,-1 0 0 0,-2 0-1 1,1 0 1 0,2 0-1 0,2 0 3-3,0 0-6 4,0 0 6-1,0 0-6 0,0 0 0-2,0 0-1 2,0 0-3-1,0 0-2 2,0 0-1-3,0 0-9 2,6 0 11 0,8 0 8 0,1 0 7-2,1 2-2 2,0 5-1 0,2-2-4-1,-1-1 4 0,8 1 2 1,0 2-6 0,1-3 8 0,-1 2-8-2,4-2 3 4,4-4 1-4,5 0-2 2,7 0-2-1,4 0 3 0,3 0-3 1,7-9 2 0,-1 0-3-2,5-3 6 2,-3 0-4 0,-2 0 5 0,0 2-2-2,-5 2-2 2,3 1-3 0,6 5 1 1,3 1-1-4,6-1 0 3,7-2 1 0,3-1 1 1,1-7 2-3,2 4 0 1,2-1-3 1,7 1 3 0,3-3 1-2,2 1-3 2,2 1-1 0,-5 1 0 1,-3 2-1-4,0-1 3 3,-3 5-4 0,-1-1 5 0,0 3-6-2,-3 0 4 2,-1-2-2 1,0 2 1-2,4 0 0-1,8 0 0 2,-3 0 2 0,6 0-4 0,-7 0 4-2,-6 0-3 2,1 0 6 1,-2 0-9-2,2 0 4-1,-7 0-2 2,-9 2 2 0,-6 3 0 1,-7 0-1-4,-4-1-2 3,-6 1 3 0,-1-1 0 0,-5 0 0-2,-1 3 4 3,-5-4-8-2,-3 2 4 1,-5 0 0-1,-2 0 0 0,-7 1 0 1,-3-3 0 0,-7 2-2-2,-3-3-1 2,-1 0 3 1,-5-2-2-2,0 2 2-1,0-2 0 2,0 0 2 0,0 0 2 0,0 0 7-2,0 0-8 2,0 0 17 0,0 0-8 1,0 0 8-3,0 0-16 1,0 0 5 2,0 0-9-2,0 0 0-1,0 0 0 2,0 0-3 0,0 0 2 0,0 0-6-2,0 0 3 2,0 1-14 0,0 7-18 0,0 4-54-2</inkml:trace>
    </iact:actionData>
  </iact:action>
  <iact:action type="add" startTime="54259">
    <iact:property name="dataType"/>
    <iact:actionData xml:id="d4">
      <inkml:trace xmlns:inkml="http://www.w3.org/2003/InkML" xml:id="stk4" contextRef="#ctx0" brushRef="#br0">1635 3870 7 0,'0'0'3'7,"0"0"-2"1,0 0-1 0,0 0 0-2,0 0-5 2,0 0 3 0,0 0-2 0,0 4 4-2,0 0 0 2,10 0 0 0,9 2 0 0,4-2 1-2,6 0 8 2,2-2-7 0,4 2-2 0,6 0 5-2,1-1 1 2,4 0 1 1,1-1-6 0,1-2 5-4,2 0-4 2,4 0 0 2,4 0 4-1,11 0-1 1,9-5 4-4,4-2-1 6,5 0-3-6,-2 0-2 6,-3 3-1-8,4-2-1 5,-4 3 0-1,0 0 3 0,1 3-7 2,-1 0 3-2,1 0 0 2,1 0-1-4,4 0 1 7,-1 0 0-8,6 3 2 4,5 4 1-3,6-3-2 4,6-2-1-1,2-1 3 0,4-1-3 1,1 0 0-4,4 0 2 6,1-1-2-7,-6-1 0 9,-2-4-4-10,-2 1 10 4,-6 4-8 1,2 1 4-2,-6-2-4 4,-2 2 4-5,1 0-3 5,6 0 1-6,-2 0 0 9,1 0-4-9,-2 0 9 4,-3 3-7-2,4 6 4 2,0-4-4 0,2 1 4 0,-4-1-3 0,-5-3 2-3,-5 0-2 6,-5 0 1-5,1-2 0 5,-2 0-3-8,0 0 8 4,-3 0-7 1,-1 0 5-2,-1 0-5 3,1 3 2-1,-2 2 0 1,3-1-1-4,-4-1 1 7,-4 6 0-8,0-5 0 9,-1 0 1-12,6 0-1 6,-1-2 0 3,4 2 0-3,-3-4-2 1,-6 5 0-3,-3-2 2 7,-5-3 0-7,-7 0 0 6,-8 0-1-8,-8 0 4 4,-11 0-2 1,-4 0 0-1,-4 0-2 1,-7 2 0-1,-1 0 1 3,-6 0-4-5,-1 3 2 7,-6-5 1-8,-3 3-3 4,2-3 3-3,-3 0 2 3,0 2 1 1,0-2 0-2,0 0 5 0,0 0-3 1,0 0 7 0,0 2 1 0,0-2-4-3,0 0 4 4,0 0-10 0,0 0 6-1,0 0-7-3,0 0-2 3,0 0 3 0,0 0-3 0,0 0 1 0,0 0 0-2,0 0 0 3,0 0 0-2,0 0-4 0,0 0 7 0,0 0-6 2,0 0 1-2,0 0 1-1,0 0-2 2,0 0 2 2,0 0 0-3,0 0-5-1,0 2-1 1,0 2-11 1,2 4 1 0,3 8-5-2,-3 5-42 2</inkml:trace>
    </iact:actionData>
  </iact:action>
  <iact:action type="add" startTime="83832">
    <iact:property name="dataType"/>
    <iact:actionData xml:id="d5">
      <inkml:trace xmlns:inkml="http://www.w3.org/2003/InkML" xml:id="stk5" contextRef="#ctx0" brushRef="#br0">10938 4150 23 0,'-7'-11'0'6,"-1"1"-5"3,2 2 4-1,4 1-2-1,-2 2 6-1,2 2-3 3,-4 2 0-1,5 1-7-2,-1 0 2 1,-1 0 0 2,3 0 5-2,-2 0 0 0,0 0 0 1,0 0 0 0,2 0 0 0,-3 0 1-3,1-5 4 4,-2 1-2-2,0 0-2 2,-3-4 8-3,0 2-6 2,2-1-3 0,-1-4-2 0,-1 1 2-1,1 2-3 0,1 0 3 1,0 2 2 0,1 3-1-2,0 3-2 2,4-2 5 1,0 2-5 0,0-3 3-3,0 1 0 2,0 2-2-1,0-2 3 3,0 2-1-6,0-2 0 3,0 2 7 1,0 0-9 1,0 0 8-5,0 0-8 5,0 0 6-1,0 0-5 0,0 0 2-2,0 0-3 2,0 0-3 0,-2 0-2 0,2 0-5-1,-3 0 7 0,3 0-3 1,0 0 3 0,0 0 4-2,0 0-3 1,0 0 2 2,0 2-1-2,0-2 1 1,0 2 0-1,0-2-2 1,3 2 4 1,14 1 7-2,3-1-5 1,5 1-4-2,8-1 0 3,9-2 3-3,10 0 5 2,4 0-3 1,10 0 0 3,3-12-4-11,7-2 4 7,0 0-4-1,0 0 4 2,-5 5 0-3,1-2-8 1,-5 3 4 1,-1 2-1 3,-1-1 0-5,-3 2 0 2,-2 1-1 1,3-1 2-2,4 0 1-1,2-2-2 2,2 2 2 1,3-4-2-1,-5 0 0-3,4 7 0 4,-1-2 0-2,-2 4 0 1,0 0-1-2,-5 0-2 2,-9 0 6 1,-7 0-7-2,-5 0 7-1,-7 0-5 3,7 4 2-1,-2 0 0-1,5-3 0 0,5 2 2 0,4 0-2 1,4-3 2 0,6 0-4-1,1 0 4 1,0 0 2 0,4 0-2 0,0-11-2-2,-2 1 1 2,-2 4 0-1,0 1-1 2,3-2 1-4,-4 5-4 3,3 2 6 1,-2 0-6-1,-3 0 5-3,2 0-5 3,-4 4 3 1,4 6 0-1,2-4 1-2,0-2-1-1,-1-2 0 3,3-2 2 0,-3 0-2-2,-3 0 1 1,-2 0-2 2,3 0 2-2,-1 0-3-1,4 0 3 2,2-5-1 0,-2 2 0 0,-2-3-1-2,-1 0-1 2,-5 2 4 0,-6-4-4 0,0 3 5-2,-5 4-6 2,-4 1 3 0,6 0-1 0,-3 0 1-2,4 0 0 2,6 0-3 1,2 0 4-2,0 0-2-1,3 8 2 3,1-4-2-2,5 0 4 2,3 1-5-4,4-5 2 3,4 3 0 1,-5-3 0-1,4 0 2-3,-6 2-5 4,-3 0 4-1,-2 2-3-1,1 2 1-1,-4 2 0 2,2 0-4 0,-2 5 2 0,-5-6-1-2,2 3 3 2,1-2-1 0,-1-4 4 0,1-4-1-2,-3 0 0 3,0 0 0-2,-2 0 1 2,2 0-2-4,0-6 0 4,-3 0 2-2,7-4-2 1,-6 3 0-2,0-2 2 2,-3 1-1 0,3 4-1 0,2 4 5-2,2-2-10 3,3 2 9-2,5 0-5 2,-1 0 1-4,-6 0 0 3,5 0 0 0,-8 0 0 0,-2 0 0-2,2 0 1 3,0 2 0-2,3-2 0 1,3 1-1-1,4-1 1 0,1 3-1 2,2 1 0-2,1 0-2-1,-5 5 0 2,-6-2 4 0,-5 1-7 1,-4 2 8-4,-8 0-6 3,-5 2 3 0,1-1 0 0,-5 1 0-2,2-1 1 2,-6-2-1 0,-4-2 2 0,-2 0 0-2,-5-2-1 3,-2-3 4-1,-4-2-4 0,0 0 1-3,5 0 0 3,-5 0 6 0,2 0-1 0,-1-2-1-2,-1-3 8 2,0 0-11 0,-5 1 4 0,-5 2-4-2,1 0-5 2,-2 2 3 0,-5 0-2 0,0 0 2-2,0 0-1 2,0 0 0 1,0 0-3-2,0 0 0-1,0 0 6 2,0 0-7 0,0 0 4 1,0 0-2-4,0 0 4 3,0 0-2 0,0 0 0 0,0 0 0-2,3 0 0 2,-3 0 2 0,0 0 0 0,0 0 2-2,0 0-6 2,0 0 2 0,0 0 0 1,0 0 0-4,0 0-1 3,0 0 1 0,0 0-3 0,0 0 1-2,0 0 4 2,0 0-4 0,0 0 4 0,0 0-3-3,0 0 2 4,0 0 1-1,0 0 0 0,0 0-1-2,0 0 6 2,0 0-7 0,0 0 9 1,0 0-8-4,0 0 2 3,0 0 0 0,0 0-5 0,0 0 2-2,0 0 0 2,0 0 0 0,0 0 2 0,0 0 2-2,0 0-4 2,0 0 4 1,0 0-2-1,0 0-1-3,0 0-1 3,0 0 2 0,0 0-2 0,0 0-4-2,0 0 3 2,0 0 2 0,0 0-2 1,0 0 3-4,0 0 1 3,0 0-3 0,0 0 7 0,0 0-6-2,0 0-1 2,0 0 0 0,0 0-4 0,0 0 3-2,0 0 1 2,0 0-3 0,0 0-3 0,0 0 3-2,0 0-12 2,5-7-24 0,5-7-67 0</inkml:trace>
    </iact:actionData>
  </iact:action>
  <iact:action type="add" startTime="110038">
    <iact:property name="dataType"/>
    <iact:actionData xml:id="d6">
      <inkml:trace xmlns:inkml="http://www.w3.org/2003/InkML" xml:id="stk6" contextRef="#ctx0" brushRef="#br0">12736 4333 11 0,'0'0'14'5,"0"0"-3"3,0 0-3 0,0 0-3 0,0 0 3-2,0 0-7 2,0-2 5 0,0 2-4 0,0-1 0-2,0-1 0 2,0 2 7 0,0-3-6 0,0 3 0-2,0 0-1 2,0-6 0 0,11-4 1 0,12-3-3-2,10 1 0 2,4 3-5 0,4 4 4 0,2 2 0-2,2 3-1 5,5 0 1-6,6 0 1 4,4 0-2-3,5 0 4 2,-1 12-5 0,8 0 6-1,2 0-4 0,4 2 1 1,7 0 0 0,-3 0 1 0,3-2 0-2,-3-2-2 2,-4-2 2 0,-4-4-2 0,-3 0 2-3,-7-4 2 4,1 0 0-2,5 0-5 1,2 0 3-2,9-2-1 3,1-4 1-1,-1 2-1-1,-1-4 0 0,0 0 1 1,5-5 1 0,2-6 0 0,2 5-4-2,-10 4 2 1,-8 4 0 2,-7 0 0-2,-4 3 0 0,1-6-3 1,1 1 7 0,3 0-4-1,1 2 0 0,2-2 0 1,-1 1 1-1,-3 2-3 1,-2-3 2-1,-4-2 0 0,-4 2-2 2,-5-2 2-2,-9 2-1 0,-2-1 2 0,2-3-1 2,-2 4 4-2,2-2-8 0,2 5 4 1,6-3 0-1,2-2 0 1,2-3 0-1,3 4 0 1,-5-1-1 0,1 2-1 0,2 2 4-3,-1-1-4 4,6 4 1-1,-3 0 0-1,1 3-2 0,0 0 3 0,-3 0-1 2,1 0 1-2,-1 0-4 0,5 3 8 0,2-1-6 2,0-1 5-2,4 1-5 0,5-2 4 0,-3 0-3 2,5 0 1-2,-6 0 0 0,-5 0 0 1,-9 0 2-1,-9 0-2 2,-8 0 2-3,-5 0-1 2,-7 0 0-1,-3 0 0 1,-6 0-1-2,-3 0 0 2,-2 0 0 1,-4 0 0-2,-4 0-1 0,0 0 3 1,0 0-3 0,0 0 3 0,0 0-4-2,0 0 3 2,0 0-2 0,0 0 1-1,0 0 0-1,0 0 4 3,0 0-3-2,0 0 8 1,0 0-4-1,0 0 6 0,0 0-10 2,0 0 6-2,0 0-3 0,0 0 2 1,0 0-4 0,0 0-2 0,0 0 0-2,0 0 3 2,0 0-5 0,0 0 4-1,0 0-4 0,0 0 0 1,0 0 2 0,0 0-4-1,0 0 3 0,0 0 1 1,0 0 0 0,0 0-5-1,0 0 10 0,0 0-9 1,0 0 8 0,0 0-4-1,0 0 0-1,0 0 0 3,0 0-2-1,0 0-8 0,0 5-11-2,-4 6-78 2</inkml:trace>
    </iact:actionData>
  </iact:action>
  <iact:action type="add" startTime="156228">
    <iact:property name="dataType"/>
    <iact:actionData xml:id="d7">
      <inkml:trace xmlns:inkml="http://www.w3.org/2003/InkML" xml:id="stk7" contextRef="#ctx0" brushRef="#br0">6000 16375 4 0,'-7'0'6'6,"5"0"3"2,2 0 2 0,0 0-2-2,0 0 0 2,0 0-6 0,0 0-3-1,0 0 1 0,0 0-3 1,0 0-4 0,0 0 3 0,0 0-3-2,15 0 6 2,6 0 1 0,3 0 1 0,3 0 1-2,2 0-3 2,3 0 1 0,3 0 1 0,3 0 4 0,1 0-5 0,2 0 2 0,2 0-1 0,7 0-1-2,5 0-1 2,5 0 1 0,6 0 3 0,8 0-4-2,2 0 6 2,3 0-5 0,2 0-2 0,-2 3 2-2,0-3-2 2,5 0 1 0,4 0 0 0,-3 0-2-2,-1-3 4 2,-3-3 1 1,-7-7-3-2,-1 8 0 0,0 5 2 0,2 0-2 1,4 0 0 0,4 0 0-2,1 5 0 2,-1 9-2 0,3 8 1 0,0 1 2-2,2 3 1 2,-3-8 0 1,-2 0-4-2,-8-6 5-1,-3-2-4 2,-7-1 1 0,-5-9 0 0,-2 0-1-2,-5 0 3 3,-2 0 2-2,1 0-3 1,-6 0 0-2,-5 0 3 2,-1 0-7 0,-2-5 5 0,-5-3-2-2,0 0 0 2,-2 2 1-2,-2-2 0 2,0 2 0-2,-2 1 3 2,-2-2-3 0,0 1 1 0,-3 2-1-2,0-5-1 2,5 2 0 0,2-3 0 0,4 0 0-2,3-9 3 2,-2 4-2 0,-1-4-1 1,-2 6 1-4,-5-1 2 3,-5 5-5 0,-3 0 4 0,-5-4-2-2,-1 3 2 2,-6 3-1 0,-2-4 5 0,-4-1-5-2,0-2 9 2,0-4-9 0,0 0 0 0,0-4 1-2,0-4 0 3,-9-6-2-2,0 0 0 1,1 2-3-2,-5-7 6 2,-1 2-6 0,-1-5 6-1,-4-1-6 0,-4-3 2 1,3 0 0 0,-3 3 0 0,-2 1 0-2,-4-1-1 3,-2 3 1-2,-5 0-1 1,1 7-3-2,-4 0 3 2,4 4 0 0,1 5 0 0,-1 0 3-2,1 4-2 3,3 0 0-2,0 1-4 1,2 2 5-2,4 4 0 2,1 2 4 0,2 3-4 0,2-2 2-1,1 2-1 0,7 3-2 1,-2-2 2 0,-1 5 0-2,4 0 1 3,-5 0-1-2,3-4 0 1,1 4 0-2,1 0 4 2,-5 0-4 0,3 0 0 0,-5 0 2-1,1-4-3 0,-4 4 0 1,-6-1 0 0,1 1 0-2,-6-3 1 2,-3 0-2 0,-3 2 2 0,-7-4-1-2,-3-1 2 2,-4 1-4 0,-6 1 2 0,0-1 0-2,-4 2 0 3,-3 3-1-2,-4 0-2 1,0 0 6-2,-3 0-8 2,-2 3 4 0,-1 6 1 0,-5 2-4-2,-6 1 3 2,3 2 1 0,-7-2 0 0,1 8-1-2,-2-3 2 2,2-1-1 0,1 2 0 0,9-2 4-2,7 1-2 2,9-8-3 0,11-1 2 0,4 0 0-2,11-3-1 2,-2 0 1 0,4-1-1 0,1-4 4-2,-1 5-5 2,-3-5 2 0,1 2-2 0,-6 0 0-2,0 3-1 2,1 0 2 0,2-1-1 0,0 1 0-2,5 4 2 2,-2-4-1 0,6 3 0 0,5 0 0-2,6 1 1 2,-1 1-2 0,6-5 1 0,-3 4 0-2,5-5 0 2,0 0 1 0,6-4 2 0,-4 0-2-2,-1 0 6 2,-1 0-6 0,-1 0 2 0,-1 0-2-2,-1 0 0 2,-1 0-1 0,-2 0 0 0,2 0-1-2,-1 0 2 2,0 0-2 0,1 0 2 0,0 0-2-2,7 0 2 2,-4 0-2 0,5 0 1 0,0 0-3-2,3 0 3 2,4 0 0 0,2 0-2 0,0 0 4-2,0 0-4 2,0 0-2 0,0 0 3-1,0 0-3-1,0 0 0 3,0 1-1-1,0 15 4 0,0 7 0-2,0 0 2 2,0-4-2 0,0-1 2 0,0 3-2-2,4-4 2 2,-2 1-3 0,2 5 3 0,3-2-2-2,0 1 1 2,2-2-2 0,2-2 0-1,-2 0 4 1,2-1-6-1,0 1 5 1,0 0-2 0,1-5-3-2,0 1 3 2,5 3 0 0,0-3-3 0,6 4 2-2,1-4 2 2,3 3-3 0,2-5 7 0,0 3-6-2,2-5 4 2,0 2-4 0,5-3 3 0,1 0-1-2,7-1 1 2,0-2 0 0,5 3-2 0,0 0 3-2,2-1-3 2,1 1 5 0,-4-4-4 0,-1 3 0-2,0-4-3 2,-4-1 3 0,1-3 0 0,3 0 0-2,-1 0 0 2,6 0 4 0,4 0-3 0,4 0 2-2,7-3-1 2,11-1-2 0,2-4 0 0,5 3 0-2,1-4 0 3,-3-5 0 1,1 6-1-2,-1-7 2-3,-4 3 0 3,-6 3-1 1,-2-2 0-2,-6 4 1-1,0 7-2 2,-7 0 1 0,-3-4-1 0,2 4 1-2,3 0 0 2,0 0 0 0,4-4 2 0,-4 0-2-2,0-3 0 2,-3 0 1 0,2 2-1 0,1-8 0-2,0 3-1 2,5 2 4 1,5-2-5-2,-6-2 5 0,0 2-4 1,-3 1 3 0,-5 4-4-1,1 1 2-1,0 0 0 2,6 0 0 0,7-2 0 0,1-3 0-1,5 1 0 0,0-5 0 2,-7-5 0-2,-5 1 0-1,-6-1 0 2,-6 0-2 0,-8 1 4 0,-8 3-2-2,-9-1 0 2,-7 1 0 0,-6 6 1-2,-6-6-1 0,-6-4 9 2,-2-3-9 0,0-2 2 0,0-7 0-2,-15 2-4 2,-3 2 0 0,-2 2 0 0,-2 4-3-2,-3 0 0 2,1 3 3 0,-5-1 2 0,-3 0-3-2,-3 0 3 2,-6 1 0 0,-3-6 0 0,-5 5 0-2,-2-4-2 2,-3 8 2 0,-6-4 0 0,-7 4 3-2,-5 2-4 3,-3 3 2-2,-6 0-2 1,2 0-2-2,-9 4 3 2,-3 1-1 0,0-1 1 0,4 5 0-2,2-5 1 2,14 1 0 0,1 1-1 0,3-2 0-2,5 1 2 2,-2 0-4 0,-1 3 2 0,3 1 0-2,2 0 0 2,2 0 0 0,0 0-3 0,2 0 5-2,-2 9-4 2,3 1 2 0,-3 4 0 0,0-1-6-2,-5 0 2 2,1 0 0 0,-4-1 0 0,0-3 0-2,-1 2 2 2,0-8 1 0,-2 1 2 0,0 0-2-2,2 0 3 2,2 2-4 0,4-1 3 0,6 0-1-2,9 3 0 2,7-4 0 0,10 4-4 0,4-1 8-2,2-4-5 2,-1 1 4 0,3-4-5 0,1 4 2-2,-2 0 0 2,-1 2-1 1,-1-1 1-2,0 3 0-1,-3 5 0 3,0 1-1-2,0-1 2 1,-2 2-2-2,0 3 2 2,1 3-2 0,3-3 1 0,5 0 0-2,2-1 0 2,2 2 0 0,3-1-2 0,2 8 6-2,1 10-8 3,3 1 7-2,4 6-6 1,1-7 3-2,2 1-1 2,0-11 0 0,0-3 1 1,0-2-1-4,0-3 2 3,0-4-2 0,0 0 2 1,4 2-2-4,2 0 2 3,4 5-2 0,-1 0 1 0,1 3 0-2,0 1 0 2,1-2 0 0,2 0 0 0,1 0 2-2,-1 3-4 2,2 0 5 0,5 1-5 0,-2 0 2-2,5-4-2 2,-2 3-2 0,2-8 3 0,3-1-1-2,0 2 2 2,0-6 2 0,2 6-2 0,7-7-1-2,0 2 1 2,13 0 3 0,4-1-3 0,8-4 3-2,10 1-2 2,1-2 0 0,-6-3 1 0,-1-2-2-2,-6-3 3 2,-2 4-3 0,-2-4 0 0,-1 0 0-2,5 0 1 2,6-4 0 0,7-10 0 0,10 2-2-2,4-6 4 2,4 0-2 0,5-1 0 0,-3 4-1-2,-2 1 2 2,0 4-3 0,-1-2 1 0,-8 2 0-2,0-3 0 2,-4-5 1 0,-1 1-4 0,6-6 6-2,-5 0-1 2,6 0 0 0,-8-3-1 0,-7 3 1-2,-5 0-2 2,-12 2 0 0,-8 7 0 0,-13 2-1-2,-12 7 4 2,-8-1-3 0,-4 6 0 0,-5 0 4-2,0 0-1 2,0 0-3 0,0 0 0 0,0 0-3-2,0 0 0 1,0 0-4 2,0 0-2-1,0 0-11-2,5 0-12 2</inkml:trace>
    </iact:actionData>
  </iact:action>
  <iact:action type="add" startTime="160548">
    <iact:property name="dataType"/>
    <iact:actionData xml:id="d8">
      <inkml:trace xmlns:inkml="http://www.w3.org/2003/InkML" xml:id="stk8" contextRef="#ctx0" brushRef="#br0">14431 15395 3 0,'22'9'1'7,"4"2"6"1,9-4-6 0,0 3-1-2,9-1 2 2,6-4-2 0,1 3 4 0,8-8-2-2,7 0 4 2,3 0-4 0,6 0 8 0,4 0-10-2,1 0 12 2,-2 0-10 0,0 0 0 0,-3 0 1-2,-3 4-4 4,-3 2 1-3,-4 3 0 0,-1-6 0-1,-4 1 1 3,1-2-1-2,1-2 0 2,-4 0 5-3,6 0-3 2,3 0 4 0,7 0-2 0,2 0 2-2,3-6-3 2,-3 6-1 0,1-3 2 0,-2 3-3-3,1 0 1 4,5 0 1-1,3 7-6 0,7 1 3-2,1 3-2 2,-2-8 1 0,0 2 0 0,-3-4 0-2,-4-1 0 1,2 0 0 1,-3 0 2 1,1 0-2-4,-1-1 2 4,0-7-1-2,1-1 0 2,4 6 0-3,3-2 0 1,3 5 1 1,-2-2-5 0,-4 2 8-1,-4 0-6 1,2-4 4 0,4 1-4 0,5-4 2-3,3-1 0 4,3-2 0-1,-2 3 0 0,0-10 0-3,-1 8 0 4,-1-6-2-2,-1 3 4 2,-3 2-4-4,-1-2 2 4,-1 3 0-1,1-2-2 0,2 2-2-3,1 0 3 4,-3 1-1-1,-6-1-1-1,-4 2 6 0,-6 1-4 1,3 6 3 0,0 0-4-1,2 0 3-1,-1 0-2 2,-4 0 1 0,-2 0 0 1,-3 0-2-3,-5 0 2 1,-3 0-1 1,-2 0 2 0,-4 0-1-2,2-4 2 2,0 0-4 1,-5 0 2-1,3 2 0-2,-2-3 0 2,-5 2 2 0,-1-3-4 0,0 3 5-2,-2 2-3 1,-1-3 2 2,-1 4-3-2,-1 0 1-1,-1 0 0 3,-4 0-2-2,-5 0 2 1,-4 0-2-2,-6 0 0 3,-5 0 1-2,-5 0 2 2,-5 0-3-4,2 0 3 4,-1 1-2-1,-5 3-2 0,3 1 2-2,-5-1 0 2,0-1-3 0,-2-3 3-1,0 5 2 0,0-5 5 0,0 0-4 2,0 0 6-1,0 0-6-3,0 0 5 3,0 0-2 1,0 0 0-2,0 0 1-1,0 0-6 3,0 0 6-1,2 0-4 0,-2 0 9-3,0 0-10 4,0 0 10-2,0 0-4 2,0 0 2-4,0 0 1 4,0 0-4-2,0 0 4 2,0 0-9-4,0 0 10 4,0 0-11-2,0 0 2 2,0 0 0-4,0 0-4 4,0 0 2-1,0 0 0 0,2 0 0-3,-2 0 3 3,0 0-3 0,3 0 1 0,-3 0-1-2,0 0 2 2,0 0-4 0,0 0 2 1,0 0-1-4,0 0 1 3,0 0-1 1,0 0-2-1,0 0 4-3,0 0-4 3,0 0 5-1,0 0-4 2,0 0 2-4,0 0-1 4,0 0 1-2,0 0 0 2,0 0-1-3,0 0 2 2,0 0 0 0,0 0 0 0,0 0 1-2,0 0 2 2,0 0-8 0,0 0 4 0,0 2 0-2,0 0-1 2,0 1-1 0,0 4 0 0,0-3 4-2,0-2-3 2,0-2 3 0,0 1-2 0,0-1 2-2,0 0-2 2,-3 3 2 0,3-3 0 1,0 3-2-4,-2-3 2 3,2 1-3 0,0-1 5 0,0 0-8-2,0 0 7 2,0 0-7 0,0 0 3 0,0 0 1-2,0 0 0 2,0 0 0 0,0 0-1 1,0 0 3-4,0 0-2 3,0 0 2 0,0 0-4 0,0 0-3-2,0 0-2 2,0 0-9 0,0 0-13 1,0 0-29-4</inkml:trace>
    </iact:actionData>
  </iact:action>
  <iact:action type="add" startTime="166938">
    <iact:property name="dataType"/>
    <iact:actionData xml:id="d9">
      <inkml:trace xmlns:inkml="http://www.w3.org/2003/InkML" xml:id="stk9" contextRef="#ctx0" brushRef="#br0">7913 9685 20 0,'0'-3'8'6,"0"-4"-7"3,-7 3-1-1,7 1 0-2,0 3 0 1,0 0-5 2,0 0 1-2,0 0 4-1,-2-3 0 3,2 3 2-1,0 0-1 0,0 0 4-2,0 0-5 1,0 0 5 1,0 0-5 0,0 0 8-1,0 0 0 1,0 0 3 0,0 0-2 0,0 0-8-2,0 0 4 2,0 0-4 0,0 0 4 0,0 0-3-2,0 0 0 2,0-2-1 0,0 2 0 0,0 0-1-2,0 0 1 2,0 0-2 0,0 0-1 0,0 0 0-3,0 0-1 4,2 0 3-2,13 0 0 1,5 0 0-2,3 0 0 2,4 0-1 0,0 0-1 0,6 5 1-2,3 2 1 2,3 0 0 2,4-2 5-4,4 2-3 0,0-2-4 2,4-1 2 0,0 0 0 0,3 0 0-1,1-1 2 1,4-2-4 0,-2-1 4 0,6 0-3-2,-4 0 2 2,9 0-1 0,3 0 3 0,0 0-4-2,5-4 1 2,-3 0 0 0,-1 2 0 0,-5 0 1-1,-5 2-4 0,5 0 8 1,1 0-6 0,7 0 3-2,-2 0-4 3,0 0 1-2,-1 0 1 2,-4 0 0-4,-2 0 0 3,-6 0-1 0,-6 0 3 0,-3 0-2-2,-7 0 1 2,-1 0 1 0,-5 0 0 0,-3 0-4-2,1 0 2 3,-1 0 0-1,0 0 0-1,1 2 0-1,3 2-2 2,-1 2 6 0,0 0-4 0,6-4 1-2,6-2-2 2,6 0 2 0,1 0-1 0,11 0 2-2,0-9-2 3,3-2 1-2,-4 2 2 1,-4 2-2-2,-8 2-1 2,-3 5 0 0,-3 0 0 0,-5 0-1-2,2 0-2 2,0 0 2 0,3 0 1 0,2 0 0-2,5 0-2 2,4 5 5 0,0-5-3 0,0 0 3-2,-2 2-3 2,-4-2 0 0,0 2 0 1,-4 1 0-4,2 2 0 3,2-3 0 0,2 4 1 0,4-2 0-2,2 2-1 2,1 3 0 0,1-2 1 0,1 2-2-3,-3 1 0 3,2 1 1 0,3 3 0 1,0 2 1-4,5 1-3 3,3 1 5 0,4-4-6 0,1-2 5-2,2-5-3 3,3 0 2-1,6-3-1 0,5 0 0-2,5-4 0 2,-1 0 0 0,0 2 3 0,-2-2-5-2,5 0 4 3,-3 0 0-2,0 0 0 2,1 0-3-4,-3 0 1 3,4 0 0 0,1 0-1 0,-1 0 2-2,-2 0-2 2,-5-4 4 0,-9-2-3 1,3-1 5-4,3 4-6 3,3-1 2 0,8-3-1 0,0 4 0-3,-2-4 0 3,-4 2 0 0,-1-2 0 0,-5 3 0-2,-1-2 3 2,-4 2-3 1,-3 0 1-1,-1-2-1-2,4-2 0 2,11 2 0 0,1 0 0 0,5 0 2-2,-3 3-5 2,-6 0 6 0,-1 1-4 0,-4 2 2-2,5 0-2 2,-3 0 0 0,1 0 1 0,-3 0 0-1,0 0 0 0,3 0 0 1,-3 0 0 0,-2 0-1-2,0 0 2 2,-5 0-2 0,0 0 2 0,3 0-1-2,-1 0 0 2,9 0 0 1,2 0 0-2,1 0 0-1,-2 2-4 2,-5-2 9 0,-2 0-6 0,1 0 3-2,5 0-4 2,-6 0 2 0,0 0 0 1,-6 0 0-4,-2 3 1 3,-3 0-2 0,-3 3 1 0,3 0-4-2,2 3 8 2,1-2-8 0,-4 0 4 1,3-2 0-4,0-1 0 4,2-4 0-2,7 2 0 1,2-2 0-1,5 0-1 0,-5 0 5 1,-2 0-4 0,0 0 2-2,2 0-4 2,0 0 2 0,-2 4 0 0,-2 4-4-2,-4 3 4 2,-4 1-1 0,-3-3 2 0,-3 2-2-2,-4-4 3 2,-5 0-2 0,1-7 4 0,-5 0-4-2,-3 0 0 2,-5 0 1 0,-8 0 6 0,-7-2 0-2,-3-5 4 2,-3 4-6 0,-9 1 8 0,-5 0-12-2,-7 2 5 2,-6 0-6 0,-2 0 3 0,0 0 2-2,0 0 0 1,0 0 9 2,0 0-5-1,0 0 11-2,0 0-4 2,0 0 1 0,0 0-14 0,0 0 6-2,0-6-9 2,0 2 0 0,0 0-2 0,0 2-8-2,0 2 2 2,0 0-27 0,0 0-11 0,0-7-49-2</inkml:trace>
    </iact:actionData>
  </iact:action>
  <iact:action type="add" startTime="169798">
    <iact:property name="dataType"/>
    <iact:actionData xml:id="d10">
      <inkml:trace xmlns:inkml="http://www.w3.org/2003/InkML" xml:id="stk10" contextRef="#ctx0" brushRef="#br0">3095 10550 11 0,'-11'-7'3'4,"0"3"1"5,4 2-3-3,-2 0-2 2,-1 2 0 0,-5 0 1-2,3 0-5 3,-7 0 2-2,0 0 1 1,-1 8 2-2,-5 4-3 2,-1 2 6 0,4 2-5 0,-5 3 4 0,4-4-3-2,1 2 2 2,4-5-1-1,2 0 0 2,4 0 2-4,2 0-5 4,-1 2 3-2,2-2-1 2,5-4 1-3,-1-4-2 1,5-2-1 2,0-2 3-4</inkml:trace>
    </iact:actionData>
  </iact:action>
  <iact:action type="add" startTime="170114">
    <iact:property name="dataType"/>
    <iact:actionData xml:id="d11">
      <inkml:trace xmlns:inkml="http://www.w3.org/2003/InkML" xml:id="stk11" contextRef="#ctx0" brushRef="#br0">2875 10767 0 0,'29'1'0'3,"4"-1"9"4,2 0-8 2,5 0 5-3,5 0 2 2,0-8 1-1,0 0-9 3,0 3 0-3,-4 0 3 2,-1 3 2-4,6 0-2 7,0 2 0-8,8 0-1 9,8 0-1-10,5 0 0 3,9 0 2 0,3 0-3 2,2 0 2 2,-2 0 2-4,0 0-7 5,4 0 6-8,2 0-6 5,0 0 6 0,-1 0-5 0,-2 4 2-1,-1 3 0 0,-6 4-1 2,2-3 2-4,-3 0-5 6,7-2 8-6,2 0-5 7,3-1 5-10,1 0-7 6,5-3 3 0,1 3 0 0,4-5 0 1,3 2 2-4,-2 1 0 5,-2-3-2-4,-5 0 5 5,-6 0-5-8,1 0 0 10,-2-3 2-9,-5-2-4 1,-4 3 3 4,-7 0-1-2,-5 2 0 1,-3 0 0 0,0 0-1 1,-2 0 4-4,-2 0-3 7,-4 0 0-8,-6 0 0 8,-4 0 0-8,-4 0 0 2,-6 0 0 3,-3 0 0-4,-2 0 0 5,2 0 3-4,-1 0-1 4,3 0 0-6,1 0 1 9,-4 0-2-9,1-2 1 3,-4-1-2 0,-5 0 2 0,-5 3-2 0,-6 0 0 2,-4-2 1-3,-5 2 0 1,0 0 6 2,0 0-5-3,0 0 11 1,0 0-1 2,0 0 5-1,0 0 0 0,0-2-3-2,0 0 1 2,0 0-8 0,2 2 5 0,-2 0-10-1,2 0 0 0,-2 0-1 1,0 0-2-2,0 0 1 2,0 0 0 0,0 0 0-1,0 0 0 2,0 0 1-3,0 0 1 2,0 0 4 0,0 0-4 0,0 0 1-2,0 0-2 2,0 0 0 0,0 0-1 0,0 0 0-2,0 0-1 2,0 0 2 0,0 0-2 0,0 0 3-2,0 0-2 2,0 0 3 0,0 0-1-2,0 0 0 2,0 0 2 0,0 0 4 0,0 0-3 0,0 0 8-2,0 0-10 2,0 0 9 0,0 0-10-2,0 0-4 2,0 0 2 0,0 0-1 0,0 0-2 0,0 0 1-2,0 0 2 2,0 0-1 0,0 0 0 0,0 0 2-2,0 0-2 2,0 0-3 1,0 0 2-2,9 0-5 0,3 0-6 0,1 0-18 2,4 0-28-2,3 0-19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49:47.0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057">
    <iact:property name="dataType"/>
    <iact:actionData xml:id="d0">
      <inkml:trace xmlns:inkml="http://www.w3.org/2003/InkML" xml:id="stk0" contextRef="#ctx0" brushRef="#br0">2476 3127 3 0,'69'-7'1'5,"0"0"0"2,-6 2 1 1,-3 3-2 0,-10 2 0 0,-2 0-1-2,-4 0 2 2,1 0-1 1,-1 0 2-4,6 0-4 4,1 0 5-1,2 0-3 0,1 0 0 0,-1 0 1-3,-1 0-2 3,-4 0 1 1,2 0 0-3,-4 0 0 9,3 2 2-12,1 0-2 3,0-2 0 0,9 0 4 4,1 0-3-3,6 0 0 1,4 0-1-1,-1 0 1 0,-2 0 0 1,9 0-2 4,1 0 1-8,6 0 0 1,9 0 0 4,-3-2 0-2,-3 2 0 1,-1-2 0-2,-10 2-1 4,-5-2 1-4,-6 2 0 6,-5 0 1-8,-6 0-1 2,5 0 1 2,-2 0-1 0,4 0 0-2,2 0 2 2,3 0-2 1,1 0 0-4,9 0-2 6,3 2 5-7,4 2-4 9,4-1 2-11,2 0-1 6,-8-3 0-1,9 0 0 2,11 0 1 0,15 0 0-4,21-10 7 5,1-2-8-4,-2 5 2 4,-13 1-1-6,-13 6-2 4,-13 0 2 1,-11 0-2-2,-7 0 1 0,-9 0 0 0,0 3 0 3,-2-3 2-6,2 0-1 8,-2 0-1-8,-1 0 4 8,1 0-4-9,-3-8 2 10,-2 1-1-10,-5 0-1 4,-1 0 2 0,-5 2-2 0,1 3 0 3,-10 0 1-4,-7-1-2 5,-1 3 2-8,-10 0-1 5,-6 0 0 1,-4 0 0-4,-6 0 0 4,-5 0 0-2,0 0 0 1,-3 0 0-2,0 0 8 1,0 0 0 2,0 0 7-1,0 0-6-2,0 0-1 1,0 0-4 2,0 0 1-2,0 0 1-1,0 0-4 2,0 0-2 0,0 0 4 0,0 0-8 0,0 0 3-2,0 0 1 3,0 0-6-1,0 0 4-3,0 0-1 4,0 0 2-2,0 0 1 1,0 0 0-1,0 0 0 0,0 0 1 1,0 0-1 0,0 0 1-1,0 0 1 0,0 0-2 2,-3 3 3-1,3-3-1-1,0 0 0 0,0 0 0 0,0 0-1 2,0 0 2-3,0 0-2 2,0 0-2 1,0 0-2-2,0 0 3-1,0 0-2 2,0 0 1 0,0 0-1 0,0 0-1-2,0 0 3 2,0 0-4-1,0 0 4 1,0 0-3-1,0 0 3 0,0 0 0 1,0 0 0 1,0 0 0-4,0 0 0 4,0 0 0-1,0 0-4 0,0 2 3-2,-16 5-3 2,-8 0 2 0,-18 7 1 0,-8 0 1-2,-6 0-4 3,-10 2-2-2,-6 3-9 2,-12 6-21-1</inkml:trace>
    </iact:actionData>
  </iact:action>
  <iact:action type="add" startTime="9790">
    <iact:property name="dataType"/>
    <iact:actionData xml:id="d1">
      <inkml:trace xmlns:inkml="http://www.w3.org/2003/InkML" xml:id="stk1" contextRef="#ctx0" brushRef="#br0">3738 3514 1 0,'137'-9'9'5,"6"-3"-5"1,0 4 0 2,3-1-4 0,4 4 5 0,-9 2 0-2,-10 0-3 2,-11 1 1 3,-9 1 0-5,0-6-2-1,-5-1 3 5,8 0-3-3,11-1 4 2,4-4-5-5,8 6 1 7,0 2 0-5,4 3 0 5,-3 2-1-8,-2 0-1 5,-13 7 0-1,-9 8-3 2,-9-1 4-2,6-2 3 0,-9-7 0 2,-2-2-2-2,-5-3 2 3,-9 0-3-6,1 0 6 9,-7 0-6-10,-4-14 4 5,-9-1 1-2,-16-1-3 1,-12 7 2 3,-14-1-3-6,-10 6 5 7,-5 2-5-5,-6 0 6 1,-4 2-5 2,0 0-2-3,0 0 0 1,0 0-4 1,0 0 2-2,3 0-4 2,2 0 5 1,1 0-1-2,-1 0 2-1,-3 0 0 2,0 0 3 0,-2 0-1 1,0 0 5-2,0 0 3 0,0 0-2 1,0 0 4-1,0 0-5 0,0 0 3 0,0 0-8 2,0 0 3-2,0 0-4-1,0 0 0 3,0 0-1-3,0 0 1 3,0 0-1-3,0 0 0 3,0 0 0-2,0 0 3 1,0 0-3-2,0 0 1 3,0 0-1-1,0 0 1 1,0 0-1-3,0 0 0 2,0 0 0-1,0 0-1 2,0 0 2-3,0 0-1 1,0 0 1 1,0 0 3 0,0 0-3-2,0 0 1 2,0 0-1 1,0 0 1 0,0 0-1-5,0 0-1 4,0 0 0-1,0 0-1 2,16-10-3-3,10-11-20 1,3-11-67 3</inkml:trace>
    </iact:actionData>
  </iact:action>
  <iact:action type="add" startTime="11561">
    <iact:property name="dataType"/>
    <iact:actionData xml:id="d2">
      <inkml:trace xmlns:inkml="http://www.w3.org/2003/InkML" xml:id="stk2" contextRef="#ctx0" brushRef="#br0">10195 3328 1 0,'-5'-7'19'3,"3"-1"-9"4,2 0 18 0,0 4-18 2,0-1-7-1,0 3 1-2,0 0-2 2,2 2-2 0,26 0-4 0,11-1 4-2,19-2 3 2,9-3-3 0,2 2 3 0,9-1-2-2,3-2-1 2,11-3 0 0,17-4 3 2,8-2-3-6,13-4 4 4,10-1-2 0,12 4-1 0,3-1 3-1,11 0-4 1,-4 4 0-1,2-3 0 2,-8 3-1-3,2 1 2 1,9 3-1 1,2 3 1 0,10 7-1-2,10 0 1 3,-2 0-1-2,-4 0 0 1,0-2 0-2,-14 2 3 2,-13-5-2 0,-8 5-1 0,-8-2 0-2,0 2 0 3,3 0 2-2,0 0-4 1,-1 0 2-2,-1 0 0 2,4 0-1 0,0 0 1 0,1 0 0-2,2 0 2 2,-3-10 2 0,-4-7-4 0,-6 5 4-2,2 0-2 2,4 4-2 1,9 4 0-2,6 4-3-1,12 0 1 2,4 0 2 1,1 0 0-1,5 0 1-3,-10 0-1 3,-10-1 0 0,-11-6 6 0,-9-5-5-2,-6-4 6 2,-5 1-4 0,-14-3-1 0,-14 2-2-2,-30 5 2 3,-22 5-2-2,-23 2 2 1,-17 2 0-2,-7 2-1 2,0 0 0 0,0 0-1 0,0 0 11-1,-5 0 1 1,3 0 3-1,-1 0-4 1,3 0-10-2,-2 0-2 2,2 0 1 0,-2 0-4 0,-2 0-12-2,-3 12-9 2,-7 11 5 0,1 3 6 1,-5 6-14-4,-7 0-23 4</inkml:trace>
    </iact:actionData>
  </iact:action>
  <iact:action type="add" startTime="13203">
    <iact:property name="dataType"/>
    <iact:actionData xml:id="d3">
      <inkml:trace xmlns:inkml="http://www.w3.org/2003/InkML" xml:id="stk3" contextRef="#ctx0" brushRef="#br0">14223 3275 4 0,'112'-15'2'6,"6"1"11"1,3 2-10-2,1 2-3 3,5 3 1 0,4 7-1 0,4 0 0-2,2 0-1 2,0 0-1 3,1 0 4-5,-2 5-2 0,-9-1 1 2,-8 2 0 0,-9-1-1 0,-3-4 1-3,-2 1-1 4,2-2 1-2,2 0 1 2,-5 0-1-4,4 0 3 4,-1 0-4-1,-1-6 4 0,2 1-4-2,-6 0 2 1,-3 3-2 1,-6 2 2 1,-8 0-2-4,-7 0 0 3,-7 0-2 1,-9 0 4-1,-7 0-2-3,-9 0 0 3,-10 0 1 1,-7 0-1-2,-7 0 0-1,-2 0 2 2,-6 0-2 1,-3 0 4-2,-1 0-3-1,-2 0 4 2,0 0-5 1,-1 0 3-1,5 0-2-2,1 0-1 1,0 0 0 1,1 0 3 1,-8 0-2-4,-2 0 0 4,1 0 4-2,-3 0-3 1,-1 0 8-2,5 0-4 2,-4 0 1 0,3 0-7 0,-3 0 3-2,2 0 0 2,-4 0-3 0,1 0 3 1,-1 0-1-4,0 0 6 3,0 0-2 0,0 0 3 0,0 0-4-2,0 0 0 3,0 0-2-1,0 0 1-1,0 0-2 0,0 0-2 0,0 0 3 1,0 0-2 0,0 0 2-2,0 0-3 2,0 0 5 0,0 0-4 0,0 0 2-2,0 0 0 2,0 0-3 1,0 0 1-1,0 0 1-3,0 0-2 4,0 0 2-1,0 0-3-1,0 0 2-1,0 0-2 2,0 0 0 0,0 0-4 0,0 0 4-2,0 0-1 3,0 0 1-2,0 0 2 1,0 0 2-2,0 0-3 1,0 0 3 2,0 0-3-1,0 0 2-1,0 0-2 1,0 0 0-1,0 0-2 2,0 0 2-4,0 0-1 3,0 0 2 0,0 0-2 0,0 0-1-2,0 0 2 2,0 0 0 0,0 0 0 1,0 0-1-4,0 0 2 4,0 0-4-2,0 0 6 2,0 0-4-4,0 0 2 3,0 0-1 0,0 0 0 0,0 0 0-1,0 0 2 1,0 0-2 0,0 0 1 0,0 0 2-3,0 0-3 3,0 0 2 0,0 0-3 0,0 0 1-2,0 0 0 2,0 0-1 0,0 0 1 0,0 0 0-2,0 0 1 3,0 0-2-2,0 0 1 1,0 0-3-1,0 0 3 0,0 0-1 1,0 0-2 0,0 0 3-2,0 0 0 3,0 0 0-2,0 0-3 2,0 0 4-3,0 0-3 1,0 0 4 1,0 0-3 0,0 0 2-2,0 0-1 2,0 0 0 0,0 0 0 0,0 0-1-1,0 0 2 0,0 0-2 1,0 0 2 0,0 0-3-2,0 0 4 2,0 0-4 0,0 0 2 0,0 0 0-2,0 0-1 3,0 0 2-1,0 0-2-2,3 0 2 1,-3 0-2 1,0 0 3 0,0 0-3 0,0 0 2-2,0 0-2 2,3 0 1 0,-3 0 0 0,2 0-1-1,-2 0 2 1,5 0-3-1,-3 0 4 2,3 0-3-3,-3 4 2 2,0-4-2-1,0 3 2 1,0-3-1-2,0 1 0 2,5 1 0 0,0 0-1 1,0 2 2-4,-1-2-2 3,-1 0 3 0,-1 0-4 0,0 0 4-1,1-2-2 0,0 0 1 1,-1 0 1 1,3 2-1-4,-5 0 1 4,2 2-4-2,3-2 4 1,-2-2-5-1,-3 0 6 0,0 0-5 1,0 0 2 0,0 0 0-1,5 2 0 0,-3-2-1 1,4 0-1 1,-3 5 4-4,7-4-4 3,-6 1 5 1,4 0-6-2,-1 0 2 0,-1 1 1 0,7-1-4 1,5 5-5 0,3 5-7-2,-2 0-56 2</inkml:trace>
    </iact:actionData>
  </iact:action>
  <iact:action type="add" startTime="24833">
    <iact:property name="dataType"/>
    <iact:actionData xml:id="d4">
      <inkml:trace xmlns:inkml="http://www.w3.org/2003/InkML" xml:id="stk4" contextRef="#ctx0" brushRef="#br0">4702 5216 4 0,'43'0'0'6,"1"0"2"2,1 0-1 0,0 0-1-2,-2 0 2 2,-2 0-1 0,1 1-2 0,-3 3 3-2,1 3-1 2,4 3 0 0,1 1 2 0,7 1-2-2,-2 5-1 2,8-2 0 1,3 2 1-1,5-2-1-2,4 4 1 7,5 0-1-6,3-4 3-1,2 2-5 0,10 0 6 0,-3-3-5 2,2 1 1 0,-2-3 0 4,-6 2 2-7,-6-2-1 2,-6-1-1 0,-7 1 2-2,-2 2 0 3,-2 2-2 0,-3 0 0 0,-2 2 1-2,-7 2-2 1,-4-2 1 2,-3-2 0-1,-4-2 0-2,6-2 0 2,-1-4 3 0,8-3-1-1,8-1 8 0,4-4-7 1,10 0 1-1,5 0-2 2,2 0 1-4,-4 0-2 4,-6 0 1-1,-12-2-2 0,-5 2 0-2,-8-2-2 2,2 2 4 0,-1 0-2 0,1 0 0-2,5 0 0 2,9 0 0 0,5 0 0-1,8-2 0-1,4-1 0 2,4-2-2 1,-3 1 6-1,-3 0-5-3,-6-3 3 4,-7 4-4-1,-2-1 3 0,-4-1-1-2,-3 1 0 2,-2 1 0-1,-2 1-1 2,0-1 2-4,-3 1-1 4,8 0 1-1,6 0 0 0,9-2 1-2,12 3-4 2,10-2 2 0,5 2 0 0,1-3 0-2,-7-1 0 1,0 2-2 2,8-4 6-1,-3-3-4-2,1 1 1 1,-3-2-1 1,-3-1 0 0,-3 3 0-2,-2 0 1 3,-2 1 0-2,-4 0-2 1,4-2 2-1,-3 6-3 1,-3 0 4-1,-4 1-4 1,-5 3 3-1,-2 0-3 1,1 0 2-1,-3 0 0 1,7 0 2-1,-2 0-1 1,0-3-1 0,2-1 4-1,0-1-6 0,4-2 5 0,6 3-6 1,3 1 5 1,0 0-4-4,3 3 2 4,-4 0-1-2,-4 0 0 2,-8 0 2-3,-4 0-3 1,-9 0 4 1,0 0-3 1,-2 0 3-3,-1 0-3 1,7 0 1 2,2 0 0-1,9-4-1-3,6-4 2 4,5 0-2-2,0-1 5 1,3 6-7-2,0 1 6 2,-2 0-5 1,-6 2 2-1,-3-2 0-3,-1-1 0 3,4 0 0 0,6-5-2 1,12-2 4-3,9-6-3 1,6-2 2 2,-1 1 1-1,-9 2-1-2,-6 0-2 1,-8 8-1 2,-5-2 2-2,-6 6 0 0,-3-1 0 1,-4 2-2 0,-2-2 4 0,-2 0 0-2,2 0-1 2,0-5 0 0,1 4-1 0,2-6 0-3,1 1 2 4,-13 3-2-2,-8-1 0 2,-11 1 3-3,-14 3-6 2,-5 3 6 0,-11-1-4 0,-3-1 4-2,-1 3-3 2,-2 0 1-1,0 0 2 2,0 0-1-3,-2 0-1 2,0 0 0 0,0 0 2-1,0 0-1 0,0 0-2 0,0 0 4 2,0 0-3-1,0 0-1-2,0 0 0 2,0 0 0 0,0 0 1 0,0 0 2-2,0 0-2 2,0 0 1 0,0 0-1 0,0 0 2-2,0 0-5 2,0 0 2 0,0 0-1-1,0 0 1 0,0 0-1 0,0 0-1 2,0 0 4-1,0 0-3-2,0 0 2 2,0 0 4-1,0 0-4 2,0 0 0-4,0 0-1 3,0 0 3 1,0 0-6-1,0 0 3-2,0 0-2 2,0 0 4 0,0 0-5 0,0 0 4-3,0 0-4 3,0 0 5 1,0 0-2-1,0 0 1-2,0 0-1 2,0 0 0 0,0 0 2 0,0 0-4-2,0 0 3 1,0 0-2 2,0 0-2-1,0 0 3-2,0 0-2 2,0 0 1 0,0 0 1 0,0 0 0-2,0 0-4 1,0 0 8 2,0 0-4-1,0 0 3-2,0 0-1 2,0 0-1 0,0 0 1 0,0 0 3-2,0 0-5 2,0 0 1-1,0 0 2 2,0 0-2-3,0 0 1 2,0 0-4-1,0 0 2 2,0 0 0-3,0 0-3 2,0 0 0-1,0 0 2 1,0 0 1-1,0 0-4 0,0 0 8 2,0 0-3-1,0 0 1-2,0 0-3 2,0 0 1 0,0 0 0 0,0 0 0-3,0 0 0 4,0 0-1-2,0 0 2 1,0 0-3-2,0 0 4 2,0 0-4 1,0 0 4-1,0 0-2-2,0 0 0 2,0 0 1-1,0 0 0 2,0 0 1-3,0 0 0 2,0 0 0 0,0 0-3-1,0 0 5-1,0 0-8 2,0 0 4 0,0 0 0 0,0 0 1-2,0 0 0 2,0 0-2 1,0 0 6-1,0 0-4-2,0 0-1 3,0 0 3-2,0 0-2 1,0 0-2-2,0 0 1 2,0 0-2 0,0 0 1 0,0 0 0-2,0 0-3 2,0 0 6 0,0 0-5 0,0 0 4-1,0 0-3 0,0 0-1 1,0 0-3 0,0 0-5-1,0 6-3-1,0 16 10 3,0 1-27-1</inkml:trace>
    </iact:actionData>
  </iact:action>
  <iact:action type="add" startTime="45370">
    <iact:property name="dataType"/>
    <iact:actionData xml:id="d5">
      <inkml:trace xmlns:inkml="http://www.w3.org/2003/InkML" xml:id="stk5" contextRef="#ctx0" brushRef="#br0">4039 6403 10 0,'-14'-8'6'3,"3"-1"-3"6,2 5 2-1,0 4-5 0,2-1 6-2,1 1-6 1,-2 0 0 1,2 0-2 1,-3 0 0-3,5 0 0 1,2 0 2 2,0 0 0-1,0 0 2-3,2 0 3 4,0 0-5-1,0 0 2 0,0 0-2-2,0 0-2 2,0 0-10 0,0 0 3 0,0 0-1-2</inkml:trace>
    </iact:actionData>
  </iact:action>
  <iact:action type="add" startTime="45589">
    <iact:property name="dataType"/>
    <iact:actionData xml:id="d6">
      <inkml:trace xmlns:inkml="http://www.w3.org/2003/InkML" xml:id="stk6" contextRef="#ctx0" brushRef="#br0">4039 6403 9 0,'98'32'0'5,"-52"-22"5"3,3-1-5-1,1-1 0-1,0 4-1 2,2 0 4 0,2-1-1 0,-2 0-1 1,-2 1 3-4,-3-3-3 3,-6-4 1 0,-1 4-2-2,4-1 2 2,-2 0-2 1,3 4 1-2,3 0-2-1,4-3 4 2,-1 3-3 0,2-3 2 0,1-5-2-1,4-4 2 1,4 0 5-1,1 0-4 2,6-2 1-4,-2-2-2 3,2-3-1 1,-2 7 3-2,-7 0-2-1,2 0-3 2,1 0 1 0,1 0 0 0,3 0-1-2,5 5 1 3,-1 1 0-2,7-2 1 1,4-4-1-2,3 0 1 2,0 0 3 0,-2 0-3 0,-6 0 0-2,-3-4 2 2,-7 0-3 0,-5 0 0 0,-4 1 0-2,-8-2 0 3,-5 3 1-2,-5 0 0 1,-1 2-1-2,-1 0 2 0,-2 0 2 2,1 0-8 1,-3 0 4-3,3 0 0 1,3 6 0 2,3-3 0-1,9 6 0-2,4 2 3 1,-1-6-3 1,1 5 1 0,-3-6-2-1,-1 2 2 0,-7-2-1 1,-3 0 0 1,-7 1 0-4,-4-4 0 3,-6 1 1 0,-8-2 2 0,-3 0-3-1,-5 0 8 0,-5 0-7 1,-2 0 5 1,-2 0-1-4,0 0 0 4,0 0-2-2,0 0-2 1,1 0-2-2,4 0 2 2,-3 0-4 0,0 0 5 0,0 0-4-2,2 0 4 2,-1 0-2 1,-1 0 0-1,0 0 0-2,0 0 1 1,0 0 2 1,-2 0 0 0,2 0 0-2,-2 0-1 2,0 0 2 1,0 0-7-2,0 0 6-1,0 0-3 2,0 0 2 0,0 0-2 0,0 0 7-2,0 0-7 3,0 0 9-2,0 0-7 1,0 0 2-2,0 0-1 2,0 0-4 0,0 0 1 0,0 0-2-2,0 0 2 2,0 0-6 1,0 0 5-2,6 0-5-1,-2 0 6 2,9 6-16 0,12 10 4 0,-1 10-4-2,-6-6-49 3</inkml:trace>
    </iact:actionData>
  </iact:action>
  <iact:action type="add" startTime="52766">
    <iact:property name="dataType"/>
    <iact:actionData xml:id="d7">
      <inkml:trace xmlns:inkml="http://www.w3.org/2003/InkML" xml:id="stk7" contextRef="#ctx0" brushRef="#br0">2687 7652 7 0,'0'0'17'5,"0"0"-4"3,0 0 0 0,0 0-7-2,0 0-5 2,0 0-1 0,0 0 0 0,0 0-7-2,0 0 4 3,0 0-5-2,7 0-3 1,5 0 0-2,5 2 11 3,8 8 6 0,4 0-3-2,4-2 7-1,5 0-10 2,6 0 6 1,1-6-3 0,9-2 1-3,6 0-4 0,0 0 3 3,5 0 2-3,-1 0-4 5,-2-6-1-7,1 1 3 4,6-1-2-1,3 3 0-1,1 0-1 4,5-3 0-3,-5 5 0 2,-3-1 0-5,-5 2 0 7,-5 0-2-5,0 0 5 5,1 0-6-8,7 0 5 5,1-4-4-1,-2 2 3 2,0 2-1-3,-2 0 0 2,-1 0 1 1,-3 0-3-3,-1 0 4 6,-4 0-2-9,0 0 1 5,-4 0-1-1,2 0 2-1,0 4-4 3,-8-2 1-1,3 1 1 1,-1 3 3-5,-4-5-3 8,5-1 3-7,-2 0-2 7,4 0 0-9,7 0 2 4,2 0-4 1,5 0 1 0,2 0 0-1,-1 0 0 0,4 0-2 3,-5 0 1-4,1-4 2 5,-1-4 1-8,1-4-1 5,4-2-2 0,1-4 4-2,1 0-3 2,4 1 0 0,-8 5-1 1,-1 7 1-5,-2 0 0 7,-7 5-1-6,-3 0 3 7,-2 0-4-9,-4 0 2 4,-1 2-1 2,3 5-1-2,-2-2 2 1,3-1 0-1,-3-1 2 3,-1-3-2-4,4 0 1 5,-3 0 0-8,0 0 1 5,2 0-2 0,1 0 0-2,1 0 0 2,5-3 0-1,4 2 0 3,5-2-1-5,3 2 4 6,-6-2-6-6,3 3 7 6,-3-1-8-8,3-3 5 5,3-2-3 0,-4-1 1 0,-1 6 1-1,-5-3 0 0,-10 4 1 2,-8 0-3-3,-10 0 3 6,-6 0-4-9,-6 0 6 5,-6 0-6 0,-4 0 1-2,-3 1 2 2,-2 2-2-1,-3-3 1 1,-2 0-1-1,0 0 2 1,0 0 2 0,0 0-1 0,0 0 9-3,0 0-6 3,0 0 1 0,0 0-5 0,4 0-4-2,8 1-3 2,7 6-2 3,8 1-3-6</inkml:trace>
    </iact:actionData>
  </iact:action>
  <iact:action type="add" startTime="54431">
    <iact:property name="dataType"/>
    <iact:actionData xml:id="d8">
      <inkml:trace xmlns:inkml="http://www.w3.org/2003/InkML" xml:id="stk8" contextRef="#ctx0" brushRef="#br0">17222 6507 0 0,'-2'-4'6'6,"-1"0"1"0,1 2 9 3,2 2-7-2,0 0-2 2,0 0-5-3,0 0-4 1,0 0 2 1,0 0 0 1,0 0 0-3,0 0 3 2,0 0 0-1,0 0-3 1,0 0 12-2,0 0-9 2,11 0 1 0,16-2-4 0,11 2 6-1,9 0-3 1,-3 0-2 0,-2 0-2 2,1 0 2-5,1 2-4 2,3 6 7 1,3-2-5 0,-2 3 2-2,6 0-2 2,2-4 2 0,6 2-1 0,5-7 0-2,8 0 0 2,12 0 5 0,0-2-3 0,3-8 2-2,-2 1 0 2,0 2-8 0,-3 2 4 0,0 2 0-2,3 1-2 2,-1-2 2-1,2 0-1 2,0-3 5-3,-2 0-7 2,-2-2 6 0,0 2-4 0,-3-4 1-2,1-1 0 2,-3 5-2-1,-4-1 2 1,-2 4 0-1,1 2 2 1,6-1-5 0,-2 3 6 0,6-2-7-2,-2 0 8 2,2-3-8-1,0 0 5 1,-4-3-2-2,5 4 1 2,-4-2 0 0,-2 4-2 1,-2 2 3-4,-7 0-3 4,-1 0 0-1,-5 5 1 0,-5 9-4-2,-4-1 3 2,-8-1-2 0,0-5 3 0,-7-5 0-2,-1-2 2 2,-3 0 5 0,-11 0-5 0,-2-2 8-2,-5-6-7 2,-6-1 6 0,0 4-5 0,-2-1-1-2,-5 2-1 2,-3 1-1 0,-3 3 4 0,0 0-1-2,0 0-4 2,0 0 4 0,0 0-6 0,0 0 2-2,0 0 1 2,0 0 1-1,0 0 3 2,0 0 4-4,0 0-7 4,0 0 5-1,0 0-5 0,0 0 1-2,0 0 0 2,0 0-4 0,0 0 4 1,-9 0-2-4,-13 0 0 3,-10 0-2 0,-14 0 2 1,-12 0-4-4,-8 0 2 3,-9 9 4 0,-1 0-4 0,3 0 2-2,-2-1 0 2,-6 2-1 0,-4-1 1 0,-4 4-2-2,-5 1 4 2,1-2-4 0,-1 2 6 0,1 2-6-2,-1 0 5 2,-2 0-6 1,3 2 3-2,-1-1 0-1,5 0 0 2,6-3 0 0,-1 1-4 0,-1 2 8-2,-9 1-9 2,-6-2 8 0,-4 0-6 0,-6-2 4-2,-4 0-2 2,1-2 0 0,-6-1 1 0,4-1-3-2,-1-3 1 2,2 0 1 0,3-6 2 0,6-1-2-2,9 0 7 2,7 0-12 2,10-5 6-2,6-8 0-2,2 1-2 2,1 3 1 0,4-2 0 0,3-1-1-2,3 3-2 2,4-2 3 0,4-1-4 0,4 2-7-2,7-3 6 1,2 0-2 2,5-3 6-1,3-4-1-2,2-1 3 2,5 2-1 0,2-1 4-1,1 1-2-1,4 5 0 3,-3-1-1-1,4-2 0-1,-2 5 0 0,0 3 0 0,1-1-1 2,3 2-2-2,2 1 6-3,7 0-6 4,3 2 6 0,-2 3-6 0,4 1 2-2,0-1-1 3,0 2-7-2,0 0 1 1,0 0-3-2,19 0-2 3,3 0 12-2,0-2 2 1,0 2-2-1,1 0 0 0,-1 0 0 2,-2 0 1-2,0 0-4-1,1 0 3 2,-1 5 1 0,10 9-3 0,7-2 6-2,0 3-4 3,8-3 4-1,4-5-5-1,3 2 4-1,2-6-2 3,7 2 2-1,-1-3-1 0,2-1 2-2,1 2-1 2,0-3 4 0,-2 2-5 0,3 2-1-2,2 2 2 2,7 0-3 0,8 2 1 0,2-2 0-2,1 2 0 2,3-4 3 0,-3 0-7 0,8-4 8-2,2 0-4 2,4 0 0 0,-2-2 0 0,0-9 2-2,-3-1-2 2,-1 3 2 0,4-3 0 0,0-1 0-2,3 1-1 2,-4 5 4 0,-8 0-4 0,-3 4-1-2,1 1 1 2,2 2-3 0,-2 0 2 0,-4 0 0-2,-10 0-2 2,-7 0 2 0,-19 0-2 1,-11-2 4-4,-11-3 0 3,-9 0-1 0,-6 2 7 0,-6 2-4-2,-2 1 9 2,0 0-7 0,0 0-6 0,0 0-8-2,-6 0-3 1,-12 0-23 2</inkml:trace>
    </iact:actionData>
  </iact:action>
  <iact:action type="add" startTime="71089">
    <iact:property name="dataType"/>
    <iact:actionData xml:id="d9">
      <inkml:trace xmlns:inkml="http://www.w3.org/2003/InkML" xml:id="stk9" contextRef="#ctx0" brushRef="#br0">2949 9034 22 0,'-8'-7'16'4,"2"2"-6"4,1 0-8 0,-1-1 6 0,0-2-8-2,-2 0 3 2,2 1-1 0,-3-3 1 0,3-1-2-3,-4 1 3 4,6 2 0-1,0 0-2 0,3 4 9-2,1-1-11 2,0-2 4 0,0 0-4 0,0-2 4-2,0-1-1 3,0 0 2-2,0 2-4 1,0 4 2-2,0 1 1 2,0 3-4 1,0 0 0-4,0 0-3 3,0 0 1 1,0 0-5-2,0 0 3 0,0 0-2 1,0 0 5 0,0 0 0-1,0 0 1 0,0 0 5 1,0 0-5-1,0 0 6 2,0 0-6-2,0 0 0-1,0 0-4 3,0 0 3-2,0 0-6 2,0 0 2-4,0 0 2 4,0 0 3-1,0 0-3 0,0 0 6-2,0 0-6 1,0 0 3 1,0 0 0 1,0 0-5-4,0 0 4 4,0 9-1-1,-2 1 2 1,-2 6 5-5,-3 0-3 4,5-2-2 1,2-2-2-1,0-6 0-2,0 1 1 2,0-6 1 0,0-1-2 0,0 0 2-3,0 0 0 4,0 0 0-1,0 0-2-2,0 2 4 2,0 0-6 0,0 0 7 0,0 5-6-2,0-4 6 1,0 1-4 2,0-1 1-1,0-3-5 0,2 2 1-2,3 0-4 1,1 1 8 1,3 4 1-2,5-3 0 2,-4 1 4 0,7 1-5 1,2-1 1-2,1-2 2 0,7-1 0 1,1 0-2-1,4-2 4 2,4 3-4 1,2-3 5-6,-1 0-6 3,4 0 4 4,-4 0-3-5,1 0-1 0,3 0 1 2,-1 0-1 2,4 0 0-5,4 0 4 1,7 0-4 2,5-3 1 1,7-1 0-2,2 3 0 0,5-4-1 2,-1 1 0-2,0-1 0 2,6-3 0-3,-1-2 0 0,2-1 0 0,3 1 1 3,-5 3 1-1,-5 0-1 0,-4 5-2 0,-6 0 1-2,1 0 0 3,-2 2 0-3,-4 0-3 5,-1 0 3-6,5 0 0 4,-4 0-1-4,4 0 3 3,-3-2-2 0,1-3 4-2,2-7-6 4,2 3 4-4,0-3-2 0,6 0 1 3,4-1-1 2,0 6 0-7,-1-3 4 3,-2 4-4 2,-4 0 1-2,-4 2-2 2,-5 2 1-4,-1 2 0 4,-1 0-3-3,4 0 1 5,1 0 2-5,5 4 0 0,-1 4-4 1,0-2 8 2,-1-1-5-2,-8-2 4 0,-3-1-5 3,1 0 3-5,-5 0-1 5,0 1 1-4,0-3 2 1,1 5-6 1,-4-3 6 5,5 0-3-9,3 0 0 1,4-2 0 1,7 0 2 2,8 0-2 1,12 0 0-3,7-6 1 5,9-2-2-6,0-1 4 1,-1-2-6 2,-2 1 6 0,2-3-5-1,5 1 4 1,-5 3-4 1,0-3 2-2,-8 4-1 2,-5 2 1-2,0 0 0-1,-4 4 0 2,-3 2 1-2,0 0-3 2,-4 2 6 0,-5 12-8 1,0 1 4-5,-1 2 0 7,1-3-1-5,3-1 1 5,8-1 0-6,-1-7 2 1,-4-1-2 2,-1-4 4-2,-3 0-5 4,-1 0 3-4,2 0-4 3,-3 0 3-4,3 0-2 3,-1 0 1-1,1 0 0 6,-3 0-2-8,-2 0 4 0,3 0-4 3,-3 0 4-1,-3 0-2 0,1-4 0 1,-3 1 0 2,0-2-2-5,0 3 2 7,-3-2 0-7,-3 1 2 1,0 3-4 2,1-5 6 0,9 1-6-1,5-2 5-1,5-2-5 3,6-1 2-1,-3 0 0 0,-1 1 0-2,-7-1 0 2,4 1 0 0,-1 3 1-2,10-2-2 2,-1 2 3 0,2 1-4 1,-7-2 3-4,-4 0-2 5,-5 1 1-4,-4 5 0 4,-5 0-1-4,-3 0 2 0,0 0-5 2,-3 0 8 0,0 0-8-2,-2 0 8 1,-4 0-5 3,-2 0 1-3,1 0 0 2,-1 0 0-4,0 0 1 7,0 0-1-8,4 0 3 1,-3 0-5 4,7 0 4-2,1 0-4 2,-1 0 1-4,1 0 1 4,0 0-3-2,-3 2 3 3,2-2-2-6,-4 0 6 9,4 0-7-8,-2 0 6-1,-1 0-3 6,-4 0 3-3,-4 0-5 1,-3 0 3-1,-1 0-1 2,-3 0 0-3,-3 0-1 4,-4 0-2-4,-2 0 2 6,-2 0-1-9,-2 3 4 3,-6 3-3 1,-3-3 2 0,-3 2-2 3,-1-3 1-4,-5 0 0 2,-1 0 0-2,-2-1 1 2,3 2-3 0,2 3 2 0,0 0-3-1,2 2-4 0,1 2 5 2,-7 0-8-1,5 0 9 0,-1-2-4-3,-2 0 5 3,-1-2-2 0,1-3 4-2,4 6 1 2,2-4-2 0,8 4 5 0,-2-1-6-2,6-2 2 2,0 0 0 1,-1-2-2 1,3 2 0-7,0 0 3 11,1 0-4-11,1 1 3 2,-4-2-2 4,0 2 3-1,-3-4-6 0,-1 1 4-1,4-2-1 2,-2-2 4-4,2 2-4 3,-1-2 1-2,-2 2 3 2,3 0-4 0,-1 3 2 0,3 0-4-2,7 4 2 3,1-2 0-1,8 3-5 0,-1-2 5 1,0 0 0-5,-1-2 2 9,-4-4-5-10,-4 1 6 6,1-1-5-4,-5-2 7 3,-4 0-8 1,2 0 6-2,2 0-2 2,2 0 3-4,7 0-3 7,0 0-1-8,6-9 2 9,0-3-4-11,2-1 5 13,-2 2-6-14,-5 8 3 5,2-2-1 3,-5 1 1-2,-7 4 0 4,-5 0 0-7,1 0 0 2,-5 0-5 3,4 0 10-3,2 0-10 2,4 6 10 0,0 2-9 1,7 1 4-2,-2-2 0 1,6 2 0-3,3-4 0 7,0-1 0-6,1 0 2 0,-3 2-3 1,1-4 4 1,-1 3-6 0,1-1 8-2,-5-1-7 2,0 4 2 0,-8-2 0-1,2 1-2-1,-1 5 1 2,0-1-1 0,1-1 4 0,1 3-4-1,-2-1 4 0,5 1-4 2,-2-1 2-1,-2 0 0-2,3-3 0 1,-6-3 0 1,0 0 1-2,-3-1 0 2,-2-4 3 0,-7 0-4 0,3 0 4-2,-7 2-1 3,-3 2-4-2,2-2 1 2,-1 0-2-1,0 2 1-2,-2-2-2 2,2 2 2-1,3 1 2 1,-1 0-6-1,3 2 5 1,-1-2-1 0,-2 2 1-1,3 0 0-1,-3-3 0 2,1 0 0 1,-5 1-3-2,-1-5 6-1,2 3-6 2,-1-3 7 0,1 2-3 1,0 0 2-3,-1 0-5 1,7 3 2 1,-3-2 0-2,3-1 0 2,7-2 0 0,0 0-2 0,2 0 6-2,4-5-2 3,0-9-1-3,0 3 1 3,4-3 1-2,5 2-2 0,-1 3-1 1,2-3 1 0,-4 7-2 0,-1 1 5-1,1 2-8 1,1 2 8 0,-1 0-8-1,-4 0 8-1,0 0-7 2,-6 0 3 0,-2 0 0 0,-1 0 0-2,0 3 3 3,5 2-9-2,-2-2 9 1,4 2-5-2,4 2 4 2,2-5-4 0,6 1 2-2,-1-1 0 3,-1-2 0-2,2 0 0 1,-1 0 0-2,0 0 2 2,-2-2 1 0,3-3-2 1,-4-4 1-4,3 3 2 3,-1 1-7 0,1 5 3 1,-1 0-2-2,4 0 2 0,-1 0-5 0,-4 0 4 1,1 0 2 1,-3 0-3-4,-1 3 4 3,-4-1-4 1,-2 0 3-2,-3-2-1-1,8 1 0 2,-3-1 0 0,4 3 0-2,1-3 4 2,5 0-8 0,2 0 9 0,10-16-5 0,-3-3 1-2,4 5-2 2,-2 5 1 0,-1 2 0 0,-2 3 0-2,0 1 0 2,-3 3-4 1,6 0 9-2,-1 0-10-1,2 0 10 2,1 0-6 1,0 0 1-1,-1 0 0-3,-1 0 0 3,5 0-1 1,-1 0 1-2,0 0 0 0,-5 0 0 0,-2 0 3 1,-2 0-5 0,2 0 5-1,4 0-6 0,3 0 3 1,2 0 0 0,5 0 0-2,-8-2 1 2,1 0-3 1,-5-1 5-3,-6 1-4 1,5-1 3 1,-6 1-4 1,7-9 3-2,2-4-1-1,3-5 0 2,6-3 0 1,1 8 0-2,-1 4 1-1,-2 7-4 2,0 2 6 0,-4 2-5 0,-4 0 4-2,2 0-4 2,-8 0 2 0,0 6 0-1,1-2 0 0,3-1 1 1,1-2-3 0,1-1 4-2,7 0 2 2,-1 0-3 0,0 0 0 1,-2 0 0-2,2 0-2 2,5 0 1-4,1 0 0 3,2 0-1-2,1-4 2 2,3-2-6 0,-6 2 10 0,3-4-10-2,-2 1 9 2,-1-2-6 1,1-5 2-2,0-2 0 1,-4-2 0-1,-4-4 0 0,-4 4 0 1,-1 4 1-2,-6 2-1 2,-3 2 0 0,-5 2 0 0,-7-1 0-1,-6 6 0 0,-3-1 0 1,-4 2 0 0,0 2 0-2,-3-3 2 2,1 3-4 0,-5 0 5-1,-2 0-5 2,-2 0 3-3,-5 0-2 2,0 0 0 0,0 0-2 0,-2 0 1-2,0 0 1 2,0 0-3 1,0 0 8-2,0 0 2-1,0 0-5 3,0 0 7-1,0 0-5 0,0 0 4-3,0 0-5 3,0 0 0 0,0 0 2 0,0 0-3-2,0 0 6 2,0 0-7 0,0 0 10-2,0 0-9 2,0 0 7 0,0 0-5 0,0 0 4-2,0 0-1 2,0 0-5 0,-2 0 2 0,2 0 0 0,0 0-5-2,0 0 5 2,0 0-6 1,0 0 3-1,0 0-1-3,0 0 1 3,0 0 0 0,0 0-2 0,0 0 4-2,0 0-4 2,0 0 5 0,0 0 0-2,0 0-1 2,0 0-4 0,0 0 2 0,0 0-1 0,0 0-1-1,0 0-2 0,0 0 1 1,0 0-4 0,0 0 5-2,0 0 4 2,0 0-2 0,0 0 3 0,0 0 4-2,0-15 1 2,13-7-2 0,8-8-6 0,1-4 0-2,-2 0-4 2,2-2 9 0,1-1-10-2,-1 1 4 2,-5-2 0 0,2 3-3 1,-4 1 3-4,-1-1-1 3,-1 3-3 0,-5-2 5 0,-2 0-1 0,-4-3-4-2,0-3 10 2,-2-2-10 0,0-4 9-2,0 8-7 3,0 1 3-2,0 8 0 1,0-1 2 0,0 2 0-2,-2 2-4 2,-3-1 4 0,-2 5-6 0,-2-2 2-2,-1 2 1 2,-2 3-3 0,-1 2 2 0,-1 1 0-1,-3 2-1 0,-2 2 2 2,0 3 1-1,-6 0-3-3,-2 1 5 3,-4 0-4 1,-6-1 0-2,-6 6 1-1,-1-1 1 2,-6-1 0 0,-1 0 1 0,0 1 3-2,2-1-6 2,0-1 4 1,4 3-2-2,-7-1 3 0,2 0-4 1,0 0 2-1,1 2-1 1,3-2 0-1,-6-1-2 0,-6 0 1 2,0-2 1-1,-11 5 0-3,0-1 0 3,-3-1 0 1,-3 2-1-2,2 0 0-1,-7 1-1 2,-1 1-1 0,-9 0 2-2,-7 0-1 2,-10 0-2 0,-5 0 8 0,-4 5-7-2,-8 2 5 3,-3 0-4-2,-5 3 2 2,2 2 0-4,1 2 0 3,3 0 0 0,-3 1-2 0,2-1 4 0,3 4-4-2,2-4 4 2,-8-1-4 0,-3-1 2-2,-10 0-2 2,0-3 2 0,-4-2 0 0,0 0 0-2,2-4 2 2,0 1-5 0,2 0 7 1,8 0-3-2,1-4 1 0,7 0-4 0,2 0 2 1,-2 0 0-2,-4 0-1 2,-8 0 1 0,-2 0 0 0,0 0 0 0,-2 0-3-2,4 0 7 2,8 0-8 0,4 0 8 0,6 0-6-2,10 0 2 2,8 0 0 0,12-4 0 0,6-6 2-1,0-2-3 0,0-2 3 1,-3 2-1 0,-3-2 2-2,1 2-3 2,-1 3 0 0,6-2 0-2,2 1-2 3,1 2 2-1,2-2-1-1,-1 0 2 1,7-4-2-2,5 0 2 2,1 2-1 1,-1-3 5-2,2 2-7-1,-3 1 2 2,-1 0 0 0,0 0 0 0,2 3 2-1,2 7-7 0,2 2 10 1,5 0-10 0,-2 0 10-2,-1 1-10 2,-3 12 4 0,-4 2 1-2,2-4-1 2,0 0 1 0,2-2-1 0,0-4 3 0,5-1-3-2,1-1 3 2,2 0 0 0,2 1 1 1,-2-2-6-3,2 4 1 1,-2 2 2 2,2 2-1-2,1 0 1-1,3 2-2 2,7-2 4 0,5-3-3 0,2 2 3-2,5 0-4 2,2-2 3 0,-2 0-1 0,6-4 0-2,0-3 0 2,7 2 0 0,7-2 3 0,1 0-2-2,6 0 1 2,-1 0-2 0,3 2 3 0,0 0-6-2,1 4 0 2,-2 2-6 0,5 4 2 0,0 4-2-2,0 3 6 2,0-1 1 0,2 5-4 0,8 2 10-2,-2 1-8 2,1 2 4 0,3 6 0-2,-3 4 0 2,1 6 1 0,0 2-3 0,1 2 5-2,-1 1-5 2,0-4 4 0,1-2-2 1,1-6 0-2,3-4-1-1,3-7-3 3,-3-4 4-1,1-2-2-1,-1-3 2-1,1 0 4 2,-1-2-2 0,4 0 3 0,-2 3-5-2,1 2 1 2,-3 2 0 0,4 3-2 0,-4-2 0-2,1 1 1 2,4 1-2 0,2-4 0-1,2-1-1 0,1-3 6 1,4-3-1 1,0-4 2-4,-2-2-4 3,0 0 0 0,0-2 5 0,2 1-3-2,-3-5-2 2,2 5 2 0,4-5 2 1,-3 1-6-2,4 0 4 0,2-1-3 0,4 2 1 1,1 2 0-2,7 0-2 2,2 2 1 0,5 0 1 0,-3 1-3 0,3 0 0-2,-1 1 6 2,0-2-7 1,-1 0 7-2,-1-2-5 0,0 0 3 0,-1 3-1 1,0-4 0 0,4 4 1-2,2 0-2 2,5-1 4 0,5 4-4-2,6 0 2 3,-4-2-2-2,1 2 1 1,0-2-1 0,1-5 1-2,5-5-1 2,6 0 1 0,4 0 0-2,1 0-5 2,-1 0 10 1,-3 2-9-2,1 1 6 1,-3-1-4-1,0-2 2 0,1 0 0 1,-1 0 3 0,-4 0-2-2,-5 0-2 2,-4 0 4 1,-3-2-3-2,6 0 3-1,1 1-5 2,2 1 4 0,6 0-4 0,1 0 2-2,0 0-2 2,0 0 2 0,5-2 0 0,7-10-3-1,3-6 6 0,3-3-5 1,-4 7 4-2,-3 1-2 3,-6 8 0-2,-2 1 0 1,-4 4-1 0,2 0 2-2,-4 2-3 2,0 12 3 0,-3 2-3-2,-5-2 4 2,0 0-4 0,-1-2 3 0,4-4-2 0,6-1 1-2,2-5 0 2,-1-1-2 0,-3-1 5-2,4 0-6 2,1 0 6 0,4 0-2 0,5-12 4 0,5-4-8-1,3 9 3 0,3 5 0 1,-1 2-1 1,0 0 1-3,1 0-1 1,-1 0 3 1,-2 0-3 0,-6 0 3-2,-5 0-4 2,1 0 6 0,6 2-6-2,2-2 2 2,0 0 0 0,0 0-1 0,-8 0 2 1,0 0-4-3,-1 0 6 1,0-5-4 1,6-4 4-2,-1 2-6 2,-3 5 2 1,-2 2 1-1,-5 0 0-3,2 0 0 3,-5 0-2 0,2 0 4 0,-5 0-3 0,-3 2 2-2,-5-2 0 2,-5 0 2 0,-2 0-6 0,1 4 3-1,-2-1 0 1,5 0 0 0,-1 3 0-3,-4 1-3 3,-4-2 9 0,-11 4-12 1,-3-4 8-2,-2 3-4-1,-6-2 1 2,0 1-1 1,-3-5 2-2,-3-2 0 0,0 0-1 0,4-7 5 1,1-13-2-2,-2-2-2 2,-2 6 0 0,-3 6 1 1,-2 2-3-4,-3 4 1 3,-6 1 0 1,-3 3 1-1,-6-3 0-1,0 1-2-1,3 0 6 2,3 0-2 0,-1-1-1 1,3 1 3-4,-1-1-2 3,3-1-2 0,1-1 0-2,-2-2 2 2,1-1-4 0,-4 0 5-1,-1-1 2-1,2-3-5 2,0-2 7 0,2-3-4 1,2-1-5-2,-4 2 2 0,1 1 0 1,-4 2-1 0,-1-1 2-2,1-2-7 2,-3-2 11 0,3-3-8 0,-1 2 6 0,0-6-5-2,2-1 4 2,1-1-2 0,3-4 0-2,0 2 1 3,4-2-1-2,7 1 2 1,-1 0-7-2,1-1 10 2,1 2-10 0,5-3 7-1,-1-3-4 0,4 1 1 1,-5-4 1 0,0 1 0 1,-5 0 1-2,-8 2-3 0,-1 3 6 0,-7 5-6 1,-2 5 7 1,0 4-5-3,-5 6 1 1,-2 2-1 1,0 4 0-2,0 2 0 3,0-1-1-2,0-4 1 1,0-2-5-1,0 1 10 0,0 1-11 1,0-3 10 1,-9 0-7-2,0 0 5-1,-2-2-2 2,-3 1 1 0,-3 2 1 0,-6 1-4-2,-1 1 4 2,-7 2-4 0,-3 0 4-2,-3 1-4 3,-6 1 1-2,-4-2-1 1,-2 0 2-3,-8 0 0 4,-3-2 0-1,-8 3 2 0,-7-2-6 0,-3-1 8-2,-2 3-6 2,0 0 7 1,1 1-10-2,1-4 5-1,0 0 0 3,1 0-1-2,-4-1 1 1,-2-2 0-2,2-3 3 3,5 0-3-2,8-5 1-1,4 4-1 2,3 0 2 0,-2 2-4 0,-2 6 2 0,1 4-1-1,-3 1-1 0,1 3 0 1,-1-1-1-2,-1-6 6 2,6 2-10 0,2-4 9 0,-3 0-3-2,3-1 1 3,-2 0 0-2,-2-2 0 1,3 2 1 0,-3-2-2-2,1 3 4 2,3 3-2 0,4-2 0-2,5 3-1 2,0-2 1 0,-1 0-1 0,-2 0 0 0,2 1 0-2,-6 1 0 2,2 0 1 1,-2 0-3-2,0-3 5-2,2 2-5 3,0 0 6 1,-2 1-8-1,-2 5 3-1,-5 0 1 0,-1 0 0 1,-5 4 0-1,-3 3-2 1,-2-7 4-1,0 0-3 1,2 0 3-2,-2 0-4 3,-1 0 3-2,-8-6-3 2,-4 3 2-2,0 3-2 0,2 0 1 0,0 0 2 1,3 0-4-1,-3 0 6 0,-3 0-5 1,3 0 6 0,4 0-7-2,4 0 3 2,3 0 0 0,-2 0 0 0,-3 15 1-2,-1 3-2 3,-5 4 4-2,-3-7-6 2,1-2 6-2,-2-3-6-1,5-2 4 3,-6-4-2-2,3-3 1-1,0 2 0 2,1-3 0 0,2 0 1 0,1 0-3-2,2 0 6 2,-4 0-4 0,3 0 3 0,1 0-6-2,3 0 3 3,4 0 0-2,3 0-2 1,-1 0 4-2,-3 3-5 2,-4 8 6 0,-6 1-5 0,-2-3 4-1,-1 0-4 1,-3-3 4-1,2 0-2 1,-1-2 0-2,3 0-2 3,0-1 2-2,2-3 0 1,3 1-2-1,1-1 7 0,2 0-6 1,2 0 4 0,0 0-6-1,1 0 4 0,5 0-1 1,8 0 0 0,5 0 0-2,6 0-3 2,-2 0 6 0,3 0-4 0,-4 4 3-2,-4 5-4 2,1-2 3 0,-2 3-4 0,-4-2 3 0,1 0 0-2,3 0 0 2,0-4 3 0,2 2-7-2,3-2 9 3,3-1-6-2,5 0 3 1,-1 1-3-2,4-2 2 3,1 1-1-1,-2 2 0-1,0-1 0 0,3 1-1 0,-3 2 2 1,1 3-3 0,-2 0 4 0,-2 2-4-2,5-2 4 2,-3 0-5 0,11 0 3-2,-1-1 0 2,9-4 0 1,4-1 2-2,5 0-6-1,5 0 9 2,-1 2-8 0,3-3 5 1,2 4-4-4,2-1-1 3,0 1 2 0,2-2-1 0,3 4-3-2,-3 1 4 3,2-1-3-2,2 5 1 1,2 0 5-2,1 0-6 2,0 1 0 0,0-1 1 0,0 1 1-2,0 3 2 2,0 5-1 0,0 3 3 0,9 0-5-2,2 2 6 2,-4 3-3 0,2-4 2 0,0 5-3-2,2-1 2 3,2-2-2-2,-1 2 1 1,1 2-2-2,3-3-2 2,3 2 8 1,4 1-5-1,1-5 3-3,-3 0-4 3,0-4 2 0,2-2 0 0,-3 0 0-2,7 0 1 2,0 2-1 0,0 0 2 0,3 0-4 0,1 1 9-2,-1-2-7 2,6 4 0 0,-1-1 0-2,1 0 2 2,-1 0-4 1,3 0 2-2,-5-2 0-1,4 2-2 3,-2-1 4-2,3-4-6 1,4 2 8-2,3-2-4 2,1-3 4 0,6 1-4 1,-1-3 0-4,5-1 0 3,-3 2 0 0,1-2 2 0,2 2-6-2,-1-2 9 2,1-3-5 0,-1 4 0 0,-1-1 0-2,0-3 1 1,-5 4-2 2,0-4 1-1,-2 0 0-2,1-2 0 2,8-2 1 1,2-1-1-1,8-2 3-3,11-3 0 4,4-2 1-2,2 0-8 1,9 0 5-2,5 0-1 3,5-14 0-1,8-4 0-1,-2 6-1-1,0 3 4 2,-4 6-3 0,-2 3 1 0,-1 0-1-2,-5 0 0 2,-3 0 0 0,-3 0-3 0,-5 3 3-1,2 2-1 0,4-3 4 1,5-2-5 1,6 0 5-3,1 0-4 2,-3 0 3-1,4-16-4 1,2-6 2-2,0 0 0 2,1 5-2 1,-2 7 5-2,-2 6-6-1,-3 4 6 2,-4 0-3 1,0 0 1-2,-3 0-2-1,1 0 1 3,-1 0-1-2,2 0 1 1,3 0 0-2,8 0-2 2,6 0 5 0,6-1-7 0,7-18 9-1,6 0-7 0,8-6 5 1,0 1-4 0,0 6 1-2,-8 7 0 2,-3 6-1 0,-7 3 1 0,-6 0-1-2,-6 2 3 2,-2 0-3 0,2 0 2 1,-3 0-2-4,2 0 3 4,-2 0-4-2,-4 0 2 1,4-10-3 0,0-4 3-2,-2 0 0 2,-7 3-2 0,-10 2 6-2,-3 6-6 2,-10 1 5 0,-8 2-6 0,-8 0 5-2,-7 0-2 2,-6 0 0 0,-7 0 1 0,-13 0-1-1,-1 0 2 0,-9 0-1 1,-3 0 2 1,-2 0-6-3,-3 0 2 1,3 0 1 1,-6 2-3 0,-2-2 0-2,-2 3 3 2,0-3 0 1,0 0 3-2,0 0-1-1,0 0 12 3,0 0-11-2,0-3-3 1,0-6 1-2,0 1-2 3,3 2 1-2,-3 0 0 1,0 1-2-2,0 4-2 2,0 1 2 0,0 0-14 0,0 0-41-2</inkml:trace>
    </iact:actionData>
  </iact:action>
  <iact:action type="add" startTime="93341">
    <iact:property name="dataType"/>
    <iact:actionData xml:id="d10">
      <inkml:trace xmlns:inkml="http://www.w3.org/2003/InkML" xml:id="stk10" contextRef="#ctx0" brushRef="#br0">23120 8129 0 0,'0'0'1'5,"0"0"16"4,0 0-12-2,0 0 7 0,0 0-10 0,2 0 17 1,27-7-7 1,14-12-3-3,14-3-7 2,9-6 2 0,2 2-2 0,1-4-2-1,-4-2 1 1,-3-2 2 0,-4-2-3 0,-2 1 0-3,-2 3 3 3,-10 6-3 4,-11 5 2-4,-10 8-1-1,-12 6 3 0,-8 4-8-1,-3 1-1 0,0 0 5 0,0 0 0 2,0-1 2 0,0 3 2 0,0 0-1-2,0 0-6 2,0 0 6 0,-3 0-6 0,-10 7 6-2,-11 11-6 2,0 8 1 1,-7 4 1-2,-4 8 1-1,-5 1 0 2,-4-1 0 0,-1-4 1 1,3-2-2-3,-1-4 2 1,6-3-2 1,7-6 8 0,-1-3-8-2,2-2 1 2,-4 0 0 0,5-5 2 0,6-4-1-2,9-1 5 2,9-4-3 0,4 0 13 0,0 0-10-2,0 0-2 2,25-9-1 0,21-20 6 0,18-7-9-2,19-4 0 2,-2-1-2 0,-4 4 4 1,-3 0-6-3,-5 3 8 1,-11 5-4 1,-14 6 3 0,-15 9-5-2,-15 6 3 3,-12 8-2-2,-2 0 0 1,0 0-9-2,0 0 9 2,-20 0 2 1,-9 0-3-2,-11 2 6-1,-6 12-6 2,-4 1 3 0,-3 4-1 0,-5 5 0-2,-5 5 0 2,-1 0 0 0,-8 5 3 1,-3 0-8-4,0 1 10 3,11-3-8 0,6-3 7 0,12 0-7-2,8-3 3 3,11-3 0-1,7-11-1-1,9-7 2-1,9-3-2 3,2-2 4-2,0 0-6 1,0 0 12-2,2-14-11 3,25-12 2-2,13-11 0 1,11-4-2-2,9 3 1 2,3 0 0 0,-1 3 1 0,-6 3-3-2,-1 0 7 3,-10 5-4-1,-7 2 3-1,-9 9-6-1,-11 6 4 3,-14 7-2-1,-4 3 1-1,0 0-12-1,0 0 4 2,-25 3 8 0,-16 21-3 0,-18 4 6-2,-5 6-6 2,-3 0 5 0,11-1-5 0,9-3 1-2,7-2 1 2,4 2-2 0,2 0-11 0,5 5 7-1,6-8-48 0</inkml:trace>
    </iact:actionData>
  </iact:action>
  <iact:action type="add" startTime="97751">
    <iact:property name="dataType"/>
    <iact:actionData xml:id="d11">
      <inkml:trace xmlns:inkml="http://www.w3.org/2003/InkML" xml:id="stk11" contextRef="#ctx0" brushRef="#br0">3918 10270 3 0,'0'0'13'6,"0"0"-11"2,0 0 9 0,-3 0-11-2,-7 0 0 1,-6 0 0 2,-2 0-1-2,-9 0 2-1,-2 0-1 2,-4 0 0 0,0 0 1 1,-1 0 2-3,-1 0-1 2,6 5 4-1,0-1-5 1,4-1 2-1,12 2-1 1,3-3-2 0,6-2 0 0,4 0 0-2,0 0 0 2,0 0-5 1,0 0-4-3,15 0 6 1,22 0 3 1,19 0 7 0,21 0 5-1,12-4-9-1,11-6 3 4,8 2-6-3,-2-3 3 2,2 6-4-3,-7-2 4 1,-7 2 0 2,-7 1 0-2,1-5-3-1,-8 2 1 2,5-2 0 1,1-1 2-1,1 3-3-2,7-1 0 1,7-1 3 1,3 1-4 0,8 2 4-2,2-6-5 3,-8 2 4-2,-6-3-4 1,-3-1 2-1,-1-3 0 1,-3-1 0-1,3 4 3 1,-7-2-2-2,-4 4 3 2,-7 2-6 0,-2 0 7 0,-7 2-8-2,-3 4 3 2,-1-3 0 1,-7 4-2-2,-2-1 2 0,-8-1 5 1,-5-2-5-1,-12 1 4 1,-6 2-2-2,-7 0-4 3,-9 4 5-2,-3-2-5 1,-6 2 2-2,0 0 0 2,0 0 6 1,0 0 0-2,0 0 13-1,0-2-10 2,0 0 14 0,-15 0-19 0,-7-3-4-2,-9 5-1 3,-10 0 0-2,-8 0-1 2,-13 14-3-4,-12 11 3 3,-10 3 2 0,-15 0-4 0,-12 2 6-2,-13-2-4 2,-11-4 0 0,-3-2-1 0,2-6 3-2,5-4 0 2,4 0 0 0,4-6 1 0,12 1-2-2,9-5 6 3,7-2-6-2,9 0 6 1,1 0-8-2,4 0 4 2,3-5-2 0,7 1 1 0,4 4-2-3,3 0 2 4,4 0-3-1,6 2 1 0,2 5 4-2,10-4-3 2,5 1 4 0,2-4-6 0,9 3 3-2,6-3 0 3,9 0 0-2,5 0 3 1,4 0-3-2,2 0 2 3,0 0-3-2,0 0 1 1,0 0-6-2,2 2-7 2,29 0 1 1,15 0 12-1,17 1 1-3,9-1-1 3,5 3 4 0,1-3-4 0,4-2 2-2,7 0-1 2,5 0 1 0,7-7 0 0,2-2-2-2,8 0 0 2,9-3-1 0,5 1 3 0,1-3-2-2,4-5 2 2,4-1-3 1,6-2 4-2,7 1-5-1,3 1 2 2,-8 3 0 0,-8 5-2 0,-11 8 2-2,-16 4-1 3,-11 0 2-1,-9 0-2-1,-10 7 2-1,2 7-2 2,-9 5-1 0,1 1 2 0,-11 2-5-1,-10-2 0 0,-4-2 4 1,-12-3 1 0,-2-4-5-3,-11 0 10 5,-11-6-11-2,-3 0 9-1,-7-3-3 0,0 0 2 0,0-2 6 1,-11 0 1 0,-20 3-1-2,-14-1-8 2,-20 7 3 0,-6-1-3 0,-9-1 1-2,-3 4-2 2,3-4 5 1,-2 4-8-1,-3 1 4-3,-11 0-1 4,-8 1 0-2,-12 1 1 1,-5-2-5-2,-6 3 10 2,-7 2-6 0,-4 0 4 0,0 3-6-1,6 4 1 0,8-1 2 2,10 0-2-2,12-2 2 0,12-6 0 0,14-3 2 2,14-3-3-2,8-6 2-1,8-1-2 2,8-2 6 0,9 0-5 0,7 0 1-1,11 0 4 0,5 0-5 2,4 0 1-2,2 0-5-1,0 0 4 2,0 0-3 1,0 2-7-2,0-2 6 0,2 0-1 0,10 0 5 1,0 0 0 1,-3 0 1-4,1 3-1 4,-5-3 1-2,-1 3 1 2,-2-3 0-4,0 2-3 3,8 1 2 0,-2-2-2 0,5 4-2-2,1-2 1 2,4 3 2 0,2 1-5 1,0-2 3-5,2 6-2 4,1 3 4 0,3 3-16 0,3 8-1-2,1-4-49 3</inkml:trace>
    </iact:actionData>
  </iact:action>
  <iact:action type="add" startTime="100541">
    <iact:property name="dataType"/>
    <iact:actionData xml:id="d12">
      <inkml:trace xmlns:inkml="http://www.w3.org/2003/InkML" xml:id="stk12" contextRef="#ctx0" brushRef="#br0">17694 10200 12 0,'-7'-7'11'6,"3"0"5"2,0 2-13 0,-1-1-6-1,3 4 3 0,0-3-1 1,-1 3 0 0,1-2-1-2,0 2 0 2,-2 1 4 0,3-2-4 0,-1 1 5-2,0 0-3 2,0 0 3 1,-2-1-1-2,-1 0 0-1,5 1 0 3,-3 2 4-1,3 0-6-1,0 0 7 0,0-2-4 0,0 2-6 2,0 0 3-1,0-2 0-3,0 2-10 3,0 0 9 0,5 0-4 0,17 0 5-2,14 0 3 3,13 0-1-2,7-2 7 1,4-3-9 1,4-2 2-3,1 0 2 2,0 3-4 0,0-1 0-2,-3 3 0 2,5 2 0 0,-1 0-2 0,6 0-1-2,4 2 6 2,1 10-7 0,4 4 8 0,6 0-8-2,0 3 4 2,2-5 0 0,1-1 0 0,-1-3 1-2,-3-3-4 2,-3-5 7 0,-1-2-5 0,-7 0 2-2,4 0 3 2,3 0-3-1,8-2 2 4,6-5-3-5,4 6 1 2,0-1-1 0,-4 2 1 0,2 0-5-2,0-2 9 2,-2-5-6 0,-2 1 7 0,-5-2-6-2,-9-1 1 2,-9-4 3 0,-6 2 3 0,-11-3-4-2,-9 1 7 3,-12 6-9-1,-11-2 10-1,-11 4-9-1,-8 5 5 0,-3-3-4 2,0 3-2 0,0 0-1-2,0 0 6 1,0 0 1 2,0 0-5-1,0 0 12-2,0 0-9 2,0 0 15 0,0 0-16-1,0 0 8 0,0 0-11 1,0 0 2 0,0 0-3 0,0 0-3-2,0 0 2 2,0 0 2 0,0 0-2 0,0 0 3-2,0 0 0 2,0 0 1 0,0 0-1 0,0 0-2-2,0 0 1 2,0 0-1 0,0 0-1 0,0 0-3-2,0 0 8 2,0 0-9 0,0 0 6 0,0 0-2-2,0 0-3 2,0 0 2 0,0 0 2 0,0 0-2-2,0 0 1 2,0 0 1 0,0 0-3 0,0 0 6-2,0 0-4 2,0 0 3 0,0 0-4 0,0 0 2-2,0 0-4 2,0 0 4 0,-3 0 0 0,-3 0-2-2,-4 0 6 2,0 0-8 0,-1 0 5 0,-1 0-2-2,-3 0-8 2,-5 8 1 0,-7 6-13 0,-7 4-24-2,-8 4-19 2</inkml:trace>
    </iact:actionData>
  </iact:action>
  <iact:action type="add" startTime="102469">
    <iact:property name="dataType"/>
    <iact:actionData xml:id="d13">
      <inkml:trace xmlns:inkml="http://www.w3.org/2003/InkML" xml:id="stk13" contextRef="#ctx0" brushRef="#br0">6076 11652 5 0,'-7'-14'13'6,"0"4"-9"3,3 0-2-3,2 2 2 2,2 4-6 0,0 4 6-1,0 0-4-1,0 0 0 3,0 0 3-2,0 0-3 1,0 0 0-1,8 0-2 1,15 0 2-1,12-2-1 1,13-1 2-2,4 0 1 3,4-5-2-1,1-2 0 2,5-1 0-6,-2-3 0 4,4-3 0 0,6-3 2-1,3 2 1-1,4 0-3 3,-1 4 4-1,8 2-1 0,3-2-4-1,13 2 2 0,11 0 1 2,12-2-2-2,6-4 0-1,2-3 0 2,6-1 1 0,-2-2-2 0,3 2 2-1,-8-2 0 0,-5 6 0 2,-5 1-1-2,-6 5 1-1,-2 1-1 2,-1 3 1 0,3 2 4 0,10 5-2-2,5 1-2 2,4 0 2 0,0 0 2 0,0 0-8-2,4 9 3 2,-4 8 0 0,-4-3 0 1,-5 6-3-4,-7-5 2 3,-1-1 2 0,-4-6-1 0,-5 0 1-2,-2-3 1 2,-3 0 1 0,8 1-4 0,-6-2 2-2,3 1-1 3,-2-2 0-2,-2 1 2 1,3 5 2-2,4-5-2 2,-2 1 1 0,-2 4-1 0,-8-4-3-2,-3 5 2 2,-5 1-1 0,-1-3 0 0,-2-1 0-2,-2-2 1 2,0-5 2 0,-3 0 1 0,5 0-4-2,8 0 5 2,8 0-1 0,0-6-2 0,0-5-1-2,-3 1 1 2,2 5-2 0,3-4 1 0,0 1-5-2,-8 5 8 2,-7-1-7 0,-14 0 7 0,-16 1-6-2,-11 2 2 2,-13-2 0 0,-10 3 0 0,-8 0 1-2,-7 0-4 2,-6 0 6 0,-5 0-2 0,0 0 0-2,0 0 10 2,0 0-11 0,0 0 5 0,0 0-5-2,0 0 4 2,0 0 2 0,0 0-2 0,0 0 8-2,0 0-8 2,0 0 14 0,0 0-12 0,0 0 6-2,0 0-7 2,0 0-1 0,0 0-3 0,0 0 1-2,0 0-4 2,0 0 2 0,0 0-3 0,0 0 6-2,0 0-6 2,0 0 3 0,0 0-1 0,0 0 1-2,0 0 0 2,0 0 0 0,0 0 3 0,0 0-9-2,0 0 12 2,0 0-8 0,0 0 7 0,0 0-8-2,0 0 3 2,0 0 0 0,0 0 0 0,0 0 0-2,0 0-2 2,0 0 4 0,0 0-2 0,0 0 1-2,0 0 4 2,0 0-2 0,0 0-1 0,0 0 0-2,0 0 1 2,0 0-3 0,0 0 4 0,0 0-6-2,0 0 7 2,0 0-6 0,0 0 5 0,0 0-6-2,0 0 3 2,0 0-1 0,0 0 0 0,0 0 1-2,0 0-2 2,0 0 5 0,0 0-8 0,0 0 8-2,0 0-8 2,0 0 1 0,0 0 3 0,0 0-4-2,0 0 3 2,0 0 0 0,0 0 2 0,0 0-5-2,0 0 8 2,0 0-3 0,0 0 4 0,0 0-8-2,0 0 5 2,0 0-2 0,0 0 0 0,0 0 0-2,0 0-3 2,0 0 6 0,0 0-8 0,0 0 10-2,0 0-10 2,0 0 6-1,0 0-2 1,0 0 1-1,0 0-1 0,0 0 1 1,0 0-7 0,0 0 5-2,0 0-9 2,0 0 6 0,0 3-14 0,9 15 12-2,-3 4-23 3,0 6-34-2,-1 2-5 3</inkml:trace>
    </iact:actionData>
  </iact:action>
  <iact:action type="add" startTime="104232">
    <iact:property name="dataType"/>
    <iact:actionData xml:id="d14">
      <inkml:trace xmlns:inkml="http://www.w3.org/2003/InkML" xml:id="stk14" contextRef="#ctx0" brushRef="#br0">15345 11638 10 0,'13'-14'2'4,"-4"5"-2"4,-4 7 0 0,-5-1-5-2,0 3-2 2,0 0 7 0,0 0 0-2,0 0 0 2,0 0 0 0,0 0 16 0,0-2-10 0,0 0 5-2,-5 0-9 2,-4-1 0 0,-2-2-2 1,0-1 0-4,-1 2-1 3,4 0 2 1,1 0 1-1,3-2 1-2,2 0 5 1,0 0-6 2,2 4 8-1,0-1-4-2,0 3-4 1,0 0-2 1,0-5-8 1,0 3 7-4,13 0 1 4,7-1-1-1,6 3 4 0,-2-5-3-3,2 1 0 4,2 0 3-1,3-3 1 0,9 4-3-3,7 0 3 6,5-3-2-3,8 1 2 0,4-1-3-2,6-4 2 2,10 0 0 0,9-2-2 0,9 2-1-2,6 0 3 3,4 1-3-2,3 4 4 1,1-2-1-2,2 3-2 2,0 4 1 0,-2 0 3 0,0 0-8-2,-4 0 5 2,-6 0-2 0,-1 0 0 1,5 0 0-4,-6 3 0 3,0 5 3 0,4 2-3 1,-2 0 2-4,12 1-2 3,2 0 3 0,-4-2-4 0,-2-4 1-2,-7 2 0 2,0 0 0 0,-3-1 0 0,0 2-2-2,-7 0 8 2,-6 4-11 1,-2 0 10-2,-2 0-9-1,2 1 4 3,1-2 0-2,1-3 0-1,-2-1 1 2,-4-7-3 0,-6 0 4 1,-5 0 3-2,-4 0-5-1,-5 0 4 2,-6 0-1 0,-8-3-2 1,-10 1-1-4,-10 0 0 3,-13 0 0 0,-10 2 5 0,-4-2-11-4,0 2 12 4,0 0-6 0,0 0 2 0,0 0 4-2,0 0-5 2,0 0 4 0,0 0 1 0,0 0-2-2,0 0 3 2,0 0-5 0,0 0 6 0,0 0-6-2,0 0 6 2,0 0-6 0,0 0 3 0,0 0-1-2,0 0 0 2,0 0 2 0,0 0-6 0,0 0 7-2,0-1-4 2,0 1 1 0,0 0 1 0,0 0-7-2,0 0 2 2,0 0 0 0,0 0 1-2,0 0 1 2,0 0-4 0,0-3 7 0,0 3-8 0,0 0 7-2,0 0-7 2,0 0 7 0,0 0-6 0,0 0 2-2,0 0 0 2,0 0 0 0,0 0 4-2,0 0-1 2,0 0-2 0,0 0 7 0,0 0-2 0,0 0-8-2,0 0 3 2,0 0-2 0,0 0 1 0,0 0-2-2,0 0 1 2,0 0 1 0,0 0-2-2,0 0 4 2,0 0-4 0,0 0 7 0,0 0-8 0,0 0 3-2,0 0 0 2,0 0-1 0,0 0 3 1,0 0-7-4,0 0 12 3,0 0-12 0,0 0 8 0,0 0-6-2,0 0 3 2,0 0 0 0,0 0 0 0,0 0 1-2,0 0-3 2,0 0 6 0,0 0-8 0,0 0 7-2,0 0-6 2,0 0-5 0,0 0 3 0,0 0-8-2,0 0-4 2,0 0-6 0,0 0-9 0,0 0 12-2,0 0-18 2,0 8-4 0</inkml:trace>
    </iact:actionData>
  </iact:action>
  <iact:action type="add" startTime="123477">
    <iact:property name="dataType"/>
    <iact:actionData xml:id="d15">
      <inkml:trace xmlns:inkml="http://www.w3.org/2003/InkML" xml:id="stk15" contextRef="#ctx0" brushRef="#br0">15336 11355 5 0,'-2'0'6'4,"-2"0"3"4,4 0-9 0,-1 0-1 1,1 0-1-4,0 0-3 3,0 0 4 0,0 0 2 0,0 0 4-1,0 0-3 0,0 0 2 1,0 0-4 0,0 0 7-2,-3 0 1 2,1 0 3 0,0 0 3 0,-2-1-14-2,-4-3 12 2,3 1-10 0,-3 2 4 0,0-2-4-2,1 2 3 2,1-2-1 0,2 3 2 0,-4-2-4-2,4 0 2 2,-1 2-8 0,3 0 9 0,-1 0-8-1,2 0 6 0,1 0-5 0,-2 0 3 2,2 0-1-3,0 0 0 2,0 0 0 0,0 0-1 0,0-2 3-2,0 2-4 3,0 0 2-2,0 0 0 1,0 0-3-2,2 0 2 2,17 0 1 0,16-1 0 0,5-1 1-2,6 2 3 2,3 0-8 0,3 0 9 1,2 0-7-2,0 0 5-1,4 0-4 3,3 0 1-1,3 0 0-3,1 0 2 4,5 0 0-2,3-9-4 1,5 3 6-1,7 1-5 0,1 0 6 1,0 4-10 0,2 1 5-2,-1 0 0 2,3 0-5 0,1 6 4 1,0 3 0-4,1 2 0 4,-5-4-3-2,-2-2 8 2,-8-1-4-3,-3 0 3 2,-5-3-6-1,0 3 3 2,-5 1 0-3,1-1 0 2,-5 1 0-1,-4 5-2 1,-4-3 5-2,-1 3-4 3,2-2 3-2,5-2-2 1,10 2 2-1,7 0-3 0,6-2 1 2,6-2 0-1,-1-3-1-2,1-1 1 1,2 0-4 1,0 0 8 0,-2 0-4-1,-4-5 6 1,-8-4-9-1,-6 5 5 1,-4 3-2-2,-4 1 0 3,1 0-4-2,3 0 3 2,2 9 2-4,4 1-3 4,5 1 4-2,-1-5-4 1,0-6 4-1,2 0-2 0,-1 0 0 1,-1-4 0 1,10-9-1-3,-2 6 4 1,-3 0-6 2,0 3 8-2,-11 4-9 0,-3 0 6 0,-2 0-4 1,3 0 0 0,2 7 1-2,2 1 1 3,0 2-2-1,-4 0 1 0,-7 0 2-2,-8 0-2 2,-12-2 2 0,-11 0-2 0,-9-6 4-3,-9-2-5 3,-8 0 4 1,-3 0-2-1,0 0 0-2,0 2 2 2,0-2 5 0,0 0-2 0,-3 0 10-2,-14 0-14 1,-4 0-2 2,-1 0 1-1,-3 0-1-3,0 0-1 4,4 0 2-2,-2 0-4 1,-1 0 8-2,-1 0-2 3,-2-4-2-2,-6-4 4 2,-3 0-3-4,-8 2-2 3,-5 0 1 0,-8 2 0 0,0 2-2-1,-6 2 2 0,-1 0-2 1,-7 0 4 1,-8 0-6-3,0 0 6 2,-2 0-4 0,0-2-3-1,6 2 3-1,-1 0-4 3,1 0 0-2,-4-4 4 2,0 2 0-4,-6 0-1 4,0-2 5-2,-1-1-6 1,4-2 3-2,4-4 0 2,2-3 1 1,3-1 0-2,0-2 0-1,-3 2 2 2,3-1-3 0,-4 2 5 0,2 0-4-1,3 4 3 0,-5 2-6 1,-4 4 3 1,-2-1 0-3,-1 5 0 2,2 0-1-1,3 0-2 2,4 0 6-4,-2 0-7 3,-2 2 8 0,-6 2-8 0,-6 0 5-1,-3 0-2 0,0 0 1 2,1 2 0-2,-4 2 0-1,2 1 1 2,-2 2-3 1,2 4 5-1,2 0-6-2,3 2 4 2,3 2-2-1,5-1-2 1,2 1 2-1,6-1-1 0,2-4 1 2,10-3-3-1,7-2 8-2,5-1-7 1,4-2 7 1,4 3-7 0,1-4 6-1,3 2-4 0,3-2 1 2,3-3 0-1,6-2-2-2,1 2 5 2,5-2-7 0,0 2 8 0,6-2-5-2,4 0 4 2,3 0-6 0,5 0 4 0,2 0-2-2,0 0-3 2,0 0-15 0,2 0 17 0,18 0 2-3,6 0-1 4,6-2 3-2,3-4-3 2,4-3 2-4,1 3-1 4,2-5 0-2,5-1 0 1,7-2-1-1,8 2 3 0,9 2-2 1,14 0 2 0,6-2-4-1,9-2 6 1,8-3-8 0,0 2 3 0,11-2 1-2,-2 2 0 1,2 0 1 1,-5 2-3 1,-6 2 5-3,-4 6-5 2,-4 1 7-1,-7 4-10 1,-6 0 5-2,-2 0 0 2,-1 4 0 0,1 5 0 0,9 1-1-2,0 0 2 2,8-2-2 1,1 1 3-2,-5-1-3-1,0-3 2 3,0 1-2-2,-2 1 1 2,2-3 0-4,-7 2 0 3,-6-1 1 1,-4 4-4-2,-10 0 6-1,-3 4-5 2,-2-1 5 0,-4 6-6 0,-4-2 3-2,-5 3 0 2,-3 1-3 0,-9-3 2 1,-2 1 1-3,-8-8 0 2,-5-3 0 0,-3-1 0 0,-7-6 3-2,-5 1 1 2,-5 1-6 0,-2 0 2-1,0 4-2 0,0 2-4 1,-4 6-13 0,0 11 13 0,0 9-10-2</inkml:trace>
    </iact:actionData>
  </iact:action>
  <iact:action type="add" startTime="140099">
    <iact:property name="dataType"/>
    <iact:actionData xml:id="d16">
      <inkml:trace xmlns:inkml="http://www.w3.org/2003/InkML" xml:id="stk16" contextRef="#ctx0" brushRef="#br0">7868 14022 0 0,'-17'-9'1'2,"1"-2"-1"6,-2-1-1 0,-3-2 1 1,4 2 0-4,-3-2 1 3,-1 0 2 1,4 0 0-1,1-2-5-2,1 0 3 1,-1 2-2 2,5 4 2-3,-2 0 4 1,6 2 4 1,-4 4-6 1,4 0-1-1,3 1-2-2,-3 0 6 1,2 1 0 1,1 2 0 0,-1-2-5-1,-1 2 0 0,1-2-1 1,-2-1 2 1,1 3-4-4,0 0 6 3,-6 0-6 0,4 0 6 0,3-5-1-1,-2 3 0 1,5 2 1-1,0-2-2 2,2 2 5-3,0 0-3 1,0 0-4 1,0-2-3 0,0 2 2-2,6-2-2 2,12 2 6 1,13 0 6-2,12 0-7 0,11-2 3 1,10-3-5 0,3 2 1-1,-1 1-1 1,1 0 0-2,3 2-4 2,1 0 8 1,2 0-8-4,1 0 6 4,2 0-4-1,2 0 0 0,3 7 1-2,0-4 1 2,4-3 0 0,0 0-1 0,4 2 3-2,7-2-3 2,0 2 2 0,0-2-2 0,-3 0 3-3,-2 0-3 4,6 0 1-1,3 0 0-1,7 0-1-1,2 0 2 3,2-4-3-2,3-4 5 1,0-1-4-2,-2 0 5 3,-4-3-7-2,-2-2 3 0,-6-2 0 1,-2 2 1-1,5-4 1 2,5 1-2-1,3 1 2-2,0-1 0 2,-3 0-1 0,2 3-2-1,1 1 4 0,3 0-5 0,-5 1 2 2,-9 1 0-1,-6 2-1-2,-5-5 2 2,-6 2-4 0,2 0 6 0,-8 1-4-2,2-1 5 2,-8 3-7 0,-9 3 3-2,0 2 0 1,1 4-1 2,-3 0 1-1,4 0-1-2,1 0 1 1,-2 2-3 2,2 6 5-1,-7 1-4-1,-4-2 0 0,1 0 2 0,-6-4 0 2,-3-1 0-1,-1 0 0-3,-3-2 3 4,-3 2-6-1,-8-2 7 0,-2 3-8-2,-3 0 7 1,1 1-6 2,2 1 2-3,0-2 0 1,0 3 1 4,2 0 0-3,-2 2-1 0,2-4 3-2,-2 1-3 2,-2 0 2 1,-2-1-2-4,0 2 2 3,1 1-2 0,3-3 1 0,0-1 0 0,2-1 0-2,-4 3 1 2,-3-2-3-1,-3-1 5 2,-8 1-4-4,-5-1 4 4,-2 0-6-3,-6-2 3 0,0 1 0 2,0-1 0-1,0 2 0 2,0 0 0-1,0-2 1-2,-16 2 18 2,-9 1-15 0,-11-1-4-3,-6 3-2 3,-7-1 2 1,-5-1-4-1,-6 1-1-1,-7-4 0-1,-4 0-18 3,-5 0-16-1</inkml:trace>
    </iact:actionData>
  </iact:action>
  <iact:action type="add" startTime="141847">
    <iact:property name="dataType"/>
    <iact:actionData xml:id="d17">
      <inkml:trace xmlns:inkml="http://www.w3.org/2003/InkML" xml:id="stk17" contextRef="#ctx0" brushRef="#br0">7987 12837 9 0,'-25'-7'13'2,"4"-2"2"8,6 2-4-3,4-2-8 0,6 1 4 0,5 4-5 1,0-2 9-2,3-2 1 2,21-6-7 0,14-5-5 0,13-6 1 0,10 1 3-2,3 2-2 2,3 2-3 0,5-1 3 0,-1 4 1-2,0-1-1 5,3 2-4-5,-6 4 2 0,6 2 0 2,0 4 0 0,1 1 0-1,8 5 0 2,4 0-3-3,9 0 1 1,2 0 4 2,7 0-4-5,8 0 3 5,11 0-2 0,5 0 1-2,0 0-1 1,-7 0 0-2,-4 0 2 3,-1 0-5-2,-5-2 8 1,2 1-3-1,-4-3 1 1,2-2-4 0,-1 2 3-2,4 0-1 2,4 0 0-1,-3 1 1 2,1 2-2-2,3-2 2-1,1 3-3 2,3 0 4 1,-8 0-4-2,1 0 3 0,-5 0-3 1,0 3 2 0,-6 2 0-2,-1 2 0 1,-2-2 2 2,4 2-4-1,8-2 5 0,6 0-4-2,5-1 5 1,2-4-7 1,1 0 3 0,3 0 0-2,2 0-1 3,-1 0 2-2,-5 0-3 1,1 0 4-1,-6 0-4 0,-6 2 4 1,-4 1-4 1,0 2 3-3,-5 1-1 2,2-5 0-1,0 2 0 1,-9-3 0-2,-7 0 4 3,-9 0-9-1,-7 0 10 0,-9-6-5-2,-6-5 3 2,-7 6-5 0,-9 0 2-1,-1 3 0-1,-8 2 0 3,-7 0-1-2,-6 0-2 1,-6 0-4-1,-3 0 5 1,-7 5-9-1,-5-1 4 2,-2-1-10-4,-2-1 13 4,0-2 1-1,0 0 3 0,0 0 22-2,0 0-8 2,-13 0 5 0,-3-2-14-2,-5-8 3 1,-2 1-3 1,-4-4-6 0,-3 4 1 0,0 1-4-2,-3-1 3 2,-7 4-2 0,-1-2 2 0,-7 5 0-2,-2 1-1 2,2-3 4 0,-6 4-4-2,0 0 3 2,0 0-2 0,-8 0 1 1,-4 0 0-2,-7 0 0 0,-7 0 2 1,4 0-3 0,-1-5 4-2,6 1-3 1,-6 4 4 1,1 0-8 0,-9 0 4 1,-7 0-2-4,-6 3 2 4,-3 3-1-1,-1-2 0-2,-5-1 0 1,-4 2-3 2,-5-3 6-2,-2 0-4-1,-1 0 3 3,-1-2-1-2,-3 0 0 1,1 0 0 1,1 0 0-3,1 0 1 2,-2 3-4-1,-5 6 8-1,-12 2-9 2,-7 0 6 0,-7 0-4 0,-7 3 2 0,0 0-1-2,2 3 1 2,0-1 0 0,6-3-3 1,11 2 6-4,14-5-7 3,11-2 5 0,13-6-2-2,3-2-2 2,4 0 1 0,7 0 2 0,1-10 0-2,9-6 0 2,1 2 3 0,3 2-7 0,1 0 9-2,3 0-5 2,1 2 2 0,3 0-3 1,3 4 1-1,3 1 0-2,3 3-1 1,2 2 2 1,2-1-3 0,0-1 5-1,2 0-3 0,8 0 3 1,5-1-6 0,8 2 6-2,8-1-6 2,9 0 2 0,7-1 1-2,4 3-1 3,3 0-7-1,0-1-4 0,0 1-37-1,18 0 24-1,7 0 25 3,8-3 0-2,4 2 0 2,-2 1 0-3,7-3 0 2,-4 3 0-1,3 0 0 2,1 0 3-3,5 3-6 2,1 9 6-1,10-1-6 1,7 2 3-1,9-1 0 0,10-2 0 2,5-2 0-2,0-3 0 0,3-2 0 0,-3-1 0 2,2 0 0-3,5-2 4 1,-1 0-2 2,0 2 2-1,1 2-4 0,4 4 1-3,8-3-1 4,10 2 1-1,9-3-2-1,4-3 6 0,5-1-9 1,2 0 8-1,5 0-8 1,-3 0 8-2,-2-5-4 3,-5-3 0-2,2 0 0 1,-2-2 1-2,2 0 1 3,2 0-1-2,11 0 1-1,8-2 0 2,4-2 2 0,5-4-6 0,0 0 2-2,-2 1 0 2,-3 6-1 0,-9 3 2 1,-3 1-3-1,-10 3 4-2,-2 0-4 2,2 1 4 0,3-4-4-3,4 1 6 4,5-2-6-2,-3-4 2 1,-1 0 0 0,-1 0 0-2,-8 4 2 2,-13 4-5 0,-8 4 7-2,-10 0-2 2,-7 0 2 1,-8 0-2-2,-6 0 0-1,-6 0 2 3,0-3 0-1,2-2 0 0,-2 1 7-2,-4-1-10 1,-7 0 10 1,-11 2-9 0,-2-2 4-2,-11 1-3 2,-5 1-3 0,-10 3 0 1,-8 0 0-2,-4 0 0-1,-4 0-3 3,-4 0 0-1,0 0 5-1,-4-5-8 0,-2-1 2 1,2-2 4-1,-5 2-5-1,0 2 0 2,0 0 0 1,0 2-3-1,0 0 7-2,0 0 1 1,2 0 3 1,1 0-2 0,3-1-1 0,7 3-8-1,3 0 8 1,6 0-1-1,5 0-11-1,4 5-11 2</inkml:trace>
    </iact:actionData>
  </iact:action>
  <iact:action type="add" startTime="144314">
    <iact:property name="dataType"/>
    <iact:actionData xml:id="d18">
      <inkml:trace xmlns:inkml="http://www.w3.org/2003/InkML" xml:id="stk18" contextRef="#ctx0" brushRef="#br0">20846 12607 4 0,'62'0'2'2,"-6"0"-1"7,-4 0 2-2,-8 0-2 1,-5 0 4-1,-11 0-4-1,-4-2 1 2,-8 2 2 0,-5-2-2 1,-4 2-1-2,-5 0 3-1,-2 0 1 2,0 0 2 0,0 0 9 0,0-2 8-2,0-3 6 2,-9-2-22-1,-13 1-5 2,-4-2-1-3,-5 2-2 3,-6-1 0-2,-7 4 1 0,-3-1-2 2,-2-1 3-2,-7 2-3 0,1-6 5 1,-6 4-4-2,-5-3 4 2,-6-1-6 0,-4 1 2-2,-10 1 0 2,-6 3 0 1,-4-1 1-2,-2 3-2 1,-5 1 2-1,0 1-2 1,-6 0 2 0,3 0-1 0,0 0 3-2,4 0-5 1,2 0 2 1,-5 8 0 0,-1-1 0-2,-4 5 0 3,1-3-2-1,2-5 4-3,-1 0-2 3,4-2 4 0,-2-2-6 0,5 0 3 0,4 0-1-2,9 0 0 2,7 0 1 0,6 0-3-1,2 0 5 1,1 0-4-1,5 0 3 1,3 0-4 1,8 0 4-4,2 0-3 3,2 0 1 1,8 0-1-1,4 0 0-2,5 2 0 2,3 6-3 0,6-3 8 0,5 2-8-2,11-3 8 1,2-3-8 2,8 1 4-2,0 0-13 0,0 1 5 1,15-1 8-1,13-2-2-1,8 2 4 3,3 0 0-2,8-1-1 1,7 4-1 1,1-5 5-4,11 2-6 3,0-1 1 1,10-1 0-1,2 3 0-3,7-3 2 4,2 0-5-2,1 0 7-1,9 0-5 2,-1 0 5 0,4 0-8 1,0 0 3-4,1 0 1 3,-3 0 0 0,-3 0 0 0,5 0-2-2,-1 2 4 2,-1 5-3 1,-2 0 2-2,0 3-2 1,-3-1 1-2,8 2-1 2,3-2 1 1,1 3 0-2,0-3-3 0,-1-1 7 1,6 1-9-1,2-4 10 1,1 3-5-1,-4-1 6 1,-1 0-9-1,-8 1 3 1,-7 0 0-2,-3 4 0 2,-8 0 0 0,-6 0-2-2,-8 2 3 2,-3-3-4 0,-7 2 6 0,-4-1-5 0,-7-2 3-1,-5-1-2 0,-7-4 1 1,-3-1 0-2,-8-4 0 2,-3 0 1 0,-6 0 3 0,1 0-3-1,-5 0 7 1,-5 0-6-1,2 0 3 2,-6 0-5-4,-2 0 4 3,0 0-2 1,0 0-1-2,0 0 0 1,0 0 3-1,0 0-2 1,0 0 0-1,0 0 8 1,0 0-10-2,0 0 10 2,-2-2-8 1,-8-3-2-2,4-2 2-1,-3 3 1 3,5 1 1-2,-4-2-1 0,4 1 2 0,-3 1-1 1,1-2-3 0,0 2 1-2,-4-2-2 2,3 1 0 2,1 1 0-2,4 3-3-1,0 0 7-1,-1 0-8 1,3 0 8 2,0 0-8-1,0 0 1-2,0 0 2 2,-2 0-3 0,2-3 2 0,0 3 2-3,0 0 0 3,0 0-2 0,0 0 6 0,0 0-8-2,0 0 4 2,0 0-2 1,0 0-16-4,0 0 2 4,0 6-2-2,9 6-26 1</inkml:trace>
    </iact:actionData>
  </iact:action>
  <iact:action type="add" startTime="150971">
    <iact:property name="dataType"/>
    <iact:actionData xml:id="d19">
      <inkml:trace xmlns:inkml="http://www.w3.org/2003/InkML" xml:id="stk19" contextRef="#ctx0" brushRef="#br0">9098 13609 4 0,'0'-9'2'6,"0"2"-1"0,0 6 1 2,-2 1-2 1,0 0-8-2,0 0 7-1</inkml:trace>
    </iact:actionData>
  </iact:action>
  <iact:action type="add" startTime="151085">
    <iact:property name="dataType"/>
    <iact:actionData xml:id="d20">
      <inkml:trace xmlns:inkml="http://www.w3.org/2003/InkML" xml:id="stk20" contextRef="#ctx0" brushRef="#br0">9098 13609 0 0,'-23'-17'1'6,"15"17"3"1,-5 0-3 0,-9 0-1 0,-3 0 3 2,-4 8-3-2,-2-3 0 3,-3-1 0-6,-5 6-2 3,-4 2 4 2,-6 4-6-3,0 7 8 2,-5 1-10-1,1 0 4 3,-5 0 2-6,-2 0-1 8,0-11 1-8,0-1 0 9,-1-3 0-10,3-4 1 4,0 2-1 1,5-3 8 0,2-2-5 0,6 5 5-2,7-7-8 4,6 0 4-4,8 0-3 5,11 0 2-8,6 0 4 4,7 0-5 1,0 0 3-1,0 0-5 1,0 0-7-1,20-7 7 2,14 1 0-3,13-1 2 5,13-7-1-6,7 2 0 7,6 0 1-9,8 3-4 3,8-3 5 3,4-1 0-1,9 1-3-1,10-4 3 0,7 2-1 3,16 5-3-4,8-1 1 4,9 6-1-6,6-2 1 4,3 2-1 0,6 1-3-2,-5 2 8 2,3-3-8 0,-6 0 5 1,-1-2-2-4,5 2 1 6,8-3 0-7,7 0 0 9,10 0 1-10,-1-3-3 3,-9 2 7 2,-4 4-5 1,-16-2 1-2,-8 2 0-1,-12 3 1 4,-6-3-3-4,-1 4 2 6,3 0-1-9,4 0 0 5,-3 0 1 0,-3 0-4-2,-7 0 6 3,-9 0-6-3,-8 0 4 4,-16 5-2-5,-18 4-1 6,-13-4 2-6,-16 2 0 7,-14-2 0-9,-12 0-3 4,-11-2-2 1,-6-3 5 0,-2 0 0-3,0 0 3 4,-10 0 11-1,-21 0-2 0,-15 0-9 3,-14 0-3-8,-12 0 0 4,-10 0 2 1,-12 0-4-1,-5 0 6 2,-3 7-5-2,-2 0 2 2,-6 5-2-5,-6-4-3 8,0 0 2-8,3 1 2 9,-1-9 0-10,2 0-4 3,-6 0 8 2,-9 0-3 0,-6 0 0-1,-6 0 3 1,-4 0-3 1,-4 0 0-2,3 0-1 4,-1 0 0-7,0 0 0 2,9 0 1 2,6 0-4-1,11 0 6 1,7 0-6 0,2 0 0 0,2 0 3-2,-2 0-3 5,10 0 3-7,7-9 0 8,6 1 1-8,6-2-2 2,8-2 3 2,3 2 2 1,10 3-3-2,11 2 0 0,10-1 2 3,12 2-3-5,7 3 0 2,17-2 1 0,3 3-2 1,0-1-4 1,0 1-7-4,0 0 4 3,11 0 6 0,9 0 4 0,3 0 5-2,-2 0-7 6,2 0 3-8,-5 0 1 9,-3 0-3-11,-5 0 4 5,-1 0-4 1,-7 1 5 1,0-1-6-3,-2 0 9 2,0 0-6-1,0 0 3 2,0 0-5-4,0 0-1 4,6 0-1-2,4 4-12 2,3 0 10-3,8 4-6 2,7 2 2 0,3-3-17 0</inkml:trace>
    </iact:actionData>
  </iact:action>
  <iact:action type="add" startTime="156679">
    <iact:property name="dataType"/>
    <iact:actionData xml:id="d21">
      <inkml:trace xmlns:inkml="http://www.w3.org/2003/InkML" xml:id="stk21" contextRef="#ctx0" brushRef="#br0">9887 15020 12 0,'0'0'21'4,"0"0"-9"5,7 0-6-2,20 0-5 2,11-5 5-4,11-2-2 4,9 2-8-1,6 5 4 0,6 0 0-3,6 0-1 3,2 0 1 0,4 0-3 1,5 0 6-4,4-6-2 3,9-3 2 0,10 0-4 3,4-3 3-7,6 2-3 4,3 3 1 0,8-4 0 0,5 2 0-2,0 6 2 2,0-6-5 0,-4 6 6 0,-5-1-6-2,-3 4 5 2,-5 0-4 0,-3 0 2 0,-2 0 0-2,6 4 0 2,-3 4-2 0,-1-2-2 0,-2-2 8-2,2-1-5 2,5-3 6 0,3 0-6 0,1-3 2-3,-7-12-1 4,-7 1 2-1,-5 2 1 0,-6 3-3-2,-9 1 0 2,-4 3 3 0,-6 5-3 0,-6 0 0-2,-1 0 1 2,-7 0-3 0,-6 0 2 0,-4 0 0-2,-11 7 0 2,-9-5 0 0,-10 0-2 0,-13 0 4-2,-5-2 0 2,-8 4 2 0,-1-4-8 0,0 0 3-2,0 0-1 2,0 1-3 0,0-1 4 0,-3 3 1-2,-14-3 7 2,-10 0 6 0,-8 1-12 0,-8-1 1-2,-4 0 1 2,-2 0-6 0,-1 0 3 0,-2 0-2-2,-2 0 1 2,-4 0 1 0,-4 0-3 0,-5 0 6-2,-7 0-5 2,-6 0 7-1,-7 0-10 2,-4 0 6-3,-6 0-1 2,-9 0 0 0,-6 0 0 0,-9 0-1-2,-1 0 3 2,-3 0-2 0,-6 0 1 0,-5 0-2-2,2 0 1 2,3 0-1 0,4 0-1 0,4 0-2-2,-4 0 3 2,0 0-2 0,-2-1 0 0,2-9 6-2,2-6-4 2,0 2 6 0,7-8-6 0,2 4 3-2,9-3-1 2,9 3 2 0,4 4-2 0,9-2-1-2,12 4 5 2,13 0-6 2,7 6 3-2,17 2-4-2,4 4 0 2,12 0 1 0,11 0-4 0,5 0-1-4,4 0-1 4,0 0-20 0,10 0 2-1,16 0 25 0,7 0 12 0,7 0-12 2,11-4 9-1,12 3-9-2,3-4 2 2,13 5 0 0,4 0-2 0,5 0 0-3,13 0 2 4,2 0 0-1,12 10-1 0,1 2 1-2,5 2 2 2,3 1-5 0,1-2 1 0,4 1 0-2,-2 3-2 2,-1 1 2 0,3-4-2 0,6-2 4-2,8 2-6 2,2 0 7 0,5-2-5 0,-3 2 2-2,-1-1-1 2,2-1 1 0,-8 1 0 0,-4-3-2-2,-4 1 5 2,-9-8-1 0,-9 3-1 0,-4 4 2-2,-2-3-2 2,0 5 0 0,0 3-1 0,-8-5-1-2,-11 4 1 2,-9-1 0 0,-6-4-4 0,-8-1 8-2,-7 1-5 2,-7-4 4 0,-9 2-4 0,-9-2 1-2,-11-1 0 2,-6-2-1 0,-10 0 0 0,-5 0 1-3,-2 0 0 4,0-2 0-2,0 2 8 2,-2-2 17-3,-16 0-11 2,-11 0-2 0,-8 0-10 0,-3-2 0-2,-8-6-4 4,-5-6 5-2,-3 2-2 0,-6-2 3-2,-3 1-3 2,-4 4 2 0,-7-1-6 0,-4 3 3-2,-5 7-1 2,1-5 1 0,-3 5 0 0,4 0-4-2,-3 0 8 2,-4 0-9 0,-8 0 10 0,-7 0-10-2,-8 5 4 2,-6 7 1 0,-1-1-2 0,-5 1 1-2,2-1 0 3,3-4 1-2,6 3-3 1,2-2 6-2,6 2-4 2,3-2 4 0,9 2-5 0,17-4 2-2,10 0 0 2,7-1-1 1,8-5 1-2,5 0-1-1,5 0 3 2,5 0 3 0,4 0-4 0,5-11 3-2,4 5-1 2,-1 0-4 0,1 2 1 1,6 0 0-4,-5 2 0 3,3 0-1 0,1 2-5 0,-2 0 12-2,1 0-10 2,0 0 9-2,2-2-7 2,3 2 3-2,1 0-1 2,2 0 0 0,5 0 1 0,1 0-6-2,4 0 10 2,0 0-11 0,2 0 6 0,0 0 0-2,0 0-8 2,0 0-2 0,0 0-8 0,0 2 3-2,0 14-9 2</inkml:trace>
    </iact:actionData>
  </iact:action>
  <iact:action type="add" startTime="159898">
    <iact:property name="dataType"/>
    <iact:actionData xml:id="d22">
      <inkml:trace xmlns:inkml="http://www.w3.org/2003/InkML" xml:id="stk22" contextRef="#ctx0" brushRef="#br0">14034 12480 0 0,'-38'-12'10'3,"-4"2"-4"5,-5-2 11 0,-4 0-9-2,-5 0 7 3,0 0-15-2,-2 0 6 2,-2-1-5-4,-3-4 0 4,-3 0-1-1,-10-2 3 0,-6-1-7-2,-10 1 8 1,-6 2-5 2,-5 3 4-1,-2-1-5 0,-4 3 3-2,-7 1-1 2,-2 3 1 0,3 4 0-2,3 1-2 2,8 3 5 0,-2 0-6 0,3 0 4-2,-1 12-4 2,0-1 2 0,0-1-2 0,4-2 2-2,2-2 0 2,7-4-1 0,6 0 2 0,10-2-1-2,9 0 4 2,11 0 3 0,10 0-6 0,6 0 6-2,-4 0-5 2,5 0 2 0,-4 0 1 0,1 0-5-2,4 0 5 2,3 0-3 0,7 0-3 0,6 0 5-2,0 4-8 2,1 16 1 0,-6 10 0 0,6 2-2-2,-1 0 4 2,1-1-2 0,5-8 6 0,1 2-8-2,1-2 10 2,0 0-6 0,1-1 4 0,-1 1-4-2,2 0 1 2,4-1 0 0,3 2 0 0,4 1-7-2,0 6 6 2,0 8 1 0,0 2 2 0,12 7-1-2,7 1-1 2,-1 5 3 0,4 0-3 0,0 2 0-2,1-2 0 2,-2-6 0 0,2-8 1 0,-5-7-5-2,3-5 9 2,-4-5-9 3,5 0 9-4,7-2-7-1,3 0 4 2,3 0-2 0,1-1 0 0,1 1 1-2,4-1-3 2,1-3 7-1,3 2-10 2,4-3 10-3,6-5-8 2,8 1 6 0,3-3-3 0,6 1 0-2,-1 0 0 3,0 2-3-2,1 0 6 1,1 2-3-2,4 3 1 2,2 3-2 0,6-1 4 0,5 1-6-2,-1-1 3 2,2-7 0 0,0-7 0 0,3-3 0-2,3-2 1 2,2 0 0 0,0 0 2 0,-4 0 0-2,5-14-5 2,9-8 5 0,8-3-4 0,6-8 1-2,6-1 0 2,-2-5 0 1,-5 0 1-2,-1-1-2-1,-10 1 5 2,-11 6-7 0,-8 1 6 0,-5 5-6-2,-1 3 3 2,6 4 0 0,-5 3 0 0,3 3 0-2,-9 5-3 3,-4 6 5-2,-9 3-7 1,-1 0 8-2,-7 0-7 2,0 0 5 0,-1 0-3 0,-7 0 2-2,1 0 0 2,-9 0 0 0,-4 0 2 0,-4 0 0-2,-4-5-2 2,-7-5 4 0,-2-4 1 0,-5 0-4-2,-1-8 2 3,-5-2 1-2,-1-6-2 1,-5-1-2-2,-2-6 7 0,2 1-7 2,-4-2 6 0,5-1-3-2,1-1-5 2,2 2 3 0,-1 2-2 0,-3 0 0-2,-4 4 1 2,0 3-2 0,-2 0 4 0,0 3-2-2,0-3 0 2,0 2 0 0,-8 0 4 0,-8 1-6-2,-4-2 4 2,-4 0-1 0,-3-2 2 0,-2 2-3-2,-5 4 3 2,-1 2-1 0,-10 4-4 0,-6 2 1-2,-5 2 0 2,-8 0-3-1,-8 2 3 2,1 0-1-3,-6-2 2 2,2 0-1 0,-8 0 3 0,-4 2-3-2,-2-3 2 2,-2 3-1 0,5 1 0 0,0 3 0-2,0 1-2 2,-6 7 2 0,-1 0 0 0,-3 0 0-2,1 0-1 2,5 0 4 0,3 0-2 0,0 0 3-2,-1-4-4 2,2-5 3 0,-1-1-3 0,-1 1 0-2,5 4 0 2,-2 1-1 0,0 4 2 0,-3 0-3-2,0 0 4 2,3 9-4-1,7 5 2 2,7 3-1-3,6-1 0 2,0 0 1 0,5 3-2 0,0 4 4-2,-5 3-7 2,-1 0 10 0,-4 3-10 0,1-2 11-2,0 4-11 2,5-4 6 0,5-3-1 0,8-2 0-2,11-5 0 2,7-6-1 0,8-3 3 0,10-1-4-2,-2 1 6 2,7-5-8 0,-4 6 6 0,1-2-4-2,-3 3 2 2,1 3 0 0,1-5 0 0,1-2 1-1,2-1-3 0,0-1 5 1,2 1-3 0,0-5 5-2,4 0-6 2,3 0 3 0,2 0 0 0,0 0-2-2,0 0-3 2,0 0 1 0,0 0-12 0,0 7 1-2,0 5-19 2,5 8 13 0,6-1-44 0</inkml:trace>
    </iact:actionData>
  </iact:action>
  <iact:action type="add" startTime="162971">
    <iact:property name="dataType"/>
    <iact:actionData xml:id="d23">
      <inkml:trace xmlns:inkml="http://www.w3.org/2003/InkML" xml:id="stk23" contextRef="#ctx0" brushRef="#br0">13731 13675 0 0,'0'-7'17'7,"0"-2"-1"-1,0 1-7 2,0 0 3 0,0 5-5 0,0 1 3-3,0 2-10 5,0 0-1-3,0 0-1 1,0 0-15-2,-12 0 11 2,-3 5-10 0,1 2 16 0,3-3 0-2,3-3 2 2,-1-1 0-1,-3 0 4 2,2 0 0-3,-4 3-3 2,-1-2 1 0,-3 2-4 0,4-2 5-3,-4 4-4 5,3-1-1-3,-3-1 4 1,3 4-3-2,-6-2 0 3,-3 2 1 2,1-1-2-6,-3-2 3 2,-6-3-2 1,-1-1 0 1,-9 0 7-1,-6 0-8-2,-9 0 7 0,-12-5-6 1,-5-9 5 2,-4 0-4-4,-4 0-1 4,-3 2 2-1,-2 2-1 0,-5 1 1-3,8 6-1 3,1-2-4 0,6 5 2 0,5-2-2-2,1 2 2 2,2 0 0 0,-5 0-1 0,1 0 1-1,2 0-2 0,-1 0 4 1,3 0-1 0,4 0 3-2,1 0-6 2,1 0 2 0,1 0 0 0,-4 0 0-2,4 0 0 2,-4 0-3 0,-3 0 7 0,0 0-4-1,-1 9 2 0,1 3-4 4,0 1 3-3,1 4-1-3,-4-5 0 3,5-1 1 0,2-1-1 0,7-2 2-2,5-1 1 3,4-2-2-1,4 4 3-1,-1-4-2-1,-2 6-4 3,2 1 2-1,-8 0 0-1,-1 4 0 0,-1-2 0 0,2 2-5 2,6-2 10-1,0 0-8-3,8-2 8 3,7-2-7 0,0 2 2 0,6 0 0-1,0 4-3 0,2 2 1 2,0 4 2-1,1 4-4-2,2 4 1 2,2-3 6 0,0-4-6 0,2 0 5-2,4-5-3 2,4-4 2 0,1-2-2 0,3 2 1-4,0 0-6 3,6 2 6 1,0 1-7 0,0 6 7-2,0 0-5 2,12 9 0 0,3 7 4 0,3-3 1-2,2 8 0 3,-2-1 0-1,5 1 0 0,-1 4 1-3,6-2-3 3,6 6 4 0,5 0-5 0,4-2-1-2,2-4 3 2,2-4-3 0,-1-3 4 0,1-3 2-2,3 0 0 2,3-2-3 0,1-3 3 0,1 1-1-2,3-6 3 2,0 1-3 1,4-5 0-1,10-4-1-3,8 0 2 3,11-4 1 0,7-6-3 0,5-4 1-2,6-4 4 3,5 0-5-2,4 0 5 1,5 0-3-2,-5-4-2 2,-2-5 1 0,-2-4-1 0,-7-1 0-2,1-2 2 2,-3-2-1 1,-1-2 0-2,2-2 2-1,10 1 1 2,7-8-4 0,1 3 1 0,0 2-1-2,0-1 0 3,-2 4 0-1,-1 3-2-1,-1 4 4-1,-4 2-5 2,-8 3 6 0,-6 4-6 0,-6 1 3-2,-5-1 0 2,-8 4 0 0,-6-2-2 0,-1 3 1-2,-2-1 2 3,2-3-2-2,4-1 5 1,4 0-5-2,1-2 4 2,0 1-6 0,0-2 3 0,3 2 0-1,-1-6 0 0,5 3-2 2,-7-6 2-2,-5 1-1-1,-9 2 0 3,-4-5 2-2,-7 5 0 2,-5 1 3-4,-2 1-6 4,-7 2 2-2,-4 0 0 1,-6-1 0-2,-2 4-2 2,-5 1 0 0,-4-2 4 0,-3 2 1-2,-3-6-1 2,0 0 1 0,-4-2-2 0,1 5-1-2,-5-7 3 3,-2 5 0-2,-3-5-2 1,-1-2 2-2,-5-2 1 2,0-3-2 0,0 2 1 0,0-6-2-2,-14 4 7 3,-5-6-5-2,-2 0 4 1,-6 0-7-2,-2-5 2 2,-2 2-4 0,-2-4 4 0,-3 2-7-2,0 0 9 2,-1-3-8 0,1 1 4 0,-4 5-1-2,0 0 0 2,-3 4 1 0,1 2-1 0,-3-3 3-2,-1 5-2 2,-7 0 3 0,2 3-1 0,-5 2 0-2,-2-1-3 2,0 2 2 0,4 1-1 1,-2 2 0-3,0 0 1 1,1 2-1 1,-5 2 3 0,-2 1-3-2,-4 7 3 2,-3 0-6 1,-2 0 3-2,1 0 0-1,2 0 0 2,3 0-1 0,-4 0-1 1,0 0 4-4,-5 7-4 3,-3-1 4 0,-6-4-2 1,0-2 3-4,3 0-6 3,0 0 4 1,4 0-1-2,3 0 0-1,2-2 2 2,-3-6 1 0,5 0-1 1,0-3 1-4,1 6 3 3,4-2-8 0,-1 4 2 0,-1 1 0-2,-1 2 0 2,5 0 0 0,-3 0-4 0,5 0 8-2,2 0-9 2,2 0 10 0,4 0-10 1,6 2 6-4,3 8-3 3,8-3 0 0,1 5-2 0,6-3 4-2,7 2-2 3,1 1-1-2,0 2 3 1,2 1-4-1,1 5-9 0,-2 3-4 3,6 0-27-1,-1 3-21-4</inkml:trace>
    </iact:actionData>
  </iact:action>
  <iact:action type="add" startTime="169603">
    <iact:property name="dataType"/>
    <iact:actionData xml:id="d24">
      <inkml:trace xmlns:inkml="http://www.w3.org/2003/InkML" xml:id="stk24" contextRef="#ctx0" brushRef="#br0">17552 14718 80 0,'-12'-6'0'5,"3"2"20"3,3 0-19-3,6 4-1 4,0 0-2-1,0 0-10 0,19 0 11-2,10 8 2 2,8 0-2 0,2-2 4 0,8-2-4-2,7-4 2 2,10 0 0 0,10 0 3 0,8-10-4-2,7-2 0 3,10-2 1 0,-1-1 5-2,11 0-5-2,8 1-2 5,9-3 4-4,8 8-6 5,2-1 3-6,0 3 0 2,2 0 0 0,-2 3 1 2,-2 0-4-3,0-1 6 2,1 2-5 1,4-3 7-2,-1 3-9 2,-2-2 4-4,-5 5 0 3,1 0 0 0,-5 0 0-2,-11 0-1 1,-9 0 2 1,-11 0-3 1,-9 8 4-3,-15 1-4 3,-12 0 2-2,-9 2-3 3,-16-4 3-5,-12 1-2 2,-11-2 2 0,-7-1 0 2,-5-2-4-3,0 1 8 2,0 6-3 0,-9-1 0 0,-22 11 12-3,-14-1-11 4,-8 3-1-1,-9 0 1 1,-12-3 1 0,-4-4-6-5,-11-1 7 3,-9-2-4 2,-7-3 2-3,-8 1-2 1,-3-2 5 2,-5-4-4-2,-1 4 5-1,-5-3-4 2,1 2 4 0,8-2-5 0,4 6 5-1,8-8-3 1,3 6-3 0,-2-2 5 0,1 4-10-2,6-1 5 1,2-6 0 2,5 6-1-1,6-6-1-2,2-4 2 1,8 2 0 1,3-2-1 1,9 0 4-3,8 0-2 2,6 0 1 0,11 0-2 0,5 0 0-2,8-2 3 2,5-2-3 0,4-1-6 0,5 5 6-2,0 0-13 2,0 0-4 0,2 11-44-1</inkml:trace>
    </iact:actionData>
  </iact:action>
  <iact:action type="add" startTime="171304">
    <iact:property name="dataType"/>
    <iact:actionData xml:id="d25">
      <inkml:trace xmlns:inkml="http://www.w3.org/2003/InkML" xml:id="stk25" contextRef="#ctx0" brushRef="#br0">5788 15807 0 0,'118'0'3'6,"-8"4"-6"2,-14 10 3-1,-11 0 0 0,-21 2 0 0</inkml:trace>
    </iact:actionData>
  </iact:action>
  <iact:action type="add" startTime="171393">
    <iact:property name="dataType"/>
    <iact:actionData xml:id="d26">
      <inkml:trace xmlns:inkml="http://www.w3.org/2003/InkML" xml:id="stk26" contextRef="#ctx0" brushRef="#br0">6374 15901 11 0,'-31'5'32'6,"-18"-5"-18"3,-15 0-9-1,-12 0 0-2,-11 0-3 2,-7 3 0 0,-2-3 0 0,-2 0 1-2,1 0-2 2,-11 0 4 0,2 0-2-1,-2 0-3-1,8 0 0 5,0-12 1-3,11 2 3 0,-2-2-4-2,1 2 9 2,3 2-6 1,7 2 2-2,9 6-3-2,6 0-4 5,11 0 2-4,7 0-1 3,12 0 0-3,10 0-3 2,7 0 3 0,11 0-7-2,5 0 8 0,2 0-5 2,0 0 0 0,0 0-19 0,12 4 4-2,17 0 20 2,15 6 4 2,10 0-1-2,10 2 2-2,7 3-3 2,8-1 2 0,1 3-4 0,4 0 2-2,3 0-4 2,3-2 3-1,3-6-1 2,3 4 1-4,7-5-1 4,9-2 0-1,-4 1 2 0,2-2 0-2,-6-1-1 2,-4 2 2 0,5-2-2-1,-2 4-2 0,-2 2 1 1,-8-1 0 0,-9-9 1 0,-5 5 0-1,-13-5 1 0,-5 0-2 1,-12 0 10 0,-11 0-9-2,-7 0 5 2,-9 0-3 0,-4 0 3 0,-10 0 3-2,-5 0-3 0,-3 0 4 1,0 0-10 2,0 0 0-3,3 0-3 2,5 0-8 0,8 7-17 0,-6 2-31-2</inkml:trace>
    </iact:actionData>
  </iact:action>
  <iact:action type="add" startTime="172903">
    <iact:property name="dataType"/>
    <iact:actionData xml:id="d27">
      <inkml:trace xmlns:inkml="http://www.w3.org/2003/InkML" xml:id="stk27" contextRef="#ctx0" brushRef="#br0">11393 16168 12 0,'-28'-16'21'5,"6"-3"-2"3,9 10-2-3,4 1-13 4,6 5-4-1,3 2-2-1,-2 1 1 0,2 0 1 1,0 0-2 0,-2-2 0 0,2 2 2-3,-2 0-2 4,0 0 1-1,-2 0 1 0,-3-4 0-2,0 4-3 1,-1 0 6 1,0-4 3 1,0 4-5-3,-4-4 6 1,0 2-2 2,5 0 2-2,-6 0 3-1,7 2-5 3,2 0 2-1,0 0-6-1,4 0-1 1,0 0 1-2,0 0-2 3,0 0-10-1,0 0 5-3,0 0-3 5,0 0-1-3,0 0 5 3,0 0 3-5,0 0 2 3,0 0 2 0,0-5 10 0,0 5-12-3,0 0 6 3,0 0-5 0,0 0-1 0,0 0 0-2,0 0-2 2,0 0 1 1,0 0-3-1,0 0 3-1,0 0 2 0,0 0 2 1,0 0-1 0,0 0-2-3,0 0 0 4,0 0 1-1,0 0-1 0,0 0 1-3,0 0-4 3,0 0 6 0,0 0-4 1,0 0 5-3,0 0-7 2,0 0 6 0,0 0-3 0,0 0 3-2,0 0-3 1,0 0 0 2,0 0 3-1,0 0-6-2,11 0-1 1,11 0 4 1,14 0 1 0,10 0 2-2,8 0 0 2,6 0-3 0,2 0 0 8,6 0 0-16,-1 0-3 7,3 0 7 2,2 0-3 1,4 0 2-4,2 0-6-2,4 5 4 5,5 5-1 1,4 0 0-6,-1 2 0 3,3 6-2 2,3-4 3 4,11 2-3-12,7-2 4 7,7 0-3 0,4-6 2-1,4 2-1 2,6-2 0-4,2 1 0 6,0 0-1-6,4-1 1 8,-4 2-1-10,-2-2 2 3,-2 3-1 2,0-2 2 1,4 3-3-2,2 2 2 0,4-1-1 2,3-3 0-4,4-3 0 2,3-2-2 3,4 0 6 3,-3-5-7-12,-5 5 6 6,-5-5-3 2,-7 4 2-3,-4-4-4 4,-2 0 2-5,6 0 0 6,4 0 0-6,-1 0 2 7,3 0-2-9,-3 0 5 4,2 0-8 1,1 0 4-2,-7-4-2 3,-2-4 0-3,-5-2 1 5,-4-1 0-7,-9-1 1 4,0-1-2-1,-6 4 5 1,7-1-3-1,3-2 0 1,-3 6-1 1,3 2 0-2,-2 0 0 1,3 4-2-2,5 0 0 5,-5 0 1-6,-3 0 2 7,-6-4-4-8,-7 4 6 1,2-6-4 4,-9 4 5-3,-3-4-7 2,1-1 5 0,4 0-2 2,5-5 0-6,7 2 1 8,-5-2-2-8,-3 2 4 4,-1-4-6-2,-1 2 6 1,1-3-5 3,2 3 4-3,-2-1-2 1,-7 3 0-2,-3-4-1 5,-8 5 0-7,-10 0 2 9,-4 1-2-10,-7 4 3 3,-12 0-3 3,-7 0 6-3,-8 0-6 1,-7 2 2 1,-7 2 1 3,-6 0 1-7,-7-4-3 7,-9 4 2-7,-1 0 0 4,0 0 3-1,0 0-5 0,0 0 5 1,0 0-4 0,0 0 5-2,0 0 3 2,0 0-3 1,0 0 4-2,0 0-10-1,0 0 4 2,0 0-2 0,0 0 2 0,0 0 0-2,0 0-6 2,0 0 2 0,0 0 0-2,0 0-3 2,0 0-7 0,0 0-1 0,0 0-19 0,0 4-41-1</inkml:trace>
    </iact:actionData>
  </iact:action>
  <iact:action type="add" startTime="185453">
    <iact:property name="dataType"/>
    <iact:actionData xml:id="d28">
      <inkml:trace xmlns:inkml="http://www.w3.org/2003/InkML" xml:id="stk28" contextRef="#ctx0" brushRef="#br0">20095 13523 75 0,'24'0'33'5,"-10"-20"-18"3,-14-14 6 0,0 15-19-2,0 10 4 2,0 5-3 0,0 4-5 0,0 0 2-2,-12 0-7 3,-11 6-16-2,-17 16-7 3,-5 4 7-6,-7 0-5 4,-4-4 14 0,-2-6 2 0,-2-2 9-2,-7-10 6 3,3-4-1 1,-1 0 2 3,1 0 4-12,1-2 3 5,-5-8-3 3,0 3 5-2,-7 0-13 2,-6 6 5-5,-4 1-2 9,-4 0-6-9,-5 0 2 2,-3 5 1 2,-6 5-2 0,-4 0 2 0,-3-3-2-2,-1-2 4 4,-2-1-2-4,-4-4 2 5,-3 0 0-7,0 0 0 3,4 0-3 1,5-7 2 0,1-4-1-1,4 1 0 0,0 2 3 2,2 3-5-2,4 2 5 3,1 3 2-6,3 0-4 8,1 0 0-9,6 12 1 3,4 6-3 3,5 5 1-2,6 0 0 3,3 5 0-5,2-3 0 4,1-1-1-3,2-2 2 6,-1 0-2-9,5 4 3 4,-3-4-4 2,7 2 1-1,7 1 0-2,4 2 1 2,6-1 0 1,6 0-3-2,4 2 8 2,2 4-10-4,2 5 9 6,2-2-8-6,4 1 2 7,5-5 1-9,2-1-3 4,8-2 1 2,3-1 3-4,3 4-3 6,0-1 3-6,0 2 0 6,23 3 0-8,8-1 0 5,4 1-1-1,5 4 0 2,7-4 1-2,5 2 0 0,4-2 0 2,6 0-3-2,5-3 6 2,4 0-3-5,6 0 3 9,5 2-5-9,2-2 3 9,-2 0-2-10,8 3 1 3,5-3 0 3,6 1-1-5,4 4 3 6,1-1-3-3,4-2 2 4,-1 2-2-8,0 3 2 5,2-4-3 0,2 0 1 0,-3-4-1-1,4 0 2 0,3-12 0 2,-1 2-2-2,-3-7 4 2,-8-2-3-5,-9-2 5 9,1 0-4-9,4-3 1 1,4-2 1 3,9-1 0 1,-4-2-1-1,7-2-2-3,1 0 2 6,0 0-2-5,-2 0 2 5,-2 0-2-8,-3-6-1 5,-4-6 0-1,0 2-2 2,-6-7 2-2,-8 2-2 0,-8-10 2 2,-9 2-1-2,-5-8 6 3,-2 4-2-6,-4-10 2 7,-3 1 3-7,-4-4-6 10,-7-4 3-13,-6-7 2 7,-5-4-2 0,-9-9 3-2,-4-1-4 4,-7 1 4-4,-10 3-4 5,-7 6 3-7,-3-2-3 3,0 6-2 1,-24 2 1 0,-12-4-1-2,-8-2 0 2,-14-1 0 1,-5 2 4-2,-11-3-4 2,-1 6 13-5,-8 4-5 9,-8 4 4-10,-5 3-10 3,-8 5 4 3,-4 2 0-1,4-1-2 0,-1 7 1-2,-2 7-2 5,-2 6 4-7,-10 5-7 7,-7 9 4-7,-1 0-3 4,-3 0-2-1,1 0 0 2,4 12-2-2,4 5 3-1,13-1-3 4,5 2 1-3,9-2 1 3,3 2-2-6,4 4-3 8,4 4-3-8,8 8-15 2,4-1-17 2</inkml:trace>
    </iact:actionData>
  </iact:action>
  <iact:action type="add" startTime="187742">
    <iact:property name="dataType"/>
    <iact:actionData xml:id="d29">
      <inkml:trace xmlns:inkml="http://www.w3.org/2003/InkML" xml:id="stk29" contextRef="#ctx0" brushRef="#br0">5715 14614 1 0,'2'-27'21'3,"-2"10"-6"6,-6 5-11-3,-10-3 7 2,-9 8 5 0,0 0-16 0,-4-2 6-2,-5 5-3 1,-1-4 10 2,-10 2-13-1,-1-1 6-2,-3 2-3 2,0-2-2 0,2 0 0 0,1-1 2-2,0-1-3 2,0 4 2 0,-5-3 0 0,-5 3-2 0,-5 0 5-2,-5 1 0 2,-7 2-10 0,-4-1 10-1,-3 3-4 0,-2 0 0 1,-3 0-1 0,-2 0 0-2,-2 0 1 2,0 0-1 0,-3 0 3 0,-1 3-4-2,1 4 2 2,1 4-1 0,-3 0 0 0,1 1 0-1,5 2-1 0,11-2 3 1,4-1-4 0,14-2 4-2,6 8-2 2,0-5 1 0,7 3-2 0,4 2 1-1,4 3-1 0,2 4-2 1,5 4 2 0,5 2 0-2,2 7-4 2,5 0 3 0,6 4 2 0,-1-2 0-2,4 6-5 2,-1 3 4 0,-1-2 1 0,1 1-1-2,0-1 0 2,4 1-1 0,3-1-1 0,2 4 6-2,2 3-6 2,0-3 5 0,0 1-4 0,18 4-2-2,3 0 4 2,10-6-1-1,6 4-1 1,6-3 0-2,8-2 0 3,1-4 0-1,2-3 4 0,4-6-4-2,2 1 3 2,3-3-1 0,1 0 0 0,7-1 0-2,8 4-1 2,-3-5 2 0,6 1-3 0,-2-6 5-2,3-3-4 2,9 4 4 0,8-5-4 0,7-4 1-2,8 0 0 2,4-1 0 0,3-3 1 0,6-9-3-2,-1-1 4 2,-3-4-3 0,3 0 5 1,2 0-7-4,6-18 3 3,0-8 0 0,6-6 0 0,-4-5 0-2,0 2 0 2,-4-4 3 0,-4 4-3 1,-5 2 1-3,-15 6 0 1,-9 0 3 1,-7 5-8 0,-10 4 4-2,-7 0 0 2,-9 1 0 0,-11 0 0 0,-10 1-2-2,-5 0 4 2,-10-6-2 0,-12 4 1 0,0 0 3-2,-11 0-3 2,1 0 0 0,-2-1 2 0,-4 2-1-2,1-5 0 2,-4-6-2 0,0 2 4 0,0-6 0-2,0-3-3 2,-4-5 1 0,-12 1 1 0,-4-6-3-2,-5 0 7 1,-1-1 2 2,-3-1-4-1,-3 1 10-2,-1-4-15 2,-5 1 12 0,-5 5-12 0,-3-2 12-2,-5 4-11 2,-3 2 7 0,-4 4-4 0,-9 3-2-2,-6 8-2 2,-6 4 0 0,-3 5 0 0,-4 4 3-2,-1 6-6 2,0-2 9 0,-5 4-7 0,3 4 1-2,-5 0 0 2,1 0 0 0,-8 8 1 0,-6 5-6-2,3 0 10 2,4-4-8 1,10 1 6-2,3-2-6-1,0 2 3 2,3-5 0 0,-1 8-3 0,4 1-7-2,8 4-7 2,3 2-31 0,6-4-50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53:03.9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315">
    <iact:property name="dataType"/>
    <iact:actionData xml:id="d0">
      <inkml:trace xmlns:inkml="http://www.w3.org/2003/InkML" xml:id="stk0" contextRef="#ctx0" brushRef="#br0">15717 10205 0 0,'-5'0'7'6,"1"0"10"2,2 0-6 1,-2-2 1-3,-1-3-7 2,-1 1 1-1,1 3 2 2,0-3-7-4,-1 0 9 4,1 1-8-2,-4 3-2 2,-2 0-4-4,-2 0 3 3,-5 0-4 1,0 0 4-2,-4 8-1 0,-6 10-4 1,-2 0 3 0,-1 3 6 0,2-5-3-2,11-9 4 2,9-2-1-1,6-5 0 2,3 0 6-4,0 0-6 4,0 0 0-1,0 0-3 0,12 0 1-3,16 0-1 3,16 0 0 1,8-7 3-1,11 2 2-2,1-2-7 2,4 4 2-1,-2 3 0 3,5 0-2-5,6 0 5 3,12 0-4 0,11 0 2 3,9 0 0-6,5 0 4 4,4 0-10-1,7 0 4 0,5 1 1-3,7 1 0 4,0 0-1-2,-2-2-2 2,2 3 6-3,-6 1-3 2,-2 1 1 0,-2 7-2 0,5 0 3-2,1 3-4 2,6 1 0-1,4-2 1 2,3 2 1-4,6-4 0 4,4 0-3-2,0-5 6 2,-5 4-4-3,-1-1 5 2,-5-2-7-1,-2 0 4 2,4-6-1-4,7-2 0 3,3 0 2 0,6 0-4 0,-2 0 5-2,-3-2-2 2,-4 0 0 0,-7 2-2 0,-11 0 2-2,-7 0-2 2,-13 0 0 0,-2 9 1 0,-4 2 0-2,5-1 1 3,8-2-2-2,2 0 4 1,2 1-4-1,-11 0 5 0,-5-4-8 1,-7 0 4 1,-5-5 0-4,-14 0-1 3,-16 0 2 1,-16 0-3-2,-15 0 4 0,-13 0-1 0,-14 0 2 1,-5 0-3-2,-6 0-6 0,0 0 3 3,0-2 3-2,0-1 6 1,-9 1 5-2,-13-5-5 2,-9-3 5 0,-9-2-9 0,-6 0-1-2,-8 2 4 2,-6-2-9 1,-7 2 6-2,-5 2-4-1,-1-2 2 2,-6 2 0 1,-2 0 0-2,-6 1 0-1,-7 2 2 2,-5-1-2 0,-1-4 0 0,2 4 2-1,-2 2-2 0,-8-2 0 1,-7 4 0 0,-14 2-4-1,-10 0 8 0,-7 0-10 2,-11 0 12-2,-1 0-11-1,-4 10 11 2,-4 5-11 1,-1-1 9-2,2 5-6-1,-4 3 2 2,-1 2-3 0,-6 4 0 0,-7-2 5-1,2-2-7 1,-1-2 10-1,9-4-10 2,3-4 7-3,6-2-4 2,16-1 2-1,9-6 0 1,12 4 0-1,11-3 2 0,3 2-7 2,2-2 10-2,1-5-5 0,8-1 2 0,2 0-3 1,6 0 1 1,-1 0 0-4,10 0 0 4,0 0 0-2,4 0 0 1,8-1 0-2,3 1 0 2,2 0 1 0,8 0 0 0,5 0 1-2,10 0-3 3,11 0 2-2,7 0-1 1,6 0 5-1,6-6-5 0,6 3 8 1,2-1-6 0,5 3 8-2,0-2-7 3,2 3-6-2,0 0-4 2,0 0 1-4,0 0-7 4,25 0 3-2,12 0 10 1,17 0 0-2,11 3 1 3,8-3 0-1,7 0-1-1,1 0 5 1,8 0-6 1,5-3 2-2,6 0-1 2,5 1 0-4,-3 2 2 3,5 0-2 1,2 0 4-2,5 9-7 0,2 7 8 1,5 1-9-1,0 3 4 2,11-2 0-4,11-1 0 3,7 1 0 1,4-11-1-2,4-3 2-1,2-4-3 2,2 0 4 0,2 0-2 0,-2-8 4-2,-6-4-4 3,-2 0 0-1,-5 1 2-1,3-2 0 0,1 3 1 1,9-2-2 0,6 0 3-1,3 1-5 0,7 4 3 0,-5 2-4 1,-8 4 0 0,-13-3 1-2,-7 0 0 3,-9-5 1-1,-2 0-1-1,-5-1 3-1,-9-1-3 2,-9 1 2 0,-14 0-1 0,-13 1 4-2,-8 1-7 3,-9 1 3-1,-9 4 0-1,-9 3-1-1,-9 0-1 2,-11 0 0 0,-12 0 3 0,-7 0-6-3,-6 0-4 3,-4 0 3-1,0 0 6 2,0-2 4-4,0-5 7 3,-17-3-2 0,-13-2-6 0,-6-2 2-2,-5-1-3 2,-9 0 0 0,-4 3-4 0,-4 5 3-2,1-2-3 2,-8 3 3 0,-4 2-1 0,-6 0 0-2,-15 0 1 2,-7 0-3 0,-7 2 7 0,-4 0-8-2,-6 2 4 2,-13 0-2 1,-13 0 1-1,-10 16-1-2,-11 0 1 2,-4 1 0-1,-2-2-1 1,0-1 1-2,-2 1-4 2,-1-4 8 1,1 0-7-1,1-2 5-3,2 1-4 3,0 0 2 0,-3 1 0 0,0-4 0-2,1 0 2 2,3-3-6 0,3 1 8 0,1 2-6-2,3-2 10 2,6 4-13 0,1-4 5 1,3 4-1-4,1-2 1 4,-1 0 0-1,2-7-3-1,3 0 7-1,10 0-4 2,4 0 0 0,9 0 0 0,8-4 2-2,3-3-2 2,4 4 0 0,6 1 0 0,11 0 0-2,5-1 1 3,11 1-5-2,3 2 8 1,5 0-8-2,-3 0 8 2,0 0-8 0,0 0 4 1,4 2 0-4,1-2 0 3,7 0 0 0,6 0-2 0,5 0 5-1,15 0-4 0,4 0 2 1,9 0-2 0,5-4-2-2,7 3 3 3,4-1-3-2,0 0-1 1,0-3 3-2,2-2-3 2,15-4-2 1,9-1 12-2,6 3-8 0,6 3 3 1,7 1-2 0,6 5-3-1,8 0 2-1,5 0-1 1,5 5-7 3,0 6 9-3,3 0-4-1,1 0 3 3,5-3 4-1,4 1-2 0,14 0 2-3,7 0 0 4,9 0-2-2,7-2 0 1,11-4 0-2,10-1 3 2,9 0-5 0,6 3 7 0,3 0-8-2,-2 2 9 2,-2-2-9 1,0 2 4-1,4 0-1-3,9-2 0 3,13-5 0 0,12 0-1 0,4 0 2-2,7 0-1 3,2 0 0-2,-9 0 0 1,-7 0 3-2,-4 0-5 2,1 0 3 0,-3 0-1 0,6-5 0-1,3-2 3 0,2-1-7 2,8-1 9-1,-1 2-5-3,-9 2 4 3,4 0-5 1,0 1 1-1,1-5-1-3,3 2 1 3,-1-5 0 0,-10 1-1 0,-11-1 1-2,-13 4-1 2,-18 4 2 0,-20 0-1 0,-13 2 1-2,-18 2-1 2,-17 0 0 1,-7 0 0-2,-14 0-1-1,-8 6 2 2,-10 2-4 0,-13 1-1 0,-12-2-1-2,-8 2-4 2,-7-4 8 0,0 4-4 0,-20 1 5-1,-16-4 5 0,-15-1-4 2,-7-1 0-2,-9-4 2 0,-2 0-3 0,-5 0 3 2,-8 0 2-2,-7 0-2-1,-12-5-3 3,-8 1 0-1,-7-2 1-1,-9-1-1 0,-7 0 2 1,-8-1-5 0,-7 2 6-1,-4 1-6-1,-5 2 10 2,-2 1-9 0,-1 2 2 0,-4 0-1-2,1 0 1 2,-8 7 0 1,-8-2-3-2,-3-3 8 0,5-2-5 1,5 0 1-1,0 0 4 1,9 0-4-2,7-12 0 3,-1-1-1-2,4 4 2 2,-2 0-2-3,-5 1 1 1,-3 0-4 2,0-2 6-2,0 0-3-1,0 2 3 2,2 3-6 1,-1-2 3-1,2 5 0-3,6 2 0 3,-1 0 0 0,2 0-1 0,-3 0 2-2,-8 6-6 2,2 0 10 0,3-1-9 0,2 0 7-2,7 2-6 3,1 0 3-2,5 3 0 1,10 1 0-2,8-4 1 3,9 1-5-2,7 2 8 1,3-2-5-1,9 1 6 0,6-5-9 2,10-4 7-2,13 0-3-1,12 0 1 2,12 0 0 1,10-4 4-2,12-3-4-1,8 0 6 3,7 2-6-1,5 1 2-1,2 3-3-1,0 1 0 2,0 0-15 1,23 0 7-2,9 0 8 0,8 0-3 1,8 0-1-1,-2 0 8 1,6 0-8-2,2 0 8 2,1 0-7 0,6 0 3 0,5 0 0-1,5 0 1 0,6 0 1 2,2 0-4-1,8-3 7-3,9 2-5 3,14 1 3 1,6 0-5-2,6 0 4-1,7-3-4 2,5 2 0 1,9-4 2-2,4 0 0-1,0-2 0 2,-5 1-5 0,1 3 10 0,-9-2-9-2,-2 5 8 2,1 0-6 0,6 0 4 0,6 0-2-2,6 0 0 3,7 0 0-2,1 0-4 1,1 0 8-2,3 5-4 3,-5-2 1-2,-2 3 0 1,-2 1 3-2,-3 0-6 2,7 1 2 0,4 0 0 0,0 1-2-2,7-4 6 2,1-2-9 0,-3-1 10 1,-4 0-7-4,-5 0 4 4,-9 3-4-2,-8 0 3 1,-3 0-1-2,-2 2 0 2,4-1 0 1,3-1-3-2,0 2 7-2,-5-3-5 4,-6-4 4-1,-8 0-6 0,-3 0 4-2,-12 0-2 3,-13 0 1-2,-15 0 0 1,-6 0 0-2,-9 10 0 2,-6 0-4 0,1-1 8 1,-7 2-5-4,-12-2 2 4,-8-2-2-2,-10-3 1 1,-13-1 0-2,-7-3 0 3,-4 0 1-2,0 0 2 2,0 0 3-4,0 0 13 3,-2 0-13 0,-20 0 5 0,-9-3-11-2,-10-3 0 2,-5-2-5 0,-3 2 1 0,-7 0 4-2,-7 0-1 3,-3-2-2-2,-10 0 6 1,-4-2-5-2,-7-1 5 2,-7 4-4 1,-10-2 1-2,-6 5 0-1,-6 3-1 2,-9 1 1 0,-8 0-2 0,-6 0 5-2,-1 4-7 2,-2 10 8 0,-6 3-8 0,-5 4 4-2,-12-3-2 2,2-8 2 0,-5-3 0 0,6-5 0-2,1 1 2 2,3 1-5 1,-1-4 7-2,6 2-5-1,-1 7 2 2,4-2-2 0,1 3-2 0,-3 1 0-1,1-6 3 1,2-5-3-1,0 0-1 1,2-2 8-2,3-8-5 3,2 0 3-1,2 2-2-1,3 2 5-1,6-2-10 3,7 8 5-2,-3 0 0 1,-6 2 0-1,-4 16-1 0,-4-1-2 2,-3 0 6-2,4-3-6-1,5 1 4 2,4-1-2 1,-4 1-3-2,8-3 4-1,2-2 0 2,10-3 1 0,15-2-3 1,8-1 7-4,9 0-5 4,10 3 2-2,2-4-1 1,9 0 2-1,6-2-6 1,4-1 3 0,10 0 0-1,4 0 0-1,7 0 1 3,7 0-3-2,4 0 4 1,7 0-3-2,5 0 4 2,4 0-6 0,2 0 3 0,2 0-1-2,0 0-1 2,0 0-7 0,0 0 7 0,0 0 0-2,0 2-3 2,0 0 6 0,0 2-3 0,0 2-1-2,2 2 3 2,4 1 0 0,0 0 0 0,-2 1 0-2,1 1 2 2,1 0-4 0,-2-1 4 0,2 1-4-2,-2-1 5 2,6 2-6 0,-1 1 2 1,2 8-5-3,-4-5-12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53:29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60">
    <iact:property name="dataType"/>
    <iact:actionData xml:id="d0">
      <inkml:trace xmlns:inkml="http://www.w3.org/2003/InkML" xml:id="stk0" contextRef="#ctx0" brushRef="#br0">11682 5534 1 0,'0'-9'6'7,"0"2"3"1,0 0 3-2,0 0-7 2,0 2 4 0,0 0-3 0,-4 1 3-2,1-2-9 3,-1 1 0-2,-1-2 4 1,4 2-3-2,-4-2 3 4,0 3-3-3,1 1 1 1,-1-4 5-2,-1 5 4 2,-3 0-6 0,-3 1-4 0,4-2 2-2,-3-1-3 2,-4 0 3 0,8 2-3 0,-6 0 0-2,5 0 1 2,-3 2-2 0,0 0 2 0,0 0-2-2,-2 0 3 2,1 0-3 0,1 0 1 0,3 0 0-2,2 0 0 2,4 0 0 0,2 0 2 0,0 0 1-2,-2 0 1 2,2 0-2 0,0 0 4 0,0 0-4-2,0 0-3 2,0 0 1 0,0 0-1 0,0 0-3-2,0 0 4 2,0 0-5 0,0 0 10 0,0 0-11-2,0 0 7 2,0 0-3 0,0 0 0 0,0 0-1-2,0 0-2 1,0 0 5 2,0 0-2-1,0 0 4-2,0 0-4 2,0 0 4 0,0 0-4 0,0 0-2-2,0 0 3 2,0 0-5 0,0 0 3 0,0 4-2-2,4 2 5 2,19 2 6 0,10 0-6 0,15 0 11-2,3-6-9 2,2 0 10 0,9-2-9 0,-2 0 1-2,2 0 1 6,6 0 0-8,-3 0-5 5,2-2 2 0,-3-2 0-3,-4 1-2 1,-6 3 3 0,-2-3 0-1,-4 1-2 2,-1 0-1 0,-3 2 0 0,2 0 0-1,0 0 0 0,10 0-2 0,1 0 4 2,3 0-3-3,-1 2 5 2,-1-2-5 0,-2 5 1 0,-3-5 0-2,0 3 0 2,3-1 0 0,0-2 0 0,4 0 2-2,-4 0-1 2,-3 0 0 0,3 2-2 0,0 2 1-2,4-1 0 2,5 4 0 0,-1-2 0 1,1 4 0-3,-5-3 0 1,0 2-3 1,-6 1 6-1,0 0-4-1,-3 1 4 3,-2 1-5-1,2-2 4 0,-5 1-2-2,4-1 0 2,-1 0 0 0,2-1 0 0,3 2 4-2,4-2-4 2,4-2 0 0,2-1 0 0,5-5 5-2,-1 0-6 2,-1 0 2 0,-2 0 1 0,3-5-2-2,2-2 3 1,1 0-6 1,-2 3 8 0,-3 3-10-2,-3 1 10 2,-5 0-10 1,-2 0 6-2,-7 0-1 0,-7 0 0 1,1 0 0 0,-3 0-1-1,-3 0 2 0,1 0 2 1,-1-3-2 0,-4-1-1 0,0 3 2-2,-2-4-2 2,-4 1 0 0,-3 3 1 0,-1-1-1-2,-5 0 0 2,-1-3 0-1,-3 3 3 1,-3 0-1-1,-3-1 2 1,4 0-7 0,3 1 5 0,6-2-4-2,1 2 2 2,5-3 0 0,-3 2-1-1,-2-3 4 0,-1 2-3 0,-2 1 1 2,-1-2 2-1,-2 1 2-2,-5 2-4 2,-4 1-1 0,-7-1 3-1,0 2-3 0,0 0 0 1,0 0-4 0,0 0 8 0,0 0-3-2,0 0 1 2,0 0-4 0,0 0 4 0,0 0-3-2,0 0 1 2,0 0 0 0,0 0-1 0,0 0 2-2,0 0-3 2,0 0 4-1,0 0-2 1,0 0 2-1,0 0-2 1,0 0 0 0,0 0 1-1,0 0-1 0,0 0 3 1,0 0-6-1,0 0 8 2,0 0-6-4,0 0 6 4,0 0-5-1,0 0 3 0,0 0-5-2,0 0 2 2,0 0 0 0,0 0-1 0,0 0 4-2,0 0 0 2,0 0-3 0,0 0 7 0,0 0-4-2,0 0 0 2,0 0-3 0,0 0 2 0,0 0-2-2,0 0 1 2,0 0-2 0,0 0 6 0,0 0-5-2,0 0 3 2,0 0-3-1,0 0 3 2,0 0-3-3,0 0 0 2,0 0 0 0,0 0 0 0,0 0 2-2,0 0-2 2,0 0 2-1,0 0-4 2,0 0 6-4,0 0-6 3,0 0 2 1,0 0 0-1,0 0 0-2,0 0 2 2,0 0-6 0,0 0 10 0,0 0-10-2,0 0 10 2,0 0-10-1,0 0 5 2,0 0-1-3,0 0 0 2,0 0 0 0,0 0-1 0,0 0 3-2,0 0 4 2,0 0-6-1,0 0 7 2,0 0-4-3,0 0 2 2,0 0-4 0,0 0 6 0,0 0-7-2,0 0 1 2,0 0-4-1,0 0 9 2,0 0-10-3,0 0 9 2,0 0-9 0,0 0 7 0,0 0-3-2,0 0 0 2,0 0 0 0,0 0 0 0,0 0 2-2,0 0-3 1,0 0 3 2,0 0-1-2,0 0 4 0,0 0-6 1,0 0 2 0,0 0-1-1,0 0 1 0,0 0 2 0,0 0-3 1,0 0 3 1,0 0 0-3,0 0-1 2,0 0-4 0,0 0 5 0,0 0-3-2,0 0 0 1,0 0 0 1,0 0 0 1,0 0 1-3,0 0-3 2,0 0 5 0,0 0-5 0,0 0 3-2,0 0-2 2,0 0 0 0,0 0 0 0,0 0 1-2,0 0 0 1,0 0-4 1,0 0 8 0,0 0-3-1,0 0 1 1,0 0-1-1,0 0 4 2,0 0-5-3,0 0 1 2,0 0 0 0,0 0 1 0,0 0 1-2,0 0 4 1,0 0-7 1,0 0 6 1,0 0 0-3,0 0-7 2,0 0 1 0,0 0 0 0,0 0 0-3,0 0-2 4,0 0-1-1,0 0 5-1,0 0-6 0,0 0 7 0,0 0-6 2,0 0 1-2,0 0 2 0,0 0-1 1,0 0 1-1,0 0-1 1,0 0-1-2,0 0-2 2,0 0 0 1,0 0 2-1,0 0-16-2,0 0 2 2,0 3-37 0,0 13-29 0,0 4 3-2</inkml:trace>
    </iact:actionData>
  </iact:action>
  <iact:action type="add" startTime="9327">
    <iact:property name="dataType"/>
    <iact:actionData xml:id="d1">
      <inkml:trace xmlns:inkml="http://www.w3.org/2003/InkML" xml:id="stk1" contextRef="#ctx0" brushRef="#br0">4098 6575 0 0,'74'-4'4'4,"1"2"-1"3,0 2-3 2,-2-3 3-1,0 3 3-2,1 0-4 2,-3 0 2 0,-3 0-2 0,-6 9-3-2,-6 1 1 2,-10 4-3 0,-4-2 3 0,-5 1-1-3,-11-4 0 3,-2-3 2 1,-5 0 5-1,-7-4-5-2,-2 0 6 2,-8-2-3-1,0 0 6 2,-2 0 5-3,0 0 0 2,0 0 3 0,0 0-9 0,0 1 4-3,0-1-13 4,0 0 0-2,0 0-6 2,0 0 2-3,0 0-2 2,0 3 6 0,0-3 0 0,0 0 1-3,0 0 5 3,0 0-2 0,0 0 9 0,0 0-11-1,0 0 8 1,0 0-6 0,0 0 5 0,0 0-2-2,0 0-2 2,0 0 1 0,0 0-5 0,0 2 11-3,0-2-9 4,0 0 8-2,0 0-8 1,0 0 8-2,0 0-5 2,0 0 2 1,0 0 0-1,0 0-8-2,0 0 0 1,0 0 4 1,0 0-8 1,0 0-5-3,0 0-2 2,0 8-21 0,0 16-51 0</inkml:trace>
    </iact:actionData>
  </iact:action>
  <iact:action type="add" startTime="11735">
    <iact:property name="dataType"/>
    <iact:actionData xml:id="d2">
      <inkml:trace xmlns:inkml="http://www.w3.org/2003/InkML" xml:id="stk2" contextRef="#ctx0" brushRef="#br0">11872 6396 9 0,'-25'-15'0'4,"7"-6"8"4,9 15-3-1,3 5 2-1,-2 1-6 3,-7 0-2-1,-5 0-4 0,1 0 4-3,-7 0 0 4,4 0 1-1,-2 0 3-1,-1 0-3-1,-1 0 8 2,-1 0-8 0,3 0 8 1,-1 0-8-4,2 0 7 4,-2 0-6-1,4 0-1-1,-6 0 0 0,5 0 0 1,1 0-1 0,8 0 2 0,2 0-1-2,4 0 1 4,1 0-1-4,3 0 4 2,3 0-4-2,0 0 2 2,0 0-1 0,0 0-1 0,0 0-6-2,0 0 2 2,0 0-8 0,0 0 10 0,0 0-11-2,0 0 12 2,0 0-8 0,0 0 6 0,11 1 1-2,12 8 2 2,6-2 12 0,14 5-6 0,5-2 6-2,9-2-6 2,6 1-3 0,2-2-3 0,3 0 0-2,-4-3 3 2,3-1-2 0,-3-1-2 0,-1 1 3-1,1-3-2 0,1 0 2 1,2 0 1 0,0 0-1-1,4 4-1 0,5-2-1 1,2 2 0 0,7 4-1-2,0-2 1 2,-2 4 0 0,0 0 1 1,2-3-2-4,5 0 2 3,3-5-2 0,7-2 3 0,1 0-3-2,-5 0 2 2,-3 0-1 0,-3 0 0 0,-3 0 3-2,0 0-3 2,-1 0 2 0,-3 0-3 0,-5 0 5-2,-3 0-8 2,2 0 8 0,6 0-4 0,2 0 0-2,5 0 2 2,1 4-2 0,-4-3 0 1,1 7-2-4,2 4 5 3,2-1-8 0,1 4 9 0,-1 2-9-2,-9-2 5 2,-12 2 0 0,-11-1-1 0,-13-3 1-2,-9-4 0 2,-9-1 2 1,-9-6 1-2,-7 0-1-1,-9-2 5 2,-1 0-1 0,-3 0 12 0,0 0 1-2,0 0 3 2,0 0 0 0,0 0-7 0,0 2 8-2,-3-2-12 2,3 0-3 0,0 2-7 0,0-2-2-3,0 0-8 4,0 0 2-1,0 0-3 0,0 0-15-2,0 0-12 2,0 0-33 0,0 1 8 0</inkml:trace>
    </iact:actionData>
  </iact:action>
  <iact:action type="add" startTime="13361">
    <iact:property name="dataType"/>
    <iact:actionData xml:id="d3">
      <inkml:trace xmlns:inkml="http://www.w3.org/2003/InkML" xml:id="stk3" contextRef="#ctx0" brushRef="#br0">4279 7557 1 0,'0'-4'9'5,"-2"3"3"3,2 1-4-1,-3 0-2 1,3 0-6 0,0 0-1-1,0 0-3-1,0 0-9 3,0 0 9-2,25 0 4 1,13 1 11-2,15 7-7 2,8 1 0 0,5-5 1 1,11 0-5-4,0-3 5 3,6-1-5 4,-3 0 7-7,2 0-7 1,1 0 1 1,0 0 4 2,6 0-3-1,5-1-2-2,10-3 2 2,12 2 0 0,11-3-1 0,18-2 2-2,13-3-1 2,14-2 1 0,0-1 1 0,-8 8-8-2,-14 2 4 2,-19 3 0 0,-13 0-1 0,-8 0 2-2,-8-1-2 2,1-4 4 0,-5 1-1 0,-9-1 0-2,-14-2 3 2,-18 4-5 0,-15-1 1 0,-18 1 1-2,-10 3-1 2,-7 0-1 0,-7 0 1 0,0 0 5-2,0 0 0 2,0 0 13 0,0 0-16 0,0 0 8-2,0 0-10 2,0 0 4 0,0 0-5 0,0 0 1-2,0 0-3 2,0 0-3 0,0 0 3-1,0 0-15 0,6 0 3 1,17 0-10 0,12 0 17 0,12 3-16-2,14-3-22 2</inkml:trace>
    </iact:actionData>
  </iact:action>
  <iact:action type="add" startTime="14271">
    <iact:property name="dataType"/>
    <iact:actionData xml:id="d4">
      <inkml:trace xmlns:inkml="http://www.w3.org/2003/InkML" xml:id="stk4" contextRef="#ctx0" brushRef="#br0">10835 7677 5 0,'-5'-17'14'4,"5"7"-3"1,-2-2-8 4,2-1 6-1,0 2-7 0,0-4 11-2,0 3-3 2,0 3 6 0,-2 3-6 0,2 1 11-2,-4 3-12 2,2 2-2 0,2 0-7 0,0 0-2-2,0 0 1 2,0 0-7 0,0 0 2 0,0 0 0-2,0 0 3 2,20 0-1 0,15 0 4 0,12 5 1-3,6 0-1 4,14 3 0 1,12-1 3-4,12 0-6 0,15-2 7 2,13-1-8 0,9 0 9 0,3 0-9-2,2-3 4 2,1 2-1 1,0-3 0-2,1 0 2-1,8 4-3 2,5-1 4 0,3 4 1 0,5 6-1-2,2-4-4 2,8-1 2 0,0-6-2 0,13-2 1-2,-1 0 1 2,-1 0 0 0,-7 0 0 0,2-4-1-2,-2-6 3 2,-3 2 9 0,5-2-10 0,4 0-1-2,5 2-1 1,7 0 1 2,2 4-2-1,-7-1 2-2,-9 0-4 2,-7-4 8 0,-7-2-3 0,-3-1 0-2,-5-5 4 2,-3-6-2 0,-9-4 0 0,-8 1 0-2,-14 0-2 2,-15 12 3 0,-20 7-2 0,-6 4 0-2,-13 3 2 2,-8 0-7 0,-9 0 3 0,-11 4-4-2,-11 4-1 2,-12-2 5 0,-2 0 0 0,-6-3 2-2,-1-2-4 2,-4 1 6 0,0-2-2 0,0 0 0-2,0 0 3 2,0 0-5 0,0 0 8 0,0 0-5-2,0 0 1 2,0 0 3 0,0 0-5 0,0 0 11-2,0 0-9 2,0 0 10 0,0 0-12 0,0 0 9-2,0 0-10 1,0 0 5 2,0 0-2-1,0 0-3-2,0 0-1 2,0 0 3 0,0 0 1 0,0 0-3-2,0 0 1 2,0 0 0 0,0 0-4 0,0 0 2-2,0 0 0 2,0 0-3 0,0 0 6 0,0 0-7-2,0 0 8 2,0 0-4 0,0 0 4-1,0 0-8-1,0 0 4 3,0 0 0-1,0 0 0 0,0 0 0-2,0 0-2 2,0 0 2 0,0 0-4 0,0 0 8-2,0 0-8 2,0 0 7 0,0 0-4 0,0 0 1-2,0 0 0 2,0 0 0 0,0 0 2 0,0 0-3-2,0 0 4 2,0 0-3 0,0 0 7 0,0 0-12-2,0 0 5 2,0 0 0 0,0 0 0 0,0 0-5-2,0 0 5 2,0 0-7 0,0 0 4 0,0 0 6-2,0 0-8 2,0 0 7 0,0 0-3 0,0 0 2-2,0 0-1 2,0 0 4 0,0 0-2 0,0 0 2-2,0 0-1 2,0 0-1 0,0 0 2 0,0 0-8-3,0 0 4 4,0 0 0-1,0 0-2 0,0 0-1-2,0 0 3 2,0 0-4 0,0 0 1 0,0 0 6-2,0 0-6 2,0 0 5 0,0 0-3 0,0 0 1-2,0 0-1 2,0 0 1 0,0 0-12 0,0 0 1-2,0 8-50 2,0 1-72 0</inkml:trace>
    </iact:actionData>
  </iact:action>
  <iact:action type="add" startTime="28480">
    <iact:property name="dataType"/>
    <iact:actionData xml:id="d5">
      <inkml:trace xmlns:inkml="http://www.w3.org/2003/InkML" xml:id="stk5" contextRef="#ctx0" brushRef="#br0">18385 6844 3 0,'2'-7'3'7,"0"4"13"-1,-2 1-12 2,0-1 7 0,0 3-7 0,0 0-3-2,0 0-1 2,0 0-5 1,0 0 3-1,0 0-4-2,0 7 6 1,0 22 0 1,0 20 0 0,0 16 0-2,0 15 7 2,-8 11-4 1,-1 4 0 0,-1-3-3-5,2-6 2 4,-1-12 1 0,3-11-2 0,1-12 1-1,0-12 4 1,1-12-10 0,1-13 8 0,-1-5-3-3,2-6 2 3,0-3-1 0,2 0 6 1,0 0-2-3,0 0 8 1,0 0-5 2,0 0 5-3,-2 0-10 2,2 0 4 0,0 0-8 0,0 0 0 0,0 0 0-2,0 0-6 2,0 0 4 0,0 0-19-1,0 0-19 0</inkml:trace>
    </iact:actionData>
  </iact:action>
  <iact:action type="add" startTime="29171">
    <iact:property name="dataType"/>
    <iact:actionData xml:id="d6">
      <inkml:trace xmlns:inkml="http://www.w3.org/2003/InkML" xml:id="stk6" contextRef="#ctx0" brushRef="#br0">18372 7311 0 0,'0'2'20'4,"0"-2"-15"4,0 2-2 0,0-2-3 0,0 0 0-1,0 0 0 0,0 0-2 1,0 0-1 0,0 0 4-2,0 1-5 2,2-1-2 0,11 0-1 0,5 0 7-2,7 0 0 2,-1-3 4 1,-4-7-4-2,-4 2 0-1,-5 4 1 2,-6 0 7 0,-3 2-5 1,-2-1 0-2,2 2 1-1,-2 1-3 2,2-2-1 0,-2 0 2 0,2 0 4-2,0 0-2 2,1-1 11 0,-3 3-9-2,0 0 10 1,3 0-15 2,-3-3 10-1,0 3-10-2,0 0 5 3,0 0-4-2,0-2 2 1,1 2 2-2,-1-2-6 3,0 0 10-2,0-1-5 1,0 2 3-1,0-3-5 0,0 0-1 1,0 0-1 0,0 2 3 0,0 2-3-2,0 0 1 1,0-3-4 2,5 1 7-3,39-5-10 2,43-5 4 3,48-7-3-6,40 6 5 3,15 3-2-2,-1 4 0 2,-2 3-1 0,-5 1 2 0,4-1 0-1,13-6 1 1,5 0 0 0,2-4 0-2,-10 5 3 1,-22 2-8 1,-24 5 4 3,-24 1 0-6,-19 0 0 3,-22 0 3 1,-14 7-7-1,-19 8 8 0,-21 0-8-2,-11-1 2 1,-13-5 1 2,-7-1-3-6,0-4 2 6,0-3 2-2,0 1 0 1,2-2-3 1,0 0 6-3,0 0-5 2,-2 0 6-1,0 0-4-1,0 0 1 3,0 0 2-2,0 0-3 2,2 0 0-3,-2 0 0 1,0 0 3 1,0 0-5 0,0 0 6-2,0 0-7 3,0 0 3-1,0 0-2 0,0 0-40-3</inkml:trace>
    </iact:actionData>
  </iact:action>
  <iact:action type="add" startTime="30146">
    <iact:property name="dataType"/>
    <iact:actionData xml:id="d7">
      <inkml:trace xmlns:inkml="http://www.w3.org/2003/InkML" xml:id="stk7" contextRef="#ctx0" brushRef="#br0">21581 6559 4 0,'-2'-8'18'4,"0"3"8"4,2 5-11 0,0 0-15-1,0 0-1 1,0 3-14-1,0 23 6 0,0 18 9 0,0 16 3 2,-3 6-1-2,2 6 3-1,1-3-1 2,0-2-6 0,0-9 2 0,8 1 0 0,6-2 0-1,-7-7 1 0,-1-5-1 4,1-6 1-7,2-7 5 4,-4-4-1 0,-1-7-4 2,-4-6 1-4,0-5-2 5,2-3 0-8,-2-6 1 5,0 3-4-2,0 0 6 2,0 2 1 1,0-2-4-2,0 2 5 0,0-2-1 0,0-1-2 1,-2-3-2 1,0 0 0-4,2 0 6 4,0 0-6-2,0 0 11 2,0 0-11-4,0 0 6 3,0 0-3 0,0 0-6 1,0 0 2-4,0 0-4 3,-23 1-44 0</inkml:trace>
    </iact:actionData>
  </iact:action>
  <iact:action type="add" startTime="44476">
    <iact:property name="dataType"/>
    <iact:actionData xml:id="d8">
      <inkml:trace xmlns:inkml="http://www.w3.org/2003/InkML" xml:id="stk8" contextRef="#ctx0" brushRef="#br0">10144 7686 22 0,'0'0'1'7,"0"0"-1"2,0 0-5-2,0 0-3-1,0 0 1 2,0 0 7 0,0 0 0 0,0-3 1-2,0-3 1 2,-9-3-1 0,2-2 9-1,-1 4-8 0,1 2 1 1,-2-4-3-1,0 4 0 2,-2-2 0-2,-7 1-3 0,-7-1 2 1,-8 4-1 0,-13-1 0-2,-10-1 4 2,-9 0-2 2,-11-3 2-3,-7 0 0-2,-1 0-2 3,-6 3 0 0,6 4 0 1,6-2 3-4,4 2 0 4,14-2-3-1,9-1 4-1,4-1-1-1,16 0-3 3,0 0 2-1,5 0 7 0,9 4 4-2,2-3-6 2,3 1 3-1,5 2-9 2,3-2 10-3,2 2-11 2,2 1 4 0,-2-3-2-1,2 3 5-1,0-1-5 3,0-2-1-1,0 3-1 0,0-2 0-2,25-2-1 1,21-1 2 2,21-2-4-2,13 4 3-1,-1-1-3 3,3 1-4-1,-1 3 0 0,10 0 0-3,9-2 7 4,18 0 1-2,9 0 2 2,5 2-5-4,1 0 6 4,-11 0-8-2,-5 0 7 1,-11 0-3-2,-5 0 0 3,-7 0 0-2,-3 0-1 2,-7 2-1-3,-12 9 1 2,-9 0-1 0,-12-1-3 0,-13 1 5-3,-7-2-1 4,-11-1-4-1,-4-1 2 0,-10-3-1-2,-2-3 4 2,-4-1 0-1,0 0 0 1,0 0 15-2,-10 0-6 3,-19 0-7-2,-13 0-1 2,-12 0-2-3,-13-1 0 1,-11-1-1 2,-8 2 2-1,-10 0-3-3,1 0 1 4,-9 0 4-1,-8 3-5-1,-9 5 3-1,-3 1 0 3,-5-7 0-1,7-2 1 0,1 0-1-3,12 0 1 4,12-2-1-2,16-8 2 2,21 3-3-4,20 2 4 4,12-2-1-1,13 2 0-1,7 1-2 0,8 1 0 1,0 2 0-1,0-2-1 1,0 3-8-1,3 0 6 1,28 0-6 0,23 0 4-1,28 0 7-1,16 0-4 2,14 13 0 1,1 1 2-1,-3 1-3-2,-7 1 2 2,-5-5 0 0,4-1 2 0,1-8-2-3,1-2 2 4,4 0 1-1,-4 0 2 0,6 0-4-2,-2-2 0 2,-2-10 0 0,-11-1 0 0,-15-1 2-2,-10 2-3 2,-15-2 5-1,-12 3-8 2,-16-1 5-4,-12 3-2 4,-8 4-7-1,-5 2-3 0,-2 1 6-2,0 2 5 2,-7 0 5 0,-22 0-5-1,-11 0 6-1,-6 0-6 3,-2 5 1-1,-5 0 3 0,-5-1-5-2,-7-2 1 2,-6 1 0 0,-5 1-1 0,-4 0 2-3,2 0-5 3,2 0 8 1,10-3-5-1,1 5 5-3,14 3-5 4,1 0 2-1,4 6-1 0,10-5 0-2,2-2-1 2,7-1 1-1,10 2-1 1,3-4-3-2,6-1 8 3,5 1-8-2,1-5 2 2,-1 0 2-4,3 0-4 4,-1 0 0-1,1 0 2-1,0 0 2-1,6 0 2 2,26 0-2 0,11 0 7 1,11 0-5-3,0 0-2 2,-1 0 0 0,-4 0-1 0,-4 0 1-2,-3 0 0 2,-3 0 0-1,-8 0-4 2,3 0 4-3,-9 11-8 2,1 3 3-1,2 5-9 1,-3-1 2-2</inkml:trace>
    </iact:actionData>
  </iact:action>
  <iact:action type="add" startTime="50507">
    <iact:property name="dataType"/>
    <iact:actionData xml:id="d9">
      <inkml:trace xmlns:inkml="http://www.w3.org/2003/InkML" xml:id="stk9" contextRef="#ctx0" brushRef="#br0">9524 8624 0 0,'-25'-16'11'3,"8"0"-6"6,1 6-1-3,3 0-2 1,7 2 2 2,-4 2-1-1,0-2-3-2,3 1 1 3,-6-2-2-3,5 6-3 3,-5 0 3-3,-6 3 0 2,0 0-3 0,-7 0 4 1,-3 0 0-3,-2 0 0 1,0 0 1 1,-4 3 1 0,0-3 1-2,0 1-3 2,1 3 1 2,1-2 1-4,4 3-2 1,2 0 1 0,4-1-4 2,10 1 8-2,7-4-8-1,6 1 3 3,0-2-4-2,0 4-20 1,21 2 24-1,23 4 0 0,24-1 12 1,13-6 2 0,8-1-11-2,0-2 4 2,-1 0-6 0,-2 0 3 0,2-4-2-2,2-8 0 3,3 0 3-2,8 3 1 1,-1 2-4-2,5 5 0 2,4 2-4 1,-2 0 2-1,-6 0-4-3,-8 9 7 4,-5-2-6-2,1-5 1 1,2-2 2-1,-4 0 0 0,-5-4 4 1,-2-6-4 0,-15 3 1-1,-7 0-2 1,-12 7 5-1,-7 0-8 1,-8 0 0-2,-9 2-1 2,-4 6-7 0,-10 1 1 0,-3-4 6-2,-5 2 5 2,0-2 3 0,0 1 0 0,-13 3 9-2,-16 0-7 3,-8-1 2-2,-7 3-6 1,-16-1 3-2,-7 3-2 2,-12 1-2 1,-15 3 0-2,-5-2 1-1,-3 4 0 2,4-2 2 1,-2 4-3-2,4-1 5-1,-9-2-8 2,-2 0 3 0,0-2 0 0,4-3 0-2,9-2 1 3,14-5 3-2,19-4-4 1,11-2 7-1,19 0-7 0,9 0 7 2,9 0-7-2,6 0 0-1,2 0-2 2,5 0 1 0,0 0-1 0,0 0-7-1,0 0 4 1,0 0-9 0,8 0 14 0,12 0 0-3,10 0 7 4,5 0-7-2,6 0 0 2,-3 0 0-4,-3 0 1 3,-6 0-2 0,-6 0 1 0,-6 0-5-2,-1 2 1 2,-3 9-4 0,-1 8-15 1</inkml:trace>
    </iact:actionData>
  </iact:action>
  <iact:action type="add" startTime="52261">
    <iact:property name="dataType"/>
    <iact:actionData xml:id="d10">
      <inkml:trace xmlns:inkml="http://www.w3.org/2003/InkML" xml:id="stk10" contextRef="#ctx0" brushRef="#br0">17598 8642 0 0,'56'12'0'4,"11"-2"3"4,12 4-1 0,21-3-1 0,13 0 4-2,12 0-6 2,8-5 1 0,10-2 0-1,6-4-1-1,5 0 2 5,-4 0-2-4,-7 0 2 1,-12-10 2 2,-11-1-3-7,-5 4 3 11,-3-4-1-11,-3 4 0 3,-1-2 0 2,-3 4-2 0,-12 1 0 1,-4 1 1-5,-12-1-2 8,-13 4 2-7,-7 0 0 5,-9 0 1-6,-13 0-4 4,-9 0 0-1,-7 0 0 1,-10 0 0 0,-3 0 2-1,-4 0-1 1,-2 0-4-1,0 0 5-1,0 0 4 1,0 0 5 2,0 0-6-1,0 0 10-2,0 0-6 4,-13 0-1-3,-19 0-3 4,-8-5 1-6,-11-2-8 1,-11 4 10 3,-8 3-12-2,-18 0 7-1,-10 0-2 1,-5 7-2 2,-1 5 3-2,3 5 0 1,-1 2 0-2,-8 2-3 5,-6-1 3-6,-11 0 1 6,0-1 1-6,0-2-2 1,3-3 4 4,-1-4-5-5,9-2 1 5,2-2 0-5,11 0-1 5,10 0 3-5,5-4-4 6,17 2 7-6,9-2-8 8,11 0 6-9,8 0-6 1,9 0 3 3,13-2 0-1,12 0 0 0,7 0 0 0,2 0 0 1,0 0-15 0,14 0-3-2,19 2 18 3,18 5 8 4,21-2-5-8,17-3-3-1,19-2 3 5,15 0 0-3,16 0-2 4,7-7 0-5,11 0 3 3,1 1-2-1,-6 4-2 5,-7 2 2-8,-10 0-4 2,-5 0 4 2,-7 0-2 0,-1 0 0 1,-1 0 0-3,-13 0-1 4,-8 0 6-4,-19 0-9 4,-17 0 8-5,-12 0-8 2,-19 0 6 1,-12 0-5-2,-16-5-1 2,-5 2-10 0,0 1 14 0,-13 0 4-2,-25 2 9 5,-12 0-13-6,-8 0 7 7,-4 0-3-8,-4 0-4 2,-3 0 2 1,-7 0-2 1,-1 0 0-1,-4 0 0 0,-2 0-1 4,-3 4 0-6,-10 10-2 1,-13 7 2 1,-5 0 0 8,3-1-1-11,8-10 0 1,14-6 2 4,16-4 0-2,6 0 0 1,15 0 2-2,8 0-5 5,8 0 8-6,12 0-11 6,6 0 3-8,5 0-6 5,3 0-29-1</inkml:trace>
    </iact:actionData>
  </iact:action>
  <iact:action type="add" startTime="56160">
    <iact:property name="dataType"/>
    <iact:actionData xml:id="d11">
      <inkml:trace xmlns:inkml="http://www.w3.org/2003/InkML" xml:id="stk11" contextRef="#ctx0" brushRef="#br0">5940 9647 0 0,'-16'0'11'5,"5"0"-2"3,-2 0-6 0,1 0 7 0,-1-2-7-2,0 0 2 2,-3 0-3 0,-2-3 2 0,3 2-3-2,-1-1 3 3,1 2 4 0,1 2-6-2,1-3 4-1,0 1-4 2,1 2 1 0,5 0 1 0,1-3-6-2,4 3 4 2,0 0-2 0,0 0 3 0,2 0-1-2,0 0-1 2,0-2-1 0,0 0-1 0,0 0-11-2,2-1 9 2,17 3 3 0,10 0 9-2,12 0-8 2,5 0 1 0,12 0 0 1,7 0-1 4,4 0-1-12,3 0-1 8,-1 7 0 0,1 5 1-1,-2 0-4-3,6 3 5 1,5-6-1 2,10-3 2-3,9-6 0 4,3 0-1-2,4-20 0 2,-2-7 4-2,4 6 0 0,0-1-3 1,-6 7 2 0,-2 8-7 0,-8 0 6-2,-4 7-3 2,-3 0 0-1,1 0-3 1,-2 3 1-1,-2 8 2 0,-3 1-4 2,-2 3 8-2,-3-5-8-1,-1-3 6 3,-5 0-2-1,-2-2 2 0,-5-5-2-3,-4 0 5 4,-2 0-5-1,-6 0 8-1,-8 0-7 0,-5 0 9 0,-6 0-10 2,-6-7 7-3,0 2-6 2,-9 5 3 0,-1-5-1 0,-1 3-2 0,-6 0 4-2,-1 2-5 2,-5-2 8 0,0 2-6 0,-2 0 5-2,0 0-5 2,0 0 5 0,3-2-1-2,1 0 1 2,-3 0 1 0,3-1-6 0,-4 3 5 0,0 0-4-2,0 0-6 2,0 0-2 0,0 0 3 0,0 0-5-2,0 0 1 2,0 0 4 0,0 0 2 0,0 0 0-2,0 0 4 2,0 0 3 0,0 0-7 0,0 0 4-2,0 0-4 2,0 0 0 0,0 0-6-2,9 0-6 2,-1 0-5 0,1 11-18 0,-9 5-66 0</inkml:trace>
    </iact:actionData>
  </iact:action>
  <iact:action type="add" startTime="58240">
    <iact:property name="dataType"/>
    <iact:actionData xml:id="d12">
      <inkml:trace xmlns:inkml="http://www.w3.org/2003/InkML" xml:id="stk12" contextRef="#ctx0" brushRef="#br0">12950 9846 0 0,'-20'0'1'5,"7"1"-2"1,9-1 1 0,2 0 0 3,2 0 4-1,0 0-2-1,0 0 2-1,0 0 3 3,13 0-1-2,18 0-1 2,15-1 4-1,17-10-7-2,11 4 3 2,8-2-4 0,8 1 1 0,3 3-1 0,1-1 1-2,-1-1 2 2,-1 1-2 0,-3 0-1-2,0 2 3 2,2-4-4 0,-1 2 5-2,4-1-5 1,10-4 1 2,9 1 1-1,10 1 4-2,2 0-5 2,3 1 2 0,-2 4-3-1,3 0 0 2,3 2 0-4,-10 2 0 4,-6 0-3-1,-8-2 6 0,-10-1-6-2,-9 3 8 2,-5-5-1 0,-8-2-4-2,-2 2 8 1,-1-1-7 2,5 3 7-2,2 3-1 2,5 0-5-4,-2 0-2 4,1 0 3-1,-3 0-6 0,-3 0 6-2,2 0-5 2,0 0 4 0,5 0-4 0,-4 5 2-2,-5 2 0 2,-1 0-1-1,-6 0-2 4,-2 6 1-5,0-1 3 2,5-2-2 0,0 3 2-1,4-3 1 0,-1-5 0 0,-5 3-2 2,-8-4 0-1,1 1 1-3,-1-2-2 3,6-1 3 1,8 3 2 0,8-3-3-4,7 1 0 3,3-1 1 0,4 0-4 0,7-2 1-2,8 0 1 2,13 0-1 0,5-4 2 0,-2-4-1-2,-2-1 3 2,-11 2-3 0,-6-1 4 0,-13 3-5-2,-9 2 3 1,-11 1-3 2,-7 2 1-4,-9 0-1 4,0 0 0-1,-8 0 2-1,-6 0-2 0,-13 0 3 1,-5 0-3 0,-9 0 4-1,-7 0-4 2,-4 0 2-5,-6 0 4 4,-3 0 1 2,0 0-1-4,0 0 12-1,0 0-12 4,0 0 14-2,0 0-18 2,0 0 2-3,0 0 0 2,0 0-2 0,0 0 3-2,0 0-2 2,0 0 8 0,0 0-9 0,0 0 11 0,-3 0-11-2,3 0 4 2,0 0-1 0,0 0-6 0,-2 0 2-3,-1 0 0 3,1 0-1 0,-2 0-3 0,2 0 2-1,-5 0 0 0,1-5-1 1,-2 1-6 0,0 1-1-1,-3 3-39 0,-7 0-43 2</inkml:trace>
    </iact:actionData>
  </iact:action>
  <iact:action type="add" startTime="60623">
    <iact:property name="dataType"/>
    <iact:actionData xml:id="d13">
      <inkml:trace xmlns:inkml="http://www.w3.org/2003/InkML" xml:id="stk13" contextRef="#ctx0" brushRef="#br0">5093 9643 12 0,'-9'0'21'6,"-7"0"-11"1,-15 0-8 2,-16 0 0-2,4 0-2 0,-5 0-2 0,-6 0 2 0,-4 0 0 1,-6-2 2 1,-5 2-2-4,-5-2 0 4,-8-1 2-2,-8 3-4-1,-5 0 2 3,-4-5 0-1,-1 1-2 0,-2 1 4 4,-3 1 0-8,-2-1 1 5,0 3-5-1,8 0 8 1,6 0-6-5,6 10 0 3,6 10 0 0,6 6-2 1,1 6 4-2,5 6-6 2,6 6 8 0,6 7-4 0,13 1 0-2,11 0 0 2,7 1-9 1,13-4 5-2,9 9-4-1,4 2 2 2,0 11 2 0,2 8-3 0,13 8 5-2,4 9 4 2,5 3-3 0,-4-3 4 0,3-8-4-2,-6-12 1 2,0-10 0 0,6-9-1 0,1-9-3-2,8-6 2 2,6-6 2 0,9-5-2 0,13 1 4-1,13-9 4 0,26 0 9 1,21-8-10 0,18-4-2-2,9-4-2 2,3-7-1 0,-3 0-4 0,0-8 3-2,-3-26 2 2,-5-14 2 0,-11-8-2 0,-5-8 2-2,-9-2-1 2,-6-1 0 0,-11-1-2 0,-7 0 1-1,-8-6 1 0,-4-6 4 1,-7-9-1 0,-15-1-4-2,-15 0 6 2,-22 3-5 0,-17 5-2 0,-2 4-7-2,-21 2 7 2,-20 5 3 0,-10 10-2 0,-7 1 3-1,-2 5-1 0,-2 6 1 1,0-2 2-2,1 5-11 2,-4 0 5 0,-4 6 0 0,-8 3 1-3,-6 12-1 4,-7 4-1-1,-5 11-1 0,-1 4-1-2,-5 6 5 2,-7 0-5 0,-4 2 2 0,-4 26-3-2,-3 11 3 2,1 7 0 0,1 5 0 0,5 4 1-2,12 1-2 2,13 2 6 0,15 3-6 0,12 6 7-2,5 4-8 2,3 3 3 0,7 2 0 0,5 1 0 0,14 5-1-2,13 3 1 2,13-2-12 0,0 5 7 0,26-3-2-2,16-1 7 2,6-3 0 0,2-10-1-2,4-5 2 2,4-10-2 0,9-10 0 0,9-5-1 0,10-13 0-2,11-10 2 2,5-8 11 0,10-10-10 0,15 0 11-2,9-26-7 2,8-10 3 0,-3-4-4-2,-10-2-4 2,-15-3 0 0,-9 2 1 0,-14-6 4 0,-12-6-5-2,-12 0 2 2,-11-7 0 0,-13-4 1-2,-7-7-3 2,-14-3 2 0,-16 0-2 0,-8 0 1 1,0 3 2-4,-16 1-1 2,-19 6 5 2,-5 4-4-1,-4 11 5-2,-12 10-2 2,-8 15-6-1,-14 14-1 2,-14 12-3-4,-8 1-2 3,-3 31 0 0,-2 11 6 0,5 9-9-1,-1 8 2 1,4 6-33 0</inkml:trace>
    </iact:actionData>
  </iact:action>
  <iact:action type="add" startTime="62439">
    <iact:property name="dataType"/>
    <iact:actionData xml:id="d14">
      <inkml:trace xmlns:inkml="http://www.w3.org/2003/InkML" xml:id="stk14" contextRef="#ctx0" brushRef="#br0">9928 10851 18 0,'-7'-9'12'4,"7"3"-6"4,0 4-1 1,0-2-4-3,14 0-2 2,26-3 2 0,15 0 7-2,12 0-6 2,2-2 2-1,3 1-2 1,0 0-2 1,9-2 0-3,7-2 0 2,14-2 4-1,16 0-4 0,7 5 1 3,-3 2 5-4,-5 5-12 2,-4-4 5-2,6-6 1 2,14-8-1 0,19-12 1 0,1-4 1 0,-3-1 0-2,-9 3-1 2,-21 4 0 0,-13 6 0 0,-14 4 4-2,-18 6-4 4,-9 6 0-2,-16 4 0 0,-11 4-5-2,-13 0 3 2,-12 0-6 0,-9 2-7-3,-5 2 7 2,0-1 8 1,0 6-1 0,-5-1 2-2,-22 7 7 2,-11-1-8 0,-15 7 6 0,-8 2-6 0,-3-4 1-2,-5 1-2 2,-7-3 3 0,-9-3-4-2,-11 0 4 2,-15-3-3 0,-11 0 4 0,-12-6-5 0,-14 2 2-2,-5-5 0 2,-6-2 0 0,4 0 3-2,3 0 0 2,13 0-2 0,15 0 5 0,13 0-3-2,10 0-6 2,5 1 3 0,0 10 0 0,5-3 0 0,6-5 0-2,12-3-1 2,13 0 2 0,10-3 3-2,13-9-3 3,10 0 9-2,14 0-10 1,8 2 9 0,5-3-1-1,0-1-5 0,11-2 3 1,21 2-5 0,7 3-2-2,13 4 1 2,8 5-3 0,5 2-7 0,6 0 5-2,6 0-5 2,7 2 6 0,4 5 1-2,3-3 3 2,8 1-1 0,6 6 4 0,10 1-2-2,8 2-1 2,0-2 0 0,6-6 2 0,5-4-3-2,2-2 2 2,2 0-1 0,-9 0 0 0,-8 2 4 1,-14 8-8-4,-2 6 9 3,-10-1-6 0,-5 2 5 0,-10-2-8-2,-7-1 5 2,-9-1-1 1,-4-3 0-2,-5-1 0-1,-6-7-1 2,-12-2 2 0,-9 0 4-2,-11 0-4 2,-10 0 7 0,-7 0-7 0,0 0 9 0,0 0-10-2,-5 0 13 2,-19 0-8 0,-9 0-1 0,-14 0-7-2,3 0 8 3,-6 0-7-1,5 0 4-3,0 0-4 3,1 0 2 0,2 0 0 0,-2-2 0 0,3-7 0-1,-3-3-1 0,4 0 5 1,-3-2-4 0,0 3 3-2,1-1-5 2,-2 7 2 0,-5 1-1-2,-5 4-3 2,-9 0-3 0,-10 16-12 0,-7 6-44 0</inkml:trace>
    </iact:actionData>
  </iact:action>
  <iact:action type="add" startTime="83369">
    <iact:property name="dataType"/>
    <iact:actionData xml:id="d15">
      <inkml:trace xmlns:inkml="http://www.w3.org/2003/InkML" xml:id="stk15" contextRef="#ctx0" brushRef="#br0">7732 11689 7 0,'-15'-9'10'7,"1"1"1"1,1 3-3-1,3 0-7 0,4 3 6 1,2 1-3-1,-1 1-4 2,5 0 2-3,0 0-4 2,0 0-7 0,0 0-1 0,0 0 6-3,11 0 4 4,16-3 12-1,14 1-11 0,11-4 12-2,16-2-8 2,5-2 1 2,0 1-2-4,4-4-1 0,-9 3-3 2,1 4 1 0,0 3-2 0,3 3 1-2,7 0 0 2,-2 0 0 0,8 0 0 0,3 3 2-2,11 1-3 2,13 1 1 0,9-5 0 0,7 0 0-2,3 0 3 2,1 0-3 0,2 0 3-1,2 0-4 0,-4 0 5 1,-3 0-6-1,-9 0 2 2,-4 0-1-3,-2 3-1 2,-5 3 2 0,0 2-1 0,10 0 2-2,12 1 0 2,10-2 0 0,10-1-1 0,7 0 3-2,5-4-3 2,4-2 0 0,-4 0 0 0,-6 0-2-2,-11 0 2 2,-12 0 0 0,-7 0 2 0,-4 0-1-2,4 0 2 2,4 0-3 0,1 6 2 0,1 3-4-2,4 0 1 2,3 1 1 0,3 5 0 0,4 1-2-2,-5-2-1 2,-4-1 6 0,-6 0-6 0,-10-3 2-2,-1-1 0 2,-7 0-3 0,2-4 4 0,-8 2 0-2,-2-3 0 2,-11 0-2 0,-10-4 6 0,-4 2-2-2,-6-1 0 2,-7 1-4 0,-3 5 2 0,-10-3-1-2,-2 2 1 2,-11 0-1 0,-11-3-1 0,-8 3 1-2,-15-5-2 2,-6 1 0 0,-2-2 1 0,0 0 2-2,-2 0 13 2,-19 0-3 0,-14 0-7 0,-4 0-3-2,-8 0 2 2,-6 0-2 0,-3-3 5-1,-5-6-7 0,-1 1 8 1,-2-2-10 0,-3 0 8 0,-3-1-8-2,-4 2 4 2,-4-1 0 0,-8-1-2 0,-3-1 4 0,-2 4-4 0,-3 3 5 0,-2 1-6 0,-12 4 5-2,-5 0-4 2,-15 0 1 0,-4 0-1 0,-9 0 1-2,-6 0 1 1,-5 8-2 2,-4 1 5-1,-6 0-5-2,-2 2 6 2,3 0-8 0,1-1 5 0,2 2-2-2,-6-5 0 2,-8 0 1 0,-4-4-2 0,-2 0 4-2,-1-1-1 2,1-2 0 0,2 2-2 0,4 2 3-1,11-1-4 0,3 3 2 1,2-3-1-1,-2-1-1-1,-7 2 2 3,-2 1-3-1,0 2 7 0,1-2-4-2,8-2 4 2,10 1-4 0,7-4 0 0,15 0 0-3,17 0 2 4,17 0-1-1,18-12 1 0,4-2-2-2,10-5 7 2,9-1-4 0,5 3 4 0,9-4 0-2,8 6-5 2,7 2 0 0,9 4-1 0,4 5-1-2,2 2 1 2,5 2-2-2,2 0-9 2,0 0 0-2,0 4-14 2,0 17 21 0,0 8-7 0,0-2-1-2,9 6-12 2</inkml:trace>
    </iact:actionData>
  </iact:action>
  <iact:action type="add" startTime="87958">
    <iact:property name="dataType"/>
    <iact:actionData xml:id="d16">
      <inkml:trace xmlns:inkml="http://www.w3.org/2003/InkML" xml:id="stk16" contextRef="#ctx0" brushRef="#br0">4366 12847 6 0,'-17'0'18'1,"-5"-1"1"5,2-8 0 3,0 2-15-2,0-2 3-1,0 4-1 2,5-2 1 0,1 3-6 0,6 4 5-3,1-1-6 4,5 1 0-1,2 0 0 0,0 0-5-2,0 0 2 2,0-3-13 0,0 3 14 0,25 0 4-2,16 0 5 2,18 0-4 0,12 0 5 2,7 0-8-5,5 0 3 3,6-4-6 0,-3-4 8 0,4-2-2-1,-5 3-3-1,-9-4 1 6,-3 8 2-7,-11 0-3 6,-4 3 0-8,-4 0 0 5,-5 0 0-1,-6 0 0 0,-12 3-4 2,-7 0 8-2,-6 1-8 1,-9-2 9-2,-7-2-9 6,-2 3 7-9,0-1-3 6,0-2 0-4,0 0 0 4,0 1 10-1,0-1-6-1,-11 2 6-1,-4 0-8 2,1 5-2 1,5-2-13-1,9 3 0 2,0 2-29-7</inkml:trace>
    </iact:actionData>
  </iact:action>
  <iact:action type="add" startTime="89218">
    <iact:property name="dataType"/>
    <iact:actionData xml:id="d17">
      <inkml:trace xmlns:inkml="http://www.w3.org/2003/InkML" xml:id="stk17" contextRef="#ctx0" brushRef="#br0">15006 12749 9 0,'0'0'14'6,"0"0"-1"2,-2 0-1 1,2 0-10-3,-2 0 6 2,2 0-6-1,0 0 4 2,0 0-4-3,0 0 4 1,0 0-4 1,0 0 5 1,0 0 2-3,0 0-6 1,13 0-2 1,14 0 4 0,8 0-5-2,14 0 1 3,7 0-2-2,1 0-4 3,1 0 4-5,3 0-1 3,1 0 2-1,8 0 0 2,5 0 2-3,8-2-4 2,0 2 4 0,1 0-4 0,-4 0 2-2,1 0 0 2,-2 0-4 0,4 8 4 0,-2 2-2-2,-4 0 2 2,-9-1-4 0,-15-2 8 0,-10 3-9-2,-12 0 8 2,-10-3-6 0,-8 0-6-1,-7-2 9 0,-6-3-2 1,0-1 2 0,0-1 5 0,0 0 0-2,0 0 10 2,-19 0-9 0,-4 0 4 0,-11 0-5-2,-7-3-10 2,-1-6 4 0,-7-1-1 0,-3 3 0-2,-5 0-1 2,-3-1 3 0,-5 3-2 0,-4 2-1-2,4 1 6 2,-3 2-4 2,-7 0 1-2,-9 0 0-2,-9 5-2 2,-11 8 2 0,-2 1 0 1,3 0 1-4,5 0-2 3,5-2 2 0,4-4 0 0,8 0 2-2,8-1-6 2,10-5 6 0,12-2-3 0,11 0 2-2,11 0 0 2,11 0 3 0,9 0-5 0,5 0 10-4,4 0-9 4,0 0-2 0,0 0-1 0,0-7 1-2,22 2-5 2,10-8 6 0,7 1-2 0,15-2 3-2,6 0-6 2,8 2 10 0,8 0-10 0,7 4 8-2,2 1-7 2,2 2-1 0,2-1-1 0,-2 3 4-2,1-2-3 2,-2 1 4 0,-1 1 0 0,-1-2 0-2,-3 3 2 2,-6 2-2 0,-4 0 2 0,3 0-2-1,-5 0 1 0,-8 0-3 1,-10 0 2 0,-11 2-5-2,-11 8 5 2,-11-2-1 0,-5 0-3-1,-6-3 4 0,-3-2-2 1,-4 1 3 0,0-4 0 0,0 2 0-2,0 1-2 3,0 2-2-2,0 3-16 1</inkml:trace>
    </iact:actionData>
  </iact:action>
  <iact:action type="add" startTime="92774">
    <iact:property name="dataType"/>
    <iact:actionData xml:id="d18">
      <inkml:trace xmlns:inkml="http://www.w3.org/2003/InkML" xml:id="stk18" contextRef="#ctx0" brushRef="#br0">3670 13883 4 0,'64'3'1'6,"4"-1"8"0,-1 0-4 3,0-2 1-2,4 0-6 1,7 0 4-1,7 0 0 1,6 0 1 0,3 0-5 0,-1 0 5-2,1 0-6 2,-3 0 3-1,3 0-3 0,0 0 7 4,-1 0-12-6,6 0 11 3,-2 0-5-2,8-2 1 2,11-3 0 0,7 5-2 0,5-3 3 0,1-5-2-2,2 2 0 3,-2-2 5-2,3-4-4-1,-1 3 2 2,-4 0 0 0,-2 6-3 1,-3-6 0-2,-3 7 4-1,-3 2-5 2,2 0 3 0,5 0-4 0,8 0 4-2,5 0-6 2,6 2 4 0,-1 2 0 0,0 1-2-2,1-5 2 3,-7 0-1-2,-2 0 2 1,-4 0-2-3,-2 0 2 3,-2 0 1 0,2-9 2 1,6 3-4-2,6-2 0 0,6-1 0 1,5 4 0 0,0-4 1-2,5 4-2 2,-4 1 3 0,1 0-4-1,-8-3 4 1,-3 6-5-1,-10-3 3 2,-6 2-3-2,1 2 2-1,1 0 0 2,3 0 0 0,1 0 2 1,2 0-5-4,-5 0 8 4,0 0-8-2,-1 0 7 1,-2 0-4-2,-7 0 1 2,-9 0 0 0,-6 4-3 0,-8 2 6-2,-5-2-7 3,-6 2 9-2,-3 1-6 1,-7-2 4-2,6 2-6 3,0-2 3-2,7-1 0 2,0-4 0-3,1 0 0 1,-2 0 0 1,-4 0 0 0,-6-9-2-2,-2 0 4 2,-1-1 0 0,-4 0-1-1,1 0-2 0,-10 4 1 1,-5 2 0 1,-7 0-1-2,-5 4 0-1,-4 0-5 2,-8 0 6 0,-6 0-3-1,-4 0 0 0,-5 0 2 2,-3 0-2-2,-1 0 3 0,-1 2 0 0,0-2 0 1,3 2 3 0,3-2-2 0,1 0 11-3,2 0-8 5,-2 0 6-3,0 0-9-1,-1-2 7 2,-3-3-3 0,-5 3-3 0,-1 1-2-2,-2 1-4 2,-5 0 1 0,2 0-9 0,1 0 9-2,-2 0-11 2,-2 0 14 0,0 0-6 0,0 0 6-1,0 0 1 0,0 0 8 2,0 0 8-2,-20 0-16-1,-2 0 9 2,-6 0-6 1,-7 0 5-2,-2 0-9-1,-11 0 3 2,-4 0-3 0,-11 0 0 0,-9 0 0-2,-7 0 2 2,-13 0-5 0,-8 0 6 0,-7 1-2 1,-7 6 0-4,-5-1-2 3,-5 2 1 0,-1 0 0 0,2-3 0-2,3 2-1 2,4 1-2 0,-5 0 6 1,-5 0-7-3,-5-1 8 1,-6 2-7 1,2-5 6-2,-6 3-6 2,3-7 3 0,2 0 0 0,2 0-1 0,5 0 1-2,3 0 0 3,11 0 2-2,7-17-3-1,5 0 5 2,-3 0-8 0,-2 2 4 0,-6 2 0 0,-2 0-1-2,-5 6 0 2,-4-3 1 0,-5 3-9-1,-1 3 8 0,-6 3-7 2,-7 1 3-2,2 0-4 1,-2 0 4-1,3 0-3 0,0 10 4 1,-1 4 1 0,-3 0 1-1,-5-2 1 0,1 0 2 1,0-2 2 0,-1 0 0-2,3-3-3 2,1 0 0 0,3-2 5-1,4-5-4 1,9 3-1-1,6-1 1 1,2 0 1 0,1 0 0-2,-4 0-1 2,-1-2-1 1,-2 0 1-2,-1 0-1-1,0 0 0 2,-1 0 0 0,6 0 0 0,-4 0 2-2,3 2-1 2,3 5 2 1,6-4 0-3,13 1 0 1,12 1-2 1,2 0-1 0,6-1 5 0,0 1 0-2,6-5-2 2,3 0 3 0,7 0-3 0,5 0-2-2,7 0 1 2,1 0-4 0,2 0 1-2,6 5 1 3,-1 3-5-2,5-6 5 2,1 0-1-4,5-2 2 3,6 0-1 0,3 0 1 1,3 0 5-4,8 0-5 3,4 0 4 0,3 0-5 0,6 0 2 0,2 0-2-2,1 0-3 2,0 0 1 0,0 0-6 0,0 0 6-2,0 0 4 2,0 0-4 0,0 0 1 1,0 0 0-4,1 0-1 3,9 0-1 0,0 4 1-2,2 7-2 2,0-2 2 0,3 3 4 1,-2-2-7-2,3 5 5 0,-4 2-1 0,3 8-11 1,-9 1-21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55:08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64">
    <iact:property name="dataType"/>
    <iact:actionData xml:id="d0">
      <inkml:trace xmlns:inkml="http://www.w3.org/2003/InkML" xml:id="stk0" contextRef="#ctx0" brushRef="#br0">4974 5257 3 0,'-6'-5'8'6,"4"0"9"-1,2 3-10 3,0 0 5 0,0 2-10 0,0 0 9-1,0-1-10 1,0-1 4-1,0 2 0 2,0 0 0-3,0 0 4 1,0 0-7 1,0 0 5 1,0 0-7-3,0 0 0 2,0 0-6-1,0 0 3 1,0 0-6-1,0 0 2 1,10 0 4 0,11 0 3-1,10 0 5 0,4 0-3 1,12 0 0 0,10 0 0 2,7 0 2-2,11-2-4-4,8-11 1 4,9-1-1 1,3-1 1-3,5-2-3 2,-1 1 4-1,3 6-4 2,4 7 6-4,-5 0-8 7,2 1 6-8,0 0-4 8,-3-5 2-9,-2-2 0 4,-2 3-1 1,-5-2 2 0,-6 2-5-1,-11 0 7 0,-12 0-4 3,-9 0 2-3,-8 4-2 3,-11 0 1-7,-7 0 0 5,-12 2 0 0,-7 0-5-2,-5 0 1 2,-3 0-5 0,0 0 8-1,0 0-8 2,0 0 6-3,-3 0 3 3,-14 0 12-2,-12 2-4 3,-6 5-7-3,-11 0 0 0,0-2-1 1,-10 0 0-2,-8 1 4 0,-7 0-8 2,-10 4 9 1,-4 4-7-1,-6 0 2-3,-7 4 0 3,-2 1-2 0,-8-6 2-2,0 2 0 3,5 1 2-2,5-4-1 1,9-5 0-2,12 0 1 3,8-7 2-2,11 1-3 2,6-1 0-4,4 4-2 4,9 4 1-2,-2 1-3 2,12 1 0-4,7-4 6 3,5 0-5 0,12-4 5 0,0 0-6 0,5 0 5-2,0-2-5 2,0 0 2 0,0 0-4-2,0 0 5 2,0 0-6 0,0 0 5 0,0 0 1-2,0 0-1 2,0 0-5 0,5 0 1 0,5 4-1-2,9 8 5 2,1 5-6 1,0 2-30-2</inkml:trace>
    </iact:actionData>
  </iact:action>
  <iact:action type="add" startTime="3447">
    <iact:property name="dataType"/>
    <iact:actionData xml:id="d1">
      <inkml:trace xmlns:inkml="http://www.w3.org/2003/InkML" xml:id="stk1" contextRef="#ctx0" brushRef="#br0">14562 4834 1 0,'-13'-8'6'5,"1"5"6"2,2 1-9 0,7 0 5 0,-1-1-5 2,4 3-6-2,0 0-2-1,0 0-2 3,0 0-5-1,0 0 6-1,15 5 6-1,16 5 0 2,6 1 11 0,7 0-4 0,7-6 6-2,4 2-13 3,9-5 6-2,7-2-2 4,6 1-4 2,7 2 6-12,6 0-5 5,-3 2 3 3,-3-2-2-4,0 4-2 6,-2 0 6-6,1 4-10 6,6 0 5-7,7-2-2 2,9-4 2 3,4 0 2-1,9-1-3 0,6 0 1-2,3-2 4 4,6-2-5-4,4 0 1 5,4 0 2-7,6-8-2 3,3-4 1 1,-8 3-2-2,1 2 0 3,-5 7 1-2,0 0-4 2,-4 0 6-4,2 0-6 7,-2 2 8-8,4 1-7 4,-9-1 2-2,-4-2 0 2,-7 0 0 0,-2 0 0 0,-6 0 0-1,-10 0 2 0,-7 0-2 2,-10 0 1-2,-6 0-1 4,-3 0 2-7,-5 0-4 2,2 0 4 3,-1 0 0-3,-3 0-1 3,-5 0 0-2,-7 7 3 2,2 7-3-4,-9 0 0 6,0 0 2-6,-6 0-6 7,-5-7 6-10,-2 0-2 6,-12-5-1 0,-7 0 6 1,-5-2 2-3,-7 0-1 1,-1 0 11 0,-1 0-14 2,1 0 4-4,1 0-6 4,3 0 3-2,3 0-5 2,4 0 4-3,-3-2-4 3,0 2 0-2,-5 0-3 2,2-2 7-4,-4 2-10 3,1 0 2-1,-1 0 4 2,0 0-7-3,6 0 7 2,4 0 1 0,5 0 0 0,3 0-1-1,6 0 3 0,4 0-1 2,2 4-1-2,0 0-2 3,-8 1 2-6,-2 2-3 9,-6-2 0-9,-4 4-1 0,-3-4-3 6,-4-2-3-3,-5-3 9 0,0 0 0 0,0 0-2 1,-2 0 5 0,2 0 4-1,0 0-3 0,1 0 4 1,-3 0-3 0,0 0 0 0,0 2 2-2,0-2-7 2,0 0 6-1,0 0-5 2,0 0 0-4,-13 0 2 4,-19 0-4-1,-13 0 1 0,-10 0 0-2,-1 0 0 2,-2 0 0 0,-5 0 0 1,0 0 3-4,-12 0-5 6,-2 0 8-6,1 0-10 7,-4 0 6-8,-5 0-4 2,-11 0 2 2,-13 0 0 0,-14 0 0-1,-10 0-2 0,1 0 1 2,1 0 2-2,4 0-2 4,-1 0 4-8,4 14-6 5,1 4 2 0,5 3 1-2,9-4 0 3,9-2 0-2,15-1-2 2,14-7 5-4,15 1-4 6,11-6 3-6,11-2-3 7,12 0 4-10,9 0-6 6,4 0 3 0,7 0 0 0,0 0-2-2,0 0-13 2,-10 12-28 0,-8 15-52 0</inkml:trace>
    </iact:actionData>
  </iact:action>
  <iact:action type="add" startTime="5576">
    <iact:property name="dataType"/>
    <iact:actionData xml:id="d2">
      <inkml:trace xmlns:inkml="http://www.w3.org/2003/InkML" xml:id="stk2" contextRef="#ctx0" brushRef="#br0">9698 6413 5 0,'2'-6'1'5,"30"-6"3"5,17-4-1-5,13-9-4 3,12-1 1 0,2 5 0 0,11-2 4-2,4 3 0 1,3 6-1 1,4 2 2 1,-7 3-4-3,0 6 1 2,1 3-3 0,6-2 2 0,10 0 1-2,9-3-2 3,-2 0 2-2,-3-4-2 1,-4 0 3-2,-8 1-6 3,-2 4 5-1,-9 4-4-1,-6 0 0-1,-10 0 2 2,-9 0-2 1,-10 4 2-2,-14 1 0-1,-13-5-1 2,-11 3 0 0,-12-3 1 0,-2 0 4-2,0 0-2 2,-2 0 17 0,0 0 4 0,0-3 12-2,0-17-34 2,0-3-1 0,-10-1-2 0,-10-1 2-1,-1 5 1 0,-6 1 1 1,-4 2 5 0,-7 3-7-2,-8 5 0 2,-12 3-2 0,-9 3 1 1,-14 3-4-4,-14 0-3 2,-8 0 8 2,-10 0-6-1,-3 6 2-2,-3 1 1 2,-1-3 0 1,2 2 3-2,6-2-1-1,5 1 0 3,7 4 1-1,2-4 1-1,8 2 3 0,13-4-2 0,12 0 3 1,9-3-5 0,5 2 2-2,5-2-4 2,7 0 2 0,12 2 0 1,10-2 0-4,7 0 0 3,6 0-3 0,4 0 6 0,0 0-6-2,0 0-13 2,14 0-12 0,15 0 27 0,9 1 1-2,11 2 0 3,11-3 1-2,9 0 5 1,17 0-4-2,9 0 6 4,7 0-6-2,7-4-2 0,7 0 6-2,5 0-7 2,8-2 1 0,0-1 0 0,4-5 0-1,2-4 1 0,-4-2-3 2,-3 3 5-1,-11 4-5-2,-10 9 2 2,-7 1 0 0,-10 1-5-1,-10 0 3-1,-9 0 2 3,-13 0 0-1,-11 1-2-1,-13 5 2 0,-13-1-3 1,-4-2 6-1,-11-1-6 2,-4 0 2-6,-2-2-10 5,0 2-3 0,-2 5 14 0,-27 1 7-2,-15 7-4 2,-18 4 1 0,-13-1 2 0,-2-2-7-2,-8-2 3 3,0-2-3-2,-4-2 1 1,-7 2 0-2,-10-2-1 3,-8 0 2-1,-9-1-2-1,-4 3 2-1,-1-3 0 2,2-1-1 0,3 2 0 0,7-2 4-2,12 2-6 2,12-2 3 0,14-3-1 0,9 0 3-2,11-3-3 2,8-2 4 0,13 0-2 1,8 0 1-4,12 0-1 3,5 0-2 0,5 0 0 0,7 0 1-2,0 0-1 3,0 0-10-2,0 0 1 1,11 0 3-2,12 0 6 2,8 0 0 0,4 0 7 0,2 0-4-2,5 0-3 2,-2 0 1 0,-2 0 1-1,-2 0-2-1,-6 0 2 3,-4 0-4-1,-5 0 5 0,-5 0-2-1,-5 0 0 0,-1 0-2 1,-4 2-5 0,-2 2-2-1,1 3-2 1,-1-2 1-1,3 2 2 1,0 2 3-2,-1 3 2 2,1-2 2 0,3 2-2 0,1 0-9-2,3 0 2 2</inkml:trace>
    </iact:actionData>
  </iact:action>
  <iact:action type="add" startTime="10685">
    <iact:property name="dataType"/>
    <iact:actionData xml:id="d3">
      <inkml:trace xmlns:inkml="http://www.w3.org/2003/InkML" xml:id="stk3" contextRef="#ctx0" brushRef="#br0">6525 7227 11 0,'-2'0'24'5,"-2"0"-14"2,-2 0 6 0,-1-5-13 1,5 4 6 0,-2 1-2-1,2 0-2 0,2 0-5 2,0 0 0-1,0 0 0-2,0 0-21 1,21 0 4 1,29 0 17 1,21 6 9-3,11-4-5 1,5-2-3 1,-5 0-1 3,-3 0 0-7,-1 0 0 4,-5 0 3 0,4 0-4 1,-9 0 4-4,-3 0-6 3,-11 0 4 0,-12 0-2 1,-11 0-1-4,-9 0 2 3,-4 0 0 0,-11 0-3 0,-3 0 1-2,-3 4-7 2,-1 1 1 0,0 2 6 0,0 1 2-2,0-3 2 2,0 2 3 1,-17-2 1-2,-10 0-4-1,-4-5 7 2,-6 0-8 0,-8 0 3 1,-4 0-2-4,-9 0-4 3,-4 0 2 0,-5 0-2 0,-2 0 0-2,-2 0 0 2,-1 2 0 0,1 12-2 0,-3 3 1-2,5 0 6 2,7-2-7 0,8-1 8 0,12-3-6-1,13-5 2 0,9-3 0 1,11-2 0 0,7-1-2-2,2 0 2 2,9 0-15 0,32 0 9 0,18 0 6-2,17-1 6 3,1-6-4-2,0 1-3 1,-2-2 1-2,-4 0-1 2,-3-2 1 0,0 0 0 0,-4 0 1-2,-9 3 0 3,-6 1 0-2,-13-3 4 1,-10 1-5-2,-11 0 4 3,-5 1 1-1,-8 2 4 0,-2-2-3-3,0 2 0 3,-12-5-5 1,-18-2 0-2,-8 2 3-1,-6 0-6 3,-6 3 4-2,-4 2-4 2,6 1 1-4,3-1 1 3,5 2 0 0,8 1 4 0,6-1-4-2,3 2 1 3,5-2-2-2,12 2 2 1,1 1-2-2,5 0-12 2,0 0-28 0</inkml:trace>
    </iact:actionData>
  </iact:action>
  <iact:action type="add" startTime="11960">
    <iact:property name="dataType"/>
    <iact:actionData xml:id="d4">
      <inkml:trace xmlns:inkml="http://www.w3.org/2003/InkML" xml:id="stk4" contextRef="#ctx0" brushRef="#br0">8255 7435 16 0,'-4'-3'22'5,"4"-6"-2"2,0-7-14 1,25-5 4-2,32-5-10 2,27-11 0 0,11 1-1 0,3 5-5-2,0 4 3 1,-4 9-11 2,2 4 14-1,0 6-1-2,-5 1-1 2,3 7-1 0,-11 0 1 0,-4 0 2-3,-3 0 0 5,-7 0-1-3,0 5 2 1,-6-5 4-1,-5 0-5 0,-11 0 5 1,-7 0 0 0,-11 2-10-3,-13-2 4 4,-10 1 1-1,-6-1-1 1,0 0 1-4,0 0 0 3,-18 0 6 0,-22 0 12 0,-22 0-17-2,-17-3-2 2,-10 1 1 0,-6-2 0 0,-1 4 0-2,-2 0 1 2,-3 0-1 0,1 0 2 0,4 1-4-2,9 16 7 2,12 1-8 1,7 3 7-2,16 6-8-1,11-1 3 2,10-2-4 0,11 0-2 0,13-9 0-2,7-2-5 1,0-3-4 2,18-4 1-1,24-6 15-2,16 0 19 2,18 0-14 0,22-2 7 0,18-14-4-1,11 0-5 0,5-2-1 1,4 3-1 0,-9 6-2-2,-8-2 5 2,-11 6-8 0,-12-1 9 0,-16 2-9-2,-16 0 6 2,-12 0-2 0,-19 1 0 0,-12 3-2-2,-15 0 1 2,-5 0 0 0,-1 0 1 0,0 0 0-2,0 0 7 2,-3 0-6 0,-20 0 19 1,-6-7-15-4,-13 0-1 3,-7-6-4 0,-5 1 0 0,-6-4 0-2,-3-7 2 2,-5 4-3 0,-5-1 7 0,-8-2-10-2,1 6 6 2,-7 4-4 0,-4 1 1 0,-9 9-1-2,-5 2 2 2,-3 0-9 0,8 18 8 1,9 5-1-4,13 0 0 4,15 0 0-2,16-5 1 1,14-2 1-2,13-8 0 2,9-3-1 0,7 0-7 0,4-3-4-2,8 0-16 2,40-2 28 0,18 0 5 0,24 0 20-2,10-4-25 2,6-10 3 0,10-1-2 0,0 2-1-2,-6-3 0 2,-3-1 1 1,-10 4-3-2,-5 0 5-1,-7 3-6 2,-13 2 4 0,-17 2-4 0,-13 5 3-2,-17-2 0 2,-12 3 0 0,-11 0-6 0,-2 0 2-2,0 0-9 2,0 0 10 0,-2 0 3 0,-29 0 7-2,-15 6-2 2,-20 6 2 0,-18 1-7 0,-7-2 1-2,-4 0-1 2,7 0 2 1,12 0 0-2,9-5-1-1,18-2 5 2,14-4-5 0,16 2 0 1,6 0-1-4,7 1-4 3,-1 5-12 0,1 3-35 0</inkml:trace>
    </iact:actionData>
  </iact:action>
  <iact:action type="add" startTime="36376">
    <iact:property name="dataType"/>
    <iact:actionData xml:id="d5">
      <inkml:trace xmlns:inkml="http://www.w3.org/2003/InkML" xml:id="stk5" contextRef="#ctx0" brushRef="#br0">19912 3980 9 0,'9'-1'32'3,"-6"1"7"3,-3 0-20 3,0 0-10-1,0 0-9 1,0 0-12-5,0 0 3 5,0 0 9-1,-3 0 3-2,-1 0 0 2,-3 0 13 0,-2 0-8 0,-6 0 7-3,-13-9-15 4,-2-3 2-1,-11-4-2 1,-3 0 2-3,-8-4-6 1,-6 0 9 3,-11 2-10-2,-9 0 7-5,-8 2-4 12,-13 2-3-13,-17 1 5 6,-9 2-2 0,-6 0 2-1,-4 1-4 2,0-3 8-3,8 0-4 3,0-1 1-4,-2 3-1 7,-6-1 4-7,-2-1-6 7,-5-1 2-10,-4 2-1 5,-7 2 1 1,-14 0 0-2,-12 7-3 3,-13 1 6-2,1 2-7 3,-1 0 5-7,5 0-2 11,6 7-3-10,12 8 3 2,1-1 0 2,3 0 2-1,1 1-6 2,-10 3 10-2,0 3-5 2,3-2 1-4,7 6-2 7,15-1 2-8,20 4-2 8,15-2 2-9,20 0-1 4,17 2 0 1,9 4-2 0,16 1-2 0,9 2 4-1,5-1-2 3,9-1-4-6,2 3 5 3,5 1-7 1,2 8 8 8,0 1-1-15,1 2 0 4,7 0 0 4,1-8-2-2,-1-1 1 2,1-3 4-4,0 1-2 7,-2 2 4-8,-3 1-8 9,0-2 4-11,-4 4 0 5,-2 4 0 1,0 10 2-2,-2 7-4 3,10 2 6-2,8 1-8 3,6-1 1-6,8-7-3 8,30-5-4-8,16-7 7 5,7-5 2-4,13-2 1 3,11-10 8 1,13-2-7-1,22-10 11 0,17-5-8-3,17 2 4 6,10-7-3-6,8 3-5 8,-1 5 1-11,5 4 0 5,-1 1-1 1,-4-1 0-2,6-10 1 3,7-4 2-1,10-5 0 2,14 0 2-4,12 0-3 4,3-5 0-7,-2 1-1 6,-12 4 0-3,-18 0-1 1,-9 0 0 2,-1 4 0-2,-3 4 3 1,4-2-3-2,6-3 4 6,-1 2 0-7,-4-3-8 7,-5-2 2-10,-4 0 2 5,-9-7 2 2,-9-19-1-4,-7-6 10 5,-6-1-10-4,-16-1 13 5,-13 0-13-7,-21 2 5 4,-19 1-4 0,-12 2 1-1,-10-1-3 0,-7-2 0 0,-10-3-1 2,-10 3 4-2,-7-4-3 1,-3-4 5-2,-6-2 3 6,-1-2-4-8,1 2 4 9,-1 0-4-11,-2 8 5 5,-2-1-3 1,-4 3-2-1,1 4-1 1,-1-2 1-1,0-2-4 4,0-2 0-7,0-4 0 7,0-6-3-6,-10 0 3 2,-3-7 0 0,-2 0 3 0,-1-4-3 2,-4-3 3-1,-2 0-3 0,-7 2 4-3,-7 0-8 7,-7 3 6-7,-4 5-4 7,-6 2-2-9,-7 4-1 4,-5 0 4 1,-8 4-2-3,-12 2 0 5,-6-1 5-3,-10 5-8 3,-8 2 0-7,-13 2 5 5,-19 6-11 1,-17 7 4 5,-16 5 1-13,-7 5-2 5,8 5 3 4,10 0 3-4,14 0 2 3,17 0 2-4,9 0 0 7,12 0 4-8,16 0-8 9,13 0 6-11,5 0-3 5,4 0 0 1,1 8 0-2,-1 4-5 4,-2 8 10-4,2 3-8 4,5 2 6-7,5 1-5 11,14-6 2-10,15-2 0 3,16-5-1-1,12-6-1 2,6-2 1 2,0-5-12-4,0 0 13 0,0 2-6 2,0-2 5-1,0 4 2 2,0-3-1-3,0 2 0 2,0-1 1 0,0 0-1 0,0-2 3-2,0 1-4 2,0 4 4 0,0-5 0 0,0 4 1-1,0-1-7 5,0-2 3-9,0 4-4 4,4 8-9 0,-2 6-2 1,-2 6-26 1</inkml:trace>
    </iact:actionData>
  </iact:action>
  <iact:action type="add" startTime="42736">
    <iact:property name="dataType"/>
    <iact:actionData xml:id="d6">
      <inkml:trace xmlns:inkml="http://www.w3.org/2003/InkML" xml:id="stk6" contextRef="#ctx0" brushRef="#br0">19917 9471 1 0,'11'0'32'3,"-9"0"-5"6,-2 0 12-2,0-11-20 0,0-6-12 0,-15-10-4 2,-12-1 1-3,-9-2-4 3,-6 0 2-4,-11 2 1 4,1 0-1-1,-6 5-4 0,0 6 3-2,-6 5-3 2,-8 2 2 0,-12 8-4 0,-17 2 4 0,-15 0-2-2,-18 0-2 2,-17 14 8 0,-12-1-7-2,-9 6 8 2,-2 1-10 0,-6 2 5 1,1 1 0-4,-1 6 0 3,-3 0 1 0,10-6-3 0,11-5 4-1,27-8 2 0,27-7-4 2,29-3 6-2,19 0-4-1,12 0 1 2,13 0-2 0,10-8 1 0,8-1 3-2,7 4-4 2,8-2 5 0,2 4-4 0,0 1-4-1,0-3 2 0,0 3-5 1,27-6 5 0,27-2 0-2,30-4 6 2,33-2-6 0,20 2 0 0,17 2 4-2,2 6-5 2,3 1 2 1,-3-2-2-2,-1-1 5-1,2 0-7 2,1-8 5 0,-4-3-4 0,-9-2 2-1,-7 3 0 0,-9 1-1 3,-10 6 5-1,-11 0-5-4,-9 4 5 4,-17 2-8-1,-20 4 5-1,-19 1-2-1,-22 0 1 2,-13 0 0 0,-8 0-5-2,0 0-3 1,0 0 8 1,-12 0 11-1,-14 0-3 1,-8 0-2-2,-1 0-6 2,-1 0 0 0,1-2-2 0,-6 2 0-1,-3 0-6 0,-8 6 3 2,-6 18-19-2,-4 0-45-1</inkml:trace>
    </iact:actionData>
  </iact:action>
  <iact:action type="add" startTime="44077">
    <iact:property name="dataType"/>
    <iact:actionData xml:id="d7">
      <inkml:trace xmlns:inkml="http://www.w3.org/2003/InkML" xml:id="stk7" contextRef="#ctx0" brushRef="#br0">3800 10159 6 0,'-31'-5'6'3,"2"0"10"4,0 0-11 2,0-1 0-2,2 4-5 1,-2 2-1-2,0 0 0 3,0 0-5-2,-2 0 5 1,0 8 1-2,4 0-1 2,2 2 2 0,8-1-1 1,3-2 1-4,7-3-2 4,3-1 0-1,2-2-1-1,2-1 1 0,0 0-7 1,0 3 5 0,0-2-11 0</inkml:trace>
    </iact:actionData>
  </iact:action>
  <iact:action type="add" startTime="44267">
    <iact:property name="dataType"/>
    <iact:actionData xml:id="d8">
      <inkml:trace xmlns:inkml="http://www.w3.org/2003/InkML" xml:id="stk8" contextRef="#ctx0" brushRef="#br0">3461 10231 5 0,'38'13'5'3,"11"-1"1"3,11 2 0 2,10-3 2 1,5-3-7-4,6 0 12 3,0-3-13 1,6 0 4-2,7-1-4 0,9-1 4 1,5 4-4 0,2-3 2 0,4-1-4-2,2 0 4 2,9-1-2 0,4-2 3 0,2 0-2-3,12 0 4 4,13 0-5-2,10-5 0 2,13-9 1-3,12-1-1 2,-4-2 0 0,-6 2-3-1,-3-1 5-1,-15 1-3 3,-8 5 2-1,-3 3-1 0,-1 5 3-2,-1 2-3 2,1 0 0 0,5 4-2 0,2 8 0-3,10 2 4 3,7-5-6 1,7 0 8-1,-6-6-8-3,-7-3-2 4,-7 0 4-2,6 0 0 2,-2-10 2-3,7-5 2 2,3-2 0-1,-4 3 1 2,-8 2 0-3,-3 5 3 2,-16 3-5-1,-9 0 2 1,-9 4-2-1,-5 0-2 0,-3 0 0 1,3 0 1 1,3 0 0-4,4 4 2 3,-2-3-4 3,0-1 4-3,-3 0 1-2,-5 0-1 2,-5 0 1 0,-11-4-3 0,-17 3 0-2,-12-2-2 2,-14 3 2 0,-11 0-1 0,-11 0 2-3,-13 0-3 3,-7 0 4 1,-12 0-4-1,-6 0 0-4,0 3 2 4,0-3 0 0,0 0 2 0,0 0-1-2,0 0 3 2,0 0 3 0,-6 1 1 0,-15 3 14-2,-10 0-21 2,-11 5-1 0,-8 3 0 0,-6 2 0-3,-10 0-1 4,-9 4-3-1,-12 0 4 0,-11 2-1-3,-10 2 0 3,-8 0 2 1,-4 0-1-2,-14-2 6 0,-1 0-11 0,-6 0 6 1,-4-1-1 1,-4-2 0-3,-14 3 4 2,-9-2-9 0,-4 0 11 0,-2-1-11-2,2-3 11 2,0-1-12 0,2-1 6-1,9-2-1 0,3 1 1 1,9-1-2 0,6-3 2-1,1-3-2 0,1-4 2 1,4 0 0 0,7 0 2 0,3 0 0-2,4-7-2 2,6-2 0-1,-2 2 0 2,3-3 0-3,1 1 5 2,2 1-10 0,5 4 11 0,5 0-11-2,-4 2 12 2,-7 0-11 0,2-1 6 0,-2-1-3-3,7 0 1 4,4-1 0-1,4-1-1 0,5-1 2-2,2-4 0 1,6 1 0 2,9-3-1-1,0 2 5-2,2-1-4 2,4 0-1-1,7 1 4 2,7 4-4-4,10 0 3 4,11 2-6-1,9 3 7-1,10 0-6-1,11 2 6 3,4 0-8-1,6 0 4 0,0-3-2-3,0 3-2 4,0 0-11-1,0 0 5 0,0 0-3-2,0 0 12 2,6 0 1-1,7 5-5 2,5 16 5-3,-3 8-3 2,-1 1-34 0</inkml:trace>
    </iact:actionData>
  </iact:action>
  <iact:action type="add" startTime="48066">
    <iact:property name="dataType"/>
    <iact:actionData xml:id="d9">
      <inkml:trace xmlns:inkml="http://www.w3.org/2003/InkML" xml:id="stk9" contextRef="#ctx0" brushRef="#br0">17288 10573 6 0,'0'-8'25'2,"0"0"-11"7,0 2 1-2,0 1 5 1,5-4-20-2,20 1 3 2,14 1 0-1,22-2 1 3,17-1-1-4,11 4-6 2,11-2 3-2,8 0-2 3,7 3 1-4,3-4-1 3,12-1 0 1,6-3 4 1,9-1 5-4,6 2-4 2,1 1-3 1,-3 7 0-1,-1 0 0-3,-2 4 7 4,3 0-4-2,3 0 5 1,1 4-4-2,-1 16-8 3,-7 4 11-1,-2 2-14-1,-9 3 6-1,-7-4 0 3,-7 3-3-1,-6-1-3 0,-7-3 6-2,-2-8-2 2,0-5 0-1,-2-6 6 1,-4-5 0-1,0 0 0 0,-11-5-3 2,-9-10 3-2,-10 1 0 0,-16 0 2 1,-15 4-5-1,-16 3 7 1,-9 3-7-2,-7 3 7 2,-6 1-6-2,0 0 5 3,0 0-4-3,-8 0 3 1,-7-3 0 1,-10-2-5 1,-11 0 0-4,-3 1 0 3,-8 3-3 0,-9 1 6 0,-3-2-8-2,-7 0 9 2,-8-2-8 0,-10-3 4 1,-14 1-3-4,-7 1 2 4,-13-2 1-1,-7 0-3-1,-10-4 6-1,-6 2-7 2,-4 2 8 1,-5 3-7-2,-4 1 6-1,1-2-6 2,-3 3 3 0,2 0-1 1,4 0 0-4,-1 2 2 3,-3 0-2 0,5 0 3 0,-1 0-3-2,8 0 5 2,8 0-7 1,5 0 5-2,11 0-2-1,8 0 1 2,10 0-1 0,11 0 0 0,14 0 2-2,7 0-4 2,8 0 4 0,9 0-4 0,6 0 4-2,4 0-4 2,9 0 2 0,5 0-3 1,9 0 3-4,7 0-1 4,8 0-4-2,3 0 2 2,0 4-2-3,7 0-32 1,20-1 36 1,11 4 1 1,11-2 6-4,9-3-2 4,7 3-3-2,8-1 0 2,12 0 4-4,18 3-5 3,10-4 1 1,12 1-1-2,9 1 2-1,2-2-3 2,2 1 1 1,-2 1 0-1,-4-2-2-2,-10 3 4 1,-9 1-4 1,-7 0 5 0,-13 4-1-2,-12-1 1 2,-10-3-3 1,-13 2 2-2,-14-4 1 0,-7 2 2 0,-14-3-5 1,-11-3 10 0,-6 2-5-2,-6-3 12 2,0 0-8 0,0 0 5 1,0 0-14-3,0 1 0 1,0 2-2 1,0-3-6 0,0 4-1-3,0 2-12 4,0 9 0-1,0 6-19 1</inkml:trace>
    </iact:actionData>
  </iact:action>
  <iact:action type="add" startTime="50291">
    <iact:property name="dataType"/>
    <iact:actionData xml:id="d10">
      <inkml:trace xmlns:inkml="http://www.w3.org/2003/InkML" xml:id="stk10" contextRef="#ctx0" brushRef="#br0">12732 11662 0 0,'8'-12'17'4,"-5"0"-17"4,-3 12-10 0</inkml:trace>
    </iact:actionData>
  </iact:action>
  <iact:action type="add" startTime="50458">
    <iact:property name="dataType"/>
    <iact:actionData xml:id="d11">
      <inkml:trace xmlns:inkml="http://www.w3.org/2003/InkML" xml:id="stk11" contextRef="#ctx0" brushRef="#br0">12117 11722 4 0,'-54'7'7'4,"5"-1"0"2,7-2-3 2,15-3-4 0,14 2 0 0,6-3 2-2,7 0-4 2,0 0-7 0,14 0 0 0,23 0 9-2,19-13 9 2,11-3 0 0,6-2-3 0,6 2-3-2,8 3-1 2,14 2 2 3,14 5 0-6,11 4-6 1,9 1 6 3,5 1-6-2,9-3 4 1,11-3-2-2,12-2 0 3,9-7 0-1,2-2 2-1,2 1 2 0,9 2-1 0,2 6 2 2,9 6-6 1,13 2 2-4,-1 0-2 2,3 2-1 0,-5 10-7 0,-15 2 8-2,-13 1-6 2,-11-1 7-1,-6 1 0 1,-1-7-2-2,-3 1 5 2,-2-6-5 0,-8-1 4 1,-9 0-2-4,-16 3 0 4,-17-2 0-1,-18-1 3-1,-17 1-1-1,-15-2 4 3,-20 2-6-2,-15-3 3 1,-13 0-1-2,-15 0-4 2,-1 1 4-2,0-1 1 2,-1 0 19-2,-28 0-2 2,-16 0-11 1,-17-10-5-2,-12-4-4-1,-17 4 6 2,-11 0-11 0,-16 3 5 0,-13 1-1-2,-6 4 0 2,-10-1 1 1,-10 3-3-2,-4 0 6 0,-10 0-3 1,-2 0 2 0,-4 0-4-1,-5 0 2-1,-14 8 0 2,-12 7-3 0,-1 0 3 0,1 4 0-2,4-4-2 3,12-1-2-2,9-3 7 1,6-8-7-2,11-1 7 3,6-2-6-2,8 0 6 1,11 0-3-2,18-2 2 3,17-3-2-1,19 3 0 0,15-1 5-2,16 1-8 2,19 0 7 0,13 2-8-1,14-2 4-1,6 2 0 2,4 0-4 0,0 0-8 0,6 0-6-2,26 0 15 2,13 4 3 2,15 8 0-2,19 4 8-2,15 1-6 3,14 1-2-2,8 1 1 2,4 2-2-4,8-1 1 3,12-2 0 1,4-6 0-2,12-6 6-1,20-6-4 3,9 0-1-2,18 0 3 1,15-8 1-2,1-4-10 3,4-2 6-2,-2-2-1 1,-10 0 0-2,-3-2-1 2,-8 1 0 0,-8 1 2 1,-11 5-2-3,-19 0 3 1,-17 3-5 1,-22 6 4 0,-25 2-1-1,-24 0 0 0,-23 0-4 2,-18 4 3-2,-17 6-10-1,-14 3 4 2,-2-1 7 0,-38 2 4 0,-32 8 1-2,-31 0 1 2,-26-1-6 0,-16 0 0 1,-18-5 0-3,-13-2 3 2,-8-2-1-1,-4-3 0 1,-9 2 0-2,-6-5 3 2,-9-3-5 1,-12 0 1-2,-8-3 0-1,-7 2-1 2,2 0 1 1,7 3 1-1,3 0 1-2,8-1-1 2,6 1 0 0,-1 4 4-1,11 2-4 0,16 4-3 0,16 2 1 1,19 2 0 1,23-3-1-3,25-1-3 2,25-7 2-1,29-3 4 1,21-5-4-2,18 0 9 2,9 0-14-2,0 0 9 2,32-11-2-2,23-6 0 2,28-6 4 0,24-2-8 0,21-1 11-2,25 2-8 2,19 0 5-1,11 0-8 2,10-1 2-3,8 4 2 2,-3-2-3 0,3 4 2 1,9-2 0-3,1 3 1 1,14 3-3 1,7 1 6 1,-5 2-4-4,-6 2 2 3,-12 3-2 0,-13 5 1 0,-8 2 0-2,-5 0 0 2,-9 0 0 0,-5 0-4 0,-13 0 5-2,-15 0-4 3,-19 5 4-2,-26-1-6 1,-22-3 6-2,-28 3-2 2,-20-2 1 0,-16 1-1 0,-10-3 0-2,0 0 2 2,-34 0 20 0,-24 0-16 0,-23 0-5-2,-23 0 1 2,-18 0-3 0,-14 4 2 0,-17 10 0-2,-15 5 0 2,-4 0 1 0,-11 2-4 0,-11 4 7-2,-7-4-7 3,-17 4 6-1,-11-1-6-1,-3-2 6-1,0 0-3 2,9-2 1 0,12 0-1 0,7 0 0-2,16-2 4 2,13 0-3 0,15-6-1 0,20-5 3-2,20 0-1 2,25-5-4 0,24-2 3 0,27 0-1-2,19 0 0 2,17 0 1 1,8 0-6-2,10-6-5-1,42-6 7 2,28-5 3 0,27-4-2 0,18 1 1-2,8 4 1 3,14 1 0-2,7 2-3 2,4 3 3-3,12 1 0 1,8 4 4 1,7 5-3 0,11 0-2-2,5 0 1 2,0 0-4 0,-1 12 2 0,-5-2 1-2,-8 2-1 2,-7 5 1 0,-2 0-2 0,-4 7 6-2,-4 2-9 3,-8 4 10-2,-8-2-8 2,-9-2 4-4,-14-1 0 3,-15-5 0 0,-15-4 0 0,-17-1-1-1,-18-2 5 0,-18-3-1 2,-17-3-2-2,-12-4 10-1,-13-1-10 2,-4-2 5 0,-2 2-1 0,0-2 7-2,0 0 3 2,0 0-4 0,0 0 7 0,-11 0-17-2,-7 0 4 2,-2 0-1 0,0 0-8 0,2-4 6-2,1 1-3 2,-1-2 1 0,3 1 0 0,1 0-1-2,5 2 1 2,3-3-5 0,2 4 5 0,2-5 0-2,2-4-29 2,0-12-39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56:02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90">
    <iact:property name="dataType"/>
    <iact:actionData xml:id="d0">
      <inkml:trace xmlns:inkml="http://www.w3.org/2003/InkML" xml:id="stk0" contextRef="#ctx0" brushRef="#br0">2318 3174 10 0,'-8'-3'19'6,"7"0"8"0,-2 1-10 3,3 0-7-2,0 2-10 1,0 0-6-2,0 0 3 2,0 0-8 0,0 0 9 0,-2 0-8-3,-5 0 3 4,-4 0-15-1,-2 7 1 0</inkml:trace>
    </iact:actionData>
  </iact:action>
  <iact:action type="add" startTime="4809">
    <iact:property name="dataType"/>
    <iact:actionData xml:id="d1">
      <inkml:trace xmlns:inkml="http://www.w3.org/2003/InkML" xml:id="stk1" contextRef="#ctx0" brushRef="#br0">2110 3263 23 0,'-6'0'14'3,"-1"0"-8"6,-2 0-5-1,-4 0 4-1,1 0 3 0,-3-3-7 1,-1 1-2 0,1 0 2-1,-1 0 3 0,-2 2-4 1,0-2 4-1,3 2-2 2,-1 0-2-4,3-2 0 4,3 2 1-2,6 0-1 2,2 0 2-4,2 0 4 3,0 0 0 1,0-2 12-1,0 2-10-2,0 0 9 1,0 0-16 1,0 0 4 0,0-2-1-1,-2 0-3 0,-3-2-1 2,1 4 2-2,4-2-1-1,0 1-1 3,0 1 0-2,0 0-6 1,0 0 4-1,0 0-2 1,7 0-4-1,13 0 5 2,11 0 3-4,15 0-3 3,10 0 8 0,8 0-7 0,11 0 4-1,0-5-3 1,6-3 1-1,4-2-1 2,6-2 1-3,7 1 2 1,2-2-2 1,0 1 1 0,3 5-2-2,-5 4 2 2,0 3 0 0,1 0-1 0,-4 0 0-2,8 0 0 2,8 0 0 0,8 10 0 0,-1 0 2-2,-5 2-6 2,-10 5 8 0,-9-5-8 0,-5-3 5-2,0-3-2 2,0-6 0 0,-3 0 1 0,-3-10 0-2,-5-7 2 2,-11-3-2 0,-4 3 1 0,-10 1 2-2,-9 3 1 2,-3 4-5 0,-10 3 1 0,-9 6 0-2,-4 0-4 2,-5 0 0 0,-1 0-3 1,-4 0-4-4,1 8 10 3,1-4 1 0,-2-1 0 0,1-3 4-2,0 3-6 3,-2-1 5-1,-3-2-3-1,1 2 2-1,-5-2-1 2,0 0 8 0,0 0-7 0,0 0 7-2,0 0-7 2,0 0-4 0,0 0 6 0,-24 0 5-1,-4 0-7 0,-14 0-2 1,-9 0 0 0,-5 4 1-2,-8 0-4 2,-6 1 7 0,-8 2-4 0,-8-5 4-2,-9 1-6 2,-9 0 4 0,-10 1-4 0,-12 0 2-2,-10 6 0 3,-14 0-1-2,-1 0 4 2,-4 7-5-3,2 0 6 1,2 7-8 1,-4 4 3 0,1 0 0-2,10 5 1 3,10-1 0-2,11 2-1 1,17-3 1-2,16 1-3 2,15-6 6 0,23-1-1 0,16-11 2-1,14-4-7 1,17-6 5-1,5-4-4 1,0 0-1-2,0 0-8 2,0 0 1 0,0 0 6 0,10 0-1-2,9 0 10 2,17 0-3 0,13 0 0 0,12 0-4 0,20 10 4 0,16 8-2 0,14 0 0 1,8 2 1-4,5-3 0 3,3-1 0 1,2-6-2-1,0-9 2-3,-1-1-2 4,2 0 1-1,7-15-1 0,6-9 0-3,11-9 1 4,4-6 0-2,12-6 1 2,2-5-2-4,-2 4 2 3,-9 5 1 1,-14 9-1-2,-21 8-1 0,-22 10 0 1,-19 6-2 0,-18 8 2-1,-16 0 0-1,-11 0-2 2,-15 0 3 0,-10 0-6 0,-6 0 3-4,-6 0-2 4,-3 0-4 1,0 0 8-2,0 0 1-1,0 0 4 2,0 0 4 0,0 0-6 0,0 0 6-2,0 0-2 2,-12 0 13 0,-10-1-9 0,-14-13-11-2,-10 1-4 2,-10 1 3 0,-15 2-1 0,-17 4-4-2,-15 2 4 2,-14 2 4 0,-17 2-7 0,-11 0 9-1,-7 0-7 1,-2 2 3-1,1 8 0 1,-1 4 0-2,7 0 3 2,7 4-6 1,8-1 3-1,13 1-2-3,6-3 2 4,-1 0-1-1,0-1-4-1,4-8 4-1,2-2 0 3,10-3 1-1,11-1 0-1,14 0 1-1,15 0-1 3,17 0 3-2,12 0-5 1,14 0 3-2,9 0-2 3,6 0 0-2,0 0 1 1,0 0-10-2,2 0-16 2,17 0 24 0,10 0 2 0,19 0 6-2,14 0-5 2,9-5 4 0,12-8-5 1,6 2 2-4,2-5-2 3,5-5 1 1,0 1-2-2,2 2 2-1,-4 0-3 2,0 8 7 1,-1-2-8-2,9 4 6-1,4 2-4 2,4 2 1 1,4 3-2-2,1-2 2-1,5 3 0 2,1 0-3 0,5 0 5 0,-8 0-3-2,-9 0 2 2,-8 0-1 0,-15 0 4 0,-14 4-8-2,-11-2 7 2,-12 0-3 0,-8 1 0 0,-11-2 0-2,-10 1-2 3,-1 2 5-2,-5-2-6 1,-5 0 5-2,2 4-5 2,-4-4 1 0,0 2 1 0,-1 0-3-2,-2 0 3 2,-1-2 0 0,-1 1 2 0,-2-3-2-2,0 0 2 2,0 0-1 1,0 0 2-2,2 0 2-1,-2 0-2 2,0 0 3 0,0 0-4 0,0 0 1-2,0 0 2 2,0 0-4 1,0 0 12-2,-13 0-10-1,-8 0-2 2,-7 0-3 0,-8 0 3 1,-2 2-3-4,-2 5 3 4,0 3 0-2,-2 3 0 1,3-2-4-2,4 1 5 2,1-2-2 0,12-3-3 0,2-3 2-2,6-3 4 2,4-1-2 0,1 0 1 1,-1 0-1-4,2 0 0 3,-1 0 5 0,-3 2-9 0,2-2 4-2,-1 4-2 3,-1 0-13-1,1 5-3-1,-2 4-24-1</inkml:trace>
    </iact:actionData>
  </iact:action>
  <iact:action type="add" startTime="25353">
    <iact:property name="dataType"/>
    <iact:actionData xml:id="d2">
      <inkml:trace xmlns:inkml="http://www.w3.org/2003/InkML" xml:id="stk2" contextRef="#ctx0" brushRef="#br0">3004 7560 0 0,'-40'1'5'2,"6"3"-5"4,5-2 6 2,5 1-6 1,2-1 7-4,4-2-5 4,4 2 6-2,2-2 2 2,5 0 12-3,-6 0-11 2,5 0-5 0,0 0 2 0,-3 0-5-2,3 0 5 3,0 0-5-2,3 0 2 0,5 0-5-1,0 0 7 3,0 0-7-2,0 0 0 2,0 0-5-3,0 0 5 2,11 0 2 0,10-2-1 0,12-3 9-2,9-2-8 1,12-1 0 2,12-3 2 2,11 3-3-4,7 4 1-2,-2 3-2 7,5 1-2-8,0 0 2 2,7 0 4 3,6 0-4-2,3 0 2 1,1 0 1-2,0 1-4 4,-2-1 1-4,5 0-2 5,4 0 1-8,9 0 1 4,1 0-1 1,4 4 2 1,-3 1 0-2,1-4 2-1,-3 1-6 4,-3-2 3-4,5 0-1 5,2 0 1-7,12-12 0 9,4-1 0-10,1-4 5 2,3 1-3 5,-2 3-2-4,0 0 0 3,-3 5 1-4,-8 4-2 6,-2 4 1-6,-3 0 0 8,3 0 0-11,-2 0 0 6,6 8-2-1,10 0 7 2,11-2-7-2,6-6 5-1,6 0-6 5,-4 0 5-6,-4 0-5 5,-4-2 3-5,-11 1 0 7,-10 1-2-8,-7 0 5 1,-6 1-4 5,-5 13 2-4,1 6-2 3,7 1 1-4,4-2-1 7,5-6 0-8,8-9 1 8,5-4 0-9,5 0 1 4,-5 0-6 1,-10-6 10 0,-12-3-7-1,-11 1 5 1,-17 3-5 2,-10-2 2-5,-14 3 0 6,-3 0 0-7,-2 1 1 4,4-1-4-1,2 0 6 9,0-1-3-15,-7 1 1 5,-9 1-2 2,-14-2 5-2,-11 1-8 5,-11 2 6-7,-13 2-2 9,-1 0 4-12,-6-1-4 7,0 1 7 0,0-3-7 0,0-1 13-2,-4 0-13 2,-13-2 10 1,-4-2-8-2,1-1-1 4,-5-2-1-8,-4 3-1 10,-5 3-1-9,-6-4 4 1,-6 4-7 4,-9-2 10-2,-7-1-9 3,-4 0 8-6,-3 0-6 8,-6-2 2-7,-10 2-2 6,-15 0 2-7,-16 6-1 3,-13 0-3 0,-12 2 8 1,-13 0-10-1,-4 0 9 1,-3 0-6 2,-1 0 6-5,4 0-3 6,0 4 0-8,3 4 0 5,6 4-3 1,-12 5 3-4,-6-3-1 5,-11-3 2-4,-9-2-2 3,2-8 5-3,0 1-4 4,4-2 0-6,14 0 0 10,11 0 0-12,11-6 0 6,7-8-4-1,4 0 8 1,-4-4-8 0,-3-2 9-1,1 0-6 2,-6-3 1-3,7 4 0 5,2 3 0-7,4 0 1 9,6 2-2-10,6 0 4 2,8 0-5 4,6 2 4-1,-1 4-4 0,0 0 1-2,-10-2 1 5,-7 4-4-7,-6-1 4 9,1 6 0-10,-1-1-5 4,-4 2 3 0,4 0 4 1,6 0-3 0,5 0 7-2,12 0-8 4,17 0 4-4,20 0-1 4,19 0 1-6,12-4-1 10,14-3 0-12,2 2 2 4,6-1-1 3,-4 1 0-1,3 2-4 0,-6-1 2-3,-1 4-2 7,-7-3 1-7,-3 3 1 6,-8 0-1-8,-4 0 1 4,2 0-3 1,1 4 6 0,1 9-8 0,4-1 9-1,1 1-8 3,4 2 3-5,3 3 1 6,1-2 0-7,5 5-2 3,-3 1 1 2,2 2-2-4,3 7 1 4,-3-4 2-1,-2 8-1 1,0-1 1-4,-4 1-3 5,-4-1 3-5,4-5-2 7,6-3 2-9,5-6-2 4,9-6-1 1,6-7 4 0,7-6-5-1,0-1-2 0,0 0 5 1,0 0-10-1,0 0 4 0,2 0-5 1,16 7 2 0,9 1 10 1,11 4 3 5,8-3 4-13,12 4-6 5,10-5 5 4,3-2-6-6,6-4 5 8,8-2-5-8,-1 0 0 9,0 0 1-11,3-4 0 5,-1-4 0 1,9 0-1 0,7 3 3-1,7 5 1 1,7 0-6 0,-2 0 2-1,2 0 0 3,2 9 0-6,-2-1 0 4,-1 0-3 1,-10 2 6 6,-5 0-5-15,-8 1 5 6,-3 0-6 3,2-3 3-4,1 0 0 6,3 0 0-5,9-4 1 5,8-2-1-8,16-2 2 4,10 0-2 2,3 0 3-2,2 0-3 0,-8-2 3 1,1-10-4 0,-2 0 1-1,-5 3 0 4,-8-2 0-7,-5 5 0 3,-4 0-2 1,-6-3 4 8,1 2 0-15,6-6 0 5,8 2-1 2,7 1 1-3,1 3-2 6,-6 6 0-6,-1-5 0 7,-4-2-1-11,0 0 1 9,1-1-4-2,-6 5 8-1,-8 3-5 0,-1 1 3 0,-4 0-4 3,-1 0 3-3,-5 0-1 2,-5 0 0-5,0 0 1 5,0 5-3-1,3 2 5-2,3-1-4 2,3-1 3-1,-2 2-3 3,2-3 2-6,3-4-2 7,1 0 1-6,-2 0-1 7,-2-11 1-9,-10 2 0 4,-8 0-1 1,-2 4 4 0,-5-2-3-1,-2 6 3 1,-5 1-6 1,-8 0 3-3,-8 0-2 4,-3 0 1-6,-6 8-1 4,-2-1 0 0,-2 0 4 7,-2-2-1-14,1-1 0 6,-1 3-2 1,3-3 3-3,0-1-2 7,2 2 0-8,0-3 0 8,1 0 0-9,-4 0 0 4,-5-2-1 1,-10 0 4 0,-5 0-1-1,-5 0 1 1,-1 0-2-1,-2 0 2 1,-1 0-1-2,-5 0 1 3,2 0-1-2,-3-2 6 2,0 2-4-4,1-2 10 3,-3-3-8 1,0 2 3-2,0-3-9 0,0-1 3 0,0 3-3 1,0 3 0 0,0 1 0-3,0 0 0 4,0 0-3-2,0 0 7 2,0 0-4-3,0 0 5 2,0 0-9 0,0 0 4 0,0 0 0-1,0 0 0 0,0 0 0 1,0 0-1 1,0 0 2-4,0 0-5 4,0 0 8-2,0 0-8 2,0 0 4-4,0 0-1 2,0 0 1 1,0 0 0 0,0 0 0 0,0 0 0-1,0 0-3 0,0 0 6 2,0 0-3-3,0 0 4 2,0 0-8-1,0 0 4 1,0 0 0-1,0 0 0 1,0 0 0 0,0 0-2 1,0 0 4-5,0 0-4 5,0 0 2-2,0 0 0 3,0 0-11-4,0 0 11 1,0 0-4 1,0 0 1 0,0 0 3-2,0 0-3 2,0 0-1 0,0 0 8 0,0 0-7-2,0 0 6 2,0 0-6 0,0 0-4 0,0 0-7-1,0 0-14 0,0 0-41 1</inkml:trace>
    </iact:actionData>
  </iact:action>
  <iact:action type="add" startTime="41286">
    <iact:property name="dataType"/>
    <iact:actionData xml:id="d3">
      <inkml:trace xmlns:inkml="http://www.w3.org/2003/InkML" xml:id="stk3" contextRef="#ctx0" brushRef="#br0">5461 8791 10 0,'0'0'7'6,"0"0"11"2,0 0-14 0,0 0 11-2,0 0-11 2,-1 0 7 0,-1-2 1 0,2 0-5-2,-2-3 0 2,0 5-6 0,0-1 4 0,-1 1-5-2,1 0 3 1,2 0 0 2,0 0-2-1,0 0 3-2,0 0-4 1,0-4-3 2,0 4-7-1,0 0 4-2,5-2 6 3,11-3 6-2,10-2-6 1,12 0 5-2,2-5-3 1,4 4-4 2,6-2 2 1,-1 1 0-5,2 0 0 3,4 1-2 0,7-2 1-1,9 2 2 0,6-1-1 1,6-1 2 0,2-1-4 0,-3 4 2-3,-4 0 0 3,-2 1-2 1,0 2 2-1,2 0-1-3,4 2 2 3,1 2-1 0,0 0 4 1,0 0-8-4,0 0 6 3,8 0-4 0,9 0 3 1,8 0-1-4,6 0 0 3,8 0 3 1,5 0-3-2,4-7 1 0,-4-2-2 1,-9 1 8 0,-10 4-12 0,-14 4 8-2,-7 0-4 1,0 0 1 2,0 0-2-1,3 0 1-2,9 0 2 1,5 0 1 2,14 0 1-2,12 0-5-1,1-4 4 3,5-8-2-2,-7-2 0 1,4-2 0-2,1-4 0 2,6-2 0 0,2-6 0 0,-4-4 0-1,-9 0 2 0,-8 1 2 1,-12 9-8 0,-6 7 8-2,-1 5-7 2,3 6 3 0,-2 2-1 0,-1 2 0-2,-4 0 1 2,-4 0-3 0,7 0 6 0,1 0-3-2,10-2 2 2,-2-8-2 0,0-2 0 0,-3-3 0-2,-6 1-1 3,-8 2 1-1,-6-1 1 0,-7 1-1-3,-8 3 0 3,-3 1 4 0,-5 4-9 0,-7 2 9-2,0 2-8 2,-3-2 4 0,-6 1 0 0,-3-5-1-3,-5 3 3 4,-7-1-2-1,-6 2 5 0,-4 0-10-2,-4 2 9 2,0-2-8 0,-7 2 3 0,-2 0 1-2,1 0-1 2,0 0-7 0,2 0 6 1,3 0-4-4,2 0 5 3,-5 0-9 1,3 6 8-2,-3-2-1-1,-3-2 3 2,-2 2 0 0,-6-4 1 1,0 0-2-3,-2 0 3 1,0 0-4 1,0 3 2 0,0-3 0-2,-2 0 0 2,-14 0 7 0,-7 1-7 0,-15 7-4-2,-3 2 3 2,-11 4 1 0,0 0 1 1,-8 2-1-4,-8 3 4 3,0 0-2 0,-2 3-2 0,-1-1 3-2,1-3-3 2,-1-4 0 0,-3-2 0 0,-1-8 3-2,-3 0-2 2,-2-4 2 0,-3 0-1 0,-2 0-4-2,-6 0 4 3,-1-8-4-2,-3-2 2 1,-4 0 0-1,4 2 0 0,0 2 1 1,-2 2-1 1,2 0 1-3,-6 2 2 1,-4-2 0 1,-4 4-6-1,-5 0 3 0,-6 0-2 1,-14 10 1 0,-13 8 1 0,-13 0-2-2,-12 0 4 2,-4 5-2 0,-3 1 1 1,1 3-1-4,5 3 3 4,7-6-4-2,12-4 3 1,9-4-2-2,12-6 0 3,6-4 0-1,0-1 3-1,7-5-3-1,-1 0 4 3,1 0 1-2,2 0-9 2,8 0 8-3,10 0-4 1,9 0 1 2,7 0 0-2,0 0 2-1,2 0-2 2,4-2-1 1,-3-1 2-1,8 1-4-3,2 0 2 3,1 0-1 1,-1 0 1-2,-6 1-2 0,-6 1 2 0,-4 0-3 1,0 0 3 1,-3 0 0-4,6 0 0 3,6 0 2 0,6 5-3 0,12 2 1-1,7-2 0 0,6-1-2 1,9-1 2 1,9-3 1-4,3 0 0 3,3 0 4 0,4 0-4 0,5 0 4-2,1 0-3 2,1 0-1 1,3-5 0-2,1 1-1 0,1 1 0 0,0 0 3 1,0 1-4 0,3-2 2-2,2 2 0 2,2 1 2 0,0-2-6 1,0 1 1-4,0 2-2 3,0-2-11 0,10 0 15 0,20 0 2-2,17-2 2 2,15 0 0 1,14 0-1-2,0 2-6-1,1 0 3 2,-3 2 0 1,-5 0 0-3,8 0 0 1,0 0-1 1,11 2 1 1,11 10-1-1,6 2 2-3,4 0-1 3,0 0 2 1,8-1-4-1,5-4 4-3,3-4-3 3,8-3 1 0,4-2 0 0,-2 0 0-1,6 0 3 0,-5 0-5 1,0 0 6-2,-2 0-6 3,5 0 4-2,2 0-4 1,6-2 4 0,5-7-2-2,0 1 0 2,1-3 0 0,-3-2 0 0,-5 1 1-2,0 0-2 2,-2 1 5 0,-15 0-8 0,0 3 4-2,-8 3 0 2,-1-2 0 1,-4 0 0-1,2-4-2-2,-2-1 4 1,4 3-2 2,10-4 4-2,-4 5-6-1,-3 2 5 3,1-1-6-1,-3 6 2-3,-7 1 0 3,-3 0 1 0,-8 0 0 0,-5-2 0 0,-1 0 0-2,-8 0 0 2,-5-3 5 1,-7 0-8-2,-12-2 6-1,-3 2-4 2,-4-1 1 0,-1 0 0 0,3-4-2-2,-1 2 4 2,-4 0-2 0,-2 0 1 0,-12 4-2-2,-7-1 4 2,-6 0-5 0,-4 3 2 0,-5 0 0-2,-3 2-1 3,1 0-2-1,-5 0 2-3,3 0 2 2,-6 0-2 2,-3 0 3-1,-5 0-4 0,0 0 3-2,0 0-2 2,0 0-1 1,0 0-10-1,-2 0-2-2,-23 0 14 1,-6 9-2 2,-5-2 4-4,-7 5 1 4,2-2 1-2,0 0-4 2,-8 2 2-3,1 0-2 1,-4 0 0 1,-4 2 0 1,-2-2-2-2,-4-4 4-1,-7-1-2 2,-8-2 6 0,-6 1-12 0,-9 0 7-1,-2-2-2 0,-6 2 1 1,-2 1 0 0,-9-2-1-2,-2 5 2 2,-2 1 0 0,-3 1-1-1,-5 1 0 1,-5 3 4-1,-1 1-4 1,-4-1 0 0,2 0 0-1,-3-2-1 0,2-4 1 1,2-5 0 0,11-5 2-2,8 0 2 2,7 0-2 0,2 0-4-1,2 0 4 0,2 0-4 1,0 0 2 0,5 0 0 1,-7-5 0-4,-11-3 2 3,-4 2-3 0,-6-1 3 0,-1 4-4-2,1 1 2 3,-7-1-3-1,-3 3 3 0,-8 0-1-3,-5 0 1 3,-7 7 0 0,-1 8-3 0,-2 6 6-1,1-3-3 0,3 0 3 1,6 0-5 0,14-6 2-2,10-7 0 2,8 0 0 0,4-5 2 0,6 0-2-2,15 0 1 2,16 0 3 0,15 0 0 0,14-3 0-1,11-2-2 0,6-1-3 2,6 2 2-4,7-4 2 3,4-1 1 1,0 2-4-2,2-4 10 2,-3 1-8-3,5 2 10 1,-4 3-12 2,4 1 3-2,2 1-2-1,0 3-2 2,0-2 1 0,2 2 0 0,0-1-1-2,0 1 2 2,0 0-3 1,0 0-3-1,0 0 5-3,0-2-12 3,0 2 9 0,0 0-2 1,0-2 1-4,0 2 3 4,0-3-3-2,0 3 2 2,2 0 4-4,-2 0-4 4,0 0 2-2,2 0-1 2,0 0-13-4,-2 13-28 3</inkml:trace>
    </iact:actionData>
  </iact:action>
  <iact:action type="add" startTime="49520">
    <iact:property name="dataType"/>
    <iact:actionData xml:id="d4">
      <inkml:trace xmlns:inkml="http://www.w3.org/2003/InkML" xml:id="stk4" contextRef="#ctx0" brushRef="#br0">13734 8183 3 0,'0'0'2'5,"0"0"-2"4,30-1 2-2,14-18 8 2,17-8-8-4,8-2 4 3,0-5-3 1,-1-2-2-4,-5 2 1 4,-2-2-2-1,-5 4 6-1,-7 1-5-1,-11 8 6 3,-9 5-2-2,-12 8 11 2,-8 6-15-4,-6 1 8 4,-3 3-3-1,0 0-3-1,0 0 1 0,-9 0-3 1,-9 0-1-1,1 0 3 2,-4 8-7-4,-4 8 5 3,-4 6-4 0,-4 4 2 1,-2 5 0-1,-8 3 1-2,1 0 0 4,-3 2 0-4,-3 0 0 0,0-1 0 2,-1 0 0 0,0-5 1 1,11-5 1-2,11-10-3-1,11-6 2 5,12-7 0-6,4-2 4 1,0 0-3 3,0 0 3-2,10-5 1 1,25-19 6 1,18-10-11-4,9-7 3 3,4 4-4 0,-4-1 0-2,-4 2 0 2,0 1 1 0,-5-1-1 0,-4 5 1-2,-7 3 0 3,-10 5 0-2,-12 9 3 1,-11 9 0 0,-7 1-7-2,-2 4 4 2,-11 0-2 0,-27 0 1 0,-12 7-7-1,-10 19 6 0,-2 8 2 1,0 3-4 0,0-1 7-2,6-2-7 2,4 0 4 0,4-2-2-2,3 1 1 2,3-2 0 1,6-2 0-2,9-8 1-1,9-7-2 2,12-8 2 0,6-6-2 0,0 0-14 0,0 0 8-2,24 0 7 2,26-16 5 0,16-18 2 0,12-8-2-2,7-2-3 2,-5 0 1 1,0 0-1-2,-8 3 0-1,-10 6-2 2,-4 2 4 0,-16 10-4 0,-13 5 1-1,-13 5 0 0,-13 9 1 2,-3 2-1-4,-12 2-2 4,-26 0 1-1,-18 6-3-1,-10 16-4 0,-5 8 6-1,3 5 0 2,3-1 0 1,1 2 1-3,2 0 0 2,-6 1-3 0,2 4 6 0,-4 3-6-2,5-1 7 2,8-6-8 0,11-7 7 0,18-12-3 1,18-9 0-4,10-8-4 3,0-1-13 0,31 0 17 1,22-7 0-4,24-22 7 3,18-7 2 0,3-6-7 0,-3 3-3-2,-5 4 1 2,-12 3 0 0,-5 4 0 0,-5 4 1-2,-15 4-2 3,-13 6 3-2,-18 3 0-1,-12 8 1 3,-10 3-6-2,0 0-6 2,-21 0 9-4,-19 0 0 3,-13 16-1 0,-5 6 1 0,0 3 0-2,2 4-2 2,9-1 4 0,2 5-4-1,2-4 4 2,1 2-4-2,0-5 3 1,9-5-1 0,6-7 0-3,16-5 1 3,9-8 3 0,2-1-3 0,0 0 1-2,13-6 1 2,25-22-1 1,16-8-1-2,8-4 3-1,2 4-4 2,1 2 0 0,-7 4 0 0,-4 4 2-2,-7 3-1 2,-13 6-1 1,-6 5 1-2,-15 8 3 1,-8 1-8-2,-5 3 3 2,0 0-9 1,-13 0 4-3,-20 0 6 1,-6 4 0 2,-5 13 1-1,-4-3-2-1,6 4 5-1,9-2-7 2,6-4 4 1,7 0-2-3,11-6 1 1,5-5 0 2,4-1 0-2,0 0-10-1,0 0 6 3,0 0 4-2,0 0 2 1,13 0-1 0,5-1 10-2,0-9-9 2,-5 2 3 0,-2 1-2 0,-10 4-3-2,3 1 8 2,-4-2-7 0,0 1-1-2,0 3-3 2,0-5 2 0,0 1-6 0,0 1 7 0,-4 2-9-1,-1 1-20 1</inkml:trace>
    </iact:actionData>
  </iact:action>
  <iact:action type="add" startTime="65419">
    <iact:property name="dataType"/>
    <iact:actionData xml:id="d5">
      <inkml:trace xmlns:inkml="http://www.w3.org/2003/InkML" xml:id="stk5" contextRef="#ctx0" brushRef="#br0">3464 10002 13 0,'-43'0'12'6,"-15"-5"-7"3,-20 0-4-1,18 5-2-2,-8 0 4 2,2 0-7-1,3 0 5 1,10 5-3-2,13-3 2 4,13-2 0-4,14 0 2 3,10 0-2-4,3 0 0 3,0-11 1 1,30-12-1-1,12-6 7-3,20-3-8 4,7 2 5 2,1 12-8-6,-2 6 0 2,-5 5 4 0,-3 7 0 1,0 0-2 1,5 0 1-3,6 0 1 1,10 0 1 2,8 0 1-2,6 0-2-1,-1 0 0 2,5 3 2 0,-6 3-4 0,-1 4 5-1,-5 3-6 0,-10 4 6 2,-6-1-2-2,-11-4-1 0,-8 0 0 1,-14-4 0 0,-14-3 0-1,-7-5 2 0,-11 2 0 1,-6-2 0 0,0 0 5-1,0 0 14-1,0 0-11 3,-27 0 14-2,-13 0-16 1,-20 0-8-1,-16-2-4 0,-13 2 4 1,-9-3 0 0,-7 3 2-2,-2-4-1 2,0 2 0 0,4-1 4 1,-1 3-4-4,13 0 0 4,10 0 2-2,12 0-5 1,18 0 2-2,11 0 0 2,5-3 0 0,12-3 3 1,2 2-3-3,6-3 2 1,6 0 4 1,4 2-5 0,5 3 3-2,0 1-3 2,0 1-2 0,0-2 0 1,0 2-5-4,0 0-1 3,0 0-14 0,12 0 2 0,19 3 19-2,18 18 6 2,21-1-5 0,11 2 4 0,11 0-4-2,-3-3 2 2,-2-5-3 0,-11-7 0 1,-11-5 0-3,-9-2 2 1,-10 0-3 2,-6 0 6-2,-2 0-9-1,-6 0 7 2,-9 0-3 0,-2 0 0 0,-7 0 1-2,-6 0 1 2,-3 0-1 0,-1 0 12 0,-4 0-2-2,0-4 7 2,0-10-15 0,-25-3-3 1,-8-6 2-4,-7 2-2 4,-6 6 0-2,3 5-3 1,-5 1 3-2,2 8-13 2,6 1 12 0,4 0-13 1,14 0 7-4,11 0-11 3,11 0-6 1</inkml:trace>
    </iact:actionData>
  </iact:action>
  <iact:action type="add" startTime="67251">
    <iact:property name="dataType"/>
    <iact:actionData xml:id="d6">
      <inkml:trace xmlns:inkml="http://www.w3.org/2003/InkML" xml:id="stk6" contextRef="#ctx0" brushRef="#br0">10888 9784 9 0,'106'0'1'5,"2"0"8"3,4 0-9 0,9-9 9-2,8 3-7 2,11 0 1 1,-2 3-3-2,-4 0 0 0,-7 3 0 4,-8 0 0 3,-15 0 0-14,-6 12 0 5,-7 0 0 5,-4-2 2-4,0-1-2 5,-6-6 0-8,-11-3 1 5,-11 0-1 0,-12 0 0 7,-7 0 2-14,-11 0-2 5,-12 0 7 2,-8 0-5 0,-9 0 0 2,0 0-1-6,0 0 6 4,0 0 0 0,-15 0 21-2,-16 0-8 2,-18 0-19 1,-19-2 3-2,-11 2-2-1,-15 0-1 4,-7 0 3-3,-7 0-5 2,-11 0 1-5,-12 5-2 10,-20 7 2-11,-18 3-2 4,-13 6 1 1,-5-1 2-1,6 4 0 1,14-3 2-1,18-4-3 3,21-3 2-6,26-6-2 8,17-4 1-8,23-4 0 8,14 0-1-8,9 0 3 2,12 0-1 3,12-9-2-4,12 0 6 5,3 1-6-4,0-2-5 2,26-9 2-2,26-2 3 7,25-9 0-9,16 2 2 3,10 6-4 0,6 3 6 0,-5 6-6 2,-5 2 6-2,-7 4-8 2,-6 3 4-3,1 4 0 5,-5 0 0-7,-3 0 0 8,-2 15-2-9,2 7-2 4,6 10 3 2,8 8-3-4,12 6 3 5,13 0-33-4,13-11-52 4</inkml:trace>
    </iact:actionData>
  </iact:action>
  <iact:action type="add" startTime="68219">
    <iact:property name="dataType"/>
    <iact:actionData xml:id="d7">
      <inkml:trace xmlns:inkml="http://www.w3.org/2003/InkML" xml:id="stk7" contextRef="#ctx0" brushRef="#br0">18996 9772 20 0,'-22'-12'23'4,"2"1"3"5,4 2-18-3,5-2 10 2,-5 1-13 1,1 0-4-2,-10 0-1-1,-6 5-2 3,-9-2-2-1,-14 7-1-1,-12 0 4 0,-19 0-3 0,-9 12 0 1,-11 4 8 0,-6 0-8-2,-3 0 8 4,-2-3-4-3,14-6 0 0,19-2 1 0,25-2 7 0,29-3 0 2,18 0 18-1,11 0-13-3,0 2-13 4,36 5-5-1,33 0 5 0,38 2 4-2,29-8 2 2,17-1-6 0,15 0 0 0,4 0-1-2,3-15-4 2,6-10 1-1,4-3 8 1,-2-2-10-1,5 2 12 1,-1 4-6-1,-9 4 3 1,-7 6-2-2,-7 2-1 2,-15 2 0 0,-9 2-1 0,-15-1 3-2,-22 4-3 2,-22 1 3 1,-20 1-4-2,-21 3 1-1,-15-2 1 3,-12 2 0-2,-9 0 0 2,-4 0-3-3,0 0 2 2,0 0 1-1,-29 0 11 2,-10 0-9-3,-19 0-2 2,-11 0 0 0,-12 0 0 0,-6 11 0-2,-11 3 0 1,-11 2 0 2,-7-2-2-1,-9-2 5-2,-6 2-6 2,-10-2 6 0,-11-1-6 0,-6-2 0-2,-11 1 2 1,-9-3-1 1,-7 0 2 0,-2-3-4-1,4-2 8 1,15 5-3-1,12 0 0 1,18 1 0-1,15-2 2 0,21 2-3 1,17-2 0 0,16-2 1-2,13 0-1 2,9 0 1 1,14-4-4-2,9 2 6-1,13-2-4 3,8 0 6-1,3 0-10-1,0 0 4 0,0 0-11 1,27 0 4 0,22 0 8 0,31-2 3-2,28 1-3 2,25-2 1-1,15 3 3 2,16 0-8-3,3 0 4 2,8 0 0-1,-2-4 0 2,-10-6 0-3,-7-4 0 1,-21 0 3 2,-14 2-2-2,-12 3 0-1,-6 2 3 3,-10 2 0-2,-4 5-8 1,-14 0 4-2,-22 0 0 3,-17 0 0-2,-17 0-5 2,-9 0 4-3,-10 0-13 1,0 0-3 1,0 3 10 1,-14 6 7-3,-11 0 3 1,-6 3 3 2,-5-1-3-1,-2 1 3-2,1-3-3 1,0 0-2 2,2-2 8-1,3-3-9-2,11 3 6 2,5-6-3 0,6 1-3-1,3-2 1-1,1 0-1 3,3 0 0-1,3 2 1 0,0-2-2-2,0 0 6 1,0 0-7 2,0 0 5-1,0 0-6-2,0 0-2 2,0 0 5 0,0 0-6 0,0 0-1-2,0 5-4 2,0 9-13 0,-9 9 14-1,-14 2-58 0</inkml:trace>
    </iact:actionData>
  </iact:action>
  <iact:action type="add" startTime="73993">
    <iact:property name="dataType"/>
    <iact:actionData xml:id="d8">
      <inkml:trace xmlns:inkml="http://www.w3.org/2003/InkML" xml:id="stk8" contextRef="#ctx0" brushRef="#br0">11716 10778 7 0,'7'-17'21'5,"-1"10"-21"3,-4 2 17 0,0 3-2 0,-2 2-15-2,3 0-12 2,-1 0 1 0,2 0-15 0</inkml:trace>
    </iact:actionData>
  </iact:action>
  <iact:action type="add" startTime="74198">
    <iact:property name="dataType"/>
    <iact:actionData xml:id="d9">
      <inkml:trace xmlns:inkml="http://www.w3.org/2003/InkML" xml:id="stk9" contextRef="#ctx0" brushRef="#br0">11716 10778 0 0,'57'139'0'5,"-57"-139"0"-1,0 0 0 6,0 0 0-2,0 0 0-1,10 1 0-1,11 3 0 3,13-1 1-1,11 0 8 1,13 1-7-4,8 3 2 7,11-2-3-8,2 1 2 3,2 1-6 1,2-4 9-2,3 1-3 3,7-1-3-1,8-3 11 0,4 1-11-2,0-1 6 4,8 0-6-5,3 0 4 8,9 0-2-11,5 0-1 6,-1-4 1 0,-2 0 2-2,-7 2-2 3,-6 2 2-2,-3 0-6 2,-6 0 5-4,-5 0-2 7,-2 0-1-8,-1 0 0 10,-2 6-1-14,-5 2 6 8,-6-1-6 0,-6 0 2-1,-5-3-2 1,1-1 4-2,-5-3-6 5,-4 0 4-6,-6 0-2 7,-4 0 1-9,-10 0 0 4,-12 0-1 1,-9 0 3-2,-12-3-2 3,-8 2 3-2,-4-2-3 2,0 2 3-3,0-5-3 1,-9-1 25 2,-22-1-16 5,-12 1-5-14,-11 0-2 7,-8 3-3 3,-9 4 6-4,-4 0-10 3,-8 0 5-4,-6 0-1 6,-9 7 0-6,-7 2-1 8,-4 1 1-11,-3 3-2 5,-6-1 0 1,-11 4 6-1,-12 0-6 1,-18 2 6-1,-10 4-6 2,-6-1 3-4,1 2 0 8,16-1 0-10,15-2 2 11,16-2-5-13,13-2 7 16,18-2-5-16,20-3 2 5,16-6-1 2,18-5 2-3,10 0-2 7,12 0 0-7,9 0 1 6,9-2-1-8,2-6-1 4,0 0-7 1,15-8 8-2,22-1-4 4,13-4 8-4,11 1-4 4,3 3 1-6,4 0-1 9,-2 2 0-10,-3 4 0 10,-3-1-1-10,-9 1 2 4,-4 4-2 1,-9 0 4 0,-9 6-6-1,-7-1 4-1,-9 2-2 5,-1 0-3-6,-6 0 2 6,1 0-4-8,-3 0-4 5,-1 8 6 0,4 4-7-2,-4 0 11 2,7 0-6 0,4 0 2 0,2-2-15-2,12-2-14 7</inkml:trace>
    </iact:actionData>
  </iact:action>
  <iact:action type="add" startTime="80084">
    <iact:property name="dataType"/>
    <iact:actionData xml:id="d10">
      <inkml:trace xmlns:inkml="http://www.w3.org/2003/InkML" xml:id="stk10" contextRef="#ctx0" brushRef="#br0">19228 10854 5 0,'-18'-12'2'4,"5"2"-2"4,-5 2 0 1,-5 0-1-2,-3 4 0-1,-7 2-4 3,-10 2 5-2</inkml:trace>
    </iact:actionData>
  </iact:action>
  <iact:action type="add" startTime="80248">
    <iact:property name="dataType"/>
    <iact:actionData xml:id="d11">
      <inkml:trace xmlns:inkml="http://www.w3.org/2003/InkML" xml:id="stk11" contextRef="#ctx0" brushRef="#br0">17790 10894 1 0,'-30'0'9'5,"15"0"6"4,13 0 12-3,2 0-15 2,2 0-12 0,34 0 0 0,23 0 4-2,29 0-1 2,20 0 7 0,14 0-9 0,12-2-1-2,15-12 0 2,16-4-1 0,11-3 2 0,2-6 4-2,-4 3 1 5,-11 3-5 1,-9 3 7-11,-9 7-5 6,-12 1-3 2,-7 3 2-2,-20-2-3 1,-19 0 1-2,-20 6 0 5,-20-1-1-6,-20 2 2 7,-14 2 6-9,-9 0-2 4,-4 0-2 0,0 0 2 1,-2 0-3-1,-29 0 6 1,-18 6-4 2,-14 6-3-6,-6 2 2 4,-2-5-1 0,5 0-1 5,-2-6 2-9,10-3 2 0,5 0-7 6,4 0 4-3,9 0-2 2,5 0 1-5,8 0 0 9,8 0 0-9,9-5 1 7,5 3 3-9,5-3-5 7,0 5 0-1,0 0 0 0,0 0-2-3,0-3 4 4,0 3-2-1,0 0 0-3,0 0-2 3,0 0-4 1,0 0-26-2,-3 0-25 2,-12 12-11-3</inkml:trace>
    </iact:actionData>
  </iact:action>
  <iact:action type="add" startTime="81647">
    <iact:property name="dataType"/>
    <iact:actionData xml:id="d12">
      <inkml:trace xmlns:inkml="http://www.w3.org/2003/InkML" xml:id="stk12" contextRef="#ctx0" brushRef="#br0">10039 12023 9 0,'-17'0'24'2,"17"2"-7"5,0 4-17 1,28 6-17-1,37 2 17 0,27 7 8 1,19-6-2 0,12 0-3-3,10-8-2 4,5-5-1-1,3-2 5-1,0-5-10 1,1-24 6 2,-2-6-3-4,1 0 2 1,-3 1 0 2,-13 6 2-4,-14 2-2 6,-11 6 0-6,-12 4 4 7,-14 2-4-9,-9 4 1 4,-15 2-2 1,-15 4 2-1,-12 4-2 2,-14 0 1-3,-6 0-4 1,-3 0 1 0,0 0-3 1,0 0 6 0,-23 0 18 0,-12 2-10-2,-13 10-6 2,-10 2-2 1,-6 3 2-2,-12 3-2 2,-6-1 0-4,-8-1 0 6,-10 3-2-6,-7-6 5 8,-11 4-2-10,-7-2 0 3,-4-3-1 2,-8 0 3 0,4-5-3-1,8-4 0 0,11-3 4 3,21 0 2-7,20-2-5 10,13 0 5-9,12 0-2 3,15 0 3 0,10 0-6 1,13 0 3 0,5 0-3 0,5 0-2 1,0 0-6-3,0 0-11 1,15 0 18 1,14-2 5 4,9-12 4-9,7-4-6 4,7 1 1 1,1-4-3 0,7 5 1-1,1 2-2 0,6 5 0 3,-7-2 0-4,-5 3 0 5,-6-2-2-7,-5 0 4 3,-5 0-1 1,-6 2 1-2,-8 1-4 3,-10 6 3-2,-4 1-2 1,-8 0 0-2,-3 0-5 2,0 0 2-1,0 0-3-1,-14 1 7 3,-13 12 5-1,-6 1-5 0,-1 0 0 0,1-2-3-1,4 1-3 0,4-6-11 3,6 1-18-6</inkml:trace>
    </iact:actionData>
  </iact:action>
  <iact:action type="add" startTime="88124">
    <iact:property name="dataType"/>
    <iact:actionData xml:id="d13">
      <inkml:trace xmlns:inkml="http://www.w3.org/2003/InkML" xml:id="stk13" contextRef="#ctx0" brushRef="#br0">2470 13072 18 0,'-7'-17'15'6,"-1"5"10"1,2 5-15 0,4 0 1-1,0 4-10 2,2 1 1 0,0 2-2 0,0 0 0-2,0-2-1 2,0 2 2 0,0-2-3 0,0-1 5-2,0 0 0 3,-3-2-2-1,1 0 7-1,-2-2-2-1,2 2 6 2,-4 1-1 0,4 1-5 0,0 3 0-2,0 0-5 2,2 0 2 0,-2 0 0 0,2 0-6-2,0 0 1 2,0 0 1 1,0 0-4-2,0 0 1-1,0 0 0 2,0 0-7 1,0 0 5-2,0 0-1-1,0 0 6 2,0 0 2 0,0 0-2 0,0 0 1-2,6 0 0 2,8 7 2 1,-4 1-2-2,3-2 0-1,-6 0 4 2,3-1-5 0,-1 2 2 0,2-2-1-2,-1 2 2 2,9 3-3 0,2-1 2 0,9 2 0-2,4 1-1 2,3 0 0 3,6-1-2-5,4 1 4-1,2-4 2 3,2-3 1 1,5 2-10-2,2-7 7 0,2 0-2 1,1 0 4 0,1 0-4 0,-4 3 0-3,2 1 3 4,0 1-3-2,1 0 2 1,6 1-1-1,10 0 1 1,12 0-3 0,4 2 2-1,9 0-1 0,0 1 0 1,3-4-2 0,6-5-3 0,7 0 10-2,5 0-6 2,-1-2 4 0,0-14-5-1,-3-2 4 0,-5-2-2 0,-2 4 1 1,-5 0-1 1,-7 4 0-3,7 4 3 1,-3 7-5 2,3 1 6-2,5 0-8 0,-3 0 6 1,3 7-2-1,6 3 0 2,7-6-2-3,8 0 2 1,1-4 0 2,-5 0-2 1,-4-1 4-4,-9-16 2 2,-9 5-4 0,-4 0 1 0,-6 2-1-2,-3 3 0 2,12 2-1 0,-5 1 1 0,6 1-2-2,1 3 5 2,-6 0-3-1,5 0 0 2,0 0 0-3,9 0-1 2,-2-3 1-1,-2-3 0 2,-4-2 0-4,-2 2 0 4,-4 0 2-1,-4 0-4-1,-3 2 6 0,-6 0-6 0,1 0 6 1,1 0-6 1,3 2 2-3,4 0 0 2,-2-2 0 0,4 2 1 0,5 0-4-2,2 0 6 2,5 0-7 0,-1 2 8 1,-4 0-8-5,-1 0 3 5,-5 0-1-2,-5 0-1 2,-4 0 3-3,-8 0-2 1,-4 0 4 2,1 2-4-2,-8 0 5 0,7 3-3 0,5 0 4 2,2 1-8-1,7-5 6-2,2 2-2 2,-5-3 0 0,5 0 0 0,2 0-3-2,3 0 6 2,-4 0-5 0,-3 0 6 0,-11 0-6-2,-6 0 4 2,-7 0-4-1,-3 0 2 1,-5 0 0-2,-2 0-2 2,-6 0 2 0,-3 6-2 0,-2-3 4-1,-3 0-2 1,-1-3 4 0,2 0-6-1,0 0 5 0,1 0-3 1,4-8 1-2,-4-2-1 2,-5 4 0-2,0-2 4 2,-9 6-5 0,-1-2 3-1,-2 4-4-1,-8 0 1 3,-4 0-1-2,-5 0 1 2,-5-3 1-3,-3 3 0 2,-4 0 1 0,0-5 5 0,0-7-1-3,6-6 5 4,-4-5-7-1,-1-2-2-1,-3 1 5 0,0 2-5 1,0-1 2 0,0 1-2-1,0 0-1 0,0 0 3 1,4-2-4 0,-4 2 7 0,1 0-12-3,-1 2 7 4,0-3-2-1,0 0 2-1,0-3-1-1,0-5 0 2,-8 2 0 1,0-5-1-2,-2-1 2-1,-4 0-1 3,-1-2 0-2,-2 3 0 2,-6 2-1-3,1 2 1 2,-5 1 0 0,1 6 0-1,-1 3-3-1,0 0 7 2,0 5-7 0,-3 6 6 0,2 2-6-2,-4 7 2 2,2 0 0 1,-1 0-1-2,-3 0 1 0,1 9 1 1,-5 5-3 0,0-2 1-1,-6 2 4 0,-6-1-4 0,-1-1 7 2,-4-3-8-1,-3-3 4-3,-2-4-1 4,-3 0 0-1,-5-2 2 0,0 0-5-2,-10 0 6 2,2 0-3 0,1 0 5-1,-6 0-6-1,3 0 2 3,0 0-2-1,0 0 2-1,2 0-1 0,0 0 0 1,-6 0 2-1,-3 0-2 1,5 0 0-1,-1 0 0 1,6 0 5 0,6 0-9-1,-3-2 6 0,1 0-2 1,-6 2 0 0,0-2 0-1,-6 0-3-1,-1-4 6 3,-8 1-5-1,-3 0 6 0,-1-2-8-3,-2 0 6 4,1-3-2-2,0 1 0 1,-1 1 0-1,-2 5-2 1,-2-4 6-1,-4 3-6 1,6 3 4-2,0-3-4 3,8 2 5-1,0 2-6 0,-1 0 3-3,-1 0 0 4,-3 0-2-2,-7 0 4 2,3-3-7-4,1-1 10 3,-1-1-8 1,0 3 6-2,-3-2-6-1,2 2 3 3,1 0 0-2,3-1 1 2,4 2-1-3,-1 1 0 2,3-3 2 0,5 2-2 0,4-2 3-3,10-1-4 4,1 1 3-1,-3-1-4-1,-1 4 2 0,-5 0 0 1,-3 0 0-1,1 0 0 2,-4 0-5-3,-1 0 10 2,5 0-10 0,-4 4 10-1,-2-1-10 0,4 1 5 1,-3-4 0 0,4 3 0 0,2-3 1-2,2 0-2 2,2 0 6 0,1 0-4 2,3 0 0-4,4 0-1 2,7-4 4 0,1-1-5-1,4 4 1 0,2-1 0 1,1 0-1 0,-3 2-1-1,0 0-2 0,-4 0 8 1,-4 0-6-1,2 0 7 2,1 0-9-3,1 0 7 2,-1 0-5 0,1 0 2-1,6 0 0-1,2 0-1 2,2 0 5 1,3 0-4-2,1-5 2-1,6 3-1 3,0-1 0-2,5-1-2 1,-4 1 0-1,2 1 1 1,-1 2 0 0,4 0 0-1,-5 0-3 0,3 0 6 1,1 0-6 0,-4 0 7-1,3 0-7 0,-4 0 4 1,-3 2-1-1,5 5 0 2,5-5 0-3,4 1-2 2,2-1 5 0,2 1-4 0,-5-1 4-2,6-2-4 1,1 0 1 2,-2 0 0-2,4 0-1 0,0 2 1 0,-2-1-1 2,1 4 2-1,-4-1-6-2,0 1 10 2,-1 3-8 0,-4 2 7 0,8-1-6-2,0-5 3 2,1 1-1 0,4 0 0 0,-3-1 1-2,-3 0-3 2,-1-2 5 0,-2 1-5 0,-3-3 6-2,6 3-8 2,-3-1 8 0,4 0-7-1,7 3 3 0,1-4 0 1,1 3-1-3,1-2 1 3,0 2-2-2,5-1 4 3,1-3-4-2,3 0 4 2,-3 3-4-4,2 3-1 4,-4 2 2-1,-3 2 0 0,-1 0-1-3,1 2-2 4,-1-3 8-1,1 3-7 0,1-5 8-3,-1 3-9 4,4-2 6-1,-1 1-4 0,-1 0 2-2,1 1-1 2,3 0 0-1,-2-2 0 1,6 1-1-2,4-4-4 3,0 2 4-1,0 2-7 0,0 3 8-2,0 0-3 2,4 1 4 0,4-3-6 0,-3 1 6-2,2 0-4 2,0 3 8-1,-2-2-6 2,4 2 5-4,-5 0-5 4,0-2 2-1,0-1 0 0,1-1-1-2,-1 1 1 2,0-3 0 0,-2-2 0-1,0-2-1 0,-2-2 2 1,2 1-2 0,-2 0 4 0,0 1-5-2,0 0 2 2,0 2 0-1,0 0 0 2,0 2 1-3,0-2-2 2,0 2 4 0,1-4-5-1,2 0 6-1,-3 1-7 3,3-4 4-1,-1 1-1-1,0-2 0-1,0 0-2 1,0 0 2 2,0 0-5-1,-2 0 4-2,2 0 2 2,-2 0 2 1,0 0 0-1,0 0-3-2,0 0 0 2,0 0 3 0,0 0-3 0,0 0 1-2,0 0-2 1,0 0 4 2,0 0-4-2,0 0 5 0,0 0-8 1,0 0 2 0,0 2-3-1,8 4 3-1,5 4 2 3,3 6-2-1,-3 7-20 0,-9 1-53-3</inkml:trace>
    </iact:actionData>
  </iact:action>
  <iact:action type="add" startTime="92863">
    <iact:property name="dataType"/>
    <iact:actionData xml:id="d14">
      <inkml:trace xmlns:inkml="http://www.w3.org/2003/InkML" xml:id="stk14" contextRef="#ctx0" brushRef="#br0">2262 6457 19 0,'-9'-10'18'4,"5"2"-13"5,-1 4 4-1,2 1 0-2,1 3-6 1,2 0-3 2,0 0-5-1,0 0-8-2,0 15-10 1,0 19 23 2,0 14-2-2,7 20 2 0,4 14 2 0,1 6-2 2,3 3 1-2,-4-5 0 0,3 2 4 3,-5-5-4-4,-1-6 2 1,1-6-1 1,-4-18-1-1,0-8-1 4,-5-15 2-6,0-8 4 6,0-6-5-8,0-6 8 5,0-4-7-1,0-4 8 0,0 0-9 1,0 1 0 0,0-2-1-1,0 1-1 0,0-2-4 6,0 0-19-9</inkml:trace>
    </iact:actionData>
  </iact:action>
  <iact:action type="add" startTime="93269">
    <iact:property name="dataType"/>
    <iact:actionData xml:id="d15">
      <inkml:trace xmlns:inkml="http://www.w3.org/2003/InkML" xml:id="stk15" contextRef="#ctx0" brushRef="#br0">2081 6476 18 0,'-8'-14'29'4,"4"6"-20"2,3 4 6 3,1 3-15-1,0 1-1 0,0 0-12-3,26 0-5 3,23 0 18 1,26 0 5-1,25 0-1-2,24 0 2 2,17-10-4 0,3-8-1 0,-1-8 4-2,-6 1-1 1,-11 0-6 3,-7 1 5-4,-8-1-6 1,-4 7 5 1,-3 1-2-1,6 6 0 2,4 5 1-3,3 4-2 2,9 0 2 0,0 2-2 0,0 0 2-3,-4 0-2 4,-10 0 1-2,-16 0 0 2,-11 2-2-4,-12 5 2 3,-11-4-1 0,-8-1 2 0,-14-2 3-2,-9 0-1 3,-6 0 0-2,-13 0-2 2,-2 0 4-3,-6 0 0 2,-1 0 0-1,3 0 5 2,0 0-3-4,4-5 12 4,1-4-9-2,-6 1 4 1,6 0-9-2,-7-2 5 2,1 2-9 1,-1 2 4-1,-2 2 1-2,0-1-6 2,-2 5 5 0,0 0-2 0,0 0 1-3,0 0-4 3,0 0-1 1,0 0-9-1,0 0-3-3,11 12-2 4,5 14 15-2,7 6-1 1,3 9 2-1,0 7 0 1,3-2 0 0,-2 5-1-1,-2-1 3 0,0 4-6 1,-5 6 3 0,-5 4 0 0,1 6 0-2,-3-1 1 2,0-5-4 2,1-4 8-2,-1-2-7-2,3 0 6 2,1 1-6-1,6 1 2 2,-1-2 0-4,1 0 0 4,-4-7 0-1,-2-5 0 0,-7-7 2-3,0-9-3 4,-5-7 3-2,1-9-3 0,-6-9 3-1,0 0-2 2,0-4 1 0,0-1 4 0,0 0 2-2,0 0-1 2,0 0 8 0,0 0-8 0,-11 0-1-3,-12 0-5 4,-6 0-1-1,-6 0-9 0,-8 4 6-3,-3 6 0 4,-6 5-2-2,-6 3 5 2,-9 6-3-3,-4 4 1 2,-14 1 5-1,-8 2-4 2,-6-2 0-3,-3 0 0 2,0 0 1 0,-4-6 1-1,-2-2 0 0,-6-6 1 0,-3-7-2 2,2-5 4-1,2-3 2-3,-1 0-3 3,2 0 0 1,2-5-1-1,6 1-2-2,8 2 1 2,6 2-2-1,0 0-1 1,-4 0 6-1,1 4-7 1,1 4 10 0,5 0-11-1,11-4 8-1,13 0-3 3,16-4 0-2,15 0 2 2,4 0 2-3,11 0-3 2,6 0 5 0,2-4-4-1,2 0 4-1,3 0-1 2,-1 2-8 1,1 0 3-1,0 1 0-2,4-2-3 1,-5 1 2 2,0 2-2-1,1 0 6-2,-3 0-7 2,-1 0 8 0,1 0-8 0,0 0 6-3,2-2-4 4,1 2 3-1,0-2-1 0,2 2 0-2,-5-2 3 2,0-2 1 0,-2-4-4 0,-4-4 0-2,-3-4 3 2,-1-3-6 0,-4-4 3-1,-1-5 0 0,-1 0 0 1,4-2 0-1,-4-2 0 1,8-1 3-2,-5-4-6 3,2-8 7-1,2-9-8 0,3-6 4-2,2 0 0 2,0-2 0 0,4 5 0-1,-4 7 0 0,4 4 1 1,3 8-2 0,-4 4 2-1,8 2-2 0,-5 4 1 0,4 0 0 1,1 2-3 0,0 0 3-2,0-3-3 3,0 0 3-2,0-2 0 2,0 2 0-3,0 2 6 2,0 5-5-1,0 6-2 1,0 9 6-1,1 2-9 1,-1 5 4-1,3 0-1 2,-3 0-5-3,0 0-5 2,0 0 7-1,2 0-10 1,10 0 8-1,8 0-1 0,20 0 7 2,27 0 0-2,27 0 5-1,24-26 2 3,13-6-6-1,1 0-1 0,-9-2 3-2,-5 0-3 2,-9 3 4 0,-9-3-8 2,-6 7 7-3,-8-2-3 0,4 3 0 1,1 4-1 0,3 1-1-2,2 2 4 2,1 1-5-1,6 1 6 2,5-3-6-3,2-3 4 1,-2 5-2 1,-12 4 1 1,-11 4 0-3,-17 6 0 2,-7 1-3 0,-10 3-1 0,-5 0 8-3,-3 0-9 4,-3 0 7-2,0 3-5 2,1 3 3-2,-4 2 0-1,3 1 0 4,-4 0 0-3,-7-1-1-1,-2 2 1 2,-5 0-4 0,-4-1 5 0,0 4-2-2,-4-3-5 2,-4 2 5 0,-1-1-5 0,-5-4 4-2,4 6 0 0,0-4 2 1,3 4-2 2,5-4 6-3,5 0-4 2,-2-1 3 0,6-2-3 0,-3 2 2-2,3 0-2 2,-3 2 0 0,-4-3 0 0,-2 6-1-2,-3 0-2 2,0 5 0 0,2 9 1-1,-1 6 0 0,-4 10-5 0,-4 6 7 1,-4 4-3 1,-2 3 3-3,0 2 1 2,0 3 1 0,0-1-1 0,0 2 1-2,-2 4 0 1,-14 4 2 1,1 2-6 0,-6 2 4-1,1-9-2 1,3-3 1 0,-1-12 0 0,2-8-1-2,5-7 0 2,2-9 2 2,0-9-1-2,5-5-2-2,2-7 2-1,-1-3-2 3,3-2-2 1,0 0 2-3,0 0 1 2,0 0 5 0,0 0 7-1,0 0-8 0,0 0 12 0,0 0-16 2,0 0 2-1,0 0-2-2,0 0-6 2,0 10-7 0,-5 14-39 0,-14 2-47-2</inkml:trace>
    </iact:actionData>
  </iact:action>
  <iact:action type="add" startTime="97359">
    <iact:property name="dataType"/>
    <iact:actionData xml:id="d16">
      <inkml:trace xmlns:inkml="http://www.w3.org/2003/InkML" xml:id="stk16" contextRef="#ctx0" brushRef="#br0">2638 12994 5 0,'45'8'0'7,"1"-2"5"1,4 0-3-2,3 2-2 2,4-1 1 0,3 2-1 0,6 1 0-3,3-3 1 3,4 0 1 2,1-1 0-4,-5-2-3 1,3-1 4 0,4 4-3 2,9-2 2-2,15-5 0 0,5 0-2 3,15 0 2-4,1 0-2 2,8-15 2-2,2 3-4 2,-3 0 6 1,1 0-4-1,-12 2 3-3,-5 1-6 4,-3 4 6-1,-4 2-6 0,-2 2 6-2,3-3-3 1,11-3 0 2,7-2 0-1,12-3 2-2,7-2 1 2,4-2 2 0,5 0-4 0,-1-1 7-3,-4 4-8 4,-9 1 9-1,-6 2-6 0,-5 1 1-3,-6 2 3 3,-8 0-6 1,-2 6 6-2,3 1-7-1,4 0 2 2,5 0 0 0,4 0-4 1,0 8 2-4,8 2 0 3,2 1-2 0,-3-1 2 0,-5-2-2-2,-8 3 4 2,-7-3-3 0,-8-1 4 0,-5 3-6-2,-1 1 6 2,-6-1-5 0,-1 3 2 0,7 0 0-1,-1 0 0 0,5 2 2 1,1-1-1 1,2-2 0-4,6 0-1 4,4-2 3-2,6 2-6 2,-3-2 3-4,-5-2 0 3,-1 3-2 0,-2-4 4 0,-8 1-4-2,-1 2 4 2,-5-3-1 0,0-4 3 0,6 1-4-2,2-2 1 2,3-2-1 0,-2 0 1 0,-2 0 4-2,2 0-4 2,-2-2 0 0,1-5 5 0,-2 4-5-1,-7-1 0 0,-5 2 3 1,-8 0-5 0,-6 2 1-2,-7-1 0 2,-3 1-1 1,-8 0 1-2,-9 0-3-1,-6 0 7 2,-10 0-4 0,-6 0 5 0,-8 0-8-2,-6 0 6 2,-8 0-2 0,-1-3 1 0,-3 3 3-2,-3 0 2 2,0 0-6 0,0 0 5 0,0 0-5-2,4 0-2 2,3 0-1 0,-1 0 1 0,1 0-1-2,0 0 1 2,-3 0 1 0,1 0 0 0,-3 0 4-2,4-2-4 2,1-6 8 0,2-2-6 0,2-4 1-1,0 2-3 1,3 0 0-1,-2 2 0 1,3 0-3-2,0 2 3 2,1 2-1 0,-5 0 0 0,-5 2 2-2,-2 2 0 2,2-3 3 0,-2 4-4 0,-2-5 0-2,5 0 2 2,-3-2-2 0,2 2 3 0,2-2-3-2,-2 0 3 2,1 1-4 0,-1 2 5 0,2-1-7-2,-4-1 3 2,0 3 0 0,-4 3 0 0,5-1 0-2,-5 2-1 2,0 0 3 0,2-2-3 0,-2 0 4-2,0 2 3 2,0-5-5 0,0 3 3 0,-4 1-4-2,-3 1 5 2,3 0-5 0,1 0 3 0,3 0-6-2,0-2 8 3,0 0-9-2,0 2 4 1,0 0-2-1,0 0-10 1,0 0-3-1,0 0-10 2,0 2-1-4,0 14-24 3</inkml:trace>
    </iact:actionData>
  </iact:action>
  <iact:action type="add" startTime="109831">
    <iact:property name="dataType"/>
    <iact:actionData xml:id="d17">
      <inkml:trace xmlns:inkml="http://www.w3.org/2003/InkML" xml:id="stk17" contextRef="#ctx0" brushRef="#br0">15708 13133 0 0,'0'0'1'6,"0"0"2"3,0 0-2-1,0 0 0-2,2 0 3 2,9 0 0 0,5 0 4 0,7 0 3-2,0 0-3 2,12 0 2 0,0 0-4 0,3 0 0-2,2 0-6 2,7 0 6 0,1 0-5 0,6 0 0-2,11 0-1 2,4 0 0 2,7 5 0-3,6 4 4-1,1-2-5 2,13-2 3 0,15 2-4-1,9-5 4-1,14-2-2 3,2 0 0-1,3 0 0-1,0 0 1 0,0-2 1 1,0-10-1 0,1 0 0-1,7 3 0 0,2 0 2 1,5 3-2 0,-5 4-1 0,-3 2 0-2,-4 0-1 2,-4 0 2-1,-7 5-5 2,-6 4 8-4,-4 3-7 4,-12-4 6-2,-12 4-6 2,-7-3 5-4,-9-1-2 4,-2-3 0-1,2-3 0 0,-6-2 0-3,-3 0 0 3,-8 0 0 1,-9 0 3-1,-11 0-4-3,-7 0 2 4,-4 0-2-2,-10 0 1 1,0 0 0-1,-3 0 0 1,-4 0-4 0,10 0 4 0,1 0 0-2,2 5 4 2,0-3-2 0,-2-1-4-1,0 1 2 0,-1-2 0 1,-4 2 0 0,-4-2 1 0,-8 0-1-3,-2 2 0 4,-5-2 2-1,-3 0 3 0,0 3 5-2,0-3-7 2,0 0 3 0,0 2-1 0,0-2-3-2,0 2-2 2,0-2 0 0,0 0 7-1,0 0-3 0,0 0 1 1,-8 0-5-1,-5 0 2 2,-7 1-1-3,-7-1-2 2,-7 2 1-1,-5-2 0 2,-8 0-1-3,-6 0 3 2,-9 0-4 0,-10 0 4 0,-8 0-4-2,-8 0 5 2,0 0-5 0,-1 0 2 0,-1 0-1-2,3 0 1 2,-4 0-1 0,-6 0 1 0,-7 0 0-3,-9 0 0 4,-5 0 3-1,-7 0-6 0,-1 0 3-2,-5 2 0 2,0 0 0 0,2 1-1-1,-6-3 1 0,4 1-2 1,2-1 2 0,1 0 2 0,11 0-2-2,-3 4-2 2,-1-1 0 0,-11 1 3 0,1 1-2-2,-6 5 1 2,2 0 0 0,2 2 0 0,5 2 0-3,9 1 0 4,9-3 2-1,1 0-4 0,8-2 3-2,5-2-2 2,9-4 1 0,9-2 0 0,11-2 0-2,7 0 0 2,2 0 0 0,7 0 0 0,6-6 2-3,8-6 1 4,8 1-1-2,8-1-2 2,6 5 5-3,7-1-4 2,6 1-1 0,2 3-4 0,0 3-4-2,0-3 2 2,6-1-2 0,20 2 7 0,10-2 0-3,8 1-3 4,1 3 3-1,4-1-4 0,-2 0 5-2,-1 2 0 1,6-2 0 1,6 2 1 0,6-3-2-1,12-1 3 1,11 3-2 0,4-1 0 0,5-1 0-3,3 1 0 4,1-1 2-1,4 0-6 0,4 3 9-2,-1 0-9 1,-3 0 8 2,1 0-7-1,-4 0 3-2,-1 6-1 2,-5 2 1 0,1 1 0 0,-5-4-1-2,1 4 5 2,-1-4-6 0,4 2 4 0,6-2-2-2,2 2 2 2,0-6-4 0,4-1 2 0,4 0-2-2,6 0 1 2,5 0 1 0,-4 0 1 0,-2 0 1-2,-3-5-2 2,-5-2 3 0,-4 6-4 0,-8-2 1-2,-5 3 0 2,-5 0-1 0,-2 0 2 0,-1 0-2-3,-1 0 2 3,-6 0-1 0,-9 0 1 1,-11 0-1-4,-17 0 5 4,-10 0-5-1,-10 0 0 0,-13 0 4-2,-4 0 0 2,-2 0 6 0,0 0 6 0,0 0 8-2,2 0 1 1,1 0-9 1,-3 0-3 1,2 0-13-4,-2 0 0 3,0 0 0 1,0 0 0-1,0 0-4-2,0 0-2 2,0 0 3 0,0 0 3 0,0 0 0-3,0 0 3 4,0 0-4-1,0 0 2 0,0 0-2-3,0 0-3 4,0 0-10-1,2 0-13 0,0 0-21-2,2 0-28 2</inkml:trace>
    </iact:actionData>
  </iact:action>
  <iact:action type="add" startTime="116747">
    <iact:property name="dataType"/>
    <iact:actionData xml:id="d18">
      <inkml:trace xmlns:inkml="http://www.w3.org/2003/InkML" xml:id="stk18" contextRef="#ctx0" brushRef="#br0">12739 14142 9 0,'0'0'35'6,"0"0"-16"1,-3 0-8 0,3 0-11 1,0 0 0 0,0 0-1-2,0 0-3 2,0 0 3 1,0 0 1-3,0 0 0 1,0 0 2 1,0 0 8 0,0 0-5 1,-4 0 6-3,2 0 1 2,0 3 4-1,0-1-8 2,0 0-3-3,2 0 3 2,-3-2-4 0,3 3-4-1,0-3-2 0,0 0-1 0,0 0-11 1,13 5 14 0,21-3 0-2,8-2 0 2,11 0 2 1,10 0-2 1,12-7 2-6,11-10 0 4,3-5-4 0,5 0 5 0,-5 4-3-2,-1-2 1 2,-2 8-1 0,2-5 0 0,2 7 1-1,3 5-3 0,3 2 4 1,5 1-4-1,3 2 5 0,7 0-5 1,12 0 2 0,4 0 0-2,4 0 0 2,2 0-4 0,2 7 4 0,4 1 0 0,1 1-2-2,-6 4 2 2,-5 5-4 0,-5-6 2-2,-5 4 1 2,-1-2-1 0,-3-2 0 0,7 2 2-1,5-2 0 0,6 1-1 1,8-2 2 0,2 1-2-2,1-2 5 2,1 3-7 0,0-4 5 0,-9 1-2 0,-4 0 0-2,-10 0 0 2,-6-4-4 1,-3 0 9-2,-3 1-8-1,2-4 7 2,4 1-6 0,3 1 4 1,0 4-3-4,1-7 1 2,4 1-4 1,9 2 3 1,0 3 1-3,3-4 0 3,-4 2 2-2,-3 3-3 1,-2-6 4-2,-9 1-5 2,0-2 4 0,-6-2-2 0,2 0 0-1,-1 0 1 0,-8 0-4 1,-2 0 6 0,-12 0-6-2,-8 0 6 3,-8 0-6-2,-11-6 5 1,-5-2-4-2,-14-2 2 2,-10 2 0 0,-10-1 3-2,-10 4-1 2,-5 1 5 0,-6-1-1 0,-4 0 8 0,0 3-9-2,0-3 7 2,0 5-4 0,-4-11-8 1,-17 3-5-4,-6-5-5 3,-8 4 3 0,-7-1-6-2,-10 3 11 2,-1-8 2 0,-6 7-2 0,-5-3 4-2,-3 4-3 2,-7 2 1 0,-5-2 0 1,-11 7-1-4,-3 0 5 3,-1 0-8 0,1 0 8 0,-8 0-8 0,-6 12 6-2,-9-3-4 2,-11 6 2 1,-5-5-1-4,-1-3 1 3,-8 2 0 0,3-1-1-1,-5-4 3 2,0 0-2-2,-1 2 4 0,-1-4-7 1,4 0 6 0,4 2-5-1,-2-4 2 0,-4 0 0 1,-3 0-1-2,-4 0 2 2,5 0-4 0,-2-4 6 0,4-6-4-2,5 2 4 2,0-4-5 0,2 0 4 0,7 2-2 0,1 0 0-2,6 5 0 2,3 3-4 0,-3 1 8-2,-3 1-7 2,3 0 6 0,-3 0-6 0,7 0 4 0,-1-6-2-2,6 1 1 2,6-2 0 0,5 1-1-2,1 2 2 2,3 1-2 0,2 3 3 0,5 0-3-2,8 0 5 2,10-1-7 0,8 1 3 0,9 0 0 0,4 0 0-2,9 0 0 2,2 0-1 0,10 0 4-1,6-2 0 0,8-2-3 1,8 2 5 1,5-3-3-4,4 4 0 3,0 1-2 0,0 0-4 0,0 0 3-2,11 0-5 2,16 0 3 0,8-4 6 0,7 4-7-2,1 0 0 2,-1 0 2 0,5 0 0 0,2 0 2 1,4 0 0-4,12 0 0 4,2 4-4-2,11 4 8 1,7 2-9-2,2 2 10 2,7 0-10 0,3-7 3 0,10 0 2-2,7-5-2 2,4 0-1 0,5 2 2 0,-2 2 1-2,5-2-5 2,1 4 10 0,-2 2-10 0,5-1 8-2,3 2-7 2,8-1 2 0,6-4 2 0,9-2 0-2,2-2-3 2,7 0 1 0,3 0 4 0,3 0-3-2,-6 0 2 2,-7 0-1 0,-7 0 1 0,-1 0-2-1,1 0 2 0,-1 0 1 1,-1 2-2 0,2 2-2-2,-3 0-1 2,-3-2 6 0,-5 2-7 0,-10-4 6-2,-13 2-5 2,-11 2 4 0,-15 0-1 0,-16 5 0-1,-15-9 1 0,-18 5-2 1,-12-3 3 0,-17 0-2-1,-8-2 1 0,-5 0 5 1,0 3-2-2,0-3 4 3,0 0 5-2,-2 0-9 1,-18 0-4-1,-7 0-16 0,-6 0-21 1</inkml:trace>
    </iact:actionData>
  </iact:action>
  <iact:action type="add" startTime="119360">
    <iact:property name="dataType"/>
    <iact:actionData xml:id="d19">
      <inkml:trace xmlns:inkml="http://www.w3.org/2003/InkML" xml:id="stk19" contextRef="#ctx0" brushRef="#br0">5755 15276 1 0,'0'0'9'5,"0"0"16"0,0 0 8 3,-5 0 0 0,-17-4 0-2,-14-2-26 2,-14-2-5 0,-10 4 1 0,-10 0-3 0,-6-1 1-2,-4 4-2 2,-1-3 5 0,4 4-5-2,-11-4 4 2,0 4-6 0,-8 0 3 0,-9 0 0 2,-2 0 0-6,-3 4 0 4,-1 0 0 0,4 4 1-2,0 2-2 2,7-2 2 0,4 1-2 0,5 2-1 0,6-3 2-2,2-1-3 2,4 0 0 0,9-3 1-2,10-4 1 2,11 0-1 0,16 0 4 0,10 0 1 0,14 0 0-2,9 0-2 2,0 0-1 0,0 0-8-2,7 0-4 2,24-5 8 0,21-8 3 0,21-1 2 0,16-7-1-2,7 6 3 2,5-1-6 0,7-3 0-2,6 1 2 2,4 5-3 0,9-1 2 0,-2 5-1 0,-5 0 2-2,-1 4-2 2,-5 1 6 0,-10-1-4 0,-6 2 4-2,-5 3-6 2,-6 0 3 0,1 0 0-2,-1 0 0 1,-7 0 0 2,-7 0 0 2,-10 0 2-4,-10 0-4-1,-8 8 4 2,-8-4-4 0,-12 2 2 0,-10-2 0-2,-5 0-4 2,-10-4-2-2,0 4 0 2,0-2 5-2,-15 1 1 2,-20 1 5 0,-11 1 2-2,-10 4-6 2,-8-4 2 0,-11 4-2 0,-2-4-1-2,2 2 1 2,0-6 0 0,7-1-1 0,5 0 1-2,3 0 3 2,2 0-3 0,2 0 9 0,8 0-10 0,5-1 8-2,9-3-8 2,14 0 0 0,7 0 1-2,9-2 2 2,4 2-6 0,0 1-2 0,0 2 4 0,0 1-15-2,0-4 10 2,0 4 0 0,11 0-5 0,0 0-1-2,7 0-19 2</inkml:trace>
    </iact:actionData>
  </iact:action>
  <iact:action type="add" startTime="123871">
    <iact:property name="dataType"/>
    <iact:actionData xml:id="d20">
      <inkml:trace xmlns:inkml="http://www.w3.org/2003/InkML" xml:id="stk20" contextRef="#ctx0" brushRef="#br0">12313 15418 3 0,'0'-3'4'6,"0"3"8"3,0 0-6-3,0 0 5 2,0-6-4-1,0 6 1 2,0 0-3-4,0 0 1 4,0 0-4-1,0 0-2 0,0 0 0-2,0 0 2 2,0 0-6 0,0 0 3 0,0 0 0-2,0 0 1 2,0 0 0 0,0 0 0-1,0 0 2-1,0 0-2 3,0 0 2-2,0 0 0 2,0 0 1-3,-2 0 2 1,2 0-4 1,-3 0 0 1,3 0-1-3,0 0 1 2,-2 0-1-1,2 0 0 2,-2 0 5-3,2 0-2 1,-2 0 5 1,-1 0-7 1,2 0 9-3,1 0-5 2,0 0 3-1,0 0-6 2,0 0-1-3,0 0 5 2,0 0-6-1,0 0 4 2,0 0-2-3,0 0-4 1,0 0-4 1,0 0 5 1,0 0-4-4,0 0 5 4,0 0 5-2,0 0-4 2,0 0 5-3,0 0-4 2,0 0 5 0,0 0-6 0,0 0-2-3,0 0 0 3,0 0 0 0,0 0 1 0,0 0-3-2,0 0 3 3,0 0-4-1,0 0 4 0,0 6 0-2,0-6-2 2,0 0 6-1,0 0-6 2,0 0 4-3,0 0-2 2,0 0 1 0,-2 0-1 0,2 0 6-3,0 0-5 4,0 0 2-2,0 0 0 2,0 0-3-3,0 0 0 1,0 0 3 2,0 0 0-1,0 0-2-2,0 0 1 2,0 0 0-1,0 0-2 2,0 0 1-3,0 0-2 1,0 0-5 1,0 0 1 1,6 0 5-3,9 7 1 2,6 0-1-1,5 0 3 2,8 1-3-4,3 2 1 3,11-2 0 1,2 6 3 1,6-6-5-6,9 7 1 5,-1-7-2-2,6 1 2 1,5-5-1-2,10 2 1 3,8-3 0-2,7-3-1 2,10 1 3-3,-2-1-2 1,1 0 4 1,-3 0-8 0,-1 4 4-2,1 0 0 2,-2-2 0 0,-6 6 2 0,-2 1-4-1,-4 0 4 0,4 4-2 1,0 1 3 0,3-4-4-2,2 2 1 2,2-4 0 0,3 2-1 0,10-6 1-2,4 1-3 2,5 4 6 0,-2-6-4 0,-3-3 2-2,-6 5-2 2,-5-1 2 0,-4 2-2 0,-5-2 2-2,-2 0-1 2,-1-1 0 0,5 3 0 0,5-5 0-2,4 3 0 2,5-4 0 0,9 4 3 0,9 1-6-2,6-5 3 2,5 3 0 0,-2 3 1 1,-7-6-1-4,-2 3 0 3,-3-3 0 0,-9 0 1 0,3 0-1-2,0 0 1 3,2 0 2-2,0 0-6 2,5 0 3-4,5 0 0 4,9 0-1-2,3 0 2 1,1-9-2-2,-2 1 3 3,2-1-2-2,-4 0 0 1,-4-3 0-2,-4 6 2 3,-2-2-2-2,2-5 0 1,-6 8 0-2,0-8 0 2,-5 4 0 0,2-1-3 1,4-4 7-3,-1 2-8 2,-3-6 5-1,0-1-2 2,-2 1 2-3,-1-3 1 1,-3-2-2 1,-3 5 0 0,-3-4-2-2,-5 4 4 3,-7 0-2-2,-13 1 3 2,-17 4-6-4,-11 5 4 3,-10 6-2 0,-16-1 1 0,-13-3 0-2,-12 6 0 2,-8 0 1 0,-5 0 1 0,0 0-2-2,0 0 5 2,0 0-5 0,0 0 12 1,0 0-10-4,0 0 0 3,0 0 1 0,0 0-2 0,0 0 4-2,0 0-4 2,0 0 1 0,0 0 1 0,0 0-5-2,0 0 2 2,0 0 0 0,0 0 0 0,0 0 2-2,-10 0-2 2,-5 0 2 0,-5 0 2 0,-1 0-4-2,0-1 0 2,-4-3 0 0,-2 2-2 1,-4 0-2-4,-4 2 2 3,-3-5 1 0,1 5 1 0,2-3 0-2,1-1 1 2,8 2-1 0,3-1 3 0,-1-2-6-2,0 5-7 3,-10 0-39-1,-3 0-69-1</inkml:trace>
    </iact:actionData>
  </iact:action>
  <iact:action type="add" startTime="126385">
    <iact:property name="dataType"/>
    <iact:actionData xml:id="d21">
      <inkml:trace xmlns:inkml="http://www.w3.org/2003/InkML" xml:id="stk21" contextRef="#ctx0" brushRef="#br0">2826 16388 24 0,'-5'-1'18'5,"5"1"-10"3,0 0-8 1,0-4-11-4,0 4 0 4,20 0 11-1,10 0 2 0,17 0 1-3,5 0 2 4,10 0-5-2,6-8 5 1,1 2-5-2,2-2 2 3,-2-2 0-2,5 2-2 1,-3 4 4-2,9-6-1 4,8 6-1-3,5 4-1 1,7 0-1-2,6 0 1 2,4 0-2 0,9 0 2 0,8 0-1-2,4 0 0 2,-1 0 0 0,-1-5 2 0,-2 5-1-2,-3 0-1 2,0 0 1 0,-6 5-2-1,4 9 2 0,6 3-1 0,-1 2 0 2,4-4 0-1,3-1-4-3,6-7 8 4,11 1-5-1,7-8 3 0,8 0 1-2,1 0-3 1,-6 0 1 2,1-4-1-2,6-7 2 0,-1 4 3 1,0-3-5 0,2 1 0 0,-9 6 1-2,-8-3 3 2,-10 6-4 0,-8-4 0 0,-20 4 0-3,-8-4 0 3,-15 4 3 1,-16 0-3-1,-10 0 3 0,-12 0-3 0,-11 0 7 0,-7 0-6 0,-7 0 5-2,-6 0-5 1,-8 0 5 2,-7 0-6-3,-5 0 2 0,-2 4-2 2,0-4 0 0,0 0 6 0,0 0 3-2,0 0 6 2,0 0-2 0,0 0 11 0,0 0 0-3,2 0-1 4,2 0-4-1,-1-4-6 0,-1-1-10-2,-2 5-3 2,2-3-2 0,-1 3-8 0,3 0-2-2,3 0-20 2,3 0-13 0,2 0 12 0,-1 22-46-2</inkml:trace>
    </iact:actionData>
  </iact:action>
  <iact:action type="add" startTime="128093">
    <iact:property name="dataType"/>
    <iact:actionData xml:id="d22">
      <inkml:trace xmlns:inkml="http://www.w3.org/2003/InkML" xml:id="stk22" contextRef="#ctx0" brushRef="#br0">17155 15593 4 0,'-229'22'2'1,"8"-4"3"5,5 3-4 1,17-6 1 2,30-7 0-3,31-6 1 4,33-2-2 0,31 0 2-6,22-2 0 9,17-14 0-10,22 6 10 3,8 0-3 3,5 6-6-4,0-4-4 4,32-2-8-2,12-2 8 3,18 1 0-6,17-5 0 9,14 2 1-9,19 5-2 3,17 0 4 1,16 1-6-2,17 2 0 3,10-6 2-2,11 6-2 2,4-3 0-4,0 1 3 6,-2 3 0-5,0 1 0 5,12 2 1-8,1 2 4 4,5 0-2 2,2 0 0-4,-11 0-2 4,-11 6 0-2,-17 4 1 3,-12 2 1-6,-20-4-3 4,-18 2 1 0,-18-4 1 7,-19 2 0-14,-19 1-3 5,-18-5 3 3,-13-3-3-1,-16 2 1 1,-13-3 0-5,0 0 0 4,-11 0 4 0,-27 0 26-2,-20 0-26 2,-20-4-5 1,-20-5 2-2,-20 0-2-1,-18 0-3 4,-21-5 4-4,-12 1-2 4,-13-4 2-5,-7 0 0 3,-12-2 1 0,-5 6 6 5,-1-2-7-12,-5 11 6 6,-8 4-2 2,-3 0-6-2,-5 0 4 2,6 14-2-4,10 4 0 7,11-4-3-8,23 2 3 8,17-1-9-9,21-10 9 4,26-2 0 2,18-3-4-4,25 0 8 5,26 0-4-4,27 0 2 5,18-7 2-7,0-3-4 3,39-4-11 2,28 0 11 5,28-7 0-13,24 2 1 5,16-1 3 3,19 1-8-2,16 2 3 2,17 2 0-4,14 1 1 7,4 2 0-8,9-1-1 9,-2 3 2-10,-6 2 0 3,6 4 0 2,2 0 4-2,7 4-5 3,4 0 2-2,-4 0 0 4,0 0-2-8,-9 2 0 5,-12 4 2 1,-6 2-3 5,-4-6 4-13,-8-2-2 5,-3 0 2 3,-8 0-6-1,-17 0 3 1,-16 0-1-5,-17 0 1 8,-27 0 0-8,-22 0-1 9,-24 0 3-10,-22 0-2 3,-19 0 0 2,-7 0 0-2,-2 0 2 2,-38-2 11 0,-25 2-7 3,-26 0-4-8,-27 0-2 5,-20 0 0 0,-10 0-2 0,-17 0 4-2,-11-4 0 1,-8 4 0 4,-10-4-4-5,-10 4 4 3,-10 0-4-4,-13 0 2 6,-5 0 0-6,2 11 0 7,3 4 2-9,18-1-4 4,6 0 5 1,7 0-6-2,11 2 5 4,4-2-5-4,7-2 3 5,16 2 0-7,17-8 0 3,24 0 3 2,23 0-6 5,23-1 6-13,19-5-2 6,27 0 2 1,16 0-6-1,9 0 3-1,21 0-23 2,25 0-1 4,23 5 24-8,26-3 9 9,22-2-8-10,22 0 0 3,14 0 0 2,12 0 2-2,4 0-2 4,2 0-2-4,4-4 2 4,10 1 0-5,1-2-1 7,3 5 2-8,2 0-2 3,-10 0 2 0,-9 0-4 1,-14 0 6 0,-20 0-6-1,-18 10 3 2,-19 2-1-4,-24-2 1 7,-14 2 0-8,-21 2-2 8,-8-6 5-8,-13 2-4 2,-11-6 2 3,-5 0-4-4,-5-2-3 5,0-2 5-4,0 2 13 2,0-2 11-2,-15 0-5 2,-6 0-10 1,-8 0-4-2,-4 0-3 0,-10 0-4 0,-3 6-2 3,-13 2-9-4,-6-3-48 4</inkml:trace>
    </iact:actionData>
  </iact:action>
  <iact:action type="add" startTime="130607">
    <iact:property name="dataType"/>
    <iact:actionData xml:id="d23">
      <inkml:trace xmlns:inkml="http://www.w3.org/2003/InkML" xml:id="stk23" contextRef="#ctx0" brushRef="#br0">7188 16387 19 0,'-4'-4'30'5,"4"-1"-10"3,0 5-20 0,0 0-1 0,0 0-17-2,0 0-9 2</inkml:trace>
    </iact:actionData>
  </iact:action>
  <iact:action type="add" startTime="130721">
    <iact:property name="dataType"/>
    <iact:actionData xml:id="d24">
      <inkml:trace xmlns:inkml="http://www.w3.org/2003/InkML" xml:id="stk24" contextRef="#ctx0" brushRef="#br0">7188 16387 23 0,'-4'10'24'5,"4"-10"0"2,0 0-13 0,0 0-1 2,0 0-8-1,0 0-2-2,0 0 0 1,-3 0-2 2,3 0 2 5,0 0-7-13,0 0 4 6,0 0-9 2,0 0 10-2,0 0-5-1,0 0 6 2,0 0-3-1,0 0 2 2,0 0 0-4,0 0 4 3,0 0 1 1,0 0-3-1,0 0 1-3,0 0 1 4,0 0-4-2,0 0-5 1,0 0-2-2,0 0 4 2,0 0 3 1,0 4 0-2,0-4 4-1,0 0-4 3,0 0 5-1,0 0-4 0,0 0 1-3,0 0 0 4,0 0 0-2,-3 0 0 1,-4 3 2-2,-7-3 2 3,-6 5 3-2,-9-3-6 1,-7 6 6-1,-6-4-6 2,-4 2 5-2,-10 1-1 2,-7-2-2-5,-9-1 0 10,-5 0-3-11,-8-3 6 4,-6 4-6 0,-7-1 3 1,-5-4 0 1,-8 0-4-2,-7 3 1 2,-5 2-2-4,-2 5 2 6,-5-6 0-7,5 0 0 9,3-4 2-10,4 0-2 3,9 0 1 3,4 0-2-4,0 0 3 5,-2-4-2-3,0 0 0 2,0-4 1-5,3 6-1 9,-4 2 1-9,1 0-3 3,2 0 4 0,1 0-4 1,8 0 3 0,5 2-2 0,4 6 0 1,4-4 1-4,10-4 1 5,5 0-1-5,16 0 0 7,11 0-4-10,14 0 3 7,10 0-5-1,12 0 5-2,5 0-8 3,7 0-37-2</inkml:trace>
    </iact:actionData>
  </iact:action>
  <iact:action type="add" startTime="131672">
    <iact:property name="dataType"/>
    <iact:actionData xml:id="d25">
      <inkml:trace xmlns:inkml="http://www.w3.org/2003/InkML" xml:id="stk25" contextRef="#ctx0" brushRef="#br0">7941 16651 5 0,'-31'8'21'6,"-15"3"-11"2,-14 1-9-2,-14-3 3 3,-7 4-2-1,-5-8-3-1,-11 0 2-1,-7-1-1 3,-6-1 2-2,-3-3 0 2,-3 0 1-4,-4 0-2 3,-7 0 9 2,-5 0-4-3,-6-3 4-2,-7-1-5 5,-2-1 5-3,-3 0-7 3,3 0 1-6,1 1-4 4,3-4 0 0,4 4 0 6,8-2 0-13,6 2 0 6,2 1 1 1,1 3-2-1,0 0-3 2,-1 0 2-3,5 0-1 5,4 0-1-7,7 0 4 9,2 0 0-10,12 0 1 3,10-5 0 3,12 3 1-3,11 2 2 3,10 0-3-3,13 0-1 5,14 0 0-7,12 0 0 9,11 0-3-10,0 0-3 4,4 0-37-1,26 0 42 3,9 0 1 0,13 0 2-2,8 0 3 2,9 0-2-4,7 0 2 7,7 0-5-8,8 0 0 8,5 0 0-9,1 0 1 4,6 0-1 0,5 0 2 0,0 2 0 2,4 6-3-2,-2 2 2 3,-4 2-1-7,10-3 0 11,5 1 0-11,3-3 1 5,5 3 2-2,1-10-5 2,-3 0 2 1,0 0 0-2,0 0 0 2,-8 0-1-4,-1 0 2 7,-9-5-1-8,-7 2 3 8,-6 1-3-9,-9 2 3 3,-11 0-2 2,-9 0-1-1,-14 0 3 3,-10 0-3-4,-14 0 0 4,-14 0 0-6,-8 0 1 3,-7 0 1 1,0 0 16 0,0 0 8-1,0-3 12 0,-14-6-11 2,-15-9-24-1,-7 4-3 0,-5-4-3-2,-9 0 1 5,-3 1 1-6,-5 0-3 7,-7-1 7-10,-4 0-3 5,-7 1 0 2,-4-2 0-3,-4-3 1 3,-6 4-2-2,-5 4 1 3,-9 0 0-6,-2 6 0 8,-4 4-3-7,-3 4 2 2,-3 4 1-1,-4 18-1 2,-3 5-4 1,5 0 4-2,6-1-5 2,6 2-1-4,5 2 6 7,3-4-5-9,7-1 5 10,8-9-3-10,14-3 2 4,15-7 4 1,19-2 1-2,13-4-3 3,14 0 6-2,8 0-2 0,0 0-4-1,0 0-13 3,23 0 5-1,19 0 8 6,24 0 2-13,13 0 5 6,19 0-4 2,10 0-2-2,6-5 0 2,9-4-1-5,14-3 0 8,12-1 0-7,5-1 0 7,12-5 0-9,1-3-1 4,4-4 1 1,-1 3 0-2,-3-3-2 4,-9-1 0-4,-11 1 1 4,-4 6 1-6,-3 0 0 9,-4 4 1-10,-4 4-4 11,-10 2 6-13,-12 5-7 6,-12 2 5 1,-11 3-2 0,-12 0-2 0,-17 0 2-3,-14 0 0 7,-12 0 1-7,-15 0-1 7,-3 0 1-10,-11 0-4 6,-3 0 5-1,0 3-3 0,0-3 4 0,0 0 5 2,0 0 4-1,0 0 2-3,0 0-1 3,0 0-5 0,0 0 3 0,0 0-10-2,0 0 0 2,4 0-5 1,2 0-3-1,6 0-1-2,5 0-3 1,10 0 11 2,9 0 0-2,5 0-6 6,9 0-16-10,4 0-12 3,-3 0-58 2</inkml:trace>
    </iact:actionData>
  </iact:action>
  <iact:action type="add" startTime="140862">
    <iact:property name="dataType"/>
    <iact:actionData xml:id="d26">
      <inkml:trace xmlns:inkml="http://www.w3.org/2003/InkML" xml:id="stk26" contextRef="#ctx0" brushRef="#br0">14965 14105 9 0,'-35'-16'14'3,"10"-2"-7"4,1 2 5 1,-5-5 2 0,-2-5-4 0,-2 0 0-2,-6-3-6 2,1-2 11 1,-6-1-10-2,-3-2 7 0,-9 3-11 0,-8-1-1 2,-7 6 0-2,-10 3-2-1,0 5-1 2,-2-3-4 0,-2 7 2 2,-5 3 1-6,-7 3 4 4,-11-1-5 0,-8 8 5 0,-9-2-2-2,-8 3 0 2,-10 0 2 0,-6 0 0 0,-8 14-1-2,-3 4 4 2,2 3-3 0,1 0 4 1,9 8-7-3,3-1 5 1,6 7-2 1,-1 0 0 0,-3 1 1-2,5 2-1 2,2 0 3 0,9-2-5 0,13 3 5-1,12-2-4 1,15 6 4-1,13 1-6 2,12 4 3-4,13 3 0 3,13 2 0 0,16 1-5 0,9 5 5-2,11-1-4 2,0-4 1 0,22 8 3 0,14-4-1-2,9 4-8 2,0 1 9 0,12-1-2 0,3-1 0-2,7 2 0 2,13 1 4 0,12-6 2 0,12 4-3-2,12 1 5 3,9-5-4-2,8 0 0 1,7-5-1-2,6-2 0 3,6-7-1-2,11-5 4 1,13-6-4-2,16-7 2 2,12-3-2 0,6-9 3 0,2-1-6-2,-5-4 4 2,-11-2-1 1,-12-2 0-2,-4-5 3-1,-4 0-4 2,0 0 2 0,1-5 2 1,1-11 0-4,-6-3-2 3,-8-7 3 0,-10-6-6 0,-13-3 4-2,-19-3-2 2,-13-6 0 0,-16-5 0 0,-16 0 3-1,-17-7-2 0,-18-1 5 1,-15-4-2 1,-13-6-8-4,-14-4 1 4,0-6 0-2,-33-10-1 2,-6-4 4-4,-13 3 0 3,-5-5 2 0,-13 11-1 0,-5 3 0-2,-9 6 12 3,-6 0-10-2,-6 3 1 2,-4 8-2-4,-5 4 1 4,-7 5-3-2,-5 7-1 1,-2 6-1-2,-5 4 4 2,-7 6-8 0,-2 8 6 1,-5 2 0-4,2 8-5 3,0 2 4 1,0 8 0-2,-2 2 0-1,-12 0 1 2,-4 0 0 0,-6 7 0 0,-2 7 1-2,-4 3 1 3,-5 3 0-2,-1 6 1 2,6 1-2-4,4 12 0 4,9 7-2-2,3 7 6 2,-4 9-10-1,0 0 10 0,1 5-7 0,10 2 4 0,12 0-4-2,15 1 4 2,14 4-2 0,10-2 0-1,9 8 0-1,3-1-2 3,11-4 4-1,9-3-7-1,14-7 10-1,17-3-10 2,8 0 4 1,17-4 1-2,4 5-5-1,2 1 1 2,27 2 1 1,11 0 0-1,9-3 3-2,14-5 0 2,10 0-3 0,9-4 7-1,12-4-7 0,8-2 6 0,14-8-2 2,11-8-1-2,10-6 4-1,1-8-7 2,2-6 8 1,1-1-4-1,1-8 0-2,3-3 4 2,7 0-5 0,6 0 4 0,9 0-4-3,7 0 2 3,5 0-6 1,2 0 8-1,1-3-8-2,-4-8 8 1,-6-5-8 2,-12 2 9-1,-6 0-6-2,-5-4 1 2,-2 1 0 0,-1-9 0 0,-6-3 0-3,0-5 0 4,-8-6 0-2,-7-5 1 1,-10-1-1-2,-9-10 1 2,-13 0 3 0,-6-6-2 1,-4-3-1-3,-9-6 2 1,-4 3-1 1,-12-3 1 0,-9 7-3-2,-13-4 2 2,-11-2-3 1,-8-5 4-2,-10-5-6-1,-7 2 3 2,0-1 0 1,-16 1-6-3,-13 5 6-1,-7-1 9 3,-7-5-9 1,-5 1 13-2,-7-2-11-1,-6 5 21 3,-1 0-11-2,-7 0-1 2,-2 3-3-4,-5 3-5 3,-7 4-3 0,-4 7 2 0,-7 7-5-2,-8 12 1 2,-12 8 1 0,-6 13-16 0,-11 9 4-2,-14 4-12 2,-5 5 2 0,-6 0-1 0,-8 5 5-2,-10 12 7 3,-13 7 1-2,-17 8 9 1,-3 11-6-2,-7 8-33 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2:58:26.8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22">
    <iact:property name="dataType"/>
    <iact:actionData xml:id="d0">
      <inkml:trace xmlns:inkml="http://www.w3.org/2003/InkML" xml:id="stk0" contextRef="#ctx0" brushRef="#br0">3484 3479 1 0,'-3'0'0'4,"1"0"2"4,0 0 2 0,2 0 0 0,0 0 9 0,0 0-13-2,0 0-5 2,0 0-14 0,17 4 19 0,17 12 0-2,12 2 1 2,14-1 2 0,9-2-2-2,8-1 1 2,1-8-2 0,2 2 6 0,3-4-5 4,-3-2 2-10,0 2-3 7,0-4 0-1,-2 5 0-1,2-2 2 0,5 1-2 0,5 2 1 2,3-2 14-1,5 0-12-2,2 1 6 2,-1 2-9 0,-3 3 2 0,-1-2-2-2,7 2 0 2,15-6 0 0,7-4 0 0,3 0 5-2,3 0-5 1,-3 0 2 2,0 0 2-1,-5 0-7-2,-5 0 4 2,-13 0-2 0,-3 2 1 0,-5 5 0-2,1 0-3 2,-1 1 5 0,-1-1-2 0,3 1 0-2,-1-3 0 2,9 0 4 0,11-5-4 0,1 0 4-3,-1 0-2 3,3 3-1 1,-2 4 0-1,-2 2-1-2,-1 1 2 2,-2 1-4 0,-4-5 4 0,-3-4-2-2,6-2 0 2,-8 0 3-1,4-2-1 2,-6-8-1-3,-6-2 10 2,0 6-5 0,5-2 1 0,5 5-2-2,1 3-8 2,4 0 3 0,1 0 0 0,6 0-1-2,2 7 0 2,1 3-4 0,1 2 5-2,1-2 4 1,-5-5-4 2,-2-3 0-1,-5-2 1 2,-3 0-2-4,-4 0 2 2,8 0-1 0,2 0 0 0,6 0 1-2,3 0-2 2,3 0 5 0,6-3-6 0,6-1 5-2,5-1-4 2,-1 0 3-1,-1-3-3 2,-5 1 1-3,-4 5 0 1,-6 1-1 2,-1 1 3-1,0 0-3-2,2 0 2 2,3 0-2 0,3 0 3-2,4 7-4 2,7 0-1 0,5-2 3-1,5 1 0 2,-2-3-2-3,-3-1 1 2,-8-2 1-1,-8 0 3 2,2 0 0-3,-1 0-2 2,6 0-1-1,0 0 0 0,5 0 0 0,-2 2 0 2,2 1-1-1,-4 5 3 0,-4-1-4-2,-6-1 4 2,-6-1-4-1,-7 2 6 2,-10-3-6-3,-6-2 3 2,-4 0-1 0,7-2 0 1,6 0 0-4,1 0 10 3,2-7-8 0,-1-6 11-2,5-1-12 2,4 0 8 0,6-3-8 0,1-1 0 0,-4 0-1-2,-3-1 0 1,-5-4-1 2,-11 1 4-1,-7 0-6-2,-9 1 6 2,-5-4-6 0,0 1 6 0,0-2-5-2,-9-3 3 2,-2 6-1 0,-8-3 0 0,-3 1 1-2,1 6 1 2,-1 3 1-3,-2 4-3 2,-2 4 4 0,-3 4-8 2,-11-1 3-1,-5 4 0 0,-7-3 0-2,-2 0 1 1,3-3-2 2,1-1 5-1,8-2-1-3,-1 0-1 3,3-2-2 1,1 2 4-2,0 1-6 0,-2 2 1 1,-2 2 2 0,-2-2 0 0,-2 3 1-3,-5 0-5 4,-6 4 8-1,-4-2-9 0,-6 0 9-2,-5 2-8 2,1 0 4 0,1 0-1 0,-1 0 1-2,5-2 0 2,-3-2 0 0,1 3 2 0,-2-6-2-2,3-1 2 2,3-6 4-1,-2-6-4 1,2-6-1-1,-2-4 0 1,-2-6 0 0,-3-3 1 0,-3-4-1-2,-1-6 7 1,1 0-8 2,-2 1 10-1,0-3-9-2,0 5 6 2,-2-2-6 0,1 0-2 0,-2-3-4-2,-2 0 3 2,-1-2 1-1,-2-3 1 2,0-2 5-3,0 0-3 2,0-1 5 0,0 1-7-2,0-2 8 2,0 4-4 0,-10 1-1-1,-1 0-2 2,-2 3 2-3,0 2-6 1,-6-1 7 2,4 5-8-3,-3 3 4 2,-4 0-3 0,0 3-1-1,-3-2 4-1,-2 0-1 3,-2 1 1-1,0-3-1 0,-2 5 4 0,-2 2 2-3,-3 5-5 4,-6 2 7-1,-5 4-3-3,-5 0-8 4,-8 6 4-2,-6 3-1 2,-8 2 0-1,-4 3 0-2,-9 2-1 2,0 2 4 0,-1 0-4 0,-2 0 4-2,1 2-4 1,-4-2 5 2,-4 0-3-3,-5-2 0 2,-8-1 0 0,4 4-1 0,-4-3 1-2,1 2-3 2,-7 1 6 0,-4 4-8 0,-7 1 7-2,-3 2-4 2,-4 0 0 0,-1 0 0 0,3 0 2 0,3 0 0-3,3 0-2 4,0 0 4-2,-2 0 0-1,2 0-1 2,-1 0-2 1,6 0 1-1,-4 0 0 0,-3 0 0-2,1 0 0 2,-6-4 0 0,2 0 1-2,2 0-4 2,-3 2 6 0,7 0-3 0,7-3 3-2,0 4-5 2,3-3 3 0,3-3-1-1,0 2 0 2,8 1-1-3,-6-2 1 2,-4 3 0 0,1-1 0-2,-4 3 1 2,2 1-2 0,-3 0 1 0,-7 0-1 0,-4 0 0-2,-2 12 1 2,1 2-2 0,-1 0 0-2,4-2 0 2,4-3 4 0,9 2-3 0,3-6 4-2,4 2-6 2,0 2 3 0,-2-4 0 0,6-1 0-2,3 1 1 2,6-2-2 0,5 3 3 0,3 0-4-2,2 2 4 2,2 1-4 0,2 3 3 0,5-1-3-2,3 1 3 1,3 4-1 2,4-2 0-1,-1 5-1-2,0 2-2 1,2 4 6 2,1-1-8-1,13-2 7 0,9-3-4-2,12-1 1 2,9-1 0 0,3-1-2-2,5 1 1 2,-2 5 2 0,0 2-4-1,2 3 3 0,-4-1 2 1,3 2-2 0,0 2 3 0,0 2-4 0,-1 4 2-2,-1 10-1 2,-4 8 1-1,1 6 0 0,0 5-4 1,-2-5 9 0,3-6-10-1,-1-6 8 1,-2-4-6-2,0 0 5 2,2-6-4 1,7-6 2-1,4-7-2-2,5-4-4 1,2 4-2 2,0 3 5-3,0 3 6 1,0 8-6 1,0 0 6 1,7 7-4-1,-1 0 1-2,3 1 0 1,-2 4 0 2,-4-2 1-1,1 2-5-2,-4-5 8 2,2 2-5 0,-2-1 4 0,0-4-5-2,4 0 2 2,1-4 0 0,3-5-1-2,6-1-4 2,-1-5 3 0,-2-2 0-1,3-6 1 2,-5-6 2-3,-2 0-2 2,2-4 4 0,-5-2-3 0,0-1 0-3,1 2 0 3,1-1-2 1,-2 0 1-2,4 2-1 0,2-2 4 1,0 2-4-1,8 2 8 2,0-2-10-3,1 3 4 2,6-5 0-1,2-2-1 2,6-1 1-4,5-1 0 4,9-1 4-1,9-3-2 0,11 0-2-2,7 0 8 2,10 0-7 0,1 0-2 0,2 0-1-2,6 3 2 1,9 4 0 1,4-1 2-1,9 2-7 1,1 0 10 0,2 0-8 0,3-2 6-3,3-2-6 4,-1 2 4-1,-2-4-2 0,10 1 1 0,-2 3 0-2,7-4-2 2,7 5 4-1,4-4-4 1,9 4 4-2,6-6-4 3,8 4 2-2,4-1 0 0,-3-1 0 1,1 4 0 0,0-5 0-1,2 4 0 2,2 2-1-3,7-2 7 2,4 8-9 0,2-2 6 0,3 2-6-2,4 1 4 1,-6 5-1 2,-5-3 0-1,0 1 0-2,-2 0-1 2,-2-4 2-1,8-3-1 0,-2-2 2 0,0-3-4 2,3-6 2-1,-9 0-1 0,-12 0 1-2,-11-6 0 1,1-6 0 2,-6-5 0-1,-1 6 0-2,2-1 3 2,-7-2-3-1,-3 5 4 2,1-3-8-3,-8 3 5 2,-10 5-1 0,-14 0 0 0,-10-2 0-2,-14 2-3 2,-14-3 6 0,-12 2-4 0,-12-2 2-3,-11 0-2 4,-7 1 4-1,-5-1-5-2,-2 7 2 1,-5-1 0 1,-4 1 0 1,-1 0 0-2,-1 0-3 0,-3 0 6 1,-6 0-4-1,1-2 5 2,-6-4-1-4,2-2 0 4,0-13 12-2,1-9-1 0,1-10-13 1,0-4-2 0,3 1 4 0,-2 0 1-1,4-2 1-1,-2-1 2 3,8-3-5-2,-3-2 1 0,4 0-3 1,2 1 0 0,-1-5 0 0,2 3-1 0,-7-2-3-2,-2-2 8 2,-4-2-8 0,-4-3 8-3,-1 1-8 3,-2-3 2 1,0-2 2-1,0 2-3 0,0 5 1-2,0 4 2 2,0 4 0 0,-2-1 1-2,-8-2 0 2,6-3-1-1,-5-4 3 2,1 0-7-3,-4 2 4 2,-1 5-2 0,-1 7-2 0,-4 4 4-2,-2 6-1 2,-2 1 3 0,-3 2-3 0,-1 1 4 0,-3-3-6-2,-7 4 0 2,-2-1 2 0,-4 0-1-2,-5 2 2 2,-4-1 0 0,-5 4 2 0,-8 1-1 0,-6 1 0-2,-5 4-2 2,-8 0 3 0,-4 5-5 0,-7 2 1-2,-1 4 2 2,-5 0 0 0,-6 3 2 0,2 4-6-2,-3-3 8 2,-2 3-7 0,-2 0 7 0,-2 1-8-2,-5 0 5 2,5 0-2-1,-5 2 1 1,0 0-1-1,-7 0 1 1,-7 0-1 0,-6 0-2 0,-1 0 6-2,-5 0-6 2,4 0 5 0,1 0-5 0,6 4 3-3,4-2 0 4,1 1 0-2,6-3 1 2,6 0-2-3,2 0 4 2,0 0-6 0,-3 0 7 0,-3-5-8-3,5-4 7 4,-5 0-3-1,-2 1 0-2,-3 2-2 2,-5 2 1 0,3 2-1 0,-4 2 0 0,1 0 2-2,-2 0-3 1,3 0 1 2,0 0 2-1,2 0-4-2,-5 0 4 2,-5 0 0 0,-4 6 0 0,-4 0-3-2,-3 2 6 1,7-4-5 2,4 1 5-1,2 0-4-2,0-1 2 2,6-4-2-1,7 0 2 2,5 0-1-3,11 0 0 1,-5-2 2 1,3-5-5 1,-1-2 6-3,-1 5-6 2,4 0 6 0,-6 4-6-2,0 0 2 2,-1 0 0 0,2 0-1 0,3 8 0 0,8 6-4-2,0 0 11 1,4 2-8 2,5 0 3-4,4 5 0 4,6-2-6-1,9 3 5 0,5 0-2-2,3-2-3 1,4-1 6 2,3 0-1-1,3-1-2 0,4 3 6-2,7-2-5 2,2 3 3 0,5 2-2-2,3 3-2 2,5 4 2 0,5 3 0 0,3-2 0 0,0 5-2-3,-1-1 6 4,4 0-7-2,1 2 8 2,3 3-8-3,2-4 3 2,6 8 0 0,3-2-2-2,2 2 1 2,0 1 1 0,0-5-3 0,0 0 3-2,0 2 2 2,9-2-2 0,2 1 2 0,4 1-3 0,1 1 2-2,-1 2 0 1,4 4 0 1,-1 6 1 1,1 0-2-3,2 2 5 2,1 3-6 0,5-3 5-3,-3 2-6 4,5-2 5-1,-2-2-5 0,4-3 3-1,-2-2 0-1,0-2-1 3,-2 1 2-1,-2 1-2 0,-3-5 2-2,0 1-2 2,-2 1 3 0,3-1-3-2,-3 2 1 2,2 1 0 0,-2 3 0 0,3 3 0-3,-2-2-1 3,0 0 5 0,3-4-8 0,3-1 8-1,4-6-8 0,3-2 5 2,1-3-1-2,5-6 1 2,1 0-1-3,5-2 0 2,8-4 2-1,2 0-2 1,6-4 3-2,5-3-3 2,6-3 6 1,13-5-8-1,15-4 3-2,9-4-1 1,8-3 0 2,4 0 1-1,5 0-2-2,3 0 3 2,1-5-4-1,-2-6 5 2,6 2-3-3,-3-3 3 2,12 5-2 0,2-3-1-2,9 1 0 2,8-2 0 0,5 2-1 0,9-3 0 0,1 5 2-2,3 0-2 2,-9 2 4 0,-8 1-4-2,5 1 2 2,-3 3-1-1,3-6 0 2,2 1 0-1,1-4-2-2,3 2 4 1,1-3-4 2,2-2 7-2,-5-2-8 0,-3-1 6 1,4-2-3 0,-1-1 0 0,4-3 2-2,4 2-2 2,3-3 3-1,1-1-4-1,2 4 4 3,-2-2-3-1,-6 3 3 0,-9 3-6 0,-8-2 3-2,1 3-2 2,-5-1 2-1,-4-2 0 2,-4 2-1-3,-11 3 2 1,-4 1-3 2,-6-1 4-1,-11 1-4-2,-6-1 3 2,-10 3-2-1,-4 4 1 2,-11-2 0-3,-4 1 0 2,-10 4 1 0,-5 2-4-2,-6 0 6 2,-5 0-5 0,-1 0 4 0,-7 0-4-2,1 0 3 2,-4 0-1 0,-3 0 0 0,0 0 0-2,0 0-1 2,-2 0 3 0,-1 0-4 0,-3 0 4-3,2 0-4 4,-1 0 4-1,1-8-3 0,3-8 2 0,6-3-1-2,1-11 0 2,-3-2 3-1,-1-4-2 2,-5-2 1-3,-2-1 5 1,-3-4-6 2,2-1 11-1,-4 0-7-2,-4-4 1 2,-5 0 1 0,-4-3-2 0,-10 1 5-2,-1 0-8 2,-9 0-4-1,0 0 5 2,-10 2-6-4,-14 0 0 4,-11-2 2-1,-2 0-2 0,-11 1-5-2,-7-1 1 1,-4 0 0 2,-6-2 6-1,-2-2 2-2,0-2-2 2,2 1 5 0,3 2-5-3,2-2 2 4,-2-1 2-1,-1-2 0 0,0 6-3 0,-3 0 0-2,-1 2 1 2,-7 5-2-1,-1 3 1 2,1 6 0-4,-4 2-6 4,-2 5 5-2,-5-4 0-1,-2 3 1 3,-2-2 0-2,-3 2 1 2,1 0 0-3,-3 2 1 2,1 2 2 0,-5 6 0 0,0 2-8-3,2 1 5 4,3 3-1-1,-4 2 0 0,1 0 0 0,-8 0 0-2,1 0 3 2,1 0-4 0,0-2 2-3,-3 0-2 4,2 2 2-1,-9-4-2 0,-6 2 1 0,-4 1 0-2,-7 4 0 2,-8 1-2 0,2 0-1 0,-3 4 6-2,1-2-7 2,4 3 7 0,-6-2-6-3,4-1 0 4,-3-3 3-2,1 2 0 2,-3 2 0-1,-3-4-2-3,-2 1 6 3,-1 2-4 1,0-1 1-2,6 6-2-1,2 1 5 3,4 0-7-1,2 0 3-2,3 0 0 2,4 0 0-1,10-4 0 2,1-4-4-3,0 0 8 2,-5 0-5 0,-5-3 5 0,-1 6-8 0,-6 1 5-2,-4 4-2 2,6 0 1 0,5 0 0-1,5 0-2 0,3 0 6 1,6 0-5-1,-3 0 2 2,12 4-1-3,1-1 2 2,7 2-4 0,2-1 2-1,-1-2-1-1,-1 0 1 2,2-2 0 1,-1 1-3-1,3 4 7-3,2 0-6 4,0 6 4-1,1 0-4 0,3 4 0-3,5 1 2 4,7 0 0-1,4 2 2 0,7-2-5-2,2-2 6 2,6 0-3 0,4-4 0 0,9-4 1-2,8-1 2 2,3-4-2 0,12 1 1 0,-3 0 0-2,6 0-2 1,4-2 1 1,5 0-6-2,1 0 10 3,3 0-10-1,0 0 5 0,0 0 0 0,0 0-7-2,0 2 3 2,0-2 0 0,0 0 1 0,0 0 3-2,0 0-8 2,0 0 7 0,0 0-6-2,0 8-2 2,0 4-33 0,0 8 20 0,0 4-16-1</inkml:trace>
    </iact:actionData>
  </iact:action>
  <iact:action type="add" startTime="13663">
    <iact:property name="dataType"/>
    <iact:actionData xml:id="d1">
      <inkml:trace xmlns:inkml="http://www.w3.org/2003/InkML" xml:id="stk1" contextRef="#ctx0" brushRef="#br0">3896 5216 0 0,'-2'-7'5'2,"0"6"19"7,-1-1-15-1,-1 2 1-3,4 0-10 4,-1 0 0-1,1 0-6 0,-2-5 6-3,-2 3 3 3,-3 1-3 1,3-6 6-2,-3 3-3 0,2 1 9 1,1-4-10 0,2 3 7 0,-3 1-7-3,3 3-1 3,-2 0-1 1,-5 0-4-2,0 0-2 0,-2 0-4 0,-7 0 7 2,2 7 3-1,3-2-5-2,-4 4 9 2,5 1-8 0,-4 5 4 0,-2 2 0-3,-1 2-2 4,1 0 2-1,1 1-2 3,2-4 4-7,5 1-3 3,-2-4 2 1,3-2-2 0,1-1 2-2,2-2-2 2,2-4 1 0,2 0 0 0,2 2-1-2,-2-6 1 2,2 0-3 0,0 0 2 0,0 0-1-2,0 0-7 2,0 0 0-1,0 0 2 2,0 0 7-3,8 2 1 2,13 2 1 0,7-2 9 0,13 2-6-2,6-1 1 2,6 2-4 1,7-3-2-2,7 0 6-1,10 0-4 2,4-2-2 0,4 3 0 0,2-3 0-2,-4 3 5 2,-3 1-10 0,-7 1 10-1,-1 2-8-1,1 1 7 3,-1 0-5-1,2 1 1 0,10 0 0-2,3 1 0 2,2-3 0 0,1 4-1 0,-3-1 3-2,4-2 0 2,3 0-2 0,-1 1 2 0,1-9 0-2,-1 5-2 2,1-3 3 0,4-2-3 0,3 2 0-2,3 2 2 2,6 0-1 0,-3-1-1 0,8-2 3-2,1-1 1 2,0 0-6 0,-3 0 3 0,-1 0-1-2,-8 0 0 2,2 0 0 1,3 0-1-2,-2 0 2-1,7 0 0 2,-8 0 3 0,1 0-5 0,3 0 4-2,3 0-3 2,8 0 0 0,-5-5 2 0,-10-4 2-2,-3 2 0 2,-7 0-4 0,-8 2 2 0,3 0-1-2,-9-1 3 2,2 3-5 0,-1 0 2 0,4-1-1-2,4 4 0 2,3-2 1 0,4 0-3 0,-1 0 4-2,-2-2 1 2,3 1-2 0,0 0-2 0,2-1 2-2,3-1-4 2,-3 2 3 0,-6-1 0 0,-3 0 0-2,-4-2 2 2,-6 4-5 0,-6-2 7 0,-8-2-4-2,-5 2 2 2,-8-2-4 0,-7 4 3 0,-8-3-1-2,-3 2 0 2,-7-1 2 0,-8-1-4 1,-13 5 5-4,-3 0-5 3,-5 0 6 0,0 0-6 0,0 0 6-2,0-3-4 2,0 3 6 0,0 0 11 0,0 0-4-2,0 0-10 2,0-2 7 0,0 2-7 0,-2-4-3-2,-11-1 4 2,-6-2-8 1,2-1 4-1,-8 2 0-3,1-2-2 3,-5-2-2 0,-11 2 3 0,-7 0-2-2,-9 4 0 2,-9 4 2 0,-1 0-1 1,-1 0-1-4,2 0 2 3,3 1 1 0,-1 8-2 0,3-6 2-2,-5 4 0 2,-2 0 1 0,3-4 0 0,-7 1-1-2,2-4 4 2,-3 0-7 0,-1 0 4 0,-3 0-2-2,-6 0 1 2,-7 0 0 0,-10 0-3 1,1 0 7-4,4 2-8 3,3 1 7 0,0 0-6 0,-1-1 3-2,-6 0-3 2,-8-1 4 0,-2 2-1 1,-8-1 0-4,-6 5 0 3,-7-2 0 0,-8 4 0 0,-6 3 2-2,-3-1 0 2,-8 1-4 0,-1 2 3 0,7 0-1-2,1 2 0 2,6 0 0 0,5 0-5 0,1 1 9-2,9-4-7 2,6 1 4 0,6 3-2 0,5 1 1-3,2-2-1 4,5 3 1-1,4 0 0 0,-3-6 0-2,3 1 1 2,4-3-3 0,8-5 4 0,12-4-4-2,10-2 3 4,10 0-1-2,9 0 0 0,9 0 0-2,3 0 0 2,4 0 0 0,3-7-1 1,2 0 3-4,3-1 2 3,-2-1-3 0,3 2-1 0,0-1 1-2,2 1-1 2,4 3 0 1,1-2 0-2,3 4 0-1,-2 0 1-1,1-1-1 4,2 3 0-1,0-5 4-2,0 5-2 2,5-2 2 0,0 2-4 0,-1 0 2-2,3 0-2 2,2 0 1 0,0 0-1 0,0 0 3-2,0 0-1 2,0 0 1 0,0 0-3 0,0-2 1-2,0 2 2 2,0 0 0 0,0 0 4 0,0 0-3-2,0 0-4 2,0-2 8 0,0 2-7 0,0 0 6-2,0 0-6 2,0 0 0 0,0 0-1 0,0 0 0-2,0 0 0 2,0 0-2 0,0 0-1 0,0 0 6-2,0 0-6 2,0 0 7 0,0 0-8 0,0 0 4-2,0 0-1 2,0 0-3 0,0 0 0 0,0 0 3-2,0 0-2 2,0 0 2 0,0 0 2-1,0 0-2 0,0 0 5 1,0 0-7 0,0 0 3 1,0 0 0-4,0 0-1 3,0 0-1 0,0 0 1 0,0 0-8-2,0 0 4 2,0 0-29 0,2 18-12 0</inkml:trace>
    </iact:actionData>
  </iact:action>
  <iact:action type="add" startTime="28839">
    <iact:property name="dataType"/>
    <iact:actionData xml:id="d2">
      <inkml:trace xmlns:inkml="http://www.w3.org/2003/InkML" xml:id="stk2" contextRef="#ctx0" brushRef="#br0">8896 6409 16 0,'-5'-5'21'6,"1"0"0"3,1-2 3-2,-1 1-10-1,2 2 9 3,-2 1-14-2,1 1-3 2,1 2-3-4,0-3-4 3,-1 3 1 1,1 0-4-2,0 0 4-1,2 0-4 2,0 0 2 0,0 0 2 1,0 0-1-4,0 0-10 4,0 0 9-2,0 0-4 2,0 0 4-4,0 0 2 4,0 0-3-1,0 0 1 0,0 0 4-2,0 0-4 2,0 0-2 0,0 0 4 0,0 0-13-2,0 0 4 2,0 0-2 1,0 0 3-2,0 0 6-1,0 0 2 2,0 0 0 0,0 0 0 1,0 0 2-4,0 0 2 3,0 0-6 1,0 0 2-2,0 0 0-1,0 0 0 2,0 0 0-1,0 0-2 1,0 0 5-1,0 0-3 1,0 0 3 0,0 0-6 0,0 0 3-2,0 0 0 2,0 0 0-1,0 0 0 2,0 0-1-3,0 0-1 2,0 0 2 0,0 0-9 0,0 0 5-2,4 0-8 2,12 0 12 0,9 0 2 0,4 0 3-2,12 0-2 2,7 0-1 0,8 0 5 3,1 0-7-8,5 0 3 5,4 0 2 0,3-7-7 0,5 0 2-2,10 1 0 2,5 5 2 0,2-3-1 0,1 4-1-2,-3-3 1 2,-8 3-5 1,-5 0 8-2,-5 0-6-1,-7 0 6 2,1 0-6 0,-5 0 2 0,-2 0 0-2,-3 0 0 2,1 0-1 0,0 0 1 0,1 0 0-1,2 0 7 0,1 0-5 1,0-4-2 0,2 0 1-2,-1-1-1 2,1 0 0 1,-2 3 1-2,1 2-1-1,-1 0 1 3,-2 0-3-2,-2 0 4 1,4 0-4-2,5 4 4 3,5 0-3-2,9-2 2 1,1 0-1-2,2-2 1 2,1 0 0 0,-2 0 3 0,-6 0-2-2,0 0 1 2,-3 0 0 0,1 0-5 0,-1 0 3-2,-3 0-1 2,0 0 1 0,0 0 1 0,3 0-4-2,-1 0 5 2,7-2-3 3,-5 0 2-2,4 2-4-4,-4 0 4 3,-6 0-4 0,2 0 2 0,-4 0 0-2,2 0-1 2,-1-6 2 0,4 0-4 0,1-2 7-2,-2 1-4 3,-5 0 3-2,-1 2-5 1,-3-2 2-2,-6-1 0 2,-3 3 0 0,-1 2 0 0,-2-1-2-1,-2 2 3 0,4 2-1 1,-3-2 0 0,3-1 0-1,4 3 3 0,-2-5-5 2,1-1 3-2,-2-4-1 0,-1-1 3 0,-2-1-2 0,2 5 1 1,-7 0-1-2,7-2 2 2,-3 3 0 0,-3 2-6 0,-2 0 3-2,-5 2 0 2,-8 2 0 0,-3 0-3 0,-6 0 1-2,-4 0 4 2,-5 0-4-2,-7 0 4 2,-1 0-4-3,-3 0-2 4,0 0 4-1,0 0-1 0,0 0-1-2,0 0 0 2,0 0 2 0,0 0 4 0,0 0 0-2,0 0 8 2,0 0-11-1,0 0 4 2,-9 0-5-3,-7 0 6 2,-6 0-6 0,-8 0 0 0,-2 6-4-2,-9 4 9 2,-1-1-5-1,-9 2 2 2,-3-1-4-3,1-2 4 2,-6 2-3 0,2-2 1 0,-1 3 0-2,0-2 0 4,-2-1 0-2,-8 1-1 0,-2-1 2-2,-6-1-1 2,-5 1 4 0,-1-2-8 0,-5 2 5-2,-4 1-2 2,-5-4 1 0,-7 3 0 0,3-4-2-2,-2 0 4 2,1-4-7 0,1 0 10-1,0 0-7 0,-3 0 5 1,1 0-5 0,4 0 2 0,2 0 0-2,-3 0-1 2,-3 0 1 0,-10 0-3 0,-8 0 7-2,-3 0-8 2,-2 0 7 0,3 0-8 1,8 0 7-4,12-1-2 3,10-6 0 0,8 2 3 0,4 0-8-2,-3 3 10 2,0 2-8 0,1 0 8 0,0-1-7-1,1 1 3 0,10 0-2 1,-1 0 1 1,1 0 0-4,-2 0 0 3,-7 0-4 0,-4 9 3 0,2 3 2-2,-2 2-2 2,6 2 1 0,2-4-1 0,4 5 2-2,1-5-2 2,5 0 1 0,1-2 0 0,0-3-2-2,5-2 6 2,9-3-5 0,2-2 6 0,9 0-8-2,2 0 7 1,4 0-3 3,3 0-1-3,7-4 0-1,6-3 0 2,7 2 4-2,2 2-3 2,9 2-1-2,0-3 0 2,0 4-7 0,0-2-1 0,0-3 8-2,0 2 2 2,13-1-2 0,2-3 0 0,3 4-3-2,5 1 2 2,4 0-2 0,4 0 5 0,7 2-6-2,6 0 4 2,7 0 0 0,5 0 0 0,2 0 0-2,0 0-1 2,0 0 0 0,3 0 1 0,-1 0 0-2,4 0 0 2,3 0 4 0,4 0-7 0,8 0 4-2,0 0-1 2,8 0 0 0,0 0 0 0,0 0-2-2,3 0 6 2,-1 0-4 0,9 0 2 0,4 0-3-2,1-3 2 2,-3 2-1 0,-4-2 0 0,-1-1-1-2,4 0 0 2,3 1 1 0,8 0 1 0,-1 1 0-2,0 0-1 2,-4 2 2 0,-3 0-4 0,-2 0 3-2,-1 0-1 2,-2 0 0 0,4 0 0-1,-1 2-1 0,8 0 3 1,-4 3-2 0,-4-4 4 0,-3 2-8-2,-3 1 5 2,-1 0-2 0,5 4 1 0,4 2 0-2,1-1-1 2,-3 3 2 0,-2 0-2 0,-7 3 2-2,-1 1-2 2,-10-2 3 0,-2-2-4 0,-6 0 2-2,-6-3 0 2,-1-2 0 0,-3 0 0 0,1-7 1-2,1 0 0 2,0 0 8 0,-1 0-8 0,-7-3 4-2,-4-8-4 2,-8 6-2 0,-7 1 1 0,2 1 0-2,-8 3 0 2,-4 0-4 0,-4-3 2 0,-8 3 4-3,-1 0-5 4,-8 0 4-1,-2 0-5 0,-4 0 2-2,0 0-1 2,0 0-1 0,0 0 4 0,0 0 2-2,0 0 3 2,0 0 10 0,0 0-12 0,0-2 1-2,-2 0-1 2,-6-3-3 0,0 2 0 0,-3-2 0-3,-5 2 0 4,-5-1-3-1,-6 1 1 0,-7 1 4-2,-9 2-4 2,-5 0 2 0,-14 0-2 0,-9 0-1-2,-3 5 1 2,-3-1 0 0,4-1-2 0,-4-3 2-2,3 0 4 2,-5 0-1 0,2 0 3 0,-6 0-8-2,5 0 7 2,-4 0-3 0,-1 0 0 0,-6 0 0-2,-5-3 0 2,-2-1 1 0,-4-1-4 0,1 3 7-2,6-1-5 2,4-1 4 0,3-3-5 0,-6 2 3-2,-2-1-1 2,0-2 0 0,-1 2-1 0,-1-2-1-2,-4-3 4 2,-5 4-2 0,-8-1 3 0,-8-2-4-2,-4 2 2 2,-7 2-2 0,-1 3 1 0,-1 1 0-2,2 2 0 4,1 0 1-1,7 0-2-2,1 0 4-1,9 0-5 2,7 0 6 0,1 5-8 1,0-2 3-4,-5 0 1 3,-5-2 0 1,-3 2-1-2,4-3 0-1,9 0 2 2,11 0 1 0,11 0 2 0,5-3-8-1,8-2 6 0,5 3-2 1,7-3 0 0,4 5 0-2,5 0-3 2,2 0 6 0,2 0-7 0,6 0 8-2,10 0-6 2,9 0 6 0,10 0-4 0,7 0 0-2,4 0 0 0,0 0 0 2,0 0 4 0,0 0-6-2,0 0 5 2,0 0-4 0,0 0 1 0,0 0 0-2,0 0-4 2,0 0 2-1,0 0-2 2,0 0-1-3,0 0 4 1,0 0-2 2,0 0-1-1,0 0 3-2,0 0 0 2,0 0-8 0,0 0 7 0,2 5-3-2,7 2 5 2,4 1 0 0,1 1 4 0,-3-1-9-2,0-4 10 2,-5-1-9 0,1 1 9 0,-5-1-6-2,1 1 1 2,-1-4 0-1,-2 2 0 1,0-2 0-1,0 1 0 1,0-1 0 0,0 3-3 0,0-3 6-2,0 0-3 2,0 2 1-1,0 0-2 2,2-1 1-3,2 6 0 2,2 1-5 0,-4-2 3 0,4 2-1-2,-2-2 6 2,1 4-8 0,1 0 4 0,4 5-2-2,1-3-17 2,7 2-26 1</inkml:trace>
    </iact:actionData>
  </iact:action>
  <iact:action type="add" startTime="36320">
    <iact:property name="dataType"/>
    <iact:actionData xml:id="d3">
      <inkml:trace xmlns:inkml="http://www.w3.org/2003/InkML" xml:id="stk3" contextRef="#ctx0" brushRef="#br0">19448 6413 10 0,'-39'-9'21'5,"5"1"0"3,3 3-10-3,6 0 1 4,7 1-5-1,9 1 7 0,5 1-5-3,4-1 11 4,0 1-9-2,0-2-2 1,11-1-2-1,11-5-4 0,13-2-3 2,22-3 2-1,16 1-6-2,17 4 9 2,17 3-11 2,7 4 7-4,-1 3-2 0,-4 0-5 2,-9 0 4 0,1-1 1 0,1-3-1-2,-2-3 1 2,1 2 2 0,-9-2-2 0,-10 3 4-2,-7 4-5 2,-7 0 4 0,-10 0-2 0,-12 0 0-2,-7 4-4 2,-10 6 3 0,-14 0-5 0,-7-2 2-2,-6-2-17 2,-2-1 4 0,0-3 13 0,0-1 4-2,-6 1 6 2,-19 2 1 0,-9-1-1 0,-11 0-6-2,-13 1 7 2,-11 0-7 0,-12 2 2 0,-15 3-2-2,-15 0 0 2,-14 4 0 0,-12-1 0 0,-9 4 0-2,-9 0 4 2,1 1-5 0,-4 4 3 0,3-3-4-2,15-2 6 2,13-4-5 0,22-4 2 0,19-6 2-2,22-2-3 2,15 0 0 0,12 0 1 0,19 0-1-2,13 0 8 2,5 0-5-1,0 0-3 2,0 0 0-3,7 0-13 2,20-5-2 0,15 0 15 0,18-5 1-2,11-1 1 2,8 2 4 0,3 1-5 0,8-2 0-2,3 2 3 2,11 1-8 0,7 2 5 0,3 3-2-2,-2 2 0 2,-9 0 1 0,-10 0-4 0,1 0 8-2,2 0-11 2,6 0 13 0,1 0-11 0,-3 0 6-2,-11 0-1 2,-13 0 0 0,-12 0-1 0,-12 3 1-2,-17 1 0 2,-14 1-4 0,-13-1 8-2,-8-3-8 2,0-1 1 0,0 0-3 0,-7 0 6 0,-15 0 14-2,-15 3-10 2,-13-3-3 0,-7 2-2 0,-10 1 4-2,-4-3-4 2,-7 3 3 0,0-3-4 0,-7 0 3-2,0 1-2 2,-8-1 1 0,1 0-1 0,-16 0 1-2,-11 0-5 2,-4 0 3 0,-9 0 4 0,1 0-4-2,3 0 4 2,4 5-3 2,13 1 1-2,21 0 0-2,23-1 0 2,23 2 0 0,15 0-3 0,16 0 2-2,11-4-1 2,2 4-10-2,0-3-3 2,24 2-26-2,16 0 41 2,18-4 3 0,17-2 12 0,10 0-9-2,5 0-5 2,-6-10 7 0,-7-2-6 0,-15-1 4-2,-13 4-2 2,-13 2-1 0,-10 2-3 0,-11 3 2-2,-8 2-1 2,-7 0 0-1,0 0-1 2,0 0 4-3,0 0 1 2,0 0-3 0,0 0 15 0,0 0-16-2,0 0 4 2,0 0-3 0,0 0-2 0,0 0-1-2,0 0-6 2,0 0 3 0,0 0-3 0,0 0 5-2,0 0-2 2,0 0 4 0,0 0 1 0,0 0 3-2,0 0-4 2,0 0-7 0,0 0 1 0,0 0-4-2,0 0 10 2,0 0-27 0</inkml:trace>
    </iact:actionData>
  </iact:action>
  <iact:action type="add" startTime="38433">
    <iact:property name="dataType"/>
    <iact:actionData xml:id="d4">
      <inkml:trace xmlns:inkml="http://www.w3.org/2003/InkML" xml:id="stk4" contextRef="#ctx0" brushRef="#br0">6450 7816 9 0,'-6'-4'20'4,"-3"2"8"5,4-1-14-1,0 0 2-1,3 1-4 0,2 2-3 1,0 0 0 0,0-2-7-2,0 2 0 1,0-2-2 1,12-1-3 2,28-2 3-3,20-3 9-1,27 0-9 1,16-5 5 2,6 6-5 1,0-1-2-6,3-2 2 4,6 2-4 0,7 0 4-2,10-2 1 3,8 3-1-2,9 0 1 2,3 5-2-4,6 2 1 4,0 0 0-2,-1 0-1 1,-4 4 1 0,2 10 0-2,10 0 0 2,-2 4-3 1,6-1 1-1,3-4 1-3,-4-1-13 4,1-3 10 1,-3-4 1-3,-4-1-1-1,-7 0 4 3,-9 2 0-2,-6-1 0 0,-7-2 1 0,0-1 2 1,2 1-1 0,-6-3-4 0,-3 0 5-1,-6 0-3 1,-3 0 0-1,-4-5 0 1,-8-3-1-2,-2 1 4 2,-8 0-2 0,-10 2 1 0,-2 3-3-1,-8 2 2 0,-11 0-1 2,-7 0 0-2,-7 0-2-1,-10 2 1 2,-14 1-1 1,-7 1 0-4,-13-2 4 3,-6 1-4-2,-3-3 4 2,0 0-2-2,0 0 2 2,0 0 17 1,0 0 1-2,0-5-12-1,-3-2 3 3,-10 0-2-2,-3-3-5 1,-2 2 0-2,-3-1-8 2,-12-3 1 0,-4 3 3 0,-12-3-4 0,-4 2 2-2,-13 0 1 3,-7 0-4-2,-7 1 3 0,-11 2-10 0,-8 2 4 1,-3-1-7 0,-2 3 9 0,-4-3-3-2,4 0 7 2,5-2 1 0,-1 0 1-2,0 0 0 2,-7 1 2 0,-2 0 0 0,-1 3 1 0,-4 4-6-2,-4 0 3 1,-12 0-1 2,-4 11 1 0,-12 0-1-4,-3 1 0 4,-7-3 0-1,-1 4-3-1,-1-1 8-1,0 0-8 3,9-3 7-1,5 0-7-1,11-6 6-1,15 4-2 2,4-3 0 0,6 2 0-2,-2 0 0 2,6-2 4 1,-4 0-4-2,6-1 3-1,2 0-6 3,2-1 5-2,7 0-3 1,4 3 2 0,1-5-1-2,8 3 0 2,1 1 1 0,-2-2-3 0,6 2 4-2,9-3 0 2,10-1 1 1,11 0 0-2,12 0-1-1,5 0 2 2,-1 0-4 0,7 0 2 0,-1 0-4-2,6 0 4 3,3 3-4-2,6-3 5 1,4 3-6-2,2-3 3 2,0 0 0 0,0 0-5 0,0 0-4-2,0 0 5 2,0 0-8 0,22 0 12 1,14 0 6-4,18 0 2 3,17 0-7 0,18 0 3 0,13 0-4-2,10 0 2 2,12 0-2 0,11 0-1 0,9-9-1-2,3-2 4 2,0 6-2 1,-9-2 4-2,-4 0-8 0,-4 3 5 0,-6 1-2 1,6 3 1 0,4 0 0-2,13 0 1 2,4 0 2 0,10 0-3-1,0 0 2 0,-1 0-4 1,-2-3 2 1,-8 3-3-2,-7-3 6-1,-9 3-6 2,-3 0 3 0,-2 0 0-1,0 0-1 0,0 0 5 1,8 0-4 0,0 0 3 0,4 0-5-1,6 0 3 0,1 0-2 1,-8 0 1-2,-14 0 0 2,-14 0 0 0,-16 0 0 0,-16 0-1 0,-14 0 2-2,-16 0-2 2,-18 0 4 0,-15 6-6 0,-13-5 0-2,-4 3 1 2,0-4-15 0,0 0 17 0,-13 0 10-1,-17 0-6 0,-4 0 7 1,-9 0-10 1,-6-2 2-4,-4-1-2 4,-5 0-2-2,-3 0 0 1,-5 2-2-3,-3 1 2 4,-10 0-4-1,-5 0 4 0,-8-2-3-2,-13 2 4 2,-6-2-9 0,-9 2 1-2,-1 0-3 2,3 0 10 1,6 0 0-2,6-4 2-1,8-1-1 2,1 5 3 0,0 0-3 0,-8 0 5 0,-5 0-7-2,0 0 4 2,-2 0-3 1,0 0 1-4,-1 0 0 3,-2 0 0 0,4 0-1 0,5 0 1-2,1 0 0 2,2 0 0 0,-1 0 0 0,3-1 0 0,10-1 0-2,8 0 0 2,10-2 0 1,6 4 1-2,3 0-2-1,-2 0 5 2,5 0-6 1,5 0 7-2,6 0-6-1,6 0 2 2,4 0 0 0,2 0-1-2,5 0 1 2,1 0-2 0,6 0 3 0,4 0-3 0,8 0 2-2,5 0 2 2,2 0 0 0,5 0 0 0,2 0-3-2,0 0 3 2,0 0-3 0,0 0-2-2,0 0 1 2,0 0 0 0,0 0-2-1,0 0-4-1,0 0 7 2,0 0-7 1,0 0 6-1,0 0 1 0,0 0 0-2,2 0 3 3,-2 0 0-2,0 0-2 1,0 0 0-2,0 0 4 2,0 0-4 0,0 0-2 0,0 0-4-2,0 0 1 2,0 0 1 0,0 0-8 0,0 0-2-2,0 4-20 3,0 4 3-1</inkml:trace>
    </iact:actionData>
  </iact:action>
  <iact:action type="add" startTime="42287">
    <iact:property name="dataType"/>
    <iact:actionData xml:id="d5">
      <inkml:trace xmlns:inkml="http://www.w3.org/2003/InkML" xml:id="stk5" contextRef="#ctx0" brushRef="#br0">10971 4311 17 0,'-2'-10'25'7,"-12"-2"-7"1,-8-2-4-2,2 2-1 3,0-2-1-2,-11-2 3 1,-3-4-11-2,-3-1 3 2,-3 0-5 1,-3-1 3-1,-3 0-5-2,-8 0-4 2,-6 1 2 0,-9 1-1-2,-9 2 1 2,-5 0 4 0,-9 3-4 4,-6 1 2-7,-2-1-1 4,-5 1 2 0,-6 4-1-5,-3 0 0 3,-6 6 0-1,-1 2-3 2,1 2 8 0,-1 0-10 1,6 0 10-4,-2 0-9 3,13 0 4 0,6 4-1 0,9 3 1-2,8-4 1 2,8 1-1 0,7-4 4 0,2 0-4-1,5 0 3 0,-4-2-3 1,0-3 0 0,-1-2 0-1,-4 5-1 1,-2 2 0-1,-4 0 0-1,-8 0-1 2,-1 16-1 0,3 4 6 0,0 6-6-2,6 0 5 2,5 0-4 0,3 5 2 0,5-4-1 0,3 0 1-2,5-1 0 3,10-2-4-2,5-4 8 1,11 0-9-2,8-2 6 2,2 0-2 0,9 0-4 0,2 2 4-2,-1-4-4 2,0 4 4 0,0 0 0-2,-1 1 2 2,-1-4-1 0,1 0 1 0,2-5-1 0,2-3 1-2,-1-1-2 2,3-1 0 0,2 0 0 0,0 4-5-2,0 3-4 2,0 7 9 0,0 6 2 0,0 3 1-2,0 2 0 2,0 0-3 0,0-3 1 0,2 3 0-2,9-6-3 2,1 3-1 0,3 0 1 0,10 6-2-2,4 1 3 2,11 4 3 0,9 1-2-2,11-6 2 2,7 0 2 0,-3-9-1 0,0-8-2-1,-1-2 1 1,-5-4 0-1,2 2 4 1,5 0-4-1,0 2 4 0,9 4-4 1,-1-3-1 0,-1 4 1-2,1-1-1 2,0 0 0 0,3-3 0 0,3-2 0 0,3-4 0-2,-2 1 3 2,-2-3-1 0,-6 2-4 0,-8-1 3-2,-6 1-2 2,0 2 1 0,0 1 0 0,0 3 0-2,3 0 0 2,3 3-1 0,3 1 5 0,6 0-5-2,5 5 5 2,3-3-7 0,12-2 6-2,10-3-6 2,1-4 3 0,1-5 0 2,-7-2 0-2,-4-3 3-2,-4-2-2 2,7-2-1 0,6 0 6 0,1 0-5-2,-3-2 0 2,-3-2 2 0,-8 1-3 0,3 0 0-2,0 2 1 2,-1-2-2 0,-7 3 4 0,-4-4-5-2,-6-5 8 2,-4 2-11 0,1-5 6 0,-4 0-1-2,-3 0 3 2,-3 0 0 0,-6 0-3 0,-2 0 0-1,-1-6 6 0,-4-1-5 2,3-2 4-2,-2-4-4-1,0-1 4 2,-1-1-5 0,-5 3 0 0,-4-1 0-2,-4 4 3 1,-11 1-4 2,1-4 4-1,-11 1-1-2,-1-7 3 2,-10-4-6 0,-4-4 4-2,0-4-3 2,-2 1 0 0,-17 0 1 0,-4-2 3 0,-2 7-2-2,3 6 7 2,-3 2-8 1,2 5-1-4,-4-1-1 3,-2 3-1 0,-2-1 1 0,-3-2 1 0,1-1 0-2,0-4 0 3,-2 0 0-2,-2-2 3 1,-3-3-2-2,-8 2 2 3,0-3-6-2,-1 0 3-1,-7 2-1 2,-4 1-1 0,-5 2 2 0,-3 2-1 0,3-2 4-1,-9 1-6 0,3 3 6 1,-3 3-2-2,2 0 2 2,6 2-6-2,6-1 4 2,4 2-1 0,4 0 0-2,0-2 1 2,1-1-4 0,-2 1 7-2,-5 5-7 2,-6 0 6 0,-5 1-6 0,-8 0 2 0,0 2-1-2,-7 0 1 2,2 1 1 0,3 4-2-2,-2 1 4 2,3-1-4 0,-4 4 4 0,4 1-4-2,-3 2 5 2,0 2-4 0,4 0 1 0,-3 0 0 0,-5 0 0-2,-2 0 0 2,4 0-2 0,3 0 5 0,12 8-4-2,8-2 4 2,6 3-6 0,3 4 3-2,4 1 0 2,0 5-2 0,3 4-1 0,-3 3 3 0,-3 3-2-2,2-1-1 2,-2 2 5 0,2-2-4 0,-4-2-2-2,3-1 4 2,5-4-5 0,6-6 0-3,9 0 3 4,7-5-4-1,6 0 5 0,-3 7-18-2,2 2-11 2,0-1-53 0</inkml:trace>
    </iact:actionData>
  </iact:action>
  <iact:action type="add" startTime="55424">
    <iact:property name="dataType"/>
    <iact:actionData xml:id="d6">
      <inkml:trace xmlns:inkml="http://www.w3.org/2003/InkML" xml:id="stk6" contextRef="#ctx0" brushRef="#br0">13356 7488 0 0,'0'0'7'5,"0"0"3"1,-2 0-9 2,-19 0 12 1,-11 14-11-1,-20 8-2-2,-12 6 0 1,-8-1 0 1,-3 4 2 1,-4-1-1-3,1-2 2 2,2-5-1 0,5 0 1 0,13-8-2-2,14-2 5 2,15-6 5 0,13-7 0 0,10 0-3-3,6 0-7 3,0 0-2 1,0 0 1-1,15 0-14-2,38-9 14 2,32-16 14 0,36-10-1 2,24-12-13-5,4-3 5 2,-6 0-5 1,-12 5 0 2,-22-2 0-6,-18 3 0 8,-14 4 2-8,-17 4-4 4,-14 10 5-1,-15 8-3 0,-17 11 0 1,-14 7-1 0,0 0-19-2,-29 12 20 2,-20 19 0 3,-20 7 0-5,-9 6 4 5,-6 2 0-8,-8 1-5 4,3-7 2 1,-10 2 0-2,-1-1-1 3,0 4 0-2,-5 2 3 3,-2-1-2-6,-4 1 4 9,4-1-3-9,10-10-2 9,24-6 3-12,26-11-2 6,26-11 1 2,14-4 2-1,7-4-4 0,0 0-3-3,19 0-10 3,46-18 13 1,40-21 12 3,35-10-11-10,17-9 5 5,1 1-6 1,-11 3 0-2,-15 1 0 3,-19 7 0-2,-19 5-1 2,-14 5 5-4,-15 3-4 8,-19 11 4-9,-17 6-4 4,-16 10 0-2,-13 6 6 1,0 0-6 2,-13 0 5-2,-26 0-4-1,-22 16 4 2,-17 14-5 3,-18 8 0-6,-11 10 0 7,-8 1 3-9,-4-1-5 5,5 2 4-1,5 0-2-1,2-2 0 3,7 0 0-2,11-3-2 2,11-12 6-4,24-4-4 7,21-14 3-8,18-6-6 10,15-7 3-13,0-2-2 6,26-7-18 2,52-28 20-2,40-18 16 1,29-11-16-2,14-2 6 5,-3 4-5-6,-13 4-2 7,-14 6 2-10,-21 8-1 6,-25 8 0 0,-21 8 1-2,-24 9-1 3,-20 13 0-2,-18 6-4 1,-2 0-1-2,-14 0-4 2,-23 13 9 0,-14 5 7 5,-16 5-5-10,-2 1-2 3,-2 0 0 2,2-1 0 0,3-4 3 1,6 2-2-4,3-3 3 6,6-2-4-6,1 0 2 7,12-4 1-8,9 0-2 2,9-8 0 1,9-3-1-1,7 2 0 2,4-3-4 1,0 0 3-1,0 0-6-2,0 0 6 2,0 0-7 0,0 0 8 0,0 0 0 0,0 0 6-2,2 0-3 3,-2 0-3-2,0 0 0 0,0 0-12 1,0 0-4-1,2 0-31 3</inkml:trace>
    </iact:actionData>
  </iact:action>
  <iact:action type="add" startTime="57526">
    <iact:property name="dataType"/>
    <iact:actionData xml:id="d7">
      <inkml:trace xmlns:inkml="http://www.w3.org/2003/InkML" xml:id="stk7" contextRef="#ctx0" brushRef="#br0">18657 7735 6 0,'-51'-11'20'5,"13"-3"15"0,11 2-9 4,12-3 4-1,3 3-9 0,6 5-4-3,4-1-9 3,-1 2-8 0,3 1 3 0,0 2-3-1,0-1 0 1,7-1-13-1,20 0 10 2,16-1 6-3,19-5 0 1,18 4-1 3,15-1-1-1,17 2-1-4,21-1 1 2,24 3-3 4,12 0 3-6,18 3-3 7,3 1 1-10,-2-2 0 6,-6-9-5 0,-11-2 4-2,-17-7-4 3,-13 2 6-2,-21 5 2 2,-18 8-1-4,-21 5 1 7,-23 0 1-8,-18 0-6 9,-15 0 2-10,-11 14-4 3,-10 0-7 3,-4 2-12-2,0 0 14 1,0-1 10-2,-21-3 6 5,-3-4-5-6,-10 1 4 6,-5-8-4-7,-9-1 3 3,-8 0-1 0,-6 0 1 0,-9-5-3 2,-9-5 0-3,-12 0 2 4,-14 2-2-5,-16 0-1 3,-13 5 3-1,-12 3-6 7,-12 0 5-11,-1 0-2 3,-2 0 0 2,6 12-1 0,6 2 1-1,3 3 0 0,13-5 1 4,7-5 5-6,18-2-10 7,11-5 6-9,15 0-2 5,16 0 2-2,14 0-2 0,12 0 5 4,20 0-5-3,7 0 7 2,14 0-7-4,0 0 0 3,10 0-14-1,40-2 2 1,45-5 12-1,45 2 15 1,38-4-9 0,13 4-5-1,-10 3-2 1,-13 2 3-1,-15 0-4 4,-9 0 4-7,2-3-4 9,-1 2 4-10,-4-10-3 4,-6-3 1 0,-1 1 0 0,-7-2-1 2,-8 10 2-2,-15 5 0 2,-15 0-1-4,-18 0 0 3,-21 1 0 0,-21 9-2 5,-14 1 0-12,-11-4-5 7,-4 1-15 1,0 1 9-2,-35 3 13-1,-25 1 10 2,-19 3-3 3,-16 0-1-6,-10-5-4 7,-13 3-2-9,-3-4 0 4,-6 2 0 0,-2-1 0 0,-5-6 0 2,1-3 4-2,-1-2-3 2,4 0 0-4,8 2-1 7,11 0 4-8,12 1-7 10,17-3 6-13,22 0-3 6,19 0 0 2,20 0 2-2,13 0 5 1,8 0-7-3,0 0 0 4,10 0-25-1,25 0 10-2,30 0 15 3,31 0 9-2,28 0 0 1,19 0-9-3,15 0 6 5,0 0-6-3,6-5 1 2,7-7 3-4,7-3-6 6,8 0 4-7,3 1-4 11,-18 8 2-14,-17 1 0 6,-20 2 0 1,-18 0 0 0,-11 2 1-1,-5-3 0 0,-7 2-1 3,-8-2 4-4,-11 0-6 5,-11 2 2-7,-15 2 0 3,-9 0-2 0,-10 0 0 0,-13 0 2 2,-6 0-7-2,-7 0 5 0,-3 0-15-1,0 0 0 2,0 0 9 1,0 0 8-1,0 0 4-2,0 0 0 2,0 0 3 1,0 0-7-2,0 0 5-2,0 0-4 4,0 0-2-1,0 0-2 0,0 0 1-2,0 0-2 3,0 0 4-2,0 0 0 2,0 0 2-4,0 0 2 3,9-6-2 0,8-13 4 1,12-11-5-4,7-7-2 6,1-9 0-6,-1-4-3 7,-4 1 3-9,-1 1 1 4,-4 2 0 2,0 0 0-2,-5 5 8 0,-3 8-8 0,-7 7 9 4,-3 12-8-6,-9 3-2 0,0 9-3 5,0 2-10-3,0 0 9 1,-21 0-4-2,-8 13 7 2,-4 6 2 0,-5 8-1 1,-1 2 5-4,-7 6-7 7,-4 8 5-8,-4 0-2 9,-8-2 0-10,-4 2 0 3,2-7 0 2,2-5 1 0,6-7 1-1,7-5-1 0,8-2 4 3,8-8-1-4,6-1-2 5,9-3-2-7,10-5 5 3,6 0-3 1,2 0 2-2,0 0-3 2,22-17 5 0,25-15-6 1,17-12 7-4,19-9-9 6,2 0 4-6,1-3-4 8,-7 0 5-10,-8 2-2 3,-11 0-1 3,-9 5 2-2,-13 9 0 1,-13 8 0-2,-17 10 1 4,-8 8-3-4,0 6 0 6,-6 4-2-10,-24 4 1 6,-7 0 0 0,-8 4-2-2,-3 20 1 3,-4 8 4-2,-2 10-5 2,2 2 8-4,-4 6-10 6,-2 3 8-6,-2-3-3 7,2-4 0-8,5-7 1 2,16-4-1 2,10-13-1 0,12-10 1-1,8-6 0 0,3-6 0 1,4 0-3 0,0 0 2-3,0 0 2 4,29 0-1-1,20-24 16-1,22-9-6 0,14-11-5 2,-4-2-1-2,-6 0-6 2,-6 0 6-4,0-1-8 7,0 0 4-8,-6 3 0 8,-14 12 2-8,-13 8-2 2,-19 10 0 3,-10 9 2-2,-7 4-4-1,0 1-3 2,0 0-13-1,-12 0 0 2,-14 1 18-3,-16 16 0 2,-12 5 5 0,0 2-5-1,8 0 0 0,8 2-1 2,7 2 6-2,4 5-8 2,-4 1 6-4,0 2-6 7,2-2 6-9,0-7-5 11,6-4 4-11,7-9-2 3,7-6 0 2,5-7-4 0,4-1 3-3,0 0 1 3,0 0 0 0,31-1 2 1,21-18 12 3,17-7-3-9,14-6-5 4,-3 5-6 1,-5-2 2-2,-10 8-3 4,-11 1 5-4,-12 3-5 3,-15 8 5-4,-17 4-8 7,-7 5 2-8,-3 0-4 4,0 0-14-2,-16 0 11 2,-17 7 8 0,-14 8 2 1,-9 3 2-2,3 3-1-1,2-2-2 4,-1 3 2-4,8 2-4 5,4 1 2-7,1 1-3 3,10-2-6 1,10-4-22-2,11-11-49 2</inkml:trace>
    </iact:actionData>
  </iact:action>
  <iact:action type="add" startTime="81499">
    <iact:property name="dataType"/>
    <iact:actionData xml:id="d8">
      <inkml:trace xmlns:inkml="http://www.w3.org/2003/InkML" xml:id="stk8" contextRef="#ctx0" brushRef="#br0">10938 4542 1 0,'0'0'4'7,"0"0"3"1,0 0-1-1,0 0 9 0,0 0-6 1,0 0-9 0,0 0-1 0,0 0-3-3,0 0-4 3,0 0 5 0,0 0-1 0,0 0-5 0,0 0 7-1,0 0 1 1,2 0-4-1,1 0 9-1,3 4-8 3,0 2 5-2,4-3-1 2,-2 4 0-3,1-3 0 2,1 0 0 0,0-2 1 0,1 0-4-3,3-1 6 3,-3-1-5 0,-3 0 3 1,0 0-1-2,-6 0 5 0,2 0 3 0,-1 0 3 2,-3 0-3-4,0 0 5 3,0 0-12 1,0 0 9-1,0 0-10-3,-7 0 8 4,0-8-3-2,-4-2-4 1,0-1 3-1,-3-1-2 0,1-2 2 2,-4 1-3-1,3 2 1-3,-9-4 2 3,-1 1-7 1,-1-4 6-1,-6-4-4-3,0-2 1 4,-3 0-2-2,-3 0 1 2,-3 2 0-2,-5 0-1 1,-2 2-3 0,-4 2 4-1,-7 4-3-1,-7 2 3 2,-2 3 0 1,-6-3 0-2,-1 1 1 0,1-4 0 0,-1 2 0 2,5-3 3-1,0-1-4-3,2 4 2 3,-4-4-2 0,-2 6 0 1,-4 1 0-4,2-1 1 3,-1 3 0 1,5 2-2-2,-1-4 6 0,-1 2 0 0,2 3-3 1,-8-4 2 1,0 4 0-4,2-2-3 3,1 1 1 0,5 3-1 0,4-2 0-2,-5 5 0 2,1 0-2 1,-8 0 6-1,-4 10-6-3,2 5 5 3,4 0-5 0,3-1 2 0,5 0 0-2,0 1 0 2,7-1 0 1,4 0-1-2,2-3 2 0,6 0-1 0,-1 0 0 1,2 5 0 0,2-5 1-2,-1 3-3 2,5-1 2 0,3 2 0 0,0-1 0-2,5 0 0 3,0-2 0-2,4-1 1 1,2 1-1-2,3 3 4 2,-1-1-8-1,-4 6 2 1,2 0 2-2,0 4 0 2,0 0-1 1,7 0-1-1,-2 0 2 0,5 3-1-2,-2-4 2 2,6 2-2 0,2-4 1-2,5 2-1 2,0 1-1 0,8 2-2 1,-2 6 2-5,2 2 2 5,0 2-4-1,0 7 8 0,0-4-8-1,10 3-1-1,9-2 1 3,8 5-2-2,3 2 6-1,7-8 0 2,1 3 3 0,4-7-3 0,1 2-1-2,1-1 1 3,4-2 2-1,-4-2-2 0,7-4 0-2,2-1 0 3,5-5 2-2,4 0-2 1,6-1 1-2,1-2 1 2,-3 3-2 0,3 0 4 0,-1 2-4-2,1 0 2 2,0 2-1 0,0-1-1 0,-1 2 0-2,4 2-1 2,1-2 3 0,2-3-4 0,-2 1 6-2,-4-4-6 2,3 0 6 1,-4-1-5-3,2-1 3 1,8 1-2 1,-2 1 0 1,1-4 0-1,0 0-1-3,-4-2 2 4,0-1-2-2,1-5 2 2,-1-3-1-4,4-2 4 4,-2-4-8-2,-1 4 4 1,-1 0 0-2,-2 1 0 2,-1 0 1 0,-3 2-3 0,-1 0 7-2,-1 0-8 2,5-2 7 0,-3-3-5 0,3 0 2-2,-3 1-1 2,-4-3 1 0,4 0 0 0,-3 0 1-2,-1 0 0 2,4-7-2 0,1-1 3 0,5-3-1-2,4-1 1 2,-3-8-4 0,-1-1 1 0,-4-7 0-2,-1-4 5 2,-4-3-4 0,-4-3 4 0,-7 1-4-2,-6 1 4 2,-5 1-3 0,-8 3 3 0,-5 2-4-2,-5 0 1 2,-1 0 3 0,2 1-1 0,-1-3-2-2,0-2 0 2,1 1 0 0,2-2-2 0,-5-1 1-2,-5-2 3 2,2-6-4 0,-4 0 2 0,-1-2-1-2,-4-2-1 2,-3 2 1 0,3 0-2 0,-6 3 4-2,2 4-4 2,-4 0 5 0,-2 1-7 0,0 1 3-2,0-6 0 2,0-6-2 0,0-2 2 0,-6-3-1-3,-7-1-3 4,-7 7 3-2,-3 2 0 2,-4 4 1-3,-4 2 2 2,-7 4 1 0,-4 1-2-1,-3 6-1-1,-1 1 0 3,-3 1 0-1,1 6-1 0,-2 1 4-2,-2 3-6 2,6 5 7 0,-3 1-7 0,-1-1 4-2,2-2-1 3,-2-2 2-2,-3-3-2 1,0-3 2-2,-5-1 0 2,-8 4 0 0,0 0 0 1,-5-2-2-4,-4 3 0 3,0 0 0 0,-5 4-2 0,-4 2 1-2,-3 0 1 2,-5 6-1 0,-1-2-1 0,-4 2 4-2,-2 0-4 2,9 0 5 0,-1-2-5 0,11-2 3-2,6 2-1 2,8-1 0 0,9 1 1 0,5 1-2-2,4-1 5 2,-1 0-6 0,0 2 4 0,0-1-4-2,-3 5 2 2,-4 2 0 0,-4 0 0 0,3 0-1-2,-7 0 1 2,8 0 0 0,4 0-3 0,-4 0 7-2,0 0-7 2,-2 0 6-1,-5 5-5 2,1 2 2-3,2 0-1 2,4 1 1 0,4 3-1 0,0 4-1-2,-2 5 4 2,3 3-5 0,4 2 6 0,2 2-6-2,8-1 2 2,3-1 0-1,5-1 0 1,2-1 1-1,3 2-2 0,-2-2 2 2,-1 2-2-2,-2 1 4 0,2-1-3 1,-2-5 5 0,2-3-7-1,5 0 3 0,2-6 0 0,4 4 0 1,1-5-1 1,0 1-2-4,1 4 3 4,0 1-3-2,1 5 5 2,-1-2-5-4,3 1 2 3,1 2 1 1,-2-2-2-1,3 0 2-3,-2 0-2 4,0 1 2-1,2-1-1 0,0-1 2-3,2 0-2 3,5 3-3 0,0 6 1 0,-3 2 2-2,3 4 1 3,-2 0 0-1,0-4 0 0,-1 0-5-3,-2-3 11 4,1-2-7-1,1 3 3 0,0-2-4-2,1 2 3 2,0-2-2 0,1 1 1 0,-1-3 0-2,4 1-1 2,-3 0-3 0,3 1 2 0,0 2 4-2,0-1-4 2,0-1-3 0,0 6 4 0,5-1-12-2,0 1-31 2</inkml:trace>
    </iact:actionData>
  </iact:action>
  <iact:action type="add" startTime="113202">
    <iact:property name="dataType"/>
    <iact:actionData xml:id="d9">
      <inkml:trace xmlns:inkml="http://www.w3.org/2003/InkML" xml:id="stk9" contextRef="#ctx0" brushRef="#br0">6471 9865 6 0,'21'0'10'5,"10"0"11"4,15 0 0-3,7 0-10 2,14-7-4 0,4-4-4-3,10 4 4 4,1-3-7-1,2-1 4-1,10 3-2 2,3 0-1-3,3 3 0 2,1-2-1-1,3 3-1 0,7-2 1 1,5 2 2 2,4 1 2-4,7-6-7 0,0 4 6 3,2-8-3-2,1-1 1 2,-10 2 0-2,-4 2 3-1,-13 2-3 2,-6-1-1 0,0 6 2 0,3-3 1-2,2 3-2 2,4-2 1 0,-2 1 1 0,-2-1-1-2,3 0-1 2,0 1-1 0,-2 1 0 0,-5 0 0-2,-7-1 3 2,-4 2-3 0,-6-2 2 0,-8 0 0-2,-4-2-2 2,-2 0 1 0,-7-2 3-2,0-1 0 2,-2 4-3 0,-6-3 3 0,-1 4-1 0,-5-2-2-2,0 4 3 2,-6 2-8 0,-3 0 4 0,-4 0 0-2,-10 0-2 2,-7 0 2 0,-10 0 0 0,-1 0 0-2,-5 0-4 2,0 0 8 0,0 0-8 0,0 0 2-2,0 0 1 2,0 0 2 0,-2 0 0 0,-7 0 4-2,-5 4-3 2,-11 2 6 0,-8 0-8 2,-7 3 7-4,-7 0-5 2,-6 3-1 0,-5 0 1 0,-6 2-4-2,-13 2 2 2,2-4 0 0,-8 0 0-2,0-2 0 2,1-3-1 0,-8 0 4 0,-3-2-3-2,-9 2 3 2,-10 0-6 0,-1 0 3 0,-3 2 0 0,-2 0 0-2,-1 3 1 1,-1-3-2 2,1 1 4-2,11-3-5 0,11-3 6 1,8 3-8 0,2 0 7 0,-1 0-4-3,-1 0 1 4,-1 2 0-1,3-6-3-2,5 1 6 2,-1-1-5 1,5-1 4-2,2 0-1 2,5-2 2-4,4 0-5 3,9 0 3 0,11 0-1-2,14 0 1 2,9 0 0 0,12-9 7 0,6 6-7-2,6-1-2 0,0 2 1 2,0-1-8 0,2 1-22 0,14 0-13-2,3 2 9 2,4 0-15 0</inkml:trace>
    </iact:actionData>
  </iact:action>
  <iact:action type="add" startTime="114988">
    <iact:property name="dataType"/>
    <iact:actionData xml:id="d10">
      <inkml:trace xmlns:inkml="http://www.w3.org/2003/InkML" xml:id="stk10" contextRef="#ctx0" brushRef="#br0">3479 10950 12 0,'100'0'16'3,"14"0"-1"6,13 0-10-2,9 0-4 1,6-10-1-1,13 0 2 0,5 1 4 3,2 0-6-2,2 6 3-1,-4-2 0 0,0 3-5 1,8-3 2-3,5-2 0 7,5 2 1-7,7-6-1 7,-2 1-2-9,-9 0 2 3,-4 2 0 3,-16 4 2-2,-16 4-3 0,-16 0 2 1,-17 0-1 1,-9-3 1-3,-13-2-1 5,-8 1 0-7,-6 2 3 4,-3 0 0 0,-6 2-3-2,-5 0 4 2,-9 0-1 0,-10 0-6 0,-7 13-2-3,-6-1 3 7,-8 0-2-8,-7-4-1 8,-8-5 2-10,0 0 3 6,0-3 7 0,-14 0 8 0,-18 0 3 1,-7 0-12-3,-13 0 0 3,-10 0-5-3,-1 0 5 5,-3-3-1-7,-4 1-5 3,3 2 6 1,-4 0-4 0,-6 0-2-1,0 0 6 0,-10 0-11 2,-8 8 8-4,-11 0-5 7,-7 1 4-8,-17-2-2 8,-7 1 0-9,-11-2 0 4,-5 1 0 1,-3-4 2 0,3-3-1 2,9 0 3-6,11 0-3 6,8 0-1-4,11 0 0 5,0 0-1-7,1 0 1 3,10 0-3 2,5 4 8-4,8 0-7 5,12 0 6-3,12 0-8 2,14 0 4-2,12 1 0 1,14-3 0-3,17-2 0 8,9 0-1-12,0 0-1 7,0 0-5 1,10 0-15-2,13 0 16 1,8 0 6-1,18 0 7 2,14 0-1-3,8-2-4 5,7-1 1-7,7 1-2 3,10 2 0 1,12 0 3-2,12 0-6 3,13 2 2-2,25 12-4 2,22-3-44-4</inkml:trace>
    </iact:actionData>
  </iact:action>
  <iact:action type="add" startTime="116343">
    <iact:property name="dataType"/>
    <iact:actionData xml:id="d11">
      <inkml:trace xmlns:inkml="http://www.w3.org/2003/InkML" xml:id="stk11" contextRef="#ctx0" brushRef="#br0">13815 9781 5 0,'-9'0'28'7,"-3"0"-17"1,3-6-1-2,1-2-3 2,2 1-5 0,-1 0 12 0,3 1-5 0,0 1 9-2,-4-4-11 2,2 2 9 0,-3 0-15 0,-5-5 3-2,-3 2-2 2,-8-5 0 0,-4 1-4-2,-8-1 5 2,-1 1-4 0,-5-1 2 0,-5 4 0 0,-6-3 1 0,-6 0-4-2,-7 2 2 3,-5-2 0-4,-1-1 0 4,-4 0 1-2,-1 1-4 2,-4-2 6-2,-9 2-3 0,-7 0 4 1,-7 0-7 0,-4 3 3-2,-3 4-1 2,-4 3 0 0,-6 4 1 0,-10 0-1-2,-4 0 2 1,-2 1-3 2,2 7 5-1,0 3-5-1,5 3 4 0,-2 2-4 1,5 2 4 0,1-3-2-3,4 2 0 4,7-1 1-1,9-3-3 0,3 1 5-1,-6-3-6 2,-3-1 6-1,-7 1-6 0,1-2 5-2,3-4-2 1,3 2 0 2,10-2 0-1,3 2-1-3,6 1 3 4,7 2-3-2,3 2 2 1,7-3-2-2,6 3 5 2,7-1-5 1,8-2 1-1,2-2 0-3,8-2 0 4,7 4 0-1,6-2-5 0,4-2 10-2,7 1-8 2,2-2 7 0,2-1-7-3,5-2 3 1,4 1 0 3,2-2 2-1,4 2-2 0,3-2 0-3,0 0-5 4,0 4 4-1,0 4-13 0,0 11 10-3,0 8 4 4,12 6-1-1,-3 4 1 0,0-3 0-2,2-1 0 2,-2-5 1-1,-3 2-7 2,3 4 12-3,-2 6-11 2,2 6 12-1,0 1-9 1,0 3 2-2,2-3 0 2,2 2 0 1,0-1 0-2,5-2-1 0,0-2 1 0,3 0-5 1,0-6 9 0,2 1-4-2,2-10 0 2,-1 0 0 0,-2-5 1 0,-4-2-1-2,3-4 0 2,-4 0 1 0,1-1-2 0,-1-6 2-2,4-1-2 3,3-4-4-1,0-2 5-1,6 0 4-1,0-2-2 2,9-2 5 0,5 0-5 1,12 0 6-4,5 0-7 3,15 0 1 1,-3 0-1-1,3 0-2-3,-1 0 2 4,2 0-2-1,0 0-4 0,6 0 3-3,3 0 2 4,6 0 0-1,0 0 0 0,-1 0 2-2,3 2 0 2,-1 5 3 0,11-2-8 0,6 2 4-2,6-2-2 1,2 1-3 2,3-4 4-1,1-2 0-2,0 0 0 2,6 0-2 0,-3-13 2-1,-7 1 0-1,-4 5 0 2,-3-1 2 1,-6 2 0-1,-1 1-4-2,-1-6 4 2,3 2-2-1,7-3 0 0,-2 3 2 0,2 1-1 1,-1 0 0-1,-2-2-2 2,-4 2 1-3,-6-2 0 2,-5 2-1 0,-14 2 1 0,-6 2 0-2,-13 0 0 2,-8 1-1 0,-12 1 2 0,-7 1-2-2,-6-1 3 2,-12 2-3 0,-5 0 3 0,-7 0-2-2,-3 0 3 2,-1 0 1 0,2-2 9 0,-1 0-5-2,0-3 9 2,-2 4-14 0,0-1 0 0,0 0 0-2,0 0-3 2,0-3 2 0,0-2-2 0,8-7-1-2,3-4-4 2,9-6 3 0,5-7 4 0,5-4-4-2,2-6 4 2,-4 1-4 0,-1-2 3 0,-5 2-2-2,-3-2 1 2,-7-2 0 0,-9-2-2 0,-3-5-6-2,0-4 7 2,0-3-7 0,-11 0 2 0,-7 3 5-2,-2 1 1 2,0 11 0 0,0 6 1 0,0 6-1-2,0 9 2 2,-3 2 1 0,-4 2-2 0,-4 7-2-2,-3-1 1 2,-3 1-2 0,-7 3-1 0,-3 1 3-2,-6-2-1 2,-2 3-1 0,-4 1 0 0,-9 0 4-2,-3 3-3 2,-2 0 7 0,-1-1-11 0,3 1 10-2,7-3-5 2,4-2 0 0,-1 2 0 0,-3-3 0-2,-2 1 1 2,-3 0-1 0,1-1 3 0,1-1-3-2,-3 4 1 2,3-1-2 0,-1 3 0 0,-7 3-1-2,-4 0 2 2,-13 0 0 0,-11 0-4 0,-1 12 8-2,-8-1-5 2,-4-1 5 0,-3 0-8 0,-7 2 7-2,1 0-5 2,-2 2 2 0,1 2 0 0,5-2 0-2,0 5 3 2,11-4-4 0,13 2 2 0,3-5-2-2,4 2 3 2,-1-7-4 0,3 2 2 0,-1-4 0-2,4 3-2 2,1 0 2 0,1 4-3 0,2 2 8-2,4 1-8 2,-1 2 6 0,4-1-6 0,10 1 3-2,6-4 0 2,13-2 0 0,8-1 0 0,11-5 0-2,7 0 1 2,7-1-1 0,6-4 2 0,4 0-4-2,2 0 6 2,0 0-8 0,0 0 3 0,0 0 1-2,0 0-3 2,0 0 0 0,0 0 0 0,0 0 6-2,0 0-7 2,0 0 8 0,0 0-5 0,0 0 3-2,-11 2-2 2,-3 4 0 0,-1 2 2 0,-1 4-4-2,-4 2 2 2,8 6-1 0,-4-1 2 0,6 8-2-2,-2 1-1 2,2 2 1 0,3 6-2 0,4 2 3-2,1 0-1 2,2 3 1 0,0-1-5 0,0 1 10-2,0 3-8 3,0 3 6-2,9 3-6 1,4 3 0-2,3-3 3 2,4-2-1 0,3-4 0 0,2-7-2-2,-6-2 1 2,4-7-1 0,1-2 4 0,5-4-4-2,7 2 2 2,8-4 0 0,14-4-4 0,9-5 4-2,13-10 1 2,8-1 8 0,7 0-4 0,1 0-4-2,-1 0 7 3,1-7-6-2,-1 6-1 1,0 0 3-2,-1 1-6 3,-1 0 3-2,3 0 0 2,2 0 0-4,9 0 1 3,7 2-1 0,8 7 2 0,6-3-4-2,9 0 4 2,4 0-5 0,2-1 4 1,-10 0-2-4,-10-1 1 3,-13-1 0 0,-10-2-1 0,-9-1 3-2,-8 0 0 3,-8 0 1-2,-5-8 1 1,-3-6-2-2,-1 0 0 2,1-4 1 1,9-2-3-2,4-9 2 0,1 2-1 0,-6-6 2 1,-7 7-3 0,-6-6 0-1,0 0 2 0,3 1-4 1,-1-1 3 0,-1 7-2-1,-5 4 0 1,-7 7-4-1,-7-1 5 1,-10 7-3-1,-10 0 0 1,-3 2 3-1,-2-3-2 2,4-3 4-3,-1-5 1 2,-1 2 0-1,-4 1 0 1,-6 5 0-2,-2 1-2 3,-2 2 1-1,-3 2-1-1,0 0-1 0,3 0 5 1,0-2-10 0,0 0 7-1,1-5-4-1,4 2 2 3,3-5 0-1,4-4 0-1,-3-2 4-1,3 0-2 3,-2-3 2-1,2 4-2 0,-6 1-2-2,-4 2 5 2,-2 1-1 0,-5 4-2 0,-2 0-2-2,0 4 0 2,0 0-1 0,0 5 4-1,0 0-6-1,0 1 6 2,0 1-6 0,0 0 3 0,0-3-3-2,0 3-6 2,0 0-12 0,0 0-11 0,0 0-47-2</inkml:trace>
    </iact:actionData>
  </iact:action>
  <iact:action type="add" startTime="120477">
    <iact:property name="dataType"/>
    <iact:actionData xml:id="d12">
      <inkml:trace xmlns:inkml="http://www.w3.org/2003/InkML" xml:id="stk12" contextRef="#ctx0" brushRef="#br0">10922 5011 6 0,'-116'9'18'5,"-5"8"-3"3,-1-3-7-1,-5 8-7-1,-9 0 1 2,0 4 4 0,11-4-5 0,9 1 6-2,16-5-7 4,9-3 5-4,10 2-5 2,10-5 2-2,15-2 3 2,18-5 0 0,14-3 14 0,11-2-7-2,5 0 8 3,6 0-20-2,2 0 0 1,0 0-2-2,0 0-2 2,0 0-9 0,0 0-1 0,0 0 4-2,8 0 0 2,12 0 10 0,28 2 4 0,28 3 13-1,31-1-13 0,16-1 0 1,5 2-3 0,-8-3-1-2,-9-1 0 2,-13-1 0 0,-13 0-3 0,-8 0 6-1,-5 0-4 1,-5 0 4 0,-5 0-6 0,-1 0 3-3,5 0-1 3,1 15 1 0,5 1 0 1,-6 2 0-3,-1 2-1 2,-11 0-1 0,-8-2 4 0,-10 0-4-3,-10-1 2 4,-10-5-2-1,-9 1 1 0,-6-3-4-2,-1-4-2 2,0 2-1 0,0-2 7 0,0 0 2-2,0 0 11 2,0 0 0 0,-18-2 6 0,-14 0-16-2,-18 2 3 2,-7 6-3 0,-8 0-2 0,-11 2 0-2,1 2 0 2,-8-2-2 0,-4 0 4 0,3 3-4-2,-13-4 4 2,-5-1-6 0,-10 2 6 0,-10-3-2-2,-1 1 0 2,3-5 0 0,4-3-3 0,14 1 8-2,10-5-5 2,15 0 1 0,13 0-2 0,14 0 5-2,7 0-4 2,14 0 0 0,7 0 0 0,12 0 2-2,8 0-2 2,2 0 7 0,0-5-6 0,0 3-2-2,0 0-5 2,2 1 6 0,8 1-7 0,14 0 3-2,15 0 4 2,19 0 4 0,17 0-3 0,11 0 3-2,6 0-3 2,2-2 2 0,-5-2-5 0,-4 1 6-2,-7-1-7 2,-4 4 3 0,-8 0 0 0,-3 0 0-2,-5 0 0 2,-5 0-1 0,-6 0 3 0,-9 0-3-2,-6 4 4 2,-11 1-6 0,-7 0 1 0,-7-1 1-2,-5 1 1 2,-2-1-4 0,0-3 3 0,0 3-6-2,0-1 7 2,0-1-1 0,0-2 1 0,0 0 0-2,0 0 9 2,0 0-3 0,0 0-2 0,0 0-3-2,0 0 2 2,0 0-1 0,0 0 0 0,0 2-4-2,0-2 2 2,0 0-2 0,0 2-1 0,0-2 3-2,0 1 0 2,0-1 1 0,0 0-2 0,0 0 4-2,0 0 0 2,0 0-1 0,0 0 3 0,0 0-4-2,0 0 4 2,0 0-3 0,0 0 1 0,0 0 1-2,0 0-3 2,0 0 10 0,0 0-7 0,0 0 10-2,0 0-13 2,2 0 10 0,-2 0-8 0,0 0 2-2,0 0-5 2,2 0-2 0,0 0 0 0,-2 0 0-2,0 0-3 2,0 0 10 0,0 0-9 0,0 0 6-2,0 0-4 2,0 0 1 0,0 0-2 0,0 0 3-2,0 0-3 2,0 0-1 0,0 0 8 0,0 0-5-2,0 0 5 2,0 0-5 0,0 0 2 0,0 0-1-2,0 0 0 2,0 0 1 0,0 0-3 0,0 0 5-2,0 0-2 2,0 0 2 0,0 0-2 0,0 0 1-2,0 0-4 2,0 0 1 0,0 0-3 0,0 0-5-2,0 3-19 2,0 9-9 0,0 7-61 0</inkml:trace>
    </iact:actionData>
  </iact:action>
  <iact:action type="add" startTime="122883">
    <iact:property name="dataType"/>
    <iact:actionData xml:id="d13">
      <inkml:trace xmlns:inkml="http://www.w3.org/2003/InkML" xml:id="stk13" contextRef="#ctx0" brushRef="#br0">2313 11904 0 0,'0'0'6'7,"0"0"2"0,0 0 3 0,0 0-6 1,0 0 3 0,0 0-7 0,0 0 8-2,0 0-7 2,0 0-4 0,0 0 1-1,0 0-4-1,0 0-2 3,5 0 1-1,5 0 6 0,11 3 0-2,6 8 2 2,7 1 2 0,9-1-2 0,7 3 2-2,5-2-2 3,4 2 0-2,1-4-2 1,2 2 3-2,0-2-2 2,5 2 2 0,2-2-3 0,5 2 4-2,4-2 2 2,0 1-7 0,2-4 3 0,4 0 1-2,10-4-3 2,14-3 0 0,14 0 3 0,8 0-3-2,10 0 4 2,0 0-3 0,1 0-2 0,2 0 3-2,-6 0-3 2,-5 0 1 0,-5 0-3 0,-6 0 3-2,-7 0 0 2,1 0-2 0,1 0 8 0,11 4-6-2,11 3 2 2,7-2-2 0,7 2 0 0,-1-1 2-2,3-5-2 2,-2-1 1 0,-7 0-2 0,-4 0 3-2,-6 0 0 2,-9-1-2 0,0-3 0 0,-1 2 2-2,-1-1-4 2,3 3 4 0,4 0-2 0,2 0 0-2,2 0 1 2,4 3-5 0,4 3 8 0,1-3-4-2,-3-1 3 2,0-2-4 0,-8 0 1 0,-2 0 0-2,3-7 0 2,2-8 0 0,7 3 0 0,0-2 1-2,1 2-1 2,-3 4 1 0,0 3-1 0,-2 0 3-2,-4 3-4 2,-6 2 1 0,-2 0-2 0,-7 0 2-2,-1 0 0 2,-1 0-1 0,-7 0 5 0,4 0-4-2,-1 0 2 2,0 0-3 0,-3 0 1 0,-3-2-1-2,1-1 1 2,0-4 0 0,-2 2-1 0,-5-6 3-2,-6 1-2 2,-1-2 0 0,-9-1 0 0,-1-1 5-2,-8-1-5 2,-5 5 0 0,-7 3 0 0,-7 0 0-2,-5 2 0 2,-6 2-4 0,-4-1 9 0,-8 2-6-2,-8 0 4 2,-4 2-6 0,-10-2 4 0,-8 2-1-2,2-1 0 2,-7 1 0 0,0 0-1 0,0 0-3-2,0 0 3 2,0 0-6 0,0 0 5 0,0 0-8-2,0 0 10 2,0 0 7 0,-8 0 5 0,-3 0 1-1,-7 0-8 0,-2-7 9 1,-4-1-10 0,-5 0 3-1,-3 4-4 0,-1-4-4 2,-5 2 1-1,-4 3-1-2,-6-2 1 1,-7 3-2 2,-7 2 0-1,-10 0 2-2,-8 0-2 2,-7 0 4 0,-8 0-3 0,-9 0 4-2,-4 0-5 1,-10 4 2 2,-5 4 0-1,-5 4 0-2,-7 0 2 2,1 0-5 0,0 0 6 0,5 0-5-2,2-2 5 2,2-1-6-1,-3 0 2 2,-1-5 0-3,-2 1 1 2,-5-2 0 0,0-3 0-1,0 0 1 0,0 0-1 1,5 0 1-1,-3 0-2 1,0-1 5-1,3-6-5 1,11 3 1 0,-1-2-2 0,3 3 1-3,-2 0 1 4,-3-1-3-2,-2 2 6 1,0 0-8-1,-2 2 9 1,2 0-8-1,0 0 4 2,3 0 0-3,1 0-1 2,1 4 0-1,2 3 0 2,4 6 1-1,3-1-2 0,1 2 4 0,4 2-4 0,-4-2 4-2,1 2-3 1,4-2 2 2,7-2-1-1,3-1 0-2,6-6 2 1,4-1 3 2,0-1-5-1,2-3 4-2,6 2-1 2,-4 1-5 0,0-1 4 0,0 5-3-2,-7-2 1 2,1-1 0 0,5 3 0 0,2-3-1-2,4-2 1 1,4-2 0 2,-1 0 0-1,-1 0 3-3,-2 0-4 4,-3 1 1-1,-2 6 0 0,1-1 0-2,-5 6 1 2,-4-1-4 0,0 4 6 0,-8-1-7-2,5 2 7 2,-2-4-6-1,3 2 3 2,2-1 0-3,-8-4 0 2,1 1 0-1,2-2-2 1,4-3 4-1,10 4-4 1,1-3 5 0,6 0-6 0,1-1 6-2,1-5-6 2,2 0 3 0,-3 0 0 0,6 0 0-2,-1 0 2 2,4 0-5 0,6 0 8 0,1 0-9-2,4 0 6 2,4 0-4 0,-1 0 0 0,6 0 2-2,8 0 0 2,0 3 0 0,14-3-2 0,5 0 4-2,6 0 0 0,9 0 0 2,1 0 0 0,0 0-2-3,0 0-2 4,0 0-9 0,4 0 4-2,5 0 2-1,5 0 5 2,7-3 0 0,14 0 1 0,7 1 6-2,7 0-4 2,6 2-6 0,5 0 2 0,0 0 1-2,8 0 0 2,-3-2-1 0,1 2-1 0,5 0 4-3,1 0-4 3,8 0 4 1,3 0-3-1,6-2 3-2,3 0-3 1,14-2 1 1,12 1 0 1,10 0 0-3,7-7 1 2,11 2-3 0,-1-4 7 0,3 0-10-2,0 2 7 2,1 1-2-1,-7 4 0 2,-4-1 0-3,3 4 0 2,2 0 0 0,4-3-2 0,3 3 5-2,4-1-5 2,-1-1 6-1,1 1-7 1,0 2 3-1,-5 1-1 1,-6 0 1 0,-3 0 0 0,-7 0 0-2,0 6 2 2,-4-2-5 0,2-1 6 0,7 2 0-2,1-5 0 2,3 0-5-1,-2 0 3 2,6 0-2-3,-1 0 0 2,6-5 1 0,-6 0-1 0,-4-2 4-2,-8 6-4 2,-4-2 2-1,1 2-1 2,1 1 1-3,8 0-1 1,-4-4 0 1,4-4 0 1,-3-2 0-4,-5-2 0 3,1-3-1 1,-7 2 5-2,-9 0-6 0,-8 3 8 1,-4 5-10 0,-9 1 4 0,-8 4 0-2,-7 0 2 2,-4 0-2 0,-3 0 0 0,2 0 0-2,4 0 0 2,2-3 0 0,0-1 0 0,-2 2 2-2,-5 1-3 2,-6 1 1 0,0 0-1 0,4 0 1-3,-4 0 0 4,1 0-4-2,-2 0 8 2,-5 0-6-3,-7 0 6 2,-4 0-8-1,-12 0 6 2,-1 0-4-3,-5 0 2 2,-1 3-2-1,0 4 1 2,-9-3 2-3,0-3-1 1,-10 1 2 2,-1 0-2-1,-10-2 3-3,0 0-3 4,-2 0 4-1,0 0 5-1,0 0 10 0,0 0 5 1,-2-2 8 0,-15-12-24 0,3 0-2-2,-5 3-3 2,6 2 2 0,-1 1-5 0,4 6-1-2,3 0-4 2,3 2-1 0,2 0-1 0,0 0-8-2,2 0 1 2,0 0-22 0,0 9 10 0,0 8 1-2,0 1-12 2,0-2-34 0</inkml:trace>
    </iact:actionData>
  </iact:action>
  <iact:action type="add" startTime="138431">
    <iact:property name="dataType"/>
    <iact:actionData xml:id="d14">
      <inkml:trace xmlns:inkml="http://www.w3.org/2003/InkML" xml:id="stk14" contextRef="#ctx0" brushRef="#br0">12293 4243 7 0,'3'-2'3'7,"-1"-1"1"1,-2-2-4-1,0 5 0 0,0 0 5 0,0 0-5 2,0 0-5-2,0 0-3-1,-5 5 2 2,-11 14 6 0,-4 5 0 1,-9 6 0-3,-2-2 1 2,-8 4-2 0,-2-3 4-1,-9 5-3-1,-3-2 1 3,-5 1 0 2,-7 2-1-6,3-5 0 1,-1-2 2 2,8-4-2 0,6-6 5 0,4-2-5-2,8-4 6 3,8-3-6-2,8-2 5 1,13-5-3-1,5-2 10 0,3 0-1 1,0 0-5 0,0 0 4-2,11 0-7 2,7-12 6 0,9-10-6 2,11-4-1-4,9-4-2 3,6-3 0-1,3 1 0-1,0-1 0 0,-2 0-2 0,-1-3 4 1,-2 2-2 0,0 2 4-1,-1 0-7 0,-6 6 9 1,-9 2-6 0,-8 10 0-2,-14 3 1 3,-5 10 0-2,-8 1-1-1,0 0 0 0,0 0-4 2,0 0 4 0,0 0 0 0,-5 0 1-2,-9 6-1 2,-6 2-6 0,3 4 6 0,-1 0-5-2,-1 2 4 2,2 2 1 0,-5 4-1 1,-4 2 3-3,-3 2-4 1,-6 0 2 1,0 1-1 0,-3-1-1-2,3-5 2 3,4-2 0-2,4-5 2 1,4-5-2-2,6-1 0 2,5-3 2 0,7-3 3 0,4 0-8-2,1 0 5 2,0 0-4 0,0 0 0 0,1 0-19-2,24-14 15 2,9-7 6 0,13-3 3 0,1-2-2-2,-1 3-2 2,-2 0-1 0,-7 2 1 0,-7 7 1-2,-5-1 0 2,-5 4 0 0,-5 2 3 0,-5 3-2-2,-3 4 1 2,-8 2 1 0,0 0-3 0,0 0-1-2,0 0-1 2,-12 0 0 0,-11 2 2 0,-6 10-5-2,-7 5 3 2,1 0 4 0,-4 1-4 0,2 3 6-2,-3 1-6 2,-6 1 2 0,0 4 0 0,-3-1 0-1,-2 2 0 0,4-4 0 1,7-2 2 0,7-5-2-1,8-4 2 0,7-5-3 1,9-3 5 0,7-5-8-2,2 0 4 2,0 0-2 0,2 0 2 0,30-9 1-2,12-17 14 2,18-10-13 0,8-2 2 0,-6-3-4-2,-8 3 1 2,-7 4 2 0,-7 2-3 0,-6 3 1-2,-5 4 1 2,-4 4-2 0,-9 1 3 0,-7 11-3-2,-4 3 5 2,-7 6 5 0,0 0-10 0,0 0 0-2,0 0-3 2,0 0 3 0,0 0-4 1,0 0 4-4,-13 6 0 3,-8 6-2 0,-5 5-1 0,-4 2 6-2,2 3-6 2,-4 0 3 1,-1-1 0-1,0 6 0-2,-5 1 0 2,-1 0-1-1,1-4 0 1,1-2 1-2,8-3 2 2,7-6-2 0,6-4 3 1,9-5-6-4,5-4 2 3,2 0-6 0,0 0-10 0,0 0-5-2,2 0 17 2,18 0 5 0,18-13 5 0,15-9 1-2,14-5 4 2,7-10-8 0,0 1-2 0,-8 4 2-2,-3 2-1 2,-10 2-1 0,-3 0 3 0,-10 2-1-1,-7 6-1 0,-8 3 2 1,-9 12-2 0,-10 2 2-1,-6 3-2 0,0 0-1 2,0 0-1-2,0 0 1-1,-2 0 11 2,-16 0-11 0,-2 5 0 0,-6 5 2-2,-3 6-4 2,-3 2 1 0,-4 2 0 0,-4 4 1-2,-2 0 0 2,-3 0-2 1,-3 0 4-2,-2 2-2-1,-1 0 0 2,-5 2 0 1,3-2 3-2,4-1-5 0,7-3 2 0,10-6 0 1,12-4 0 0,7-9 1-2,8 0-3 2,0-3 3 0,5 0-5 0,0 0 2-2,0 0-1 2,0 0-1 0,0 0-2 0,3 0-4-2,8-4 10 2,11-7 5 1,9-10-1-2,14-4 4-1,5-4-8 2,2-2 1 0,2 3 3 0,-7 2-6-2,-2 2 4 2,0 0-2 0,-3 5 0 0,-3-2 1-2,-5 5-1 2,-7 2 1 0,-9 7 0 0,-7 1 3-2,-9 5-4 2,-2 1 0 0,0 0 0-1,0 0-11-1,0 0-1 3,-9 0 12 0,-9 4 1-2,-8 13 4 0,-8 2-4 1,-4 3-1-1,-2 4 2 2,-3 2-4-4,-1 2 2 3,-3-2 0 0,1 1 0 0,4-6 0-1,3-3-1 0,10-1 4 1,10-8-3 0,5-2 2-2,3-2-4 2,4-5 0 0,2 3 2 0,3-3 0-2,0-2-1 2,2 0 0 0,0 0-11 1,0 0 9-4,0 0-11 3,12 0 10 0,7 0 4 0,10-4 12-2,12-8-10 2,5-7 3 0,6-1-3 0,1-4-1-2,-4 2 2 2,0 0-3 0,-7 4 8 0,-4 0-6-2,-11 8 1 2,-11 3-3 0,-8 5 3 0,-8 2 0-2,0 0 3 2,0 0 0 0,0 0-5 0,0-3 1-2,-5-1 6 2,-9 2-5 0,-4 0-3 0,-3 2 0-1,-3 0-4 0,0 0 1 1,1 0 1 1,-1 2-7-4,1 10 1 3,3-1-8 0,3 2 7 1,-1-3-8-3,6-3 5 1,6-3-7 1</inkml:trace>
    </iact:actionData>
  </iact:action>
  <iact:action type="add" startTime="150604">
    <iact:property name="dataType"/>
    <iact:actionData xml:id="d15">
      <inkml:trace xmlns:inkml="http://www.w3.org/2003/InkML" xml:id="stk15" contextRef="#ctx0" brushRef="#br0">12683 11376 3 0,'-5'0'3'6,"1"0"-2"2,2 0 9-1,2 0-4-1,0 0 10 3,0 0-16-2,0 0 11 2,15-11-7-3,10-7 6 2,6-8-5 0,10-2-1-1,3-2-2 0,7-2-1 1,10-2-1 0,5-2 4 0,5 0-7-3,1 1 3 7,-5 4 0-6,-5 1-1 1,-4 2 1-1,-9 2 0 2,-2 4 1 0,-14 4 1 1,-10 4-2-2,-10 5 2-1,-11 7 0 3,-2 2-4-2,0 0-3 1,0 0 3-2,-4 0 2 2,-13 0 2 0,-6 4 3-1,-8 8-3 1,-4 2 2-1,5 1-3 1,-3 1-2-1,-1 2 0 0,0 4 1 1,-1 2-3 0,-5 2 3 1,-6 3 0-4,-3 3 2 3,3 1-5 0,-4-1 7-2,0 2-3 2,-1 0 2 0,-5-2-6 0,3 0 5-2,1-4-2 2,7-3 0 0,12-5 0 1,9-11 0-4,10-3 1 4,8-3 1-2,6-3-1 1,0 0-2-2,0 0-1 2,24 0-13 0,16-18 4 0,18-5 11-2,13-4 0 2,3-8-7 0,2 1 0 1,2-4-6-3,-5 0 12 2,3-2 0-1,-9 0 1 1,-9 4 1-2,-9 3-1 2,-8 8 5 0,-17 6-1 0,-9 9 2-2,-12 5-6 2,-3 5 0 0,-3 0-2 0,-28 0 2-2,-13 8 3 2,-14 10 2 0,-6 4-5 3,-8 0 1-4,3 2-1-1,2-2 3 2,7 0 0 0,2 2 0 1,2 2-3-4,-1-2 3 4,4 1-5-2,6-4 4-1,10-3-3 2,6-4 1 0,13-6 0 0,7-3-1-1,2-4 2-2,9-1 0 3,0 0-1 0,0 0 0-2,6 0-1 2,21-12 1 0,14-9 8 0,7-10 0-1,8-5-8 0,6-2 0 1,1-2 0 0,4 0 2-1,0 2-2 1,0 2 3-1,-5 3-5 2,-6 8 2-4,-14 4-1 3,-11 9 1 0,-13 6 0 0,-11 6-1-2,-7 0-2 2,0 0-6 0,0 0 2 0,0 0 7-2,-13 0 3 3,-10 0 6-1,-6 5-8-1,-6 4 1 0,-6 5-2 0,-5 9-1 1,-2 3-1 0,0 4 4-2,-2 2-6 2,4 0 8 0,6-6-6 0,2 0 4-2,5-2-3 2,4-7 2 0,2 0-1 0,4-5 0-2,8-4 1 2,6-4 2 0,2-2-3 0,3 1 0-2,1-3 2 2,3 0-4 1,0 0-3-2,0 0-7-1,9 0-7 2,18-3 17 0,18-14 2 0,15-6 11-2,9-9-2 2,5-2-6 2,2-2-4-2,-3 2 3-1,-3 0-3 1,-10 5 1-1,-10 5 0 1,-9 4 0-2,-12 9 0 2,-12 3 0 0,-10 8 0-2,-7 0 0 2,0 0-12-2,0 0 2 2,-15 1 3 0,-16 15 7-2,-9 4 6 3,-10 5-5-1,-6 1 2-1,1 2-2 0,-4-1 1 0,1 4 2 1,4 3-6 0,-4 0 2-2,1 0 0 2,2-2 1 0,3-3-1 0,8-6 0-2,6 0 1 2,12-5-1 0,3-5 2 0,5-3-4-2,5-4 4 3,8-3-4-2,5-3 4 1,0 0-4-2,5 0 1 2,26-5 1 0,21-18 11 1,12-7-4-3,16-7 0 1,2-3-4 1,3-2-5 0,1-1 2-2,-5 4 0 2,-7-3 3 0,-14 4-3 0,-11 7 1-2,-15 7-1 3,-14 11 2-1,-11 6-1-1,-9 5-2-1,0 2-17 2,-5 0-5 0,-24 13 5 0,-9 12 18-1,-8 5 1 0,-6 3-1 1,3-1 0 0,0-1 5-1,4 1-4 0,6-6 0 1,-1 1 3 1,-3-2-3-4,-1-4 4 3,1 1-3 0,-4 0 2 0,4-3 0 0,6-2-4 0,3 0 5 0,12-5-2 0,8-5-6-2,11-2 2 0,3-5-1 2,0 0-15 0,10 0-2-2,22-5 19 2,15-14 2 0,11-12 11 0,4-3-10-2,7-4 0 3,-4 0 1-2,1-4-8 1,-3 4 7-2,-1 0-3 3,-6 0 3-2,-7 7-2 1,-7 8-1-2,-13 4 4 2,-13 11-3 0,-9 4-1 0,-7 4 0-2,0 0-9 2,-9 0 4 0,-20 0 5 0,-12 17 7-2,-14 1-7 2,-12 4 0 0,-2 0 4 0,5 0-4-2,3 0 6 2,10-3-4 0,8 2-2 0,6-3 1-2,3-4-1 2,4-2 0 0,11-2 0 0,3-4 0-2,8-2 3 2,6-4-5 0,-1 0 5 0,3 0 1-2,0 0-2 2,0 0-4 0,0 0-6 0,0 0-5-2,0 0-6 2,11 0 2 0,1 0 8 0,-1 0 4-1</inkml:trace>
    </iact:actionData>
  </iact:action>
  <iact:action type="add" startTime="162560">
    <iact:property name="dataType"/>
    <iact:actionData xml:id="d16">
      <inkml:trace xmlns:inkml="http://www.w3.org/2003/InkML" xml:id="stk16" contextRef="#ctx0" brushRef="#br0">5826 10928 7 0,'-7'-2'5'6,"3"1"6"0,0 1-1 3,2-3 1-2,2 3-6 1,0 0-4-2,0 0-2 2,0 0-5 0,0 0-2 0,0 0-10-2,0-1 7 2,4 1 5 0,11 0 6 0,7 0 0-2,10-3 1 2,3 2 9 0,10-6-8 0,-1 1 2-1,1 2-3 2,2-2 1-2,2 2 1 1,7 2 0-3,6-1 0 4,7 3 1-2,5 0 0 2,0 0-3-4,1 0-1 3,8 0 4 1,8 0-2-1,7 0 1-2,5 3-5 1,3 3 5 2,6 0-4-1,4-2 2-2,0-2-1 2,2-2 0 0,3 0 1 0,6 0-3-2,2-4 5 2,-2 1-4 0,-5 1 2 0,-3 2-1-2,-5 0 0 2,4 0 0 0,-5 0 0-1,3 0 0 0,2 0 0 1,0-3 2 0,1-3 0-1,-4 3 2-1,2-4-5 2,-3-3 4 1,13 2-2-2,-3-1 4-1,-1 6-5 2,-10 3 0 0,-8 0 2 0,-5 0-2-2,-2 12 1 2,-5 5-2 0,-5 0 1 0,-3-5 0-2,-6-4 1 2,5-5 1 0,-4-3 3 0,6 0-2-2,0 0 6 2,-4-7-4 0,1-4 7 0,-3-2-10-2,0-2 3 2,0-2-4 1,-4-1-1-2,4 0 0-1,-2 2 0 2,-2 4 0 0,2 2 0 0,-3 2 1-2,-7 3 2 2,-6-2-6 1,-11 3 7-2,-11 0-5-1,-10 4 1 2,-11 0 0 0,-9 0-3 0,-4 0 3-2,-6 0-2 2,0 0 2 0,0 0-1 0,0 0-1-1,0 0 2 0,0 0 14 1,0 0 13 0,-8 0-12-1,-6-5-5 0,-7-2-8 2,-1-1 0-1,-4-2-3-3,-5 2 2 3,-13 0-2 0,-5 2-4 0,-8 4 4-1,-9 0-5 0,-9 0 6 1,-6 0-1 1,-11-1-4-4,1-2 5 4,-8 1 0-1,-3 1 3 0,-3 2 0-2,-8 1-4 2,-6 0 1 0,-1 0 0-1,-9 13-6 0,-3 8 5 1,-8 4 0 0,-12 0 2 0,-5-3-1-2,-5-4 0 1,0-4 0 1,2 2 2 1,-4 0-4-3,4-2 4 2,6 3 0-1,3-4-2 2,3-1-4-3,3 3 2 1,-4-4-3 2,-3-3 4-1,1-4-13-2,3-4 11 2,11 0-7 0,12 0 6 0,11-4 3-2,12-6 0 2,8 1-4 0,4-2 10 0,6-1-5-3,7 0 2 3,11 4-4 1,8-2 3-1,8 4-2-3,7 2 1 4,1 4-5-1,6 0-3 0,5 0-23-3,4 2 7 4,7 6 16-1,7-4 8 0,3 2 0-3,5-2 6 4,5 0-5 1,0-1 2-4,0-3-3 0,0 1-14 1,9 3 10 2,18 3 4-1,14-2 3-2,8-1 0 2,9-1 7 0,8-3-5 0,4 0-2-2,1 1-3 1,4-1 5 2,1 2-5-1,0-2 2-2,0 2 0 1,5 1-2 2,3-2 0-1,5 2 1-2,10-3-2 2,3 1 1 0,0 3 0 0,6 2-2-2,0-2 2 2,8 0 0 0,3-4 3 0,-4 0-2-2,5 0 0 2,-3 0 0 0,4-1 0 0,3-10 1-2,1 4-2 2,-2 0 0 0,-5-1 0 0,-2 2 1-3,-6 0 0 3,-4 0 0 1,-14 4-1-2,-13 1 4 0,-11 1-7 1,-15 0 5 0,-6 0-2 0,-14 0 0-2,-9 0-2 2,-8 0 0 0,-9 0 0 0,-4 0-1-2,-3 0 6 2,0 0-5 0,0 0 4 0,0 0 2-2,0 0-1 2,0 1 5 0,0-1 4-1,0 0-6-1,0 0 7 3,0 0-8-1,0 0 3-1,0 0-6-1,0 0 1 3,0 0-1-1,0 0-3 0,0 0 1-3,0 0 0 3,0 0-1 1,0 2 2-1,0-2 5-2,0 0-4 2,0 0 5 0,0 0-7 0,0 0 3-2,0 0-3 2,0 0 0 0,0 0 0 0,0 0 0-2,0 0-1 2,0 0 3 0,0 0-2 0,0 0 5-2,0 0-8 2,0 0 3 0,0 0 0 0,0 0 0-2,0 0-3 2,0 0 3 0,0 0-3 0,0 0 0-2,0 0 5 2,0 0-5 0,0 0 4-1,0 0-2 0,0 0 2 1,0 0 0-1,0 0 0 2,0 0 2-3,0 0 1 2,0 0-4 0,0 0 0 0,0 0 3-2,0 0-6 1,0 0 4 1,0 0-1 1,0 0 0-3,0 0 0 2,0 0-1 0,0 0 4 0,0 0-6-2,0 0 4 2,0 0-2 0,0 0-7 0,0 0-5-2,0 0-21 2,0-3-16 0</inkml:trace>
    </iact:actionData>
  </iact:action>
  <iact:action type="add" startTime="166032">
    <iact:property name="dataType"/>
    <iact:actionData xml:id="d17">
      <inkml:trace xmlns:inkml="http://www.w3.org/2003/InkML" xml:id="stk17" contextRef="#ctx0" brushRef="#br0">10255 5499 94 0,'0'-7'8'5,"0"-3"-8"3,0 10-3-2,0 0-6 2,0 0-27 0,0 0-8 0</inkml:trace>
    </iact:actionData>
  </iact:action>
  <iact:action type="add" startTime="166282">
    <iact:property name="dataType"/>
    <iact:actionData xml:id="d18">
      <inkml:trace xmlns:inkml="http://www.w3.org/2003/InkML" xml:id="stk18" contextRef="#ctx0" brushRef="#br0">10184 5889 92 0,'0'11'0'3,"0"6"-13"3,15 12-44 2,4 6 35 0</inkml:trace>
    </iact:actionData>
  </iact:action>
  <iact:action type="add" startTime="169871">
    <iact:property name="dataType"/>
    <iact:actionData xml:id="d19">
      <inkml:trace xmlns:inkml="http://www.w3.org/2003/InkML" xml:id="stk19" contextRef="#ctx0" brushRef="#br0">10500 11898 31 0,'-23'0'42'6,"-4"-11"-16"3,-2-4-7-3,-12 3-16 2,3 9-3 0,-15 3-1-1,-12 0-8 0,-12 8 7 1,-17 12-7-1,-13 6 9 1,-18 4-11-2,-14 2 8 3,-5 3-7-1,-5-6 8 2,-5 2-1-5,-2-3 3 2,2-2 0 1,7 2 2 0,3-5-4-2,14-2 4 3,4-7 0-2,11-4 0 1,10-6 1-2,13-2-1 2,15 0 1 0,11-2-3 0,14 0 0-2,6 0-2 3,11 0 6-2,6 0-5 1,8 0 4-1,9 0-4 0,7 0 3 1,3 0-3 0,2-2 1-2,0 0-9 2,2-2-1 0,23 4 3 0,10-2 7-2,14 2 5 2,9 0-5 0,10 0 1 1,0 5-3-2,1 6-3 1,0 4-1 0,3-2 4 1,3 0-1-4,7 4-1 3,13-5 8 0,3-2-5 0,10-4 3-2,16 1-2 2,9-4 0 0,14 1 0 0,7-2 0-1,9-2 4 0,0 0-4 1,-3 0 0 0,-2 0-5-2,-6 0 10 2,-5 0-10 0,-2 5 5 0,0-5-2-1,7 0 0 0,3 0 2 1,6 0 0 0,2 0 0-2,-9-7-2 2,-5 0 4-1,-11-2-1 2,-13 3 1-3,-20 4 0 2,-16 2 0 0,-13 0 1 0,-11 0-3-2,-8 8 0 2,-5 4 0 0,-12 0-3 0,-8-1 1-2,-4 1 4 2,-8-7-4 0,-8 1 1 0,-3-2 0-4,-9-2-6 4,0-2-7 0,0 0-1 0,-21 0 15-2,-10 0 0 3,-12 0-2-2,-11 0-3 0,-7-8 7 0,-9-1-4 1,-7-3 4 0,-7 0-2 0,-2 1 1-2,-8 1-1 2,-4 4 0 0,-4 4 1 0,-5 2-1-2,-3 0 0 2,-1 0 0 1,-5 0 2-2,-4 0-4-1,-3 0 2 2,3 2 0-1,0 4 0 1,1 2-1-1,-3-2-2 1,-6 2 6 0,0-6-4 2,-2-2 3-4,1 0-4 2,0 0 2 0,6 0 0 0,3 0 1-2,1-8-1 2,6 2 0 0,2-2 2 0,3 4-2-2,10 0 2 2,9 0-4 0,4 4 4 0,5 0-4-2,4-3 2 2,10 3 0 0,6-5 0 0,12-2 1-2,13 4-1 3,14-1 0-2,11 0 10 1,7 2-10-2,3 1 0 0,4-5-18 2,24 5 13 0,9 1 5-2</inkml:trace>
    </iact:actionData>
  </iact:action>
  <iact:action type="add" startTime="170999">
    <iact:property name="dataType"/>
    <iact:actionData xml:id="d20">
      <inkml:trace xmlns:inkml="http://www.w3.org/2003/InkML" xml:id="stk20" contextRef="#ctx0" brushRef="#br0">9627 12280 11 0,'140'0'0'4,"5"0"2"3,0 0 1 0,-2 0-3 2,-1-4 0-3,-1-2 1 1,6-4-4 2,5-3 3 1,2-8 0-4,2 1 4 1,-5 0-4 3,-6 0 4-4,-9 4-7 4,-9 4 7-6,-16 3-4 4,-13 3 3 0,-11 6-3-2,-10 0 0 3,-15 0 3-3,-9 5-6 4,-12 5 3-5,-10 3 0 6,-12-1-6-6,-5 1 6 6,-5-2-3-8,-4-2 3 5,0-4 1 0,-1 0-1-1,-4-3 7-1,2-2-7 3,-2 1 8 0,0-1-8-3,0 0 8 0,2 0-5 3,0 0 0-2,2 0-3 1,3 0 1-2,-1 0-5 3,3 7-7-1,-2-2-22 0</inkml:trace>
    </iact:actionData>
  </iact:action>
  <iact:action type="add" startTime="173284">
    <iact:property name="dataType"/>
    <iact:actionData xml:id="d21">
      <inkml:trace xmlns:inkml="http://www.w3.org/2003/InkML" xml:id="stk21" contextRef="#ctx0" brushRef="#br0">15272 12087 11 0,'6'0'12'6,"9"0"9"1,10-4-14 1,7-4 8-2,12 4-11 3,2 2 2-2,8 2-5 2,3 0 1-3,7 0 0 1,2 2-2 2,3 7 0-2,5-4 2 0,4-3 5 1,7-2-4-1,10 0 4 1,11 0-7 1,4 0 6-3,4-4-3 2,5-6 1 0,3 5-3-1,7 1 2 1,5 1 0-1,2 3 0 1,-4 0-1-2,-1 0 3 3,1 0-5-2,0 3 0 2,5 2 0-4,9 4 2 3,5-4-2 0,5-1 0 1,6 1 1-4,0-4-2 3,0-1 2 0,-4 3-1 0,-9-2 0-2,-6 6 0 2,-7 1-1 0,-6 2 1 0,-1-1 0-2,6 3 1 3,4 0-4-2,4 3 7 1,-2-5-6-1,5-1 4 1,0-2-4 0,5-2 3-1,-6 0-1-1,-7 1 0 2,-7-2 1 0,-11-2-3 0,-6 2 4-1,-6-4 1 0,-4 0-3 1,3 2 0 3,-2-2 2-5,2 0-3 1,-2 0 1 1,-8 0 0 0,2-3-1-1,-7-10 1 0,-6 3-5 1,-6 3 10 0,-13 3-9-2,-9 4 9 2,-15-1-10 0,-14 1 8 0,-17 0-5-1,-5 0 2 0,-7 0 0-1,0 0 0 3,0 0 5-3,0 0 16 2,0-4 11-1,0-5 3 1,-7 2-21-1,-1-1-5 1,1 1-8-1,-2-1 1 1,1 3-4-2,0-2-5 2,0 2 7 0,-4-2-11 0,0 3 1-2,-6 1-21 3,-7 3 2-2,-11 0-20 1,-6 0-5-2</inkml:trace>
    </iact:actionData>
  </iact:action>
  <iact:action type="add" startTime="175414">
    <iact:property name="dataType"/>
    <iact:actionData xml:id="d22">
      <inkml:trace xmlns:inkml="http://www.w3.org/2003/InkML" xml:id="stk22" contextRef="#ctx0" brushRef="#br0">3215 13229 4 0,'28'0'5'5,"2"0"6"3,9 0-3 1,2 0 8-3,6-4 1 2,11-7-15-1,5 0 6 1,7 1-6-2,1-3 1 2,1 1 0 0,1 3-6 1,-7 4 3-3,3 3 0 2,1 2 0-1,4-2-1 2,12 2 1-4,3 0 0 6,5 0 1-5,4-5 0 2,2-2-1-2,-1-1 2 2,3-4 0 0,-2 2-2 0,1-4 8-2,-8 2-4 2,-1 5-4 0,-5 4 6 0,2 3-6-2,7 0 3 2,2 0 0 0,6 0-6 0,3 0 3-2,3 0 0 2,1 0 0 0,3 3 2 0,-2 2-5-2,-5 2 3 2,-3-4-1 2,-1-3 2-4,-9 2 0 2,1-2 2 0,-6 0-4 0,-4 0 2-1,-2 0-1 0,-4 0 0 1,2 0 2 0,8 0-4 0,3 0 4-2,5 0-2 2,3 0 4 0,1 0-7 0,6 0 3-2,-2-3 0 2,2-2 0 0,-2 1 1 0,-7-1-3-2,-5 5 4 2,-2-5-4 0,-3 1 6 0,1 0-6-1,-2 0 5 0,-5 1-4 1,-2-4 1 0,1 2 0-2,3 5 0 2,5 0 0 0,3 0-3 0,4 0 7-2,-2 0-5 2,-3 0 4 0,0 0-6 0,0 0 4-2,1 0-1 2,0-3 0 0,-3 1 0 0,-5 0-3-2,0 2 6 2,-3 0-7 0,-1 0 8 0,3 0-8-2,0 0 5 2,1 0-1 0,-3 0 0 0,3-4 2-2,-3-4-2 2,4 1 2 0,2-1-4 0,-1 1 8-2,3 1-6 4,-4-5 2-4,-5 2-3 2,5 1 2-2,-4-2 0 2,7 3-1 0,-1 2 0 1,0-2-3-4,-4 2 7 3,-8-2-6 0,-4 3 4-2,-3-1-2 2,-8-1 3 0,-6-1-6 0,-1 2 5-2,-2-2-2 2,-2 2 0-2,-4-4 1 2,-5 4 0 0,-7-2 1-2,-3-1 5 2,-6 4-5 0,0 0 2 0,-6 3-3-2,-2 1-1 1,-3 0 0 2,-2 0-5-1,2 0 3-2,4 0 0 2,-5 0 2 0,1 0 0 0,-3 1 1-2,-1 2 2 2,-3-2-2 0,-1-1 0-2,0 0 2 2,-1 0-3-1,-3 0 4 2,4 0-4-1,-2 0 4-2,3 0-8 2,2 4 0 0,0 2 3-2,2 3-6 2,5-2 6 0,-2 3-1-1,5 0 2 2,4-2 0-3,0 1 2 2,8-2 2 0,3-2-3 0,0 1-2-2,6-3 5 2,-3-1-6 0,4 3 2 0,0-3 0-2,1 0 0 2,4 2 1 0,0 0-2 0,1 2 4-2,4 1-5 2,5 0 4 0,3-1-4 0,1 0 2-2,-2 0 0 2,-2-2 0 0,-1-2 1 0,-2 2-4-2,-4-2 6 2,2-2-5 0,-3 0 4-1,1 0-4-1,2 0 4 3,-2 0-3-1,6 0 1 0,0 0 0-2,2 0 0 2,-4 0 1 0,-1 0-2 0,1 0 2-2,0 0-2 2,3 0 3 0,1 4-3 1,6 1 1-2,6 2 0 1,1-2-1 0,6-5 1-2,-1 5-2 2,1-3 5 0,6 0-4 0,-1 0 5 0,4-2-8-2,4 0 4 2,1 0 0 0,0 0 0-2,-3 0 0 2,2 0 0 0,-3 0 0 0,-1 0-1-2,-5 0 2 2,1 0-1 0,-5 0 1 0,-4 0-2-1,6 0 1 0,-2 0 0 1,10 0 0 0,8 0 1-2,5 0-1 2,3-6 3 0,-1 1-5 0,0-4 6 0,3 3-8-2,0 0 4 2,2 2 0 0,-3 2 0 0,-6 2 0-2,-3 0-2 2,-3 0 4 0,-3 0-3-2,0 0 2 2,-2 0-2 0,-1 2 5 0,-2 0-7-1,0-2 5 0,4 0-2 1,3 2 0 0,3-2 0 0,1 4-3-2,-6-2 7 3,-1 1-7-2,3 2 7 1,5 2-8-2,5-4 6 2,3 1-2 0,3 3 0-1,-3-2 0 0,1 5-2 1,-2 0 4 0,-1 0-4 0,0 1 4-2,-5-4-4 2,4 3 6 0,-1-2-6-1,9-1 3 0,4-4-1 1,1-1 0 0,-1 2 0-2,-1-1-4 2,4 2 9 0,1-1-7-2,5 4 5 2,-4-2-6-2,-4 4 3 2,-6 3 0 0,-5-3 0 0,-5 4 0-2,-2-5-3 2,-7 5 4 0,-5-1-1 0,-3-1 0-2,5 0 2 2,1 0 0 0,4-3-3-1,2 0 1 0,1-5 0 1,6-4 0-1,4 0 0 2,5 0-4-3,2 0 9 2,5 0-9 0,-5 0 10 0,-4-6-9-2,-4-1 3 2,-10 2 0 0,-7 1 0 0,-5 0 1-2,-13-1-2 2,-10 4 3 0,-12 1-2-2,-7 0 1 2,-14 0-1 0,-2 0 4 0,-13 0-4 0,0 0 1-2,-6 0 3 2,-2 0 2-1,2 0-3 2,-2 0 10-3,1 0-7 2,-1 0 12 0,0 0-13 0,0 0 4-2,0 0-5 1,0 0 3 2,4 0-1-3,-2-2 4 2,0 0 1 0,0-1-1 0,-2-1 6-2,0 1-2 2,0-1 2 0,0-3-15 0,0-1 5 0,0 5-5-2,0-4-1 1,0 3 0 2,0 3 0-1,0-4-1-2,0 3 2 2,0 2-2 0,0 0 2 0,0-2-2-2,0 2-1 2,0 0 0 0,0 0-1 0,0 0 3-2,0 0-4 2,0 0 3 0,0 0 0 0,0 0 2-2,0 0-2 2,0 0-1 0,0 0-2 0,0 0 3-2,0 0-1 2,0 0-2 0,0 0 1-2,0 0 3 3,0 0-5-2,0 0 4 2,0 0-1-2,0 0-2-1,-2 0 3 2,-6 0 1 1,3-3 0-1,-3 1 0-2,2-3 0 2,2 3 3-1,2 0-1 0,2 2-2 0,0 0 0 2,0 0-2-1,0 0 2-2,0 0-7 1,-3 0-4 1,1 0-6 0,-2 0-16 0,-10 0 5-2,-5 6-21 2,-15 16-13 0</inkml:trace>
    </iact:actionData>
  </iact:action>
  <iact:action type="add" startTime="179395">
    <iact:property name="dataType"/>
    <iact:actionData xml:id="d23">
      <inkml:trace xmlns:inkml="http://www.w3.org/2003/InkML" xml:id="stk23" contextRef="#ctx0" brushRef="#br0">4580 14339 13 0,'0'0'11'7,"0"0"-7"1,-2 0-4-1,-1 0 3 2,1 0-3-4,-3 0 0 4,2 0 0-2,-4 0 0 1,2 0-2-1,0 0 4 0,1 0-2 1,0 0 2-2,0 0-2 2,4 0 9 0,-3 0-1 0,3 0 15 1,0 0-11-4,0 0 2 3,0 0-11 0,0 0-3 2,0 0-1-4,0 0 0 2,9 0 0 0,17 0 1 0,13-2 12-3,10-3-11 4,13 1 1 5,7-3 1-9,7 2-3 2,2-7 0 1,0 5 0-1,0-6 0-3,0-1 0 2,5 2-4 2,8-7 9 0,7 1-9-2,4 4 11 2,2 0-3 1,0 1-3-1,6 1 1 1,6 3-2-2,4-3 0 1,2 6-1 1,1-4 2-2,-2 6-3-1,-4 4 6 2,1 0-8 0,-5 0 8 0,4 0-8-2,1 0 6 2,7 0-2 1,6 0 0-2,4 0-2-1,-2 0 2 2,0 0 1 0,2 0 0 0,-2 0 3-3,-3 0-8 4,-7 0 8-2,-3 4-8 3,-3 6 4-5,2-4 0 4,-1 1 0-2,7-2 4 2,5-3-4-4,3 2 0 3,6-1 0 0,-6 0 4-2,2-3-8 2,0 0 4 0,-1 0 0 0,-3 0 0 1,-4 0 1-4,-4 0-6 3,-3-3 11 0,-4 0-8 0,0-1 7-2,11 2-8 2,2 2 5 0,11 0-4-2,-1 0 2 2,4-5 0 1,-1 2 0-2,-2-1-1 1,1-2 0-2,-12-1 2 2,-2 2 0 0,-9-4 2-2,-4 2-6 2,-7-1 3 0,-5-1 0 0,-3 4 0 0,-1 1 3-2,4 1-3 2,3 2 0 0,-1-2 0 0,4-1 3-2,2-6-7 2,-2 1 5 0,6-3-1-2,-7 0 0 2,-4 4 0 0,-5-1 0 0,-7 4 1-2,-3 2-3 2,2 1 4 0,-7 2-3-3,-7 0 4 3,-8 0-6-2,-4 0 5 2,-4 0-2 1,-1-2 0-1,-5 2 0-2,-5 0-3 2,-7 0 7-1,-5 0-6 1,0 0 5-2,-11 0-6 2,-1 0 2 0,-2 0 1 1,-5 0-5-4,-3 2 3 3,-1 3-1 1,-3-1-3-4,-7 2 5 3,2-6 1 0,-4 4-3 0,1-3 4 0,0 2-5-2,-3-3 8 3,2 0-4-2,-2 1 0 1,0-1 0-2,2 4-4 3,-1-1 8-1,5 3-5-1,0-2 4-1,3 1-5 3,0 4 3-2,2 1-2-1,0-2 2 2,1 2-1 0,3 2 0 0,-1-5 0 0,-1 4-1-2,3-1 2 3,-1 2-1-2,3-4 1 1,-1 2-2-2,6-4 2 2,-1 0-1 0,2 0 0 1,4-3 0-4,0 0-2 4,1-1 4-2,0 2-3 1,4 0 3-2,8 3-4 2,1-2 6 1,3 2-7-1,4-2 3-2,-2 1 0 2,1-4-1 0,6-2 5-2,2 0-2 1,2 0-2 1,4 0 3 0,-1-6 1 0,3-1-6-3,-1 0 4 4,-3 2-2-1,0 5 0-1,-2 0 0-1,0 0-2 2,3 0 4 0,5 0-2 0,3 0 2-2,5 0-4 3,-1 0 3-2,5 0-2 2,0 0 1-4,3 0-2 3,2 0 2 0,12 0 0 0,5 0 2-2,3-15-2 2,-3 3 0 0,-2 2 1 0,-4-2-4-1,-3 3 5 0,-2 8-2 1,-2-6 0-2,0 6 0 2,-4 1-4 1,-1 0 8-2,5 0-4 1,0 0 4-2,7 0-8 3,1 0 4-2,-3 0 0 2,-3 0 0-4,-5 0 0 3,2 0-5 1,1 0 10-4,0-2-9 3,-3-4 8 1,-2 1-8-2,1 4 6 1,-3 1-4-1,5 0 2 1,-2 0 0 0,-1 0-1 0,0 0 4-3,-6 1-6 3,-3 6 6 1,-1-1-6-1,-3 2 9-3,4-2-9 4,6 1 5-1,1 2-2-2,2-1 0 2,-3 0 0 0,-2-2-4 0,-5 0 8 0,2-4-4-2,4-2 0 2,1 0 0 0,4 0 0 0,-4 0-2-2,-2 0 2 2,-5 0 0 0,-3 0 0-2,0 0 2 2,-5 0-6 0,1 0 8 0,-5 0-6 0,-6 2 5-2,-5 3-6 2,-5-5 3 0,-8 0 0 0,-10 3 2-2,-6-3-2 2,-6 2 0 0,-7-2 2 0,-2 0 1-2,-5 2-3 2,0-2 0 0,0 2 2 0,0-2-2-2,0 0 4 2,0 0 5 0,0 0 4 0,0 0-3-2,0 0 1 2,0 0-8 0,0 0 6 0,0 0-6-2,0 0-1 2,0 0-1 0,2 0 3 0,-2 0-1-2,0 0 1 2,0 0-2 0,0 0-2-2,0 0 4 2,0 0-3 0,0 0 1 0,0 0 1-3,0 0 1 4,0 0-4-1,0 0 6 0,0 0-2 0,0 0-1-2,0 0 3 2,0 0-3 0,0 0 2-2,0 0-2 2,0 0-6 0,0 0 5 0,0 0-4 0,0 0 1-1,0 0 0 0,0 0-1 2,0 0-3-2,0 0 4-1,0 0 2 3,0 0-3-2,0 0-5 2,0 0-2-4,0 0-15 3,-14 0-10 0,-12 0-9-2,-17 0-17 3,-15 3-5-2</inkml:trace>
    </iact:actionData>
  </iact:action>
  <iact:action type="add" startTime="182674">
    <iact:property name="dataType"/>
    <iact:actionData xml:id="d24">
      <inkml:trace xmlns:inkml="http://www.w3.org/2003/InkML" xml:id="stk24" contextRef="#ctx0" brushRef="#br0">2951 15182 5 0,'0'0'14'6,"0"0"-9"3,0 0 0-2,0 0-3 0,0 0-2 0,0 0 6 1,0 0-4 0,0 0 10-2,0 0-9 2,0 0 9 0,0 0-7-2,0 0 9 2,0 0 0 0,0 0-2 0,0 0 1-2,0 0-9 2,0 0 7 0,0 0-9 0,0 0-2 1,4 0 3-4,7 0-7 3,7-7 4 0,5 5-2 0,8-1 0-2,4-4 0 2,10 3 0 0,6-4 4 0,3 2-4-1,4-2 2 0,2 0 0 2,5 3-2-1,10-4 2-3,12 1-2 4,13 6 2-1,10-6 0 0,1 4 0-3,10 0-1 4,4 2 6-1,4-2-9-2,4 4 8 2,-2 0-8 0,-1 0 4 0,1 0-5-2,-4 0 5 2,3 4-4 0,-1 6 3 0,2 0-8-3,12 2 9 4,7-6-5-1,8-4 3 0,2-2-4 0,6 0 3-2,0-3 2 2,-4-14 1 0,-9 3-2-1,-13 4 6-1,-8-2 1 3,-10 7-4-1,-3 5 0 0,-2 0 0-3,2 0 1 3,-8 0-2 0,-8 13-2-2,-7-1 1 2,-9 2 2 0,-3-4-3 1,-10 0 6-3,-11-3-6 2,-11-3 5-1,-13-3-6 4,-12 3 6-3,-12-4-3-2,-8 0 1 2,-5 0 2-2,-2 0 11 2,0 4-5-2,0-4 8 2,0 0-8 0,0 0 2-1,0 0-9 0,0 0 5 1,0 0-4 0,0 0 1-2,0 0 0 2,0 0-3-1,0 0 7 2,0 0-5-1,0 0 0-3,0-4 1 3,0-4-2 1,0 7-1-3,0-4 3 1,0 3 1 1,0 2-1 1,0 0 0-3,0 0-4 2,0 0 5 0,0 0-5 0,0 0 0 0,-2 0 1-3,2 0-2 4,0 0-1-1,0 0 2 0,0 0-3-2,0 0 3 2,0 0-4-1,0 0 8-1,0 0-7 3,0 0 7-1,0 0-8-1,0 0 3-1,0 0 1 2,0 0-2 1,0 0-2-1,0 0-2 0,0 0-8-2,0 0-5 1,0 0-20 2,7 11 17-1,6 3-28-2,3-1-17 2</inkml:trace>
    </iact:actionData>
  </iact:action>
  <iact:action type="add" startTime="184099">
    <iact:property name="dataType"/>
    <iact:actionData xml:id="d25">
      <inkml:trace xmlns:inkml="http://www.w3.org/2003/InkML" xml:id="stk25" contextRef="#ctx0" brushRef="#br0">9194 15279 1 0,'-2'0'3'3,"2"0"-1"6,-2 0 1-2,0 0-1 2,2 0 6-3,-5 0-3 2,5 0 6 0,-4 0-5 0,0 0 4-2,-1-3-4 2,-4 3 3 0,2-4-5 0,-1 4-1-2,1 0-3 2,-6 0-2 0,8 0 1 0,-4 0 2-2,4 0-2 1,3 0 5 1,0 0-5 1,2 0 2-3,0 0-2 1,0 0-2 2,0 0-5-1,0 0 2 0,0 0-3-2,16 0 5 2,6 0 4 0,9 0 8-2,5 0-3 2,-1 4-4 0,5-1 0 0,3 2 1 0,4-3-2 0,4 2 0-2,5 0 1 3,11 4 5-3,6-2-6 1,5 2 2 2,7 4-3-2,1 2 1 0,9 1 0 0,3-3 0 1,6 2 0 1,6-7-2-1,-4 3 3-3,2-4-2 4,3 3 2-1,8-6-1 0,10-3 0-2,5 0 0 2,10 0 0 0,5 0 1-1,7 0-1 0,2-3 0 1,-2-12 1-1,-6 1-1-1,-12-3 2 2,-6-1 0 0,-12 1 2 0,-4-1-2 1,-4 0-1-4,-7 4 2 3,-3 2 4 0,-10 2-4-2,-19 6 3 2,-13 0-3 0,-16 4-3 0,-7 0 0-1,-16 0 2 0,-9 0-4 2,-8 0 0-1,-4 0 2-2,0 0 0 1,0 0 5 1,0 0 7 0,0 0 1-1,0 0 6 0,0 0-5 1,0 0 4 0,0 0-9-1,0 0-1 1,-2 0-7-1,0 0-1 1,0-4-1-2,2-2-2 2,-2 2 0 0,2-4-24 0,0 6 0-2,0 0-25 2,0-5-34 0</inkml:trace>
    </iact:actionData>
  </iact:action>
  <iact:action type="add" startTime="185095">
    <iact:property name="dataType"/>
    <iact:actionData xml:id="d26">
      <inkml:trace xmlns:inkml="http://www.w3.org/2003/InkML" xml:id="stk26" contextRef="#ctx0" brushRef="#br0">13785 15330 3 0,'0'0'22'6,"0"-5"-10"2,0 5 2 0,0-5-1-1,0 5-4 1,0 0-8 0,0 0-2 0,0 0 1-1,0 0 0 0,0 0 3 1,0 0-2 0,0 0 2-3,0 0-1 3,0 0-4 0,0 0 2 1,0 0 0-1,0 0-7-3,2 0 7 4,11 0 0-1,5 0 2-3,11 0-2 3,9 0 0 1,6 0 0-1,7 0 1 0,4 0 0-1,9 0 1 6,4 5-2-9,11-5 0 0,10 0 0 6,15 0 0-3,6 0 0 1,8 0-2-2,7 0 5 5,2 0-4-7,8 0 3 9,1 0-2-10,-4 0 2 10,-5 0-4-10,-5 0 3 3,-3 0-1 3,-3 7 0-3,2 3 0 3,5-2 0-3,6-1 1 4,3-2 2-6,1-1-3 5,-2-4-1-1,-3 0 1-3,-3 0 0 5,-5 0 1-3,-9 0 0 1,-9 0 1-3,-9 0-1 6,-14 0 5-6,-7-6-3 7,-11 3-3-9,-13-3 1 4,-10 3 0 2,-11 1-1-2,-11 0 4 0,-10 2-2 0,-5 0-2 1,-1 0 5 0,0 0 0-3,0 0-1 3,0 0-4 0,0 0 0 2,0 0 0-5,0 0 0 4,0 0 3-2,0 0-2 1,0 0 4 0,0 0-3-2,0 0 9 3,0 0-7-2,0 0 5-1,0 0-5 2,0 0 4 0,0 0-5 0,0 0 4-3,0 0-3 5,0 0-1-3,0 0 3 1,0 0-1-1,0 0 1 2,0 0-4-3,0 0 4 2,0 0-4 1,0 0 2-3,0 0 0 1,0 0-2 2,0 0 3-2,0 0-3-1,0 0 6 4,0 0-7-3,0 0 3-1,0 0-3 2,0 0 1 1,0 0-2-2,0 0 3-2,0 0-1 4,0 0-2-1,0 0 6 0,0 0-2-3,0 0 3 4,0 0-6-1,0 0 6 0,0 0-7-2,0-2 3 3,0 2-1-2,0 0-2 1,0 0 2-1,0 0-1-1,0 0 0 4,0-5 2-3,0 5-6-1,0 0 2 1,0 0 1 2,0 0-2-1,0 0-1-3,0 0 1 4,0 0-4-1,0 0 1-1,0 0-3-1,0-3-4 3,0 3-15-2,0 0-1 2,0 0-30-2,0 17 9 1,0-5-27-1</inkml:trace>
    </iact:actionData>
  </iact:action>
  <iact:action type="add" startTime="191037">
    <iact:property name="dataType"/>
    <iact:actionData xml:id="d27">
      <inkml:trace xmlns:inkml="http://www.w3.org/2003/InkML" xml:id="stk27" contextRef="#ctx0" brushRef="#br0">16149 16237 5 0,'-100'7'0'4,"0"-2"7"5,4-4 1-2,0-1 5 0,2 0-1 1,8 0-5-1,5-1 10 1,10-8-13-1,9 9 3 0,8 0-5 1,9 0-4 0,11 0 2-2,12 0 0 2,9 4-3 0,8 2-1 1,5 2-2-4,0 0-18 3,14 10 14 0,15 0 10 0,14 0 2-2,7 1 2 2,18-5 6 2,12-2-5 0,15-2 5-7,15-7-4 5,8 6-2-1,3-6-3 2,3 11 4-2,7 1-8-1,4-3 3 4,-2 2-2-4,4 0 2 5,-9 0-6-7,0-2 3 3,-12 2-2 3,-12-5 4 4,-15-4 1-13,-12 2 0 5,-15 2 1 3,-16 2-2-5,-12-4 1 8,-14 0 0-7,-11-4-4 6,-7-3-2-9,-2 0 0 7,-7 0 6-2,-28 0 14 2,-19 0-8-2,-19 0-2 0,-16 0-3 2,-17 0-2-3,-9-3 1 5,-7-4 0-7,-10 3 0 9,-4 1 0-10,-7-2 3 3,-4 1-3 3,0 4 6-2,5 0-4 1,5 0 1-3,1 12 0 6,8 2-1-5,7 0-1 5,16 2 0-7,22-5-2 3,25-8 2 0,27 1 0 2,20-4 1-2,11 0-1 0,0 0-1 0,38-12-4 1,22-10 4 2,25-6 1-6,22-2-1 4,12-2 0 1,9 1-4 6,4 0 5-14,1 2-5 5,10 4 7 3,4-1-9-4,7 3 6 6,4 9-1-6,-6 2-3 7,-1 6 2-9,-6 3-2 4,-8 3-2 0,-13 0 1 2,-10 0-2-3,-13 3 7 1,-16 6-7 2,-17 5 7-1,-14-1 0 2,-21 6-2-6,-11-2-3 9,-10 2-2-10,-12-2 0 3,0 6-2 2,-16 3 9 0,-26 0 10 0,-16 6-1-3,-15-6-9 6,-17-2 4-5,-13-2-4 5,-15-4 1-8,-13-2-1 4,-12-2 1 1,-5 0 3 1,4-2-3-2,4 2 7 0,11-3-4 2,11 1 6-3,12 1-5 5,17-4 5-7,13-4-5 3,14 4-4 2,13-9 5-3,15 3-6 2,15-3 3 0,11 0 0 0,8 0-6-2,0 0-6 1,19 0-24 2,18 0 33-1,17 0 2-3,13-7 6 3,11-12-6 0,14 6 0 1,10 1 0-3,5-2 1 2,6 3-2 1,1-1-2-2,-2 3 1 3,-2 4 0-6,-2 1 0 3,-15 1 0 2,-10 3-3 5,-14 0 6-13,-13 0-6 6,-14 0 3 2,-11 0-1-4,-12 0 0 6,-15 0-5-6,-4 0-7 3,0 0-8-2,-23 12 15 1,-21-3 6 1,-16 5 11 1,-17 2-9-2,-12-2 6 0,-8-5-7 2,-10 0 9-2,-3 1-2 3,1-1 4-7,-1-5 0 10,2-1-4-10,-1-3 9 3,6 0-8 3,7 0 10-1,15 0-11 0,15 0 2-2,10 0-5 5,12 0-2-6,13 0-3 6,6 0 0-8,14 0 0 4,7 0-5 1,4 0 1 0,0 0-25-2,0-3-47 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11T03:01:55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69">
    <iact:property name="dataType"/>
    <iact:actionData xml:id="d0">
      <inkml:trace xmlns:inkml="http://www.w3.org/2003/InkML" xml:id="stk0" contextRef="#ctx0" brushRef="#br0">11078 3499 0 0,'0'0'13'6,"0"0"3"3,-11-14-4-1,7-6-8-2,4 8 2 1,0-2-5 2,-5 5-1-3,-1-7 8 1,-4 0-8 2,-3 0 1-2,-1-2 13 2,-1 1-8-4,-5 1 1 3,0 4-7 0,-2 2-1 1,1 3 0-3,1 1-14 1,-2 6 8 2,-2 0-16-2,-3 0 12 0,-2 0-3 0,2 0 12 1,0 0-5 3,2 6 7-7,6-2 0 4,4-1 0-1,10-2 0 1,0-1 3-2,5 3 1 2,0-3-4 1,0 0 0-3,0 0-4 2,5 0-1 0,20 0 5 1,22 0 5-4,15 1 5 6,15 4-8-6,15-1 2 6,11-1 1-6,14-1-3 7,20-2 1-8,11 0-6 2,7 0 9 2,-1-9-2-2,-5-1 0 3,-4-3-3-2,-3 4 7 3,5-3-6-7,11 3 11 11,14 1-10-9,16 0 11-1,8 6-13 5,-2 2 3-2,-3 0-2 3,-10 4-2-6,-14 8-1 7,-11 2 1-6,-8 0 5 7,-3 0-5-8,-2 3 3 8,1 1 3-9,4 4-8 4,5 2 2 1,1-2 0-2,4-1 0 4,-5-6 1-4,-3-1-3 5,-9-2 4-8,-10-4-1 5,-9 1 2 1,-1-2-6 5,4-3 8-13,2-4-9 5,2 0 7 3,3 0-3-2,4-4 1 2,2-10 0-4,5-2 4 7,-12 0-4-8,-13 4 3 8,-12 5-1-9,-18 2-5 4,-10 5 3-1,-7 0-2 2,-5 0 0 1,-11 0-3-2,-8 0 3 3,-9 5 2-5,-12 0 2 6,-5-3-3-7,-10-2 0 1,-7 0 3 5,-4 0-3-3,0 0 4 1,0 0 2-3,0 0 4 3,0 0 0 1,0 0 11-2,0 0-12 1,0-10 8-2,-2-7-15 3,-11-1-4-1,-3 3-2 1,-2-2 4-5,-4 2-4 7,-5 3-5-5,-4-2 2 4,-13 5-10-5,-22 5 1 1,-17 4-5 3,-19 0 0-1,-11 0-10-1,-10 0 20 0,-8 7 3 2,-7 3-2-4,-3 0-1 6,-5-2 6-6,2 3 2 6,-3 0 6-6,-3 0-6 7,-3 6 11-9,-8-3-11 4,-5 4 6 0,-11-2-3 0,-3 0 0 3,2-3-3-4,11 0 3 4,5-6-6-6,6-2 5 9,5-1-6-9,1-1 1 3,2 2-4 0,-3 1 10-1,-4-3 0 4,-6 3 0-3,1-6 0 2,5 0 0-4,16 0 1 7,12 0 1-8,17-9 9 8,12-2-11-9,7 6 3 3,3-5-3 3,6 0 1-4,7 0-1 5,8 0 2-3,7 4-4 3,2 4 0-6,-2 2-2 9,-3 0-7-10,-4 0 10 5</inkml:trace>
    </iact:actionData>
  </iact:action>
  <iact:action type="add" startTime="4316">
    <iact:property name="dataType"/>
    <iact:actionData xml:id="d1">
      <inkml:trace xmlns:inkml="http://www.w3.org/2003/InkML" xml:id="stk1" contextRef="#ctx0" brushRef="#br0">12280 3475 1 0,'153'-30'13'1,"14"-1"-10"7,7 8 2 1,11 4-4-1,-6 6 0-2,-3 1-1 2,2-1 1 3,-6 2-6-7,-3 1 10 4,-1-2-6 0,1 3 5-1,5 1-3 1,-1 2 3-1,6 3-4 0,-1 1 0 2,-6 2 0-1,-2 0 0-2,-12 0 4 1,-9 2-6 1,-9 10 5-1,-11 2-2 0,-3-2 1 1,-4-2 1 1,5-2-3-2,2-1 6-1,0 2-5 2,3-1 2 0,0 1 0 0,-8 1-2-2,-5 0 1 2,-12 2 2 0,-11-1-6-1,-9-5 4 0,-8-1-2 1,-4-2 3 0,-11-1 1-1,-6 2 0 0,-8-1-3 1,-13-1 4 0,-6 3-4 0,-16-1 0-2,-3-3 1 2,-10 2-4 0,-2-1-1 0,0 0 2-3,0-2-1 4,0 0 2-1,-14 0 34-1,-12 0-21 1,-14 0-9-1,-12 0 1 2,-6 0-10-2,-4 0 7-1,-3 4-5 2,-6 5 3 0,-7 2-1-2,-11 1-1 2,-22 3 1 2,-22 5-3-1,-13-1 6-4,-17 2-4 3,-13 4-4 1,-2 3 2-2,-5-2-1 1,3-2 1-2,4-2 3 2,-3 1 1 0,-2 0-4-2,-1 2 9 3,-1-1-5-2,-2 1 1 2,4-2-1-2,9-3 3-1,12 0-5 2,9 0 4 1,5-4-2-2,1 1 0 0,8-8 2 0,14-4-1 2,23-2-1-2,20-3 12-1,19 0-12 2,14-10 8 0,7-4-8 0,7-2 0-2,0 0 0 2,6 2 1 0,2 2-3 1,10 4 6-3,7 6-8 1,8 2 1-1,0 0-25 0</inkml:trace>
    </iact:actionData>
  </iact:action>
  <iact:action type="add" startTime="14080">
    <iact:property name="dataType"/>
    <iact:actionData xml:id="d2">
      <inkml:trace xmlns:inkml="http://www.w3.org/2003/InkML" xml:id="stk2" contextRef="#ctx0" brushRef="#br0">3973 5404 12 0,'-4'0'17'5,"0"0"-8"4,-3 0-5-3,1 0-1 2,-1 0 1-1,6 0 5 2,-1 0-4-3,2 0 0 2,0 0-5-1,0 0-4 1,0 0 0-2,0 0-7 3,0 0 3-2,10 0-5 2,7 0 13-3,8 0 0 2,2 0 2 0,2 5-2 0,7 0 0-3,3 2 0 3,8 2-1 2,11-3 1-3,9-1 0-1,16-2 4 2,10-3 2 1,7 2 7-1,8 0-11-2,0 3 4 1,-2-2-2 1,-4-1-4 1,-6-2 0-4,-5 0 2 3,-2 0-1 1,3 0-1-1,-3 0 2-3,-1 0-1 3,4 0 2 1,-5 0-3-1,7 0 0-2,8 0 0 2,10 0 0-1,8 0 0 2,3 0 1-4,-3 0 4 4,-1 0-4-2,-8-5 2 1,-4-4 1-1,-9-1-8 0,-8 0 9 1,5 0-5 0,3 0 1-2,10 1 2 2,9 2-3 0,1 5 3 1,3 2-5-4,4 0 4 3,4 0-4 0,7 4 2 0,-5 6-3-2,-6-1 5 3,-7 0-2-2,-8-3 0 2,-8-4 0-3,-6-2 0 1,-5 0 0 1,-2 0 1 0,5 2 1-1,1 0-2 0,2 4 0 1,1 0-2 0,-2-2 2-2,4 0 0 2,2-1 0 0,8-3 3 1,4 0-5-4,0 0 4 3,-4 0-4 0,0 0 8 0,-3-9-7-2,-4 1 1 2,-6-4 0 0,-5 2 0 0,-3 2 0-2,-2 2 0 2,4 1 0 1,7 2 0-2,8 3 5-1,0 0-9 2,4 0 4 2,-2 0-1-1,2 8 1-4,0 1 0 3,0-2-3 0,-2-2 6 0,-4-5-8-2,-1 0 11 2,-5 0-5 0,-6 0 0 0,-5 0-1-2,-11-7 2 2,-3-3-2 0,-6 1 0 1,-6 0 2-4,-1 1-3 3,2 4 2 0,-4-2-1 1,0 1 3-4,-6 0-6 3,-9 1 4 0,-11 1-1 1,-8 1 0-4,-12 1 0 3,1 1-1-2,-9-2 4 2,-2 2 2-2,-2 0-2 2,0 0 8 0,0 0-7 0,0 0 3-2,0 0 0 2,0 0-1 0,0 0 1 0,0 0-6-2,0-2 4 2,0 0-4 0,0-4 6 0,-13-1-3-2,-3 0-8 2,-6-3 3 0,-9 0-3 0,-9 1 1-2,-14 2-7 3,-10 0 10-2,-10 6-8 1,-8 1 7-2,-7 0-2 2,-7 0 1 0,-12 0 0 0,-12 4 1-2,-13 2 1 2,-8-1 0 0,-9 2-2 1,-1-3 4-4,-3-4-4 3,0 0 4 0,1 0-3-1,-1 0 3-1,0 0-3 2,-2 0 1 1,0 0-2-1,-3-2 2-2,1-4 0 2,0-1 0 0,0 4 2 0,2 3-2-2,-2 0 1 2,5 0-2 0,0 10 1 0,1 6 0-1,5 4-4 0,0-1-6 1,2 0-3 0,-2-1-5-1,0-6 15 0,0 0 3 1,7-3-2 0,-1 2 6-2,10 1-8 2,-1 0 5 0,3-1-1 0,2 1 0-2,4 1 1 2,7-1-2 0,3 0 4 1,6-3-6-4,-6 0 6 3,0-2-5 0,0-7 2 0,-1 0-1-2,-2 0 0 2,2 0 2 0,3 0-2 0,4-13 2-1,5-1-1 0,6 2 1 1,1-4 3 0,1 2 1-2,3 2-9 2,12-2 5 0,0 2-1 0,11 2 3-2,3 2-1 2,0 1-3 0,5-2 3 0,2-1 0-2,4 0 0 3,3 2 1-2,5-1-3 1,3-3 0-2,1 7 0 2,2-4-1 0,-3 1-1 0,5 4 3-2,3-1-1 2,6 1 1 0,4 0 0 0,2-1 3-2,6 2-5 2,1-1 2 0,1 2-1 0,5 0 0-2,4 2 4 2,6-5-9 0,0 5 0 0,0 0-3-1,23 0-20 0,6 0 27 1,13 0 2 1,3 5 1-4,5 3-2 3,2 2 1 0,-1-2-5 3,3-1 5-5,-1 1-3 1,1 3 4 2,4 1-4-1,0 2 6-2,-1 0-6 2,6 2 2-1,4 1 0 2,13 3 0-4,10-1 2 3,5 0-6 0,5-2 8 0,-3 0-7-2,1-2 8 2,2 2-7 0,2-10 2 1,6 0 0-4,0-7 1 4,2 0 1-2,4-7-2 1,-3-8 0-2,5-2 5 2,0 1-4 0,6 2-1 0,9 3 3-2,9-1-5 2,15-2 2 0,1 2 0 1,4-3 0-3,-3-2-2 1,-5 3 1 1,-10 1 2 0,-6-3-2-2,-9 1 7 2,-7 1-7 0,-6 1 1 1,-7 5 0-4,-2-1 2 4,1 6-1-2,11-3 0 1,5 1 3-1,1 1-5 0,4 1 2 1,-4-4-2 0,-2 2 4-1,-2-5-5 0,-7 0 2 1,-6-1 0 1,4 1 1-4,-5-2 1 3,4 0 1 0,-4 4-2 0,-5-2-1-2,-2 4 2 2,0-2-2 0,9-3 0 0,-2-2 2-1,0 1-2 0,-3-2-2 1,-10 2 1 0,-1 4 2-2,-4 0-3 2,-6 4 6 0,-6 1-8 0,-5 3 4-2,-9 0 0 2,-7 0 0-2,-11 0 0 2,-12 0-1-2,-9 0 1 2,-8 0 2 0,-8-3-2 0,-2 1 3-2,-4 2-2 2,0 0-2 0,0 0-3 0,0 0 0-2,0 0 3 2,0 0 0 0,0 0-1 0,0 0 4-2,0 0-2 2,0 0 0 0,0 0 0 0,0 0-32-1,0 14-12 0</inkml:trace>
    </iact:actionData>
  </iact:action>
  <iact:action type="add" startTime="20964">
    <iact:property name="dataType"/>
    <iact:actionData xml:id="d3">
      <inkml:trace xmlns:inkml="http://www.w3.org/2003/InkML" xml:id="stk3" contextRef="#ctx0" brushRef="#br0">15090 6414 5 0,'-7'-5'1'3,"1"0"2"6,0 1-2-1,-5-1-1-2,-1-1 4 2,1-1-4 0,-3 4 4 0,0-2-2-2,9 3 9 2,0 0-7-1,5 2 3 2,0-2-7-3,0 2-6 2,9 0-10 0,27 0 16 0,24 0 5-2,26 0 5 3,19 0 2-2,9-1-11 1,-2 1 2-2,-8 0 0 2,-8 0-5 0,-2 0 2 0,4 0 0-2,7-2 5 3,10-7-4-2,8-2 1 2,4-1-2-3,2 0 7 1,8-2-4 2,8-1 4-1,2 5 1-2,-7 0-1 1,-6 6 0 1,-11 2-6 0,-13 2-1-2,-4 0 0 2,-15 0 1 0,-6 12 2 0,-3-2-5-2,1 0 8 2,6 1-6 0,2-4 3 1,1 1-3-4,-7 1 0 4,-8-1 0-2,2 1 0 1,-6 1 1-2,1-2-1 3,-7 1 0-2,-12-4 0 1,-10-1 0-1,-14 1-1 1,-10-1 1-1,-5 0 0 1,-2 1-2-2,-5 2-3 2,-3-2 3 0,-1 4-12 0,-2 1 13-2,-3-3-4 2,0 1 2 0,0 1 0 0,0-3 3-2,0 0 0 2,-4-3 5 0,-17 4 4 1,-8-2-3-3,-11 2 6 1,-10-3-9 1,-3-4 4 0,-9 2-4-2,-9-1-4 2,-8 4 2 0,-8 3-1 0,-4 2 0-2,-16 1 2 2,-9 4-6 0,-8 5 9 0,-15 0-8-1,-3 6 6 0,-12-2-6 1,-13 0 2 0,0-5 1-2,-5-6 0 2,12-5 0 0,10-6-2 0,7-2 7-2,9 0-7 2,5 0 6 0,2 0-8 0,11 0 4-1,6-6-1 0,4 4-1 1,1-1 2 0,-2 3-1-1,1 0-2 0,2 0 0 1,9 3 6 0,8 9-6-2,11 3 3 2,14-1-3 0,8-5 1 0,10 1 2-2,12-6-1 3,10-4 1-2,9 3-1 2,6-3 4-3,5 0-4 1,2 0 1 1,0 0-2 1,20 0-21-3,20 0 23 1,16-15 7 1,19-3-5 0,8-5-2-2,11-1 3 2,1-3-3 0,6 3 0 0,4 2 0-2,2 1 1 2,2 2-2 0,7 1 1 1,9-1 0-3,11 5 0 2,8 7 0 0,8 5-3 0,5 2 6-2,3 0-6 1,7 0 9 1,5 2-9 0,-8 2 6-1,-5-4-5 0,-15 0 2 1,-12 0 0 0,-9 0 1-2,-7 0 0 3,-5-2 4-2,-4-2-5 1,-2 1 1-2,-4 2 2 3,-1-3-6-2,-7 0 5 2,-8-2-4-4,-12-1 2 3,-15 4 0 0,-14-1 4 1,-11 1-2-4,-16 1 1 4,-13 0 0-2,-4 2-6 2,0 0-2-4,0 0-2 3,0 0-7 0,0 0 6 0,-2 0 8-2,-7 0 8 2,-7 0 6 0,-5 0-11 0,-6 0 4-2,-2 0-4 3,-2 0-2-2,-5 0 0 1,-5-1-1-2,-9-1 0 2,-9 0 3 1,-5 0-8-2,-8-1 10-2,-3 3-8 4,-10 0 9-2,-15 0-12 1,-7 0 6-2,-10 0 0 2,-5 10-2 1,4 4-1-2,-7-3 3-1,5-1-1 2,1-4-1 0,6-2 4 1,4-1-4-4,1 0 5 4,-3 3-5-2,0-3 2 1,-1 2 0-1,1-1 0 1,4-4 0 0,0 0 1 0,6 0 2-2,5 0-3 2,7 0 3 0,10 0-6 1,-2 2 3-4,-4 8 0 4,0 0-2-2,1 0 0 1,5-5 1-2,11-2 1 2,8-1 0 0,7-2 1 0,12 0 0-2,8 0 3 3,6 0-5-2,8 0 1 1,11 0 0-1,6 0 2 0,2 0-2 2,0 0 0-2,0 2-18 0,27 5 5 0,15 5 11 1,19 5 2 0,20 3 3-2,11 1 7 2,8-4-9 0,-2-5 0 0,-4-4-1-2,0-2 5 3,2-6-4-2,15 0-1 1,13 0 10-2,15 0-10 2,10-8 2 0,3-2-2 1,0-2 0-4,-7 0 0 3,-12 2 1 0,-19 2-3 0,-16 2 9-2,-18 6-9 2,-13 0 5 0,-15 0-6 1,-17 0 4-4,-10 0-2 3,-12 0 1 0,-9 2-5 1,-4 0 4-3,0 0-3 1,0-2 3 1,0 2 2 0,0-2 4-2,0 0-3 3,0 0 3-2,0 0-3 1,0 0 5-1,0 0-1 1,0 0-4-1,0 0 7 1,0 0-9-2,0 0 4 2,0 0-2 0,0 0-4 0,0 0-3-1,0 0-2 0,0 0-17 2,-11 0-61-1</inkml:trace>
    </iact:actionData>
  </iact:action>
  <iact:action type="add" startTime="26797">
    <iact:property name="dataType"/>
    <iact:actionData xml:id="d4">
      <inkml:trace xmlns:inkml="http://www.w3.org/2003/InkML" xml:id="stk4" contextRef="#ctx0" brushRef="#br0">3630 7827 6 0,'0'0'14'7,"0"0"-3"-1,0 0-3 2,0 0-2 0,0 0 6-1,0 0-7 0,-2 0 8 1,2 0-9 0,0 0-4 0,9 0-13-2,36 0-9 2,18-11 22 0,27-1 1 0,17-2-1-2,9 5-3 2,3 0 2 2,-3 1-3-4,-14 5 3 1,-13 0-5 0,-15-1 2 1,-14 2 6 1,-16-1-4-3,-10-2 0 2,-12 3 2 0,-13 0 0 0,-7 2 0-3,-2 0 18 4,0-2 1-1,0-4 1 0,-6-2-12-3,-13-4 7 3,-2 3-13 1,-10-4 3-1,-13 5-5-2,-8 0 1 2,-18 0-4 0,-9 4 7 0,-18 4-5-2,-7 0 3 2,-13 0-4 0,-7 0 3 0,-7 0-1-2,-2 9 0 2,9 2 0 0,15 1-1 0,22-3 3-2,15-2-3 1,15 3 2 2,12-2-2-2,11-1 5 0,12-2-4 1,11-5 0-1,4 2 2 2,7 0-2-3,0-2-2 1,0 0-8 1,3 0-15 1,26 0 16-3,15 0 9 2,18-4 3 0,17-8 1 0,10-2-3-2,13 0 0 1,6 3 0 2,-6 0-1-1,-11 4 2-2,-12 2-6 2,-19 5 6-1,-15 0-4 2,-13 0 2-4,-13 0-1 3,-11 0 1 1,-8 0-5-1,0 0 0-2,0 0 5 2,0 0 1 0,-20 0 10 0,-11 0 2-2,-14 2-8 2,-18 8-6 0,-8 1 1 0,-9-2 0-2,-11-1 0 1,-2 1 2 2,-5 2-4-2,5-1 5 0,7-2-4 0,5 0 4 2,17-4-5-1,7-4 5-2,21 0-3 1,15 0 0 2,15 0-1-1,6 0-4-2,0 0-31 1,15 0-18 2,23 0 45-1,21 0 9-3,11 0 0 4,18 0 11-1,9-2-10 0,6-10 4-2,4 2-4 2,-5 2 0 0,-6-2 0-1,-13-1-1 0,-15 2 8 0,-12-3-8 2,-15 1 7-1,-17 4-7-2,-12-1 1 2,-12 2 0-1,0 1 5 2,0 5 8-3,0-7-2 2,-16 1 21 0,-18-1-26 0,-14 0-7-2,-8 3 3 1,-14 4-6 2,-1 0 3-1,-4 0 0-2,3 0 0 2,12 6 2 0,9 5-6 0,12-2 6 0,10 1-6 0,8-4 8 0,9-2-8 0,6-4 5-2,2 0-2-1,4 0-4 3,0 2-9 1,0 0-9-4,4 0 4 3,6-2 12 1,0 2 7-2,-1-2 2-1,-5 2 0 2,-1-1 2 1,0-1-4-2,-3 0 4 0,0 0 3 0,0 0-5 2,0 0 11-1,0 0-10-2,0 3 4 2,0-3-6-1,0 0-2 1,0 0-1-2,0 3-9 3,0-3-57-1</inkml:trace>
    </iact:actionData>
  </iact:action>
  <iact:action type="add" startTime="28875">
    <iact:property name="dataType"/>
    <iact:actionData xml:id="d5">
      <inkml:trace xmlns:inkml="http://www.w3.org/2003/InkML" xml:id="stk5" contextRef="#ctx0" brushRef="#br0">6147 7572 6 0,'-16'0'33'3,"1"-2"-30"6,4-4-2-1,4 2-1-1,5 4-2-1,-1 0-1 3,3-3 3-1,0 3-2 0,0 0 5-2,0 0 3 3,0 0-4-2,0 0 11 2,0 0-5-3,0 0 1 2,0 0-7-1,0 0-1 2,-2 0-2-3,2 0-1 2,0 0 0 0,0 0 4 0,0 0-4-2,0 0 1 2,0 0 0 0,0 0-1 0,0 0 1-3,0 0 1 4,0 0-4-2,0 0 2 1,0 0-4-1,0 0 4 1,0 0 4 0,0 0 1 0,0 0-3-2,0 0 2 2,0 0-2-1,0 0-2 2,0 0 1-4,0 0-5 4,0 0 3-2,0 3 6 2,0 1-1-3,5-1 0 3,-3 0-3-2,0-3 1 2,3 0-5-5,0 0 3 4,-1 0 2 0,2 0 12 0,8 0-6-2,6 2 6 2,10-2-7 0,11 2 0 1,8-2-2-4,7 1 0 5,2 2-3-3,-2-2 3 1,0 3-6-3,-1 0 7 4,-2 1-5-2,3 2 4 1,7-2-3-2,1 1 2 3,10-5-4-2,8-1 2 1,7 3 0-2,12-3 0 3,6 0 5-2,2 0-7 1,-3 0 6-2,-7-4-7 3,0-10 8-2,-6-3-9 2,-2 5 4-4,-3 5 0 4,-11 4-1-1,-3 3 3-1,-5 0-4-1,0 3 4 2,0 9-4 0,0-1 5 0,2 0-5-2,-2-1 3 2,1-4-2 0,-5-2 0 0,-3-4 1-2,0 0 0 3,5 0 5-2,2-4-5 1,1-4 2-2,1 3 2 2,-7 2 0 0,-1 3-8 1,-6-2 5-4,-1 2-2 4,-2 0 1-2,4 0-3 2,-3 0 0-3,3 0 5 2,5 0-6 0,2 0 7 0,2 0-7-3,-1 5 7 4,1 0-5-1,-9-1 2 0,-2 0 0-2,-8 1-1 2,0 0 4-1,-3 3-5 1,-1-3 6-2,5 4-6 3,4 1 5-2,5 0-5 1,2-2 4-2,3 2-4 2,-1-4 2 0,4-2 0 1,-2 0-4-4,3-2 10 4,2-2-8-1,7 0 7-1,-1 0-8-1,4 0 8 2,-4 0-5 1,1 0 0-2,4 0-1-1,3 0 0 2,3 0 2 0,4-2-5 0,3-1 8-2,1 2-5 2,0-3 5 0,-1 1-6 0,3 0 3-1,-5 1-2 0,3-2 1 1,-7 1 0 1,0 2-1-4,0-1 3 4,0 2 2-2,4 0-2 1,0-2-2-2,3 2 0 2,0 0-1 0,-3-2 1 0,5-2-1-2,2-8 0 2,7-4 2 0,2-2-2 0,-2 1 3-2,-3 3-3 3,-6 5 5-1,-3-1-7-1,-3 3 6-1,-7 3-3 2,-2 4 0 1,-2 0 0-2,-3 0-1-1,2 0 6 2,2 0-10 0,7 0 10 1,0 0-7-4,4-3 4 3,1-4-4 1,-7 2-1-2,-1-8 3-1,3-2-2 2,0-5 4 0,0 1-3 0,-2 6 5-2,-6 7-7 2,-2 6 6 0,-3 0-6 0,-3 0 2-2,-7 0 1 2,1 9 0 0,-5 5-1 0,2-1-4-2,-4-4 10 2,0 1-6 0,1-4 4 0,-4 1-5-1,-2-3 3 0,3-3-1 1,2-1 0 0,0 0 0-2,5 0 0 2,1 0 2 0,-4 0-4 0,0 0 4-2,-2 0-4 3,-5 0 6-2,4 3-7 1,-4-3 6-2,5 0-5 2,0-12 2 0,4-2-1 0,-1 4 0-2,-1 6 2 2,0 4-2 0,-4 0 5 0,-5 0-7-2,1 0 3 2,-6 4 0 1,-4 3 0-2,-1 0 0-1,-1-2 0 2,-5 4 3 0,4-5-5 1,1 0 4-4,4-3-4 3,5-1 4 0,7 0-2 0,-2 0 0-2,3 0-2 2,1-5 2 0,0-6 0 0,4 1 2-1,1 0 1 0,4 0-4 1,-2 2 3 0,-5 0-4-2,-8 2 2 3,-6 2 0-2,-4 0 0 1,-11 4 0-1,0 0 0 0,-6 0 0 1,-5 0-2 1,-2 0 4-4,-7 0-2 3,-4 0 2 0,-7 0-3 0,0 0 2-2,0 0-1 2,0 0 5 0,0 0-4 0,0 0 14-2,0 0-11 2,0 0 14 0,0 0-18 0,0 0 9-2,0 0-5 3,0 0 2-2,0 0 0 2,0 0-4-3,0 0 2 1,0 0-2 1,0 0 0 0,4 0 1-2,-4 0-4 3,0 0 4-2,0 0-4 1,0 0 2-2,0 0-1 2,0 0 1 0,0 0 2 0,0 0 0-2,0 0 1 2,0 0-4 0,0 0 3 0,0 0-6-2,0 0 3 3,0 0 0-2,0 0 0 1,0 0 0-1,0 0-3 0,0 0 6 1,0 0-6 1,0 0 6-4,0 0-3 3,0 0 3 0,0 0-5 1,0 0 2-4,0 0 0 3,0 0 0 0,0 0 2 1,0 0-4-4,0 0 6 3,0 0 0 1,0 0 1-2,0 0-5-1,0 0 2 2,0 0-2 0,0 0 5 0,0 0-4-1,0 0 2 0,0 0 0 2,0 0-2-2,0 0 2-1,0 0-3 2,0 0 4-1,0 0-4 3,0 0 1-5,0 0-1 3,0 0 2 0,0 0 1 0,0 0-2-2,0 0 3 2,0 0-1 0,0 0 2 0,0 0-4-1,0 0-1 0,0 0 4 1,0 0-1 0,0 0-3-2,0 0 0 2,0 0 6 0,0 0-8 0,0 0 6-2,0 0-8 2,0 0 6 0,0 0-4 1,0 0 2-4,0 0 0 3,0-1-1 0,0 1 1 1,0 0-5-4,0-3 7 3,2 1-6 0,2-1-12 0,4-4-1-2,1-3-23 2,-3 0-25 0,-1-4-10 0</inkml:trace>
    </iact:actionData>
  </iact:action>
  <iact:action type="add" startTime="33171">
    <iact:property name="dataType"/>
    <iact:actionData xml:id="d6">
      <inkml:trace xmlns:inkml="http://www.w3.org/2003/InkML" xml:id="stk6" contextRef="#ctx0" brushRef="#br0">4382 9017 14 0,'2'-4'6'7,"7"1"-2"1,6-4-3 0,7-3 2-2,7-2-3 2,0 0 3 0,1 0-1 0,0 2-2-2,2 2 0 2,1 1 0 0,8 5 0 0,5 2 0-2,8 0-2 2,6 0 4 0,0 0-4 0,3 2 2-2,-3 7-2 2,-2-1 1 2,0 2 1-3,2-2 0-2,5-2 0 3,1 2 1 0,1-1 1 1,1 0-3-3,-6 4 4 2,-6 0-6 0,-6 1 3 0,2 0-1-3,-4-3 1 4,4-3 2-2,2-6-2 1,0 0 0-1,1 0 7 0,-6-10-6 1,-6-2 5 1,-14 3-2-3,-14 3 9 1,-6 2-7 2,-5 2 7-2,-4-1 6 0,0-5 9 1,0-4 4 0,0-5-20 0,-22-3-6-2,-7-3-3 1,-7-4-3 2,-10 1 2-1,-10 2-3-2,-11 2 1 2,-14 5-1 0,-12 0-1-1,-11 5 1 0,-4 2-2 0,4 5 6 2,6 0-8-1,4 5 4-2,3 0-1 2,2 0 0-1,2 0 2 2,4-2 0-4,12 2 1 3,3 0-1 0,13 0 3 0,8 0-5-1,5 0 5 0,10 0-6 2,6 0 2-2,8 0 1 0,9 0 0 1,5 0 1-1,4 0-3 1,0 0-1-1,0 0-3 0,11 0-19 2,24 0 11-1,21 0 14-2,22 4 10 1,18-1-8 2,8 0-1-2,4-1-1-1,-2-2-1 3,-5 0 1-1,-3 0 0-1,2-12 1-1,1-4 3 3,-4 0-7-2,0 0 5 1,-10 1-2-1,-5 5 0 0,-2 5 1 2,-4 1-4-1,0 4 6-2,-7 0-6 2,-11-3 7-1,-15 3-8 2,-16 0 8-3,-14 0-6 1,-11 0 2 1,-2 0-4 1,0 0 0-3,0 0 4 2,-2 0 8 0,-24 0 5 0,-14-3-3-2,-15-6-6 2,-18 4-7 0,-12-2 5-1,-6 3-4-1,-9 3 2 2,-8 1-1 1,-8 0 0-2,-2 5-2 0,0 9 3 1,9 0 0 0,6 2-5 0,5-2 7-2,9 0-3 1,11-1 2 2,18-1-2-1,15-2 0-2,15-4 1 2,16 0-3 0,7-4 7 0,4-2-10-2,3 0 0 1,0 0-10 2,14 0-11-1,26 0 27-2,18 0 9 2,18 0-5 0,6 0 0-1,7-12 1-1,-2-2 2 3,-4 0-6-2,-6 1 1 2,0 3 2-4,-4 3-6 4,-12 0 2-2,-6 5 0 2,-14 2-2-3,-16 0 2 2,-6 0-3 0,-8 0 6 0,-11 0-7-2,0 0 0 2,0 0 3 0,0 0-10 0,0 0 7-2,0 0-1 1,0 0 5 2,-5 0 12-1,-10 2-9-2,-11 11 10 2,-6-2-12 0,-8 6 3 0,2 0-2-2,0-3-2 2,7 1 0-1,9-1 0 2,4 1-1-3,6 2-14 2,4 5-15 0,8-1-44 0</inkml:trace>
    </iact:actionData>
  </iact:action>
  <iact:action type="add" startTime="39930">
    <iact:property name="dataType"/>
    <iact:actionData xml:id="d7">
      <inkml:trace xmlns:inkml="http://www.w3.org/2003/InkML" xml:id="stk7" contextRef="#ctx0" brushRef="#br0">3111 10024 45 0,'0'-4'47'6,"0"-2"-34"2,0 3 3-2,0 0-5 2,0 3-5 0,0 0-5-2,0 0 1 2,0 0-4 0,0 0-12 0,31 3-15 0,17 20 23-2,23 5 6 2,21 0 0 0,27 4 0 0,15-5 5-2,9-5-5 4,2-8 0-4,-3-10 1 1,-4-4-1 0,3 0 0 1,-3-8 4 1,-2-7-3-1,-4 8-2-2,-6 0 5 2,-3 7-4 0,0 0 0 0,-1 0 0-2,4 0-4 2,5 0 10 0,-4 0-11-3,-7 0 10 4,-11 0-9-2,-8 0 6 1,-12 0-4-2,-14 7 2 3,-14 0-2-2,-10 5 2 1,-9 3-6 0,-8-1 4-2,-8 0 0 2,-8-4 2 0,-4-1-8 0,-7-2 7-1,-5-5-1 0,-2 0 2 1,0-2 6-2,0 0-1 2,0 0 16 0,-14-8 5 1,-13-16-13-1,-15-5-13-2,-9-1-3 1,-14 2-7 1,-13 4 7 1,-10 5-1-4,-13-1 4 4,-13 11-2-2,-12 6 0 1,-6 3-1-1,-7 0 3 0,3 7-3 1,7 7-3 1,5 2 6-3,2-2 0 1,5-2 0 1,7-1 0-2,5-4 4 2,9 2-3 1,3-2 0-2,4 3-1 2,5 1 3-4,12-1-6 3,9-1 2 0,17-3 1 1,11-1 0-3,10-3 0 1,9-1-2 1,9 1 4 0,7-2-7-2,0 0 3 3,7 7-14-1,26 0-28-1,25 8 36 0,31-1 8 0,32-2 10 1,20 0-3-2,4-4-5 2,-3 0 3 0,-12-2-2 0,-15-3-4 0,-10-3 4-2,-13 0-6 3,-12 0 6-2,-2-8-3-1,-5-7 4 2,-8 1-4 0,-12 0 12 1,-8 6-11-2,-12 1 11-1,-10 6-12 3,-11 1 3-2,-5 0-2 1,-7 0-2-2,0 0 0 2,0 0-2 1,0 0 1-2,0 0-8 0,0 0 8 1,0 0-2 0,0 1 3 0,0 16-11-3,10 5-2 3,5-3-42 0</inkml:trace>
    </iact:actionData>
  </iact:action>
  <iact:action type="add" startTime="41288">
    <iact:property name="dataType"/>
    <iact:actionData xml:id="d8">
      <inkml:trace xmlns:inkml="http://www.w3.org/2003/InkML" xml:id="stk8" contextRef="#ctx0" brushRef="#br0">9906 10011 47 0,'-14'0'9'4,"11"0"-3"4,3 0-1 0,0 0-1 0,0 0-4 0,0 0-2-3,0 0 0 5,0 0-2-4,0 0-2 3,0 0 10-3,0 0-8 2,12 0 8-1,4 0-4 0,8 0 2 2,4 3 1-2,7 1-3 2,11-2 1-2,10-2 5-1,11 0-6 5,4 0 0-5,5-9-3 2,0 2 3 0,-3 0 6-3,0 0-6 7,6 2 0-9,8 5 3 5,7 0-2 0,7 0 0-1,5 0-1 2,1 0 1-3,1 0-2 3,7 9 1-3,1 3-2 5,0 2 2-7,-7 2 0 3,-4 0-2 1,-3-2 6-2,0-2-5 3,6-4 4-2,-4-2-6 2,3-2 5-3,8 1-2 5,7 0 3-7,1-3-2 8,4 3-1-7,-1-1 4 7,-1 1 0-9,7 4-4 3,0-2 0 2,-9 2 5-1,1-2-5 2,-7 1 0-3,0 1 0 5,-8-4 0-7,-4 4 1 3,-7-4 0 1,0 1-1-1,5 3 4 1,1-2-1-1,5 2-5 3,1-1 2-4,3-2 0 4,4-2 0-5,3 0 1 6,2-3-1-6,-1 2 0 7,-5-1 5-8,-3 2-5 1,-8 1 2 3,-3 4 4-2,-6 1-9 4,-4-2 5-4,-1 0-2 5,6-2 0-7,7-3 1 4,8 2-3-1,5-1 4 2,11-4-2-3,1 0 4 1,4 0-8 2,4 0 5-2,-4 0-1 2,-5 0 0-4,-9-6 0 7,-5 2-2-7,-6 4 8 7,-6 0-10-9,1 0 8 3,-3 0-5 1,11 0 1 1,3 0 0 2,6-2-1-5,1 0 1 7,-1-2 0-9,5 0 1 5,5 2-5-1,-1-3 8 2,-4 2-8-3,-5 1 10 1,-6-2-9 2,-8 1 3-4,-3 0 0 6,-7 1 0-6,2-2-3 7,4-1 2-8,12 0 2 9,9-3 0-9,5-4 2 1,11-2-4 3,4 0 1-2,4-3 0 5,0-1 0-6,-2 0 0 6,-8 0 0-7,-15 1 1 3,-11-2-5 1,-13 3 8 0,-12 0-5-1,-5 0 4 0,-7 4-5 2,0 2 2-4,-5 6 0 7,-9 2-1-8,-9 2 1 8,-9 0-4-9,-11 0 6 4,-12 0-6 4,-11 0 6-7,-8 0-4 6,0 0-8-5,0 0 8 3,0 0 2 0,-2 0 20 0,-14 0 0-1,-10 0-18 6,-6-2 7-10,-1-8-9 5,-5-1 6-1,0 2-3 0,1-3-2 1,-4 0-1-1,-5-1-1 2,-1 1 1-3,-6 0 0 5,-3 3-3-6,-4-3 6 7,-10-2-6-9,-5 0 6 3,-13-3-6 3,-4 2 4-3,-3 1-2 3,-7 1 1-3,-3 4 0 5,-5 0 0-6,-5 4 1 1,-1-2-4 2,-2 5 6-2,-4-1-3 3,5 0 2-2,-5 3-4 2,-3-2 2-4,2 2 0 7,-1 0-1-8,-9 0-1 8,-4 0-2-8,-8 0 7 11,-9 0-7-15,-2-4 6 7,-4 3-4 1,-1-1-2-1,3-1 3 2,5-3-2-3,12-1 3 6,15-4-1-9,8 1 2 5,9-2-1 0,-2 3 2 0,-3-2-4-2,0 2 4 1,-1 2-5 2,-2 5 2-2,1 2-3 2,8 0-14-4,1 0-36 7</inkml:trace>
    </iact:actionData>
  </iact:action>
  <iact:action type="add" startTime="44040">
    <iact:property name="dataType"/>
    <iact:actionData xml:id="d9">
      <inkml:trace xmlns:inkml="http://www.w3.org/2003/InkML" xml:id="stk9" contextRef="#ctx0" brushRef="#br0">3374 10971 10 0,'-11'-4'18'5,"1"1"8"4,7 3-13-4,-3 0-6 4,6 0-7-1,0 0-5 0,0 0 0-2,0 0-17 2,0 0 0-1,4 0 2 0,17 0 20 1,18 11 0 0,19 0 0-1,20 2 17 0,23-6-5 1,9 2-2 3,0-3-5-4,-2 0 2 0,4 2-7 0,-2-2 3 1,1 0 0 0,0-2 2-2,-6 2-4 2,0 1 2 1,-1-2-3-2,6 2 0-1,4-2 4 3,4-1-1-4,10-2 3 3,18-2-5 1,12 0 1-3,11 0-1 1,10 0 3 0,-1 0-4 0,1 0 1 1,-10 0-4 0,-6 0 6 0,-12 0-4-2,-7 0 2 2,5 0 0 0,7 0 3 0,8 0-4-2,12 0 0 2,12 0 0 1,1 0 0-2,3 0 0 1,-10 0-3-2,-6 0 7 3,-12 0-4-2,-6 0 2-1,-7 0-4 3,-3 0 3-1,-3 0-2-1,-12 0 1-1,-6 9 0 2,-5 2-4 0,1 4 6 0,0-2-2-2,-3 5 0 2,0 2 0 0,-1 1 1 0,-3 0-4-2,0-1 3 3,-4 0 0-2,3-3 0 1,3-2 0-2,2-1-2 2,1-4 4 0,-5-2-3 0,-2 1 5-1,1-2-3 0,1 1-1 1,7 0 0 0,-3-1 0-2,6-1 0 2,1-5 0 0,2-1 2 1,2 0 1-2,3 0-3-1,8-4 0 2,8-6 3 0,1-4-5-2,10 5 2 2,0-4 0 0,-3 2 0 1,-5 3 1-1,-8 1-6-3,-9 5 10 3,-6 2-11 0,-7 0 10-2,-5 0-7 3,-3 0 3-1,5 5 0-1,5 4-1 4,5-3 1-6,-1 2-1 4,1-4 2-2,4-2-3-1,-3 0 4 2,0-2-3 0,-6 2 2 1,-5 3-2-4,-4-2 1 3,-2 6 0 0,-6-1 0 0,-4 3 0-2,0 1-2 3,6 1 5-1,2-1-4-1,6 0 3-1,-5 0-4 3,1-2 1-1,4-3 0 0,2 4 1-3,6-5 0 3,4 0-3 0,0 0 6 0,-5-2-2-2,-5-2 1 2,-7 4-4 1,-8-1 3-2,-6 4-1-1,-4-1 0 2,6 0 0 1,-5 0-1-2,-3 0 2 0,-5-2-3 1,-9 0 5-1,0-1-5 1,-4-2 8-2,1-1-12 2,-5-2 7 0,-4 0-2 0,-9 0 1-1,-10 0 0 1,-5 2-1-1,-9 0 3 1,-7 1-6-2,-7 0 9 2,-4-1-10 0,-7 0 8-2,-5 0-4 0,-4-2 1 2,0 0 0 0,0 0-3 0,0 0 2-2,0 0 1 2,-4 0 2 0,-8 0 22 0,-5 0-20 0,-4-2-2-1,-6-5-2 1,-4-5 0-1,-2 5-1-1,-3-6 3 2,-1 1-2 0,-4-2 4 0,-4-1-4-2,-4-2 2 3,-9 0-4-2,-4-1 2 2,-10 2 0-4,-6 0 0 3,-8-1 0 0,-12 4-1 0,-5-4 3 0,-4 3-3-2,0-2 3 2,-2 0-4 0,-4 0 5-2,-9 2-6 3,-4 0 3-2,-3 2 0 1,-3-2 0-2,-4 2 0 2,-2 0-4 0,2 1 9 0,-2-2-6-2,-3 3 3 2,4 1-4 0,0 0 2 0,6 5 0-2,2-3-1 2,-5 4 1 0,-2 3-1 0,-7 0 1-2,0 0-3 2,-4 0 6 0,3 0-6 0,3 0 6-2,0 0-5 3,3-2 2-1,0 2 0-1,2 0 0-1,7 0 2 3,1 0-6-2,6 0 8 1,1 0-6-2,1 0 6 2,9 0-5 1,6-1 2-2,11-6-1-1,7 1 0 3,10-1 1-2,7 4-2 1,13-1 3-2,11 2-3 2,16-1 2 0,9 0-1 0,12-1 5-1,7 0-9 1,2 2 4-1,0-2-7 1,0 0-9-2,12 2-2 2,16-4 18 0,17 1 3 0,20-2 6 0,13-1-6-2,11-1-6 2,7 4 3-1,2 1 0 0,-5 0-7 1,-5 4 1 0,-11 0-11 1,-11 0-29-4</inkml:trace>
    </iact:actionData>
  </iact:action>
  <iact:action type="add" startTime="46208">
    <iact:property name="dataType"/>
    <iact:actionData xml:id="d10">
      <inkml:trace xmlns:inkml="http://www.w3.org/2003/InkML" xml:id="stk10" contextRef="#ctx0" brushRef="#br0">4947 12201 4 0,'-33'0'5'4,"0"3"-3"6,-3 7-2-3,-1 2-4 1,-2 2 2-3,1-2-3 3,3-2 5 0,-1-2 0 1,1-5 3-4,-3 3-1 4,-1-6 2-1,-1 0-3 0,-3 0 7-2,-7 0 5 2,-6 0-3 0,-6 0 6-1,-8 0-15-1,-5 0 12 4,0 0-9 1,-8 0 0-7,0 3-2 2,-3 1-2 3,1 3 0-2,-2-7-1 2,8 5 1-4,8-3 0 6,9 0-3-6,8-2 7 6,10 0-4-8,3 0 2 4,6 0-3 2,8 0 4-1,5 0-2-1,6 0 5 0,10 0 1 3,6 0-1-5,0 0-6 1,0 0-10 3,6 0-10-2,19 0 16 1,6 0 4 8,11 0 5-15,2 3-4 5,8 0-1 3,6-3 0-4,7 2 3 6,10-2-7-6,9 0 9 7,9 0-4-9,11 0 0 4,13 0-2 1,9 0 2 0,13-14 1-1,3-2-2 0,3 2 0 2,-4 2-2-2,-1-2 5 3,-5 2-2-6,0 2 1 8,-1 4-4-8,-3 2 2 2,0 2-1 2,-3 2-2 0,-10 0 3 1,-7 0-1-4,-5 0 1 7,-6 0-2-8,-11 0 4 8,-14 0-3-10,-12 0 3 6,-16 0-4-1,-14 0 3 2,-12 0-1-2,-18 0 0 0,-3 0-1 1,0 0 0 0,-1 0 2-2,-24 0 24 2,-13 0-12 6,-18 0-13-8,-12 3-10-1,-13 6 8 3,-11 3-5-1,-5 0-3 0,-9 4 0-1,-2-1-4 2,-8 2 9-1,-5-2 5 5,-1 0-4-8,1 2 5 2,5 0-1 2,-1 1 0 0,2 5 2-1,-2 0 0 0,-4 0-2 3,7-2 5-4,3 0-5 5,8-5 4-6,11-2-2 1,17-6-2 1,12-3 3-1,19-5-3 5,11 0 1-5,10 0-1 4,13 0 3-6,4-5-1 7,6-5-4-6,0-4 5 7,2-3-6-10,19-1 3 6,4 0-1 0,-1 3-1 0,1 4 0 0,-3 7-4-2,-2 4-21 4,-2 0-11-4</inkml:trace>
    </iact:actionData>
  </iact:action>
  <iact:action type="add" startTime="51383">
    <iact:property name="dataType"/>
    <iact:actionData xml:id="d11">
      <inkml:trace xmlns:inkml="http://www.w3.org/2003/InkML" xml:id="stk11" contextRef="#ctx0" brushRef="#br0">7757 10842 9 0,'-65'0'13'6,"1"0"3"1,-1 0-10-1,0 0 12 1,-4-2-7 1,-9-4-4 1,-4-2-5-4,-6 1-2 4,1 4 1-2,2-1-1 1,2 4 0-1,-6 0 0 1,1 0-3-1,-5 0 6 1,-1 2-3-1,-3-2 3 1,0 0 0 2,-1 0-3-4,-7 0 4-1,0-7-1 4,-1-2 2-1,-6 1 0 0,2 0-4-2,-6 4 3 2,-6 4-3 0,-3 0-2 0,4 0 2-2,8 15-2 2,4 10 1-1,1 8-3 1,2 4 3-1,-4 1-2 1,8-2 1 0,6-1 2 0,5-3-2-3,-5-4 5 4,-3 0-7-2,-3-3 5 2,0 0-2-4,3-7 1 4,6-8 1-2,-4 0 1 1,5-6 0-1,2-1 4 1,11 2-7 0,5-1 2 0,11-2 0-2,9 0-2 3,4-1 0-2,3-1 4 1,0 0-2-2,-2 0 0 2,-3 0-1 0,2 0 1 0,-4 0 3-2,0 0-4 1,-2 0 1 2,-2 0-2-1,0 0 0-2,-6 0 0 2,-3 0-1 0,-6 3 0 0,1 9 1-2,5 5-1 2,9-3 2 0,10 7-2-1,5-1-2-1,6 0 3 2,9 0-3 0,8-2-1 1,5 3 4-3,6 0-6 2,4 10 6 0,3 8-1 0,2 14-3-3,0 9 6 4,0 7-4-1,0-1-1 0,12-3 3-2,-2 0 0 2,1-5 0 0,1 0-1 0,-1 2 3-2,0 3-3 2,0 2 4 0,2 4-6-1,3-3 3 0,1-3-1 1,8-10-5-1,4-3 1 1,7-9-2-1,10-1-1 1,7-4 8 0,7-4-1 0,9-2 1-2,8-11-5 2,8-4 4-1,12-11 1 2,11-6 2-3,8 0 4 2,2 0-4 0,-1 0 3 0,5 0 1-2,0 0-6 2,6 0 1 0,-5 9 0 0,1 0-1-2,-4 1 0 2,1-3 0-1,4-7 0 2,1 0 0-3,-1 0 2 2,2-3-7-1,5-20 8 2,2-9-3-3,9-2 0 2,4-1 3 0,4 2-1 0,-1 5-2-2,-13 6 0 2,-14 0-1-1,-11 4 0 2,-12 4 2-3,-8 5-2 1,-2 2 2 1,-7 4-1 1,-7-1 1-3,-2 4-1 2,-6-3 0-1,-1 3 3 2,1-2-3-3,-6 0 0 2,-8-1-5-1,-5-4 10 1,-14 3-8-1,-6-2 7 1,-6 0-5 0,-1-3 2-1,0-3-1 0,7-9 5 1,0-1-4 0,4-6-1 0,0-6 3-2,4-8 0 1,-4-12-3 2,-5-8 7-1,2-9-7-2,-12-7 3 2,-10-2-3 0,-8-6 3-1,0 0 0 0,-11-2-2 1,-15 5 10 0,-6 7-9 0,-3 7 10-2,-5 10-12 2,-7 2-3 0,-2 3 2 0,-8 1-5-2,-3 7 3 2,-3 3-3 0,-7 2 4 0,-1 7-4-2,0 2 6 1,-1 4 0 2,1 6 5-2,0 4-4 0,-1 6 4 1,0 5-5 0,2 2 2 0,-2 5-2-2,3 0 2 1,0 0-5 2,5 0 6-1,-4 0-7-3,2 5 6 4,-5 2-3-2,-4 1 1 2,-4 0 0-3,-2 2 0 2,-2 1 2-1,7-1-5 4,1-1 6-5,-1 4-5 2,-2-2 5 0,-2 0-4 0,0-2 2-2,-3 0-2 2,1-1 1 0,0-2 0 0,-5 0-1-2,-4 0 3 2,-1 0-4 0,-4-1 4 0,3 0-4-2,-3-1 7 2,-1-4-6-1,-5 0 1 2,-6 0 0-3,-2 3 0 2,1 2 0 0,8 2-4 0,5 6 8-2,2 1-8 2,1 0 8 0,2 0-8 0,2 0 5-2,10-2-2 2,9-1 1 0,13 1 0 0,6-5-2-2,9 0 4 2,6-1-1-1,7-3 0 2,5-3-1-3,-5 0 5 2,2 2-8 0,0 0 3 0,-4 0-2-2,2 0 2 2,-1 4-1 0,-1 3-1 0,0 0 4-2,2 2-6 2,5-2 6 0,4 1-6 0,5-2 2-4,12-2 2 4,1 7-6-1,2 2-2 2,0 13 4-3,2 9-4 2,16 10 8 0,2 12 0 0,2 6-1-2,-2 6 2 2,0 1-2 0,-2-2 0 0,-5-1 1-2,3-9 0 1,-3-2 1 2,7 4-4-1,3 8 7-2,4 10-8 2,4 7 8-1,5-1-8 2,-1-5 6-3,-3-7-4 2,3-12 1 0,-4-8 0 0,0-8 1-2,-4-4 0 2,0-6-2-1,2-6 2 2,0-2 0-3,3-4-9 2,8-1 7 0,10-4-4 0,11-2 6-2,9-2 1 2,10-6 5 0,8-6-1 0,4-1 0-2,6-2-2 2,9 0-2-1,6 0-1 2,2 0 0-3,0-5 0 2,-1-5 2 0,4-6-2 0,3 0-2-2,3-5 2 2,-1-3 0 0,-3-4 6 0,1 2-7-3,-1-2 1 4,1 4-1-2,-1 0 1 2,2 7-1-3,3 0 1 1,-2 7 0 2,-5 4-3-1,-16 0 8-2,-8 0-10 1,-7-2 8 2,0-4-6-1,2-4 6-2,5 2-3 2,-1 0 0 0,1 2 1 0,-1 1-1-2,-3 4 0 2,-1-2-1 0,-2 2 3 0,-10-3-4-2,-3 0 3 2,-11-2-2 0,-7-2 1 0,-8 0 0-2,-7-4 0 2,-6 1 0-1,-1-2 4 2,-1-6-4-3,0-3 5 2,10-6-1 0,6-6-7-1,7-6 3-1,6-3 0 2,0 1 0 1,-6 8-2-1,-9 2 2-3,-13 9 0 4,-13-3-5-2,-7 0 10 2,-11-1-10-1,-3-6 4 0,0 0-1 0,-23-5-1 0,-8-6 3-2,-5-5 2 1,-4 4 0 2,-7 2-4-1,-2 8 4-2,-6 2-4 2,-7 6 2 0,-4 4 0 0,2 1-3-2,-1 2 3 2,5-2 1 0,0-2 2-1,2-4-3 0,2-1 3 2,-6-3-6-2,-1 0 6 1,-2 0-6-2,-7 1 3 2,7 0-1 0,-7 3-4 0,-2 1-1-2,-4 3 3 2,-1 2 3 0,-11 2-4 0,-4 8 5-2,-2 4-5 2,-4 4-2 0,2 7 6 0,-2 3-6-1,-5 0 4-1,1 0 0 3,5 0 2-1,11 0 3-2,9 0-3 3,3 0 5-2,5 0-5 1,-2 0 0-2,1 0 1 2,3 0-2 0,6 0 0 0,8 0 0-2,1 0-1 2,3 5 0 0,2 5 0 0,-3 4 2-2,2 2-5 2,-6 5 1 0,2-2 3 0,-2-2 1-2,0-6-2 2,6 0 2-1,-2-8 1 2,3 1 4-4,0-1-4 4,-4-3 5-1,-8 2-5 0,-10 3 3-2,-7 4-4 2,-7 1 0 0,3 0-2 0,-3 2 2-2,7 0 0 2,-2 4 0 0,0 2-2-2,-3 2 4 0,-1 3-4 1,-2 2 3 2,4-1-2-1,2 0 2-2,4-5-1 2,5 1 0-1,2-7 0 2,2 1-1-3,5-1 2 2,-1-3 2-1,5-1-1 2,2 4-2-3,10-3 1 2,9-1-2 0,9-2 1 0,6 0 0-3,1 1 0 4,6-2-4-1,-1 5 3 0,2 3 2-2,1 0-2 2,-4 7-1 0,1 11 1 0,3 3 0-2,-3 7-1 2,5 6 1 0,0 3 1 0,0-2-2-2,2-1 5 2,3-3-4 0,2-9 4 0,2-4-6-3,2-4 2 4,0 2 1-1,0 5 0 0,0 8-4-3,16 10 3 4,11 9-2-1,7 3 3-1,7 0 0 0,9-3-5 1,8-4 0 0,4-6 5 0,5-7 0-2,2-10-7 2,1-7 7 0,-1-1 0 0,-3-8-2-2,1 0 5 2,-3-3 6 0,6 0-7 0,-1-2-1-2,2 2 0 2,8 2 2 0,-2-1 0 0,4 3-3-3,1-6 1 4,1-5 2-1,5-1-3 0,6-6 1-3,9-2-1 4,-3 0 1-1,1 0 4 0,-5-4-5-2,-5-4 0 2,1-1 0 0,-2-3 1-1,2-3-2-1,-2 3 2 3,-3-4 4-1,-1 0-5 0,3-4 0-2,4-5 1 2,11 0 0 0,0-3-1 0,1 1 0-2,2 3 0 1,-2 3 4 2,4-4-4-2,-5 1 0-1,-1 0 0 3,-7-2 0-1,-3-2 0-1,4 0 0 0,3 2 0 0,2-2-3 2,4 4 2-1,-6 2 0-2,-9 4 1 2,-6 4-4 0,-10 6 1 0,-8 4 2-3,-8 4-5 4,-6 0 3-1,-6 0 2 0,-12 0 0-2,-3 0 0 2,-8 0 1 0,-4 0 0 0,-2 0 0-3,-6 0 8 4,1-6-8-2,0-13 8 2,-2-6 1-3,7-5-6 2,-2-1-3 0,3-1 0 0,-1 6-3-2,1 2 4 2,-5 2-5 0,3 2 7 0,-2 1-8-3,-2 2 6 4,1 3-1-2,-8 2 0 1,1 2 1-2,-2-2 2 3,-5-2 0-1,0-6 6 0,0-5-9-2,0-2 8 2,-10-7-7-1,-9-3 6 1,-10-7-4-2,-4-2 6 2,-6 2 1 1,-3 0-6-1,-1 6 5-2,-1 4-8 2,-6 4-2 0,0 6 2 0,-4 4-7-2,-6-1 4 2,0 3-3 0,0 0 2 0,1-4-4-3,4-2 6 4,1 1-4-1,1-4 4-1,-1 2 2 0,3 2-2 1,0 3-4-1,0 5 3 2,-7 6-13-3,-5 9-3 2,-1 0-13 0,-5 0-18 0</inkml:trace>
    </iact:actionData>
  </iact:action>
  <iact:action type="add" startTime="60279">
    <iact:property name="dataType"/>
    <iact:actionData xml:id="d12">
      <inkml:trace xmlns:inkml="http://www.w3.org/2003/InkML" xml:id="stk12" contextRef="#ctx0" brushRef="#br0">14215 10872 3 0,'-36'0'0'5,"0"0"-3"3,-2 0 3 0</inkml:trace>
    </iact:actionData>
  </iact:action>
  <iact:action type="add" startTime="60437">
    <iact:property name="dataType"/>
    <iact:actionData xml:id="d13">
      <inkml:trace xmlns:inkml="http://www.w3.org/2003/InkML" xml:id="stk13" contextRef="#ctx0" brushRef="#br0">13611 10910 6 0,'-3'-1'0'5,"3"1"0"3,0 0-6 0</inkml:trace>
    </iact:actionData>
  </iact:action>
  <iact:action type="add" startTime="60534">
    <iact:property name="dataType"/>
    <iact:actionData xml:id="d14">
      <inkml:trace xmlns:inkml="http://www.w3.org/2003/InkML" xml:id="stk14" contextRef="#ctx0" brushRef="#br0">13611 10910 3 0,'-3'-1'6'6,"3"1"-6"2,0 0-4-1,13 3-1 0,14 10 5 1,15 2 0 0,10 2 6 0,6-2-6-2,6-1 1 3,1-3-1-2,2-4 0 4,4-3 0-7,12 1 7 3,13-3-5 2,20-2 1-4,11 2 6 4,11-2-7-2,11 0-2 2,0 1 1-4,5 4-2 6,2 2 2-6,-2 6-2 7,-3 3 4-9,-5-2-8 4,-10 3 6 1,-5 0-1 0,3-2 0 0,6-1 1-1,5-3 2 2,7-3-1-3,-5 0 5 5,3 2-6-7,-6-1 5 3,-5 2-3 1,-10-1-5-2,-5-2 2 3,-10-2 0-2,-9-4 0 3,-14-2 2-6,-10 0-4 8,-13-4 4-8,-10-17-5 8,-4-5 6-9,-9-7 3 4,-5-3-6 0,-4 1 4 2,-5-4 1-2,-7 3-2 1,-3 2 1 1,-8 7-2-3,-10 5 5 5,-3 6-7-7,0-2-1 3,-8 4-14 1,-24 0 10-2,-10 2 5 4,-10 4 0-4,-16 2 1 4,-9 2-1-6,-11 4 1 8,-7 0 5-8,-15 0-6 8,-12 8 3-9,-17 12-6 4,-12 2 1 1,-14 2 2 0,-8 5 0 0,-6 0 2-2,-6 6-4 5,1 2 7-5,7 2-8 4,1 0 6-6,6-4-5 3,-1-1 4 1,-3-6-4-2,1-4 2 3,5-3 0-2,7-6 0 2,7-5 2-4,14-4-1 6,12-6 0-6,16 0 10 7,20 0-11-9,20 0 3 4,19 0-2 1,15 0-1 0,20-2 0 0,9 0 3-2,9-2-6 2,0 3-6 0,5-2-6-2,20 3-2 2,12 0 17 6,14 0 3-11,13 0-3 2,8 0 5 4,8 0-4-2,3 0-1 2,0 0 0-4,-1 0 0 7,0 0 0-8,7 0 3 9,1 0 0-10,5 4 0 3,2 4-3 2,-9 2 0 0,-7 3-1-1,-12-4 1 0,-11 1-3 3,-9 2 6-3,-7-3-6 3,-9-2 6-6,-8 0-5 9,-9-3 5-10,-7-3-4 2,-8-1 1 4,-1 0-5-2,0 4-6 1,-8 5-26-1</inkml:trace>
    </iact:actionData>
  </iact:action>
  <iact:action type="add" startTime="62161">
    <iact:property name="dataType"/>
    <iact:actionData xml:id="d15">
      <inkml:trace xmlns:inkml="http://www.w3.org/2003/InkML" xml:id="stk15" contextRef="#ctx0" brushRef="#br0">7507 12066 4 0,'-9'-15'6'6,"2"3"-6"0,1 7 0 2,-3 0-9 0,-1 1 8 0</inkml:trace>
    </iact:actionData>
  </iact:action>
  <iact:action type="add" startTime="62267">
    <iact:property name="dataType"/>
    <iact:actionData xml:id="d16">
      <inkml:trace xmlns:inkml="http://www.w3.org/2003/InkML" xml:id="stk16" contextRef="#ctx0" brushRef="#br0">7507 12066 4 0,'-58'-63'9'4,"58"63"4"10,0 0-8-11,0 0 3 2,0-2-8 4,13-8 0-1,30-12 0 2,32-12 2-6,31-12 4 7,16-9-5-6,7-4-1 7,-11-2-4-9,-15 1 4 4,-16 4 4 1,-21 4-2 0,-14 12 2-1,-19 12-2 0,-14 12 3 3,-13 10-2-4,-6 6-3 0,0 0 2 1,-14 0 0 2,-15 0-2 0,-11 15-4 5,-8 6 0-13,-10 7 4 5,-12 4 0 3,-8 8 2-4,-9 4 0 6,-10 6 0-6,-13 3-1 6,-8 1 1-7,-4 0-1 3,5-4 0 1,6-10 1 0,18-8 0 0,19-12 2-2,25-8 2 4,24-5-4-4,16-7 7 5,9 0-6-7,0 0-6 3,0 0 2 1,25-12-1-2,22-20 2 3,22-17 8-2,17-11-7 2,13-4 4-4,-4-2-6 6,-3 0 2-6,-1 1-2 7,-6 5 6-9,-7 11-5 4,-9 6 1 0,-9 11-1 2,-8 8 0-2,-12 7 0 0,-9 8-4 3,-13 3 8-4,-7 6-10 5,-9 0-6-8,-2 6-19 5,-6 24 20 0,-30 14 11-2,-18 12 8 3,-10 9-8-2,-8 1 3 3,-3-3 0-6,-4 1 1 7,6-3-4-7,2-5 1 9,11-3 2-10,8-6-4 4,12-4 1 1,16-12 0 0,12-9-2-1,12-10-6 0,6-10-5 2,40-2-1-2,22-14 14 4,24-25 3-8,20-16 14 5,8-11-11 0,0-4 6-2,-6-7-6 2,-9-1-1 0,-14 3 4 2,-13 14-9-6,-17 15 5 7,-19 20-3-6,-18 16-4 7,-15 8-3-9,-9 2-13 4,0 0-30 1,-18 24 31 0,-15 7 17 0,-15 8 2-2,-2 0 4 4,-6-2-3-4,-5 1 8 4,-3 1-11-5,-3-3 10 7,1 5-8-8,-3 0 3 0,0 1-5 6,13-7 1-3,11-6-1 2,18-12 3-4,15-8-5 6,12-9 2-6,0 0-9 3,28 0-1-2,14-14 10 2,16-12 10 0,9-12-2 0,-3-4-8-1,-1-2 5 0,-7 2-3 3,-9 3 4-4,-9 4 0 5,-14 14-3-8,-11 7-2 5,-9 9-1 0,-4 5-8-2,0 3-16 2,-29 28 24 0,-12 9 3 1,-15 6-1-4,-7-2 2 6,3-2 2-6,2-6-1 7,5-6-3-9,8-2 1 4,10-4-3 1,6-2 0 0,10-8 0-1,11-6 0 0,8-6-3 2,0-2 3-2,0 0-4-2,29 0-17 4,20-18 21 4,15-12 19-10,12-7-8 3,2-9-5 3,-2-1-6-2,-4-2 4 2,-2 2-2-4,-5 0-3 6,0 3 4-6,-7 7-6 7,-15 14 3-10,-17 11-1 6,-15 12-8-1,-11 0-16 2,-2 20-20-4,-29 18 45 4,-14 6 1 1,-11 5 1-4,-4-3 5 4,0-4-6-6,-3-1 6 9,3-8-2-9,5-1 3 1,6-6-3 4,7-4-2-2,7-2 7 2,10-2-10-4,4-2 0 6,13 0-4-6,5-2 3 7,3-2-12-9,0 1 1 4,13-6-4 1,10-2 13 0</inkml:trace>
    </iact:actionData>
  </iact:action>
  <iact:action type="add" startTime="86495">
    <iact:property name="dataType"/>
    <iact:actionData xml:id="d17">
      <inkml:trace xmlns:inkml="http://www.w3.org/2003/InkML" xml:id="stk17" contextRef="#ctx0" brushRef="#br0">3350 9939 12 0,'-6'-7'26'6,"0"-1"-15"3,-3 0 1-3,-1-1-11 2,-7 2 1-1,-2-3-2 2,-1 3 0-3,-5-4 0 2,2 0 2 0,1 1 5 0,-2-1-1-3,4 4 8 4,-3-1-14-1,8 4 13 0,2 2 1-2,4 2-4 2,4 0-6-1,5-1-2 2,0 1-2-3,0 0-11 2,0-3 6 0,18 3-9 0,22 0 14-2,18 0 12 2,13 0-4-1,10 0-6 4,8 0 3-6,9 6-5 2,4 6 0 1,8 1-1 0,8-5 3-2,13-4-3 2,15-4 1 1,11 0 0-1,5-16-1-2,-14-8 1 2,-9-1 0 0,-12 1 0 0,-7 2 0-2,-2 4 0 2,6 6 7 0,8 6-2-1,-4 4-8 0,-5 2 3 0,-13 0 0 1,-9 0 0 0,-9 8 0-1,-5 1-1 0,-10-2 4 2,-6 0-7-1,-5-4 8-3,-11-1-3 3,-10 0 1 1,-14 3-3-2,-11-4 1-1,-11-1 0 2,-7 3-1 0,-2-3 0 0,0 0-1-2,0 0 4 3,0 0 10-2,0 0-9 2,0 0 12-3,-6 0-10 1,-10 0-5 1,-11 0-5 0,-7 0 1-2,-10 4 0 2,-5-1 4 1,-7 3 0-2,-6 0 0-1,-7 0 0 2,-10 0 3 0,-5 3-5 0,-9-4 4-2,-4 1-2 2,-7-6 0 1,-6 0 1-1,4 0-2-3,-2 0 3 3,6 0-3 0,4 0 4 0,2 0-6-1,0 0 3 0,0 3-1 1,3 2 1 0,3 1 0-2,3-2-2 2,6-4 2 0,1 0-1 0,12 0 2-2,8 0-1 2,11 0 3 1,9 0-2-1,11 0-1-3,8 0 0 3,11 0 0 0,5 0 0 0,3 0-4-2,2 0 3 2,0 0 1 0,0 0-24 0,13 0 8-2,27 0 3 2,20 0 13 0,23 0 8 0,10 0-5-2,7 0 1 3,1 0-3-2,-6 0 1 1,4 0 0-2,-3 0-2 2,-1 0 0 1,2 0-2-2,-3 0 2-1,1 0 3 2,2 0-3 0,3-2 0 0,1 0 0-2,-4 2 3 2,-13 0-5 0,-4 0 8 0,-5 0-10-1,-7 0 5 0,-7 0-2 1,-12 7 1 0,-11-3 0-2,-11-1-2 2,-10-1 5 0,-5-2-6 0,-8 5 7-2,-2-5-8 2,-2 4 2 1,0-4 0-2,0 1-2-1,0 1 1 2,-4 0 3 0,-21 3 2 0,-8 3 6-2,-9-3-7 3,-6 2 1-2,-1-5 1 2,-7-2-4-4,0 0 2 4,-7 3-1-2,-5-3 0 1,-7 5 0-2,-10 2-2 2,-2 4-1 0,-3 3 2 0,11 4-6-2,9-1 5 3,6 4-4-2,5 2 6 1,5-6-1-1,5 0 1 0,5-5 0 1,7 0 1 0,3-5 1-2,3-3-2 2,6-1 12 0,10-3-12 0,3 0 7-2,8 0-1 3,4 0 4-2,0 0-2 2,0 0-6-4,0 0 8 3,0 0-10 1,0 0 8-2,0 0-7-1,0 0 4 2,0 0-4 0,0 0 4 0,0 0-2-2,0 0 0 2,0 0-2 0,0 0 2 0,0 0-5-2,0 0 4 3,0 0-4-2,0 0-3 1,0 0 5-1,0 0-6 0,0 0 4 1,0 0 0 0,0 0-5-2,0 0-1 2,0 0-18 1,0 5-16-2,0 15-40-1</inkml:trace>
    </iact:actionData>
  </iact:action>
  <iact:action type="add" startTime="90443">
    <iact:property name="dataType"/>
    <iact:actionData xml:id="d18">
      <inkml:trace xmlns:inkml="http://www.w3.org/2003/InkML" xml:id="stk18" contextRef="#ctx0" brushRef="#br0">4432 12506 12 0,'-75'-9'16'6,"-3"-1"-2"1,-6 2-8 0,-1 4 9 1,1 4-14 1,3 0 1-4,11 0-1 4,2 8-2-1,5 3-3 0,4 1 3-3,7 3 0 4,0-3-2-2,8-2 2 2,4-3 2-4,9-2 4 3,8-5-3 1,1 0 5-1,7 0-1-3,1 0 6 3,1 0-1 0,3-5 2 0,4 0 2-2,4-3-9 2,-1 4 11 1,3 0-13-2,0 0-4-1,0-3 0 3,34-7-8-2,18 0 5 2,16-1 2-4,8 0-1 4,0 5-6-2,-6 4 7 4,-4 1-1-6,-6 2-4 2,-7 1 9 1,0 0-6 0,2 2 4-2,3 0-2 2,4 0 1 0,11 0 0 0,12 0-1-2,6 0 2 2,7 7-2 0,1 4 3 0,-5 3-4-2,-10 1-4 2,-10-2 1 0,-10-4-2 0,-8-4 3-2,-7-3 3 2,-7-2 1 0,-4 0 2 0,-7 0-2-2,-6-4 11 2,-2-1-11 0,-2-2 12 0,2-2-11-2,-1 1 6 2,1 1-6 0,-6 1 1 0,-3 6-4-2,-5-2 0 2,-5 2 0 0,-4 0-5 0,0 0 4-2,0 0-8 2,0 0 11 0,0 0 4 0,-11 0 8-2,-13-7-1 2,-10-3-9 0,-1-7 5 0,-8-3-5-2,-1-3 6 2,-6-2-6 0,-6 1-3-1,-2 0 3 0,-8 2-3 1,-5 1 1 0,-6 6 0 0,-5 5 0-2,0 8-2 2,-3 2-2 0,2 0 2 0,-1 18 0-2,-1 8 0 2,-2 2 2 0,0 2-4 0,-3 0 3-2,4-5 1 2,4-6 0-1,4-6 1 2,11-8-1-3,11-5 10 2,9 0-9 0,16 0 4 0,9 0-4-2,8 0 3 2,10 0-4 0,4 0 1 0,0 0-2-1,0 0-10 0,0-2 0 1,18 0-2 0,19 2 11-3,13-1 4 4,9-2-2-1,7-2 1 0,0-2-1-2,3-1 0 2,0 0 2 0,3 0-4 0,8 1 6-2,5-4-4 2,4 2 2 0,-1-3-4-1,2 1 2 0,0-4 0 1,-1-2 0 0,-2-1 0 0,-5-2-2-2,-2 4 4 2,-3-3-2 0,-9 6 4 0,-1 3-8-2,-5-2 8 2,-1 1-6 0,-1 4 2 0,-6 1-1-2,-8 3 1 2,-8 3-7-1,-9 0 6 2,-11 0-10-3,-7 0 8 2,-8 0-16 0,-3 3 2 0,0-2 4-2,0 6 13 2,-25 0 1 0,-13 3 2 0,-13 5 2-2,-9-1-2 2,-4-2 2 0,1-2-3 0,-4 0 4-2,-5-5-6 2,-3 0 5 0,-6 2-4 0,-3-4 1-2,4 3-2 2,-3-1 4 0,2 2-4 0,6-2 1-2,-1-5 4 2,2 0-4 0,6 0 6 0,2 0-1-2,11 0 1 2,6 0 4 0,7-5-4 0,11-2 9-2,6 0-8 2,7 1 8 0,8 2-11 0,7 0 10-2,3 4-14 2,0-2 1-1,0 2-2 2,0 0-4-3,0 0 2 2,0 0-4-1,0 0 5 2,0 0-5-3,0 0 6 2,0 0-11 0,0 0 6 0,0 0-4-2,0 0-3 2,0 14 1 0,8 7-1 0,13 8-7-2,0-3-33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u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a liv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orma liv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1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710E2E-E311-4D74-959D-1D4063FCE7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B1A4-B6BD-4697-9E00-7017DA55E2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91CE-163E-4DA5-A366-7198DF01F2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D1DD-D309-4DE9-945D-C074DBF8C7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sa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Divisa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23BE14-A9EE-4551-BAED-E20C8E6875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090336-844D-46AD-B4E5-5D39978D5E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26721-D5A1-4CBA-A59D-DE125D5CC6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263A3-1403-4E65-A37E-9738BD78E9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8770-C92D-4B42-9034-6A4F8C38A1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5040E5-ECD8-45E6-BCEB-4412D6E1DC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Forma livre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" name="Triângulo retângu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visa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Divisa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BBA25-1940-433A-8362-2E286C4BC10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Forma livre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3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B14F0551-458B-4DEF-AD00-83B257AA25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4" r:id="rId2"/>
    <p:sldLayoutId id="2147483739" r:id="rId3"/>
    <p:sldLayoutId id="2147483740" r:id="rId4"/>
    <p:sldLayoutId id="2147483741" r:id="rId5"/>
    <p:sldLayoutId id="2147483742" r:id="rId6"/>
    <p:sldLayoutId id="2147483735" r:id="rId7"/>
    <p:sldLayoutId id="2147483743" r:id="rId8"/>
    <p:sldLayoutId id="2147483744" r:id="rId9"/>
    <p:sldLayoutId id="2147483736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microsoft.com/office/2011/relationships/inkAction" Target="../ink/inkAction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microsoft.com/office/2011/relationships/inkAction" Target="../ink/inkAction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11/relationships/inkAction" Target="../ink/inkAction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microsoft.com/office/2011/relationships/inkAction" Target="../ink/inkAction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microsoft.com/office/2011/relationships/inkAction" Target="../ink/inkAction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864095"/>
          </a:xfrm>
        </p:spPr>
        <p:txBody>
          <a:bodyPr>
            <a:normAutofit/>
          </a:bodyPr>
          <a:lstStyle/>
          <a:p>
            <a:pPr algn="ctr"/>
            <a:r>
              <a:rPr lang="pt-BR" sz="4000" dirty="0" smtClean="0"/>
              <a:t>KARL MARX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sz="3200" dirty="0" smtClean="0"/>
              <a:t>Aula 14</a:t>
            </a:r>
            <a:endParaRPr lang="pt-BR" sz="32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Tinta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60640" y="1587240"/>
              <a:ext cx="2432160" cy="2670120"/>
            </p14:xfrm>
          </p:contentPart>
        </mc:Choice>
        <mc:Fallback xmlns="">
          <p:pic>
            <p:nvPicPr>
              <p:cNvPr id="4" name="Tinta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8120" y="1583280"/>
                <a:ext cx="2438640" cy="2676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4"/>
    </mc:Choice>
    <mc:Fallback xmlns="">
      <p:transition spd="slow" advTm="5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A aplicação dos achados da ciência física na construção de motores, na comunicação por telégrafo, na indústria siderúrgica e em outros campos criou as condições para um novo impulso no desenvolvimento do capitalismo industrial.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Às expensas dos bens de consumo populares, intensifica-se o investimento em bens de capital cuja criação ampliada cobrava um elevado custo social com grandes privações para as massas. </a:t>
            </a:r>
            <a:endParaRPr lang="pt-BR" sz="2800" dirty="0">
              <a:cs typeface="Times New Roman" pitchFamily="18" charset="0"/>
            </a:endParaRPr>
          </a:p>
        </p:txBody>
      </p:sp>
      <p:sp>
        <p:nvSpPr>
          <p:cNvPr id="7373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A Revolução Industrial e o avanço </a:t>
            </a:r>
            <a:r>
              <a:rPr lang="pt-BR" dirty="0"/>
              <a:t>tecnológico e privações sociais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600" y="795600"/>
              <a:ext cx="7630560" cy="516168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080" y="791640"/>
                <a:ext cx="7638120" cy="5169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73"/>
    </mc:Choice>
    <mc:Fallback xmlns="">
      <p:transition spd="slow" advTm="203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pt-BR" sz="2800" smtClean="0">
                <a:cs typeface="Times New Roman" pitchFamily="18" charset="0"/>
              </a:rPr>
              <a:t>As classes sociais inferiores foram as mais sacrificadas. Mais uma vez, as relações tradicionais no seio das comunidades eram substituídas por pura relação de mercado. </a:t>
            </a:r>
          </a:p>
          <a:p>
            <a:pPr eaLnBrk="1" hangingPunct="1"/>
            <a:r>
              <a:rPr lang="pt-PT" altLang="pt-BR" sz="2800" smtClean="0">
                <a:cs typeface="Times New Roman" pitchFamily="18" charset="0"/>
              </a:rPr>
              <a:t>O trabalho foi, cada vez mais, especializado em operações mecânicas simplificadas e a tirania do relógio no interior das fábricas ditava o ritmo do trabalho, inteiramente dependente das máquinas. Mulheres e crianças eram empregadas nas fábricas. </a:t>
            </a:r>
            <a:endParaRPr lang="pt-BR" altLang="pt-BR" sz="2800" smtClean="0">
              <a:cs typeface="Times New Roman" pitchFamily="18" charset="0"/>
            </a:endParaRPr>
          </a:p>
        </p:txBody>
      </p:sp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Sacrifício e especialização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1360" y="1035720"/>
              <a:ext cx="7733880" cy="485604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8840" y="1030680"/>
                <a:ext cx="7740720" cy="4865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44"/>
    </mc:Choice>
    <mc:Fallback xmlns="">
      <p:transition spd="slow" advTm="19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A vida de Karl Marx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48600" y="3665520"/>
              <a:ext cx="2979360" cy="31032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3920" y="3661920"/>
                <a:ext cx="2988000" cy="317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5"/>
    </mc:Choice>
    <mc:Fallback xmlns="">
      <p:transition spd="slow" advTm="2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>
            <a:normAutofit fontScale="85000" lnSpcReduction="10000"/>
          </a:bodyPr>
          <a:lstStyle/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Karl Heinrich Marx </a:t>
            </a:r>
            <a:r>
              <a:rPr lang="pt-PT" sz="2800" dirty="0">
                <a:cs typeface="Times New Roman" pitchFamily="18" charset="0"/>
              </a:rPr>
              <a:t>(1818-1883) nasceu em Trier, região então desenvolvida e com moderna indústria fabril ao sul da Alemanha.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Filho de uma família relativamente abastada, de origem judaica e convertida ao cristianismo, seu pai foi brilhante jurista e lhe conferiu uma vigorosa orientação formadora. 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Marx perdera-o com apenas 20 anos, mas as influências do falecido pai permaneceram por toda a vida. </a:t>
            </a:r>
            <a:endParaRPr lang="pt-BR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5000" y="1952640"/>
              <a:ext cx="6753960" cy="308664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2120" y="1948680"/>
                <a:ext cx="6760440" cy="3093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77"/>
    </mc:Choice>
    <mc:Fallback xmlns="">
      <p:transition spd="slow" advTm="9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PT" sz="2400" dirty="0">
                <a:cs typeface="Times New Roman" pitchFamily="18" charset="0"/>
              </a:rPr>
              <a:t>Aos 17 anos, ingressou no curso de Direito na Universidade de Bonn. Em Bonn, iniciou relação afetiva com </a:t>
            </a:r>
            <a:r>
              <a:rPr lang="pt-PT" sz="24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Jenny von Westphalen</a:t>
            </a:r>
            <a:r>
              <a:rPr lang="pt-PT" sz="2400" dirty="0">
                <a:cs typeface="Times New Roman" pitchFamily="18" charset="0"/>
              </a:rPr>
              <a:t>, com quem viria a se casar anos depois.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PT" sz="2400" dirty="0">
                <a:cs typeface="Times New Roman" pitchFamily="18" charset="0"/>
              </a:rPr>
              <a:t>No ano seguinte, o pai de Marx enviou-o à </a:t>
            </a:r>
            <a:r>
              <a:rPr lang="pt-PT" sz="2400" b="1" dirty="0">
                <a:cs typeface="Times New Roman" pitchFamily="18" charset="0"/>
              </a:rPr>
              <a:t>Universidade de Berlin</a:t>
            </a:r>
            <a:r>
              <a:rPr lang="pt-PT" sz="2400" dirty="0">
                <a:cs typeface="Times New Roman" pitchFamily="18" charset="0"/>
              </a:rPr>
              <a:t>, tida como mais séria, onde permaneceu por quatro </a:t>
            </a:r>
            <a:r>
              <a:rPr lang="pt-PT" sz="2400" dirty="0" smtClean="0">
                <a:cs typeface="Times New Roman" pitchFamily="18" charset="0"/>
              </a:rPr>
              <a:t>anos.</a:t>
            </a:r>
            <a:endParaRPr lang="pt-PT" sz="2400" dirty="0"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7600" y="1307880"/>
              <a:ext cx="6533640" cy="309456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4720" y="1303200"/>
                <a:ext cx="6540840" cy="3104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68"/>
    </mc:Choice>
    <mc:Fallback xmlns="">
      <p:transition spd="slow" advTm="5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O rico ambiente cultural despertou o interesse de Marx pela filosofia, especialmente por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G. Hegel </a:t>
            </a:r>
            <a:r>
              <a:rPr lang="pt-PT" sz="2800" dirty="0">
                <a:cs typeface="Times New Roman" pitchFamily="18" charset="0"/>
              </a:rPr>
              <a:t>(1770-1831) e pela leitura dele feita pelos </a:t>
            </a:r>
            <a:r>
              <a:rPr lang="pt-PT" sz="2800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jovens hegelianos</a:t>
            </a:r>
            <a:r>
              <a:rPr lang="pt-PT" sz="2800" dirty="0">
                <a:cs typeface="Times New Roman" pitchFamily="18" charset="0"/>
              </a:rPr>
              <a:t>. 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Marx tornou-se membro desse movimento e seu grupo incluía os teólogos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Bruno Bauer </a:t>
            </a:r>
            <a:r>
              <a:rPr lang="pt-PT" sz="2800" dirty="0">
                <a:cs typeface="Times New Roman" pitchFamily="18" charset="0"/>
              </a:rPr>
              <a:t>e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David Friedrich Strauss </a:t>
            </a:r>
            <a:r>
              <a:rPr lang="pt-PT" sz="2800" dirty="0">
                <a:cs typeface="Times New Roman" pitchFamily="18" charset="0"/>
              </a:rPr>
              <a:t>que fazem crítica radical ao cristianismo e, por implicação, estão contra os opositores liberais da aristocracia prussiana, afeitos ao regime democrático e constitucional. </a:t>
            </a:r>
            <a:endParaRPr lang="pt-BR" sz="2800" dirty="0">
              <a:cs typeface="Times New Roman" pitchFamily="18" charset="0"/>
            </a:endParaRPr>
          </a:p>
        </p:txBody>
      </p:sp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Hegel e os jovens hegelianos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1840" y="1124640"/>
              <a:ext cx="7275960" cy="489888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520" y="1120320"/>
                <a:ext cx="7285320" cy="4906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10"/>
    </mc:Choice>
    <mc:Fallback xmlns="">
      <p:transition spd="slow" advTm="14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A filosofia hegeliana, no entanto, já se encontrava em crise e cisão, e dela Marx se ateve a certos elementos enquanto negava outros. </a:t>
            </a:r>
          </a:p>
          <a:p>
            <a:pPr marL="365760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PT" sz="2800" dirty="0">
                <a:cs typeface="Times New Roman" pitchFamily="18" charset="0"/>
              </a:rPr>
              <a:t>O que logo de início ele tratou de se desvencilhar </a:t>
            </a:r>
            <a:r>
              <a:rPr lang="pt-PT" sz="2800" dirty="0" smtClean="0">
                <a:cs typeface="Times New Roman" pitchFamily="18" charset="0"/>
              </a:rPr>
              <a:t> o </a:t>
            </a:r>
            <a:r>
              <a:rPr lang="pt-PT" sz="2800" dirty="0">
                <a:cs typeface="Times New Roman" pitchFamily="18" charset="0"/>
              </a:rPr>
              <a:t>idealismo, em prol de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concepção materialista </a:t>
            </a:r>
            <a:r>
              <a:rPr lang="pt-PT" sz="2800" dirty="0">
                <a:cs typeface="Times New Roman" pitchFamily="18" charset="0"/>
              </a:rPr>
              <a:t>que o levou à escolha do tema de sua tese de doutorado em filosofia no estudo comparativo dos filósofos gregos materialistas Demócrito e Epicuro, defendida na Universidade de Iena em 1841.</a:t>
            </a:r>
            <a:r>
              <a:rPr lang="pt-BR" sz="2800" dirty="0"/>
              <a:t> 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A concepção materialista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2680" y="391320"/>
              <a:ext cx="7502040" cy="562860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9440" y="385920"/>
                <a:ext cx="7512120" cy="5638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52"/>
    </mc:Choice>
    <mc:Fallback xmlns="">
      <p:transition spd="slow" advTm="20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PT" dirty="0">
                <a:cs typeface="Times New Roman" pitchFamily="18" charset="0"/>
              </a:rPr>
              <a:t>O materialismo de Marx foi reforçado com a leitura da obra de 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Ludwig Feuerbach </a:t>
            </a:r>
            <a:r>
              <a:rPr lang="pt-PT" dirty="0">
                <a:cs typeface="Times New Roman" pitchFamily="18" charset="0"/>
              </a:rPr>
              <a:t>(1804-1872), </a:t>
            </a:r>
            <a:r>
              <a:rPr lang="pt-PT" i="1" dirty="0">
                <a:cs typeface="Times New Roman" pitchFamily="18" charset="0"/>
              </a:rPr>
              <a:t>A Essência do Cristianismo</a:t>
            </a:r>
            <a:r>
              <a:rPr lang="pt-PT" dirty="0">
                <a:cs typeface="Times New Roman" pitchFamily="18" charset="0"/>
              </a:rPr>
              <a:t>, lançada em 1841 e que propôs apoiar a crença materialista no naturalismo antropológico e na revisão do conceito hegeliano de alienação. </a:t>
            </a:r>
            <a:endParaRPr lang="pt-BR" dirty="0">
              <a:cs typeface="Times New Roman" pitchFamily="18" charset="0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Influência de Feuerbach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8400" y="1169280"/>
              <a:ext cx="7143480" cy="347256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800" y="1165680"/>
                <a:ext cx="7151040" cy="3480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80"/>
    </mc:Choice>
    <mc:Fallback xmlns="">
      <p:transition spd="slow" advTm="9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662</TotalTime>
  <Words>493</Words>
  <Application>Microsoft Office PowerPoint</Application>
  <PresentationFormat>Apresentação na tela (4:3)</PresentationFormat>
  <Paragraphs>22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Lucida Sans Unicode</vt:lpstr>
      <vt:lpstr>Times New Roman</vt:lpstr>
      <vt:lpstr>Verdana</vt:lpstr>
      <vt:lpstr>Wingdings 2</vt:lpstr>
      <vt:lpstr>Wingdings 3</vt:lpstr>
      <vt:lpstr>Concurso</vt:lpstr>
      <vt:lpstr>KARL MARX</vt:lpstr>
      <vt:lpstr>A Revolução Industrial e o avanço tecnológico e privações sociais</vt:lpstr>
      <vt:lpstr>Sacrifício e especialização</vt:lpstr>
      <vt:lpstr>A vida de Karl Marx</vt:lpstr>
      <vt:lpstr>Apresentação do PowerPoint</vt:lpstr>
      <vt:lpstr>Apresentação do PowerPoint</vt:lpstr>
      <vt:lpstr>Hegel e os jovens hegelianos</vt:lpstr>
      <vt:lpstr>A concepção materialista</vt:lpstr>
      <vt:lpstr>Influência de Feuerbach</vt:lpstr>
    </vt:vector>
  </TitlesOfParts>
  <Company>FEA-USP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Marx (continuação)</dc:title>
  <dc:creator>Ricardo Feijo</dc:creator>
  <cp:lastModifiedBy>Lélio Luiz de Oliveira</cp:lastModifiedBy>
  <cp:revision>22</cp:revision>
  <dcterms:created xsi:type="dcterms:W3CDTF">2002-12-06T22:33:33Z</dcterms:created>
  <dcterms:modified xsi:type="dcterms:W3CDTF">2020-05-11T03:30:05Z</dcterms:modified>
</cp:coreProperties>
</file>