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4" r:id="rId4"/>
    <p:sldId id="275" r:id="rId5"/>
    <p:sldId id="276" r:id="rId6"/>
    <p:sldId id="277" r:id="rId7"/>
    <p:sldId id="265" r:id="rId8"/>
    <p:sldId id="26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7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C26971-7AE0-415C-A7A5-1CFCFDFB0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008" y="379505"/>
            <a:ext cx="1546775" cy="877795"/>
          </a:xfrm>
          <a:prstGeom prst="rect">
            <a:avLst/>
          </a:prstGeom>
          <a:effec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392" y="3730101"/>
            <a:ext cx="3528568" cy="134178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0547" y="2438400"/>
            <a:ext cx="675918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b="1" dirty="0"/>
          </a:p>
          <a:p>
            <a:pPr marL="0" indent="0" algn="ctr">
              <a:buNone/>
            </a:pPr>
            <a:r>
              <a:rPr lang="pt-BR" sz="2400" b="1" dirty="0"/>
              <a:t>ACH 35354 – DIREITO CONSTITUCIONAL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 algn="ctr">
              <a:buNone/>
            </a:pPr>
            <a:r>
              <a:rPr lang="pt-BR" sz="2400" b="1" dirty="0"/>
              <a:t>Aula 3– Parte 1 - EFICÁCIA E APLICABILIDADE DAS NORMAS CONSTITUCIONAIS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		               Profa. Dra. Ana Carla </a:t>
            </a:r>
            <a:r>
              <a:rPr lang="pt-BR" sz="2000" b="1" dirty="0" err="1"/>
              <a:t>Bliacheriene</a:t>
            </a:r>
            <a:endParaRPr lang="pt-BR" sz="2000" b="1" dirty="0"/>
          </a:p>
        </p:txBody>
      </p:sp>
      <p:pic>
        <p:nvPicPr>
          <p:cNvPr id="2050" name="Picture 2" descr="Resultado de imagem para logo usp">
            <a:extLst>
              <a:ext uri="{FF2B5EF4-FFF2-40B4-BE49-F238E27FC236}">
                <a16:creationId xmlns:a16="http://schemas.microsoft.com/office/drawing/2014/main" id="{F5E7E214-7530-4A41-B2E7-B4D44CB1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04" y="931511"/>
            <a:ext cx="1939863" cy="14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Eficácia e aplicabilidade das normas constitucionais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Segundo a regra geral as normas constitucionais têm eficácia jurídica e social</a:t>
            </a:r>
          </a:p>
          <a:p>
            <a:r>
              <a:rPr lang="pt-BR" sz="2600" dirty="0"/>
              <a:t>A eficácia social se verifica na hipótese de a norma vigente ser efetivamente aplicada ao casos concretos. </a:t>
            </a:r>
          </a:p>
          <a:p>
            <a:r>
              <a:rPr lang="pt-BR" sz="2600" dirty="0"/>
              <a:t>Eficácia jurídica significa que a norma está apta a produzir efeito na ocorrência de relações concretas, mas já produz efeitos jurídicos ao ser editada e resultar na revogação de todas as normas anteriores</a:t>
            </a:r>
          </a:p>
          <a:p>
            <a:r>
              <a:rPr lang="pt-BR" sz="2600" dirty="0"/>
              <a:t>José Afonso- normas constitucionais podem ser de eficácia plena, contida e limitada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Eficácia Jurídica e eficácia social</a:t>
            </a:r>
          </a:p>
          <a:p>
            <a:r>
              <a:rPr lang="pt-BR" sz="2000" b="1" dirty="0"/>
              <a:t>Eficácia Plena, Contida e Limitada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classificadas pela Maria Helena Diniz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de aplicação, normas de integração integradas, normas de integração restringíveis</a:t>
            </a:r>
          </a:p>
          <a:p>
            <a:r>
              <a:rPr lang="pt-BR" sz="2000" b="1" dirty="0"/>
              <a:t>Gradualismo </a:t>
            </a:r>
            <a:r>
              <a:rPr lang="pt-BR" sz="2000" b="1" dirty="0" err="1"/>
              <a:t>Eficacial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Eficácia e aplicabilidade das normas Constitucionais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Eficácia Plena- </a:t>
            </a:r>
            <a:r>
              <a:rPr lang="pt-BR" dirty="0">
                <a:highlight>
                  <a:srgbClr val="FFFF00"/>
                </a:highlight>
              </a:rPr>
              <a:t>aplicabilidade direta, imediata e integral</a:t>
            </a:r>
            <a:r>
              <a:rPr lang="pt-BR" dirty="0"/>
              <a:t> no momento em que entra em vigor. Estão aptas a produzir todos os seus efeitos. Como regra geral, criam órgãos ou atribuem aos entes federativos competências</a:t>
            </a:r>
          </a:p>
          <a:p>
            <a:r>
              <a:rPr lang="pt-BR" dirty="0"/>
              <a:t>Eficácia Contida- </a:t>
            </a:r>
            <a:r>
              <a:rPr lang="pt-BR" dirty="0">
                <a:highlight>
                  <a:srgbClr val="FFFF00"/>
                </a:highlight>
              </a:rPr>
              <a:t>aplicabilidade direta e imediata, mas não integral</a:t>
            </a:r>
            <a:r>
              <a:rPr lang="pt-BR" dirty="0"/>
              <a:t>. As normas constitucionais de eficácia contida são restritas</a:t>
            </a:r>
          </a:p>
          <a:p>
            <a:r>
              <a:rPr lang="pt-BR" dirty="0"/>
              <a:t>Eficácia Limitada- </a:t>
            </a:r>
            <a:r>
              <a:rPr lang="pt-BR" dirty="0">
                <a:highlight>
                  <a:srgbClr val="FFFF00"/>
                </a:highlight>
              </a:rPr>
              <a:t>aplicabilidade mediata e reduzida</a:t>
            </a:r>
            <a:r>
              <a:rPr lang="pt-BR" dirty="0"/>
              <a:t>. Normas que não têm o condão de produzir todos os seus efeitos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Eficácia Jurídica e eficácia social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Eficácia Plena, Contida e Limitada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classificadas pela Maria Helena Diniz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de aplicação, normas de integração integradas, normas de integração restringíveis</a:t>
            </a:r>
          </a:p>
          <a:p>
            <a:r>
              <a:rPr lang="pt-BR" sz="2000" b="1" dirty="0"/>
              <a:t>Gradualismo </a:t>
            </a:r>
            <a:r>
              <a:rPr lang="pt-BR" sz="2000" b="1" dirty="0" err="1"/>
              <a:t>Eficacial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Eficácia e aplicabilidade das normas Constitucionais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Classificação de Maria Helena Diniz:</a:t>
            </a:r>
          </a:p>
          <a:p>
            <a:r>
              <a:rPr lang="pt-BR" dirty="0"/>
              <a:t> Normas Supereficazes- São intangíveis, sem emendas</a:t>
            </a:r>
          </a:p>
          <a:p>
            <a:r>
              <a:rPr lang="pt-BR" dirty="0"/>
              <a:t> Normas com eficácia plena- contêm todos os elementos imprescindíveis para que haja a possibilidade da produção imediata dos efeitos previstos</a:t>
            </a:r>
          </a:p>
          <a:p>
            <a:r>
              <a:rPr lang="pt-BR" dirty="0"/>
              <a:t>Normas com eficácia relativa- é limitada</a:t>
            </a:r>
          </a:p>
          <a:p>
            <a:r>
              <a:rPr lang="pt-BR" dirty="0"/>
              <a:t>Normas com eficácia relativa complementável-dependem de lei complementar ou ordinária para o exercício do direito regulado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Eficácia Jurídica e eficácia social</a:t>
            </a:r>
          </a:p>
          <a:p>
            <a:r>
              <a:rPr lang="pt-BR" sz="2000" b="1" dirty="0"/>
              <a:t>Eficácia Plena, Contida e Limitada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Normas classificadas pela Maria Helena Diniz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de aplicação, normas de integração integradas, normas de integração restringíveis</a:t>
            </a:r>
          </a:p>
          <a:p>
            <a:r>
              <a:rPr lang="pt-BR" sz="2000" b="1" dirty="0"/>
              <a:t>Gradualismo </a:t>
            </a:r>
            <a:r>
              <a:rPr lang="pt-BR" sz="2000" b="1" dirty="0" err="1"/>
              <a:t>Eficacial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Eficácia e aplicabilidade das normas Constitucionais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sz="2600" dirty="0"/>
          </a:p>
          <a:p>
            <a:r>
              <a:rPr lang="pt-BR" dirty="0"/>
              <a:t>Normas de aplicação-Já estão aptas a produzir todos os seus efeitos, dispensando regulamentação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Normas de integração integradas- integradas pela legislação infraconstitucional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Normas de integração restringíveis- possibilitam que o legislador infraconstitucional reduza o comando constitucional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Eficácia Jurídica e eficácia social</a:t>
            </a:r>
          </a:p>
          <a:p>
            <a:r>
              <a:rPr lang="pt-BR" sz="2000" b="1" dirty="0"/>
              <a:t>Eficácia Plena, Contida e Limitada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classificadas pela Maria Helena Diniz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Normas de aplicação, normas de integração integradas, normas de integração restringíveis</a:t>
            </a:r>
          </a:p>
          <a:p>
            <a:r>
              <a:rPr lang="pt-BR" sz="2000" b="1" dirty="0"/>
              <a:t>Gradualismo </a:t>
            </a:r>
            <a:r>
              <a:rPr lang="pt-BR" sz="2000" b="1" dirty="0" err="1"/>
              <a:t>Eficacial</a:t>
            </a:r>
            <a:endParaRPr lang="pt-BR" sz="20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8C0E58-9134-4903-AB08-022C63673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Eficácia e aplicabilidade das normas Constitucionais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dirty="0"/>
              <a:t> Há um gradualismo </a:t>
            </a:r>
            <a:r>
              <a:rPr lang="pt-BR" dirty="0" err="1"/>
              <a:t>eficacial</a:t>
            </a:r>
            <a:r>
              <a:rPr lang="pt-BR" dirty="0"/>
              <a:t> das normas constitucionais</a:t>
            </a:r>
          </a:p>
          <a:p>
            <a:r>
              <a:rPr lang="pt-BR" dirty="0"/>
              <a:t>Existe em um escalonamento na intangibilidade e nos efeitos dos preceitos constitucionais</a:t>
            </a:r>
          </a:p>
          <a:p>
            <a:r>
              <a:rPr lang="pt-BR" dirty="0"/>
              <a:t> Todas têm juridicidade, mas seria uma utopia considerar que possuem a mesma eficácia</a:t>
            </a:r>
          </a:p>
          <a:p>
            <a:r>
              <a:rPr lang="pt-BR" dirty="0"/>
              <a:t> Não há norma constitucional destituída de eficácia.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77301" y="12223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Eficácia Jurídica e eficácia social</a:t>
            </a:r>
          </a:p>
          <a:p>
            <a:r>
              <a:rPr lang="pt-BR" sz="2000" b="1" dirty="0"/>
              <a:t>Eficácia Plena, Contida e Limitada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classificadas pela Maria Helena Diniz</a:t>
            </a: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de aplicação, normas de integração integradas, normas de integração restringíveis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Gradualismo </a:t>
            </a:r>
            <a:r>
              <a:rPr lang="pt-BR" sz="2000" b="1" dirty="0" err="1">
                <a:solidFill>
                  <a:schemeClr val="bg1"/>
                </a:solidFill>
              </a:rPr>
              <a:t>Eficacial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7CA3A88-D8C2-47E4-844B-975383F23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0">
            <a:extLst>
              <a:ext uri="{FF2B5EF4-FFF2-40B4-BE49-F238E27FC236}">
                <a16:creationId xmlns:a16="http://schemas.microsoft.com/office/drawing/2014/main" id="{2C6A2225-94AF-4BC4-98F4-77746E7B10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648F5915-2CE1-4F74-88C5-D4366893D2D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6EA0402-5843-4D53-BF9C-BE72058120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B43EC4-7D6F-44CA-82DD-103883D236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Resultado de imagem para direito constitucional esquematizado imagem">
            <a:extLst>
              <a:ext uri="{FF2B5EF4-FFF2-40B4-BE49-F238E27FC236}">
                <a16:creationId xmlns:a16="http://schemas.microsoft.com/office/drawing/2014/main" id="{4405EE32-2985-42AF-96D7-32BD1912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205" y="197802"/>
            <a:ext cx="1891982" cy="267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36232" y="5321389"/>
            <a:ext cx="2394408" cy="82008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438DD5-257A-4A2C-9267-8DF280F62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pt-BR" b="1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endParaRPr lang="pt-BR" sz="1800"/>
          </a:p>
          <a:p>
            <a:pPr marL="457200" lvl="1" indent="0">
              <a:buNone/>
            </a:pPr>
            <a:r>
              <a:rPr lang="pt-BR" sz="1800"/>
              <a:t>LENZA, Pedro. Direito Constitucional Esquematizado. São Paulo: Saraiva Jur, 2017.</a:t>
            </a:r>
          </a:p>
        </p:txBody>
      </p:sp>
    </p:spTree>
    <p:extLst>
      <p:ext uri="{BB962C8B-B14F-4D97-AF65-F5344CB8AC3E}">
        <p14:creationId xmlns:p14="http://schemas.microsoft.com/office/powerpoint/2010/main" val="33967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519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Eficácia e aplicabilidade das normas constitucionais</vt:lpstr>
      <vt:lpstr>Eficácia e aplicabilidade das normas Constitucionais</vt:lpstr>
      <vt:lpstr>Eficácia e aplicabilidade das normas Constitucionais</vt:lpstr>
      <vt:lpstr>Eficácia e aplicabilidade das normas Constitucionais</vt:lpstr>
      <vt:lpstr>Eficácia e aplicabilidade das normas Constitucionais</vt:lpstr>
      <vt:lpstr>Referência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140</cp:revision>
  <dcterms:created xsi:type="dcterms:W3CDTF">2015-07-26T14:49:36Z</dcterms:created>
  <dcterms:modified xsi:type="dcterms:W3CDTF">2018-03-17T16:21:44Z</dcterms:modified>
</cp:coreProperties>
</file>