
<file path=[Content_Types].xml><?xml version="1.0" encoding="utf-8"?>
<Types xmlns="http://schemas.openxmlformats.org/package/2006/content-types">
  <Override PartName="/ppt/diagrams/layout2.xml" ContentType="application/vnd.openxmlformats-officedocument.drawingml.diagramLayout+xml"/>
  <Default Extension="rels" ContentType="application/vnd.openxmlformats-package.relationships+xml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diagrams/quickStyle5.xml" ContentType="application/vnd.openxmlformats-officedocument.drawingml.diagramStyle+xml"/>
  <Override PartName="/ppt/diagrams/colors1.xml" ContentType="application/vnd.openxmlformats-officedocument.drawingml.diagramColors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diagrams/quickStyle4.xml" ContentType="application/vnd.openxmlformats-officedocument.drawingml.diagramStyle+xml"/>
  <Override PartName="/ppt/slideLayouts/slideLayout15.xml" ContentType="application/vnd.openxmlformats-officedocument.presentationml.slideLayout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diagrams/data3.xml" ContentType="application/vnd.openxmlformats-officedocument.drawingml.diagramData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diagrams/quickStyle3.xml" ContentType="application/vnd.openxmlformats-officedocument.drawingml.diagramStyle+xml"/>
  <Override PartName="/ppt/presProps.xml" ContentType="application/vnd.openxmlformats-officedocument.presentationml.presProps+xml"/>
  <Override PartName="/ppt/slideLayouts/slideLayout14.xml" ContentType="application/vnd.openxmlformats-officedocument.presentationml.slideLayout+xml"/>
  <Override PartName="/ppt/diagrams/drawing5.xml" ContentType="application/vnd.ms-office.drawingml.diagramDrawing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diagrams/data2.xml" ContentType="application/vnd.openxmlformats-officedocument.drawingml.diagramData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diagrams/colors5.xml" ContentType="application/vnd.openxmlformats-officedocument.drawingml.diagramColors+xml"/>
  <Override PartName="/ppt/diagrams/quickStyle2.xml" ContentType="application/vnd.openxmlformats-officedocument.drawingml.diagramStyle+xml"/>
  <Override PartName="/ppt/slideLayouts/slideLayout13.xml" ContentType="application/vnd.openxmlformats-officedocument.presentationml.slideLayout+xml"/>
  <Override PartName="/ppt/slides/slide9.xml" ContentType="application/vnd.openxmlformats-officedocument.presentationml.slide+xml"/>
  <Override PartName="/ppt/diagrams/drawing4.xml" ContentType="application/vnd.ms-office.drawingml.diagramDrawing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diagrams/layout5.xml" ContentType="application/vnd.openxmlformats-officedocument.drawingml.diagram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diagrams/data1.xml" ContentType="application/vnd.openxmlformats-officedocument.drawingml.diagramData+xml"/>
  <Override PartName="/ppt/slides/slide10.xml" ContentType="application/vnd.openxmlformats-officedocument.presentationml.slide+xml"/>
  <Override PartName="/ppt/diagrams/colors4.xml" ContentType="application/vnd.openxmlformats-officedocument.drawingml.diagramColors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diagrams/quickStyle1.xml" ContentType="application/vnd.openxmlformats-officedocument.drawingml.diagramStyl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diagrams/drawing3.xml" ContentType="application/vnd.ms-office.drawingml.diagramDrawing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1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diagrams/colors3.xml" ContentType="application/vnd.openxmlformats-officedocument.drawingml.diagramColors+xml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diagrams/drawing2.xml" ContentType="application/vnd.ms-office.drawingml.diagramDrawing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3.xml" ContentType="application/vnd.openxmlformats-officedocument.drawingml.diagram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Default Extension="tiff" ContentType="image/tiff"/>
  <Override PartName="/ppt/diagrams/colors2.xml" ContentType="application/vnd.openxmlformats-officedocument.drawingml.diagramColors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Default Extension="gif" ContentType="image/gif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diagrams/drawing1.xml" ContentType="application/vnd.ms-office.drawingml.diagramDrawing+xml"/>
  <Override PartName="/ppt/slideLayouts/slideLayout6.xml" ContentType="application/vnd.openxmlformats-officedocument.presentationml.slideLayout+xml"/>
  <Override PartName="/ppt/diagrams/data5.xml" ContentType="application/vnd.openxmlformats-officedocument.drawingml.diagramData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60" r:id="rId2"/>
  </p:sldMasterIdLst>
  <p:notesMasterIdLst>
    <p:notesMasterId r:id="rId23"/>
  </p:notesMasterIdLst>
  <p:sldIdLst>
    <p:sldId id="257" r:id="rId3"/>
    <p:sldId id="271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9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69" r:id="rId22"/>
  </p:sldIdLst>
  <p:sldSz cx="9144000" cy="6858000" type="screen4x3"/>
  <p:notesSz cx="6858000" cy="9144000"/>
  <p:defaultTextStyle>
    <a:defPPr>
      <a:defRPr lang="pt-B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8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6D5424-8311-D943-B315-6C6FCAFABEF0}" type="doc">
      <dgm:prSet loTypeId="urn:microsoft.com/office/officeart/2005/8/layout/radial2" loCatId="relationship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3BE6A24-FEA1-3F4E-A1F4-41F3A4764C15}">
      <dgm:prSet phldrT="[Text]"/>
      <dgm:spPr/>
      <dgm:t>
        <a:bodyPr/>
        <a:lstStyle/>
        <a:p>
          <a:r>
            <a:rPr lang="en-GB" dirty="0" smtClean="0"/>
            <a:t>= </a:t>
          </a:r>
          <a:r>
            <a:rPr lang="en-GB" dirty="0" err="1" smtClean="0"/>
            <a:t>resultado</a:t>
          </a:r>
          <a:r>
            <a:rPr lang="en-GB" dirty="0" smtClean="0"/>
            <a:t> </a:t>
          </a:r>
          <a:r>
            <a:rPr lang="en-GB" dirty="0" err="1" smtClean="0"/>
            <a:t>estético</a:t>
          </a:r>
          <a:r>
            <a:rPr lang="en-GB" dirty="0" smtClean="0"/>
            <a:t> </a:t>
          </a:r>
          <a:r>
            <a:rPr lang="en-GB" dirty="0" err="1" smtClean="0"/>
            <a:t>da</a:t>
          </a:r>
          <a:r>
            <a:rPr lang="en-GB" dirty="0" smtClean="0"/>
            <a:t> </a:t>
          </a:r>
          <a:r>
            <a:rPr lang="en-GB" dirty="0" err="1" smtClean="0"/>
            <a:t>ação</a:t>
          </a:r>
          <a:r>
            <a:rPr lang="en-GB" dirty="0" smtClean="0"/>
            <a:t> </a:t>
          </a:r>
          <a:r>
            <a:rPr lang="en-GB" dirty="0" err="1" smtClean="0"/>
            <a:t>humana</a:t>
          </a:r>
          <a:r>
            <a:rPr lang="en-GB" dirty="0" smtClean="0"/>
            <a:t> com </a:t>
          </a:r>
          <a:r>
            <a:rPr lang="en-GB" dirty="0" err="1" smtClean="0"/>
            <a:t>o</a:t>
          </a:r>
          <a:r>
            <a:rPr lang="en-GB" dirty="0" smtClean="0"/>
            <a:t> </a:t>
          </a:r>
          <a:r>
            <a:rPr lang="en-GB" dirty="0" err="1" smtClean="0"/>
            <a:t>propósito</a:t>
          </a:r>
          <a:r>
            <a:rPr lang="en-GB" dirty="0" smtClean="0"/>
            <a:t> de </a:t>
          </a:r>
          <a:r>
            <a:rPr lang="en-GB" dirty="0" err="1" smtClean="0"/>
            <a:t>criação</a:t>
          </a:r>
          <a:r>
            <a:rPr lang="en-GB" dirty="0" smtClean="0"/>
            <a:t> de </a:t>
          </a:r>
          <a:r>
            <a:rPr lang="en-GB" dirty="0" err="1" smtClean="0"/>
            <a:t>significado</a:t>
          </a:r>
          <a:r>
            <a:rPr lang="en-GB" dirty="0" smtClean="0"/>
            <a:t> </a:t>
          </a:r>
          <a:r>
            <a:rPr lang="en-GB" dirty="0" err="1" smtClean="0"/>
            <a:t>por</a:t>
          </a:r>
          <a:r>
            <a:rPr lang="en-GB" dirty="0" smtClean="0"/>
            <a:t> </a:t>
          </a:r>
          <a:r>
            <a:rPr lang="en-GB" dirty="0" err="1" smtClean="0"/>
            <a:t>meio</a:t>
          </a:r>
          <a:r>
            <a:rPr lang="en-GB" dirty="0" smtClean="0"/>
            <a:t> de </a:t>
          </a:r>
          <a:r>
            <a:rPr lang="en-GB" dirty="0" err="1" smtClean="0"/>
            <a:t>sua</a:t>
          </a:r>
          <a:r>
            <a:rPr lang="en-GB" dirty="0" smtClean="0"/>
            <a:t> </a:t>
          </a:r>
          <a:r>
            <a:rPr lang="en-GB" dirty="0" err="1" smtClean="0"/>
            <a:t>própria</a:t>
          </a:r>
          <a:r>
            <a:rPr lang="en-GB" dirty="0" smtClean="0"/>
            <a:t> forma</a:t>
          </a:r>
          <a:endParaRPr lang="en-US" dirty="0"/>
        </a:p>
      </dgm:t>
    </dgm:pt>
    <dgm:pt modelId="{C7DADD3F-BF48-AC42-B07A-E3449234E1A4}" type="parTrans" cxnId="{79AD1D6F-C50B-1A48-8105-262413502A05}">
      <dgm:prSet/>
      <dgm:spPr/>
      <dgm:t>
        <a:bodyPr/>
        <a:lstStyle/>
        <a:p>
          <a:endParaRPr lang="en-US"/>
        </a:p>
      </dgm:t>
    </dgm:pt>
    <dgm:pt modelId="{DF485FE2-E532-424A-AD21-23DFE59B0C8E}" type="sibTrans" cxnId="{79AD1D6F-C50B-1A48-8105-262413502A05}">
      <dgm:prSet/>
      <dgm:spPr/>
      <dgm:t>
        <a:bodyPr/>
        <a:lstStyle/>
        <a:p>
          <a:endParaRPr lang="en-US"/>
        </a:p>
      </dgm:t>
    </dgm:pt>
    <dgm:pt modelId="{C3244D1E-9786-5F49-ACE2-839C4C5435F3}">
      <dgm:prSet custT="1"/>
      <dgm:spPr/>
      <dgm:t>
        <a:bodyPr/>
        <a:lstStyle/>
        <a:p>
          <a:r>
            <a:rPr lang="en-GB" sz="1600" dirty="0" smtClean="0"/>
            <a:t>≠ </a:t>
          </a:r>
          <a:r>
            <a:rPr lang="en-GB" sz="1600" dirty="0" err="1" smtClean="0"/>
            <a:t>ausência</a:t>
          </a:r>
          <a:r>
            <a:rPr lang="en-GB" sz="1600" dirty="0" smtClean="0"/>
            <a:t> de </a:t>
          </a:r>
          <a:r>
            <a:rPr lang="en-GB" sz="1600" dirty="0" err="1" smtClean="0"/>
            <a:t>realidade</a:t>
          </a:r>
          <a:r>
            <a:rPr lang="en-GB" sz="1600" dirty="0" smtClean="0"/>
            <a:t> / um </a:t>
          </a:r>
          <a:r>
            <a:rPr lang="en-GB" sz="1600" dirty="0" err="1" smtClean="0"/>
            <a:t>modo</a:t>
          </a:r>
          <a:r>
            <a:rPr lang="en-GB" sz="1600" dirty="0" smtClean="0"/>
            <a:t> de </a:t>
          </a:r>
          <a:r>
            <a:rPr lang="en-GB" sz="1600" dirty="0" err="1" smtClean="0"/>
            <a:t>conhecer</a:t>
          </a:r>
          <a:r>
            <a:rPr lang="en-GB" sz="1600" dirty="0" smtClean="0"/>
            <a:t> </a:t>
          </a:r>
          <a:r>
            <a:rPr lang="en-GB" sz="1600" dirty="0" err="1" smtClean="0"/>
            <a:t>diretamente</a:t>
          </a:r>
          <a:r>
            <a:rPr lang="en-GB" sz="1600" dirty="0" smtClean="0"/>
            <a:t> </a:t>
          </a:r>
          <a:r>
            <a:rPr lang="en-GB" sz="1600" dirty="0" err="1" smtClean="0"/>
            <a:t>o</a:t>
          </a:r>
          <a:r>
            <a:rPr lang="en-GB" sz="1600" dirty="0" smtClean="0"/>
            <a:t> “</a:t>
          </a:r>
          <a:r>
            <a:rPr lang="en-GB" sz="1600" dirty="0" err="1" smtClean="0"/>
            <a:t>mundo</a:t>
          </a:r>
          <a:r>
            <a:rPr lang="en-GB" sz="1600" dirty="0" smtClean="0"/>
            <a:t> real”, </a:t>
          </a:r>
          <a:r>
            <a:rPr lang="en-GB" sz="1600" dirty="0" err="1" smtClean="0"/>
            <a:t>o</a:t>
          </a:r>
          <a:r>
            <a:rPr lang="en-GB" sz="1600" dirty="0" smtClean="0"/>
            <a:t> “</a:t>
          </a:r>
          <a:r>
            <a:rPr lang="en-GB" sz="1600" dirty="0" err="1" smtClean="0"/>
            <a:t>mundo</a:t>
          </a:r>
          <a:r>
            <a:rPr lang="en-GB" sz="1600" dirty="0" smtClean="0"/>
            <a:t> </a:t>
          </a:r>
          <a:r>
            <a:rPr lang="en-GB" sz="1600" dirty="0" err="1" smtClean="0"/>
            <a:t>da</a:t>
          </a:r>
          <a:r>
            <a:rPr lang="en-GB" sz="1600" dirty="0" smtClean="0"/>
            <a:t> </a:t>
          </a:r>
          <a:r>
            <a:rPr lang="en-GB" sz="1600" dirty="0" err="1" smtClean="0"/>
            <a:t>vida</a:t>
          </a:r>
          <a:r>
            <a:rPr lang="en-GB" sz="1600" dirty="0" smtClean="0"/>
            <a:t>”, </a:t>
          </a:r>
          <a:r>
            <a:rPr lang="en-GB" sz="1600" dirty="0" err="1" smtClean="0"/>
            <a:t>os</a:t>
          </a:r>
          <a:r>
            <a:rPr lang="en-GB" sz="1600" dirty="0" smtClean="0"/>
            <a:t> </a:t>
          </a:r>
          <a:r>
            <a:rPr lang="en-GB" sz="1600" dirty="0" err="1" smtClean="0"/>
            <a:t>eventos</a:t>
          </a:r>
          <a:r>
            <a:rPr lang="en-GB" sz="1600" dirty="0" smtClean="0"/>
            <a:t> </a:t>
          </a:r>
          <a:r>
            <a:rPr lang="en-GB" sz="1600" dirty="0" err="1" smtClean="0"/>
            <a:t>diários</a:t>
          </a:r>
          <a:r>
            <a:rPr lang="en-GB" sz="1600" dirty="0" smtClean="0"/>
            <a:t>, a “</a:t>
          </a:r>
          <a:r>
            <a:rPr lang="en-GB" sz="1600" dirty="0" err="1" smtClean="0"/>
            <a:t>natureza</a:t>
          </a:r>
          <a:r>
            <a:rPr lang="en-GB" sz="1600" dirty="0" smtClean="0"/>
            <a:t>”, etc.</a:t>
          </a:r>
          <a:endParaRPr lang="pt-BR" sz="1600" dirty="0"/>
        </a:p>
      </dgm:t>
    </dgm:pt>
    <dgm:pt modelId="{B12829EE-FFE2-014A-B27B-DCF6DE02A2DD}" type="parTrans" cxnId="{6A518695-291A-1944-AD6F-2B408A8216C6}">
      <dgm:prSet/>
      <dgm:spPr/>
      <dgm:t>
        <a:bodyPr/>
        <a:lstStyle/>
        <a:p>
          <a:endParaRPr lang="en-US"/>
        </a:p>
      </dgm:t>
    </dgm:pt>
    <dgm:pt modelId="{53243C3D-2D17-F04E-A64C-795D94BCB95D}" type="sibTrans" cxnId="{6A518695-291A-1944-AD6F-2B408A8216C6}">
      <dgm:prSet/>
      <dgm:spPr/>
      <dgm:t>
        <a:bodyPr/>
        <a:lstStyle/>
        <a:p>
          <a:endParaRPr lang="en-US"/>
        </a:p>
      </dgm:t>
    </dgm:pt>
    <dgm:pt modelId="{C82D1A5B-73C7-244D-BAFB-8464D24A0754}" type="pres">
      <dgm:prSet presAssocID="{986D5424-8311-D943-B315-6C6FCAFABEF0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FC9698-AD7C-2743-90FF-521BF67375D1}" type="pres">
      <dgm:prSet presAssocID="{986D5424-8311-D943-B315-6C6FCAFABEF0}" presName="cycle" presStyleCnt="0"/>
      <dgm:spPr/>
    </dgm:pt>
    <dgm:pt modelId="{0BA08C26-6617-A348-8B55-89C2AEEC935F}" type="pres">
      <dgm:prSet presAssocID="{986D5424-8311-D943-B315-6C6FCAFABEF0}" presName="centerShape" presStyleCnt="0"/>
      <dgm:spPr/>
    </dgm:pt>
    <dgm:pt modelId="{138370A5-7B8D-BF4C-A564-C1134F3DA48F}" type="pres">
      <dgm:prSet presAssocID="{986D5424-8311-D943-B315-6C6FCAFABEF0}" presName="connSite" presStyleLbl="node1" presStyleIdx="0" presStyleCnt="3"/>
      <dgm:spPr/>
    </dgm:pt>
    <dgm:pt modelId="{CB652CAF-AFD5-8946-9B67-45DFFF5787C4}" type="pres">
      <dgm:prSet presAssocID="{986D5424-8311-D943-B315-6C6FCAFABEF0}" presName="visible" presStyleLbl="node1" presStyleIdx="0" presStyleCnt="3" custScaleX="118374" custScaleY="41372" custLinFactNeighborX="-17296" custLinFactNeighborY="-1158"/>
      <dgm:spPr/>
    </dgm:pt>
    <dgm:pt modelId="{35F896A5-8885-BB4C-B895-458EC11573B5}" type="pres">
      <dgm:prSet presAssocID="{B12829EE-FFE2-014A-B27B-DCF6DE02A2DD}" presName="Name25" presStyleLbl="parChTrans1D1" presStyleIdx="0" presStyleCnt="2"/>
      <dgm:spPr/>
      <dgm:t>
        <a:bodyPr/>
        <a:lstStyle/>
        <a:p>
          <a:endParaRPr lang="en-US"/>
        </a:p>
      </dgm:t>
    </dgm:pt>
    <dgm:pt modelId="{D07B3271-2393-9242-8A2F-FC3A7D49F25D}" type="pres">
      <dgm:prSet presAssocID="{C3244D1E-9786-5F49-ACE2-839C4C5435F3}" presName="node" presStyleCnt="0"/>
      <dgm:spPr/>
    </dgm:pt>
    <dgm:pt modelId="{E8CBC88A-B1C4-9140-A4B9-A8A3C0F48DF2}" type="pres">
      <dgm:prSet presAssocID="{C3244D1E-9786-5F49-ACE2-839C4C5435F3}" presName="parentNode" presStyleLbl="node1" presStyleIdx="1" presStyleCnt="3" custScaleX="309170" custScaleY="73549" custLinFactNeighborX="95535" custLinFactNeighborY="16405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EF538FD0-67EE-3E48-A048-7FBEB86FBF67}" type="pres">
      <dgm:prSet presAssocID="{C3244D1E-9786-5F49-ACE2-839C4C5435F3}" presName="childNode" presStyleLbl="revTx" presStyleIdx="0" presStyleCnt="0">
        <dgm:presLayoutVars>
          <dgm:bulletEnabled val="1"/>
        </dgm:presLayoutVars>
      </dgm:prSet>
      <dgm:spPr/>
    </dgm:pt>
    <dgm:pt modelId="{5721C411-C444-B843-A807-0EB06C5005BC}" type="pres">
      <dgm:prSet presAssocID="{C7DADD3F-BF48-AC42-B07A-E3449234E1A4}" presName="Name25" presStyleLbl="parChTrans1D1" presStyleIdx="1" presStyleCnt="2"/>
      <dgm:spPr/>
      <dgm:t>
        <a:bodyPr/>
        <a:lstStyle/>
        <a:p>
          <a:endParaRPr lang="en-US"/>
        </a:p>
      </dgm:t>
    </dgm:pt>
    <dgm:pt modelId="{1B5796F0-948D-0346-8615-AEE1FD6557EE}" type="pres">
      <dgm:prSet presAssocID="{E3BE6A24-FEA1-3F4E-A1F4-41F3A4764C15}" presName="node" presStyleCnt="0"/>
      <dgm:spPr/>
    </dgm:pt>
    <dgm:pt modelId="{FC08BB7A-FF75-6946-B6A7-C64827B20C5C}" type="pres">
      <dgm:prSet presAssocID="{E3BE6A24-FEA1-3F4E-A1F4-41F3A4764C15}" presName="parentNode" presStyleLbl="node1" presStyleIdx="2" presStyleCnt="3" custScaleX="314505" custScaleY="72501" custLinFactX="1325" custLinFactNeighborX="100000" custLinFactNeighborY="-35705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DA0B440D-21AC-3642-9476-E2C96FBC1715}" type="pres">
      <dgm:prSet presAssocID="{E3BE6A24-FEA1-3F4E-A1F4-41F3A4764C15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518695-291A-1944-AD6F-2B408A8216C6}" srcId="{986D5424-8311-D943-B315-6C6FCAFABEF0}" destId="{C3244D1E-9786-5F49-ACE2-839C4C5435F3}" srcOrd="0" destOrd="0" parTransId="{B12829EE-FFE2-014A-B27B-DCF6DE02A2DD}" sibTransId="{53243C3D-2D17-F04E-A64C-795D94BCB95D}"/>
    <dgm:cxn modelId="{D8953E1C-1791-C84B-A751-81A50E210F79}" type="presOf" srcId="{C7DADD3F-BF48-AC42-B07A-E3449234E1A4}" destId="{5721C411-C444-B843-A807-0EB06C5005BC}" srcOrd="0" destOrd="0" presId="urn:microsoft.com/office/officeart/2005/8/layout/radial2"/>
    <dgm:cxn modelId="{79AD1D6F-C50B-1A48-8105-262413502A05}" srcId="{986D5424-8311-D943-B315-6C6FCAFABEF0}" destId="{E3BE6A24-FEA1-3F4E-A1F4-41F3A4764C15}" srcOrd="1" destOrd="0" parTransId="{C7DADD3F-BF48-AC42-B07A-E3449234E1A4}" sibTransId="{DF485FE2-E532-424A-AD21-23DFE59B0C8E}"/>
    <dgm:cxn modelId="{AC3A40EF-FBD1-0D43-96AF-4D5D551E8382}" type="presOf" srcId="{B12829EE-FFE2-014A-B27B-DCF6DE02A2DD}" destId="{35F896A5-8885-BB4C-B895-458EC11573B5}" srcOrd="0" destOrd="0" presId="urn:microsoft.com/office/officeart/2005/8/layout/radial2"/>
    <dgm:cxn modelId="{ED9F0CDE-479D-C04A-A761-073363235396}" type="presOf" srcId="{E3BE6A24-FEA1-3F4E-A1F4-41F3A4764C15}" destId="{FC08BB7A-FF75-6946-B6A7-C64827B20C5C}" srcOrd="0" destOrd="0" presId="urn:microsoft.com/office/officeart/2005/8/layout/radial2"/>
    <dgm:cxn modelId="{99225009-52C6-284E-B590-944341463C5A}" type="presOf" srcId="{C3244D1E-9786-5F49-ACE2-839C4C5435F3}" destId="{E8CBC88A-B1C4-9140-A4B9-A8A3C0F48DF2}" srcOrd="0" destOrd="0" presId="urn:microsoft.com/office/officeart/2005/8/layout/radial2"/>
    <dgm:cxn modelId="{CA74C973-EC79-CB4B-B46B-DDB7EFBE14E7}" type="presOf" srcId="{986D5424-8311-D943-B315-6C6FCAFABEF0}" destId="{C82D1A5B-73C7-244D-BAFB-8464D24A0754}" srcOrd="0" destOrd="0" presId="urn:microsoft.com/office/officeart/2005/8/layout/radial2"/>
    <dgm:cxn modelId="{66627F6C-5C6E-2547-B907-9E43321EBBEF}" type="presParOf" srcId="{C82D1A5B-73C7-244D-BAFB-8464D24A0754}" destId="{F6FC9698-AD7C-2743-90FF-521BF67375D1}" srcOrd="0" destOrd="0" presId="urn:microsoft.com/office/officeart/2005/8/layout/radial2"/>
    <dgm:cxn modelId="{7934A68E-17BA-FF46-8DEA-98E8E57F2941}" type="presParOf" srcId="{F6FC9698-AD7C-2743-90FF-521BF67375D1}" destId="{0BA08C26-6617-A348-8B55-89C2AEEC935F}" srcOrd="0" destOrd="0" presId="urn:microsoft.com/office/officeart/2005/8/layout/radial2"/>
    <dgm:cxn modelId="{BD5B2FDE-E2C5-D249-A3E3-8018B03CE6A3}" type="presParOf" srcId="{0BA08C26-6617-A348-8B55-89C2AEEC935F}" destId="{138370A5-7B8D-BF4C-A564-C1134F3DA48F}" srcOrd="0" destOrd="0" presId="urn:microsoft.com/office/officeart/2005/8/layout/radial2"/>
    <dgm:cxn modelId="{F30EC448-E18D-D048-A082-A44AB7924DA3}" type="presParOf" srcId="{0BA08C26-6617-A348-8B55-89C2AEEC935F}" destId="{CB652CAF-AFD5-8946-9B67-45DFFF5787C4}" srcOrd="1" destOrd="0" presId="urn:microsoft.com/office/officeart/2005/8/layout/radial2"/>
    <dgm:cxn modelId="{770C575E-F76C-F746-B094-D2B63FF49683}" type="presParOf" srcId="{F6FC9698-AD7C-2743-90FF-521BF67375D1}" destId="{35F896A5-8885-BB4C-B895-458EC11573B5}" srcOrd="1" destOrd="0" presId="urn:microsoft.com/office/officeart/2005/8/layout/radial2"/>
    <dgm:cxn modelId="{26A55BDB-3A9A-2048-96EA-B29AF8594852}" type="presParOf" srcId="{F6FC9698-AD7C-2743-90FF-521BF67375D1}" destId="{D07B3271-2393-9242-8A2F-FC3A7D49F25D}" srcOrd="2" destOrd="0" presId="urn:microsoft.com/office/officeart/2005/8/layout/radial2"/>
    <dgm:cxn modelId="{BAAE0175-AB00-064C-B44B-D5297C2C4E41}" type="presParOf" srcId="{D07B3271-2393-9242-8A2F-FC3A7D49F25D}" destId="{E8CBC88A-B1C4-9140-A4B9-A8A3C0F48DF2}" srcOrd="0" destOrd="0" presId="urn:microsoft.com/office/officeart/2005/8/layout/radial2"/>
    <dgm:cxn modelId="{6ED6B597-9F16-7F4E-A3BF-5EDA8A9F6478}" type="presParOf" srcId="{D07B3271-2393-9242-8A2F-FC3A7D49F25D}" destId="{EF538FD0-67EE-3E48-A048-7FBEB86FBF67}" srcOrd="1" destOrd="0" presId="urn:microsoft.com/office/officeart/2005/8/layout/radial2"/>
    <dgm:cxn modelId="{51B597E8-7B92-D741-B17F-93AB081A03B2}" type="presParOf" srcId="{F6FC9698-AD7C-2743-90FF-521BF67375D1}" destId="{5721C411-C444-B843-A807-0EB06C5005BC}" srcOrd="3" destOrd="0" presId="urn:microsoft.com/office/officeart/2005/8/layout/radial2"/>
    <dgm:cxn modelId="{E2F7DB0A-2018-7E40-9349-94EC1C789B6B}" type="presParOf" srcId="{F6FC9698-AD7C-2743-90FF-521BF67375D1}" destId="{1B5796F0-948D-0346-8615-AEE1FD6557EE}" srcOrd="4" destOrd="0" presId="urn:microsoft.com/office/officeart/2005/8/layout/radial2"/>
    <dgm:cxn modelId="{912FF5A2-6EA2-D544-856C-F58F8BC19096}" type="presParOf" srcId="{1B5796F0-948D-0346-8615-AEE1FD6557EE}" destId="{FC08BB7A-FF75-6946-B6A7-C64827B20C5C}" srcOrd="0" destOrd="0" presId="urn:microsoft.com/office/officeart/2005/8/layout/radial2"/>
    <dgm:cxn modelId="{2ADAD59C-91C0-FD46-82AE-FC04D03B7CA5}" type="presParOf" srcId="{1B5796F0-948D-0346-8615-AEE1FD6557EE}" destId="{DA0B440D-21AC-3642-9476-E2C96FBC171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B581BD-B8F3-7049-B871-481073F5D273}" type="doc">
      <dgm:prSet loTypeId="urn:microsoft.com/office/officeart/2005/8/layout/radial4" loCatId="relationship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080F883-B584-C045-AA3A-06F632252FC0}">
      <dgm:prSet phldrT="[Text]" custT="1"/>
      <dgm:spPr/>
      <dgm:t>
        <a:bodyPr/>
        <a:lstStyle/>
        <a:p>
          <a:r>
            <a:rPr lang="en-US" sz="2400" b="1" cap="small" dirty="0" err="1" smtClean="0"/>
            <a:t>Atos</a:t>
          </a:r>
          <a:r>
            <a:rPr lang="en-US" sz="2400" b="1" cap="small" dirty="0" smtClean="0"/>
            <a:t> </a:t>
          </a:r>
          <a:r>
            <a:rPr lang="en-US" sz="2400" b="1" cap="small" dirty="0" err="1" smtClean="0"/>
            <a:t>Hermenêuticos</a:t>
          </a:r>
          <a:endParaRPr lang="en-US" sz="2400" b="1" cap="small" dirty="0" smtClean="0"/>
        </a:p>
        <a:p>
          <a:r>
            <a:rPr lang="en-US" sz="1800" b="1" dirty="0" smtClean="0"/>
            <a:t>(</a:t>
          </a:r>
          <a:r>
            <a:rPr lang="en-US" sz="1800" b="1" dirty="0" err="1" smtClean="0"/>
            <a:t>processos</a:t>
          </a:r>
          <a:r>
            <a:rPr lang="en-US" sz="1800" b="1" dirty="0" smtClean="0"/>
            <a:t> de </a:t>
          </a:r>
          <a:r>
            <a:rPr lang="en-US" sz="1800" b="1" dirty="0" err="1" smtClean="0"/>
            <a:t>atribuição</a:t>
          </a:r>
          <a:r>
            <a:rPr lang="en-US" sz="1800" b="1" dirty="0" smtClean="0"/>
            <a:t> de </a:t>
          </a:r>
          <a:r>
            <a:rPr lang="en-US" sz="1800" b="1" dirty="0" err="1" smtClean="0"/>
            <a:t>significado/interpretação</a:t>
          </a:r>
          <a:r>
            <a:rPr lang="en-US" sz="1800" b="1" dirty="0" smtClean="0"/>
            <a:t>)</a:t>
          </a:r>
          <a:endParaRPr lang="en-US" sz="1800" b="1" dirty="0"/>
        </a:p>
      </dgm:t>
    </dgm:pt>
    <dgm:pt modelId="{694075C9-D576-EC48-9B9A-17495B9CCBA5}" type="parTrans" cxnId="{F9FFE4F2-7351-AB49-BA0D-F2155ED4D35C}">
      <dgm:prSet/>
      <dgm:spPr/>
      <dgm:t>
        <a:bodyPr/>
        <a:lstStyle/>
        <a:p>
          <a:endParaRPr lang="en-US"/>
        </a:p>
      </dgm:t>
    </dgm:pt>
    <dgm:pt modelId="{2F637D4C-A5E4-D34E-8054-8AD0CBBA1A42}" type="sibTrans" cxnId="{F9FFE4F2-7351-AB49-BA0D-F2155ED4D35C}">
      <dgm:prSet/>
      <dgm:spPr/>
      <dgm:t>
        <a:bodyPr/>
        <a:lstStyle/>
        <a:p>
          <a:endParaRPr lang="en-US"/>
        </a:p>
      </dgm:t>
    </dgm:pt>
    <dgm:pt modelId="{1F66B3EE-D639-5444-99A1-2CBDDC087B76}">
      <dgm:prSet phldrT="[Text]"/>
      <dgm:spPr/>
      <dgm:t>
        <a:bodyPr/>
        <a:lstStyle/>
        <a:p>
          <a:r>
            <a:rPr lang="en-US" dirty="0" err="1" smtClean="0"/>
            <a:t>Crítica</a:t>
          </a:r>
          <a:r>
            <a:rPr lang="en-US" dirty="0" smtClean="0"/>
            <a:t> </a:t>
          </a:r>
          <a:r>
            <a:rPr lang="en-US" dirty="0" err="1" smtClean="0"/>
            <a:t>Literária</a:t>
          </a:r>
          <a:endParaRPr lang="en-US" dirty="0"/>
        </a:p>
      </dgm:t>
    </dgm:pt>
    <dgm:pt modelId="{EE7B1783-C7F3-054E-9FFC-607FE0FF2447}" type="parTrans" cxnId="{8C7B01B5-8551-E94D-A16B-A914589B60EE}">
      <dgm:prSet/>
      <dgm:spPr/>
      <dgm:t>
        <a:bodyPr/>
        <a:lstStyle/>
        <a:p>
          <a:endParaRPr lang="en-US"/>
        </a:p>
      </dgm:t>
    </dgm:pt>
    <dgm:pt modelId="{B2BA3BF6-2CBD-3347-A93C-E948139158D2}" type="sibTrans" cxnId="{8C7B01B5-8551-E94D-A16B-A914589B60EE}">
      <dgm:prSet/>
      <dgm:spPr/>
      <dgm:t>
        <a:bodyPr/>
        <a:lstStyle/>
        <a:p>
          <a:endParaRPr lang="en-US"/>
        </a:p>
      </dgm:t>
    </dgm:pt>
    <dgm:pt modelId="{D84B52C1-9F09-D34E-9931-1ADB214ECD22}">
      <dgm:prSet phldrT="[Text]"/>
      <dgm:spPr/>
      <dgm:t>
        <a:bodyPr/>
        <a:lstStyle/>
        <a:p>
          <a:r>
            <a:rPr lang="en-US" dirty="0" smtClean="0"/>
            <a:t>Diagnose </a:t>
          </a:r>
          <a:r>
            <a:rPr lang="en-US" dirty="0" err="1" smtClean="0"/>
            <a:t>Médica</a:t>
          </a:r>
          <a:endParaRPr lang="en-US" dirty="0"/>
        </a:p>
      </dgm:t>
    </dgm:pt>
    <dgm:pt modelId="{D96F283D-2C5A-5A44-9E55-97539DE75BC7}" type="parTrans" cxnId="{49349AF1-CDA8-FF4F-8EA8-6AEDEC58D652}">
      <dgm:prSet/>
      <dgm:spPr/>
      <dgm:t>
        <a:bodyPr/>
        <a:lstStyle/>
        <a:p>
          <a:endParaRPr lang="en-US"/>
        </a:p>
      </dgm:t>
    </dgm:pt>
    <dgm:pt modelId="{71F05335-BF89-5B45-8D7D-E35F35D98EC4}" type="sibTrans" cxnId="{49349AF1-CDA8-FF4F-8EA8-6AEDEC58D652}">
      <dgm:prSet/>
      <dgm:spPr/>
      <dgm:t>
        <a:bodyPr/>
        <a:lstStyle/>
        <a:p>
          <a:endParaRPr lang="en-US"/>
        </a:p>
      </dgm:t>
    </dgm:pt>
    <dgm:pt modelId="{56F1C64E-143C-974B-919B-B2D2CDEAB592}" type="pres">
      <dgm:prSet presAssocID="{C4B581BD-B8F3-7049-B871-481073F5D27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5DD352-6E5A-5C4F-BAE1-4C773F2935DC}" type="pres">
      <dgm:prSet presAssocID="{6080F883-B584-C045-AA3A-06F632252FC0}" presName="centerShape" presStyleLbl="node0" presStyleIdx="0" presStyleCnt="1" custScaleX="136027" custScaleY="132739"/>
      <dgm:spPr/>
      <dgm:t>
        <a:bodyPr/>
        <a:lstStyle/>
        <a:p>
          <a:endParaRPr lang="en-US"/>
        </a:p>
      </dgm:t>
    </dgm:pt>
    <dgm:pt modelId="{FFC65853-6281-BD45-9195-3677B3086A25}" type="pres">
      <dgm:prSet presAssocID="{EE7B1783-C7F3-054E-9FFC-607FE0FF2447}" presName="parTrans" presStyleLbl="bgSibTrans2D1" presStyleIdx="0" presStyleCnt="2"/>
      <dgm:spPr/>
      <dgm:t>
        <a:bodyPr/>
        <a:lstStyle/>
        <a:p>
          <a:endParaRPr lang="en-US"/>
        </a:p>
      </dgm:t>
    </dgm:pt>
    <dgm:pt modelId="{C0A733E5-D2EE-324C-8011-A2170530DC88}" type="pres">
      <dgm:prSet presAssocID="{1F66B3EE-D639-5444-99A1-2CBDDC087B76}" presName="node" presStyleLbl="node1" presStyleIdx="0" presStyleCnt="2" custScaleX="65674" custScaleY="78743" custRadScaleRad="100863" custRadScaleInc="-3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37AA89-15DE-364C-891E-35136D2A8F19}" type="pres">
      <dgm:prSet presAssocID="{D96F283D-2C5A-5A44-9E55-97539DE75BC7}" presName="parTrans" presStyleLbl="bgSibTrans2D1" presStyleIdx="1" presStyleCnt="2"/>
      <dgm:spPr/>
      <dgm:t>
        <a:bodyPr/>
        <a:lstStyle/>
        <a:p>
          <a:endParaRPr lang="en-US"/>
        </a:p>
      </dgm:t>
    </dgm:pt>
    <dgm:pt modelId="{B61EC54A-D601-FF40-BCC9-995834994E29}" type="pres">
      <dgm:prSet presAssocID="{D84B52C1-9F09-D34E-9931-1ADB214ECD22}" presName="node" presStyleLbl="node1" presStyleIdx="1" presStyleCnt="2" custScaleX="61251" custScaleY="782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703364-B8D9-3641-A8F4-803951D3342B}" type="presOf" srcId="{EE7B1783-C7F3-054E-9FFC-607FE0FF2447}" destId="{FFC65853-6281-BD45-9195-3677B3086A25}" srcOrd="0" destOrd="0" presId="urn:microsoft.com/office/officeart/2005/8/layout/radial4"/>
    <dgm:cxn modelId="{2173C526-E518-8946-8F96-C19350BC546A}" type="presOf" srcId="{6080F883-B584-C045-AA3A-06F632252FC0}" destId="{3E5DD352-6E5A-5C4F-BAE1-4C773F2935DC}" srcOrd="0" destOrd="0" presId="urn:microsoft.com/office/officeart/2005/8/layout/radial4"/>
    <dgm:cxn modelId="{F3C6D50E-29C8-F243-9867-C6E68E6279CA}" type="presOf" srcId="{D96F283D-2C5A-5A44-9E55-97539DE75BC7}" destId="{B437AA89-15DE-364C-891E-35136D2A8F19}" srcOrd="0" destOrd="0" presId="urn:microsoft.com/office/officeart/2005/8/layout/radial4"/>
    <dgm:cxn modelId="{7C672ACB-64AC-ED4D-8A66-A74483A1354B}" type="presOf" srcId="{C4B581BD-B8F3-7049-B871-481073F5D273}" destId="{56F1C64E-143C-974B-919B-B2D2CDEAB592}" srcOrd="0" destOrd="0" presId="urn:microsoft.com/office/officeart/2005/8/layout/radial4"/>
    <dgm:cxn modelId="{F9FFE4F2-7351-AB49-BA0D-F2155ED4D35C}" srcId="{C4B581BD-B8F3-7049-B871-481073F5D273}" destId="{6080F883-B584-C045-AA3A-06F632252FC0}" srcOrd="0" destOrd="0" parTransId="{694075C9-D576-EC48-9B9A-17495B9CCBA5}" sibTransId="{2F637D4C-A5E4-D34E-8054-8AD0CBBA1A42}"/>
    <dgm:cxn modelId="{0327951B-8549-6449-A9D2-D46909232A9A}" type="presOf" srcId="{D84B52C1-9F09-D34E-9931-1ADB214ECD22}" destId="{B61EC54A-D601-FF40-BCC9-995834994E29}" srcOrd="0" destOrd="0" presId="urn:microsoft.com/office/officeart/2005/8/layout/radial4"/>
    <dgm:cxn modelId="{8C7B01B5-8551-E94D-A16B-A914589B60EE}" srcId="{6080F883-B584-C045-AA3A-06F632252FC0}" destId="{1F66B3EE-D639-5444-99A1-2CBDDC087B76}" srcOrd="0" destOrd="0" parTransId="{EE7B1783-C7F3-054E-9FFC-607FE0FF2447}" sibTransId="{B2BA3BF6-2CBD-3347-A93C-E948139158D2}"/>
    <dgm:cxn modelId="{49349AF1-CDA8-FF4F-8EA8-6AEDEC58D652}" srcId="{6080F883-B584-C045-AA3A-06F632252FC0}" destId="{D84B52C1-9F09-D34E-9931-1ADB214ECD22}" srcOrd="1" destOrd="0" parTransId="{D96F283D-2C5A-5A44-9E55-97539DE75BC7}" sibTransId="{71F05335-BF89-5B45-8D7D-E35F35D98EC4}"/>
    <dgm:cxn modelId="{711ED750-762A-0949-A959-836D933DCB87}" type="presOf" srcId="{1F66B3EE-D639-5444-99A1-2CBDDC087B76}" destId="{C0A733E5-D2EE-324C-8011-A2170530DC88}" srcOrd="0" destOrd="0" presId="urn:microsoft.com/office/officeart/2005/8/layout/radial4"/>
    <dgm:cxn modelId="{854AF592-7B70-8D46-B9CC-978EF7248EE4}" type="presParOf" srcId="{56F1C64E-143C-974B-919B-B2D2CDEAB592}" destId="{3E5DD352-6E5A-5C4F-BAE1-4C773F2935DC}" srcOrd="0" destOrd="0" presId="urn:microsoft.com/office/officeart/2005/8/layout/radial4"/>
    <dgm:cxn modelId="{1D4D0A3D-4113-474A-A588-978CA55F0B1C}" type="presParOf" srcId="{56F1C64E-143C-974B-919B-B2D2CDEAB592}" destId="{FFC65853-6281-BD45-9195-3677B3086A25}" srcOrd="1" destOrd="0" presId="urn:microsoft.com/office/officeart/2005/8/layout/radial4"/>
    <dgm:cxn modelId="{D2D3DA61-35A8-7C4C-B2AD-4B17421D1A6E}" type="presParOf" srcId="{56F1C64E-143C-974B-919B-B2D2CDEAB592}" destId="{C0A733E5-D2EE-324C-8011-A2170530DC88}" srcOrd="2" destOrd="0" presId="urn:microsoft.com/office/officeart/2005/8/layout/radial4"/>
    <dgm:cxn modelId="{3BE4CFFF-5E41-9B4C-8FB4-D5FAAEEAF8C7}" type="presParOf" srcId="{56F1C64E-143C-974B-919B-B2D2CDEAB592}" destId="{B437AA89-15DE-364C-891E-35136D2A8F19}" srcOrd="3" destOrd="0" presId="urn:microsoft.com/office/officeart/2005/8/layout/radial4"/>
    <dgm:cxn modelId="{7B1CE965-C425-AF40-A52B-40C67D2D32B5}" type="presParOf" srcId="{56F1C64E-143C-974B-919B-B2D2CDEAB592}" destId="{B61EC54A-D601-FF40-BCC9-995834994E29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61CF61-2541-A845-A82E-A3B800963115}" type="doc">
      <dgm:prSet loTypeId="urn:microsoft.com/office/officeart/2005/8/layout/hierarchy4" loCatId="hierarchy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1A8D911-7A56-8C41-A325-1D35BDF021B9}">
      <dgm:prSet phldrT="[Text]" custT="1"/>
      <dgm:spPr/>
      <dgm:t>
        <a:bodyPr/>
        <a:lstStyle/>
        <a:p>
          <a:r>
            <a:rPr lang="en-US" sz="1600" dirty="0" err="1" smtClean="0"/>
            <a:t>Dois</a:t>
          </a:r>
          <a:r>
            <a:rPr lang="en-US" sz="1600" dirty="0" smtClean="0"/>
            <a:t> </a:t>
          </a:r>
          <a:r>
            <a:rPr lang="en-US" sz="1600" dirty="0" err="1" smtClean="0"/>
            <a:t>textos</a:t>
          </a:r>
          <a:r>
            <a:rPr lang="en-US" sz="1600" dirty="0" smtClean="0"/>
            <a:t> </a:t>
          </a:r>
          <a:r>
            <a:rPr lang="en-US" sz="1600" dirty="0" err="1" smtClean="0"/>
            <a:t>literários</a:t>
          </a:r>
          <a:endParaRPr lang="en-US" sz="1600" dirty="0"/>
        </a:p>
      </dgm:t>
    </dgm:pt>
    <dgm:pt modelId="{4B188EB0-E570-364A-9BD0-717C4C832B8F}" type="parTrans" cxnId="{9FDD3ACB-0DEB-3B45-BEC1-49EE52E2BE86}">
      <dgm:prSet/>
      <dgm:spPr/>
      <dgm:t>
        <a:bodyPr/>
        <a:lstStyle/>
        <a:p>
          <a:endParaRPr lang="en-US" sz="2000"/>
        </a:p>
      </dgm:t>
    </dgm:pt>
    <dgm:pt modelId="{81AED1FB-84FC-6145-A59C-E85946E9378D}" type="sibTrans" cxnId="{9FDD3ACB-0DEB-3B45-BEC1-49EE52E2BE86}">
      <dgm:prSet/>
      <dgm:spPr/>
      <dgm:t>
        <a:bodyPr/>
        <a:lstStyle/>
        <a:p>
          <a:endParaRPr lang="en-US" sz="2000"/>
        </a:p>
      </dgm:t>
    </dgm:pt>
    <dgm:pt modelId="{BF0AE0A0-E971-EE45-AE18-90EC4E08EB13}">
      <dgm:prSet phldrT="[Text]" custT="1"/>
      <dgm:spPr/>
      <dgm:t>
        <a:bodyPr/>
        <a:lstStyle/>
        <a:p>
          <a:pPr>
            <a:spcAft>
              <a:spcPts val="408"/>
            </a:spcAft>
          </a:pPr>
          <a:r>
            <a:rPr lang="en-US" sz="1600" cap="small" dirty="0" smtClean="0"/>
            <a:t>“Paulo” (1947)</a:t>
          </a:r>
        </a:p>
        <a:p>
          <a:pPr>
            <a:spcAft>
              <a:spcPts val="408"/>
            </a:spcAft>
          </a:pPr>
          <a:r>
            <a:rPr lang="en-US" sz="1600" cap="small" dirty="0" err="1" smtClean="0"/>
            <a:t>Graciliano</a:t>
          </a:r>
          <a:r>
            <a:rPr lang="en-US" sz="1600" cap="small" dirty="0" smtClean="0"/>
            <a:t> Ramos</a:t>
          </a:r>
          <a:endParaRPr lang="en-US" sz="1600" cap="small" dirty="0"/>
        </a:p>
      </dgm:t>
    </dgm:pt>
    <dgm:pt modelId="{1F63329B-998D-0746-A603-37D723A99FF9}" type="parTrans" cxnId="{194B78B5-CFBF-334B-BDE5-2050CEAF91C5}">
      <dgm:prSet/>
      <dgm:spPr/>
      <dgm:t>
        <a:bodyPr/>
        <a:lstStyle/>
        <a:p>
          <a:endParaRPr lang="en-US" sz="2000"/>
        </a:p>
      </dgm:t>
    </dgm:pt>
    <dgm:pt modelId="{B92D190F-683C-AA49-88BD-18765420998B}" type="sibTrans" cxnId="{194B78B5-CFBF-334B-BDE5-2050CEAF91C5}">
      <dgm:prSet/>
      <dgm:spPr/>
      <dgm:t>
        <a:bodyPr/>
        <a:lstStyle/>
        <a:p>
          <a:endParaRPr lang="en-US" sz="2000"/>
        </a:p>
      </dgm:t>
    </dgm:pt>
    <dgm:pt modelId="{23BA8A05-E2E2-3647-946E-13D112FF0F04}">
      <dgm:prSet phldrT="[Text]" custT="1"/>
      <dgm:spPr/>
      <dgm:t>
        <a:bodyPr/>
        <a:lstStyle/>
        <a:p>
          <a:pPr>
            <a:spcAft>
              <a:spcPts val="324"/>
            </a:spcAft>
          </a:pPr>
          <a:r>
            <a:rPr lang="en-US" sz="1800" i="1" cap="small" dirty="0" smtClean="0"/>
            <a:t>De </a:t>
          </a:r>
          <a:r>
            <a:rPr lang="en-US" sz="1800" i="1" cap="small" dirty="0" err="1" smtClean="0"/>
            <a:t>profundis</a:t>
          </a:r>
          <a:r>
            <a:rPr lang="en-US" sz="1800" i="0" cap="small" dirty="0" smtClean="0"/>
            <a:t>, </a:t>
          </a:r>
          <a:r>
            <a:rPr lang="en-US" sz="1800" i="0" cap="small" dirty="0" err="1" smtClean="0"/>
            <a:t>valsa</a:t>
          </a:r>
          <a:r>
            <a:rPr lang="en-US" sz="1800" i="0" cap="small" dirty="0" smtClean="0"/>
            <a:t> </a:t>
          </a:r>
          <a:r>
            <a:rPr lang="en-US" sz="1800" i="0" cap="small" dirty="0" err="1" smtClean="0"/>
            <a:t>lenta</a:t>
          </a:r>
          <a:r>
            <a:rPr lang="en-US" sz="1800" i="0" cap="small" dirty="0" smtClean="0"/>
            <a:t> (1997)</a:t>
          </a:r>
        </a:p>
        <a:p>
          <a:pPr>
            <a:spcAft>
              <a:spcPts val="324"/>
            </a:spcAft>
          </a:pPr>
          <a:r>
            <a:rPr lang="en-US" sz="1800" i="0" cap="small" dirty="0" smtClean="0"/>
            <a:t>José Cardoso </a:t>
          </a:r>
          <a:r>
            <a:rPr lang="en-US" sz="1800" i="0" cap="small" dirty="0" err="1" smtClean="0"/>
            <a:t>Pires</a:t>
          </a:r>
          <a:endParaRPr lang="en-US" sz="1800" i="1" cap="small" dirty="0"/>
        </a:p>
      </dgm:t>
    </dgm:pt>
    <dgm:pt modelId="{18EEDE42-A575-D64E-B120-24FA531EA01B}" type="parTrans" cxnId="{3EFA46EF-26CD-B040-A82D-2CEE100951E9}">
      <dgm:prSet/>
      <dgm:spPr/>
      <dgm:t>
        <a:bodyPr/>
        <a:lstStyle/>
        <a:p>
          <a:endParaRPr lang="en-US" sz="2000"/>
        </a:p>
      </dgm:t>
    </dgm:pt>
    <dgm:pt modelId="{8A4206F0-444A-E346-9DF0-66A5E6083B55}" type="sibTrans" cxnId="{3EFA46EF-26CD-B040-A82D-2CEE100951E9}">
      <dgm:prSet/>
      <dgm:spPr/>
      <dgm:t>
        <a:bodyPr/>
        <a:lstStyle/>
        <a:p>
          <a:endParaRPr lang="en-US" sz="2000"/>
        </a:p>
      </dgm:t>
    </dgm:pt>
    <dgm:pt modelId="{7CEC40FE-96B4-7B40-8884-DFDD8D346F7C}" type="pres">
      <dgm:prSet presAssocID="{2E61CF61-2541-A845-A82E-A3B80096311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E93ABFE-98B2-3A4D-87D4-1D859E03D7DB}" type="pres">
      <dgm:prSet presAssocID="{31A8D911-7A56-8C41-A325-1D35BDF021B9}" presName="vertOne" presStyleCnt="0"/>
      <dgm:spPr/>
    </dgm:pt>
    <dgm:pt modelId="{E4AB327F-24E6-BC44-8C38-138416B63822}" type="pres">
      <dgm:prSet presAssocID="{31A8D911-7A56-8C41-A325-1D35BDF021B9}" presName="txOne" presStyleLbl="node0" presStyleIdx="0" presStyleCnt="1" custScaleX="35911" custScaleY="56471" custLinFactNeighborY="412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E49E2F-F19E-5D4A-B968-B44BAC030D94}" type="pres">
      <dgm:prSet presAssocID="{31A8D911-7A56-8C41-A325-1D35BDF021B9}" presName="parTransOne" presStyleCnt="0"/>
      <dgm:spPr/>
    </dgm:pt>
    <dgm:pt modelId="{52F6DDFC-02DC-F24A-A117-DEA82CD6716A}" type="pres">
      <dgm:prSet presAssocID="{31A8D911-7A56-8C41-A325-1D35BDF021B9}" presName="horzOne" presStyleCnt="0"/>
      <dgm:spPr/>
    </dgm:pt>
    <dgm:pt modelId="{A80A11A5-7279-FF4F-8F6A-102BCA3D8E5B}" type="pres">
      <dgm:prSet presAssocID="{BF0AE0A0-E971-EE45-AE18-90EC4E08EB13}" presName="vertTwo" presStyleCnt="0"/>
      <dgm:spPr/>
    </dgm:pt>
    <dgm:pt modelId="{F32F311A-6C09-8E47-92DA-4D77F70396DF}" type="pres">
      <dgm:prSet presAssocID="{BF0AE0A0-E971-EE45-AE18-90EC4E08EB13}" presName="txTwo" presStyleLbl="node2" presStyleIdx="0" presStyleCnt="2" custLinFactNeighborY="-90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A60A1F-FCAD-1A48-B369-1A7F0862D1B4}" type="pres">
      <dgm:prSet presAssocID="{BF0AE0A0-E971-EE45-AE18-90EC4E08EB13}" presName="horzTwo" presStyleCnt="0"/>
      <dgm:spPr/>
    </dgm:pt>
    <dgm:pt modelId="{E4A99D36-F482-CE43-9DF5-84C2C98AFAB5}" type="pres">
      <dgm:prSet presAssocID="{B92D190F-683C-AA49-88BD-18765420998B}" presName="sibSpaceTwo" presStyleCnt="0"/>
      <dgm:spPr/>
    </dgm:pt>
    <dgm:pt modelId="{E7C8CEFC-62BF-B442-90E5-E6D182F2F290}" type="pres">
      <dgm:prSet presAssocID="{23BA8A05-E2E2-3647-946E-13D112FF0F04}" presName="vertTwo" presStyleCnt="0"/>
      <dgm:spPr/>
    </dgm:pt>
    <dgm:pt modelId="{59255D2C-D58A-6D4B-BCE6-7DBF78AC50E9}" type="pres">
      <dgm:prSet presAssocID="{23BA8A05-E2E2-3647-946E-13D112FF0F04}" presName="txTwo" presStyleLbl="node2" presStyleIdx="1" presStyleCnt="2" custLinFactNeighborY="-119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33147E-70AC-B94C-A746-D2E948F98DC2}" type="pres">
      <dgm:prSet presAssocID="{23BA8A05-E2E2-3647-946E-13D112FF0F04}" presName="horzTwo" presStyleCnt="0"/>
      <dgm:spPr/>
    </dgm:pt>
  </dgm:ptLst>
  <dgm:cxnLst>
    <dgm:cxn modelId="{4744BF03-8395-744A-9FA9-FF7DE471065C}" type="presOf" srcId="{BF0AE0A0-E971-EE45-AE18-90EC4E08EB13}" destId="{F32F311A-6C09-8E47-92DA-4D77F70396DF}" srcOrd="0" destOrd="0" presId="urn:microsoft.com/office/officeart/2005/8/layout/hierarchy4"/>
    <dgm:cxn modelId="{3EFA46EF-26CD-B040-A82D-2CEE100951E9}" srcId="{31A8D911-7A56-8C41-A325-1D35BDF021B9}" destId="{23BA8A05-E2E2-3647-946E-13D112FF0F04}" srcOrd="1" destOrd="0" parTransId="{18EEDE42-A575-D64E-B120-24FA531EA01B}" sibTransId="{8A4206F0-444A-E346-9DF0-66A5E6083B55}"/>
    <dgm:cxn modelId="{194B78B5-CFBF-334B-BDE5-2050CEAF91C5}" srcId="{31A8D911-7A56-8C41-A325-1D35BDF021B9}" destId="{BF0AE0A0-E971-EE45-AE18-90EC4E08EB13}" srcOrd="0" destOrd="0" parTransId="{1F63329B-998D-0746-A603-37D723A99FF9}" sibTransId="{B92D190F-683C-AA49-88BD-18765420998B}"/>
    <dgm:cxn modelId="{9FDD3ACB-0DEB-3B45-BEC1-49EE52E2BE86}" srcId="{2E61CF61-2541-A845-A82E-A3B800963115}" destId="{31A8D911-7A56-8C41-A325-1D35BDF021B9}" srcOrd="0" destOrd="0" parTransId="{4B188EB0-E570-364A-9BD0-717C4C832B8F}" sibTransId="{81AED1FB-84FC-6145-A59C-E85946E9378D}"/>
    <dgm:cxn modelId="{794CAEA4-A20C-374E-96BD-A0C26DC6B3A9}" type="presOf" srcId="{2E61CF61-2541-A845-A82E-A3B800963115}" destId="{7CEC40FE-96B4-7B40-8884-DFDD8D346F7C}" srcOrd="0" destOrd="0" presId="urn:microsoft.com/office/officeart/2005/8/layout/hierarchy4"/>
    <dgm:cxn modelId="{6EFE90EE-A176-B842-A552-E46E169120B9}" type="presOf" srcId="{31A8D911-7A56-8C41-A325-1D35BDF021B9}" destId="{E4AB327F-24E6-BC44-8C38-138416B63822}" srcOrd="0" destOrd="0" presId="urn:microsoft.com/office/officeart/2005/8/layout/hierarchy4"/>
    <dgm:cxn modelId="{85A76DE8-482C-154B-B175-960A56F29D0C}" type="presOf" srcId="{23BA8A05-E2E2-3647-946E-13D112FF0F04}" destId="{59255D2C-D58A-6D4B-BCE6-7DBF78AC50E9}" srcOrd="0" destOrd="0" presId="urn:microsoft.com/office/officeart/2005/8/layout/hierarchy4"/>
    <dgm:cxn modelId="{63FD2CF8-93B4-7442-BB52-5E6072BC477F}" type="presParOf" srcId="{7CEC40FE-96B4-7B40-8884-DFDD8D346F7C}" destId="{2E93ABFE-98B2-3A4D-87D4-1D859E03D7DB}" srcOrd="0" destOrd="0" presId="urn:microsoft.com/office/officeart/2005/8/layout/hierarchy4"/>
    <dgm:cxn modelId="{E08EE2D1-AE25-154E-85F1-B480EBEC98FB}" type="presParOf" srcId="{2E93ABFE-98B2-3A4D-87D4-1D859E03D7DB}" destId="{E4AB327F-24E6-BC44-8C38-138416B63822}" srcOrd="0" destOrd="0" presId="urn:microsoft.com/office/officeart/2005/8/layout/hierarchy4"/>
    <dgm:cxn modelId="{70C3FB0E-A5DB-194B-B9DB-4778726C26AF}" type="presParOf" srcId="{2E93ABFE-98B2-3A4D-87D4-1D859E03D7DB}" destId="{F0E49E2F-F19E-5D4A-B968-B44BAC030D94}" srcOrd="1" destOrd="0" presId="urn:microsoft.com/office/officeart/2005/8/layout/hierarchy4"/>
    <dgm:cxn modelId="{259FD43F-EB06-7640-BF0B-BCC2C03B6EFB}" type="presParOf" srcId="{2E93ABFE-98B2-3A4D-87D4-1D859E03D7DB}" destId="{52F6DDFC-02DC-F24A-A117-DEA82CD6716A}" srcOrd="2" destOrd="0" presId="urn:microsoft.com/office/officeart/2005/8/layout/hierarchy4"/>
    <dgm:cxn modelId="{515078B0-87F1-424F-BD89-C82AC0969AB6}" type="presParOf" srcId="{52F6DDFC-02DC-F24A-A117-DEA82CD6716A}" destId="{A80A11A5-7279-FF4F-8F6A-102BCA3D8E5B}" srcOrd="0" destOrd="0" presId="urn:microsoft.com/office/officeart/2005/8/layout/hierarchy4"/>
    <dgm:cxn modelId="{1ACA6706-DC05-C34F-B5F4-9E904F0FE228}" type="presParOf" srcId="{A80A11A5-7279-FF4F-8F6A-102BCA3D8E5B}" destId="{F32F311A-6C09-8E47-92DA-4D77F70396DF}" srcOrd="0" destOrd="0" presId="urn:microsoft.com/office/officeart/2005/8/layout/hierarchy4"/>
    <dgm:cxn modelId="{DCB2A213-89D9-4D4D-B002-94C747703EE0}" type="presParOf" srcId="{A80A11A5-7279-FF4F-8F6A-102BCA3D8E5B}" destId="{BAA60A1F-FCAD-1A48-B369-1A7F0862D1B4}" srcOrd="1" destOrd="0" presId="urn:microsoft.com/office/officeart/2005/8/layout/hierarchy4"/>
    <dgm:cxn modelId="{48DED762-BDC2-C54E-B4F9-DA23595E77E1}" type="presParOf" srcId="{52F6DDFC-02DC-F24A-A117-DEA82CD6716A}" destId="{E4A99D36-F482-CE43-9DF5-84C2C98AFAB5}" srcOrd="1" destOrd="0" presId="urn:microsoft.com/office/officeart/2005/8/layout/hierarchy4"/>
    <dgm:cxn modelId="{BD2F988D-B1AB-AA46-953C-819D74A68327}" type="presParOf" srcId="{52F6DDFC-02DC-F24A-A117-DEA82CD6716A}" destId="{E7C8CEFC-62BF-B442-90E5-E6D182F2F290}" srcOrd="2" destOrd="0" presId="urn:microsoft.com/office/officeart/2005/8/layout/hierarchy4"/>
    <dgm:cxn modelId="{CE976411-A6BF-8043-8470-B2472468AFA7}" type="presParOf" srcId="{E7C8CEFC-62BF-B442-90E5-E6D182F2F290}" destId="{59255D2C-D58A-6D4B-BCE6-7DBF78AC50E9}" srcOrd="0" destOrd="0" presId="urn:microsoft.com/office/officeart/2005/8/layout/hierarchy4"/>
    <dgm:cxn modelId="{19705D95-F489-2F45-B1A0-8FA17946FAE3}" type="presParOf" srcId="{E7C8CEFC-62BF-B442-90E5-E6D182F2F290}" destId="{B333147E-70AC-B94C-A746-D2E948F98DC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E896EA-8C47-0A4E-84EE-3D4D8A207594}" type="doc">
      <dgm:prSet loTypeId="urn:microsoft.com/office/officeart/2005/8/layout/hierarchy4" loCatId="hierarchy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2FA15F7-9400-6046-896F-6B73D92C2524}">
      <dgm:prSet phldrT="[Text]" custT="1"/>
      <dgm:spPr/>
      <dgm:t>
        <a:bodyPr/>
        <a:lstStyle/>
        <a:p>
          <a:r>
            <a:rPr lang="en-US" sz="1600" dirty="0" err="1" smtClean="0"/>
            <a:t>modelos</a:t>
          </a:r>
          <a:r>
            <a:rPr lang="en-US" sz="1600" dirty="0" smtClean="0"/>
            <a:t> de </a:t>
          </a:r>
          <a:r>
            <a:rPr lang="en-US" sz="1600" dirty="0" err="1" smtClean="0"/>
            <a:t>compreensão</a:t>
          </a:r>
          <a:endParaRPr lang="en-US" sz="1600" dirty="0"/>
        </a:p>
      </dgm:t>
    </dgm:pt>
    <dgm:pt modelId="{4963A102-FF4E-2B4F-8FC4-79699013219F}" type="parTrans" cxnId="{B18335BA-F3C6-5144-9603-54EF11F15009}">
      <dgm:prSet/>
      <dgm:spPr/>
      <dgm:t>
        <a:bodyPr/>
        <a:lstStyle/>
        <a:p>
          <a:endParaRPr lang="en-US"/>
        </a:p>
      </dgm:t>
    </dgm:pt>
    <dgm:pt modelId="{441BD0E0-3128-D142-91E3-46986D832AF0}" type="sibTrans" cxnId="{B18335BA-F3C6-5144-9603-54EF11F15009}">
      <dgm:prSet/>
      <dgm:spPr/>
      <dgm:t>
        <a:bodyPr/>
        <a:lstStyle/>
        <a:p>
          <a:endParaRPr lang="en-US"/>
        </a:p>
      </dgm:t>
    </dgm:pt>
    <dgm:pt modelId="{9CA110DF-AF66-EC4C-80E1-EEEE610124C9}">
      <dgm:prSet phldrT="[Text]" custT="1"/>
      <dgm:spPr/>
      <dgm:t>
        <a:bodyPr/>
        <a:lstStyle/>
        <a:p>
          <a:r>
            <a:rPr lang="en-GB" sz="1800" cap="small" dirty="0" err="1" smtClean="0"/>
            <a:t>Cartas</a:t>
          </a:r>
          <a:r>
            <a:rPr lang="en-GB" sz="1800" cap="small" dirty="0" smtClean="0"/>
            <a:t> </a:t>
          </a:r>
          <a:r>
            <a:rPr lang="en-GB" sz="1800" cap="small" dirty="0" err="1" smtClean="0"/>
            <a:t>não-ficcionais</a:t>
          </a:r>
          <a:r>
            <a:rPr lang="en-GB" sz="1800" cap="small" dirty="0" smtClean="0"/>
            <a:t> (?) entre L.F. (um </a:t>
          </a:r>
          <a:r>
            <a:rPr lang="en-GB" sz="1800" cap="small" dirty="0" err="1" smtClean="0"/>
            <a:t>jovem</a:t>
          </a:r>
          <a:r>
            <a:rPr lang="en-GB" sz="1800" cap="small" dirty="0" smtClean="0"/>
            <a:t> de  19 </a:t>
          </a:r>
          <a:r>
            <a:rPr lang="en-GB" sz="1800" cap="small" dirty="0" err="1" smtClean="0"/>
            <a:t>anos</a:t>
          </a:r>
          <a:r>
            <a:rPr lang="en-GB" sz="1800" cap="small" dirty="0" smtClean="0"/>
            <a:t> </a:t>
          </a:r>
          <a:r>
            <a:rPr lang="en-GB" sz="1800" cap="small" dirty="0" err="1" smtClean="0"/>
            <a:t>que</a:t>
          </a:r>
          <a:r>
            <a:rPr lang="en-GB" sz="1800" cap="small" dirty="0" smtClean="0"/>
            <a:t> </a:t>
          </a:r>
          <a:r>
            <a:rPr lang="en-GB" sz="1800" cap="small" dirty="0" err="1" smtClean="0"/>
            <a:t>morreu</a:t>
          </a:r>
          <a:r>
            <a:rPr lang="en-GB" sz="1800" cap="small" dirty="0" smtClean="0"/>
            <a:t> de </a:t>
          </a:r>
          <a:r>
            <a:rPr lang="en-GB" sz="1800" cap="small" dirty="0" err="1" smtClean="0"/>
            <a:t>câncer</a:t>
          </a:r>
          <a:r>
            <a:rPr lang="en-GB" sz="1800" cap="small" dirty="0" smtClean="0"/>
            <a:t> com </a:t>
          </a:r>
          <a:r>
            <a:rPr lang="en-GB" sz="1800" cap="small" dirty="0" err="1" smtClean="0"/>
            <a:t>essa</a:t>
          </a:r>
          <a:r>
            <a:rPr lang="en-GB" sz="1800" cap="small" dirty="0" smtClean="0"/>
            <a:t> </a:t>
          </a:r>
          <a:r>
            <a:rPr lang="en-GB" sz="1800" cap="small" dirty="0" err="1" smtClean="0"/>
            <a:t>idade</a:t>
          </a:r>
          <a:r>
            <a:rPr lang="en-GB" sz="1800" cap="small" dirty="0" smtClean="0"/>
            <a:t>, </a:t>
          </a:r>
          <a:r>
            <a:rPr lang="en-GB" sz="1800" cap="small" dirty="0" err="1" smtClean="0"/>
            <a:t>em</a:t>
          </a:r>
          <a:r>
            <a:rPr lang="en-GB" sz="1800" cap="small" dirty="0" smtClean="0"/>
            <a:t> </a:t>
          </a:r>
          <a:r>
            <a:rPr lang="en-GB" sz="1800" cap="small" dirty="0" err="1" smtClean="0"/>
            <a:t>decorrência</a:t>
          </a:r>
          <a:r>
            <a:rPr lang="en-GB" sz="1800" cap="small" dirty="0" smtClean="0"/>
            <a:t> de um </a:t>
          </a:r>
          <a:r>
            <a:rPr lang="en-GB" sz="1800" cap="small" dirty="0" err="1" smtClean="0"/>
            <a:t>osteossarcoma</a:t>
          </a:r>
          <a:r>
            <a:rPr lang="en-GB" sz="1800" cap="small" dirty="0" smtClean="0"/>
            <a:t>) </a:t>
          </a:r>
          <a:r>
            <a:rPr lang="en-GB" sz="1800" cap="small" dirty="0" err="1" smtClean="0"/>
            <a:t>e</a:t>
          </a:r>
          <a:r>
            <a:rPr lang="en-GB" sz="1800" cap="small" dirty="0" smtClean="0"/>
            <a:t> </a:t>
          </a:r>
          <a:r>
            <a:rPr lang="en-GB" sz="1800" cap="small" dirty="0" err="1" smtClean="0"/>
            <a:t>seu</a:t>
          </a:r>
          <a:r>
            <a:rPr lang="en-GB" sz="1800" cap="small" dirty="0" smtClean="0"/>
            <a:t> </a:t>
          </a:r>
          <a:r>
            <a:rPr lang="en-GB" sz="1800" cap="small" dirty="0" err="1" smtClean="0"/>
            <a:t>Câncer</a:t>
          </a:r>
          <a:endParaRPr lang="en-US" sz="1800" cap="small" dirty="0"/>
        </a:p>
      </dgm:t>
    </dgm:pt>
    <dgm:pt modelId="{A15BD305-C8F9-AF49-A509-AAB23D223C59}" type="parTrans" cxnId="{07CDA262-7AB9-BB47-95C1-5AA9F9F2D8CF}">
      <dgm:prSet/>
      <dgm:spPr/>
      <dgm:t>
        <a:bodyPr/>
        <a:lstStyle/>
        <a:p>
          <a:endParaRPr lang="en-US"/>
        </a:p>
      </dgm:t>
    </dgm:pt>
    <dgm:pt modelId="{8006F5FD-71ED-DA4A-8479-A30851D537DE}" type="sibTrans" cxnId="{07CDA262-7AB9-BB47-95C1-5AA9F9F2D8CF}">
      <dgm:prSet/>
      <dgm:spPr/>
      <dgm:t>
        <a:bodyPr/>
        <a:lstStyle/>
        <a:p>
          <a:endParaRPr lang="en-US"/>
        </a:p>
      </dgm:t>
    </dgm:pt>
    <dgm:pt modelId="{7EC84D8D-DCC1-4D4D-BB20-89AD6E6487A1}">
      <dgm:prSet phldrT="[Text]" custT="1"/>
      <dgm:spPr/>
      <dgm:t>
        <a:bodyPr/>
        <a:lstStyle/>
        <a:p>
          <a:r>
            <a:rPr lang="en-GB" sz="1800" b="1" cap="all" dirty="0" err="1" smtClean="0">
              <a:solidFill>
                <a:schemeClr val="tx1">
                  <a:lumMod val="50000"/>
                  <a:lumOff val="50000"/>
                </a:schemeClr>
              </a:solidFill>
            </a:rPr>
            <a:t>Despersonalização</a:t>
          </a:r>
          <a:r>
            <a:rPr lang="en-GB" sz="1800" b="1" cap="all" dirty="0" smtClean="0">
              <a:solidFill>
                <a:schemeClr val="tx1">
                  <a:lumMod val="50000"/>
                  <a:lumOff val="50000"/>
                </a:schemeClr>
              </a:solidFill>
            </a:rPr>
            <a:t> do “</a:t>
          </a:r>
          <a:r>
            <a:rPr lang="en-GB" sz="1800" b="1" cap="all" dirty="0" err="1" smtClean="0">
              <a:solidFill>
                <a:schemeClr val="tx1">
                  <a:lumMod val="50000"/>
                  <a:lumOff val="50000"/>
                </a:schemeClr>
              </a:solidFill>
            </a:rPr>
            <a:t>eu</a:t>
          </a:r>
          <a:r>
            <a:rPr lang="en-GB" sz="1800" b="1" cap="all" dirty="0" smtClean="0">
              <a:solidFill>
                <a:schemeClr val="tx1">
                  <a:lumMod val="50000"/>
                  <a:lumOff val="50000"/>
                </a:schemeClr>
              </a:solidFill>
            </a:rPr>
            <a:t>” </a:t>
          </a:r>
          <a:r>
            <a:rPr lang="en-GB" sz="1800" b="1" cap="all" dirty="0" err="1" smtClean="0">
              <a:solidFill>
                <a:schemeClr val="tx1">
                  <a:lumMod val="50000"/>
                  <a:lumOff val="50000"/>
                </a:schemeClr>
              </a:solidFill>
            </a:rPr>
            <a:t>narrativo</a:t>
          </a:r>
          <a:r>
            <a:rPr lang="en-GB" sz="1800" b="1" cap="all" dirty="0" smtClean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</a:p>
        <a:p>
          <a:r>
            <a:rPr lang="en-GB" sz="1800" b="1" cap="all" dirty="0" err="1" smtClean="0">
              <a:solidFill>
                <a:schemeClr val="tx1">
                  <a:lumMod val="50000"/>
                  <a:lumOff val="50000"/>
                </a:schemeClr>
              </a:solidFill>
            </a:rPr>
            <a:t>Clivagem</a:t>
          </a:r>
          <a:r>
            <a:rPr lang="en-GB" sz="1800" b="1" cap="all" dirty="0" smtClean="0">
              <a:solidFill>
                <a:schemeClr val="tx1">
                  <a:lumMod val="50000"/>
                  <a:lumOff val="50000"/>
                </a:schemeClr>
              </a:solidFill>
            </a:rPr>
            <a:t> do </a:t>
          </a:r>
          <a:r>
            <a:rPr lang="en-GB" sz="1800" b="1" cap="all" dirty="0" err="1" smtClean="0">
              <a:solidFill>
                <a:schemeClr val="tx1">
                  <a:lumMod val="50000"/>
                  <a:lumOff val="50000"/>
                </a:schemeClr>
              </a:solidFill>
            </a:rPr>
            <a:t>narrador</a:t>
          </a:r>
          <a:r>
            <a:rPr lang="en-GB" sz="1800" b="1" cap="all" dirty="0" smtClean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en-GB" sz="1800" b="1" cap="all" dirty="0" err="1" smtClean="0">
              <a:solidFill>
                <a:schemeClr val="tx1">
                  <a:lumMod val="50000"/>
                  <a:lumOff val="50000"/>
                </a:schemeClr>
              </a:solidFill>
            </a:rPr>
            <a:t>em</a:t>
          </a:r>
          <a:r>
            <a:rPr lang="en-GB" sz="1800" b="1" cap="all" dirty="0" smtClean="0">
              <a:solidFill>
                <a:schemeClr val="tx1">
                  <a:lumMod val="50000"/>
                  <a:lumOff val="50000"/>
                </a:schemeClr>
              </a:solidFill>
            </a:rPr>
            <a:t> 1</a:t>
          </a:r>
          <a:r>
            <a:rPr lang="en-GB" sz="1800" b="1" cap="small" dirty="0" smtClean="0">
              <a:solidFill>
                <a:schemeClr val="tx1">
                  <a:lumMod val="50000"/>
                  <a:lumOff val="50000"/>
                </a:schemeClr>
              </a:solidFill>
            </a:rPr>
            <a:t>a</a:t>
          </a:r>
          <a:r>
            <a:rPr lang="en-GB" sz="1800" b="1" cap="all" dirty="0" smtClean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en-GB" sz="1800" b="1" cap="all" dirty="0" err="1" smtClean="0">
              <a:solidFill>
                <a:schemeClr val="tx1">
                  <a:lumMod val="50000"/>
                  <a:lumOff val="50000"/>
                </a:schemeClr>
              </a:solidFill>
            </a:rPr>
            <a:t>pessoa</a:t>
          </a:r>
          <a:r>
            <a:rPr lang="en-GB" sz="1800" b="1" cap="all" dirty="0" smtClean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en-GB" sz="1800" b="1" cap="all" dirty="0" err="1" smtClean="0">
              <a:solidFill>
                <a:schemeClr val="tx1">
                  <a:lumMod val="50000"/>
                  <a:lumOff val="50000"/>
                </a:schemeClr>
              </a:solidFill>
            </a:rPr>
            <a:t>em</a:t>
          </a:r>
          <a:r>
            <a:rPr lang="en-GB" sz="1800" b="1" cap="all" dirty="0" smtClean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en-GB" sz="1800" b="1" cap="all" dirty="0" err="1" smtClean="0">
              <a:solidFill>
                <a:schemeClr val="tx1">
                  <a:lumMod val="50000"/>
                  <a:lumOff val="50000"/>
                </a:schemeClr>
              </a:solidFill>
            </a:rPr>
            <a:t>si-mesmo</a:t>
          </a:r>
          <a:r>
            <a:rPr lang="en-GB" sz="1800" b="1" cap="all" dirty="0" smtClean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en-GB" sz="1800" b="1" cap="all" dirty="0" err="1" smtClean="0">
              <a:solidFill>
                <a:schemeClr val="tx1">
                  <a:lumMod val="50000"/>
                  <a:lumOff val="50000"/>
                </a:schemeClr>
              </a:solidFill>
            </a:rPr>
            <a:t>e</a:t>
          </a:r>
          <a:r>
            <a:rPr lang="en-GB" sz="1800" b="1" cap="all" dirty="0" smtClean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en-GB" sz="1800" b="1" cap="all" dirty="0" err="1" smtClean="0">
              <a:solidFill>
                <a:schemeClr val="tx1">
                  <a:lumMod val="50000"/>
                  <a:lumOff val="50000"/>
                </a:schemeClr>
              </a:solidFill>
            </a:rPr>
            <a:t>sua</a:t>
          </a:r>
          <a:r>
            <a:rPr lang="en-GB" sz="1800" b="1" cap="all" dirty="0" smtClean="0">
              <a:solidFill>
                <a:schemeClr val="tx1">
                  <a:lumMod val="50000"/>
                  <a:lumOff val="50000"/>
                </a:schemeClr>
              </a:solidFill>
            </a:rPr>
            <a:t> parte </a:t>
          </a:r>
          <a:r>
            <a:rPr lang="en-GB" sz="1800" b="1" cap="all" dirty="0" err="1" smtClean="0">
              <a:solidFill>
                <a:schemeClr val="tx1">
                  <a:lumMod val="50000"/>
                  <a:lumOff val="50000"/>
                </a:schemeClr>
              </a:solidFill>
            </a:rPr>
            <a:t>doente</a:t>
          </a:r>
          <a:endParaRPr lang="en-US" sz="1800" b="1" cap="all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86E929FB-A266-A34F-A2DC-DF473B145785}" type="parTrans" cxnId="{32FA7C62-2818-FE4F-B363-024271546877}">
      <dgm:prSet/>
      <dgm:spPr/>
      <dgm:t>
        <a:bodyPr/>
        <a:lstStyle/>
        <a:p>
          <a:endParaRPr lang="en-US"/>
        </a:p>
      </dgm:t>
    </dgm:pt>
    <dgm:pt modelId="{4B21F8EC-6E4B-B344-B342-0B315567A049}" type="sibTrans" cxnId="{32FA7C62-2818-FE4F-B363-024271546877}">
      <dgm:prSet/>
      <dgm:spPr/>
      <dgm:t>
        <a:bodyPr/>
        <a:lstStyle/>
        <a:p>
          <a:endParaRPr lang="en-US"/>
        </a:p>
      </dgm:t>
    </dgm:pt>
    <dgm:pt modelId="{B11D386D-E4B9-674A-9900-B513DD4B6DCB}" type="pres">
      <dgm:prSet presAssocID="{4FE896EA-8C47-0A4E-84EE-3D4D8A20759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97C70D7-139D-0F44-A1B5-96182F8384E9}" type="pres">
      <dgm:prSet presAssocID="{C2FA15F7-9400-6046-896F-6B73D92C2524}" presName="vertOne" presStyleCnt="0"/>
      <dgm:spPr/>
    </dgm:pt>
    <dgm:pt modelId="{53F22CAE-5616-3647-87E2-FF339B5352CD}" type="pres">
      <dgm:prSet presAssocID="{C2FA15F7-9400-6046-896F-6B73D92C2524}" presName="txOne" presStyleLbl="node0" presStyleIdx="0" presStyleCnt="1" custScaleX="84878" custScaleY="60696" custLinFactNeighborX="-45" custLinFactNeighborY="36545">
        <dgm:presLayoutVars>
          <dgm:chPref val="3"/>
        </dgm:presLayoutVars>
      </dgm:prSet>
      <dgm:spPr>
        <a:prstGeom prst="downArrow">
          <a:avLst/>
        </a:prstGeom>
      </dgm:spPr>
      <dgm:t>
        <a:bodyPr/>
        <a:lstStyle/>
        <a:p>
          <a:endParaRPr lang="en-US"/>
        </a:p>
      </dgm:t>
    </dgm:pt>
    <dgm:pt modelId="{762CD413-1F27-6A40-BD76-31E1BA39E2BB}" type="pres">
      <dgm:prSet presAssocID="{C2FA15F7-9400-6046-896F-6B73D92C2524}" presName="parTransOne" presStyleCnt="0"/>
      <dgm:spPr/>
    </dgm:pt>
    <dgm:pt modelId="{39072771-B1D6-1043-A556-03643043BDEE}" type="pres">
      <dgm:prSet presAssocID="{C2FA15F7-9400-6046-896F-6B73D92C2524}" presName="horzOne" presStyleCnt="0"/>
      <dgm:spPr/>
    </dgm:pt>
    <dgm:pt modelId="{C8CB681A-9B92-8A40-A39F-F70F010EAB26}" type="pres">
      <dgm:prSet presAssocID="{9CA110DF-AF66-EC4C-80E1-EEEE610124C9}" presName="vertTwo" presStyleCnt="0"/>
      <dgm:spPr/>
    </dgm:pt>
    <dgm:pt modelId="{89EC4C77-F2A0-4A49-817D-7D4CBF301B77}" type="pres">
      <dgm:prSet presAssocID="{9CA110DF-AF66-EC4C-80E1-EEEE610124C9}" presName="txTwo" presStyleLbl="node2" presStyleIdx="0" presStyleCnt="1" custLinFactNeighborY="62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3438A9-6CBD-7E43-B40F-FE4BFB4571D9}" type="pres">
      <dgm:prSet presAssocID="{9CA110DF-AF66-EC4C-80E1-EEEE610124C9}" presName="parTransTwo" presStyleCnt="0"/>
      <dgm:spPr/>
    </dgm:pt>
    <dgm:pt modelId="{036D1DBB-432E-6045-BC78-442DD3EE185E}" type="pres">
      <dgm:prSet presAssocID="{9CA110DF-AF66-EC4C-80E1-EEEE610124C9}" presName="horzTwo" presStyleCnt="0"/>
      <dgm:spPr/>
    </dgm:pt>
    <dgm:pt modelId="{92E76ABC-7A2C-E547-B8C8-36D7A9B660EE}" type="pres">
      <dgm:prSet presAssocID="{7EC84D8D-DCC1-4D4D-BB20-89AD6E6487A1}" presName="vertThree" presStyleCnt="0"/>
      <dgm:spPr/>
    </dgm:pt>
    <dgm:pt modelId="{2B2E2D8E-85C2-A04C-B510-E432AC1B0584}" type="pres">
      <dgm:prSet presAssocID="{7EC84D8D-DCC1-4D4D-BB20-89AD6E6487A1}" presName="txThree" presStyleLbl="node3" presStyleIdx="0" presStyleCnt="1" custScaleX="81108" custScaleY="201861" custLinFactNeighborX="1122" custLinFactNeighborY="165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7D341613-CA01-0543-809E-141DCFC86EA1}" type="pres">
      <dgm:prSet presAssocID="{7EC84D8D-DCC1-4D4D-BB20-89AD6E6487A1}" presName="horzThree" presStyleCnt="0"/>
      <dgm:spPr/>
    </dgm:pt>
  </dgm:ptLst>
  <dgm:cxnLst>
    <dgm:cxn modelId="{B18335BA-F3C6-5144-9603-54EF11F15009}" srcId="{4FE896EA-8C47-0A4E-84EE-3D4D8A207594}" destId="{C2FA15F7-9400-6046-896F-6B73D92C2524}" srcOrd="0" destOrd="0" parTransId="{4963A102-FF4E-2B4F-8FC4-79699013219F}" sibTransId="{441BD0E0-3128-D142-91E3-46986D832AF0}"/>
    <dgm:cxn modelId="{EB5383BD-FB88-B74F-B45A-E8F91AB95B49}" type="presOf" srcId="{C2FA15F7-9400-6046-896F-6B73D92C2524}" destId="{53F22CAE-5616-3647-87E2-FF339B5352CD}" srcOrd="0" destOrd="0" presId="urn:microsoft.com/office/officeart/2005/8/layout/hierarchy4"/>
    <dgm:cxn modelId="{0915AB81-F6D0-2F49-9AD1-F67F0A5D4AE0}" type="presOf" srcId="{4FE896EA-8C47-0A4E-84EE-3D4D8A207594}" destId="{B11D386D-E4B9-674A-9900-B513DD4B6DCB}" srcOrd="0" destOrd="0" presId="urn:microsoft.com/office/officeart/2005/8/layout/hierarchy4"/>
    <dgm:cxn modelId="{2760BBCF-0F00-2741-B54F-65672EFEF448}" type="presOf" srcId="{9CA110DF-AF66-EC4C-80E1-EEEE610124C9}" destId="{89EC4C77-F2A0-4A49-817D-7D4CBF301B77}" srcOrd="0" destOrd="0" presId="urn:microsoft.com/office/officeart/2005/8/layout/hierarchy4"/>
    <dgm:cxn modelId="{07CDA262-7AB9-BB47-95C1-5AA9F9F2D8CF}" srcId="{C2FA15F7-9400-6046-896F-6B73D92C2524}" destId="{9CA110DF-AF66-EC4C-80E1-EEEE610124C9}" srcOrd="0" destOrd="0" parTransId="{A15BD305-C8F9-AF49-A509-AAB23D223C59}" sibTransId="{8006F5FD-71ED-DA4A-8479-A30851D537DE}"/>
    <dgm:cxn modelId="{BF84FE14-DAA8-9A4E-A189-7CB1B38BCD04}" type="presOf" srcId="{7EC84D8D-DCC1-4D4D-BB20-89AD6E6487A1}" destId="{2B2E2D8E-85C2-A04C-B510-E432AC1B0584}" srcOrd="0" destOrd="0" presId="urn:microsoft.com/office/officeart/2005/8/layout/hierarchy4"/>
    <dgm:cxn modelId="{32FA7C62-2818-FE4F-B363-024271546877}" srcId="{9CA110DF-AF66-EC4C-80E1-EEEE610124C9}" destId="{7EC84D8D-DCC1-4D4D-BB20-89AD6E6487A1}" srcOrd="0" destOrd="0" parTransId="{86E929FB-A266-A34F-A2DC-DF473B145785}" sibTransId="{4B21F8EC-6E4B-B344-B342-0B315567A049}"/>
    <dgm:cxn modelId="{4357364E-63F8-F749-8179-5816A9EDF526}" type="presParOf" srcId="{B11D386D-E4B9-674A-9900-B513DD4B6DCB}" destId="{197C70D7-139D-0F44-A1B5-96182F8384E9}" srcOrd="0" destOrd="0" presId="urn:microsoft.com/office/officeart/2005/8/layout/hierarchy4"/>
    <dgm:cxn modelId="{EAF71AEC-4C9D-F24E-8FC0-AB669318CA1B}" type="presParOf" srcId="{197C70D7-139D-0F44-A1B5-96182F8384E9}" destId="{53F22CAE-5616-3647-87E2-FF339B5352CD}" srcOrd="0" destOrd="0" presId="urn:microsoft.com/office/officeart/2005/8/layout/hierarchy4"/>
    <dgm:cxn modelId="{D7A6B025-E925-6240-9137-8529DD1BE12B}" type="presParOf" srcId="{197C70D7-139D-0F44-A1B5-96182F8384E9}" destId="{762CD413-1F27-6A40-BD76-31E1BA39E2BB}" srcOrd="1" destOrd="0" presId="urn:microsoft.com/office/officeart/2005/8/layout/hierarchy4"/>
    <dgm:cxn modelId="{AF50DE3A-B6BB-4E40-946C-73E7476DEDDE}" type="presParOf" srcId="{197C70D7-139D-0F44-A1B5-96182F8384E9}" destId="{39072771-B1D6-1043-A556-03643043BDEE}" srcOrd="2" destOrd="0" presId="urn:microsoft.com/office/officeart/2005/8/layout/hierarchy4"/>
    <dgm:cxn modelId="{3F54E67D-DDE5-9D4D-AAAF-5C4EE738D1C2}" type="presParOf" srcId="{39072771-B1D6-1043-A556-03643043BDEE}" destId="{C8CB681A-9B92-8A40-A39F-F70F010EAB26}" srcOrd="0" destOrd="0" presId="urn:microsoft.com/office/officeart/2005/8/layout/hierarchy4"/>
    <dgm:cxn modelId="{862FDA25-0960-4340-B37B-E81A11B47D97}" type="presParOf" srcId="{C8CB681A-9B92-8A40-A39F-F70F010EAB26}" destId="{89EC4C77-F2A0-4A49-817D-7D4CBF301B77}" srcOrd="0" destOrd="0" presId="urn:microsoft.com/office/officeart/2005/8/layout/hierarchy4"/>
    <dgm:cxn modelId="{BDC1F9B5-D09D-5047-AE2E-06834BDA2F85}" type="presParOf" srcId="{C8CB681A-9B92-8A40-A39F-F70F010EAB26}" destId="{E03438A9-6CBD-7E43-B40F-FE4BFB4571D9}" srcOrd="1" destOrd="0" presId="urn:microsoft.com/office/officeart/2005/8/layout/hierarchy4"/>
    <dgm:cxn modelId="{E211AD3E-0D3E-9749-A4BE-97C657E34486}" type="presParOf" srcId="{C8CB681A-9B92-8A40-A39F-F70F010EAB26}" destId="{036D1DBB-432E-6045-BC78-442DD3EE185E}" srcOrd="2" destOrd="0" presId="urn:microsoft.com/office/officeart/2005/8/layout/hierarchy4"/>
    <dgm:cxn modelId="{370D9385-C978-354C-B19F-3F26DBD3A30D}" type="presParOf" srcId="{036D1DBB-432E-6045-BC78-442DD3EE185E}" destId="{92E76ABC-7A2C-E547-B8C8-36D7A9B660EE}" srcOrd="0" destOrd="0" presId="urn:microsoft.com/office/officeart/2005/8/layout/hierarchy4"/>
    <dgm:cxn modelId="{4E5C0E39-51B2-F14F-98E5-EFD246765CBA}" type="presParOf" srcId="{92E76ABC-7A2C-E547-B8C8-36D7A9B660EE}" destId="{2B2E2D8E-85C2-A04C-B510-E432AC1B0584}" srcOrd="0" destOrd="0" presId="urn:microsoft.com/office/officeart/2005/8/layout/hierarchy4"/>
    <dgm:cxn modelId="{B4544060-E81D-034F-AD47-640B4923B166}" type="presParOf" srcId="{92E76ABC-7A2C-E547-B8C8-36D7A9B660EE}" destId="{7D341613-CA01-0543-809E-141DCFC86EA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48A8C6-E302-CC42-841D-02B2A3DF5628}" type="doc">
      <dgm:prSet loTypeId="urn:microsoft.com/office/officeart/2005/8/layout/cycle2" loCatId="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F437F43C-6703-8C45-9CE9-44E43435F4BC}">
      <dgm:prSet phldrT="[Text]"/>
      <dgm:spPr/>
      <dgm:t>
        <a:bodyPr/>
        <a:lstStyle/>
        <a:p>
          <a:r>
            <a:rPr lang="pt-BR" cap="small" dirty="0" err="1" smtClean="0"/>
            <a:t>Identidade-Ipse</a:t>
          </a:r>
          <a:endParaRPr lang="pt-BR" cap="small" dirty="0" smtClean="0"/>
        </a:p>
        <a:p>
          <a:r>
            <a:rPr lang="pt-BR" dirty="0" err="1" smtClean="0"/>
            <a:t>Ipseidade</a:t>
          </a:r>
          <a:endParaRPr lang="pt-BR" dirty="0" smtClean="0"/>
        </a:p>
      </dgm:t>
    </dgm:pt>
    <dgm:pt modelId="{750EA847-805A-1849-80B0-2F28D779C930}" type="parTrans" cxnId="{F8295C9E-0D7F-6C40-ABF9-1C211B44C041}">
      <dgm:prSet/>
      <dgm:spPr/>
      <dgm:t>
        <a:bodyPr/>
        <a:lstStyle/>
        <a:p>
          <a:endParaRPr lang="en-US"/>
        </a:p>
      </dgm:t>
    </dgm:pt>
    <dgm:pt modelId="{307242E1-716E-C447-A21F-491D5F0E6C91}" type="sibTrans" cxnId="{F8295C9E-0D7F-6C40-ABF9-1C211B44C041}">
      <dgm:prSet/>
      <dgm:spPr/>
      <dgm:t>
        <a:bodyPr/>
        <a:lstStyle/>
        <a:p>
          <a:endParaRPr lang="en-US"/>
        </a:p>
      </dgm:t>
    </dgm:pt>
    <dgm:pt modelId="{B6D379C5-C58C-EE4F-98CF-AEA555595644}">
      <dgm:prSet phldrT="[Text]"/>
      <dgm:spPr/>
      <dgm:t>
        <a:bodyPr/>
        <a:lstStyle/>
        <a:p>
          <a:r>
            <a:rPr lang="pt-BR" cap="small" dirty="0" smtClean="0"/>
            <a:t>Identidade Narrativa</a:t>
          </a:r>
        </a:p>
      </dgm:t>
    </dgm:pt>
    <dgm:pt modelId="{448ED856-976C-B047-B0D0-76FADF3C79FE}" type="parTrans" cxnId="{047387C1-6B61-8843-84B8-406DE86924A3}">
      <dgm:prSet/>
      <dgm:spPr/>
      <dgm:t>
        <a:bodyPr/>
        <a:lstStyle/>
        <a:p>
          <a:endParaRPr lang="en-US"/>
        </a:p>
      </dgm:t>
    </dgm:pt>
    <dgm:pt modelId="{79FFEE62-884F-D248-95D9-BA15401ED1CA}" type="sibTrans" cxnId="{047387C1-6B61-8843-84B8-406DE86924A3}">
      <dgm:prSet/>
      <dgm:spPr/>
      <dgm:t>
        <a:bodyPr/>
        <a:lstStyle/>
        <a:p>
          <a:endParaRPr lang="en-US"/>
        </a:p>
      </dgm:t>
    </dgm:pt>
    <dgm:pt modelId="{3753C91A-35BD-D844-9B0E-6792FDF7B1DA}">
      <dgm:prSet phldrT="[Text]"/>
      <dgm:spPr/>
      <dgm:t>
        <a:bodyPr/>
        <a:lstStyle/>
        <a:p>
          <a:r>
            <a:rPr lang="pt-BR" b="0" cap="small" dirty="0" err="1" smtClean="0"/>
            <a:t>Identidade-Idem</a:t>
          </a:r>
          <a:endParaRPr lang="pt-BR" b="0" cap="small" dirty="0" smtClean="0"/>
        </a:p>
        <a:p>
          <a:r>
            <a:rPr lang="pt-BR" dirty="0" err="1" smtClean="0"/>
            <a:t>Mesmidade</a:t>
          </a:r>
          <a:endParaRPr lang="pt-BR" dirty="0" smtClean="0"/>
        </a:p>
      </dgm:t>
    </dgm:pt>
    <dgm:pt modelId="{FB261363-DAF6-054E-9C9A-B82946ABDC96}" type="parTrans" cxnId="{2FB2A782-C494-374C-AAA2-F03619717858}">
      <dgm:prSet/>
      <dgm:spPr/>
      <dgm:t>
        <a:bodyPr/>
        <a:lstStyle/>
        <a:p>
          <a:endParaRPr lang="en-US"/>
        </a:p>
      </dgm:t>
    </dgm:pt>
    <dgm:pt modelId="{FB5BFAEC-BBD1-4E4B-9513-0102A777BF20}" type="sibTrans" cxnId="{2FB2A782-C494-374C-AAA2-F03619717858}">
      <dgm:prSet/>
      <dgm:spPr/>
      <dgm:t>
        <a:bodyPr/>
        <a:lstStyle/>
        <a:p>
          <a:endParaRPr lang="en-US"/>
        </a:p>
      </dgm:t>
    </dgm:pt>
    <dgm:pt modelId="{EF68D02C-B987-5645-A843-E905B57DEC71}" type="pres">
      <dgm:prSet presAssocID="{8448A8C6-E302-CC42-841D-02B2A3DF562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D20B91-DBEB-7A4E-8DE9-1C439C590F14}" type="pres">
      <dgm:prSet presAssocID="{F437F43C-6703-8C45-9CE9-44E43435F4BC}" presName="node" presStyleLbl="node1" presStyleIdx="0" presStyleCnt="3" custScaleX="77535" custScaleY="78324" custRadScaleRad="130125" custRadScaleInc="1533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498BCF-95DD-F344-9053-DC57731BED61}" type="pres">
      <dgm:prSet presAssocID="{307242E1-716E-C447-A21F-491D5F0E6C91}" presName="sibTrans" presStyleLbl="sibTrans2D1" presStyleIdx="0" presStyleCnt="3" custLinFactNeighborX="-13918" custLinFactNeighborY="42663"/>
      <dgm:spPr/>
      <dgm:t>
        <a:bodyPr/>
        <a:lstStyle/>
        <a:p>
          <a:endParaRPr lang="en-US"/>
        </a:p>
      </dgm:t>
    </dgm:pt>
    <dgm:pt modelId="{1BB3475C-589E-3242-B34C-CCF5419720BC}" type="pres">
      <dgm:prSet presAssocID="{307242E1-716E-C447-A21F-491D5F0E6C91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61CFAF4F-F969-7747-B84D-E68BA8AB81D0}" type="pres">
      <dgm:prSet presAssocID="{B6D379C5-C58C-EE4F-98CF-AEA555595644}" presName="node" presStyleLbl="node1" presStyleIdx="1" presStyleCnt="3" custScaleX="86021" custScaleY="82930" custRadScaleRad="101913" custRadScaleInc="-2412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8C77D9-0017-DB46-B497-E3A7B3100966}" type="pres">
      <dgm:prSet presAssocID="{79FFEE62-884F-D248-95D9-BA15401ED1C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B6850549-A04B-834C-B6F2-A0FA9244D917}" type="pres">
      <dgm:prSet presAssocID="{79FFEE62-884F-D248-95D9-BA15401ED1C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0BD78040-3CBA-094A-944B-E7B3388866C9}" type="pres">
      <dgm:prSet presAssocID="{3753C91A-35BD-D844-9B0E-6792FDF7B1DA}" presName="node" presStyleLbl="node1" presStyleIdx="2" presStyleCnt="3" custScaleX="82084" custScaleY="81909" custRadScaleRad="133610" custRadScaleInc="468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8F7AD5-779B-F848-A643-EB258819EA61}" type="pres">
      <dgm:prSet presAssocID="{FB5BFAEC-BBD1-4E4B-9513-0102A777BF20}" presName="sibTrans" presStyleLbl="sibTrans2D1" presStyleIdx="2" presStyleCnt="3" custLinFactNeighborX="-3498" custLinFactNeighborY="71462"/>
      <dgm:spPr/>
      <dgm:t>
        <a:bodyPr/>
        <a:lstStyle/>
        <a:p>
          <a:endParaRPr lang="en-US"/>
        </a:p>
      </dgm:t>
    </dgm:pt>
    <dgm:pt modelId="{578DE7AD-013A-C449-ABF8-B8A8C9417F72}" type="pres">
      <dgm:prSet presAssocID="{FB5BFAEC-BBD1-4E4B-9513-0102A777BF20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F8295C9E-0D7F-6C40-ABF9-1C211B44C041}" srcId="{8448A8C6-E302-CC42-841D-02B2A3DF5628}" destId="{F437F43C-6703-8C45-9CE9-44E43435F4BC}" srcOrd="0" destOrd="0" parTransId="{750EA847-805A-1849-80B0-2F28D779C930}" sibTransId="{307242E1-716E-C447-A21F-491D5F0E6C91}"/>
    <dgm:cxn modelId="{F41CE8D8-70DE-8346-A35B-BAD6C935CE0C}" type="presOf" srcId="{FB5BFAEC-BBD1-4E4B-9513-0102A777BF20}" destId="{578DE7AD-013A-C449-ABF8-B8A8C9417F72}" srcOrd="1" destOrd="0" presId="urn:microsoft.com/office/officeart/2005/8/layout/cycle2"/>
    <dgm:cxn modelId="{2257C95B-5B1F-1345-8628-E7D969D21F14}" type="presOf" srcId="{FB5BFAEC-BBD1-4E4B-9513-0102A777BF20}" destId="{818F7AD5-779B-F848-A643-EB258819EA61}" srcOrd="0" destOrd="0" presId="urn:microsoft.com/office/officeart/2005/8/layout/cycle2"/>
    <dgm:cxn modelId="{24BCA66C-0614-2841-A09D-539D835AA49A}" type="presOf" srcId="{8448A8C6-E302-CC42-841D-02B2A3DF5628}" destId="{EF68D02C-B987-5645-A843-E905B57DEC71}" srcOrd="0" destOrd="0" presId="urn:microsoft.com/office/officeart/2005/8/layout/cycle2"/>
    <dgm:cxn modelId="{69692168-D652-CA40-945C-417A9E374AD9}" type="presOf" srcId="{307242E1-716E-C447-A21F-491D5F0E6C91}" destId="{1BB3475C-589E-3242-B34C-CCF5419720BC}" srcOrd="1" destOrd="0" presId="urn:microsoft.com/office/officeart/2005/8/layout/cycle2"/>
    <dgm:cxn modelId="{2FB2A782-C494-374C-AAA2-F03619717858}" srcId="{8448A8C6-E302-CC42-841D-02B2A3DF5628}" destId="{3753C91A-35BD-D844-9B0E-6792FDF7B1DA}" srcOrd="2" destOrd="0" parTransId="{FB261363-DAF6-054E-9C9A-B82946ABDC96}" sibTransId="{FB5BFAEC-BBD1-4E4B-9513-0102A777BF20}"/>
    <dgm:cxn modelId="{816F5731-ED3F-E34F-971A-141527402684}" type="presOf" srcId="{3753C91A-35BD-D844-9B0E-6792FDF7B1DA}" destId="{0BD78040-3CBA-094A-944B-E7B3388866C9}" srcOrd="0" destOrd="0" presId="urn:microsoft.com/office/officeart/2005/8/layout/cycle2"/>
    <dgm:cxn modelId="{01DE7DB9-8C46-4844-84B3-679BEC5047C7}" type="presOf" srcId="{B6D379C5-C58C-EE4F-98CF-AEA555595644}" destId="{61CFAF4F-F969-7747-B84D-E68BA8AB81D0}" srcOrd="0" destOrd="0" presId="urn:microsoft.com/office/officeart/2005/8/layout/cycle2"/>
    <dgm:cxn modelId="{1E28D626-CA31-C641-98A4-D4DC206B5698}" type="presOf" srcId="{307242E1-716E-C447-A21F-491D5F0E6C91}" destId="{46498BCF-95DD-F344-9053-DC57731BED61}" srcOrd="0" destOrd="0" presId="urn:microsoft.com/office/officeart/2005/8/layout/cycle2"/>
    <dgm:cxn modelId="{047387C1-6B61-8843-84B8-406DE86924A3}" srcId="{8448A8C6-E302-CC42-841D-02B2A3DF5628}" destId="{B6D379C5-C58C-EE4F-98CF-AEA555595644}" srcOrd="1" destOrd="0" parTransId="{448ED856-976C-B047-B0D0-76FADF3C79FE}" sibTransId="{79FFEE62-884F-D248-95D9-BA15401ED1CA}"/>
    <dgm:cxn modelId="{0409BFDF-31EB-FF41-A078-C97970BA359C}" type="presOf" srcId="{79FFEE62-884F-D248-95D9-BA15401ED1CA}" destId="{B6850549-A04B-834C-B6F2-A0FA9244D917}" srcOrd="1" destOrd="0" presId="urn:microsoft.com/office/officeart/2005/8/layout/cycle2"/>
    <dgm:cxn modelId="{14A58551-7A2B-9C4D-BC98-701702F3788E}" type="presOf" srcId="{79FFEE62-884F-D248-95D9-BA15401ED1CA}" destId="{908C77D9-0017-DB46-B497-E3A7B3100966}" srcOrd="0" destOrd="0" presId="urn:microsoft.com/office/officeart/2005/8/layout/cycle2"/>
    <dgm:cxn modelId="{9E09E76F-D447-984C-9F72-D7A1EE168DCC}" type="presOf" srcId="{F437F43C-6703-8C45-9CE9-44E43435F4BC}" destId="{4ED20B91-DBEB-7A4E-8DE9-1C439C590F14}" srcOrd="0" destOrd="0" presId="urn:microsoft.com/office/officeart/2005/8/layout/cycle2"/>
    <dgm:cxn modelId="{1BC286F6-4C4B-DB46-B5AB-2502F9CDBA8A}" type="presParOf" srcId="{EF68D02C-B987-5645-A843-E905B57DEC71}" destId="{4ED20B91-DBEB-7A4E-8DE9-1C439C590F14}" srcOrd="0" destOrd="0" presId="urn:microsoft.com/office/officeart/2005/8/layout/cycle2"/>
    <dgm:cxn modelId="{7CEE1CF8-F217-E64F-863B-70450CC1B38B}" type="presParOf" srcId="{EF68D02C-B987-5645-A843-E905B57DEC71}" destId="{46498BCF-95DD-F344-9053-DC57731BED61}" srcOrd="1" destOrd="0" presId="urn:microsoft.com/office/officeart/2005/8/layout/cycle2"/>
    <dgm:cxn modelId="{D42E6C7B-BF14-5C45-B777-F0A2347EFF9D}" type="presParOf" srcId="{46498BCF-95DD-F344-9053-DC57731BED61}" destId="{1BB3475C-589E-3242-B34C-CCF5419720BC}" srcOrd="0" destOrd="0" presId="urn:microsoft.com/office/officeart/2005/8/layout/cycle2"/>
    <dgm:cxn modelId="{A6D02B51-18F4-C74C-A35B-D84E3A026C37}" type="presParOf" srcId="{EF68D02C-B987-5645-A843-E905B57DEC71}" destId="{61CFAF4F-F969-7747-B84D-E68BA8AB81D0}" srcOrd="2" destOrd="0" presId="urn:microsoft.com/office/officeart/2005/8/layout/cycle2"/>
    <dgm:cxn modelId="{5377A1A1-7988-DE44-9257-0F7C89AC1ACE}" type="presParOf" srcId="{EF68D02C-B987-5645-A843-E905B57DEC71}" destId="{908C77D9-0017-DB46-B497-E3A7B3100966}" srcOrd="3" destOrd="0" presId="urn:microsoft.com/office/officeart/2005/8/layout/cycle2"/>
    <dgm:cxn modelId="{4FAC96CB-840F-EE4D-936A-799EBA227977}" type="presParOf" srcId="{908C77D9-0017-DB46-B497-E3A7B3100966}" destId="{B6850549-A04B-834C-B6F2-A0FA9244D917}" srcOrd="0" destOrd="0" presId="urn:microsoft.com/office/officeart/2005/8/layout/cycle2"/>
    <dgm:cxn modelId="{5CB013E9-5304-D34E-B48A-4AEFE3564810}" type="presParOf" srcId="{EF68D02C-B987-5645-A843-E905B57DEC71}" destId="{0BD78040-3CBA-094A-944B-E7B3388866C9}" srcOrd="4" destOrd="0" presId="urn:microsoft.com/office/officeart/2005/8/layout/cycle2"/>
    <dgm:cxn modelId="{569FDCE6-7221-5347-94AA-E21EED48D986}" type="presParOf" srcId="{EF68D02C-B987-5645-A843-E905B57DEC71}" destId="{818F7AD5-779B-F848-A643-EB258819EA61}" srcOrd="5" destOrd="0" presId="urn:microsoft.com/office/officeart/2005/8/layout/cycle2"/>
    <dgm:cxn modelId="{BFF31EDA-3206-9041-B531-FBEBC429EAE6}" type="presParOf" srcId="{818F7AD5-779B-F848-A643-EB258819EA61}" destId="{578DE7AD-013A-C449-ABF8-B8A8C9417F7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21C411-C444-B843-A807-0EB06C5005BC}">
      <dsp:nvSpPr>
        <dsp:cNvPr id="0" name=""/>
        <dsp:cNvSpPr/>
      </dsp:nvSpPr>
      <dsp:spPr>
        <a:xfrm rot="715467">
          <a:off x="2622395" y="2096476"/>
          <a:ext cx="670068" cy="46406"/>
        </a:xfrm>
        <a:custGeom>
          <a:avLst/>
          <a:gdLst/>
          <a:ahLst/>
          <a:cxnLst/>
          <a:rect l="0" t="0" r="0" b="0"/>
          <a:pathLst>
            <a:path>
              <a:moveTo>
                <a:pt x="0" y="23203"/>
              </a:moveTo>
              <a:lnTo>
                <a:pt x="670068" y="23203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F896A5-8885-BB4C-B895-458EC11573B5}">
      <dsp:nvSpPr>
        <dsp:cNvPr id="0" name=""/>
        <dsp:cNvSpPr/>
      </dsp:nvSpPr>
      <dsp:spPr>
        <a:xfrm rot="20579897">
          <a:off x="2609500" y="1465837"/>
          <a:ext cx="920957" cy="46406"/>
        </a:xfrm>
        <a:custGeom>
          <a:avLst/>
          <a:gdLst/>
          <a:ahLst/>
          <a:cxnLst/>
          <a:rect l="0" t="0" r="0" b="0"/>
          <a:pathLst>
            <a:path>
              <a:moveTo>
                <a:pt x="0" y="23203"/>
              </a:moveTo>
              <a:lnTo>
                <a:pt x="920957" y="23203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652CAF-AFD5-8946-9B67-45DFFF5787C4}">
      <dsp:nvSpPr>
        <dsp:cNvPr id="0" name=""/>
        <dsp:cNvSpPr/>
      </dsp:nvSpPr>
      <dsp:spPr>
        <a:xfrm>
          <a:off x="11" y="1360865"/>
          <a:ext cx="2792155" cy="97586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CBC88A-B1C4-9140-A4B9-A8A3C0F48DF2}">
      <dsp:nvSpPr>
        <dsp:cNvPr id="0" name=""/>
        <dsp:cNvSpPr/>
      </dsp:nvSpPr>
      <dsp:spPr>
        <a:xfrm>
          <a:off x="2665990" y="423171"/>
          <a:ext cx="4375542" cy="1040905"/>
        </a:xfrm>
        <a:prstGeom prst="ellipse">
          <a:avLst/>
        </a:prstGeom>
        <a:gradFill rotWithShape="0">
          <a:gsLst>
            <a:gs pos="0">
              <a:schemeClr val="accent4">
                <a:hueOff val="-2232386"/>
                <a:satOff val="13449"/>
                <a:lumOff val="107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232386"/>
                <a:satOff val="13449"/>
                <a:lumOff val="107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≠ </a:t>
          </a:r>
          <a:r>
            <a:rPr lang="en-GB" sz="1600" kern="1200" dirty="0" err="1" smtClean="0"/>
            <a:t>ausência</a:t>
          </a:r>
          <a:r>
            <a:rPr lang="en-GB" sz="1600" kern="1200" dirty="0" smtClean="0"/>
            <a:t> de </a:t>
          </a:r>
          <a:r>
            <a:rPr lang="en-GB" sz="1600" kern="1200" dirty="0" err="1" smtClean="0"/>
            <a:t>realidade</a:t>
          </a:r>
          <a:r>
            <a:rPr lang="en-GB" sz="1600" kern="1200" dirty="0" smtClean="0"/>
            <a:t> / um </a:t>
          </a:r>
          <a:r>
            <a:rPr lang="en-GB" sz="1600" kern="1200" dirty="0" err="1" smtClean="0"/>
            <a:t>modo</a:t>
          </a:r>
          <a:r>
            <a:rPr lang="en-GB" sz="1600" kern="1200" dirty="0" smtClean="0"/>
            <a:t> de </a:t>
          </a:r>
          <a:r>
            <a:rPr lang="en-GB" sz="1600" kern="1200" dirty="0" err="1" smtClean="0"/>
            <a:t>conhecer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diretamente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o</a:t>
          </a:r>
          <a:r>
            <a:rPr lang="en-GB" sz="1600" kern="1200" dirty="0" smtClean="0"/>
            <a:t> “</a:t>
          </a:r>
          <a:r>
            <a:rPr lang="en-GB" sz="1600" kern="1200" dirty="0" err="1" smtClean="0"/>
            <a:t>mundo</a:t>
          </a:r>
          <a:r>
            <a:rPr lang="en-GB" sz="1600" kern="1200" dirty="0" smtClean="0"/>
            <a:t> real”, </a:t>
          </a:r>
          <a:r>
            <a:rPr lang="en-GB" sz="1600" kern="1200" dirty="0" err="1" smtClean="0"/>
            <a:t>o</a:t>
          </a:r>
          <a:r>
            <a:rPr lang="en-GB" sz="1600" kern="1200" dirty="0" smtClean="0"/>
            <a:t> “</a:t>
          </a:r>
          <a:r>
            <a:rPr lang="en-GB" sz="1600" kern="1200" dirty="0" err="1" smtClean="0"/>
            <a:t>mundo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da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vida</a:t>
          </a:r>
          <a:r>
            <a:rPr lang="en-GB" sz="1600" kern="1200" dirty="0" smtClean="0"/>
            <a:t>”, </a:t>
          </a:r>
          <a:r>
            <a:rPr lang="en-GB" sz="1600" kern="1200" dirty="0" err="1" smtClean="0"/>
            <a:t>os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eventos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diários</a:t>
          </a:r>
          <a:r>
            <a:rPr lang="en-GB" sz="1600" kern="1200" dirty="0" smtClean="0"/>
            <a:t>, a “</a:t>
          </a:r>
          <a:r>
            <a:rPr lang="en-GB" sz="1600" kern="1200" dirty="0" err="1" smtClean="0"/>
            <a:t>natureza</a:t>
          </a:r>
          <a:r>
            <a:rPr lang="en-GB" sz="1600" kern="1200" dirty="0" smtClean="0"/>
            <a:t>”, etc.</a:t>
          </a:r>
          <a:endParaRPr lang="pt-BR" sz="1600" kern="1200" dirty="0"/>
        </a:p>
      </dsp:txBody>
      <dsp:txXfrm>
        <a:off x="2665990" y="423171"/>
        <a:ext cx="4375542" cy="1040905"/>
      </dsp:txXfrm>
    </dsp:sp>
    <dsp:sp modelId="{FC08BB7A-FF75-6946-B6A7-C64827B20C5C}">
      <dsp:nvSpPr>
        <dsp:cNvPr id="0" name=""/>
        <dsp:cNvSpPr/>
      </dsp:nvSpPr>
      <dsp:spPr>
        <a:xfrm>
          <a:off x="2700743" y="2022419"/>
          <a:ext cx="4451046" cy="1026073"/>
        </a:xfrm>
        <a:prstGeom prst="ellipse">
          <a:avLst/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= </a:t>
          </a:r>
          <a:r>
            <a:rPr lang="en-GB" sz="1400" kern="1200" dirty="0" err="1" smtClean="0"/>
            <a:t>resultado</a:t>
          </a:r>
          <a:r>
            <a:rPr lang="en-GB" sz="1400" kern="1200" dirty="0" smtClean="0"/>
            <a:t> </a:t>
          </a:r>
          <a:r>
            <a:rPr lang="en-GB" sz="1400" kern="1200" dirty="0" err="1" smtClean="0"/>
            <a:t>estético</a:t>
          </a:r>
          <a:r>
            <a:rPr lang="en-GB" sz="1400" kern="1200" dirty="0" smtClean="0"/>
            <a:t> </a:t>
          </a:r>
          <a:r>
            <a:rPr lang="en-GB" sz="1400" kern="1200" dirty="0" err="1" smtClean="0"/>
            <a:t>da</a:t>
          </a:r>
          <a:r>
            <a:rPr lang="en-GB" sz="1400" kern="1200" dirty="0" smtClean="0"/>
            <a:t> </a:t>
          </a:r>
          <a:r>
            <a:rPr lang="en-GB" sz="1400" kern="1200" dirty="0" err="1" smtClean="0"/>
            <a:t>ação</a:t>
          </a:r>
          <a:r>
            <a:rPr lang="en-GB" sz="1400" kern="1200" dirty="0" smtClean="0"/>
            <a:t> </a:t>
          </a:r>
          <a:r>
            <a:rPr lang="en-GB" sz="1400" kern="1200" dirty="0" err="1" smtClean="0"/>
            <a:t>humana</a:t>
          </a:r>
          <a:r>
            <a:rPr lang="en-GB" sz="1400" kern="1200" dirty="0" smtClean="0"/>
            <a:t> com </a:t>
          </a:r>
          <a:r>
            <a:rPr lang="en-GB" sz="1400" kern="1200" dirty="0" err="1" smtClean="0"/>
            <a:t>o</a:t>
          </a:r>
          <a:r>
            <a:rPr lang="en-GB" sz="1400" kern="1200" dirty="0" smtClean="0"/>
            <a:t> </a:t>
          </a:r>
          <a:r>
            <a:rPr lang="en-GB" sz="1400" kern="1200" dirty="0" err="1" smtClean="0"/>
            <a:t>propósito</a:t>
          </a:r>
          <a:r>
            <a:rPr lang="en-GB" sz="1400" kern="1200" dirty="0" smtClean="0"/>
            <a:t> de </a:t>
          </a:r>
          <a:r>
            <a:rPr lang="en-GB" sz="1400" kern="1200" dirty="0" err="1" smtClean="0"/>
            <a:t>criação</a:t>
          </a:r>
          <a:r>
            <a:rPr lang="en-GB" sz="1400" kern="1200" dirty="0" smtClean="0"/>
            <a:t> de </a:t>
          </a:r>
          <a:r>
            <a:rPr lang="en-GB" sz="1400" kern="1200" dirty="0" err="1" smtClean="0"/>
            <a:t>significado</a:t>
          </a:r>
          <a:r>
            <a:rPr lang="en-GB" sz="1400" kern="1200" dirty="0" smtClean="0"/>
            <a:t> </a:t>
          </a:r>
          <a:r>
            <a:rPr lang="en-GB" sz="1400" kern="1200" dirty="0" err="1" smtClean="0"/>
            <a:t>por</a:t>
          </a:r>
          <a:r>
            <a:rPr lang="en-GB" sz="1400" kern="1200" dirty="0" smtClean="0"/>
            <a:t> </a:t>
          </a:r>
          <a:r>
            <a:rPr lang="en-GB" sz="1400" kern="1200" dirty="0" err="1" smtClean="0"/>
            <a:t>meio</a:t>
          </a:r>
          <a:r>
            <a:rPr lang="en-GB" sz="1400" kern="1200" dirty="0" smtClean="0"/>
            <a:t> de </a:t>
          </a:r>
          <a:r>
            <a:rPr lang="en-GB" sz="1400" kern="1200" dirty="0" err="1" smtClean="0"/>
            <a:t>sua</a:t>
          </a:r>
          <a:r>
            <a:rPr lang="en-GB" sz="1400" kern="1200" dirty="0" smtClean="0"/>
            <a:t> </a:t>
          </a:r>
          <a:r>
            <a:rPr lang="en-GB" sz="1400" kern="1200" dirty="0" err="1" smtClean="0"/>
            <a:t>própria</a:t>
          </a:r>
          <a:r>
            <a:rPr lang="en-GB" sz="1400" kern="1200" dirty="0" smtClean="0"/>
            <a:t> forma</a:t>
          </a:r>
          <a:endParaRPr lang="en-US" sz="1400" kern="1200" dirty="0"/>
        </a:p>
      </dsp:txBody>
      <dsp:txXfrm>
        <a:off x="2700743" y="2022419"/>
        <a:ext cx="4451046" cy="102607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5DD352-6E5A-5C4F-BAE1-4C773F2935DC}">
      <dsp:nvSpPr>
        <dsp:cNvPr id="0" name=""/>
        <dsp:cNvSpPr/>
      </dsp:nvSpPr>
      <dsp:spPr>
        <a:xfrm>
          <a:off x="2038896" y="1009300"/>
          <a:ext cx="3032656" cy="295935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small" dirty="0" err="1" smtClean="0"/>
            <a:t>Atos</a:t>
          </a:r>
          <a:r>
            <a:rPr lang="en-US" sz="2400" b="1" kern="1200" cap="small" dirty="0" smtClean="0"/>
            <a:t> </a:t>
          </a:r>
          <a:r>
            <a:rPr lang="en-US" sz="2400" b="1" kern="1200" cap="small" dirty="0" err="1" smtClean="0"/>
            <a:t>Hermenêuticos</a:t>
          </a:r>
          <a:endParaRPr lang="en-US" sz="2400" b="1" kern="1200" cap="small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(</a:t>
          </a:r>
          <a:r>
            <a:rPr lang="en-US" sz="1800" b="1" kern="1200" dirty="0" err="1" smtClean="0"/>
            <a:t>processos</a:t>
          </a:r>
          <a:r>
            <a:rPr lang="en-US" sz="1800" b="1" kern="1200" dirty="0" smtClean="0"/>
            <a:t> de </a:t>
          </a:r>
          <a:r>
            <a:rPr lang="en-US" sz="1800" b="1" kern="1200" dirty="0" err="1" smtClean="0"/>
            <a:t>atribuição</a:t>
          </a:r>
          <a:r>
            <a:rPr lang="en-US" sz="1800" b="1" kern="1200" dirty="0" smtClean="0"/>
            <a:t> de </a:t>
          </a:r>
          <a:r>
            <a:rPr lang="en-US" sz="1800" b="1" kern="1200" dirty="0" err="1" smtClean="0"/>
            <a:t>significado/interpretação</a:t>
          </a:r>
          <a:r>
            <a:rPr lang="en-US" sz="1800" b="1" kern="1200" dirty="0" smtClean="0"/>
            <a:t>)</a:t>
          </a:r>
          <a:endParaRPr lang="en-US" sz="1800" b="1" kern="1200" dirty="0"/>
        </a:p>
      </dsp:txBody>
      <dsp:txXfrm>
        <a:off x="2038896" y="1009300"/>
        <a:ext cx="3032656" cy="2959352"/>
      </dsp:txXfrm>
    </dsp:sp>
    <dsp:sp modelId="{FFC65853-6281-BD45-9195-3677B3086A25}">
      <dsp:nvSpPr>
        <dsp:cNvPr id="0" name=""/>
        <dsp:cNvSpPr/>
      </dsp:nvSpPr>
      <dsp:spPr>
        <a:xfrm rot="12879480">
          <a:off x="929426" y="856352"/>
          <a:ext cx="1447649" cy="63539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A733E5-D2EE-324C-8011-A2170530DC88}">
      <dsp:nvSpPr>
        <dsp:cNvPr id="0" name=""/>
        <dsp:cNvSpPr/>
      </dsp:nvSpPr>
      <dsp:spPr>
        <a:xfrm>
          <a:off x="362380" y="95322"/>
          <a:ext cx="1390961" cy="1334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Crítica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Literária</a:t>
          </a:r>
          <a:endParaRPr lang="en-US" sz="2300" kern="1200" dirty="0"/>
        </a:p>
      </dsp:txBody>
      <dsp:txXfrm>
        <a:off x="362380" y="95322"/>
        <a:ext cx="1390961" cy="1334208"/>
      </dsp:txXfrm>
    </dsp:sp>
    <dsp:sp modelId="{B437AA89-15DE-364C-891E-35136D2A8F19}">
      <dsp:nvSpPr>
        <dsp:cNvPr id="0" name=""/>
        <dsp:cNvSpPr/>
      </dsp:nvSpPr>
      <dsp:spPr>
        <a:xfrm rot="19500000">
          <a:off x="4726362" y="852939"/>
          <a:ext cx="1423297" cy="63539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1EC54A-D601-FF40-BCC9-995834994E29}">
      <dsp:nvSpPr>
        <dsp:cNvPr id="0" name=""/>
        <dsp:cNvSpPr/>
      </dsp:nvSpPr>
      <dsp:spPr>
        <a:xfrm>
          <a:off x="5372317" y="99303"/>
          <a:ext cx="1297283" cy="1326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Diagnose </a:t>
          </a:r>
          <a:r>
            <a:rPr lang="en-US" sz="2300" kern="1200" dirty="0" err="1" smtClean="0"/>
            <a:t>Médica</a:t>
          </a:r>
          <a:endParaRPr lang="en-US" sz="2300" kern="1200" dirty="0"/>
        </a:p>
      </dsp:txBody>
      <dsp:txXfrm>
        <a:off x="5372317" y="99303"/>
        <a:ext cx="1297283" cy="132629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AB327F-24E6-BC44-8C38-138416B63822}">
      <dsp:nvSpPr>
        <dsp:cNvPr id="0" name=""/>
        <dsp:cNvSpPr/>
      </dsp:nvSpPr>
      <dsp:spPr>
        <a:xfrm>
          <a:off x="2357551" y="87829"/>
          <a:ext cx="2638972" cy="320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Dois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textos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literários</a:t>
          </a:r>
          <a:endParaRPr lang="en-US" sz="1600" kern="1200" dirty="0"/>
        </a:p>
      </dsp:txBody>
      <dsp:txXfrm>
        <a:off x="2357551" y="87829"/>
        <a:ext cx="2638972" cy="320960"/>
      </dsp:txXfrm>
    </dsp:sp>
    <dsp:sp modelId="{F32F311A-6C09-8E47-92DA-4D77F70396DF}">
      <dsp:nvSpPr>
        <dsp:cNvPr id="0" name=""/>
        <dsp:cNvSpPr/>
      </dsp:nvSpPr>
      <dsp:spPr>
        <a:xfrm>
          <a:off x="2714" y="482101"/>
          <a:ext cx="3526221" cy="5683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408"/>
            </a:spcAft>
          </a:pPr>
          <a:r>
            <a:rPr lang="en-US" sz="1600" kern="1200" cap="small" dirty="0" smtClean="0"/>
            <a:t>“Paulo” (1947)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408"/>
            </a:spcAft>
          </a:pPr>
          <a:r>
            <a:rPr lang="en-US" sz="1600" kern="1200" cap="small" dirty="0" err="1" smtClean="0"/>
            <a:t>Graciliano</a:t>
          </a:r>
          <a:r>
            <a:rPr lang="en-US" sz="1600" kern="1200" cap="small" dirty="0" smtClean="0"/>
            <a:t> Ramos</a:t>
          </a:r>
          <a:endParaRPr lang="en-US" sz="1600" kern="1200" cap="small" dirty="0"/>
        </a:p>
      </dsp:txBody>
      <dsp:txXfrm>
        <a:off x="2714" y="482101"/>
        <a:ext cx="3526221" cy="568362"/>
      </dsp:txXfrm>
    </dsp:sp>
    <dsp:sp modelId="{59255D2C-D58A-6D4B-BCE6-7DBF78AC50E9}">
      <dsp:nvSpPr>
        <dsp:cNvPr id="0" name=""/>
        <dsp:cNvSpPr/>
      </dsp:nvSpPr>
      <dsp:spPr>
        <a:xfrm>
          <a:off x="3825138" y="465500"/>
          <a:ext cx="3526221" cy="5683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324"/>
            </a:spcAft>
          </a:pPr>
          <a:r>
            <a:rPr lang="en-US" sz="1800" i="1" kern="1200" cap="small" dirty="0" smtClean="0"/>
            <a:t>De </a:t>
          </a:r>
          <a:r>
            <a:rPr lang="en-US" sz="1800" i="1" kern="1200" cap="small" dirty="0" err="1" smtClean="0"/>
            <a:t>profundis</a:t>
          </a:r>
          <a:r>
            <a:rPr lang="en-US" sz="1800" i="0" kern="1200" cap="small" dirty="0" smtClean="0"/>
            <a:t>, </a:t>
          </a:r>
          <a:r>
            <a:rPr lang="en-US" sz="1800" i="0" kern="1200" cap="small" dirty="0" err="1" smtClean="0"/>
            <a:t>valsa</a:t>
          </a:r>
          <a:r>
            <a:rPr lang="en-US" sz="1800" i="0" kern="1200" cap="small" dirty="0" smtClean="0"/>
            <a:t> </a:t>
          </a:r>
          <a:r>
            <a:rPr lang="en-US" sz="1800" i="0" kern="1200" cap="small" dirty="0" err="1" smtClean="0"/>
            <a:t>lenta</a:t>
          </a:r>
          <a:r>
            <a:rPr lang="en-US" sz="1800" i="0" kern="1200" cap="small" dirty="0" smtClean="0"/>
            <a:t> (1997)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324"/>
            </a:spcAft>
          </a:pPr>
          <a:r>
            <a:rPr lang="en-US" sz="1800" i="0" kern="1200" cap="small" dirty="0" smtClean="0"/>
            <a:t>José Cardoso </a:t>
          </a:r>
          <a:r>
            <a:rPr lang="en-US" sz="1800" i="0" kern="1200" cap="small" dirty="0" err="1" smtClean="0"/>
            <a:t>Pires</a:t>
          </a:r>
          <a:endParaRPr lang="en-US" sz="1800" i="1" kern="1200" cap="small" dirty="0"/>
        </a:p>
      </dsp:txBody>
      <dsp:txXfrm>
        <a:off x="3825138" y="465500"/>
        <a:ext cx="3526221" cy="56836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F22CAE-5616-3647-87E2-FF339B5352CD}">
      <dsp:nvSpPr>
        <dsp:cNvPr id="0" name=""/>
        <dsp:cNvSpPr/>
      </dsp:nvSpPr>
      <dsp:spPr>
        <a:xfrm>
          <a:off x="555783" y="38925"/>
          <a:ext cx="6235896" cy="370327"/>
        </a:xfrm>
        <a:prstGeom prst="downArrow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modelos</a:t>
          </a:r>
          <a:r>
            <a:rPr lang="en-US" sz="1600" kern="1200" dirty="0" smtClean="0"/>
            <a:t> de </a:t>
          </a:r>
          <a:r>
            <a:rPr lang="en-US" sz="1600" kern="1200" dirty="0" err="1" smtClean="0"/>
            <a:t>compreensão</a:t>
          </a:r>
          <a:endParaRPr lang="en-US" sz="1600" kern="1200" dirty="0"/>
        </a:p>
      </dsp:txBody>
      <dsp:txXfrm>
        <a:off x="555783" y="38925"/>
        <a:ext cx="6235896" cy="370327"/>
      </dsp:txXfrm>
    </dsp:sp>
    <dsp:sp modelId="{89EC4C77-F2A0-4A49-817D-7D4CBF301B77}">
      <dsp:nvSpPr>
        <dsp:cNvPr id="0" name=""/>
        <dsp:cNvSpPr/>
      </dsp:nvSpPr>
      <dsp:spPr>
        <a:xfrm>
          <a:off x="10762" y="481567"/>
          <a:ext cx="7332551" cy="6101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cap="small" dirty="0" err="1" smtClean="0"/>
            <a:t>Cartas</a:t>
          </a:r>
          <a:r>
            <a:rPr lang="en-GB" sz="1800" kern="1200" cap="small" dirty="0" smtClean="0"/>
            <a:t> </a:t>
          </a:r>
          <a:r>
            <a:rPr lang="en-GB" sz="1800" kern="1200" cap="small" dirty="0" err="1" smtClean="0"/>
            <a:t>não-ficcionais</a:t>
          </a:r>
          <a:r>
            <a:rPr lang="en-GB" sz="1800" kern="1200" cap="small" dirty="0" smtClean="0"/>
            <a:t> (?) entre L.F. (um </a:t>
          </a:r>
          <a:r>
            <a:rPr lang="en-GB" sz="1800" kern="1200" cap="small" dirty="0" err="1" smtClean="0"/>
            <a:t>jovem</a:t>
          </a:r>
          <a:r>
            <a:rPr lang="en-GB" sz="1800" kern="1200" cap="small" dirty="0" smtClean="0"/>
            <a:t> de  19 </a:t>
          </a:r>
          <a:r>
            <a:rPr lang="en-GB" sz="1800" kern="1200" cap="small" dirty="0" err="1" smtClean="0"/>
            <a:t>anos</a:t>
          </a:r>
          <a:r>
            <a:rPr lang="en-GB" sz="1800" kern="1200" cap="small" dirty="0" smtClean="0"/>
            <a:t> </a:t>
          </a:r>
          <a:r>
            <a:rPr lang="en-GB" sz="1800" kern="1200" cap="small" dirty="0" err="1" smtClean="0"/>
            <a:t>que</a:t>
          </a:r>
          <a:r>
            <a:rPr lang="en-GB" sz="1800" kern="1200" cap="small" dirty="0" smtClean="0"/>
            <a:t> </a:t>
          </a:r>
          <a:r>
            <a:rPr lang="en-GB" sz="1800" kern="1200" cap="small" dirty="0" err="1" smtClean="0"/>
            <a:t>morreu</a:t>
          </a:r>
          <a:r>
            <a:rPr lang="en-GB" sz="1800" kern="1200" cap="small" dirty="0" smtClean="0"/>
            <a:t> de </a:t>
          </a:r>
          <a:r>
            <a:rPr lang="en-GB" sz="1800" kern="1200" cap="small" dirty="0" err="1" smtClean="0"/>
            <a:t>câncer</a:t>
          </a:r>
          <a:r>
            <a:rPr lang="en-GB" sz="1800" kern="1200" cap="small" dirty="0" smtClean="0"/>
            <a:t> com </a:t>
          </a:r>
          <a:r>
            <a:rPr lang="en-GB" sz="1800" kern="1200" cap="small" dirty="0" err="1" smtClean="0"/>
            <a:t>essa</a:t>
          </a:r>
          <a:r>
            <a:rPr lang="en-GB" sz="1800" kern="1200" cap="small" dirty="0" smtClean="0"/>
            <a:t> </a:t>
          </a:r>
          <a:r>
            <a:rPr lang="en-GB" sz="1800" kern="1200" cap="small" dirty="0" err="1" smtClean="0"/>
            <a:t>idade</a:t>
          </a:r>
          <a:r>
            <a:rPr lang="en-GB" sz="1800" kern="1200" cap="small" dirty="0" smtClean="0"/>
            <a:t>, </a:t>
          </a:r>
          <a:r>
            <a:rPr lang="en-GB" sz="1800" kern="1200" cap="small" dirty="0" err="1" smtClean="0"/>
            <a:t>em</a:t>
          </a:r>
          <a:r>
            <a:rPr lang="en-GB" sz="1800" kern="1200" cap="small" dirty="0" smtClean="0"/>
            <a:t> </a:t>
          </a:r>
          <a:r>
            <a:rPr lang="en-GB" sz="1800" kern="1200" cap="small" dirty="0" err="1" smtClean="0"/>
            <a:t>decorrência</a:t>
          </a:r>
          <a:r>
            <a:rPr lang="en-GB" sz="1800" kern="1200" cap="small" dirty="0" smtClean="0"/>
            <a:t> de um </a:t>
          </a:r>
          <a:r>
            <a:rPr lang="en-GB" sz="1800" kern="1200" cap="small" dirty="0" err="1" smtClean="0"/>
            <a:t>osteossarcoma</a:t>
          </a:r>
          <a:r>
            <a:rPr lang="en-GB" sz="1800" kern="1200" cap="small" dirty="0" smtClean="0"/>
            <a:t>) </a:t>
          </a:r>
          <a:r>
            <a:rPr lang="en-GB" sz="1800" kern="1200" cap="small" dirty="0" err="1" smtClean="0"/>
            <a:t>e</a:t>
          </a:r>
          <a:r>
            <a:rPr lang="en-GB" sz="1800" kern="1200" cap="small" dirty="0" smtClean="0"/>
            <a:t> </a:t>
          </a:r>
          <a:r>
            <a:rPr lang="en-GB" sz="1800" kern="1200" cap="small" dirty="0" err="1" smtClean="0"/>
            <a:t>seu</a:t>
          </a:r>
          <a:r>
            <a:rPr lang="en-GB" sz="1800" kern="1200" cap="small" dirty="0" smtClean="0"/>
            <a:t> </a:t>
          </a:r>
          <a:r>
            <a:rPr lang="en-GB" sz="1800" kern="1200" cap="small" dirty="0" err="1" smtClean="0"/>
            <a:t>Câncer</a:t>
          </a:r>
          <a:endParaRPr lang="en-US" sz="1800" kern="1200" cap="small" dirty="0"/>
        </a:p>
      </dsp:txBody>
      <dsp:txXfrm>
        <a:off x="10762" y="481567"/>
        <a:ext cx="7332551" cy="610134"/>
      </dsp:txXfrm>
    </dsp:sp>
    <dsp:sp modelId="{2B2E2D8E-85C2-A04C-B510-E432AC1B0584}">
      <dsp:nvSpPr>
        <dsp:cNvPr id="0" name=""/>
        <dsp:cNvSpPr/>
      </dsp:nvSpPr>
      <dsp:spPr>
        <a:xfrm>
          <a:off x="796944" y="1189996"/>
          <a:ext cx="5924088" cy="123162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cap="all" dirty="0" err="1" smtClean="0">
              <a:solidFill>
                <a:schemeClr val="tx1">
                  <a:lumMod val="50000"/>
                  <a:lumOff val="50000"/>
                </a:schemeClr>
              </a:solidFill>
            </a:rPr>
            <a:t>Despersonalização</a:t>
          </a:r>
          <a:r>
            <a:rPr lang="en-GB" sz="1800" b="1" kern="1200" cap="all" dirty="0" smtClean="0">
              <a:solidFill>
                <a:schemeClr val="tx1">
                  <a:lumMod val="50000"/>
                  <a:lumOff val="50000"/>
                </a:schemeClr>
              </a:solidFill>
            </a:rPr>
            <a:t> do “</a:t>
          </a:r>
          <a:r>
            <a:rPr lang="en-GB" sz="1800" b="1" kern="1200" cap="all" dirty="0" err="1" smtClean="0">
              <a:solidFill>
                <a:schemeClr val="tx1">
                  <a:lumMod val="50000"/>
                  <a:lumOff val="50000"/>
                </a:schemeClr>
              </a:solidFill>
            </a:rPr>
            <a:t>eu</a:t>
          </a:r>
          <a:r>
            <a:rPr lang="en-GB" sz="1800" b="1" kern="1200" cap="all" dirty="0" smtClean="0">
              <a:solidFill>
                <a:schemeClr val="tx1">
                  <a:lumMod val="50000"/>
                  <a:lumOff val="50000"/>
                </a:schemeClr>
              </a:solidFill>
            </a:rPr>
            <a:t>” </a:t>
          </a:r>
          <a:r>
            <a:rPr lang="en-GB" sz="1800" b="1" kern="1200" cap="all" dirty="0" err="1" smtClean="0">
              <a:solidFill>
                <a:schemeClr val="tx1">
                  <a:lumMod val="50000"/>
                  <a:lumOff val="50000"/>
                </a:schemeClr>
              </a:solidFill>
            </a:rPr>
            <a:t>narrativo</a:t>
          </a:r>
          <a:r>
            <a:rPr lang="en-GB" sz="1800" b="1" kern="1200" cap="all" dirty="0" smtClean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cap="all" dirty="0" err="1" smtClean="0">
              <a:solidFill>
                <a:schemeClr val="tx1">
                  <a:lumMod val="50000"/>
                  <a:lumOff val="50000"/>
                </a:schemeClr>
              </a:solidFill>
            </a:rPr>
            <a:t>Clivagem</a:t>
          </a:r>
          <a:r>
            <a:rPr lang="en-GB" sz="1800" b="1" kern="1200" cap="all" dirty="0" smtClean="0">
              <a:solidFill>
                <a:schemeClr val="tx1">
                  <a:lumMod val="50000"/>
                  <a:lumOff val="50000"/>
                </a:schemeClr>
              </a:solidFill>
            </a:rPr>
            <a:t> do </a:t>
          </a:r>
          <a:r>
            <a:rPr lang="en-GB" sz="1800" b="1" kern="1200" cap="all" dirty="0" err="1" smtClean="0">
              <a:solidFill>
                <a:schemeClr val="tx1">
                  <a:lumMod val="50000"/>
                  <a:lumOff val="50000"/>
                </a:schemeClr>
              </a:solidFill>
            </a:rPr>
            <a:t>narrador</a:t>
          </a:r>
          <a:r>
            <a:rPr lang="en-GB" sz="1800" b="1" kern="1200" cap="all" dirty="0" smtClean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en-GB" sz="1800" b="1" kern="1200" cap="all" dirty="0" err="1" smtClean="0">
              <a:solidFill>
                <a:schemeClr val="tx1">
                  <a:lumMod val="50000"/>
                  <a:lumOff val="50000"/>
                </a:schemeClr>
              </a:solidFill>
            </a:rPr>
            <a:t>em</a:t>
          </a:r>
          <a:r>
            <a:rPr lang="en-GB" sz="1800" b="1" kern="1200" cap="all" dirty="0" smtClean="0">
              <a:solidFill>
                <a:schemeClr val="tx1">
                  <a:lumMod val="50000"/>
                  <a:lumOff val="50000"/>
                </a:schemeClr>
              </a:solidFill>
            </a:rPr>
            <a:t> 1</a:t>
          </a:r>
          <a:r>
            <a:rPr lang="en-GB" sz="1800" b="1" kern="1200" cap="small" dirty="0" smtClean="0">
              <a:solidFill>
                <a:schemeClr val="tx1">
                  <a:lumMod val="50000"/>
                  <a:lumOff val="50000"/>
                </a:schemeClr>
              </a:solidFill>
            </a:rPr>
            <a:t>a</a:t>
          </a:r>
          <a:r>
            <a:rPr lang="en-GB" sz="1800" b="1" kern="1200" cap="all" dirty="0" smtClean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en-GB" sz="1800" b="1" kern="1200" cap="all" dirty="0" err="1" smtClean="0">
              <a:solidFill>
                <a:schemeClr val="tx1">
                  <a:lumMod val="50000"/>
                  <a:lumOff val="50000"/>
                </a:schemeClr>
              </a:solidFill>
            </a:rPr>
            <a:t>pessoa</a:t>
          </a:r>
          <a:r>
            <a:rPr lang="en-GB" sz="1800" b="1" kern="1200" cap="all" dirty="0" smtClean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en-GB" sz="1800" b="1" kern="1200" cap="all" dirty="0" err="1" smtClean="0">
              <a:solidFill>
                <a:schemeClr val="tx1">
                  <a:lumMod val="50000"/>
                  <a:lumOff val="50000"/>
                </a:schemeClr>
              </a:solidFill>
            </a:rPr>
            <a:t>em</a:t>
          </a:r>
          <a:r>
            <a:rPr lang="en-GB" sz="1800" b="1" kern="1200" cap="all" dirty="0" smtClean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en-GB" sz="1800" b="1" kern="1200" cap="all" dirty="0" err="1" smtClean="0">
              <a:solidFill>
                <a:schemeClr val="tx1">
                  <a:lumMod val="50000"/>
                  <a:lumOff val="50000"/>
                </a:schemeClr>
              </a:solidFill>
            </a:rPr>
            <a:t>si-mesmo</a:t>
          </a:r>
          <a:r>
            <a:rPr lang="en-GB" sz="1800" b="1" kern="1200" cap="all" dirty="0" smtClean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en-GB" sz="1800" b="1" kern="1200" cap="all" dirty="0" err="1" smtClean="0">
              <a:solidFill>
                <a:schemeClr val="tx1">
                  <a:lumMod val="50000"/>
                  <a:lumOff val="50000"/>
                </a:schemeClr>
              </a:solidFill>
            </a:rPr>
            <a:t>e</a:t>
          </a:r>
          <a:r>
            <a:rPr lang="en-GB" sz="1800" b="1" kern="1200" cap="all" dirty="0" smtClean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en-GB" sz="1800" b="1" kern="1200" cap="all" dirty="0" err="1" smtClean="0">
              <a:solidFill>
                <a:schemeClr val="tx1">
                  <a:lumMod val="50000"/>
                  <a:lumOff val="50000"/>
                </a:schemeClr>
              </a:solidFill>
            </a:rPr>
            <a:t>sua</a:t>
          </a:r>
          <a:r>
            <a:rPr lang="en-GB" sz="1800" b="1" kern="1200" cap="all" dirty="0" smtClean="0">
              <a:solidFill>
                <a:schemeClr val="tx1">
                  <a:lumMod val="50000"/>
                  <a:lumOff val="50000"/>
                </a:schemeClr>
              </a:solidFill>
            </a:rPr>
            <a:t> parte </a:t>
          </a:r>
          <a:r>
            <a:rPr lang="en-GB" sz="1800" b="1" kern="1200" cap="all" dirty="0" err="1" smtClean="0">
              <a:solidFill>
                <a:schemeClr val="tx1">
                  <a:lumMod val="50000"/>
                  <a:lumOff val="50000"/>
                </a:schemeClr>
              </a:solidFill>
            </a:rPr>
            <a:t>doente</a:t>
          </a:r>
          <a:endParaRPr lang="en-US" sz="1800" b="1" kern="1200" cap="all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796944" y="1189996"/>
        <a:ext cx="5924088" cy="123162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D20B91-DBEB-7A4E-8DE9-1C439C590F14}">
      <dsp:nvSpPr>
        <dsp:cNvPr id="0" name=""/>
        <dsp:cNvSpPr/>
      </dsp:nvSpPr>
      <dsp:spPr>
        <a:xfrm>
          <a:off x="6426223" y="2581037"/>
          <a:ext cx="1892742" cy="19120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cap="small" dirty="0" err="1" smtClean="0"/>
            <a:t>Identidade-Ipse</a:t>
          </a:r>
          <a:endParaRPr lang="pt-BR" sz="2200" kern="1200" cap="small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err="1" smtClean="0"/>
            <a:t>Ipseidade</a:t>
          </a:r>
          <a:endParaRPr lang="pt-BR" sz="2200" kern="1200" dirty="0" smtClean="0"/>
        </a:p>
      </dsp:txBody>
      <dsp:txXfrm>
        <a:off x="6426223" y="2581037"/>
        <a:ext cx="1892742" cy="1912003"/>
      </dsp:txXfrm>
    </dsp:sp>
    <dsp:sp modelId="{46498BCF-95DD-F344-9053-DC57731BED61}">
      <dsp:nvSpPr>
        <dsp:cNvPr id="0" name=""/>
        <dsp:cNvSpPr/>
      </dsp:nvSpPr>
      <dsp:spPr>
        <a:xfrm rot="12560570">
          <a:off x="4869166" y="2488509"/>
          <a:ext cx="1166758" cy="8238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2560570">
        <a:off x="4869166" y="2488509"/>
        <a:ext cx="1166758" cy="823886"/>
      </dsp:txXfrm>
    </dsp:sp>
    <dsp:sp modelId="{61CFAF4F-F969-7747-B84D-E68BA8AB81D0}">
      <dsp:nvSpPr>
        <dsp:cNvPr id="0" name=""/>
        <dsp:cNvSpPr/>
      </dsp:nvSpPr>
      <dsp:spPr>
        <a:xfrm>
          <a:off x="2669691" y="471282"/>
          <a:ext cx="2099898" cy="202444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cap="small" dirty="0" smtClean="0"/>
            <a:t>Identidade Narrativa</a:t>
          </a:r>
        </a:p>
      </dsp:txBody>
      <dsp:txXfrm>
        <a:off x="2669691" y="471282"/>
        <a:ext cx="2099898" cy="2024442"/>
      </dsp:txXfrm>
    </dsp:sp>
    <dsp:sp modelId="{908C77D9-0017-DB46-B497-E3A7B3100966}">
      <dsp:nvSpPr>
        <dsp:cNvPr id="0" name=""/>
        <dsp:cNvSpPr/>
      </dsp:nvSpPr>
      <dsp:spPr>
        <a:xfrm rot="7988998">
          <a:off x="2550087" y="2098622"/>
          <a:ext cx="413528" cy="8238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7988998">
        <a:off x="2550087" y="2098622"/>
        <a:ext cx="413528" cy="823886"/>
      </dsp:txXfrm>
    </dsp:sp>
    <dsp:sp modelId="{0BD78040-3CBA-094A-944B-E7B3388866C9}">
      <dsp:nvSpPr>
        <dsp:cNvPr id="0" name=""/>
        <dsp:cNvSpPr/>
      </dsp:nvSpPr>
      <dsp:spPr>
        <a:xfrm>
          <a:off x="795716" y="2534083"/>
          <a:ext cx="2003790" cy="199951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0" kern="1200" cap="small" dirty="0" err="1" smtClean="0"/>
            <a:t>Identidade-Idem</a:t>
          </a:r>
          <a:endParaRPr lang="pt-BR" sz="2200" b="0" kern="1200" cap="small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err="1" smtClean="0"/>
            <a:t>Mesmidade</a:t>
          </a:r>
          <a:endParaRPr lang="pt-BR" sz="2200" kern="1200" dirty="0" smtClean="0"/>
        </a:p>
      </dsp:txBody>
      <dsp:txXfrm>
        <a:off x="795716" y="2534083"/>
        <a:ext cx="2003790" cy="1999518"/>
      </dsp:txXfrm>
    </dsp:sp>
    <dsp:sp modelId="{818F7AD5-779B-F848-A643-EB258819EA61}">
      <dsp:nvSpPr>
        <dsp:cNvPr id="0" name=""/>
        <dsp:cNvSpPr/>
      </dsp:nvSpPr>
      <dsp:spPr>
        <a:xfrm rot="1971">
          <a:off x="3530147" y="3712247"/>
          <a:ext cx="1922160" cy="8238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971">
        <a:off x="3530147" y="3712247"/>
        <a:ext cx="1922160" cy="823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CC55E-F565-0348-A5B4-29E3CF01FA58}" type="datetimeFigureOut">
              <a:rPr lang="pt-BR" smtClean="0"/>
              <a:pPr/>
              <a:t>5/6/15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6AF08-21F0-4D45-9A17-73A96EFB85AB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6AF08-21F0-4D45-9A17-73A96EFB85AB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Aqui,</a:t>
            </a:r>
            <a:r>
              <a:rPr lang="pt-BR" baseline="0" dirty="0" smtClean="0"/>
              <a:t> “</a:t>
            </a:r>
            <a:r>
              <a:rPr lang="pt-BR" baseline="0" dirty="0" err="1" smtClean="0"/>
              <a:t>epistemological</a:t>
            </a:r>
            <a:r>
              <a:rPr lang="pt-BR" baseline="0" dirty="0" smtClean="0"/>
              <a:t>” talvez pudesse ser substituído por “</a:t>
            </a:r>
            <a:r>
              <a:rPr lang="pt-BR" baseline="0" dirty="0" err="1" smtClean="0"/>
              <a:t>cognoscent</a:t>
            </a:r>
            <a:r>
              <a:rPr lang="pt-BR" baseline="0" dirty="0" smtClean="0"/>
              <a:t>” ou “</a:t>
            </a:r>
            <a:r>
              <a:rPr lang="pt-BR" baseline="0" dirty="0" err="1" smtClean="0"/>
              <a:t>cognitional</a:t>
            </a:r>
            <a:r>
              <a:rPr lang="pt-BR" baseline="0" dirty="0" smtClean="0"/>
              <a:t>”?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B747F-5EC3-F947-AC67-421F4419541E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Acho que a caixinha pode ser transformada em gráfico.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B747F-5EC3-F947-AC67-421F4419541E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Tem</a:t>
            </a:r>
            <a:r>
              <a:rPr lang="pt-BR" baseline="0" dirty="0" smtClean="0"/>
              <a:t> que colocar os grupos em círculos e colocar as setas (um pro outro pro outro – círculo/espiral) entre eles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B747F-5EC3-F947-AC67-421F4419541E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D7B3-9829-1F4F-A258-3210119BC7EC}" type="datetimeFigureOut">
              <a:rPr lang="pt-BR" smtClean="0"/>
              <a:pPr/>
              <a:t>5/6/15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6AD9D-0383-9A4D-9EBD-D93BD557A89C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D7B3-9829-1F4F-A258-3210119BC7EC}" type="datetimeFigureOut">
              <a:rPr lang="pt-BR" smtClean="0"/>
              <a:pPr/>
              <a:t>5/6/15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6AD9D-0383-9A4D-9EBD-D93BD557A89C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D7B3-9829-1F4F-A258-3210119BC7EC}" type="datetimeFigureOut">
              <a:rPr lang="pt-BR" smtClean="0"/>
              <a:pPr/>
              <a:t>5/6/15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6AD9D-0383-9A4D-9EBD-D93BD557A89C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F09F5-2360-124C-9408-685B7D8AF3CF}" type="datetimeFigureOut">
              <a:rPr lang="pt-BR" smtClean="0"/>
              <a:pPr/>
              <a:t>5/6/15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30340-F9EB-9C4C-958D-4A09E22CA8B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1306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F09F5-2360-124C-9408-685B7D8AF3CF}" type="datetimeFigureOut">
              <a:rPr lang="pt-BR" smtClean="0"/>
              <a:pPr/>
              <a:t>5/6/15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30340-F9EB-9C4C-958D-4A09E22CA8B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4763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F09F5-2360-124C-9408-685B7D8AF3CF}" type="datetimeFigureOut">
              <a:rPr lang="pt-BR" smtClean="0"/>
              <a:pPr/>
              <a:t>5/6/15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30340-F9EB-9C4C-958D-4A09E22CA8B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4370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F09F5-2360-124C-9408-685B7D8AF3CF}" type="datetimeFigureOut">
              <a:rPr lang="pt-BR" smtClean="0"/>
              <a:pPr/>
              <a:t>5/6/15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30340-F9EB-9C4C-958D-4A09E22CA8B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33478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F09F5-2360-124C-9408-685B7D8AF3CF}" type="datetimeFigureOut">
              <a:rPr lang="pt-BR" smtClean="0"/>
              <a:pPr/>
              <a:t>5/6/15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30340-F9EB-9C4C-958D-4A09E22CA8B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68367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F09F5-2360-124C-9408-685B7D8AF3CF}" type="datetimeFigureOut">
              <a:rPr lang="pt-BR" smtClean="0"/>
              <a:pPr/>
              <a:t>5/6/15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30340-F9EB-9C4C-958D-4A09E22CA8B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48102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F09F5-2360-124C-9408-685B7D8AF3CF}" type="datetimeFigureOut">
              <a:rPr lang="pt-BR" smtClean="0"/>
              <a:pPr/>
              <a:t>5/6/15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30340-F9EB-9C4C-958D-4A09E22CA8B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12661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F09F5-2360-124C-9408-685B7D8AF3CF}" type="datetimeFigureOut">
              <a:rPr lang="pt-BR" smtClean="0"/>
              <a:pPr/>
              <a:t>5/6/15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30340-F9EB-9C4C-958D-4A09E22CA8B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4737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D7B3-9829-1F4F-A258-3210119BC7EC}" type="datetimeFigureOut">
              <a:rPr lang="pt-BR" smtClean="0"/>
              <a:pPr/>
              <a:t>5/6/15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6AD9D-0383-9A4D-9EBD-D93BD557A89C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F09F5-2360-124C-9408-685B7D8AF3CF}" type="datetimeFigureOut">
              <a:rPr lang="pt-BR" smtClean="0"/>
              <a:pPr/>
              <a:t>5/6/15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30340-F9EB-9C4C-958D-4A09E22CA8B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68962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F09F5-2360-124C-9408-685B7D8AF3CF}" type="datetimeFigureOut">
              <a:rPr lang="pt-BR" smtClean="0"/>
              <a:pPr/>
              <a:t>5/6/15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30340-F9EB-9C4C-958D-4A09E22CA8B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3940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F09F5-2360-124C-9408-685B7D8AF3CF}" type="datetimeFigureOut">
              <a:rPr lang="pt-BR" smtClean="0"/>
              <a:pPr/>
              <a:t>5/6/15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30340-F9EB-9C4C-958D-4A09E22CA8B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94998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D7B3-9829-1F4F-A258-3210119BC7EC}" type="datetimeFigureOut">
              <a:rPr lang="pt-BR" smtClean="0"/>
              <a:pPr/>
              <a:t>5/6/15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6AD9D-0383-9A4D-9EBD-D93BD557A89C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D7B3-9829-1F4F-A258-3210119BC7EC}" type="datetimeFigureOut">
              <a:rPr lang="pt-BR" smtClean="0"/>
              <a:pPr/>
              <a:t>5/6/15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6AD9D-0383-9A4D-9EBD-D93BD557A89C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D7B3-9829-1F4F-A258-3210119BC7EC}" type="datetimeFigureOut">
              <a:rPr lang="pt-BR" smtClean="0"/>
              <a:pPr/>
              <a:t>5/6/15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6AD9D-0383-9A4D-9EBD-D93BD557A89C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D7B3-9829-1F4F-A258-3210119BC7EC}" type="datetimeFigureOut">
              <a:rPr lang="pt-BR" smtClean="0"/>
              <a:pPr/>
              <a:t>5/6/15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6AD9D-0383-9A4D-9EBD-D93BD557A89C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D7B3-9829-1F4F-A258-3210119BC7EC}" type="datetimeFigureOut">
              <a:rPr lang="pt-BR" smtClean="0"/>
              <a:pPr/>
              <a:t>5/6/15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6AD9D-0383-9A4D-9EBD-D93BD557A89C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D7B3-9829-1F4F-A258-3210119BC7EC}" type="datetimeFigureOut">
              <a:rPr lang="pt-BR" smtClean="0"/>
              <a:pPr/>
              <a:t>5/6/15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6AD9D-0383-9A4D-9EBD-D93BD557A89C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D7B3-9829-1F4F-A258-3210119BC7EC}" type="datetimeFigureOut">
              <a:rPr lang="pt-BR" smtClean="0"/>
              <a:pPr/>
              <a:t>5/6/15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6AD9D-0383-9A4D-9EBD-D93BD557A89C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9D7B3-9829-1F4F-A258-3210119BC7EC}" type="datetimeFigureOut">
              <a:rPr lang="pt-BR" smtClean="0"/>
              <a:pPr/>
              <a:t>5/6/15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6AD9D-0383-9A4D-9EBD-D93BD557A89C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E9E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F09F5-2360-124C-9408-685B7D8AF3CF}" type="datetimeFigureOut">
              <a:rPr lang="pt-BR" smtClean="0"/>
              <a:pPr/>
              <a:t>5/6/15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dirty="0" smtClean="0"/>
              <a:t>FC2013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30340-F9EB-9C4C-958D-4A09E22CA8B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81036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tiff"/><Relationship Id="rId9" Type="http://schemas.openxmlformats.org/officeDocument/2006/relationships/image" Target="../media/image8.jpeg"/><Relationship Id="rId10" Type="http://schemas.openxmlformats.org/officeDocument/2006/relationships/image" Target="../media/image9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3.xml"/><Relationship Id="rId12" Type="http://schemas.microsoft.com/office/2007/relationships/diagramDrawing" Target="../diagrams/drawing3.xml"/><Relationship Id="rId13" Type="http://schemas.openxmlformats.org/officeDocument/2006/relationships/diagramData" Target="../diagrams/data4.xml"/><Relationship Id="rId14" Type="http://schemas.openxmlformats.org/officeDocument/2006/relationships/diagramLayout" Target="../diagrams/layout4.xml"/><Relationship Id="rId15" Type="http://schemas.openxmlformats.org/officeDocument/2006/relationships/diagramQuickStyle" Target="../diagrams/quickStyle4.xml"/><Relationship Id="rId16" Type="http://schemas.openxmlformats.org/officeDocument/2006/relationships/diagramColors" Target="../diagrams/colors4.xml"/><Relationship Id="rId17" Type="http://schemas.microsoft.com/office/2007/relationships/diagramDrawing" Target="../diagrams/drawing4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diagramData" Target="../diagrams/data3.xml"/><Relationship Id="rId9" Type="http://schemas.openxmlformats.org/officeDocument/2006/relationships/diagramLayout" Target="../diagrams/layout3.xml"/><Relationship Id="rId10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hyperlink" Target="https://www.youtube.com/watch?v=mZvFy6gdGL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nsonia ilustração.gif"/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2162445"/>
            <a:ext cx="2794520" cy="4695555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alphaModFix amt="30000"/>
          </a:blip>
          <a:srcRect/>
          <a:stretch>
            <a:fillRect/>
          </a:stretch>
        </p:blipFill>
        <p:spPr bwMode="auto">
          <a:xfrm>
            <a:off x="6162478" y="2689126"/>
            <a:ext cx="2981523" cy="417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 descr="Graciliano_Ramos.jpg"/>
          <p:cNvPicPr>
            <a:picLocks noChangeAspect="1"/>
          </p:cNvPicPr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2914862" y="5454650"/>
            <a:ext cx="1308346" cy="1297709"/>
          </a:xfrm>
          <a:prstGeom prst="rect">
            <a:avLst/>
          </a:prstGeom>
        </p:spPr>
      </p:pic>
      <p:pic>
        <p:nvPicPr>
          <p:cNvPr id="12" name="Picture 11" descr="Insônia.jpg"/>
          <p:cNvPicPr>
            <a:picLocks noChangeAspect="1"/>
          </p:cNvPicPr>
          <p:nvPr/>
        </p:nvPicPr>
        <p:blipFill>
          <a:blip r:embed="rId5">
            <a:alphaModFix amt="30000"/>
          </a:blip>
          <a:stretch>
            <a:fillRect/>
          </a:stretch>
        </p:blipFill>
        <p:spPr>
          <a:xfrm>
            <a:off x="4036941" y="5454650"/>
            <a:ext cx="1286164" cy="1286164"/>
          </a:xfrm>
          <a:prstGeom prst="rect">
            <a:avLst/>
          </a:prstGeom>
        </p:spPr>
      </p:pic>
      <p:pic>
        <p:nvPicPr>
          <p:cNvPr id="13" name="Picture 12" descr="Cardoso Pires.jpg"/>
          <p:cNvPicPr>
            <a:picLocks noChangeAspect="1"/>
          </p:cNvPicPr>
          <p:nvPr/>
        </p:nvPicPr>
        <p:blipFill>
          <a:blip r:embed="rId6">
            <a:alphaModFix amt="30000"/>
          </a:blip>
          <a:stretch>
            <a:fillRect/>
          </a:stretch>
        </p:blipFill>
        <p:spPr>
          <a:xfrm>
            <a:off x="5150852" y="5454650"/>
            <a:ext cx="876300" cy="1301750"/>
          </a:xfrm>
          <a:prstGeom prst="rect">
            <a:avLst/>
          </a:prstGeom>
        </p:spPr>
      </p:pic>
      <p:pic>
        <p:nvPicPr>
          <p:cNvPr id="5" name="Picture 4" descr="candido_sorriso.jpg"/>
          <p:cNvPicPr>
            <a:picLocks noChangeAspect="1"/>
          </p:cNvPicPr>
          <p:nvPr/>
        </p:nvPicPr>
        <p:blipFill>
          <a:blip r:embed="rId7">
            <a:alphaModFix amt="30000"/>
          </a:blip>
          <a:stretch>
            <a:fillRect/>
          </a:stretch>
        </p:blipFill>
        <p:spPr>
          <a:xfrm>
            <a:off x="0" y="0"/>
            <a:ext cx="2976999" cy="1980514"/>
          </a:xfrm>
          <a:prstGeom prst="rect">
            <a:avLst/>
          </a:prstGeom>
        </p:spPr>
      </p:pic>
      <p:pic>
        <p:nvPicPr>
          <p:cNvPr id="6" name="Picture 5" descr="Antonio Candido-perfil.jpg"/>
          <p:cNvPicPr>
            <a:picLocks noChangeAspect="1"/>
          </p:cNvPicPr>
          <p:nvPr/>
        </p:nvPicPr>
        <p:blipFill>
          <a:blip r:embed="rId8">
            <a:alphaModFix amt="30000"/>
          </a:blip>
          <a:stretch>
            <a:fillRect/>
          </a:stretch>
        </p:blipFill>
        <p:spPr>
          <a:xfrm>
            <a:off x="2976999" y="-1"/>
            <a:ext cx="2346106" cy="2146253"/>
          </a:xfrm>
          <a:prstGeom prst="rect">
            <a:avLst/>
          </a:prstGeom>
          <a:effectLst/>
        </p:spPr>
      </p:pic>
      <p:pic>
        <p:nvPicPr>
          <p:cNvPr id="8" name="Picture 7" descr="Gadamer.jpg"/>
          <p:cNvPicPr>
            <a:picLocks noChangeAspect="1"/>
          </p:cNvPicPr>
          <p:nvPr/>
        </p:nvPicPr>
        <p:blipFill>
          <a:blip r:embed="rId9">
            <a:alphaModFix amt="30000"/>
          </a:blip>
          <a:stretch>
            <a:fillRect/>
          </a:stretch>
        </p:blipFill>
        <p:spPr>
          <a:xfrm>
            <a:off x="7064833" y="-4602"/>
            <a:ext cx="2079167" cy="2693728"/>
          </a:xfrm>
          <a:prstGeom prst="rect">
            <a:avLst/>
          </a:prstGeom>
        </p:spPr>
      </p:pic>
      <p:pic>
        <p:nvPicPr>
          <p:cNvPr id="7" name="Picture 6" descr="heidegger.jpg"/>
          <p:cNvPicPr>
            <a:picLocks noChangeAspect="1"/>
          </p:cNvPicPr>
          <p:nvPr/>
        </p:nvPicPr>
        <p:blipFill>
          <a:blip r:embed="rId10">
            <a:alphaModFix amt="30000"/>
          </a:blip>
          <a:stretch>
            <a:fillRect/>
          </a:stretch>
        </p:blipFill>
        <p:spPr>
          <a:xfrm>
            <a:off x="5323105" y="-28314"/>
            <a:ext cx="1761370" cy="21907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07123"/>
            <a:ext cx="7772400" cy="1621159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b="1" dirty="0" smtClean="0"/>
              <a:t>“LITERATURA E HUMANIZAÇÃO”</a:t>
            </a:r>
            <a:br>
              <a:rPr lang="en-GB" b="1" dirty="0" smtClean="0"/>
            </a:br>
            <a:r>
              <a:rPr lang="en-GB" sz="3556" b="1" dirty="0" smtClean="0"/>
              <a:t>O </a:t>
            </a:r>
            <a:r>
              <a:rPr lang="en-GB" sz="3556" b="1" dirty="0" err="1" smtClean="0"/>
              <a:t>texto</a:t>
            </a:r>
            <a:r>
              <a:rPr lang="en-GB" sz="3556" b="1" dirty="0" smtClean="0"/>
              <a:t> </a:t>
            </a:r>
            <a:r>
              <a:rPr lang="en-GB" sz="3556" b="1" dirty="0" err="1" smtClean="0"/>
              <a:t>literário</a:t>
            </a:r>
            <a:r>
              <a:rPr lang="en-GB" sz="3556" b="1" dirty="0" smtClean="0"/>
              <a:t> </a:t>
            </a:r>
            <a:r>
              <a:rPr lang="en-GB" sz="3556" b="1" dirty="0" err="1" smtClean="0"/>
              <a:t>como</a:t>
            </a:r>
            <a:r>
              <a:rPr lang="en-GB" sz="3556" b="1" dirty="0" smtClean="0"/>
              <a:t> forma de </a:t>
            </a:r>
            <a:r>
              <a:rPr lang="en-GB" sz="3556" b="1" dirty="0" err="1" smtClean="0"/>
              <a:t>conhecimento</a:t>
            </a:r>
            <a:endParaRPr lang="en-GB" sz="3556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920" y="3976224"/>
            <a:ext cx="4270314" cy="1208424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pt-BR" sz="3059" b="1" dirty="0" smtClean="0"/>
              <a:t>Fabiana </a:t>
            </a:r>
            <a:r>
              <a:rPr lang="pt-BR" sz="3059" b="1" dirty="0" err="1" smtClean="0"/>
              <a:t>Carelli</a:t>
            </a:r>
            <a:endParaRPr lang="pt-BR" sz="3059" b="1" dirty="0" smtClean="0"/>
          </a:p>
          <a:p>
            <a:r>
              <a:rPr lang="pt-BR" sz="2118" b="1" dirty="0" smtClean="0"/>
              <a:t>Programa de Estudos Comparados em Literaturas de Língua Portuguesa</a:t>
            </a:r>
          </a:p>
          <a:p>
            <a:r>
              <a:rPr lang="pt-BR" sz="2400" b="1" dirty="0" smtClean="0"/>
              <a:t>Universidade de São Paulo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11820"/>
            <a:ext cx="4038600" cy="5434719"/>
          </a:xfrm>
        </p:spPr>
        <p:txBody>
          <a:bodyPr>
            <a:noAutofit/>
          </a:bodyPr>
          <a:lstStyle/>
          <a:p>
            <a:r>
              <a:rPr lang="en-GB" sz="1800" dirty="0" smtClean="0"/>
              <a:t>Entre </a:t>
            </a:r>
            <a:r>
              <a:rPr lang="en-GB" sz="1800" dirty="0" err="1" smtClean="0"/>
              <a:t>impressão</a:t>
            </a:r>
            <a:r>
              <a:rPr lang="en-GB" sz="1800" dirty="0" smtClean="0"/>
              <a:t> </a:t>
            </a:r>
            <a:r>
              <a:rPr lang="en-GB" sz="1800" dirty="0" err="1" smtClean="0"/>
              <a:t>e</a:t>
            </a:r>
            <a:r>
              <a:rPr lang="en-GB" sz="1800" dirty="0" smtClean="0"/>
              <a:t> </a:t>
            </a:r>
            <a:r>
              <a:rPr lang="en-GB" sz="1800" b="1" dirty="0" err="1" smtClean="0">
                <a:solidFill>
                  <a:srgbClr val="3366FF"/>
                </a:solidFill>
              </a:rPr>
              <a:t>diagnóstico</a:t>
            </a:r>
            <a:r>
              <a:rPr lang="en-GB" sz="1800" dirty="0" smtClean="0"/>
              <a:t>, </a:t>
            </a:r>
            <a:r>
              <a:rPr lang="en-GB" sz="1800" dirty="0" err="1" smtClean="0"/>
              <a:t>o</a:t>
            </a:r>
            <a:r>
              <a:rPr lang="en-GB" sz="1800" dirty="0" smtClean="0"/>
              <a:t> </a:t>
            </a:r>
            <a:r>
              <a:rPr lang="en-GB" sz="1800" dirty="0" err="1" smtClean="0"/>
              <a:t>trabalho</a:t>
            </a:r>
            <a:r>
              <a:rPr lang="en-GB" sz="1800" dirty="0" smtClean="0"/>
              <a:t> </a:t>
            </a:r>
            <a:r>
              <a:rPr lang="en-GB" sz="1800" dirty="0" err="1" smtClean="0"/>
              <a:t>paciente</a:t>
            </a:r>
            <a:r>
              <a:rPr lang="en-GB" sz="1800" dirty="0" smtClean="0"/>
              <a:t> </a:t>
            </a:r>
            <a:r>
              <a:rPr lang="en-GB" sz="1800" dirty="0" err="1" smtClean="0"/>
              <a:t>da</a:t>
            </a:r>
            <a:r>
              <a:rPr lang="en-GB" sz="1800" dirty="0" smtClean="0"/>
              <a:t> </a:t>
            </a:r>
            <a:r>
              <a:rPr lang="en-GB" sz="1800" dirty="0" err="1" smtClean="0"/>
              <a:t>elaboração</a:t>
            </a:r>
            <a:r>
              <a:rPr lang="en-GB" sz="1800" dirty="0" smtClean="0"/>
              <a:t>, </a:t>
            </a:r>
            <a:r>
              <a:rPr lang="en-GB" sz="1800" dirty="0" err="1" smtClean="0"/>
              <a:t>como</a:t>
            </a:r>
            <a:r>
              <a:rPr lang="en-GB" sz="1800" dirty="0" smtClean="0"/>
              <a:t> </a:t>
            </a:r>
            <a:r>
              <a:rPr lang="en-GB" sz="1800" dirty="0" err="1" smtClean="0"/>
              <a:t>uma</a:t>
            </a:r>
            <a:r>
              <a:rPr lang="en-GB" sz="1800" dirty="0" smtClean="0"/>
              <a:t> </a:t>
            </a:r>
            <a:r>
              <a:rPr lang="en-GB" sz="1800" dirty="0" err="1" smtClean="0"/>
              <a:t>espécie</a:t>
            </a:r>
            <a:r>
              <a:rPr lang="en-GB" sz="1800" dirty="0" smtClean="0"/>
              <a:t> de </a:t>
            </a:r>
            <a:r>
              <a:rPr lang="en-GB" sz="1800" dirty="0" err="1" smtClean="0"/>
              <a:t>moinho</a:t>
            </a:r>
            <a:r>
              <a:rPr lang="en-GB" sz="1800" dirty="0" smtClean="0"/>
              <a:t>, </a:t>
            </a:r>
            <a:r>
              <a:rPr lang="en-GB" sz="1800" dirty="0" err="1" smtClean="0"/>
              <a:t>tritura</a:t>
            </a:r>
            <a:r>
              <a:rPr lang="en-GB" sz="1800" dirty="0" smtClean="0"/>
              <a:t> a </a:t>
            </a:r>
            <a:r>
              <a:rPr lang="en-GB" sz="1800" dirty="0" err="1" smtClean="0"/>
              <a:t>impressão</a:t>
            </a:r>
            <a:r>
              <a:rPr lang="en-GB" sz="1800" dirty="0" smtClean="0"/>
              <a:t>, </a:t>
            </a:r>
            <a:r>
              <a:rPr lang="en-GB" sz="1800" dirty="0" err="1" smtClean="0"/>
              <a:t>subdividindo</a:t>
            </a:r>
            <a:r>
              <a:rPr lang="en-GB" sz="1800" dirty="0" smtClean="0"/>
              <a:t>, </a:t>
            </a:r>
            <a:r>
              <a:rPr lang="en-GB" sz="1800" dirty="0" err="1" smtClean="0"/>
              <a:t>filiando</a:t>
            </a:r>
            <a:r>
              <a:rPr lang="en-GB" sz="1800" dirty="0" smtClean="0"/>
              <a:t>, </a:t>
            </a:r>
            <a:r>
              <a:rPr lang="en-GB" sz="1800" dirty="0" err="1" smtClean="0"/>
              <a:t>analisando</a:t>
            </a:r>
            <a:r>
              <a:rPr lang="en-GB" sz="1800" dirty="0" smtClean="0"/>
              <a:t>, </a:t>
            </a:r>
            <a:r>
              <a:rPr lang="en-GB" sz="1800" dirty="0" err="1" smtClean="0"/>
              <a:t>comparando</a:t>
            </a:r>
            <a:r>
              <a:rPr lang="en-GB" sz="1800" dirty="0" smtClean="0"/>
              <a:t>, a </a:t>
            </a:r>
            <a:r>
              <a:rPr lang="en-GB" sz="1800" dirty="0" err="1" smtClean="0"/>
              <a:t>fim</a:t>
            </a:r>
            <a:r>
              <a:rPr lang="en-GB" sz="1800" dirty="0" smtClean="0"/>
              <a:t> de </a:t>
            </a:r>
            <a:r>
              <a:rPr lang="en-GB" sz="1800" dirty="0" err="1" smtClean="0"/>
              <a:t>que</a:t>
            </a:r>
            <a:r>
              <a:rPr lang="en-GB" sz="1800" dirty="0" smtClean="0"/>
              <a:t> </a:t>
            </a:r>
            <a:r>
              <a:rPr lang="en-GB" sz="1800" dirty="0" err="1" smtClean="0"/>
              <a:t>o</a:t>
            </a:r>
            <a:r>
              <a:rPr lang="en-GB" sz="1800" dirty="0" smtClean="0"/>
              <a:t> </a:t>
            </a:r>
            <a:r>
              <a:rPr lang="en-GB" sz="1800" b="1" dirty="0" err="1" smtClean="0">
                <a:solidFill>
                  <a:srgbClr val="3366FF"/>
                </a:solidFill>
              </a:rPr>
              <a:t>diagnóstico</a:t>
            </a:r>
            <a:r>
              <a:rPr lang="en-GB" sz="1800" b="1" dirty="0" smtClean="0">
                <a:solidFill>
                  <a:srgbClr val="FF0000"/>
                </a:solidFill>
              </a:rPr>
              <a:t> </a:t>
            </a:r>
            <a:r>
              <a:rPr lang="en-GB" sz="1800" dirty="0" err="1" smtClean="0"/>
              <a:t>resulte</a:t>
            </a:r>
            <a:r>
              <a:rPr lang="en-GB" sz="1800" dirty="0" smtClean="0"/>
              <a:t> </a:t>
            </a:r>
            <a:r>
              <a:rPr lang="en-GB" sz="1800" dirty="0" err="1" smtClean="0"/>
              <a:t>aceitável</a:t>
            </a:r>
            <a:r>
              <a:rPr lang="en-GB" sz="1800" dirty="0" smtClean="0"/>
              <a:t> </a:t>
            </a:r>
            <a:r>
              <a:rPr lang="en-GB" sz="1800" dirty="0" err="1" smtClean="0"/>
              <a:t>para</a:t>
            </a:r>
            <a:r>
              <a:rPr lang="en-GB" sz="1800" dirty="0" smtClean="0"/>
              <a:t> </a:t>
            </a:r>
            <a:r>
              <a:rPr lang="en-GB" sz="1800" dirty="0" err="1" smtClean="0"/>
              <a:t>os</a:t>
            </a:r>
            <a:r>
              <a:rPr lang="en-GB" sz="1800" dirty="0" smtClean="0"/>
              <a:t> </a:t>
            </a:r>
            <a:r>
              <a:rPr lang="en-GB" sz="1800" b="1" dirty="0" err="1" smtClean="0">
                <a:solidFill>
                  <a:srgbClr val="3366FF"/>
                </a:solidFill>
              </a:rPr>
              <a:t>pacientes</a:t>
            </a:r>
            <a:r>
              <a:rPr lang="en-GB" sz="1800" dirty="0" smtClean="0"/>
              <a:t>. A </a:t>
            </a:r>
            <a:r>
              <a:rPr lang="en-GB" sz="1800" dirty="0" err="1" smtClean="0"/>
              <a:t>impressão</a:t>
            </a:r>
            <a:r>
              <a:rPr lang="en-GB" sz="1800" dirty="0" smtClean="0"/>
              <a:t>, </a:t>
            </a:r>
            <a:r>
              <a:rPr lang="en-GB" sz="1800" dirty="0" err="1" smtClean="0"/>
              <a:t>como</a:t>
            </a:r>
            <a:r>
              <a:rPr lang="en-GB" sz="1800" dirty="0" smtClean="0"/>
              <a:t> timbre individual, </a:t>
            </a:r>
            <a:r>
              <a:rPr lang="en-GB" sz="1800" dirty="0" err="1" smtClean="0"/>
              <a:t>permanece</a:t>
            </a:r>
            <a:r>
              <a:rPr lang="en-GB" sz="1800" dirty="0" smtClean="0"/>
              <a:t> </a:t>
            </a:r>
            <a:r>
              <a:rPr lang="en-GB" sz="1800" dirty="0" err="1" smtClean="0"/>
              <a:t>essencialmente</a:t>
            </a:r>
            <a:r>
              <a:rPr lang="en-GB" sz="1800" dirty="0" smtClean="0"/>
              <a:t>, </a:t>
            </a:r>
            <a:r>
              <a:rPr lang="en-GB" sz="1800" dirty="0" err="1" smtClean="0"/>
              <a:t>transferindo</a:t>
            </a:r>
            <a:r>
              <a:rPr lang="en-GB" sz="1800" dirty="0" smtClean="0"/>
              <a:t>-se </a:t>
            </a:r>
            <a:r>
              <a:rPr lang="en-GB" sz="1800" dirty="0" err="1" smtClean="0"/>
              <a:t>para</a:t>
            </a:r>
            <a:r>
              <a:rPr lang="en-GB" sz="1800" dirty="0" smtClean="0"/>
              <a:t> </a:t>
            </a:r>
            <a:r>
              <a:rPr lang="en-GB" sz="1800" dirty="0" err="1" smtClean="0"/>
              <a:t>o</a:t>
            </a:r>
            <a:r>
              <a:rPr lang="en-GB" sz="1800" dirty="0" smtClean="0"/>
              <a:t> </a:t>
            </a:r>
            <a:r>
              <a:rPr lang="en-GB" sz="1800" b="1" dirty="0" err="1" smtClean="0">
                <a:solidFill>
                  <a:srgbClr val="3366FF"/>
                </a:solidFill>
              </a:rPr>
              <a:t>paciente</a:t>
            </a:r>
            <a:r>
              <a:rPr lang="en-GB" sz="1800" b="1" dirty="0" smtClean="0">
                <a:solidFill>
                  <a:srgbClr val="FF0000"/>
                </a:solidFill>
              </a:rPr>
              <a:t> </a:t>
            </a:r>
            <a:r>
              <a:rPr lang="en-GB" sz="1800" dirty="0" err="1" smtClean="0"/>
              <a:t>pela</a:t>
            </a:r>
            <a:r>
              <a:rPr lang="en-GB" sz="1800" dirty="0" smtClean="0"/>
              <a:t> </a:t>
            </a:r>
            <a:r>
              <a:rPr lang="en-GB" sz="1800" dirty="0" err="1" smtClean="0"/>
              <a:t>elaboração</a:t>
            </a:r>
            <a:r>
              <a:rPr lang="en-GB" sz="1800" dirty="0" smtClean="0"/>
              <a:t> </a:t>
            </a:r>
            <a:r>
              <a:rPr lang="en-GB" sz="1800" dirty="0" err="1" smtClean="0"/>
              <a:t>que</a:t>
            </a:r>
            <a:r>
              <a:rPr lang="en-GB" sz="1800" dirty="0" smtClean="0"/>
              <a:t> </a:t>
            </a:r>
            <a:r>
              <a:rPr lang="en-GB" sz="1800" dirty="0" err="1" smtClean="0"/>
              <a:t>lhe</a:t>
            </a:r>
            <a:r>
              <a:rPr lang="en-GB" sz="1800" dirty="0" smtClean="0"/>
              <a:t> </a:t>
            </a:r>
            <a:r>
              <a:rPr lang="en-GB" sz="1800" dirty="0" err="1" smtClean="0"/>
              <a:t>deu</a:t>
            </a:r>
            <a:r>
              <a:rPr lang="en-GB" sz="1800" dirty="0" smtClean="0"/>
              <a:t> </a:t>
            </a:r>
            <a:r>
              <a:rPr lang="en-GB" sz="1800" dirty="0" err="1" smtClean="0"/>
              <a:t>generalidade</a:t>
            </a:r>
            <a:r>
              <a:rPr lang="en-GB" sz="1800" dirty="0" smtClean="0"/>
              <a:t>; </a:t>
            </a:r>
            <a:r>
              <a:rPr lang="en-GB" sz="1800" dirty="0" err="1" smtClean="0"/>
              <a:t>e</a:t>
            </a:r>
            <a:r>
              <a:rPr lang="en-GB" sz="1800" dirty="0" smtClean="0"/>
              <a:t> </a:t>
            </a:r>
            <a:r>
              <a:rPr lang="en-GB" sz="1800" dirty="0" err="1" smtClean="0"/>
              <a:t>o</a:t>
            </a:r>
            <a:r>
              <a:rPr lang="en-GB" sz="1800" dirty="0" smtClean="0"/>
              <a:t> </a:t>
            </a:r>
            <a:r>
              <a:rPr lang="en-GB" sz="1800" dirty="0" err="1" smtClean="0"/>
              <a:t>orgulho</a:t>
            </a:r>
            <a:r>
              <a:rPr lang="en-GB" sz="1800" dirty="0" smtClean="0"/>
              <a:t> </a:t>
            </a:r>
            <a:r>
              <a:rPr lang="en-GB" sz="1800" dirty="0" err="1" smtClean="0"/>
              <a:t>inicial</a:t>
            </a:r>
            <a:r>
              <a:rPr lang="en-GB" sz="1800" dirty="0" smtClean="0"/>
              <a:t> do </a:t>
            </a:r>
            <a:r>
              <a:rPr lang="en-GB" sz="1800" b="1" dirty="0" err="1" smtClean="0">
                <a:solidFill>
                  <a:srgbClr val="3366FF"/>
                </a:solidFill>
              </a:rPr>
              <a:t>médico</a:t>
            </a:r>
            <a:r>
              <a:rPr lang="en-GB" sz="1800" dirty="0" smtClean="0"/>
              <a:t>, </a:t>
            </a:r>
            <a:r>
              <a:rPr lang="en-GB" sz="1800" dirty="0" err="1" smtClean="0"/>
              <a:t>como</a:t>
            </a:r>
            <a:r>
              <a:rPr lang="en-GB" sz="1800" dirty="0" smtClean="0"/>
              <a:t> </a:t>
            </a:r>
            <a:r>
              <a:rPr lang="en-GB" sz="1800" b="1" dirty="0" err="1" smtClean="0">
                <a:solidFill>
                  <a:schemeClr val="accent2"/>
                </a:solidFill>
              </a:rPr>
              <a:t>leitor</a:t>
            </a:r>
            <a:r>
              <a:rPr lang="en-GB" sz="1800" b="1" dirty="0" smtClean="0">
                <a:solidFill>
                  <a:srgbClr val="FF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insubstituível</a:t>
            </a:r>
            <a:r>
              <a:rPr lang="en-GB" sz="1800" dirty="0" smtClean="0">
                <a:solidFill>
                  <a:srgbClr val="000000"/>
                </a:solidFill>
              </a:rPr>
              <a:t>, </a:t>
            </a:r>
            <a:r>
              <a:rPr lang="en-GB" sz="1800" dirty="0" err="1" smtClean="0">
                <a:solidFill>
                  <a:srgbClr val="000000"/>
                </a:solidFill>
              </a:rPr>
              <a:t>termina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pela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humildade</a:t>
            </a:r>
            <a:r>
              <a:rPr lang="en-GB" sz="1800" dirty="0" smtClean="0">
                <a:solidFill>
                  <a:srgbClr val="000000"/>
                </a:solidFill>
              </a:rPr>
              <a:t> de </a:t>
            </a:r>
            <a:r>
              <a:rPr lang="en-GB" sz="1800" dirty="0" err="1" smtClean="0">
                <a:solidFill>
                  <a:srgbClr val="000000"/>
                </a:solidFill>
              </a:rPr>
              <a:t>uma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verificação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objetiva</a:t>
            </a:r>
            <a:r>
              <a:rPr lang="en-GB" sz="1800" dirty="0" smtClean="0">
                <a:solidFill>
                  <a:srgbClr val="000000"/>
                </a:solidFill>
              </a:rPr>
              <a:t>, a </a:t>
            </a:r>
            <a:r>
              <a:rPr lang="en-GB" sz="1800" dirty="0" err="1" smtClean="0">
                <a:solidFill>
                  <a:srgbClr val="000000"/>
                </a:solidFill>
              </a:rPr>
              <a:t>que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outros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poderiam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ter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chegado</a:t>
            </a:r>
            <a:r>
              <a:rPr lang="en-GB" sz="1800" dirty="0" smtClean="0">
                <a:solidFill>
                  <a:srgbClr val="000000"/>
                </a:solidFill>
              </a:rPr>
              <a:t>, </a:t>
            </a:r>
            <a:r>
              <a:rPr lang="en-GB" sz="1800" dirty="0" err="1" smtClean="0">
                <a:solidFill>
                  <a:srgbClr val="000000"/>
                </a:solidFill>
              </a:rPr>
              <a:t>e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o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irmana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aos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lugares-comuns</a:t>
            </a:r>
            <a:r>
              <a:rPr lang="en-GB" sz="1800" dirty="0" smtClean="0">
                <a:solidFill>
                  <a:srgbClr val="000000"/>
                </a:solidFill>
              </a:rPr>
              <a:t> de </a:t>
            </a:r>
            <a:r>
              <a:rPr lang="en-GB" sz="1800" dirty="0" err="1" smtClean="0">
                <a:solidFill>
                  <a:srgbClr val="000000"/>
                </a:solidFill>
              </a:rPr>
              <a:t>seu</a:t>
            </a:r>
            <a:r>
              <a:rPr lang="en-GB" sz="1800" dirty="0" smtClean="0">
                <a:solidFill>
                  <a:srgbClr val="000000"/>
                </a:solidFill>
              </a:rPr>
              <a:t> tempo.</a:t>
            </a:r>
            <a:r>
              <a:rPr lang="en-GB" sz="1800" dirty="0" smtClean="0"/>
              <a:t> </a:t>
            </a: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76867"/>
            <a:ext cx="4038600" cy="5972860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GB" sz="1800" dirty="0" smtClean="0">
                <a:solidFill>
                  <a:srgbClr val="000000"/>
                </a:solidFill>
              </a:rPr>
              <a:t>A</a:t>
            </a:r>
            <a:r>
              <a:rPr lang="en-GB" sz="1800" b="1" dirty="0" smtClean="0">
                <a:solidFill>
                  <a:srgbClr val="FF0000"/>
                </a:solidFill>
              </a:rPr>
              <a:t> </a:t>
            </a:r>
            <a:r>
              <a:rPr lang="en-GB" sz="1800" b="1" dirty="0" err="1" smtClean="0">
                <a:solidFill>
                  <a:srgbClr val="3366FF"/>
                </a:solidFill>
              </a:rPr>
              <a:t>Medicina</a:t>
            </a:r>
            <a:r>
              <a:rPr lang="en-GB" sz="1800" b="1" dirty="0" smtClean="0">
                <a:solidFill>
                  <a:srgbClr val="FF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propriamente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dita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consiste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nesse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trabalho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analítico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intermediário</a:t>
            </a:r>
            <a:r>
              <a:rPr lang="en-GB" sz="1800" dirty="0" smtClean="0">
                <a:solidFill>
                  <a:srgbClr val="000000"/>
                </a:solidFill>
              </a:rPr>
              <a:t>, </a:t>
            </a:r>
            <a:r>
              <a:rPr lang="en-GB" sz="1800" dirty="0" err="1" smtClean="0">
                <a:solidFill>
                  <a:srgbClr val="000000"/>
                </a:solidFill>
              </a:rPr>
              <a:t>pois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os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dois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outros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momentos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são</a:t>
            </a:r>
            <a:r>
              <a:rPr lang="en-GB" sz="1800" dirty="0" smtClean="0">
                <a:solidFill>
                  <a:srgbClr val="000000"/>
                </a:solidFill>
              </a:rPr>
              <a:t> de </a:t>
            </a:r>
            <a:r>
              <a:rPr lang="en-GB" sz="1800" dirty="0" err="1" smtClean="0">
                <a:solidFill>
                  <a:srgbClr val="000000"/>
                </a:solidFill>
              </a:rPr>
              <a:t>natureza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b="1" dirty="0" smtClean="0">
                <a:solidFill>
                  <a:srgbClr val="3366FF"/>
                </a:solidFill>
              </a:rPr>
              <a:t>cognoscente</a:t>
            </a:r>
            <a:r>
              <a:rPr lang="en-GB" sz="1800" b="1" dirty="0" smtClean="0">
                <a:solidFill>
                  <a:srgbClr val="FF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e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ocorrem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necessariamente</a:t>
            </a:r>
            <a:r>
              <a:rPr lang="en-GB" sz="1800" dirty="0" smtClean="0">
                <a:solidFill>
                  <a:srgbClr val="000000"/>
                </a:solidFill>
              </a:rPr>
              <a:t>, </a:t>
            </a:r>
            <a:r>
              <a:rPr lang="en-GB" sz="1800" dirty="0" err="1" smtClean="0">
                <a:solidFill>
                  <a:srgbClr val="000000"/>
                </a:solidFill>
              </a:rPr>
              <a:t>embora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nem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sempre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conscientemente</a:t>
            </a:r>
            <a:r>
              <a:rPr lang="en-GB" sz="1800" dirty="0" smtClean="0">
                <a:solidFill>
                  <a:srgbClr val="000000"/>
                </a:solidFill>
              </a:rPr>
              <a:t>, </a:t>
            </a:r>
            <a:r>
              <a:rPr lang="en-GB" sz="1800" dirty="0" err="1" smtClean="0">
                <a:solidFill>
                  <a:srgbClr val="000000"/>
                </a:solidFill>
              </a:rPr>
              <a:t>em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qualquer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b="1" dirty="0" smtClean="0">
                <a:solidFill>
                  <a:srgbClr val="3366FF"/>
                </a:solidFill>
              </a:rPr>
              <a:t>diagnose</a:t>
            </a:r>
            <a:r>
              <a:rPr lang="en-GB" sz="1800" dirty="0" smtClean="0"/>
              <a:t>.</a:t>
            </a:r>
            <a:r>
              <a:rPr lang="pt-BR" sz="1800" dirty="0" smtClean="0"/>
              <a:t> </a:t>
            </a:r>
            <a:r>
              <a:rPr lang="en-GB" sz="1800" dirty="0" smtClean="0"/>
              <a:t>O </a:t>
            </a:r>
            <a:r>
              <a:rPr lang="en-GB" sz="1800" b="1" dirty="0" err="1" smtClean="0">
                <a:solidFill>
                  <a:srgbClr val="3366FF"/>
                </a:solidFill>
              </a:rPr>
              <a:t>médico</a:t>
            </a:r>
            <a:r>
              <a:rPr lang="en-GB" sz="1800" b="1" dirty="0" smtClean="0">
                <a:solidFill>
                  <a:srgbClr val="FF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é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feito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pelo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esforço</a:t>
            </a:r>
            <a:r>
              <a:rPr lang="en-GB" sz="1800" dirty="0" smtClean="0">
                <a:solidFill>
                  <a:srgbClr val="000000"/>
                </a:solidFill>
              </a:rPr>
              <a:t> de </a:t>
            </a:r>
            <a:r>
              <a:rPr lang="en-GB" sz="1800" dirty="0" err="1" smtClean="0">
                <a:solidFill>
                  <a:srgbClr val="000000"/>
                </a:solidFill>
              </a:rPr>
              <a:t>compreender</a:t>
            </a:r>
            <a:r>
              <a:rPr lang="en-GB" sz="1800" dirty="0" smtClean="0">
                <a:solidFill>
                  <a:srgbClr val="000000"/>
                </a:solidFill>
              </a:rPr>
              <a:t>, </a:t>
            </a:r>
            <a:r>
              <a:rPr lang="en-GB" sz="1800" dirty="0" err="1" smtClean="0">
                <a:solidFill>
                  <a:srgbClr val="000000"/>
                </a:solidFill>
              </a:rPr>
              <a:t>para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interpretar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e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explicar</a:t>
            </a:r>
            <a:r>
              <a:rPr lang="en-GB" sz="1800" dirty="0" smtClean="0">
                <a:solidFill>
                  <a:srgbClr val="000000"/>
                </a:solidFill>
              </a:rPr>
              <a:t>; </a:t>
            </a:r>
            <a:r>
              <a:rPr lang="en-GB" sz="1800" dirty="0" err="1" smtClean="0">
                <a:solidFill>
                  <a:srgbClr val="000000"/>
                </a:solidFill>
              </a:rPr>
              <a:t>mas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aquelas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etapas</a:t>
            </a:r>
            <a:r>
              <a:rPr lang="en-GB" sz="1800" dirty="0" smtClean="0">
                <a:solidFill>
                  <a:srgbClr val="000000"/>
                </a:solidFill>
              </a:rPr>
              <a:t> se </a:t>
            </a:r>
            <a:r>
              <a:rPr lang="en-GB" sz="1800" dirty="0" err="1" smtClean="0">
                <a:solidFill>
                  <a:srgbClr val="000000"/>
                </a:solidFill>
              </a:rPr>
              <a:t>integram</a:t>
            </a:r>
            <a:r>
              <a:rPr lang="en-GB" sz="1800" dirty="0" smtClean="0">
                <a:solidFill>
                  <a:srgbClr val="000000"/>
                </a:solidFill>
              </a:rPr>
              <a:t> no </a:t>
            </a:r>
            <a:r>
              <a:rPr lang="en-GB" sz="1800" dirty="0" err="1" smtClean="0">
                <a:solidFill>
                  <a:srgbClr val="000000"/>
                </a:solidFill>
              </a:rPr>
              <a:t>seu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roteiro</a:t>
            </a:r>
            <a:r>
              <a:rPr lang="en-GB" sz="1800" dirty="0" smtClean="0">
                <a:solidFill>
                  <a:srgbClr val="000000"/>
                </a:solidFill>
              </a:rPr>
              <a:t>, </a:t>
            </a:r>
            <a:r>
              <a:rPr lang="en-GB" sz="1800" dirty="0" err="1" smtClean="0">
                <a:solidFill>
                  <a:srgbClr val="000000"/>
                </a:solidFill>
              </a:rPr>
              <a:t>que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pressupõe</a:t>
            </a:r>
            <a:r>
              <a:rPr lang="en-GB" sz="1800" dirty="0" smtClean="0">
                <a:solidFill>
                  <a:srgbClr val="000000"/>
                </a:solidFill>
              </a:rPr>
              <a:t>, </a:t>
            </a:r>
            <a:r>
              <a:rPr lang="en-GB" sz="1800" dirty="0" err="1" smtClean="0">
                <a:solidFill>
                  <a:srgbClr val="000000"/>
                </a:solidFill>
              </a:rPr>
              <a:t>quando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completo</a:t>
            </a:r>
            <a:r>
              <a:rPr lang="en-GB" sz="1800" dirty="0" smtClean="0">
                <a:solidFill>
                  <a:srgbClr val="000000"/>
                </a:solidFill>
              </a:rPr>
              <a:t>, um </a:t>
            </a:r>
            <a:r>
              <a:rPr lang="en-GB" sz="1800" dirty="0" err="1" smtClean="0">
                <a:solidFill>
                  <a:srgbClr val="000000"/>
                </a:solidFill>
              </a:rPr>
              <a:t>elemento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perceptivo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inicial</a:t>
            </a:r>
            <a:r>
              <a:rPr lang="en-GB" sz="1800" dirty="0" smtClean="0">
                <a:solidFill>
                  <a:srgbClr val="000000"/>
                </a:solidFill>
              </a:rPr>
              <a:t>, um </a:t>
            </a:r>
            <a:r>
              <a:rPr lang="en-GB" sz="1800" dirty="0" err="1" smtClean="0">
                <a:solidFill>
                  <a:srgbClr val="000000"/>
                </a:solidFill>
              </a:rPr>
              <a:t>elemento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intelectual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médio</a:t>
            </a:r>
            <a:r>
              <a:rPr lang="en-GB" sz="1800" dirty="0" smtClean="0">
                <a:solidFill>
                  <a:srgbClr val="000000"/>
                </a:solidFill>
              </a:rPr>
              <a:t>, um </a:t>
            </a:r>
            <a:r>
              <a:rPr lang="en-GB" sz="1800" dirty="0" err="1" smtClean="0">
                <a:solidFill>
                  <a:srgbClr val="000000"/>
                </a:solidFill>
              </a:rPr>
              <a:t>elemento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voluntário</a:t>
            </a:r>
            <a:r>
              <a:rPr lang="en-GB" sz="1800" dirty="0" smtClean="0">
                <a:solidFill>
                  <a:srgbClr val="000000"/>
                </a:solidFill>
              </a:rPr>
              <a:t> final</a:t>
            </a:r>
            <a:r>
              <a:rPr lang="en-GB" sz="1800" dirty="0" smtClean="0"/>
              <a:t>. </a:t>
            </a:r>
            <a:r>
              <a:rPr lang="en-GB" sz="1800" dirty="0" err="1" smtClean="0"/>
              <a:t>Perceber</a:t>
            </a:r>
            <a:r>
              <a:rPr lang="en-GB" sz="1800" dirty="0" smtClean="0"/>
              <a:t>, </a:t>
            </a:r>
            <a:r>
              <a:rPr lang="en-GB" sz="1800" dirty="0" err="1" smtClean="0"/>
              <a:t>compreender</a:t>
            </a:r>
            <a:r>
              <a:rPr lang="en-GB" sz="1800" dirty="0" smtClean="0"/>
              <a:t>, </a:t>
            </a:r>
            <a:r>
              <a:rPr lang="en-GB" sz="1800" dirty="0" err="1" smtClean="0"/>
              <a:t>julgar</a:t>
            </a:r>
            <a:r>
              <a:rPr lang="en-GB" sz="1800" dirty="0" smtClean="0"/>
              <a:t>. </a:t>
            </a:r>
            <a:r>
              <a:rPr lang="en-GB" sz="1800" dirty="0" err="1" smtClean="0"/>
              <a:t>Neste</a:t>
            </a:r>
            <a:r>
              <a:rPr lang="en-GB" sz="1800" dirty="0" smtClean="0"/>
              <a:t> </a:t>
            </a:r>
            <a:r>
              <a:rPr lang="en-GB" sz="1800" dirty="0" err="1" smtClean="0"/>
              <a:t>livro</a:t>
            </a:r>
            <a:r>
              <a:rPr lang="en-GB" sz="1800" dirty="0" smtClean="0"/>
              <a:t>, </a:t>
            </a:r>
            <a:r>
              <a:rPr lang="en-GB" sz="1800" dirty="0" err="1" smtClean="0"/>
              <a:t>o</a:t>
            </a:r>
            <a:r>
              <a:rPr lang="en-GB" sz="1800" dirty="0" smtClean="0"/>
              <a:t> </a:t>
            </a:r>
            <a:r>
              <a:rPr lang="en-GB" sz="1800" dirty="0" err="1" smtClean="0"/>
              <a:t>aparelho</a:t>
            </a:r>
            <a:r>
              <a:rPr lang="en-GB" sz="1800" dirty="0" smtClean="0"/>
              <a:t> </a:t>
            </a:r>
            <a:r>
              <a:rPr lang="en-GB" sz="1800" dirty="0" err="1" smtClean="0"/>
              <a:t>analítico</a:t>
            </a:r>
            <a:r>
              <a:rPr lang="en-GB" sz="1800" dirty="0" smtClean="0"/>
              <a:t> </a:t>
            </a:r>
            <a:r>
              <a:rPr lang="en-GB" sz="1800" dirty="0" err="1" smtClean="0"/>
              <a:t>da</a:t>
            </a:r>
            <a:r>
              <a:rPr lang="en-GB" sz="1800" dirty="0" smtClean="0"/>
              <a:t> </a:t>
            </a:r>
            <a:r>
              <a:rPr lang="en-GB" sz="1800" dirty="0" err="1" smtClean="0"/>
              <a:t>investigação</a:t>
            </a:r>
            <a:r>
              <a:rPr lang="en-GB" sz="1800" dirty="0" smtClean="0"/>
              <a:t> </a:t>
            </a:r>
            <a:r>
              <a:rPr lang="en-GB" sz="1800" dirty="0" err="1" smtClean="0"/>
              <a:t>é</a:t>
            </a:r>
            <a:r>
              <a:rPr lang="en-GB" sz="1800" dirty="0" smtClean="0"/>
              <a:t> </a:t>
            </a:r>
            <a:r>
              <a:rPr lang="en-GB" sz="1800" dirty="0" err="1" smtClean="0"/>
              <a:t>posto</a:t>
            </a:r>
            <a:r>
              <a:rPr lang="en-GB" sz="1800" dirty="0" smtClean="0"/>
              <a:t> </a:t>
            </a:r>
            <a:r>
              <a:rPr lang="en-GB" sz="1800" dirty="0" err="1" smtClean="0"/>
              <a:t>em</a:t>
            </a:r>
            <a:r>
              <a:rPr lang="en-GB" sz="1800" dirty="0" smtClean="0"/>
              <a:t> </a:t>
            </a:r>
            <a:r>
              <a:rPr lang="en-GB" sz="1800" dirty="0" err="1" smtClean="0"/>
              <a:t>movimento</a:t>
            </a:r>
            <a:r>
              <a:rPr lang="en-GB" sz="1800" dirty="0" smtClean="0"/>
              <a:t> a </a:t>
            </a:r>
            <a:r>
              <a:rPr lang="en-GB" sz="1800" dirty="0" err="1" smtClean="0"/>
              <a:t>serviço</a:t>
            </a:r>
            <a:r>
              <a:rPr lang="en-GB" sz="1800" dirty="0" smtClean="0"/>
              <a:t> </a:t>
            </a:r>
            <a:r>
              <a:rPr lang="en-GB" sz="1800" dirty="0" err="1" smtClean="0"/>
              <a:t>da</a:t>
            </a:r>
            <a:r>
              <a:rPr lang="en-GB" sz="1800" dirty="0" smtClean="0"/>
              <a:t> </a:t>
            </a:r>
            <a:r>
              <a:rPr lang="en-GB" sz="1800" dirty="0" err="1" smtClean="0"/>
              <a:t>receptividade</a:t>
            </a:r>
            <a:r>
              <a:rPr lang="en-GB" sz="1800" dirty="0" smtClean="0"/>
              <a:t> individual, </a:t>
            </a:r>
            <a:r>
              <a:rPr lang="en-GB" sz="1800" dirty="0" err="1" smtClean="0"/>
              <a:t>que</a:t>
            </a:r>
            <a:r>
              <a:rPr lang="en-GB" sz="1800" dirty="0" smtClean="0"/>
              <a:t> </a:t>
            </a:r>
            <a:r>
              <a:rPr lang="en-GB" sz="1800" dirty="0" err="1" smtClean="0"/>
              <a:t>busca</a:t>
            </a:r>
            <a:r>
              <a:rPr lang="en-GB" sz="1800" dirty="0" smtClean="0"/>
              <a:t> </a:t>
            </a:r>
            <a:r>
              <a:rPr lang="en-GB" sz="1800" dirty="0" err="1" smtClean="0"/>
              <a:t>na</a:t>
            </a:r>
            <a:r>
              <a:rPr lang="en-GB" sz="1800" dirty="0" smtClean="0"/>
              <a:t> </a:t>
            </a:r>
            <a:r>
              <a:rPr lang="en-GB" sz="1800" b="1" dirty="0" err="1" smtClean="0">
                <a:solidFill>
                  <a:srgbClr val="3366FF"/>
                </a:solidFill>
              </a:rPr>
              <a:t>doença</a:t>
            </a:r>
            <a:r>
              <a:rPr lang="en-GB" sz="1800" b="1" dirty="0" smtClean="0">
                <a:solidFill>
                  <a:srgbClr val="3366FF"/>
                </a:solidFill>
              </a:rPr>
              <a:t> </a:t>
            </a:r>
            <a:r>
              <a:rPr lang="en-GB" sz="1800" dirty="0" err="1" smtClean="0"/>
              <a:t>uma</a:t>
            </a:r>
            <a:r>
              <a:rPr lang="en-GB" sz="1800" dirty="0" smtClean="0"/>
              <a:t> </a:t>
            </a:r>
            <a:r>
              <a:rPr lang="en-GB" sz="1800" dirty="0" err="1" smtClean="0"/>
              <a:t>fonte</a:t>
            </a:r>
            <a:r>
              <a:rPr lang="en-GB" sz="1800" dirty="0" smtClean="0"/>
              <a:t> de </a:t>
            </a:r>
            <a:r>
              <a:rPr lang="en-GB" sz="1800" b="1" dirty="0" err="1" smtClean="0">
                <a:solidFill>
                  <a:srgbClr val="3366FF"/>
                </a:solidFill>
              </a:rPr>
              <a:t>conhecimento</a:t>
            </a:r>
            <a:r>
              <a:rPr lang="en-GB" sz="1800" b="1" dirty="0" smtClean="0">
                <a:solidFill>
                  <a:srgbClr val="3366FF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e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termina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avaliando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o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seu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significado</a:t>
            </a:r>
            <a:r>
              <a:rPr lang="en-GB" sz="1800" dirty="0" smtClean="0"/>
              <a:t>.” (</a:t>
            </a:r>
            <a:r>
              <a:rPr lang="en-GB" sz="1800" dirty="0" err="1" smtClean="0"/>
              <a:t>Candido</a:t>
            </a:r>
            <a:r>
              <a:rPr lang="en-GB" sz="1800" dirty="0" smtClean="0"/>
              <a:t>, 2006: 33)</a:t>
            </a:r>
            <a:r>
              <a:rPr lang="pt-BR" sz="1800" dirty="0" smtClean="0"/>
              <a:t> </a:t>
            </a:r>
          </a:p>
          <a:p>
            <a:pPr>
              <a:lnSpc>
                <a:spcPct val="11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3334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9214" y="4506034"/>
            <a:ext cx="795839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dirty="0" smtClean="0"/>
          </a:p>
          <a:p>
            <a:pPr algn="just"/>
            <a:r>
              <a:rPr lang="en-GB" dirty="0" smtClean="0"/>
              <a:t>O </a:t>
            </a:r>
            <a:r>
              <a:rPr lang="en-GB" dirty="0" err="1" smtClean="0"/>
              <a:t>corpo</a:t>
            </a:r>
            <a:r>
              <a:rPr lang="en-GB" dirty="0" smtClean="0"/>
              <a:t> </a:t>
            </a:r>
            <a:r>
              <a:rPr lang="en-GB" dirty="0" err="1" smtClean="0"/>
              <a:t>físico</a:t>
            </a:r>
            <a:r>
              <a:rPr lang="en-GB" dirty="0" smtClean="0"/>
              <a:t>, </a:t>
            </a:r>
            <a:r>
              <a:rPr lang="en-GB" dirty="0" err="1" smtClean="0"/>
              <a:t>e</a:t>
            </a:r>
            <a:r>
              <a:rPr lang="en-GB" dirty="0" smtClean="0"/>
              <a:t> </a:t>
            </a:r>
            <a:r>
              <a:rPr lang="en-GB" dirty="0" err="1" smtClean="0"/>
              <a:t>outros</a:t>
            </a:r>
            <a:r>
              <a:rPr lang="en-GB" dirty="0" smtClean="0"/>
              <a:t> </a:t>
            </a:r>
            <a:r>
              <a:rPr lang="en-GB" dirty="0" err="1" smtClean="0"/>
              <a:t>fenômenos</a:t>
            </a:r>
            <a:r>
              <a:rPr lang="en-GB" dirty="0" smtClean="0"/>
              <a:t> </a:t>
            </a:r>
            <a:r>
              <a:rPr lang="en-GB" dirty="0" err="1" smtClean="0"/>
              <a:t>envolvidos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prática</a:t>
            </a:r>
            <a:r>
              <a:rPr lang="en-GB" dirty="0" smtClean="0"/>
              <a:t> </a:t>
            </a:r>
            <a:r>
              <a:rPr lang="en-GB" dirty="0" err="1" smtClean="0"/>
              <a:t>médica</a:t>
            </a:r>
            <a:r>
              <a:rPr lang="en-GB" dirty="0" smtClean="0"/>
              <a:t>, </a:t>
            </a:r>
            <a:r>
              <a:rPr lang="en-GB" dirty="0" err="1" smtClean="0"/>
              <a:t>são</a:t>
            </a:r>
            <a:r>
              <a:rPr lang="en-GB" dirty="0" smtClean="0"/>
              <a:t> </a:t>
            </a:r>
            <a:r>
              <a:rPr lang="en-GB" dirty="0" err="1" smtClean="0"/>
              <a:t>análogos</a:t>
            </a:r>
            <a:r>
              <a:rPr lang="en-GB" dirty="0" smtClean="0"/>
              <a:t> </a:t>
            </a:r>
            <a:r>
              <a:rPr lang="en-GB" dirty="0" err="1" smtClean="0"/>
              <a:t>aos</a:t>
            </a:r>
            <a:r>
              <a:rPr lang="en-GB" dirty="0" smtClean="0"/>
              <a:t> </a:t>
            </a:r>
            <a:r>
              <a:rPr lang="en-GB" dirty="0" err="1" smtClean="0"/>
              <a:t>textos</a:t>
            </a:r>
            <a:r>
              <a:rPr lang="en-GB" dirty="0" smtClean="0"/>
              <a:t> </a:t>
            </a:r>
            <a:r>
              <a:rPr lang="en-GB" dirty="0" err="1" smtClean="0"/>
              <a:t>verbais</a:t>
            </a:r>
            <a:r>
              <a:rPr lang="en-GB" dirty="0" smtClean="0"/>
              <a:t> </a:t>
            </a:r>
            <a:r>
              <a:rPr lang="en-GB" dirty="0" err="1" smtClean="0"/>
              <a:t>e</a:t>
            </a:r>
            <a:r>
              <a:rPr lang="en-GB" dirty="0" smtClean="0"/>
              <a:t> </a:t>
            </a:r>
            <a:r>
              <a:rPr lang="en-GB" dirty="0" err="1" smtClean="0"/>
              <a:t>podem</a:t>
            </a:r>
            <a:r>
              <a:rPr lang="en-GB" dirty="0" smtClean="0"/>
              <a:t>, </a:t>
            </a:r>
            <a:r>
              <a:rPr lang="en-GB" dirty="0" err="1" smtClean="0"/>
              <a:t>portanto</a:t>
            </a:r>
            <a:r>
              <a:rPr lang="en-GB" dirty="0" smtClean="0"/>
              <a:t>, ser </a:t>
            </a:r>
            <a:r>
              <a:rPr lang="en-GB" dirty="0" err="1" smtClean="0"/>
              <a:t>analisados</a:t>
            </a:r>
            <a:r>
              <a:rPr lang="en-GB" dirty="0" smtClean="0"/>
              <a:t> </a:t>
            </a:r>
            <a:r>
              <a:rPr lang="en-GB" dirty="0" err="1" smtClean="0"/>
              <a:t>e</a:t>
            </a:r>
            <a:r>
              <a:rPr lang="en-GB" dirty="0" smtClean="0"/>
              <a:t> </a:t>
            </a:r>
            <a:r>
              <a:rPr lang="en-GB" dirty="0" err="1" smtClean="0"/>
              <a:t>interpretados</a:t>
            </a:r>
            <a:r>
              <a:rPr lang="en-GB" dirty="0" smtClean="0"/>
              <a:t> (</a:t>
            </a:r>
            <a:r>
              <a:rPr lang="en-GB" dirty="0" err="1" smtClean="0"/>
              <a:t>em</a:t>
            </a:r>
            <a:r>
              <a:rPr lang="en-GB" dirty="0" smtClean="0"/>
              <a:t> </a:t>
            </a:r>
            <a:r>
              <a:rPr lang="en-GB" dirty="0" err="1" smtClean="0"/>
              <a:t>suas</a:t>
            </a:r>
            <a:r>
              <a:rPr lang="en-GB" dirty="0" smtClean="0"/>
              <a:t> </a:t>
            </a:r>
            <a:r>
              <a:rPr lang="en-GB" i="1" dirty="0" err="1" smtClean="0"/>
              <a:t>formas!</a:t>
            </a:r>
            <a:r>
              <a:rPr lang="en-GB" dirty="0" err="1" smtClean="0"/>
              <a:t>)de</a:t>
            </a:r>
            <a:r>
              <a:rPr lang="en-GB" dirty="0" smtClean="0"/>
              <a:t> </a:t>
            </a:r>
            <a:r>
              <a:rPr lang="en-GB" dirty="0" err="1" smtClean="0"/>
              <a:t>acordo</a:t>
            </a:r>
            <a:r>
              <a:rPr lang="en-GB" dirty="0" smtClean="0"/>
              <a:t> com </a:t>
            </a:r>
            <a:r>
              <a:rPr lang="en-GB" dirty="0" err="1" smtClean="0"/>
              <a:t>os</a:t>
            </a:r>
            <a:r>
              <a:rPr lang="en-GB" dirty="0" smtClean="0"/>
              <a:t> </a:t>
            </a:r>
            <a:r>
              <a:rPr lang="en-GB" dirty="0" err="1" smtClean="0"/>
              <a:t>modelos</a:t>
            </a:r>
            <a:r>
              <a:rPr lang="en-GB" dirty="0" smtClean="0"/>
              <a:t> </a:t>
            </a:r>
            <a:r>
              <a:rPr lang="en-GB" dirty="0" err="1" smtClean="0"/>
              <a:t>epistemológicos</a:t>
            </a:r>
            <a:r>
              <a:rPr lang="en-GB" dirty="0" smtClean="0"/>
              <a:t> (</a:t>
            </a:r>
            <a:r>
              <a:rPr lang="en-GB" dirty="0" err="1" smtClean="0"/>
              <a:t>ou</a:t>
            </a:r>
            <a:r>
              <a:rPr lang="en-GB" dirty="0" smtClean="0"/>
              <a:t> </a:t>
            </a:r>
            <a:r>
              <a:rPr lang="en-GB" dirty="0" err="1" smtClean="0"/>
              <a:t>mesmo</a:t>
            </a:r>
            <a:r>
              <a:rPr lang="en-GB" dirty="0" smtClean="0"/>
              <a:t> </a:t>
            </a:r>
            <a:r>
              <a:rPr lang="en-GB" dirty="0" err="1" smtClean="0"/>
              <a:t>tecnológicos</a:t>
            </a:r>
            <a:r>
              <a:rPr lang="en-GB" dirty="0" smtClean="0"/>
              <a:t>) de </a:t>
            </a:r>
            <a:r>
              <a:rPr lang="en-GB" dirty="0" err="1" smtClean="0"/>
              <a:t>nosso</a:t>
            </a:r>
            <a:r>
              <a:rPr lang="en-GB" dirty="0" smtClean="0"/>
              <a:t> tempo, </a:t>
            </a:r>
            <a:r>
              <a:rPr lang="en-GB" dirty="0" err="1" smtClean="0"/>
              <a:t>como</a:t>
            </a:r>
            <a:r>
              <a:rPr lang="en-GB" dirty="0" smtClean="0"/>
              <a:t> </a:t>
            </a:r>
            <a:r>
              <a:rPr lang="en-GB" dirty="0" err="1" smtClean="0"/>
              <a:t>modos</a:t>
            </a:r>
            <a:r>
              <a:rPr lang="en-GB" dirty="0" smtClean="0"/>
              <a:t> </a:t>
            </a:r>
            <a:r>
              <a:rPr lang="en-GB" dirty="0" err="1" smtClean="0"/>
              <a:t>diversos</a:t>
            </a:r>
            <a:r>
              <a:rPr lang="en-GB" dirty="0" smtClean="0"/>
              <a:t> de </a:t>
            </a:r>
            <a:r>
              <a:rPr lang="en-GB" dirty="0" err="1" smtClean="0"/>
              <a:t>construir</a:t>
            </a:r>
            <a:r>
              <a:rPr lang="en-GB" dirty="0" smtClean="0"/>
              <a:t> a </a:t>
            </a:r>
            <a:r>
              <a:rPr lang="en-GB" dirty="0" err="1" smtClean="0"/>
              <a:t>compreensão</a:t>
            </a:r>
            <a:r>
              <a:rPr lang="en-GB" dirty="0" smtClean="0"/>
              <a:t> </a:t>
            </a:r>
            <a:r>
              <a:rPr lang="en-GB" dirty="0" err="1" smtClean="0"/>
              <a:t>e</a:t>
            </a:r>
            <a:r>
              <a:rPr lang="en-GB" dirty="0" smtClean="0"/>
              <a:t> </a:t>
            </a:r>
            <a:r>
              <a:rPr lang="en-GB" dirty="0" err="1" smtClean="0"/>
              <a:t>o</a:t>
            </a:r>
            <a:r>
              <a:rPr lang="en-GB" dirty="0" smtClean="0"/>
              <a:t> </a:t>
            </a:r>
            <a:r>
              <a:rPr lang="en-GB" dirty="0" err="1" smtClean="0"/>
              <a:t>julgamento</a:t>
            </a:r>
            <a:r>
              <a:rPr lang="en-GB" dirty="0" smtClean="0"/>
              <a:t> </a:t>
            </a:r>
            <a:r>
              <a:rPr lang="en-GB" dirty="0" err="1" smtClean="0"/>
              <a:t>desses</a:t>
            </a:r>
            <a:r>
              <a:rPr lang="en-GB" dirty="0" smtClean="0"/>
              <a:t> </a:t>
            </a:r>
            <a:r>
              <a:rPr lang="en-GB" dirty="0" err="1" smtClean="0"/>
              <a:t>fenômenos</a:t>
            </a:r>
            <a:r>
              <a:rPr lang="en-GB" dirty="0" smtClean="0"/>
              <a:t>.</a:t>
            </a:r>
            <a:endParaRPr lang="pt-BR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1100694" y="491580"/>
          <a:ext cx="7063611" cy="4064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034"/>
            <a:ext cx="8229600" cy="1053562"/>
          </a:xfrm>
          <a:solidFill>
            <a:schemeClr val="bg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/>
          </a:bodyPr>
          <a:lstStyle/>
          <a:p>
            <a:r>
              <a:rPr lang="pt-BR" sz="2400" b="1" cap="small" dirty="0" smtClean="0"/>
              <a:t>Da Hermenêutica “Clássica” </a:t>
            </a:r>
            <a:br>
              <a:rPr lang="pt-BR" sz="2400" b="1" cap="small" dirty="0" smtClean="0"/>
            </a:br>
            <a:r>
              <a:rPr lang="pt-BR" sz="2400" b="1" cap="small" dirty="0" smtClean="0"/>
              <a:t>à Hermenêutica Filosófica</a:t>
            </a:r>
            <a:endParaRPr lang="pt-BR" sz="2400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4616"/>
            <a:ext cx="8229600" cy="5172991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1800" b="1" dirty="0" smtClean="0"/>
              <a:t>Richard J. Bernstein, “</a:t>
            </a:r>
            <a:r>
              <a:rPr lang="pt-BR" sz="1800" b="1" dirty="0" err="1" smtClean="0"/>
              <a:t>From</a:t>
            </a:r>
            <a:r>
              <a:rPr lang="pt-BR" sz="1800" b="1" dirty="0" smtClean="0"/>
              <a:t> </a:t>
            </a:r>
            <a:r>
              <a:rPr lang="pt-BR" sz="1800" b="1" dirty="0" err="1" smtClean="0"/>
              <a:t>Hermeneutics</a:t>
            </a:r>
            <a:r>
              <a:rPr lang="pt-BR" sz="1800" b="1" dirty="0" smtClean="0"/>
              <a:t> to </a:t>
            </a:r>
            <a:r>
              <a:rPr lang="pt-BR" sz="1800" b="1" dirty="0" err="1" smtClean="0"/>
              <a:t>Praxis</a:t>
            </a:r>
            <a:r>
              <a:rPr lang="pt-BR" sz="1800" b="1" dirty="0" smtClean="0"/>
              <a:t>”</a:t>
            </a:r>
            <a:r>
              <a:rPr lang="pt-BR" sz="1800" dirty="0" smtClean="0"/>
              <a:t>, in </a:t>
            </a:r>
            <a:r>
              <a:rPr lang="pt-BR" sz="1800" i="1" dirty="0" err="1" smtClean="0"/>
              <a:t>Beyond</a:t>
            </a:r>
            <a:r>
              <a:rPr lang="pt-BR" sz="1800" i="1" dirty="0" smtClean="0"/>
              <a:t> </a:t>
            </a:r>
          </a:p>
          <a:p>
            <a:pPr algn="just">
              <a:buNone/>
            </a:pPr>
            <a:r>
              <a:rPr lang="pt-BR" sz="1800" i="1" dirty="0" smtClean="0"/>
              <a:t>	</a:t>
            </a:r>
            <a:r>
              <a:rPr lang="pt-BR" sz="1800" i="1" dirty="0" err="1" smtClean="0"/>
              <a:t>objectivism</a:t>
            </a:r>
            <a:r>
              <a:rPr lang="pt-BR" sz="1800" i="1" dirty="0" smtClean="0"/>
              <a:t> </a:t>
            </a:r>
            <a:r>
              <a:rPr lang="pt-BR" sz="1800" i="1" dirty="0" err="1" smtClean="0"/>
              <a:t>and</a:t>
            </a:r>
            <a:r>
              <a:rPr lang="pt-BR" sz="1800" i="1" dirty="0" smtClean="0"/>
              <a:t> </a:t>
            </a:r>
            <a:r>
              <a:rPr lang="pt-BR" sz="1800" i="1" dirty="0" err="1" smtClean="0"/>
              <a:t>relativism</a:t>
            </a:r>
            <a:r>
              <a:rPr lang="pt-BR" sz="1800" dirty="0" smtClean="0"/>
              <a:t>: </a:t>
            </a:r>
            <a:r>
              <a:rPr lang="pt-BR" sz="1800" dirty="0" err="1" smtClean="0"/>
              <a:t>science</a:t>
            </a:r>
            <a:r>
              <a:rPr lang="pt-BR" sz="1800" dirty="0" smtClean="0"/>
              <a:t>, </a:t>
            </a:r>
            <a:r>
              <a:rPr lang="pt-BR" sz="1800" dirty="0" err="1" smtClean="0"/>
              <a:t>hermeneutics</a:t>
            </a:r>
            <a:r>
              <a:rPr lang="pt-BR" sz="1800" dirty="0" smtClean="0"/>
              <a:t> </a:t>
            </a:r>
            <a:r>
              <a:rPr lang="pt-BR" sz="1800" dirty="0" err="1" smtClean="0"/>
              <a:t>and</a:t>
            </a:r>
            <a:r>
              <a:rPr lang="pt-BR" sz="1800" dirty="0" smtClean="0"/>
              <a:t> </a:t>
            </a:r>
            <a:r>
              <a:rPr lang="pt-BR" sz="1800" dirty="0" err="1" smtClean="0"/>
              <a:t>praxis</a:t>
            </a:r>
            <a:r>
              <a:rPr lang="pt-BR" sz="1800" dirty="0" smtClean="0"/>
              <a:t>. </a:t>
            </a:r>
          </a:p>
          <a:p>
            <a:pPr algn="just"/>
            <a:r>
              <a:rPr lang="pt-BR" sz="1800" dirty="0" smtClean="0"/>
              <a:t>Tradições primárias da hermenêutica: hermenêutica bíblica (cujo sentido e escopo foram modificados por pensadores alemães do século XIX, como </a:t>
            </a:r>
            <a:r>
              <a:rPr lang="pt-BR" sz="1800" dirty="0" err="1" smtClean="0"/>
              <a:t>Schleiermacher</a:t>
            </a:r>
            <a:r>
              <a:rPr lang="pt-BR" sz="1800" dirty="0" smtClean="0"/>
              <a:t> e </a:t>
            </a:r>
            <a:r>
              <a:rPr lang="pt-BR" sz="1800" dirty="0" err="1" smtClean="0"/>
              <a:t>Dilthey</a:t>
            </a:r>
            <a:r>
              <a:rPr lang="pt-BR" sz="1800" dirty="0" smtClean="0"/>
              <a:t>, que influenciaram Heidegger e </a:t>
            </a:r>
            <a:r>
              <a:rPr lang="pt-BR" sz="1800" dirty="0" err="1" smtClean="0"/>
              <a:t>Buttman</a:t>
            </a:r>
            <a:r>
              <a:rPr lang="pt-BR" sz="1800" dirty="0" smtClean="0"/>
              <a:t>) (p. 109); e o problema da interpretação dos textos literários (p. 110).</a:t>
            </a:r>
          </a:p>
          <a:p>
            <a:pPr algn="just"/>
            <a:r>
              <a:rPr lang="pt-BR" sz="1800" dirty="0" smtClean="0"/>
              <a:t>Importante congresso ocorrido nos USA em 1970, do qual participaram Charles Taylor, Paul </a:t>
            </a:r>
            <a:r>
              <a:rPr lang="pt-BR" sz="1800" dirty="0" err="1" smtClean="0"/>
              <a:t>Ricoeur</a:t>
            </a:r>
            <a:r>
              <a:rPr lang="pt-BR" sz="1800" dirty="0" smtClean="0"/>
              <a:t> e Hans-Georg </a:t>
            </a:r>
            <a:r>
              <a:rPr lang="pt-BR" sz="1800" dirty="0" err="1" smtClean="0"/>
              <a:t>Gadamer</a:t>
            </a:r>
            <a:r>
              <a:rPr lang="pt-BR" sz="1800" dirty="0" smtClean="0"/>
              <a:t>.</a:t>
            </a:r>
          </a:p>
          <a:p>
            <a:pPr algn="just"/>
            <a:r>
              <a:rPr lang="pt-BR" sz="1800" dirty="0" smtClean="0"/>
              <a:t>Taylor: “Is </a:t>
            </a:r>
            <a:r>
              <a:rPr lang="pt-BR" sz="1800" dirty="0" err="1" smtClean="0"/>
              <a:t>there</a:t>
            </a:r>
            <a:r>
              <a:rPr lang="pt-BR" sz="1800" dirty="0" smtClean="0"/>
              <a:t> a </a:t>
            </a:r>
            <a:r>
              <a:rPr lang="pt-BR" sz="1800" dirty="0" err="1" smtClean="0"/>
              <a:t>sense</a:t>
            </a:r>
            <a:r>
              <a:rPr lang="pt-BR" sz="1800" dirty="0" smtClean="0"/>
              <a:t> in </a:t>
            </a:r>
            <a:r>
              <a:rPr lang="pt-BR" sz="1800" dirty="0" err="1" smtClean="0"/>
              <a:t>which</a:t>
            </a:r>
            <a:r>
              <a:rPr lang="pt-BR" sz="1800" dirty="0" smtClean="0"/>
              <a:t> </a:t>
            </a:r>
            <a:r>
              <a:rPr lang="pt-BR" sz="1800" dirty="0" err="1" smtClean="0"/>
              <a:t>interpretation</a:t>
            </a:r>
            <a:r>
              <a:rPr lang="pt-BR" sz="1800" dirty="0" smtClean="0"/>
              <a:t> is essencial to </a:t>
            </a:r>
            <a:r>
              <a:rPr lang="pt-BR" sz="1800" dirty="0" err="1" smtClean="0"/>
              <a:t>explanation</a:t>
            </a:r>
            <a:r>
              <a:rPr lang="pt-BR" sz="1800" dirty="0" smtClean="0"/>
              <a:t> in </a:t>
            </a:r>
            <a:r>
              <a:rPr lang="pt-BR" sz="1800" dirty="0" err="1" smtClean="0"/>
              <a:t>the</a:t>
            </a:r>
            <a:r>
              <a:rPr lang="pt-BR" sz="1800" dirty="0" smtClean="0"/>
              <a:t> </a:t>
            </a:r>
            <a:r>
              <a:rPr lang="pt-BR" sz="1800" dirty="0" err="1" smtClean="0"/>
              <a:t>sciences</a:t>
            </a:r>
            <a:r>
              <a:rPr lang="pt-BR" sz="1800" dirty="0" smtClean="0"/>
              <a:t> </a:t>
            </a:r>
            <a:r>
              <a:rPr lang="pt-BR" sz="1800" dirty="0" err="1" smtClean="0"/>
              <a:t>of</a:t>
            </a:r>
            <a:r>
              <a:rPr lang="pt-BR" sz="1800" dirty="0" smtClean="0"/>
              <a:t> </a:t>
            </a:r>
            <a:r>
              <a:rPr lang="pt-BR" sz="1800" dirty="0" err="1" smtClean="0"/>
              <a:t>man</a:t>
            </a:r>
            <a:r>
              <a:rPr lang="pt-BR" sz="1800" dirty="0" smtClean="0"/>
              <a:t>? </a:t>
            </a:r>
            <a:r>
              <a:rPr lang="pt-BR" sz="1800" dirty="0" err="1" smtClean="0"/>
              <a:t>The</a:t>
            </a:r>
            <a:r>
              <a:rPr lang="pt-BR" sz="1800" dirty="0" smtClean="0"/>
              <a:t> </a:t>
            </a:r>
            <a:r>
              <a:rPr lang="pt-BR" sz="1800" dirty="0" err="1" smtClean="0"/>
              <a:t>view</a:t>
            </a:r>
            <a:r>
              <a:rPr lang="pt-BR" sz="1800" dirty="0" smtClean="0"/>
              <a:t> </a:t>
            </a:r>
            <a:r>
              <a:rPr lang="pt-BR" sz="1800" dirty="0" err="1" smtClean="0"/>
              <a:t>that</a:t>
            </a:r>
            <a:r>
              <a:rPr lang="pt-BR" sz="1800" dirty="0" smtClean="0"/>
              <a:t> </a:t>
            </a:r>
            <a:r>
              <a:rPr lang="pt-BR" sz="1800" dirty="0" err="1" smtClean="0"/>
              <a:t>there</a:t>
            </a:r>
            <a:r>
              <a:rPr lang="pt-BR" sz="1800" dirty="0" smtClean="0"/>
              <a:t> is </a:t>
            </a:r>
            <a:r>
              <a:rPr lang="pt-BR" sz="1800" dirty="0" err="1" smtClean="0"/>
              <a:t>an</a:t>
            </a:r>
            <a:r>
              <a:rPr lang="pt-BR" sz="1800" dirty="0" smtClean="0"/>
              <a:t> </a:t>
            </a:r>
            <a:r>
              <a:rPr lang="pt-BR" sz="1800" dirty="0" err="1" smtClean="0"/>
              <a:t>unavoidably</a:t>
            </a:r>
            <a:r>
              <a:rPr lang="pt-BR" sz="1800" dirty="0" smtClean="0"/>
              <a:t> ‘</a:t>
            </a:r>
            <a:r>
              <a:rPr lang="pt-BR" sz="1800" dirty="0" err="1" smtClean="0"/>
              <a:t>hermeneutical</a:t>
            </a:r>
            <a:r>
              <a:rPr lang="pt-BR" sz="1800" dirty="0" smtClean="0"/>
              <a:t>’ </a:t>
            </a:r>
            <a:r>
              <a:rPr lang="pt-BR" sz="1800" dirty="0" err="1" smtClean="0"/>
              <a:t>component</a:t>
            </a:r>
            <a:r>
              <a:rPr lang="pt-BR" sz="1800" dirty="0" smtClean="0"/>
              <a:t> in </a:t>
            </a:r>
            <a:r>
              <a:rPr lang="pt-BR" sz="1800" dirty="0" err="1" smtClean="0"/>
              <a:t>the</a:t>
            </a:r>
            <a:r>
              <a:rPr lang="pt-BR" sz="1800" dirty="0" smtClean="0"/>
              <a:t> </a:t>
            </a:r>
            <a:r>
              <a:rPr lang="pt-BR" sz="1800" dirty="0" err="1" smtClean="0"/>
              <a:t>sciences</a:t>
            </a:r>
            <a:r>
              <a:rPr lang="pt-BR" sz="1800" dirty="0" smtClean="0"/>
              <a:t> </a:t>
            </a:r>
            <a:r>
              <a:rPr lang="pt-BR" sz="1800" dirty="0" err="1" smtClean="0"/>
              <a:t>of</a:t>
            </a:r>
            <a:r>
              <a:rPr lang="pt-BR" sz="1800" dirty="0" smtClean="0"/>
              <a:t> </a:t>
            </a:r>
            <a:r>
              <a:rPr lang="pt-BR" sz="1800" dirty="0" err="1" smtClean="0"/>
              <a:t>man</a:t>
            </a:r>
            <a:r>
              <a:rPr lang="pt-BR" sz="1800" dirty="0" smtClean="0"/>
              <a:t>, </a:t>
            </a:r>
            <a:r>
              <a:rPr lang="pt-BR" sz="1800" dirty="0" err="1" smtClean="0"/>
              <a:t>goes</a:t>
            </a:r>
            <a:r>
              <a:rPr lang="pt-BR" sz="1800" dirty="0" smtClean="0"/>
              <a:t> </a:t>
            </a:r>
            <a:r>
              <a:rPr lang="pt-BR" sz="1800" dirty="0" err="1" smtClean="0"/>
              <a:t>back</a:t>
            </a:r>
            <a:r>
              <a:rPr lang="pt-BR" sz="1800" dirty="0" smtClean="0"/>
              <a:t> to </a:t>
            </a:r>
            <a:r>
              <a:rPr lang="pt-BR" sz="1800" dirty="0" err="1" smtClean="0"/>
              <a:t>Dilthey</a:t>
            </a:r>
            <a:r>
              <a:rPr lang="pt-BR" sz="1800" dirty="0" smtClean="0"/>
              <a:t>. </a:t>
            </a:r>
            <a:r>
              <a:rPr lang="pt-BR" sz="1800" dirty="0" err="1" smtClean="0"/>
              <a:t>But</a:t>
            </a:r>
            <a:r>
              <a:rPr lang="pt-BR" sz="1800" dirty="0" smtClean="0"/>
              <a:t> </a:t>
            </a:r>
            <a:r>
              <a:rPr lang="pt-BR" sz="1800" dirty="0" err="1" smtClean="0"/>
              <a:t>recently</a:t>
            </a:r>
            <a:r>
              <a:rPr lang="pt-BR" sz="1800" dirty="0" smtClean="0"/>
              <a:t> </a:t>
            </a:r>
            <a:r>
              <a:rPr lang="pt-BR" sz="1800" dirty="0" err="1" smtClean="0"/>
              <a:t>the</a:t>
            </a:r>
            <a:r>
              <a:rPr lang="pt-BR" sz="1800" dirty="0" smtClean="0"/>
              <a:t> </a:t>
            </a:r>
            <a:r>
              <a:rPr lang="pt-BR" sz="1800" dirty="0" err="1" smtClean="0"/>
              <a:t>question</a:t>
            </a:r>
            <a:r>
              <a:rPr lang="pt-BR" sz="1800" dirty="0" smtClean="0"/>
              <a:t> </a:t>
            </a:r>
            <a:r>
              <a:rPr lang="pt-BR" sz="1800" dirty="0" err="1" smtClean="0"/>
              <a:t>has</a:t>
            </a:r>
            <a:r>
              <a:rPr lang="pt-BR" sz="1800" dirty="0" smtClean="0"/>
              <a:t> come </a:t>
            </a:r>
            <a:r>
              <a:rPr lang="pt-BR" sz="1800" dirty="0" err="1" smtClean="0"/>
              <a:t>again</a:t>
            </a:r>
            <a:r>
              <a:rPr lang="pt-BR" sz="1800" dirty="0" smtClean="0"/>
              <a:t> to </a:t>
            </a:r>
            <a:r>
              <a:rPr lang="pt-BR" sz="1800" dirty="0" err="1" smtClean="0"/>
              <a:t>the</a:t>
            </a:r>
            <a:r>
              <a:rPr lang="pt-BR" sz="1800" dirty="0" smtClean="0"/>
              <a:t> </a:t>
            </a:r>
            <a:r>
              <a:rPr lang="pt-BR" sz="1800" dirty="0" err="1" smtClean="0"/>
              <a:t>fore</a:t>
            </a:r>
            <a:r>
              <a:rPr lang="pt-BR" sz="1800" dirty="0" smtClean="0"/>
              <a:t>, for </a:t>
            </a:r>
            <a:r>
              <a:rPr lang="pt-BR" sz="1800" dirty="0" err="1" smtClean="0"/>
              <a:t>instance</a:t>
            </a:r>
            <a:r>
              <a:rPr lang="pt-BR" sz="1800" dirty="0" smtClean="0"/>
              <a:t>, in </a:t>
            </a:r>
            <a:r>
              <a:rPr lang="pt-BR" sz="1800" dirty="0" err="1" smtClean="0"/>
              <a:t>the</a:t>
            </a:r>
            <a:r>
              <a:rPr lang="pt-BR" sz="1800" dirty="0" smtClean="0"/>
              <a:t> work </a:t>
            </a:r>
            <a:r>
              <a:rPr lang="pt-BR" sz="1800" dirty="0" err="1" smtClean="0"/>
              <a:t>of</a:t>
            </a:r>
            <a:r>
              <a:rPr lang="pt-BR" sz="1800" dirty="0" smtClean="0"/>
              <a:t> </a:t>
            </a:r>
            <a:r>
              <a:rPr lang="pt-BR" sz="1800" dirty="0" err="1" smtClean="0"/>
              <a:t>Gadamer</a:t>
            </a:r>
            <a:r>
              <a:rPr lang="pt-BR" sz="1800" dirty="0" smtClean="0"/>
              <a:t>, in </a:t>
            </a:r>
            <a:r>
              <a:rPr lang="pt-BR" sz="1800" dirty="0" err="1" smtClean="0"/>
              <a:t>Ricoeur’s</a:t>
            </a:r>
            <a:r>
              <a:rPr lang="pt-BR" sz="1800" dirty="0" smtClean="0"/>
              <a:t> </a:t>
            </a:r>
            <a:r>
              <a:rPr lang="pt-BR" sz="1800" dirty="0" err="1" smtClean="0"/>
              <a:t>interpretation</a:t>
            </a:r>
            <a:r>
              <a:rPr lang="pt-BR" sz="1800" dirty="0" smtClean="0"/>
              <a:t> </a:t>
            </a:r>
            <a:r>
              <a:rPr lang="pt-BR" sz="1800" dirty="0" err="1" smtClean="0"/>
              <a:t>of</a:t>
            </a:r>
            <a:r>
              <a:rPr lang="pt-BR" sz="1800" dirty="0" smtClean="0"/>
              <a:t> Freud, </a:t>
            </a:r>
            <a:r>
              <a:rPr lang="pt-BR" sz="1800" dirty="0" err="1" smtClean="0"/>
              <a:t>and</a:t>
            </a:r>
            <a:r>
              <a:rPr lang="pt-BR" sz="1800" dirty="0" smtClean="0"/>
              <a:t> in </a:t>
            </a:r>
            <a:r>
              <a:rPr lang="pt-BR" sz="1800" dirty="0" err="1" smtClean="0"/>
              <a:t>the</a:t>
            </a:r>
            <a:r>
              <a:rPr lang="pt-BR" sz="1800" dirty="0" smtClean="0"/>
              <a:t> </a:t>
            </a:r>
            <a:r>
              <a:rPr lang="pt-BR" sz="1800" dirty="0" err="1" smtClean="0"/>
              <a:t>writing</a:t>
            </a:r>
            <a:r>
              <a:rPr lang="pt-BR" sz="1800" dirty="0" smtClean="0"/>
              <a:t> </a:t>
            </a:r>
            <a:r>
              <a:rPr lang="pt-BR" sz="1800" dirty="0" err="1" smtClean="0"/>
              <a:t>of</a:t>
            </a:r>
            <a:r>
              <a:rPr lang="pt-BR" sz="1800" dirty="0" smtClean="0"/>
              <a:t> Habermas” (p. 110)</a:t>
            </a:r>
          </a:p>
          <a:p>
            <a:pPr algn="just"/>
            <a:r>
              <a:rPr lang="pt-BR" sz="1800" dirty="0" smtClean="0"/>
              <a:t>Hermenêutica Filosófica: método de </a:t>
            </a:r>
            <a:r>
              <a:rPr lang="pt-BR" sz="1800" i="1" dirty="0" smtClean="0"/>
              <a:t>conhecimento </a:t>
            </a:r>
            <a:r>
              <a:rPr lang="pt-BR" sz="1800" dirty="0" smtClean="0"/>
              <a:t>passa a ser, </a:t>
            </a:r>
          </a:p>
          <a:p>
            <a:pPr algn="just">
              <a:buNone/>
            </a:pPr>
            <a:r>
              <a:rPr lang="pt-BR" sz="1800" dirty="0" smtClean="0"/>
              <a:t>	não o empírico, mas o interpretativo; ‘verdades’ passam a ser, </a:t>
            </a:r>
          </a:p>
          <a:p>
            <a:pPr algn="just">
              <a:buNone/>
            </a:pPr>
            <a:r>
              <a:rPr lang="pt-BR" sz="1800" dirty="0" smtClean="0"/>
              <a:t>	não conhecimento do real, mas os sentidos a partir do </a:t>
            </a:r>
          </a:p>
          <a:p>
            <a:pPr algn="just">
              <a:buNone/>
            </a:pPr>
            <a:r>
              <a:rPr lang="pt-BR" sz="1800" dirty="0" smtClean="0"/>
              <a:t>	</a:t>
            </a:r>
            <a:r>
              <a:rPr lang="pt-BR" sz="1800" dirty="0" err="1" smtClean="0"/>
              <a:t>estar-no-mundo</a:t>
            </a:r>
            <a:r>
              <a:rPr lang="pt-BR" sz="1800" dirty="0" smtClean="0"/>
              <a:t>.</a:t>
            </a:r>
          </a:p>
          <a:p>
            <a:pPr algn="just"/>
            <a:endParaRPr lang="pt-BR" sz="1800" dirty="0"/>
          </a:p>
        </p:txBody>
      </p:sp>
      <p:pic>
        <p:nvPicPr>
          <p:cNvPr id="5" name="Picture 4" descr="richard bernste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766" y="4905021"/>
            <a:ext cx="1404254" cy="1872339"/>
          </a:xfrm>
          <a:prstGeom prst="rect">
            <a:avLst/>
          </a:prstGeom>
        </p:spPr>
      </p:pic>
      <p:pic>
        <p:nvPicPr>
          <p:cNvPr id="6" name="Picture 5" descr="bernstein beyo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0907" y="88222"/>
            <a:ext cx="1202501" cy="1808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130" y="164523"/>
            <a:ext cx="8229600" cy="926089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Paulo, </a:t>
            </a:r>
            <a:r>
              <a:rPr lang="en-GB" sz="3200" b="1" dirty="0" err="1" smtClean="0"/>
              <a:t>Outro</a:t>
            </a:r>
            <a:r>
              <a:rPr lang="en-GB" sz="3200" b="1" dirty="0" smtClean="0"/>
              <a:t>, </a:t>
            </a:r>
            <a:r>
              <a:rPr lang="en-GB" sz="3200" b="1" dirty="0" err="1" smtClean="0"/>
              <a:t>Câncer</a:t>
            </a:r>
            <a:r>
              <a:rPr lang="en-GB" sz="3200" b="1" dirty="0" smtClean="0"/>
              <a:t>: “</a:t>
            </a:r>
            <a:r>
              <a:rPr lang="en-GB" sz="3200" b="1" dirty="0" err="1" smtClean="0"/>
              <a:t>eu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sou</a:t>
            </a:r>
            <a:r>
              <a:rPr lang="en-GB" sz="3200" b="1" dirty="0" smtClean="0"/>
              <a:t> um </a:t>
            </a:r>
            <a:r>
              <a:rPr lang="en-GB" sz="3200" b="1" dirty="0" err="1" smtClean="0"/>
              <a:t>outro</a:t>
            </a:r>
            <a:r>
              <a:rPr lang="en-GB" sz="3200" b="1" dirty="0" smtClean="0"/>
              <a:t>”</a:t>
            </a:r>
            <a:endParaRPr lang="pt-BR" sz="3200" dirty="0"/>
          </a:p>
        </p:txBody>
      </p:sp>
      <p:pic>
        <p:nvPicPr>
          <p:cNvPr id="7" name="Picture 6" descr="Graciliano_Ramo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391" y="5244715"/>
            <a:ext cx="1308346" cy="1297709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Picture 7" descr="Insôni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8738" y="5244715"/>
            <a:ext cx="1286164" cy="1286164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" name="Picture 8" descr="Cardoso Pir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8417" y="5202382"/>
            <a:ext cx="876300" cy="130175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" name="Picture 9" descr="De profundi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6010" y="5202382"/>
            <a:ext cx="774798" cy="1286164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6426" y="5200226"/>
            <a:ext cx="935959" cy="1288320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aphicFrame>
        <p:nvGraphicFramePr>
          <p:cNvPr id="11" name="Diagram 10"/>
          <p:cNvGraphicFramePr/>
          <p:nvPr/>
        </p:nvGraphicFramePr>
        <p:xfrm>
          <a:off x="939685" y="1096108"/>
          <a:ext cx="7354075" cy="1102279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2" name="Diagram 11"/>
          <p:cNvGraphicFramePr/>
          <p:nvPr/>
        </p:nvGraphicFramePr>
        <p:xfrm>
          <a:off x="939685" y="2275542"/>
          <a:ext cx="7354076" cy="2421621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4072" y="2839398"/>
            <a:ext cx="15932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“Paulo”</a:t>
            </a:r>
          </a:p>
          <a:p>
            <a:pPr algn="ctr"/>
            <a:endParaRPr lang="pt-BR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68455" y="710830"/>
            <a:ext cx="3810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 smtClean="0"/>
              <a:t>“Paulo” </a:t>
            </a:r>
            <a:r>
              <a:rPr lang="en-GB" sz="1600" dirty="0" err="1" smtClean="0"/>
              <a:t>corresponde</a:t>
            </a:r>
            <a:r>
              <a:rPr lang="en-GB" sz="1600" dirty="0" smtClean="0"/>
              <a:t> a um </a:t>
            </a:r>
            <a:r>
              <a:rPr lang="en-GB" sz="1600" dirty="0" err="1" smtClean="0"/>
              <a:t>nome</a:t>
            </a:r>
            <a:r>
              <a:rPr lang="en-GB" sz="1600" dirty="0" smtClean="0"/>
              <a:t> de </a:t>
            </a:r>
            <a:r>
              <a:rPr lang="en-GB" sz="1600" dirty="0" err="1" smtClean="0"/>
              <a:t>batismo</a:t>
            </a:r>
            <a:r>
              <a:rPr lang="en-GB" sz="1600" dirty="0" smtClean="0"/>
              <a:t> </a:t>
            </a:r>
            <a:r>
              <a:rPr lang="en-GB" sz="1600" dirty="0" err="1" smtClean="0"/>
              <a:t>comum</a:t>
            </a:r>
            <a:r>
              <a:rPr lang="en-GB" sz="1600" dirty="0" smtClean="0"/>
              <a:t> </a:t>
            </a:r>
            <a:r>
              <a:rPr lang="en-GB" sz="1600" dirty="0" err="1" smtClean="0"/>
              <a:t>em</a:t>
            </a:r>
            <a:r>
              <a:rPr lang="en-GB" sz="1600" dirty="0" smtClean="0"/>
              <a:t> </a:t>
            </a:r>
            <a:r>
              <a:rPr lang="en-GB" sz="1600" dirty="0" err="1" smtClean="0"/>
              <a:t>Português</a:t>
            </a:r>
            <a:r>
              <a:rPr lang="en-GB" sz="1600" dirty="0" smtClean="0"/>
              <a:t>.</a:t>
            </a:r>
            <a:r>
              <a:rPr lang="pt-BR" sz="1600" dirty="0" smtClean="0"/>
              <a:t> </a:t>
            </a:r>
            <a:endParaRPr lang="pt-BR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068455" y="1472837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 smtClean="0"/>
              <a:t>O </a:t>
            </a:r>
            <a:r>
              <a:rPr lang="en-US" sz="1600" dirty="0" err="1" smtClean="0"/>
              <a:t>narrador</a:t>
            </a:r>
            <a:r>
              <a:rPr lang="en-GB" sz="1600" dirty="0" smtClean="0"/>
              <a:t> </a:t>
            </a:r>
            <a:r>
              <a:rPr lang="en-GB" sz="1600" dirty="0" err="1" smtClean="0"/>
              <a:t>em</a:t>
            </a:r>
            <a:r>
              <a:rPr lang="en-GB" sz="1600" dirty="0" smtClean="0"/>
              <a:t> 1a </a:t>
            </a:r>
            <a:r>
              <a:rPr lang="en-GB" sz="1600" dirty="0" err="1" smtClean="0"/>
              <a:t>pessoa</a:t>
            </a:r>
            <a:r>
              <a:rPr lang="en-GB" sz="1600" dirty="0" smtClean="0"/>
              <a:t> </a:t>
            </a:r>
            <a:r>
              <a:rPr lang="en-GB" sz="1600" dirty="0" err="1" smtClean="0"/>
              <a:t>teve</a:t>
            </a:r>
            <a:r>
              <a:rPr lang="en-GB" sz="1600" dirty="0" smtClean="0"/>
              <a:t> </a:t>
            </a:r>
            <a:r>
              <a:rPr lang="en-GB" sz="1600" dirty="0" err="1" smtClean="0"/>
              <a:t>seu</a:t>
            </a:r>
            <a:r>
              <a:rPr lang="en-GB" sz="1600" dirty="0" smtClean="0"/>
              <a:t> </a:t>
            </a:r>
            <a:r>
              <a:rPr lang="en-GB" sz="1600" dirty="0" err="1" smtClean="0"/>
              <a:t>lado</a:t>
            </a:r>
            <a:r>
              <a:rPr lang="en-GB" sz="1600" dirty="0" smtClean="0"/>
              <a:t> </a:t>
            </a:r>
            <a:r>
              <a:rPr lang="en-GB" sz="1600" dirty="0" err="1" smtClean="0"/>
              <a:t>direito</a:t>
            </a:r>
            <a:r>
              <a:rPr lang="en-GB" sz="1600" dirty="0" smtClean="0"/>
              <a:t> </a:t>
            </a:r>
            <a:r>
              <a:rPr lang="en-GB" sz="1600" dirty="0" err="1" smtClean="0"/>
              <a:t>operado</a:t>
            </a:r>
            <a:r>
              <a:rPr lang="en-GB" sz="1600" dirty="0" smtClean="0"/>
              <a:t> </a:t>
            </a:r>
            <a:r>
              <a:rPr lang="en-GB" sz="1600" dirty="0" err="1" smtClean="0"/>
              <a:t>e</a:t>
            </a:r>
            <a:r>
              <a:rPr lang="en-GB" sz="1600" dirty="0" smtClean="0"/>
              <a:t> se </a:t>
            </a:r>
            <a:r>
              <a:rPr lang="en-GB" sz="1600" dirty="0" err="1" smtClean="0"/>
              <a:t>encontra</a:t>
            </a:r>
            <a:r>
              <a:rPr lang="en-GB" sz="1600" dirty="0" smtClean="0"/>
              <a:t> </a:t>
            </a:r>
            <a:r>
              <a:rPr lang="en-GB" sz="1600" dirty="0" err="1" smtClean="0"/>
              <a:t>preso</a:t>
            </a:r>
            <a:r>
              <a:rPr lang="en-GB" sz="1600" dirty="0" smtClean="0"/>
              <a:t>, com </a:t>
            </a:r>
            <a:r>
              <a:rPr lang="en-GB" sz="1600" dirty="0" err="1" smtClean="0"/>
              <a:t>dores</a:t>
            </a:r>
            <a:r>
              <a:rPr lang="en-GB" sz="1600" dirty="0" smtClean="0"/>
              <a:t>, a </a:t>
            </a:r>
            <a:r>
              <a:rPr lang="en-GB" sz="1600" dirty="0" err="1" smtClean="0"/>
              <a:t>uma</a:t>
            </a:r>
            <a:r>
              <a:rPr lang="en-GB" sz="1600" dirty="0" smtClean="0"/>
              <a:t> </a:t>
            </a:r>
            <a:r>
              <a:rPr lang="en-GB" sz="1600" dirty="0" err="1" smtClean="0"/>
              <a:t>cama</a:t>
            </a:r>
            <a:r>
              <a:rPr lang="en-GB" sz="1600" dirty="0" smtClean="0"/>
              <a:t> de hospital.</a:t>
            </a:r>
            <a:endParaRPr lang="pt-BR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080000" y="2545934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 smtClean="0"/>
              <a:t>Os </a:t>
            </a:r>
            <a:r>
              <a:rPr lang="en-GB" sz="1600" dirty="0" err="1" smtClean="0"/>
              <a:t>sofrimentos</a:t>
            </a:r>
            <a:r>
              <a:rPr lang="en-GB" sz="1600" dirty="0" smtClean="0"/>
              <a:t> </a:t>
            </a:r>
            <a:r>
              <a:rPr lang="en-GB" sz="1600" dirty="0" err="1" smtClean="0"/>
              <a:t>são</a:t>
            </a:r>
            <a:r>
              <a:rPr lang="en-GB" sz="1600" dirty="0" smtClean="0"/>
              <a:t> </a:t>
            </a:r>
            <a:r>
              <a:rPr lang="en-GB" sz="1600" dirty="0" err="1" smtClean="0"/>
              <a:t>causados</a:t>
            </a:r>
            <a:r>
              <a:rPr lang="en-GB" sz="1600" dirty="0" smtClean="0"/>
              <a:t> </a:t>
            </a:r>
            <a:r>
              <a:rPr lang="en-GB" sz="1600" dirty="0" err="1" smtClean="0"/>
              <a:t>por</a:t>
            </a:r>
            <a:r>
              <a:rPr lang="en-GB" sz="1600" dirty="0" smtClean="0"/>
              <a:t> um </a:t>
            </a:r>
            <a:r>
              <a:rPr lang="en-GB" sz="1600" dirty="0" err="1" smtClean="0"/>
              <a:t>intruso</a:t>
            </a:r>
            <a:r>
              <a:rPr lang="en-GB" sz="1600" dirty="0" smtClean="0"/>
              <a:t> </a:t>
            </a:r>
            <a:r>
              <a:rPr lang="en-GB" sz="1600" dirty="0" err="1" smtClean="0"/>
              <a:t>chamado</a:t>
            </a:r>
            <a:r>
              <a:rPr lang="en-GB" sz="1600" dirty="0" smtClean="0"/>
              <a:t> Paulo, </a:t>
            </a:r>
            <a:r>
              <a:rPr lang="en-GB" sz="1600" dirty="0" err="1" smtClean="0"/>
              <a:t>que</a:t>
            </a:r>
            <a:r>
              <a:rPr lang="en-GB" sz="1600" dirty="0" smtClean="0"/>
              <a:t> </a:t>
            </a:r>
            <a:r>
              <a:rPr lang="en-GB" sz="1600" dirty="0" err="1" smtClean="0"/>
              <a:t>invadira</a:t>
            </a:r>
            <a:r>
              <a:rPr lang="en-GB" sz="1600" dirty="0" smtClean="0"/>
              <a:t> </a:t>
            </a:r>
            <a:r>
              <a:rPr lang="en-GB" sz="1600" dirty="0" err="1" smtClean="0"/>
              <a:t>o</a:t>
            </a:r>
            <a:r>
              <a:rPr lang="en-GB" sz="1600" dirty="0" smtClean="0"/>
              <a:t> </a:t>
            </a:r>
            <a:r>
              <a:rPr lang="en-GB" sz="1600" dirty="0" err="1" smtClean="0"/>
              <a:t>lado</a:t>
            </a:r>
            <a:r>
              <a:rPr lang="en-GB" sz="1600" dirty="0" smtClean="0"/>
              <a:t> </a:t>
            </a:r>
            <a:r>
              <a:rPr lang="en-GB" sz="1600" dirty="0" err="1" smtClean="0"/>
              <a:t>direito</a:t>
            </a:r>
            <a:r>
              <a:rPr lang="en-GB" sz="1600" dirty="0" smtClean="0"/>
              <a:t> do </a:t>
            </a:r>
            <a:r>
              <a:rPr lang="en-GB" sz="1600" dirty="0" err="1" smtClean="0"/>
              <a:t>corpo</a:t>
            </a:r>
            <a:r>
              <a:rPr lang="en-GB" sz="1600" dirty="0" smtClean="0"/>
              <a:t> do </a:t>
            </a:r>
            <a:r>
              <a:rPr lang="en-GB" sz="1600" dirty="0" err="1" smtClean="0"/>
              <a:t>narrador</a:t>
            </a:r>
            <a:r>
              <a:rPr lang="en-GB" sz="1600" dirty="0" smtClean="0"/>
              <a:t>.</a:t>
            </a:r>
            <a:r>
              <a:rPr lang="pt-BR" sz="1600" dirty="0" smtClean="0"/>
              <a:t> </a:t>
            </a:r>
            <a:endParaRPr lang="pt-BR" sz="1600" dirty="0"/>
          </a:p>
        </p:txBody>
      </p:sp>
      <p:pic>
        <p:nvPicPr>
          <p:cNvPr id="12" name="Picture 11" descr="insonia ilustraçã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23" y="1047860"/>
            <a:ext cx="2618808" cy="4400311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5" name="TextBox 14"/>
          <p:cNvSpPr txBox="1"/>
          <p:nvPr/>
        </p:nvSpPr>
        <p:spPr>
          <a:xfrm>
            <a:off x="5068455" y="3775470"/>
            <a:ext cx="3810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 smtClean="0"/>
              <a:t>O </a:t>
            </a:r>
            <a:r>
              <a:rPr lang="en-US" sz="1600" dirty="0" smtClean="0"/>
              <a:t>tempo </a:t>
            </a:r>
            <a:r>
              <a:rPr lang="en-US" sz="1600" dirty="0" err="1" smtClean="0"/>
              <a:t>narrativo</a:t>
            </a:r>
            <a:r>
              <a:rPr lang="en-US" sz="1600" dirty="0" smtClean="0"/>
              <a:t> </a:t>
            </a:r>
            <a:r>
              <a:rPr lang="en-US" sz="1600" dirty="0" err="1" smtClean="0"/>
              <a:t>é</a:t>
            </a:r>
            <a:r>
              <a:rPr lang="en-US" sz="1600" dirty="0" smtClean="0"/>
              <a:t> um </a:t>
            </a:r>
            <a:r>
              <a:rPr lang="en-US" sz="1600" dirty="0" err="1" smtClean="0"/>
              <a:t>eterno</a:t>
            </a:r>
            <a:r>
              <a:rPr lang="en-US" sz="1600" dirty="0" smtClean="0"/>
              <a:t> </a:t>
            </a:r>
            <a:r>
              <a:rPr lang="en-US" sz="1600" dirty="0" err="1" smtClean="0"/>
              <a:t>e</a:t>
            </a:r>
            <a:r>
              <a:rPr lang="en-US" sz="1600" dirty="0" smtClean="0"/>
              <a:t> </a:t>
            </a:r>
            <a:r>
              <a:rPr lang="en-US" sz="1600" dirty="0" err="1" smtClean="0"/>
              <a:t>lamentoso</a:t>
            </a:r>
            <a:r>
              <a:rPr lang="en-US" sz="1600" dirty="0" smtClean="0"/>
              <a:t> </a:t>
            </a:r>
            <a:r>
              <a:rPr lang="en-US" sz="1600" dirty="0" err="1" smtClean="0"/>
              <a:t>presente</a:t>
            </a:r>
            <a:r>
              <a:rPr lang="en-GB" sz="1600" dirty="0" smtClean="0"/>
              <a:t>. </a:t>
            </a:r>
            <a:endParaRPr lang="pt-BR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5068455" y="4722963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 smtClean="0"/>
              <a:t>O </a:t>
            </a:r>
            <a:r>
              <a:rPr lang="en-US" sz="1600" dirty="0" err="1" smtClean="0"/>
              <a:t>narrador</a:t>
            </a:r>
            <a:r>
              <a:rPr lang="en-GB" sz="1600" dirty="0" smtClean="0"/>
              <a:t> </a:t>
            </a:r>
            <a:r>
              <a:rPr lang="en-GB" sz="1600" dirty="0" err="1" smtClean="0"/>
              <a:t>está</a:t>
            </a:r>
            <a:r>
              <a:rPr lang="en-GB" sz="1600" dirty="0" smtClean="0"/>
              <a:t> </a:t>
            </a:r>
            <a:r>
              <a:rPr lang="en-GB" sz="1600" dirty="0" err="1" smtClean="0"/>
              <a:t>sempre</a:t>
            </a:r>
            <a:r>
              <a:rPr lang="en-GB" sz="1600" dirty="0" smtClean="0"/>
              <a:t> </a:t>
            </a:r>
            <a:r>
              <a:rPr lang="en-GB" sz="1600" dirty="0" err="1" smtClean="0"/>
              <a:t>dividido</a:t>
            </a:r>
            <a:r>
              <a:rPr lang="en-GB" sz="1600" dirty="0" smtClean="0"/>
              <a:t> </a:t>
            </a:r>
            <a:r>
              <a:rPr lang="en-GB" sz="1600" dirty="0" err="1" smtClean="0"/>
              <a:t>em</a:t>
            </a:r>
            <a:r>
              <a:rPr lang="en-GB" sz="1600" dirty="0" smtClean="0"/>
              <a:t> </a:t>
            </a:r>
            <a:r>
              <a:rPr lang="en-GB" sz="1600" dirty="0" err="1" smtClean="0"/>
              <a:t>dois</a:t>
            </a:r>
            <a:r>
              <a:rPr lang="en-GB" sz="1600" dirty="0" smtClean="0"/>
              <a:t> </a:t>
            </a:r>
            <a:r>
              <a:rPr lang="en-GB" sz="1600" dirty="0" err="1" smtClean="0"/>
              <a:t>seres</a:t>
            </a:r>
            <a:r>
              <a:rPr lang="en-GB" sz="1600" dirty="0" smtClean="0"/>
              <a:t> </a:t>
            </a:r>
            <a:r>
              <a:rPr lang="en-GB" sz="1600" dirty="0" err="1" smtClean="0"/>
              <a:t>diferentes</a:t>
            </a:r>
            <a:r>
              <a:rPr lang="en-GB" sz="1600" dirty="0" smtClean="0"/>
              <a:t>. O </a:t>
            </a:r>
            <a:r>
              <a:rPr lang="en-GB" sz="1600" dirty="0" err="1" smtClean="0"/>
              <a:t>único</a:t>
            </a:r>
            <a:r>
              <a:rPr lang="en-GB" sz="1600" dirty="0" smtClean="0"/>
              <a:t> </a:t>
            </a:r>
            <a:r>
              <a:rPr lang="en-GB" sz="1600" dirty="0" err="1" smtClean="0"/>
              <a:t>modo</a:t>
            </a:r>
            <a:r>
              <a:rPr lang="en-GB" sz="1600" dirty="0" smtClean="0"/>
              <a:t> de </a:t>
            </a:r>
            <a:r>
              <a:rPr lang="en-GB" sz="1600" dirty="0" err="1" smtClean="0"/>
              <a:t>tratar</a:t>
            </a:r>
            <a:r>
              <a:rPr lang="en-GB" sz="1600" dirty="0" smtClean="0"/>
              <a:t> disso </a:t>
            </a:r>
            <a:r>
              <a:rPr lang="en-GB" sz="1600" dirty="0" err="1" smtClean="0"/>
              <a:t>é</a:t>
            </a:r>
            <a:r>
              <a:rPr lang="en-GB" sz="1600" dirty="0" smtClean="0"/>
              <a:t> </a:t>
            </a:r>
            <a:r>
              <a:rPr lang="en-GB" sz="1600" dirty="0" err="1" smtClean="0"/>
              <a:t>cortando</a:t>
            </a:r>
            <a:r>
              <a:rPr lang="en-GB" sz="1600" dirty="0" smtClean="0"/>
              <a:t> Paulo </a:t>
            </a:r>
            <a:r>
              <a:rPr lang="en-GB" sz="1600" dirty="0" err="1" smtClean="0"/>
              <a:t>fora</a:t>
            </a:r>
            <a:r>
              <a:rPr lang="en-GB" sz="1600" dirty="0" smtClean="0"/>
              <a:t>.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8756" y="2563142"/>
            <a:ext cx="178954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 smtClean="0"/>
              <a:t>De </a:t>
            </a:r>
            <a:r>
              <a:rPr lang="pt-BR" sz="2400" b="1" i="1" dirty="0" err="1" smtClean="0"/>
              <a:t>profundis</a:t>
            </a:r>
            <a:r>
              <a:rPr lang="pt-BR" sz="2400" b="1" i="1" dirty="0" smtClean="0"/>
              <a:t>, valsa lenta</a:t>
            </a:r>
            <a:endParaRPr lang="pt-BR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010720" y="407204"/>
            <a:ext cx="3810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 err="1" smtClean="0"/>
              <a:t>Relato</a:t>
            </a:r>
            <a:r>
              <a:rPr lang="en-GB" sz="1600" dirty="0" smtClean="0"/>
              <a:t> </a:t>
            </a:r>
            <a:r>
              <a:rPr lang="en-GB" sz="1600" dirty="0" err="1" smtClean="0"/>
              <a:t>autobiográfico</a:t>
            </a:r>
            <a:r>
              <a:rPr lang="en-GB" sz="1600" dirty="0" smtClean="0"/>
              <a:t> de um AVC </a:t>
            </a:r>
            <a:r>
              <a:rPr lang="en-GB" sz="1600" dirty="0" err="1" smtClean="0"/>
              <a:t>sofrido</a:t>
            </a:r>
            <a:r>
              <a:rPr lang="en-GB" sz="1600" dirty="0" smtClean="0"/>
              <a:t> </a:t>
            </a:r>
            <a:r>
              <a:rPr lang="en-GB" sz="1600" dirty="0" err="1" smtClean="0"/>
              <a:t>pelo</a:t>
            </a:r>
            <a:r>
              <a:rPr lang="en-GB" sz="1600" dirty="0" smtClean="0"/>
              <a:t> </a:t>
            </a:r>
            <a:r>
              <a:rPr lang="en-GB" sz="1600" dirty="0" err="1" smtClean="0"/>
              <a:t>escritor</a:t>
            </a:r>
            <a:r>
              <a:rPr lang="en-GB" sz="1600" dirty="0" smtClean="0"/>
              <a:t> José Cardoso </a:t>
            </a:r>
            <a:r>
              <a:rPr lang="en-GB" sz="1600" dirty="0" err="1" smtClean="0"/>
              <a:t>Pires</a:t>
            </a:r>
            <a:r>
              <a:rPr lang="en-GB" sz="1600" dirty="0" smtClean="0"/>
              <a:t> </a:t>
            </a:r>
            <a:r>
              <a:rPr lang="en-GB" sz="1600" dirty="0" err="1" smtClean="0"/>
              <a:t>em</a:t>
            </a:r>
            <a:r>
              <a:rPr lang="en-GB" sz="1600" dirty="0" smtClean="0"/>
              <a:t> 1995.</a:t>
            </a:r>
            <a:endParaRPr lang="pt-BR" sz="1600" dirty="0"/>
          </a:p>
        </p:txBody>
      </p:sp>
      <p:sp>
        <p:nvSpPr>
          <p:cNvPr id="6" name="Rectangle 5"/>
          <p:cNvSpPr/>
          <p:nvPr/>
        </p:nvSpPr>
        <p:spPr>
          <a:xfrm>
            <a:off x="5010720" y="1135503"/>
            <a:ext cx="384463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 err="1" smtClean="0"/>
              <a:t>Narrativa</a:t>
            </a:r>
            <a:r>
              <a:rPr lang="en-GB" sz="1600" dirty="0" smtClean="0"/>
              <a:t> </a:t>
            </a:r>
            <a:r>
              <a:rPr lang="en-GB" sz="1600" dirty="0" err="1" smtClean="0"/>
              <a:t>autobiográfica</a:t>
            </a:r>
            <a:r>
              <a:rPr lang="en-GB" sz="1600" dirty="0" smtClean="0"/>
              <a:t> (“</a:t>
            </a:r>
            <a:r>
              <a:rPr lang="en-GB" sz="1600" dirty="0" err="1" smtClean="0"/>
              <a:t>Eu</a:t>
            </a:r>
            <a:r>
              <a:rPr lang="en-GB" sz="1600" dirty="0" smtClean="0"/>
              <a:t>” </a:t>
            </a:r>
            <a:r>
              <a:rPr lang="en-GB" sz="1600" dirty="0" smtClean="0">
                <a:latin typeface="ＭＳ ゴシック"/>
                <a:ea typeface="ＭＳ ゴシック"/>
                <a:cs typeface="ＭＳ ゴシック"/>
              </a:rPr>
              <a:t>≅</a:t>
            </a:r>
            <a:r>
              <a:rPr lang="en-GB" sz="1600" dirty="0" smtClean="0"/>
              <a:t> </a:t>
            </a:r>
            <a:r>
              <a:rPr lang="en-GB" sz="1600" dirty="0" err="1" smtClean="0"/>
              <a:t>autor</a:t>
            </a:r>
            <a:r>
              <a:rPr lang="en-GB" sz="1600" dirty="0" smtClean="0"/>
              <a:t> </a:t>
            </a:r>
            <a:r>
              <a:rPr lang="en-GB" sz="1600" dirty="0" smtClean="0">
                <a:latin typeface="ＭＳ ゴシック"/>
                <a:ea typeface="ＭＳ ゴシック"/>
                <a:cs typeface="ＭＳ ゴシック"/>
              </a:rPr>
              <a:t>≅</a:t>
            </a:r>
            <a:r>
              <a:rPr lang="en-GB" sz="1600" dirty="0" smtClean="0"/>
              <a:t> </a:t>
            </a:r>
            <a:r>
              <a:rPr lang="en-GB" sz="1600" dirty="0" err="1" smtClean="0"/>
              <a:t>narrador</a:t>
            </a:r>
            <a:r>
              <a:rPr lang="en-GB" sz="1600" dirty="0" smtClean="0"/>
              <a:t> </a:t>
            </a:r>
            <a:r>
              <a:rPr lang="en-GB" sz="1600" dirty="0" smtClean="0">
                <a:latin typeface="ＭＳ ゴシック"/>
                <a:ea typeface="ＭＳ ゴシック"/>
                <a:cs typeface="ＭＳ ゴシック"/>
              </a:rPr>
              <a:t>≅</a:t>
            </a:r>
            <a:r>
              <a:rPr lang="en-GB" sz="1600" dirty="0" smtClean="0"/>
              <a:t> </a:t>
            </a:r>
            <a:r>
              <a:rPr lang="en-GB" sz="1600" dirty="0" err="1" smtClean="0"/>
              <a:t>protagonista</a:t>
            </a:r>
            <a:r>
              <a:rPr lang="en-GB" sz="1600" dirty="0" smtClean="0"/>
              <a:t>)</a:t>
            </a:r>
            <a:endParaRPr lang="pt-BR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010720" y="1966861"/>
            <a:ext cx="3844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 smtClean="0"/>
              <a:t>O </a:t>
            </a:r>
            <a:r>
              <a:rPr lang="en-US" sz="1600" dirty="0" err="1" smtClean="0"/>
              <a:t>narrador</a:t>
            </a:r>
            <a:r>
              <a:rPr lang="en-GB" sz="1600" dirty="0" smtClean="0"/>
              <a:t> divide-se </a:t>
            </a:r>
            <a:r>
              <a:rPr lang="en-GB" sz="1600" dirty="0" err="1" smtClean="0"/>
              <a:t>em</a:t>
            </a:r>
            <a:r>
              <a:rPr lang="en-GB" sz="1600" dirty="0" smtClean="0"/>
              <a:t> </a:t>
            </a:r>
            <a:r>
              <a:rPr lang="en-GB" sz="1600" dirty="0" err="1" smtClean="0"/>
              <a:t>dois</a:t>
            </a:r>
            <a:r>
              <a:rPr lang="en-GB" sz="1600" dirty="0" smtClean="0"/>
              <a:t>: </a:t>
            </a:r>
            <a:r>
              <a:rPr lang="en-GB" sz="1600" dirty="0" err="1" smtClean="0"/>
              <a:t>o</a:t>
            </a:r>
            <a:r>
              <a:rPr lang="en-GB" sz="1600" dirty="0" smtClean="0"/>
              <a:t> “</a:t>
            </a:r>
            <a:r>
              <a:rPr lang="en-GB" sz="1600" dirty="0" err="1" smtClean="0"/>
              <a:t>eu</a:t>
            </a:r>
            <a:r>
              <a:rPr lang="en-GB" sz="1600" dirty="0" smtClean="0"/>
              <a:t>” no </a:t>
            </a:r>
            <a:r>
              <a:rPr lang="en-GB" sz="1600" dirty="0" err="1" smtClean="0"/>
              <a:t>presente</a:t>
            </a:r>
            <a:r>
              <a:rPr lang="en-GB" sz="1600" dirty="0" smtClean="0"/>
              <a:t> </a:t>
            </a:r>
            <a:r>
              <a:rPr lang="en-GB" sz="1600" dirty="0" err="1" smtClean="0"/>
              <a:t>rememora</a:t>
            </a:r>
            <a:r>
              <a:rPr lang="en-GB" sz="1600" dirty="0" smtClean="0"/>
              <a:t> </a:t>
            </a:r>
            <a:r>
              <a:rPr lang="en-GB" sz="1600" dirty="0" err="1" smtClean="0"/>
              <a:t>o</a:t>
            </a:r>
            <a:r>
              <a:rPr lang="en-GB" sz="1600" dirty="0" smtClean="0"/>
              <a:t> “</a:t>
            </a:r>
            <a:r>
              <a:rPr lang="en-GB" sz="1600" dirty="0" err="1" smtClean="0"/>
              <a:t>Outro</a:t>
            </a:r>
            <a:r>
              <a:rPr lang="en-GB" sz="1600" dirty="0" smtClean="0"/>
              <a:t>” (</a:t>
            </a:r>
            <a:r>
              <a:rPr lang="en-GB" sz="1600" dirty="0" err="1" smtClean="0"/>
              <a:t>doente</a:t>
            </a:r>
            <a:r>
              <a:rPr lang="en-GB" sz="1600" dirty="0" smtClean="0"/>
              <a:t>) no </a:t>
            </a:r>
            <a:r>
              <a:rPr lang="en-GB" sz="1600" dirty="0" err="1" smtClean="0"/>
              <a:t>passado</a:t>
            </a:r>
            <a:r>
              <a:rPr lang="en-GB" sz="1600" dirty="0" smtClean="0"/>
              <a:t>.</a:t>
            </a:r>
            <a:r>
              <a:rPr lang="pt-BR" sz="1600" dirty="0" smtClean="0"/>
              <a:t> </a:t>
            </a:r>
            <a:endParaRPr lang="pt-BR" sz="16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576" y="1166083"/>
            <a:ext cx="2981522" cy="4179455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5010720" y="3084450"/>
            <a:ext cx="38446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 smtClean="0"/>
              <a:t>“</a:t>
            </a:r>
            <a:r>
              <a:rPr lang="en-GB" sz="1600" dirty="0" err="1" smtClean="0"/>
              <a:t>Eu</a:t>
            </a:r>
            <a:r>
              <a:rPr lang="en-GB" sz="1600" dirty="0" smtClean="0"/>
              <a:t>” (José Cardoso </a:t>
            </a:r>
            <a:r>
              <a:rPr lang="en-GB" sz="1600" dirty="0" err="1" smtClean="0"/>
              <a:t>Pires</a:t>
            </a:r>
            <a:r>
              <a:rPr lang="en-GB" sz="1600" dirty="0" smtClean="0"/>
              <a:t>) </a:t>
            </a:r>
            <a:r>
              <a:rPr lang="en-GB" sz="1600" dirty="0" err="1" smtClean="0"/>
              <a:t>e</a:t>
            </a:r>
            <a:r>
              <a:rPr lang="en-GB" sz="1600" dirty="0" smtClean="0"/>
              <a:t> “</a:t>
            </a:r>
            <a:r>
              <a:rPr lang="en-GB" sz="1600" dirty="0" err="1" smtClean="0"/>
              <a:t>o</a:t>
            </a:r>
            <a:r>
              <a:rPr lang="en-GB" sz="1600" dirty="0" smtClean="0"/>
              <a:t> </a:t>
            </a:r>
            <a:r>
              <a:rPr lang="en-GB" sz="1600" dirty="0" err="1" smtClean="0"/>
              <a:t>Outro</a:t>
            </a:r>
            <a:r>
              <a:rPr lang="en-GB" sz="1600" dirty="0" smtClean="0"/>
              <a:t>” </a:t>
            </a:r>
            <a:r>
              <a:rPr lang="en-GB" sz="1600" dirty="0" err="1" smtClean="0"/>
              <a:t>são</a:t>
            </a:r>
            <a:r>
              <a:rPr lang="en-GB" sz="1600" dirty="0" smtClean="0"/>
              <a:t> </a:t>
            </a:r>
            <a:r>
              <a:rPr lang="en-GB" sz="1600" dirty="0" err="1" smtClean="0"/>
              <a:t>dois</a:t>
            </a:r>
            <a:r>
              <a:rPr lang="en-GB" sz="1600" dirty="0" smtClean="0"/>
              <a:t> </a:t>
            </a:r>
            <a:r>
              <a:rPr lang="en-GB" sz="1600" dirty="0" err="1" smtClean="0"/>
              <a:t>seres</a:t>
            </a:r>
            <a:r>
              <a:rPr lang="en-GB" sz="1600" dirty="0" smtClean="0"/>
              <a:t> </a:t>
            </a:r>
            <a:r>
              <a:rPr lang="en-GB" sz="1600" dirty="0" err="1" smtClean="0"/>
              <a:t>separados</a:t>
            </a:r>
            <a:r>
              <a:rPr lang="en-GB" sz="1600" dirty="0" smtClean="0"/>
              <a:t> </a:t>
            </a:r>
            <a:r>
              <a:rPr lang="en-GB" sz="1600" dirty="0" err="1" smtClean="0"/>
              <a:t>pelo</a:t>
            </a:r>
            <a:r>
              <a:rPr lang="en-GB" sz="1600" dirty="0" smtClean="0"/>
              <a:t> AVC (</a:t>
            </a:r>
            <a:r>
              <a:rPr lang="en-GB" sz="1600" dirty="0" err="1" smtClean="0"/>
              <a:t>falta</a:t>
            </a:r>
            <a:r>
              <a:rPr lang="en-GB" sz="1600" dirty="0" smtClean="0"/>
              <a:t> de </a:t>
            </a:r>
            <a:r>
              <a:rPr lang="en-GB" sz="1600" dirty="0" err="1" smtClean="0"/>
              <a:t>memória</a:t>
            </a:r>
            <a:r>
              <a:rPr lang="en-GB" sz="1600" dirty="0" smtClean="0"/>
              <a:t> </a:t>
            </a:r>
            <a:r>
              <a:rPr lang="en-GB" sz="1600" dirty="0" err="1" smtClean="0"/>
              <a:t>e</a:t>
            </a:r>
            <a:r>
              <a:rPr lang="en-GB" sz="1600" dirty="0" smtClean="0"/>
              <a:t> </a:t>
            </a:r>
            <a:r>
              <a:rPr lang="en-GB" sz="1600" dirty="0" err="1" smtClean="0"/>
              <a:t>perda</a:t>
            </a:r>
            <a:r>
              <a:rPr lang="en-GB" sz="1600" dirty="0" smtClean="0"/>
              <a:t> das </a:t>
            </a:r>
            <a:r>
              <a:rPr lang="en-GB" sz="1600" dirty="0" err="1" smtClean="0"/>
              <a:t>funções</a:t>
            </a:r>
            <a:r>
              <a:rPr lang="en-GB" sz="1600" dirty="0" smtClean="0"/>
              <a:t> de </a:t>
            </a:r>
            <a:r>
              <a:rPr lang="en-GB" sz="1600" dirty="0" err="1" smtClean="0"/>
              <a:t>linguagem</a:t>
            </a:r>
            <a:r>
              <a:rPr lang="en-GB" sz="1600" dirty="0" smtClean="0"/>
              <a:t>) </a:t>
            </a:r>
            <a:r>
              <a:rPr lang="en-GB" sz="1600" dirty="0" err="1" smtClean="0"/>
              <a:t>e</a:t>
            </a:r>
            <a:r>
              <a:rPr lang="en-GB" sz="1600" dirty="0" smtClean="0"/>
              <a:t> </a:t>
            </a:r>
            <a:r>
              <a:rPr lang="en-GB" sz="1600" dirty="0" err="1" smtClean="0"/>
              <a:t>reunidos</a:t>
            </a:r>
            <a:r>
              <a:rPr lang="en-GB" sz="1600" dirty="0" smtClean="0"/>
              <a:t> </a:t>
            </a:r>
            <a:r>
              <a:rPr lang="en-GB" sz="1600" dirty="0" err="1" smtClean="0"/>
              <a:t>pelo</a:t>
            </a:r>
            <a:r>
              <a:rPr lang="en-GB" sz="1600" dirty="0" smtClean="0"/>
              <a:t> </a:t>
            </a:r>
            <a:r>
              <a:rPr lang="en-GB" sz="1600" dirty="0" err="1" smtClean="0"/>
              <a:t>processo</a:t>
            </a:r>
            <a:r>
              <a:rPr lang="en-GB" sz="1600" dirty="0" smtClean="0"/>
              <a:t> </a:t>
            </a:r>
            <a:r>
              <a:rPr lang="en-GB" sz="1600" dirty="0" err="1" smtClean="0"/>
              <a:t>da</a:t>
            </a:r>
            <a:r>
              <a:rPr lang="en-GB" sz="1600" dirty="0" smtClean="0"/>
              <a:t> </a:t>
            </a:r>
            <a:r>
              <a:rPr lang="en-GB" sz="1600" dirty="0" err="1" smtClean="0"/>
              <a:t>memória/narrativa</a:t>
            </a:r>
            <a:r>
              <a:rPr lang="en-GB" sz="1600" dirty="0" smtClean="0"/>
              <a:t>.</a:t>
            </a:r>
            <a:endParaRPr lang="en-GB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010720" y="4599362"/>
            <a:ext cx="38446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 err="1" smtClean="0"/>
              <a:t>Verbos</a:t>
            </a:r>
            <a:r>
              <a:rPr lang="en-GB" sz="1600" dirty="0" smtClean="0"/>
              <a:t> no </a:t>
            </a:r>
            <a:r>
              <a:rPr lang="en-GB" sz="1600" dirty="0" err="1" smtClean="0"/>
              <a:t>passado</a:t>
            </a:r>
            <a:r>
              <a:rPr lang="en-GB" sz="1600" dirty="0" smtClean="0"/>
              <a:t> (</a:t>
            </a:r>
            <a:r>
              <a:rPr lang="en-GB" sz="1600" dirty="0" err="1" smtClean="0"/>
              <a:t>o</a:t>
            </a:r>
            <a:r>
              <a:rPr lang="en-GB" sz="1600" dirty="0" smtClean="0"/>
              <a:t> “</a:t>
            </a:r>
            <a:r>
              <a:rPr lang="en-GB" sz="1600" dirty="0" err="1" smtClean="0"/>
              <a:t>Outro</a:t>
            </a:r>
            <a:r>
              <a:rPr lang="en-GB" sz="1600" dirty="0" smtClean="0"/>
              <a:t>” </a:t>
            </a:r>
            <a:r>
              <a:rPr lang="en-GB" sz="1600" i="1" dirty="0" err="1" smtClean="0"/>
              <a:t>foi</a:t>
            </a:r>
            <a:r>
              <a:rPr lang="en-GB" sz="1600" dirty="0" smtClean="0"/>
              <a:t>, </a:t>
            </a:r>
            <a:r>
              <a:rPr lang="en-GB" sz="1600" dirty="0" err="1" smtClean="0"/>
              <a:t>mas</a:t>
            </a:r>
            <a:r>
              <a:rPr lang="en-GB" sz="1600" dirty="0" smtClean="0"/>
              <a:t> </a:t>
            </a:r>
            <a:r>
              <a:rPr lang="en-GB" sz="1600" dirty="0" err="1" smtClean="0"/>
              <a:t>não</a:t>
            </a:r>
            <a:r>
              <a:rPr lang="en-GB" sz="1600" dirty="0" smtClean="0"/>
              <a:t> </a:t>
            </a:r>
            <a:r>
              <a:rPr lang="en-GB" sz="1600" i="1" dirty="0" err="1" smtClean="0"/>
              <a:t>é</a:t>
            </a:r>
            <a:r>
              <a:rPr lang="en-GB" sz="1600" dirty="0" smtClean="0"/>
              <a:t> </a:t>
            </a:r>
            <a:r>
              <a:rPr lang="en-GB" sz="1600" dirty="0" err="1" smtClean="0"/>
              <a:t>mais</a:t>
            </a:r>
            <a:r>
              <a:rPr lang="en-GB" sz="1600" dirty="0" smtClean="0"/>
              <a:t>) </a:t>
            </a:r>
            <a:r>
              <a:rPr lang="en-GB" sz="1600" dirty="0" err="1" smtClean="0"/>
              <a:t>e</a:t>
            </a:r>
            <a:r>
              <a:rPr lang="en-GB" sz="1600" dirty="0" smtClean="0"/>
              <a:t> </a:t>
            </a:r>
            <a:r>
              <a:rPr lang="en-GB" sz="1600" dirty="0" err="1" smtClean="0"/>
              <a:t>referências</a:t>
            </a:r>
            <a:r>
              <a:rPr lang="en-GB" sz="1600" dirty="0" smtClean="0"/>
              <a:t> </a:t>
            </a:r>
            <a:r>
              <a:rPr lang="en-GB" sz="1600" dirty="0" err="1" smtClean="0"/>
              <a:t>literárias</a:t>
            </a:r>
            <a:r>
              <a:rPr lang="en-GB" sz="1600" dirty="0" smtClean="0"/>
              <a:t> </a:t>
            </a:r>
            <a:r>
              <a:rPr lang="en-GB" sz="1600" dirty="0" err="1" smtClean="0"/>
              <a:t>em</a:t>
            </a:r>
            <a:r>
              <a:rPr lang="en-GB" sz="1600" dirty="0" smtClean="0"/>
              <a:t> </a:t>
            </a:r>
            <a:r>
              <a:rPr lang="en-GB" sz="1600" dirty="0" err="1" smtClean="0"/>
              <a:t>citações</a:t>
            </a:r>
            <a:r>
              <a:rPr lang="en-GB" sz="1600" dirty="0" smtClean="0"/>
              <a:t> </a:t>
            </a:r>
            <a:r>
              <a:rPr lang="en-GB" sz="1600" dirty="0" err="1" smtClean="0"/>
              <a:t>e</a:t>
            </a:r>
            <a:r>
              <a:rPr lang="en-GB" sz="1600" dirty="0" smtClean="0"/>
              <a:t> </a:t>
            </a:r>
            <a:r>
              <a:rPr lang="en-GB" sz="1600" dirty="0" err="1" smtClean="0"/>
              <a:t>epígrafes</a:t>
            </a:r>
            <a:r>
              <a:rPr lang="en-GB" sz="1600" dirty="0" smtClean="0"/>
              <a:t> </a:t>
            </a:r>
            <a:r>
              <a:rPr lang="en-GB" sz="1600" dirty="0" err="1" smtClean="0"/>
              <a:t>refiguram</a:t>
            </a:r>
            <a:r>
              <a:rPr lang="en-GB" sz="1600" dirty="0" smtClean="0"/>
              <a:t> </a:t>
            </a:r>
            <a:r>
              <a:rPr lang="en-GB" sz="1600" dirty="0" err="1" smtClean="0"/>
              <a:t>o</a:t>
            </a:r>
            <a:r>
              <a:rPr lang="en-GB" sz="1600" dirty="0" smtClean="0"/>
              <a:t> “</a:t>
            </a:r>
            <a:r>
              <a:rPr lang="en-GB" sz="1600" dirty="0" err="1" smtClean="0"/>
              <a:t>eu</a:t>
            </a:r>
            <a:r>
              <a:rPr lang="en-GB" sz="1600" dirty="0" smtClean="0"/>
              <a:t>” (Cardoso </a:t>
            </a:r>
            <a:r>
              <a:rPr lang="en-GB" sz="1600" dirty="0" err="1" smtClean="0"/>
              <a:t>Pires</a:t>
            </a:r>
            <a:r>
              <a:rPr lang="en-GB" sz="1600" dirty="0" smtClean="0"/>
              <a:t>): </a:t>
            </a:r>
            <a:r>
              <a:rPr lang="en-GB" sz="1600" dirty="0" err="1" smtClean="0"/>
              <a:t>recuperação</a:t>
            </a:r>
            <a:r>
              <a:rPr lang="en-GB" sz="1600" dirty="0" smtClean="0"/>
              <a:t> </a:t>
            </a:r>
            <a:r>
              <a:rPr lang="en-GB" sz="1600" dirty="0" err="1" smtClean="0"/>
              <a:t>da</a:t>
            </a:r>
            <a:r>
              <a:rPr lang="en-GB" sz="1600" dirty="0" smtClean="0"/>
              <a:t> </a:t>
            </a:r>
            <a:r>
              <a:rPr lang="en-GB" sz="1600" dirty="0" err="1" smtClean="0"/>
              <a:t>memória</a:t>
            </a:r>
            <a:r>
              <a:rPr lang="en-GB" sz="1600" dirty="0" smtClean="0"/>
              <a:t> </a:t>
            </a:r>
            <a:r>
              <a:rPr lang="en-GB" sz="1600" dirty="0" err="1" smtClean="0"/>
              <a:t>perdida</a:t>
            </a:r>
            <a:r>
              <a:rPr lang="en-GB" sz="1600" dirty="0" smtClean="0"/>
              <a:t>, </a:t>
            </a:r>
            <a:r>
              <a:rPr lang="en-GB" sz="1600" dirty="0" err="1" smtClean="0"/>
              <a:t>da</a:t>
            </a:r>
            <a:r>
              <a:rPr lang="en-GB" sz="1600" dirty="0" smtClean="0"/>
              <a:t> </a:t>
            </a:r>
            <a:r>
              <a:rPr lang="en-GB" sz="1600" dirty="0" err="1" smtClean="0"/>
              <a:t>identidade</a:t>
            </a:r>
            <a:r>
              <a:rPr lang="en-GB" sz="1600" dirty="0" smtClean="0"/>
              <a:t> </a:t>
            </a:r>
            <a:r>
              <a:rPr lang="en-GB" sz="1600" dirty="0" err="1" smtClean="0"/>
              <a:t>previamente</a:t>
            </a:r>
            <a:r>
              <a:rPr lang="en-GB" sz="1600" dirty="0" smtClean="0"/>
              <a:t> </a:t>
            </a:r>
            <a:r>
              <a:rPr lang="en-GB" sz="1600" dirty="0" err="1" smtClean="0"/>
              <a:t>perdida</a:t>
            </a:r>
            <a:r>
              <a:rPr lang="en-GB" sz="1600" dirty="0" smtClean="0"/>
              <a:t>, no interior </a:t>
            </a:r>
            <a:r>
              <a:rPr lang="en-GB" sz="1600" dirty="0" err="1" smtClean="0"/>
              <a:t>e</a:t>
            </a:r>
            <a:r>
              <a:rPr lang="en-GB" sz="1600" dirty="0" smtClean="0"/>
              <a:t> </a:t>
            </a:r>
            <a:r>
              <a:rPr lang="en-GB" sz="1600" dirty="0" err="1" smtClean="0"/>
              <a:t>por</a:t>
            </a:r>
            <a:r>
              <a:rPr lang="en-GB" sz="1600" dirty="0" smtClean="0"/>
              <a:t> </a:t>
            </a:r>
            <a:r>
              <a:rPr lang="en-GB" sz="1600" dirty="0" err="1" smtClean="0"/>
              <a:t>meio</a:t>
            </a:r>
            <a:r>
              <a:rPr lang="en-GB" sz="1600" dirty="0" smtClean="0"/>
              <a:t> do </a:t>
            </a:r>
            <a:r>
              <a:rPr lang="en-GB" sz="1600" dirty="0" err="1" smtClean="0"/>
              <a:t>próprio</a:t>
            </a:r>
            <a:r>
              <a:rPr lang="en-GB" sz="1600" dirty="0" smtClean="0"/>
              <a:t> </a:t>
            </a:r>
            <a:r>
              <a:rPr lang="en-GB" sz="1600" dirty="0" err="1" smtClean="0"/>
              <a:t>texto</a:t>
            </a:r>
            <a:r>
              <a:rPr lang="en-GB" sz="1600" dirty="0" smtClean="0"/>
              <a:t>. 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840" y="1478253"/>
            <a:ext cx="2266850" cy="3471613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2878078" y="2609797"/>
            <a:ext cx="22838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/>
              <a:t>De L. F. para Câncer</a:t>
            </a:r>
          </a:p>
          <a:p>
            <a:pPr algn="just"/>
            <a:r>
              <a:rPr lang="pt-BR" sz="2000" b="1" dirty="0" smtClean="0"/>
              <a:t>De Câncer para L. F.</a:t>
            </a:r>
          </a:p>
          <a:p>
            <a:pPr algn="just"/>
            <a:endParaRPr lang="pt-BR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94931" y="718011"/>
            <a:ext cx="348398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 smtClean="0"/>
              <a:t>L. F. </a:t>
            </a:r>
            <a:r>
              <a:rPr lang="en-US" sz="1600" dirty="0" err="1" smtClean="0"/>
              <a:t>morreu</a:t>
            </a:r>
            <a:r>
              <a:rPr lang="en-US" sz="1600" dirty="0" smtClean="0"/>
              <a:t> </a:t>
            </a:r>
            <a:r>
              <a:rPr lang="en-US" sz="1600" dirty="0" err="1" smtClean="0"/>
              <a:t>aos</a:t>
            </a:r>
            <a:r>
              <a:rPr lang="en-US" sz="1600" dirty="0" smtClean="0"/>
              <a:t> 19 </a:t>
            </a:r>
            <a:r>
              <a:rPr lang="en-US" sz="1600" dirty="0" err="1" smtClean="0"/>
              <a:t>anos</a:t>
            </a:r>
            <a:r>
              <a:rPr lang="en-US" sz="1600" dirty="0" smtClean="0"/>
              <a:t>, de um </a:t>
            </a:r>
            <a:r>
              <a:rPr lang="en-GB" sz="1600" dirty="0" smtClean="0"/>
              <a:t> </a:t>
            </a:r>
            <a:r>
              <a:rPr lang="en-GB" sz="1600" dirty="0" err="1" smtClean="0"/>
              <a:t>osteossarcoma</a:t>
            </a:r>
            <a:r>
              <a:rPr lang="en-GB" sz="1600" dirty="0" smtClean="0"/>
              <a:t>, </a:t>
            </a:r>
            <a:r>
              <a:rPr lang="en-GB" sz="1600" dirty="0" err="1" smtClean="0"/>
              <a:t>em</a:t>
            </a:r>
            <a:r>
              <a:rPr lang="en-GB" sz="1600" dirty="0" smtClean="0"/>
              <a:t> 2012.  </a:t>
            </a:r>
            <a:endParaRPr lang="en-GB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394931" y="1598710"/>
            <a:ext cx="34839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 err="1" smtClean="0"/>
              <a:t>Gênero</a:t>
            </a:r>
            <a:r>
              <a:rPr lang="en-GB" sz="1600" dirty="0" smtClean="0"/>
              <a:t> </a:t>
            </a:r>
            <a:r>
              <a:rPr lang="en-GB" sz="1600" dirty="0" err="1" smtClean="0"/>
              <a:t>epistolar</a:t>
            </a:r>
            <a:r>
              <a:rPr lang="en-GB" sz="1600" dirty="0" smtClean="0"/>
              <a:t>: </a:t>
            </a:r>
            <a:r>
              <a:rPr lang="en-GB" sz="1600" dirty="0" err="1" smtClean="0"/>
              <a:t>narrativas</a:t>
            </a:r>
            <a:r>
              <a:rPr lang="en-GB" sz="1600" dirty="0" smtClean="0"/>
              <a:t> </a:t>
            </a:r>
            <a:r>
              <a:rPr lang="en-GB" sz="1600" dirty="0" err="1" smtClean="0"/>
              <a:t>construídas</a:t>
            </a:r>
            <a:r>
              <a:rPr lang="en-GB" sz="1600" dirty="0" smtClean="0"/>
              <a:t> </a:t>
            </a:r>
            <a:r>
              <a:rPr lang="en-GB" sz="1600" dirty="0" err="1" smtClean="0"/>
              <a:t>por</a:t>
            </a:r>
            <a:r>
              <a:rPr lang="en-GB" sz="1600" dirty="0" smtClean="0"/>
              <a:t> </a:t>
            </a:r>
            <a:r>
              <a:rPr lang="en-GB" sz="1600" dirty="0" err="1" smtClean="0"/>
              <a:t>meio</a:t>
            </a:r>
            <a:r>
              <a:rPr lang="en-GB" sz="1600" dirty="0" smtClean="0"/>
              <a:t> </a:t>
            </a:r>
            <a:r>
              <a:rPr lang="en-GB" sz="1600" dirty="0" err="1" smtClean="0"/>
              <a:t>da</a:t>
            </a:r>
            <a:r>
              <a:rPr lang="en-GB" sz="1600" dirty="0" smtClean="0"/>
              <a:t> </a:t>
            </a:r>
            <a:r>
              <a:rPr lang="en-GB" sz="1600" dirty="0" err="1" smtClean="0"/>
              <a:t>troca</a:t>
            </a:r>
            <a:r>
              <a:rPr lang="en-GB" sz="1600" dirty="0" smtClean="0"/>
              <a:t> de </a:t>
            </a:r>
            <a:r>
              <a:rPr lang="en-GB" sz="1600" dirty="0" err="1" smtClean="0"/>
              <a:t>correspondências</a:t>
            </a:r>
            <a:r>
              <a:rPr lang="en-GB" sz="1600" dirty="0" smtClean="0"/>
              <a:t>  (</a:t>
            </a:r>
            <a:r>
              <a:rPr lang="en-GB" sz="1600" dirty="0" err="1" smtClean="0"/>
              <a:t>exs</a:t>
            </a:r>
            <a:r>
              <a:rPr lang="en-GB" sz="1600" dirty="0" smtClean="0"/>
              <a:t>: </a:t>
            </a:r>
            <a:r>
              <a:rPr lang="en-GB" sz="1600" i="1" dirty="0" smtClean="0"/>
              <a:t>Pamela</a:t>
            </a:r>
            <a:r>
              <a:rPr lang="en-GB" sz="1600" dirty="0" smtClean="0"/>
              <a:t>, de Richardson, </a:t>
            </a:r>
            <a:r>
              <a:rPr lang="en-GB" sz="1600" dirty="0" err="1" smtClean="0"/>
              <a:t>e</a:t>
            </a:r>
            <a:r>
              <a:rPr lang="en-GB" sz="1600" dirty="0" smtClean="0"/>
              <a:t> </a:t>
            </a:r>
            <a:r>
              <a:rPr lang="en-GB" sz="1600" i="1" dirty="0" err="1" smtClean="0"/>
              <a:t>Ligações</a:t>
            </a:r>
            <a:r>
              <a:rPr lang="en-GB" sz="1600" i="1" dirty="0" smtClean="0"/>
              <a:t> </a:t>
            </a:r>
            <a:r>
              <a:rPr lang="en-GB" sz="1600" i="1" dirty="0" err="1" smtClean="0"/>
              <a:t>Perigosas</a:t>
            </a:r>
            <a:r>
              <a:rPr lang="en-GB" sz="1600" i="1" dirty="0" smtClean="0"/>
              <a:t>, </a:t>
            </a:r>
            <a:r>
              <a:rPr lang="en-GB" sz="1600" dirty="0" smtClean="0"/>
              <a:t>de </a:t>
            </a:r>
            <a:r>
              <a:rPr lang="en-GB" sz="1600" dirty="0" err="1" smtClean="0"/>
              <a:t>Laclos</a:t>
            </a:r>
            <a:r>
              <a:rPr lang="en-GB" sz="1600" dirty="0" smtClean="0"/>
              <a:t>).</a:t>
            </a:r>
            <a:endParaRPr lang="en-GB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394931" y="3081467"/>
            <a:ext cx="34839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 err="1" smtClean="0"/>
              <a:t>Relação</a:t>
            </a:r>
            <a:r>
              <a:rPr lang="en-GB" sz="1600" dirty="0" smtClean="0"/>
              <a:t> de L. F. </a:t>
            </a:r>
            <a:r>
              <a:rPr lang="en-GB" sz="1600" dirty="0" err="1" smtClean="0"/>
              <a:t>para</a:t>
            </a:r>
            <a:r>
              <a:rPr lang="en-GB" sz="1600" dirty="0" smtClean="0"/>
              <a:t> com </a:t>
            </a:r>
            <a:r>
              <a:rPr lang="en-GB" sz="1600" dirty="0" err="1" smtClean="0"/>
              <a:t>o</a:t>
            </a:r>
            <a:r>
              <a:rPr lang="en-GB" sz="1600" dirty="0" smtClean="0"/>
              <a:t> </a:t>
            </a:r>
            <a:r>
              <a:rPr lang="en-GB" sz="1600" dirty="0" err="1" smtClean="0"/>
              <a:t>Câncer</a:t>
            </a:r>
            <a:r>
              <a:rPr lang="en-GB" sz="1600" dirty="0" smtClean="0"/>
              <a:t>: </a:t>
            </a:r>
            <a:r>
              <a:rPr lang="en-GB" sz="1600" dirty="0" err="1" smtClean="0"/>
              <a:t>companhia</a:t>
            </a:r>
            <a:r>
              <a:rPr lang="en-GB" sz="1600" dirty="0" smtClean="0"/>
              <a:t>, </a:t>
            </a:r>
            <a:r>
              <a:rPr lang="en-GB" sz="1600" dirty="0" err="1" smtClean="0"/>
              <a:t>presença</a:t>
            </a:r>
            <a:r>
              <a:rPr lang="en-GB" sz="1600" dirty="0" smtClean="0"/>
              <a:t>, </a:t>
            </a:r>
            <a:r>
              <a:rPr lang="en-GB" sz="1600" dirty="0" err="1" smtClean="0"/>
              <a:t>amizade</a:t>
            </a:r>
            <a:r>
              <a:rPr lang="en-GB" sz="1600" dirty="0" smtClean="0"/>
              <a:t>, </a:t>
            </a:r>
            <a:r>
              <a:rPr lang="en-GB" sz="1600" dirty="0" err="1" smtClean="0"/>
              <a:t>aprendizado</a:t>
            </a:r>
            <a:r>
              <a:rPr lang="en-GB" sz="1600" dirty="0" smtClean="0"/>
              <a:t>, </a:t>
            </a:r>
            <a:r>
              <a:rPr lang="en-GB" sz="1600" dirty="0" err="1" smtClean="0"/>
              <a:t>medo</a:t>
            </a:r>
            <a:r>
              <a:rPr lang="en-GB" sz="1600" dirty="0" smtClean="0"/>
              <a:t>; de </a:t>
            </a:r>
            <a:r>
              <a:rPr lang="en-GB" sz="1600" dirty="0" err="1" smtClean="0"/>
              <a:t>Câncer</a:t>
            </a:r>
            <a:r>
              <a:rPr lang="en-GB" sz="1600" dirty="0" smtClean="0"/>
              <a:t> </a:t>
            </a:r>
            <a:r>
              <a:rPr lang="en-GB" sz="1600" dirty="0" err="1" smtClean="0"/>
              <a:t>para</a:t>
            </a:r>
            <a:r>
              <a:rPr lang="en-GB" sz="1600" dirty="0" smtClean="0"/>
              <a:t> com L. F.: </a:t>
            </a:r>
            <a:r>
              <a:rPr lang="en-GB" sz="1600" dirty="0" err="1" smtClean="0"/>
              <a:t>amizade</a:t>
            </a:r>
            <a:r>
              <a:rPr lang="en-GB" sz="1600" dirty="0" smtClean="0"/>
              <a:t>, </a:t>
            </a:r>
            <a:r>
              <a:rPr lang="en-GB" sz="1600" dirty="0" err="1" smtClean="0"/>
              <a:t>não</a:t>
            </a:r>
            <a:r>
              <a:rPr lang="en-GB" sz="1600" dirty="0" smtClean="0"/>
              <a:t> </a:t>
            </a:r>
            <a:r>
              <a:rPr lang="en-GB" sz="1600" dirty="0" err="1" smtClean="0"/>
              <a:t>é</a:t>
            </a:r>
            <a:r>
              <a:rPr lang="en-GB" sz="1600" dirty="0" smtClean="0"/>
              <a:t> </a:t>
            </a:r>
            <a:r>
              <a:rPr lang="en-GB" sz="1600" dirty="0" err="1" smtClean="0"/>
              <a:t>vilão</a:t>
            </a:r>
            <a:r>
              <a:rPr lang="en-GB" sz="1600" dirty="0" smtClean="0"/>
              <a:t>, </a:t>
            </a:r>
            <a:r>
              <a:rPr lang="en-GB" sz="1600" dirty="0" err="1" smtClean="0"/>
              <a:t>ajuda</a:t>
            </a:r>
            <a:r>
              <a:rPr lang="en-GB" sz="1600" dirty="0" smtClean="0"/>
              <a:t>, </a:t>
            </a:r>
            <a:r>
              <a:rPr lang="en-GB" sz="1600" dirty="0" err="1" smtClean="0"/>
              <a:t>ensina</a:t>
            </a:r>
            <a:r>
              <a:rPr lang="en-GB" sz="1600" dirty="0" smtClean="0"/>
              <a:t> </a:t>
            </a:r>
            <a:r>
              <a:rPr lang="en-GB" sz="1600" dirty="0" err="1" smtClean="0"/>
              <a:t>sobre</a:t>
            </a:r>
            <a:r>
              <a:rPr lang="en-GB" sz="1600" dirty="0" smtClean="0"/>
              <a:t> </a:t>
            </a:r>
            <a:r>
              <a:rPr lang="en-GB" sz="1600" dirty="0" err="1" smtClean="0"/>
              <a:t>o</a:t>
            </a:r>
            <a:r>
              <a:rPr lang="en-GB" sz="1600" dirty="0" smtClean="0"/>
              <a:t> </a:t>
            </a:r>
            <a:r>
              <a:rPr lang="en-GB" sz="1600" dirty="0" err="1" smtClean="0"/>
              <a:t>amor</a:t>
            </a:r>
            <a:r>
              <a:rPr lang="en-GB" sz="1600" dirty="0" smtClean="0"/>
              <a:t>, </a:t>
            </a:r>
            <a:r>
              <a:rPr lang="en-GB" sz="1600" dirty="0" err="1" smtClean="0"/>
              <a:t>ação</a:t>
            </a:r>
            <a:r>
              <a:rPr lang="en-GB" sz="1600" dirty="0" smtClean="0"/>
              <a:t> </a:t>
            </a:r>
            <a:r>
              <a:rPr lang="en-GB" sz="1600" dirty="0" err="1" smtClean="0"/>
              <a:t>transformadora</a:t>
            </a:r>
            <a:r>
              <a:rPr lang="en-GB" sz="1600" dirty="0" smtClean="0"/>
              <a:t>.</a:t>
            </a:r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394931" y="4753601"/>
            <a:ext cx="34839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 err="1" smtClean="0"/>
              <a:t>Escolha</a:t>
            </a:r>
            <a:r>
              <a:rPr lang="en-GB" sz="1600" dirty="0" smtClean="0"/>
              <a:t> de </a:t>
            </a:r>
            <a:r>
              <a:rPr lang="en-GB" sz="1600" dirty="0" err="1" smtClean="0"/>
              <a:t>gênero</a:t>
            </a:r>
            <a:r>
              <a:rPr lang="en-GB" sz="1600" dirty="0" smtClean="0"/>
              <a:t>: </a:t>
            </a:r>
            <a:r>
              <a:rPr lang="en-GB" sz="1600" b="1" dirty="0" err="1" smtClean="0"/>
              <a:t>diálogo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tentativo</a:t>
            </a:r>
            <a:r>
              <a:rPr lang="en-GB" sz="1600" b="1" dirty="0" smtClean="0"/>
              <a:t> </a:t>
            </a:r>
            <a:r>
              <a:rPr lang="en-GB" sz="1600" dirty="0" smtClean="0"/>
              <a:t>entre as </a:t>
            </a:r>
            <a:r>
              <a:rPr lang="en-GB" sz="1600" dirty="0" err="1" smtClean="0"/>
              <a:t>coisas</a:t>
            </a:r>
            <a:r>
              <a:rPr lang="en-GB" sz="1600" dirty="0" smtClean="0"/>
              <a:t> </a:t>
            </a:r>
            <a:r>
              <a:rPr lang="en-GB" sz="1600" dirty="0" err="1" smtClean="0"/>
              <a:t>que</a:t>
            </a:r>
            <a:r>
              <a:rPr lang="en-GB" sz="1600" dirty="0" smtClean="0"/>
              <a:t> as </a:t>
            </a:r>
            <a:r>
              <a:rPr lang="en-GB" sz="1600" dirty="0" err="1" smtClean="0"/>
              <a:t>pessoas</a:t>
            </a:r>
            <a:r>
              <a:rPr lang="en-GB" sz="1600" dirty="0" smtClean="0"/>
              <a:t> </a:t>
            </a:r>
            <a:r>
              <a:rPr lang="en-GB" sz="1600" dirty="0" err="1" smtClean="0"/>
              <a:t>precisam</a:t>
            </a:r>
            <a:r>
              <a:rPr lang="en-GB" sz="1600" dirty="0" smtClean="0"/>
              <a:t> “</a:t>
            </a:r>
            <a:r>
              <a:rPr lang="en-GB" sz="1600" dirty="0" err="1" smtClean="0"/>
              <a:t>enxergar</a:t>
            </a:r>
            <a:r>
              <a:rPr lang="en-GB" sz="1600" dirty="0" smtClean="0"/>
              <a:t>, </a:t>
            </a:r>
            <a:r>
              <a:rPr lang="en-GB" sz="1600" dirty="0" err="1" smtClean="0"/>
              <a:t>mas</a:t>
            </a:r>
            <a:r>
              <a:rPr lang="en-GB" sz="1600" dirty="0" smtClean="0"/>
              <a:t> </a:t>
            </a:r>
            <a:r>
              <a:rPr lang="en-GB" sz="1600" dirty="0" err="1" smtClean="0"/>
              <a:t>esqueceram”/“o</a:t>
            </a:r>
            <a:r>
              <a:rPr lang="en-GB" sz="1600" dirty="0" smtClean="0"/>
              <a:t> </a:t>
            </a:r>
            <a:r>
              <a:rPr lang="en-GB" sz="1600" dirty="0" err="1" smtClean="0"/>
              <a:t>que</a:t>
            </a:r>
            <a:r>
              <a:rPr lang="en-GB" sz="1600" dirty="0" smtClean="0"/>
              <a:t> </a:t>
            </a:r>
            <a:r>
              <a:rPr lang="en-GB" sz="1600" dirty="0" err="1" smtClean="0"/>
              <a:t>há</a:t>
            </a:r>
            <a:r>
              <a:rPr lang="en-GB" sz="1600" dirty="0" smtClean="0"/>
              <a:t> </a:t>
            </a:r>
            <a:r>
              <a:rPr lang="en-GB" sz="1600" dirty="0" err="1" smtClean="0"/>
              <a:t>dentro</a:t>
            </a:r>
            <a:r>
              <a:rPr lang="en-GB" sz="1600" dirty="0" smtClean="0"/>
              <a:t> de </a:t>
            </a:r>
            <a:r>
              <a:rPr lang="en-GB" sz="1600" dirty="0" err="1" smtClean="0"/>
              <a:t>você</a:t>
            </a:r>
            <a:r>
              <a:rPr lang="en-GB" sz="1600" dirty="0" smtClean="0"/>
              <a:t> </a:t>
            </a:r>
            <a:r>
              <a:rPr lang="en-GB" sz="1600" dirty="0" err="1" smtClean="0"/>
              <a:t>e</a:t>
            </a:r>
            <a:r>
              <a:rPr lang="en-GB" sz="1600" dirty="0" smtClean="0"/>
              <a:t> </a:t>
            </a:r>
            <a:r>
              <a:rPr lang="en-GB" sz="1600" dirty="0" err="1" smtClean="0"/>
              <a:t>precisa</a:t>
            </a:r>
            <a:r>
              <a:rPr lang="en-GB" sz="1600" dirty="0" smtClean="0"/>
              <a:t> ser </a:t>
            </a:r>
            <a:r>
              <a:rPr lang="en-GB" sz="1600" dirty="0" err="1" smtClean="0"/>
              <a:t>mudado</a:t>
            </a:r>
            <a:r>
              <a:rPr lang="en-GB" sz="1600" dirty="0" smtClean="0"/>
              <a:t>” </a:t>
            </a:r>
            <a:r>
              <a:rPr lang="en-GB" sz="1600" dirty="0" err="1" smtClean="0"/>
              <a:t>e</a:t>
            </a:r>
            <a:r>
              <a:rPr lang="en-GB" sz="1600" dirty="0" smtClean="0"/>
              <a:t> </a:t>
            </a:r>
            <a:r>
              <a:rPr lang="en-GB" sz="1600" dirty="0" err="1" smtClean="0"/>
              <a:t>o</a:t>
            </a:r>
            <a:r>
              <a:rPr lang="en-GB" sz="1600" dirty="0" smtClean="0"/>
              <a:t> “</a:t>
            </a:r>
            <a:r>
              <a:rPr lang="en-GB" sz="1600" dirty="0" err="1" smtClean="0"/>
              <a:t>eu</a:t>
            </a:r>
            <a:r>
              <a:rPr lang="en-GB" sz="1600" dirty="0" smtClean="0"/>
              <a:t>”.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7213" y="175021"/>
            <a:ext cx="7492312" cy="584776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Identidade, </a:t>
            </a:r>
            <a:r>
              <a:rPr lang="pt-BR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mesmidade</a:t>
            </a:r>
            <a:r>
              <a:rPr lang="pt-B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pt-BR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ipseidade</a:t>
            </a:r>
            <a:endParaRPr lang="pt-BR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3104" y="2155413"/>
            <a:ext cx="3449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5540129"/>
              </p:ext>
            </p:extLst>
          </p:nvPr>
        </p:nvGraphicFramePr>
        <p:xfrm>
          <a:off x="70556" y="1053196"/>
          <a:ext cx="9073444" cy="561622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138831" y="5396160"/>
            <a:ext cx="2483555" cy="1169551"/>
          </a:xfrm>
          <a:prstGeom prst="rect">
            <a:avLst/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1400" dirty="0"/>
              <a:t>“</a:t>
            </a:r>
            <a:r>
              <a:rPr lang="pt-BR" sz="1400" dirty="0" smtClean="0"/>
              <a:t>idêntico”</a:t>
            </a:r>
            <a:endParaRPr lang="pt-BR" sz="1400" dirty="0"/>
          </a:p>
          <a:p>
            <a:pPr algn="ctr"/>
            <a:r>
              <a:rPr lang="pt-BR" sz="1400" dirty="0" smtClean="0"/>
              <a:t>Oposto a: “outro”</a:t>
            </a:r>
            <a:r>
              <a:rPr lang="pt-BR" sz="1400" dirty="0"/>
              <a:t>, </a:t>
            </a:r>
            <a:r>
              <a:rPr lang="pt-BR" sz="1400" dirty="0" smtClean="0"/>
              <a:t>“contrário”</a:t>
            </a:r>
            <a:r>
              <a:rPr lang="pt-BR" sz="1400" dirty="0"/>
              <a:t>, </a:t>
            </a:r>
            <a:r>
              <a:rPr lang="pt-BR" sz="1400" dirty="0" smtClean="0"/>
              <a:t>“distinto”</a:t>
            </a:r>
            <a:r>
              <a:rPr lang="pt-BR" sz="1400" dirty="0"/>
              <a:t>, </a:t>
            </a:r>
            <a:r>
              <a:rPr lang="pt-BR" sz="1400" dirty="0" smtClean="0"/>
              <a:t>“diverso”</a:t>
            </a:r>
            <a:endParaRPr lang="pt-BR" sz="1400" dirty="0"/>
          </a:p>
          <a:p>
            <a:pPr algn="ctr"/>
            <a:r>
              <a:rPr lang="pt-BR" sz="1400" dirty="0"/>
              <a:t>“</a:t>
            </a:r>
            <a:r>
              <a:rPr lang="pt-BR" sz="1400" dirty="0" smtClean="0"/>
              <a:t>permanência no tempo”</a:t>
            </a:r>
            <a:endParaRPr lang="pt-BR" sz="1400" dirty="0"/>
          </a:p>
          <a:p>
            <a:pPr algn="ctr"/>
            <a:endParaRPr lang="pt-BR" sz="1400" dirty="0"/>
          </a:p>
        </p:txBody>
      </p:sp>
      <p:sp>
        <p:nvSpPr>
          <p:cNvPr id="6" name="Rectangle 5"/>
          <p:cNvSpPr/>
          <p:nvPr/>
        </p:nvSpPr>
        <p:spPr>
          <a:xfrm>
            <a:off x="6787474" y="5396160"/>
            <a:ext cx="2046112" cy="954107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1400" dirty="0"/>
              <a:t>“</a:t>
            </a:r>
            <a:r>
              <a:rPr lang="pt-BR" sz="1400" dirty="0" smtClean="0"/>
              <a:t>diverso do </a:t>
            </a:r>
            <a:r>
              <a:rPr lang="pt-BR" sz="1400" dirty="0" err="1" smtClean="0"/>
              <a:t>si-mesmo</a:t>
            </a:r>
            <a:r>
              <a:rPr lang="pt-BR" sz="1400" dirty="0" smtClean="0"/>
              <a:t>”</a:t>
            </a:r>
          </a:p>
          <a:p>
            <a:pPr algn="ctr"/>
            <a:r>
              <a:rPr lang="pt-BR" sz="1400" dirty="0" err="1" smtClean="0"/>
              <a:t>Outridade</a:t>
            </a:r>
            <a:endParaRPr lang="pt-BR" sz="1400" dirty="0" smtClean="0"/>
          </a:p>
          <a:p>
            <a:pPr algn="ctr"/>
            <a:r>
              <a:rPr lang="pt-BR" sz="1400" dirty="0" smtClean="0"/>
              <a:t>variação no tempo</a:t>
            </a:r>
          </a:p>
          <a:p>
            <a:pPr algn="ctr"/>
            <a:endParaRPr lang="pt-BR" sz="1400" dirty="0"/>
          </a:p>
        </p:txBody>
      </p:sp>
      <p:sp>
        <p:nvSpPr>
          <p:cNvPr id="7" name="Rectangle 6"/>
          <p:cNvSpPr/>
          <p:nvPr/>
        </p:nvSpPr>
        <p:spPr>
          <a:xfrm>
            <a:off x="4790751" y="1766936"/>
            <a:ext cx="3993445" cy="1384995"/>
          </a:xfrm>
          <a:prstGeom prst="rect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1400" dirty="0" smtClean="0"/>
              <a:t>“a operação narrativa desenvolve um conceito </a:t>
            </a:r>
            <a:r>
              <a:rPr lang="pt-BR" sz="1400" dirty="0"/>
              <a:t>[...]</a:t>
            </a:r>
            <a:r>
              <a:rPr lang="pt-BR" sz="1400" dirty="0" smtClean="0"/>
              <a:t> de identidade dinâmica, que concilia </a:t>
            </a:r>
            <a:r>
              <a:rPr lang="pt-BR" sz="1400" dirty="0"/>
              <a:t>[...]</a:t>
            </a:r>
            <a:r>
              <a:rPr lang="pt-BR" sz="1400" dirty="0" smtClean="0"/>
              <a:t> a identidade e a diversidade” </a:t>
            </a:r>
            <a:r>
              <a:rPr lang="pt-BR" sz="1400" dirty="0"/>
              <a:t>(RICOEUR, </a:t>
            </a:r>
            <a:r>
              <a:rPr lang="pt-BR" sz="1400" dirty="0" smtClean="0"/>
              <a:t>1991: 170)</a:t>
            </a:r>
            <a:r>
              <a:rPr lang="pt-BR" sz="1400" dirty="0"/>
              <a:t>”</a:t>
            </a:r>
          </a:p>
          <a:p>
            <a:pPr algn="ctr"/>
            <a:r>
              <a:rPr lang="pt-BR" sz="1400" dirty="0" smtClean="0"/>
              <a:t>“é no quadro da teoria narrativa que a dialética concreta da </a:t>
            </a:r>
            <a:r>
              <a:rPr lang="pt-BR" sz="1400" dirty="0" err="1" smtClean="0"/>
              <a:t>ipseidade</a:t>
            </a:r>
            <a:r>
              <a:rPr lang="pt-BR" sz="1400" dirty="0" smtClean="0"/>
              <a:t> e da </a:t>
            </a:r>
            <a:r>
              <a:rPr lang="pt-BR" sz="1400" dirty="0" err="1" smtClean="0"/>
              <a:t>mesmidade</a:t>
            </a:r>
            <a:r>
              <a:rPr lang="pt-BR" sz="1400" dirty="0" smtClean="0"/>
              <a:t> [</a:t>
            </a:r>
            <a:r>
              <a:rPr lang="pt-BR" sz="1400" dirty="0"/>
              <a:t>..] </a:t>
            </a:r>
            <a:r>
              <a:rPr lang="pt-BR" sz="1400" dirty="0" smtClean="0"/>
              <a:t>atinge sua plena expansão” </a:t>
            </a:r>
            <a:r>
              <a:rPr lang="pt-BR" sz="1400" dirty="0"/>
              <a:t>(RICOEUR, </a:t>
            </a:r>
            <a:r>
              <a:rPr lang="pt-BR" sz="1400" dirty="0" smtClean="0"/>
              <a:t>1991: 138)</a:t>
            </a:r>
            <a:endParaRPr lang="pt-BR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720581" y="989626"/>
            <a:ext cx="445166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BR" b="1" dirty="0" smtClean="0"/>
              <a:t>Paul </a:t>
            </a:r>
            <a:r>
              <a:rPr lang="pt-BR" b="1" dirty="0" err="1" smtClean="0"/>
              <a:t>Ricoeur</a:t>
            </a:r>
            <a:r>
              <a:rPr lang="pt-BR" b="1" dirty="0" smtClean="0"/>
              <a:t>, </a:t>
            </a:r>
            <a:r>
              <a:rPr lang="pt-BR" b="1" i="1" dirty="0" smtClean="0"/>
              <a:t>O </a:t>
            </a:r>
            <a:r>
              <a:rPr lang="pt-BR" b="1" i="1" dirty="0" err="1" smtClean="0"/>
              <a:t>si-mesmo</a:t>
            </a:r>
            <a:r>
              <a:rPr lang="pt-BR" b="1" i="1" dirty="0" smtClean="0"/>
              <a:t> como outro</a:t>
            </a:r>
            <a:r>
              <a:rPr lang="pt-BR" b="1" dirty="0" smtClean="0"/>
              <a:t> (1990)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1270"/>
            <a:ext cx="8229600" cy="734006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O Outro que sou Eu</a:t>
            </a:r>
            <a:endParaRPr lang="pt-BR" sz="3200" b="1" dirty="0"/>
          </a:p>
        </p:txBody>
      </p:sp>
      <p:pic>
        <p:nvPicPr>
          <p:cNvPr id="5" name="Picture 4" descr="Identidade como... port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624" y="1122636"/>
            <a:ext cx="6813722" cy="5478317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7818" y="3948532"/>
            <a:ext cx="65578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cap="small" dirty="0" smtClean="0"/>
              <a:t>Ex-</a:t>
            </a:r>
            <a:r>
              <a:rPr lang="en-GB" cap="small" dirty="0" err="1" smtClean="0"/>
              <a:t>istência</a:t>
            </a:r>
            <a:r>
              <a:rPr lang="en-GB" cap="small" dirty="0" smtClean="0"/>
              <a:t> = </a:t>
            </a:r>
            <a:r>
              <a:rPr lang="en-GB" cap="small" dirty="0" err="1" smtClean="0"/>
              <a:t>estar</a:t>
            </a:r>
            <a:r>
              <a:rPr lang="en-GB" cap="small" dirty="0" smtClean="0"/>
              <a:t> no </a:t>
            </a:r>
            <a:r>
              <a:rPr lang="en-GB" cap="small" dirty="0" err="1" smtClean="0"/>
              <a:t>mundo</a:t>
            </a:r>
            <a:r>
              <a:rPr lang="en-GB" cap="small" dirty="0" smtClean="0"/>
              <a:t> = </a:t>
            </a:r>
            <a:r>
              <a:rPr lang="en-GB" cap="small" dirty="0" err="1" smtClean="0"/>
              <a:t>ação</a:t>
            </a:r>
            <a:r>
              <a:rPr lang="en-GB" cap="small" dirty="0" smtClean="0"/>
              <a:t> </a:t>
            </a:r>
            <a:r>
              <a:rPr lang="en-GB" cap="small" dirty="0" err="1" smtClean="0"/>
              <a:t>imbuída</a:t>
            </a:r>
            <a:r>
              <a:rPr lang="en-GB" cap="small" dirty="0" smtClean="0"/>
              <a:t> de </a:t>
            </a:r>
            <a:r>
              <a:rPr lang="en-GB" cap="small" dirty="0" err="1" smtClean="0"/>
              <a:t>sentido</a:t>
            </a:r>
            <a:r>
              <a:rPr lang="en-GB" cap="small" dirty="0" smtClean="0"/>
              <a:t> (</a:t>
            </a:r>
            <a:r>
              <a:rPr lang="en-GB" cap="small" dirty="0" err="1" smtClean="0"/>
              <a:t>significado</a:t>
            </a:r>
            <a:r>
              <a:rPr lang="en-GB" cap="small" dirty="0" smtClean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0545" y="355366"/>
            <a:ext cx="7562273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pt-BR" sz="2400" b="1" cap="small" dirty="0" smtClean="0"/>
              <a:t>O </a:t>
            </a:r>
            <a:r>
              <a:rPr lang="en-US" sz="2400" b="1" cap="small" dirty="0" err="1" smtClean="0"/>
              <a:t>tipo</a:t>
            </a:r>
            <a:r>
              <a:rPr lang="pt-BR" sz="2400" b="1" cap="small" dirty="0" smtClean="0"/>
              <a:t> de humanização de que falamos aqui:</a:t>
            </a:r>
          </a:p>
          <a:p>
            <a:pPr algn="ctr"/>
            <a:endParaRPr lang="pt-BR" sz="2400" b="1" cap="small" dirty="0"/>
          </a:p>
        </p:txBody>
      </p:sp>
      <p:sp>
        <p:nvSpPr>
          <p:cNvPr id="7" name="TextBox 6"/>
          <p:cNvSpPr txBox="1"/>
          <p:nvPr/>
        </p:nvSpPr>
        <p:spPr>
          <a:xfrm>
            <a:off x="1626286" y="1536253"/>
            <a:ext cx="6092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De volta à afirmação de Heidegger mencionada anteriormente:</a:t>
            </a:r>
          </a:p>
        </p:txBody>
      </p:sp>
      <p:sp>
        <p:nvSpPr>
          <p:cNvPr id="9" name="Oval 8"/>
          <p:cNvSpPr/>
          <p:nvPr/>
        </p:nvSpPr>
        <p:spPr>
          <a:xfrm>
            <a:off x="1085273" y="2193635"/>
            <a:ext cx="7239000" cy="129309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“A </a:t>
            </a:r>
            <a:r>
              <a:rPr lang="en-GB" sz="20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essência</a:t>
            </a:r>
            <a:r>
              <a:rPr lang="en-GB" sz="2000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do</a:t>
            </a:r>
            <a:r>
              <a:rPr lang="en-GB" sz="2000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b="1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Dasein</a:t>
            </a:r>
            <a:r>
              <a:rPr lang="en-GB" sz="2000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en-GB" sz="20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</a:t>
            </a:r>
            <a:r>
              <a:rPr lang="en-GB" sz="2000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sentido</a:t>
            </a:r>
            <a:r>
              <a:rPr lang="en-GB" sz="2000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amplo</a:t>
            </a:r>
            <a:r>
              <a:rPr lang="en-GB" sz="2000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ser </a:t>
            </a:r>
            <a:r>
              <a:rPr lang="en-GB" sz="20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humano</a:t>
            </a:r>
            <a:r>
              <a:rPr lang="en-GB" sz="2000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20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para</a:t>
            </a:r>
            <a:r>
              <a:rPr lang="en-GB" sz="2000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Heidegger</a:t>
            </a:r>
            <a:r>
              <a:rPr lang="en-GB" sz="2000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] reside </a:t>
            </a:r>
            <a:r>
              <a:rPr lang="en-GB" sz="2000" b="1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</a:t>
            </a:r>
            <a:r>
              <a:rPr lang="en-GB" sz="2000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b="1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sua</a:t>
            </a:r>
            <a:r>
              <a:rPr lang="en-GB" sz="2000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b="1" i="1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existência</a:t>
            </a:r>
            <a:r>
              <a:rPr lang="en-GB" sz="2000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”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0545" y="4728022"/>
            <a:ext cx="75622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GB" dirty="0" smtClean="0"/>
              <a:t>A </a:t>
            </a:r>
            <a:r>
              <a:rPr lang="en-GB" dirty="0" err="1" smtClean="0"/>
              <a:t>humanização</a:t>
            </a:r>
            <a:r>
              <a:rPr lang="en-GB" dirty="0" smtClean="0"/>
              <a:t> de </a:t>
            </a:r>
            <a:r>
              <a:rPr lang="en-GB" dirty="0" err="1" smtClean="0"/>
              <a:t>que</a:t>
            </a:r>
            <a:r>
              <a:rPr lang="en-GB" dirty="0" smtClean="0"/>
              <a:t> </a:t>
            </a:r>
            <a:r>
              <a:rPr lang="en-GB" dirty="0" err="1" smtClean="0"/>
              <a:t>falamos</a:t>
            </a:r>
            <a:r>
              <a:rPr lang="en-GB" dirty="0" smtClean="0"/>
              <a:t> </a:t>
            </a:r>
            <a:r>
              <a:rPr lang="en-GB" dirty="0" err="1" smtClean="0"/>
              <a:t>aqui</a:t>
            </a:r>
            <a:r>
              <a:rPr lang="en-GB" dirty="0" smtClean="0"/>
              <a:t> </a:t>
            </a:r>
            <a:r>
              <a:rPr lang="en-GB" dirty="0" err="1" smtClean="0"/>
              <a:t>é</a:t>
            </a:r>
            <a:r>
              <a:rPr lang="en-GB" dirty="0" smtClean="0"/>
              <a:t> </a:t>
            </a:r>
            <a:r>
              <a:rPr lang="en-GB" dirty="0" err="1" smtClean="0"/>
              <a:t>uma</a:t>
            </a:r>
            <a:r>
              <a:rPr lang="en-GB" dirty="0" smtClean="0"/>
              <a:t> </a:t>
            </a:r>
            <a:r>
              <a:rPr lang="en-GB" i="1" dirty="0" err="1" smtClean="0"/>
              <a:t>humanização</a:t>
            </a:r>
            <a:r>
              <a:rPr lang="en-GB" i="1" dirty="0" smtClean="0"/>
              <a:t> </a:t>
            </a:r>
            <a:r>
              <a:rPr lang="en-GB" dirty="0" smtClean="0"/>
              <a:t>“</a:t>
            </a:r>
            <a:r>
              <a:rPr lang="en-GB" i="1" dirty="0" err="1" smtClean="0"/>
              <a:t>narrativa</a:t>
            </a:r>
            <a:r>
              <a:rPr lang="en-GB" i="1" dirty="0" smtClean="0"/>
              <a:t>” </a:t>
            </a:r>
            <a:r>
              <a:rPr lang="en-GB" dirty="0" smtClean="0"/>
              <a:t>: re-</a:t>
            </a:r>
            <a:r>
              <a:rPr lang="en-GB" dirty="0" err="1" smtClean="0"/>
              <a:t>i(n)stituir</a:t>
            </a:r>
            <a:r>
              <a:rPr lang="en-GB" dirty="0" smtClean="0"/>
              <a:t> a </a:t>
            </a:r>
            <a:r>
              <a:rPr lang="en-GB" i="1" dirty="0" err="1" smtClean="0"/>
              <a:t>humanidade</a:t>
            </a:r>
            <a:r>
              <a:rPr lang="en-GB" i="1" dirty="0" smtClean="0"/>
              <a:t> </a:t>
            </a:r>
            <a:r>
              <a:rPr lang="en-GB" dirty="0" err="1" smtClean="0"/>
              <a:t>por</a:t>
            </a:r>
            <a:r>
              <a:rPr lang="en-GB" dirty="0" smtClean="0"/>
              <a:t> </a:t>
            </a:r>
            <a:r>
              <a:rPr lang="en-GB" dirty="0" err="1" smtClean="0"/>
              <a:t>meio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atribuição</a:t>
            </a:r>
            <a:r>
              <a:rPr lang="en-GB" dirty="0" smtClean="0"/>
              <a:t> de </a:t>
            </a:r>
            <a:r>
              <a:rPr lang="en-GB" dirty="0" err="1" smtClean="0"/>
              <a:t>sentido</a:t>
            </a:r>
            <a:r>
              <a:rPr lang="en-GB" dirty="0" smtClean="0"/>
              <a:t> </a:t>
            </a:r>
            <a:r>
              <a:rPr lang="en-GB" i="1" dirty="0" err="1" smtClean="0"/>
              <a:t>em</a:t>
            </a:r>
            <a:r>
              <a:rPr lang="en-GB" i="1" dirty="0" smtClean="0"/>
              <a:t> </a:t>
            </a:r>
            <a:r>
              <a:rPr lang="en-GB" i="1" dirty="0" err="1" smtClean="0"/>
              <a:t>processo</a:t>
            </a:r>
            <a:r>
              <a:rPr lang="en-GB" dirty="0" smtClean="0"/>
              <a:t> </a:t>
            </a:r>
            <a:r>
              <a:rPr lang="en-GB" dirty="0" err="1" smtClean="0"/>
              <a:t>à</a:t>
            </a:r>
            <a:r>
              <a:rPr lang="en-GB" dirty="0" smtClean="0"/>
              <a:t> </a:t>
            </a:r>
            <a:r>
              <a:rPr lang="en-GB" dirty="0" err="1" smtClean="0"/>
              <a:t>ação</a:t>
            </a:r>
            <a:r>
              <a:rPr lang="en-GB" dirty="0" smtClean="0"/>
              <a:t> </a:t>
            </a:r>
            <a:r>
              <a:rPr lang="en-GB" dirty="0" err="1" smtClean="0"/>
              <a:t>ou</a:t>
            </a:r>
            <a:r>
              <a:rPr lang="en-GB" dirty="0" smtClean="0"/>
              <a:t> </a:t>
            </a:r>
            <a:r>
              <a:rPr lang="en-GB" dirty="0" err="1" smtClean="0"/>
              <a:t>existência</a:t>
            </a:r>
            <a:r>
              <a:rPr lang="en-GB" dirty="0" smtClean="0"/>
              <a:t> </a:t>
            </a:r>
            <a:r>
              <a:rPr lang="en-GB" dirty="0" err="1" smtClean="0"/>
              <a:t>humanas</a:t>
            </a:r>
            <a:r>
              <a:rPr lang="en-GB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72979"/>
            <a:ext cx="8229600" cy="3724265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GB" sz="2400" i="1" dirty="0"/>
              <a:t/>
            </a:r>
            <a:br>
              <a:rPr lang="en-GB" sz="2400" i="1" dirty="0"/>
            </a:br>
            <a:r>
              <a:rPr lang="en-GB" sz="2400" i="1" dirty="0" smtClean="0"/>
              <a:t>“</a:t>
            </a:r>
            <a:r>
              <a:rPr lang="en-GB" sz="2400" i="1" dirty="0" err="1" smtClean="0"/>
              <a:t>Assim</a:t>
            </a:r>
            <a:r>
              <a:rPr lang="en-GB" sz="2400" i="1" dirty="0" smtClean="0"/>
              <a:t>, </a:t>
            </a:r>
            <a:r>
              <a:rPr lang="en-GB" sz="2400" i="1" dirty="0" err="1" smtClean="0"/>
              <a:t>como</a:t>
            </a:r>
            <a:r>
              <a:rPr lang="en-GB" sz="2400" i="1" dirty="0" smtClean="0"/>
              <a:t> se </a:t>
            </a:r>
            <a:r>
              <a:rPr lang="en-GB" sz="2400" i="1" dirty="0" err="1" smtClean="0"/>
              <a:t>confirmará</a:t>
            </a:r>
            <a:r>
              <a:rPr lang="en-GB" sz="2400" i="1" dirty="0" smtClean="0"/>
              <a:t> a </a:t>
            </a:r>
            <a:r>
              <a:rPr lang="en-GB" sz="2400" i="1" dirty="0" err="1" smtClean="0"/>
              <a:t>seguir</a:t>
            </a:r>
            <a:r>
              <a:rPr lang="en-GB" sz="2400" i="1" dirty="0" smtClean="0"/>
              <a:t>, </a:t>
            </a:r>
            <a:r>
              <a:rPr lang="en-GB" sz="2400" i="1" dirty="0" err="1" smtClean="0"/>
              <a:t>compreender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o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modo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como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nosso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corpo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é</a:t>
            </a:r>
            <a:r>
              <a:rPr lang="en-GB" sz="2400" i="1" dirty="0" smtClean="0"/>
              <a:t>, </a:t>
            </a:r>
            <a:r>
              <a:rPr lang="en-GB" sz="2400" i="1" dirty="0" err="1" smtClean="0"/>
              <a:t>ao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mesmo</a:t>
            </a:r>
            <a:r>
              <a:rPr lang="en-GB" sz="2400" i="1" dirty="0" smtClean="0"/>
              <a:t> tempo, um </a:t>
            </a:r>
            <a:r>
              <a:rPr lang="en-GB" sz="2400" i="1" dirty="0" err="1" smtClean="0"/>
              <a:t>corpo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como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outro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qualquer</a:t>
            </a:r>
            <a:r>
              <a:rPr lang="en-GB" sz="2400" i="1" dirty="0" smtClean="0"/>
              <a:t> (</a:t>
            </a:r>
            <a:r>
              <a:rPr lang="en-GB" sz="2400" i="1" dirty="0" err="1" smtClean="0"/>
              <a:t>situado</a:t>
            </a:r>
            <a:r>
              <a:rPr lang="en-GB" sz="2400" i="1" dirty="0" smtClean="0"/>
              <a:t> entre </a:t>
            </a:r>
            <a:r>
              <a:rPr lang="en-GB" sz="2400" i="1" dirty="0" err="1" smtClean="0"/>
              <a:t>outros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corpos</a:t>
            </a:r>
            <a:r>
              <a:rPr lang="en-GB" sz="2400" i="1" dirty="0" smtClean="0"/>
              <a:t>) </a:t>
            </a:r>
            <a:r>
              <a:rPr lang="en-GB" sz="2400" i="1" dirty="0" err="1" smtClean="0"/>
              <a:t>e</a:t>
            </a:r>
            <a:r>
              <a:rPr lang="en-GB" sz="2400" i="1" dirty="0" smtClean="0"/>
              <a:t> um </a:t>
            </a:r>
            <a:r>
              <a:rPr lang="en-GB" sz="2400" i="1" dirty="0" err="1" smtClean="0"/>
              <a:t>aspecto</a:t>
            </a:r>
            <a:r>
              <a:rPr lang="en-GB" sz="2400" i="1" dirty="0" smtClean="0"/>
              <a:t> do </a:t>
            </a:r>
            <a:r>
              <a:rPr lang="en-GB" sz="2400" i="1" dirty="0" err="1" smtClean="0"/>
              <a:t>si</a:t>
            </a:r>
            <a:r>
              <a:rPr lang="en-GB" sz="2400" i="1" dirty="0" smtClean="0"/>
              <a:t> (</a:t>
            </a:r>
            <a:r>
              <a:rPr lang="en-GB" sz="2400" i="1" dirty="0" err="1" smtClean="0"/>
              <a:t>sua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maneira</a:t>
            </a:r>
            <a:r>
              <a:rPr lang="en-GB" sz="2400" i="1" dirty="0" smtClean="0"/>
              <a:t> de </a:t>
            </a:r>
            <a:r>
              <a:rPr lang="en-GB" sz="2400" i="1" dirty="0" err="1" smtClean="0"/>
              <a:t>estar</a:t>
            </a:r>
            <a:r>
              <a:rPr lang="en-GB" sz="2400" i="1" dirty="0" smtClean="0"/>
              <a:t> no </a:t>
            </a:r>
            <a:r>
              <a:rPr lang="en-GB" sz="2400" i="1" dirty="0" err="1" smtClean="0"/>
              <a:t>mundo</a:t>
            </a:r>
            <a:r>
              <a:rPr lang="en-GB" sz="2400" i="1" dirty="0" smtClean="0"/>
              <a:t>) </a:t>
            </a:r>
            <a:r>
              <a:rPr lang="en-GB" sz="2400" i="1" dirty="0" err="1" smtClean="0"/>
              <a:t>é</a:t>
            </a:r>
            <a:r>
              <a:rPr lang="en-GB" sz="2400" i="1" dirty="0" smtClean="0"/>
              <a:t> um </a:t>
            </a:r>
            <a:r>
              <a:rPr lang="en-GB" sz="2400" i="1" dirty="0" err="1" smtClean="0"/>
              <a:t>problema</a:t>
            </a:r>
            <a:r>
              <a:rPr lang="en-GB" sz="2400" i="1" dirty="0" smtClean="0"/>
              <a:t> de </a:t>
            </a:r>
            <a:r>
              <a:rPr lang="en-GB" sz="2400" i="1" dirty="0" err="1" smtClean="0"/>
              <a:t>vastas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proporções</a:t>
            </a:r>
            <a:r>
              <a:rPr lang="en-GB" sz="2400" i="1" dirty="0" smtClean="0"/>
              <a:t>. </a:t>
            </a:r>
            <a:r>
              <a:rPr lang="en-GB" sz="2400" i="1" dirty="0" err="1" smtClean="0"/>
              <a:t>Entretanto</a:t>
            </a:r>
            <a:r>
              <a:rPr lang="en-GB" sz="2400" i="1" dirty="0" smtClean="0"/>
              <a:t>, </a:t>
            </a:r>
            <a:r>
              <a:rPr lang="en-GB" sz="2400" i="1" dirty="0" err="1" smtClean="0"/>
              <a:t>como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poderíamos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bruscamente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retrucar</a:t>
            </a:r>
            <a:r>
              <a:rPr lang="en-GB" sz="2400" i="1" dirty="0" smtClean="0"/>
              <a:t>, </a:t>
            </a:r>
            <a:r>
              <a:rPr lang="en-GB" sz="2400" i="1" dirty="0" err="1" smtClean="0"/>
              <a:t>numa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problemática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da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referência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identificadora</a:t>
            </a:r>
            <a:r>
              <a:rPr lang="en-GB" sz="2400" i="1" dirty="0" smtClean="0"/>
              <a:t>, a </a:t>
            </a:r>
            <a:r>
              <a:rPr lang="en-GB" sz="2400" i="1" dirty="0" err="1" smtClean="0"/>
              <a:t>mesmidade</a:t>
            </a:r>
            <a:r>
              <a:rPr lang="en-GB" sz="2400" i="1" dirty="0" smtClean="0"/>
              <a:t> de um </a:t>
            </a:r>
            <a:r>
              <a:rPr lang="en-GB" sz="2400" i="1" dirty="0" err="1" smtClean="0"/>
              <a:t>corpo</a:t>
            </a:r>
            <a:r>
              <a:rPr lang="en-GB" sz="2400" i="1" dirty="0" smtClean="0"/>
              <a:t> mascara </a:t>
            </a:r>
            <a:r>
              <a:rPr lang="en-GB" sz="2400" i="1" dirty="0" err="1" smtClean="0"/>
              <a:t>sua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ipseidade</a:t>
            </a:r>
            <a:r>
              <a:rPr lang="en-GB" sz="2400" i="1" dirty="0" smtClean="0"/>
              <a:t>.”</a:t>
            </a:r>
            <a:endParaRPr lang="pt-BR" sz="2400" dirty="0" smtClean="0"/>
          </a:p>
          <a:p>
            <a:pPr algn="r">
              <a:spcAft>
                <a:spcPts val="600"/>
              </a:spcAft>
              <a:buNone/>
            </a:pPr>
            <a:r>
              <a:rPr lang="en-GB" sz="2000" dirty="0" smtClean="0"/>
              <a:t>(Paul </a:t>
            </a:r>
            <a:r>
              <a:rPr lang="en-GB" sz="2000" dirty="0" err="1" smtClean="0"/>
              <a:t>Ricoeur</a:t>
            </a:r>
            <a:r>
              <a:rPr lang="en-GB" sz="2000" dirty="0" smtClean="0"/>
              <a:t>, 1991: 46; </a:t>
            </a:r>
            <a:r>
              <a:rPr lang="en-GB" sz="2000" dirty="0" err="1" smtClean="0"/>
              <a:t>trad</a:t>
            </a:r>
            <a:r>
              <a:rPr lang="en-GB" sz="2000" dirty="0" smtClean="0"/>
              <a:t>. </a:t>
            </a:r>
            <a:r>
              <a:rPr lang="en-GB" sz="2000" dirty="0" err="1" smtClean="0"/>
              <a:t>livre</a:t>
            </a:r>
            <a:r>
              <a:rPr lang="en-GB" sz="2000" dirty="0" smtClean="0"/>
              <a:t>)</a:t>
            </a:r>
            <a:endParaRPr lang="pt-BR" sz="2000" dirty="0" smtClean="0"/>
          </a:p>
          <a:p>
            <a:pPr>
              <a:buNone/>
            </a:pPr>
            <a:endParaRPr lang="pt-B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03808" y="5219590"/>
            <a:ext cx="8229600" cy="769441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1100" dirty="0" err="1" smtClean="0"/>
              <a:t>Participaram</a:t>
            </a:r>
            <a:r>
              <a:rPr lang="en-GB" sz="1100" dirty="0" smtClean="0"/>
              <a:t> </a:t>
            </a:r>
            <a:r>
              <a:rPr lang="en-GB" sz="1100" dirty="0" err="1" smtClean="0"/>
              <a:t>da</a:t>
            </a:r>
            <a:r>
              <a:rPr lang="en-GB" sz="1100" dirty="0" smtClean="0"/>
              <a:t> </a:t>
            </a:r>
            <a:r>
              <a:rPr lang="en-GB" sz="1100" dirty="0" err="1" smtClean="0"/>
              <a:t>elaboração</a:t>
            </a:r>
            <a:r>
              <a:rPr lang="en-GB" sz="1100" dirty="0" smtClean="0"/>
              <a:t> </a:t>
            </a:r>
            <a:r>
              <a:rPr lang="en-GB" sz="1100" dirty="0" err="1" smtClean="0"/>
              <a:t>deste</a:t>
            </a:r>
            <a:r>
              <a:rPr lang="en-GB" sz="1100" dirty="0" smtClean="0"/>
              <a:t> </a:t>
            </a:r>
            <a:r>
              <a:rPr lang="en-GB" sz="1100" dirty="0" err="1" smtClean="0"/>
              <a:t>artigo</a:t>
            </a:r>
            <a:r>
              <a:rPr lang="en-GB" sz="1100" dirty="0" smtClean="0"/>
              <a:t>: </a:t>
            </a:r>
            <a:r>
              <a:rPr lang="en-GB" sz="1100" dirty="0" err="1" smtClean="0"/>
              <a:t>os</a:t>
            </a:r>
            <a:r>
              <a:rPr lang="en-GB" sz="1100" dirty="0" smtClean="0"/>
              <a:t> </a:t>
            </a:r>
            <a:r>
              <a:rPr lang="en-GB" sz="1100" dirty="0" err="1" smtClean="0"/>
              <a:t>membros</a:t>
            </a:r>
            <a:r>
              <a:rPr lang="en-GB" sz="1100" dirty="0" smtClean="0"/>
              <a:t> do GENAM-USP (</a:t>
            </a:r>
            <a:r>
              <a:rPr lang="en-GB" sz="1100" dirty="0" err="1" smtClean="0"/>
              <a:t>Grupo</a:t>
            </a:r>
            <a:r>
              <a:rPr lang="en-GB" sz="1100" dirty="0" smtClean="0"/>
              <a:t> de </a:t>
            </a:r>
            <a:r>
              <a:rPr lang="en-GB" sz="1100" dirty="0" err="1" smtClean="0"/>
              <a:t>Estudos</a:t>
            </a:r>
            <a:r>
              <a:rPr lang="en-GB" sz="1100" dirty="0" smtClean="0"/>
              <a:t> </a:t>
            </a:r>
            <a:r>
              <a:rPr lang="en-GB" sz="1100" dirty="0" err="1" smtClean="0"/>
              <a:t>em</a:t>
            </a:r>
            <a:r>
              <a:rPr lang="en-GB" sz="1100" dirty="0" smtClean="0"/>
              <a:t> </a:t>
            </a:r>
            <a:r>
              <a:rPr lang="en-GB" sz="1100" dirty="0" err="1" smtClean="0"/>
              <a:t>Narrativa</a:t>
            </a:r>
            <a:r>
              <a:rPr lang="en-GB" sz="1100" dirty="0" smtClean="0"/>
              <a:t> </a:t>
            </a:r>
            <a:r>
              <a:rPr lang="en-GB" sz="1100" dirty="0" err="1" smtClean="0"/>
              <a:t>e</a:t>
            </a:r>
            <a:r>
              <a:rPr lang="en-GB" sz="1100" dirty="0" smtClean="0"/>
              <a:t> </a:t>
            </a:r>
            <a:r>
              <a:rPr lang="en-GB" sz="1100" dirty="0" err="1" smtClean="0"/>
              <a:t>Medicina</a:t>
            </a:r>
            <a:r>
              <a:rPr lang="en-GB" sz="1100" dirty="0" smtClean="0"/>
              <a:t> </a:t>
            </a:r>
            <a:r>
              <a:rPr lang="en-GB" sz="1100" dirty="0" err="1" smtClean="0"/>
              <a:t>da</a:t>
            </a:r>
            <a:r>
              <a:rPr lang="en-GB" sz="1100" dirty="0" smtClean="0"/>
              <a:t> Universidade de São Paulo, </a:t>
            </a:r>
            <a:r>
              <a:rPr lang="en-GB" sz="1100" dirty="0" err="1" smtClean="0"/>
              <a:t>Brasil</a:t>
            </a:r>
            <a:r>
              <a:rPr lang="en-GB" sz="1100" dirty="0" smtClean="0"/>
              <a:t>); </a:t>
            </a:r>
            <a:r>
              <a:rPr lang="en-GB" sz="1100" dirty="0" err="1" smtClean="0"/>
              <a:t>Profa</a:t>
            </a:r>
            <a:r>
              <a:rPr lang="en-GB" sz="1100" dirty="0" smtClean="0"/>
              <a:t>. </a:t>
            </a:r>
            <a:r>
              <a:rPr lang="en-GB" sz="1100" dirty="0" err="1" smtClean="0"/>
              <a:t>Sueli</a:t>
            </a:r>
            <a:r>
              <a:rPr lang="en-GB" sz="1100" dirty="0" smtClean="0"/>
              <a:t> </a:t>
            </a:r>
            <a:r>
              <a:rPr lang="en-GB" sz="1100" dirty="0" err="1" smtClean="0"/>
              <a:t>Saraiva</a:t>
            </a:r>
            <a:r>
              <a:rPr lang="en-GB" sz="1100" dirty="0" smtClean="0"/>
              <a:t> (Universidade de São Paulo), </a:t>
            </a:r>
            <a:r>
              <a:rPr lang="en-GB" sz="1100" dirty="0" err="1" smtClean="0"/>
              <a:t>que</a:t>
            </a:r>
            <a:r>
              <a:rPr lang="en-GB" sz="1100" dirty="0" smtClean="0"/>
              <a:t> me </a:t>
            </a:r>
            <a:r>
              <a:rPr lang="en-GB" sz="1100" dirty="0" err="1" smtClean="0"/>
              <a:t>apresentou</a:t>
            </a:r>
            <a:r>
              <a:rPr lang="en-GB" sz="1100" dirty="0" smtClean="0"/>
              <a:t> a </a:t>
            </a:r>
            <a:r>
              <a:rPr lang="en-GB" sz="1100" dirty="0" err="1" smtClean="0"/>
              <a:t>obra</a:t>
            </a:r>
            <a:r>
              <a:rPr lang="en-GB" sz="1100" dirty="0" smtClean="0"/>
              <a:t> de José Cardoso </a:t>
            </a:r>
            <a:r>
              <a:rPr lang="en-GB" sz="1100" dirty="0" err="1" smtClean="0"/>
              <a:t>Pires</a:t>
            </a:r>
            <a:r>
              <a:rPr lang="en-GB" sz="1100" dirty="0" smtClean="0"/>
              <a:t> </a:t>
            </a:r>
            <a:r>
              <a:rPr lang="en-GB" sz="1100" dirty="0" err="1" smtClean="0"/>
              <a:t>analisada</a:t>
            </a:r>
            <a:r>
              <a:rPr lang="en-GB" sz="1100" dirty="0" smtClean="0"/>
              <a:t> </a:t>
            </a:r>
            <a:r>
              <a:rPr lang="en-GB" sz="1100" dirty="0" err="1" smtClean="0"/>
              <a:t>aqui</a:t>
            </a:r>
            <a:r>
              <a:rPr lang="en-GB" sz="1100" dirty="0" smtClean="0"/>
              <a:t>; Prof. Tatiana </a:t>
            </a:r>
            <a:r>
              <a:rPr lang="en-GB" sz="1100" dirty="0" err="1" smtClean="0"/>
              <a:t>Piccardi</a:t>
            </a:r>
            <a:r>
              <a:rPr lang="en-GB" sz="1100" dirty="0" smtClean="0"/>
              <a:t> (AHPAS), com </a:t>
            </a:r>
            <a:r>
              <a:rPr lang="en-GB" sz="1100" dirty="0" err="1" smtClean="0"/>
              <a:t>sua</a:t>
            </a:r>
            <a:r>
              <a:rPr lang="en-GB" sz="1100" dirty="0" smtClean="0"/>
              <a:t> </a:t>
            </a:r>
            <a:r>
              <a:rPr lang="en-GB" sz="1100" dirty="0" err="1" smtClean="0"/>
              <a:t>generosa</a:t>
            </a:r>
            <a:r>
              <a:rPr lang="en-GB" sz="1100" dirty="0" smtClean="0"/>
              <a:t> </a:t>
            </a:r>
            <a:r>
              <a:rPr lang="en-GB" sz="1100" dirty="0" err="1" smtClean="0"/>
              <a:t>oferta</a:t>
            </a:r>
            <a:r>
              <a:rPr lang="en-GB" sz="1100" dirty="0" smtClean="0"/>
              <a:t> do </a:t>
            </a:r>
            <a:r>
              <a:rPr lang="en-GB" sz="1100" dirty="0" err="1" smtClean="0"/>
              <a:t>texto</a:t>
            </a:r>
            <a:r>
              <a:rPr lang="en-GB" sz="1100" dirty="0" smtClean="0"/>
              <a:t> de L.F.; Prof. Marco Antonio Casanova (UERJ), com </a:t>
            </a:r>
            <a:r>
              <a:rPr lang="en-GB" sz="1100" dirty="0" err="1" smtClean="0"/>
              <a:t>suas</a:t>
            </a:r>
            <a:r>
              <a:rPr lang="en-GB" sz="1100" dirty="0" smtClean="0"/>
              <a:t> </a:t>
            </a:r>
            <a:r>
              <a:rPr lang="en-GB" sz="1100" dirty="0" err="1" smtClean="0"/>
              <a:t>aulas</a:t>
            </a:r>
            <a:r>
              <a:rPr lang="en-GB" sz="1100" dirty="0" smtClean="0"/>
              <a:t> </a:t>
            </a:r>
            <a:r>
              <a:rPr lang="en-GB" sz="1100" dirty="0" err="1" smtClean="0"/>
              <a:t>sobre</a:t>
            </a:r>
            <a:r>
              <a:rPr lang="en-GB" sz="1100" dirty="0" smtClean="0"/>
              <a:t> Heidegger; </a:t>
            </a:r>
            <a:r>
              <a:rPr lang="en-GB" sz="1100" dirty="0" err="1" smtClean="0"/>
              <a:t>e</a:t>
            </a:r>
            <a:r>
              <a:rPr lang="en-GB" sz="1100" dirty="0" smtClean="0"/>
              <a:t> </a:t>
            </a:r>
            <a:r>
              <a:rPr lang="en-GB" sz="1100" dirty="0" err="1" smtClean="0"/>
              <a:t>o</a:t>
            </a:r>
            <a:r>
              <a:rPr lang="en-GB" sz="1100" dirty="0" smtClean="0"/>
              <a:t> Dr. Carlos Eduardo </a:t>
            </a:r>
            <a:r>
              <a:rPr lang="en-GB" sz="1100" dirty="0" err="1" smtClean="0"/>
              <a:t>Pompilio</a:t>
            </a:r>
            <a:r>
              <a:rPr lang="en-GB" sz="1100" dirty="0" smtClean="0"/>
              <a:t>, das </a:t>
            </a:r>
            <a:r>
              <a:rPr lang="en-GB" sz="1100" dirty="0" err="1" smtClean="0"/>
              <a:t>Humanas</a:t>
            </a:r>
            <a:r>
              <a:rPr lang="en-GB" sz="1100" dirty="0" smtClean="0"/>
              <a:t>! ;) – </a:t>
            </a:r>
            <a:r>
              <a:rPr lang="en-GB" sz="1100" dirty="0" err="1" smtClean="0"/>
              <a:t>sem</a:t>
            </a:r>
            <a:r>
              <a:rPr lang="en-GB" sz="1100" dirty="0" smtClean="0"/>
              <a:t> </a:t>
            </a:r>
            <a:r>
              <a:rPr lang="en-GB" sz="1100" dirty="0" err="1" smtClean="0"/>
              <a:t>ele</a:t>
            </a:r>
            <a:r>
              <a:rPr lang="en-GB" sz="1100" dirty="0" smtClean="0"/>
              <a:t>, </a:t>
            </a:r>
            <a:r>
              <a:rPr lang="en-GB" sz="1100" dirty="0" err="1" smtClean="0"/>
              <a:t>neste</a:t>
            </a:r>
            <a:r>
              <a:rPr lang="en-GB" sz="1100" dirty="0" smtClean="0"/>
              <a:t> </a:t>
            </a:r>
            <a:r>
              <a:rPr lang="en-GB" sz="1100" dirty="0" err="1" smtClean="0"/>
              <a:t>caso</a:t>
            </a:r>
            <a:r>
              <a:rPr lang="en-GB" sz="1100" dirty="0" smtClean="0"/>
              <a:t>, </a:t>
            </a:r>
            <a:r>
              <a:rPr lang="en-GB" sz="1100" dirty="0" err="1" smtClean="0"/>
              <a:t>só</a:t>
            </a:r>
            <a:r>
              <a:rPr lang="en-GB" sz="1100" dirty="0" smtClean="0"/>
              <a:t> </a:t>
            </a:r>
            <a:r>
              <a:rPr lang="en-GB" sz="1100" dirty="0" err="1" smtClean="0"/>
              <a:t>haveria</a:t>
            </a:r>
            <a:r>
              <a:rPr lang="en-GB" sz="1100" dirty="0" smtClean="0"/>
              <a:t> </a:t>
            </a:r>
            <a:r>
              <a:rPr lang="en-GB" sz="1100" dirty="0" err="1" smtClean="0"/>
              <a:t>o</a:t>
            </a:r>
            <a:r>
              <a:rPr lang="en-GB" sz="1100" dirty="0" smtClean="0"/>
              <a:t> </a:t>
            </a:r>
            <a:r>
              <a:rPr lang="en-GB" sz="1100" dirty="0" err="1" smtClean="0"/>
              <a:t>limiar</a:t>
            </a:r>
            <a:r>
              <a:rPr lang="en-GB" sz="1100" dirty="0" smtClean="0"/>
              <a:t> das </a:t>
            </a:r>
            <a:r>
              <a:rPr lang="en-GB" sz="1100" dirty="0" err="1" smtClean="0"/>
              <a:t>coisas</a:t>
            </a:r>
            <a:r>
              <a:rPr lang="en-GB" sz="1100" dirty="0" smtClean="0"/>
              <a:t> </a:t>
            </a:r>
            <a:r>
              <a:rPr lang="en-GB" sz="1100" dirty="0" err="1" smtClean="0"/>
              <a:t>impossíveis</a:t>
            </a:r>
            <a:r>
              <a:rPr lang="en-GB" sz="1100" dirty="0" smtClean="0"/>
              <a:t>.</a:t>
            </a:r>
            <a:r>
              <a:rPr lang="pt-BR" sz="1100" dirty="0" smtClean="0"/>
              <a:t> </a:t>
            </a:r>
            <a:endParaRPr lang="pt-B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riposa Caveira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796" y="2209504"/>
            <a:ext cx="2619901" cy="32279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9127" y="570892"/>
            <a:ext cx="7748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i="1" dirty="0" smtClean="0"/>
              <a:t>“[...] A </a:t>
            </a:r>
            <a:r>
              <a:rPr lang="pt-BR" sz="1600" i="1" dirty="0"/>
              <a:t>literatura não é uma academia de frases, [assim como] também a Ciência não é um sacrário de tecnologias. [...] Uma tal concepção afirma-se no verso de  Álvaro de Campos ‘O </a:t>
            </a:r>
            <a:r>
              <a:rPr lang="pt-BR" sz="1600" i="1" dirty="0" err="1"/>
              <a:t>binómio</a:t>
            </a:r>
            <a:r>
              <a:rPr lang="pt-BR" sz="1600" i="1" dirty="0"/>
              <a:t> de Newton é tão belo quanto a </a:t>
            </a:r>
            <a:r>
              <a:rPr lang="pt-BR" sz="1600" i="1" dirty="0" err="1"/>
              <a:t>Vénus</a:t>
            </a:r>
            <a:r>
              <a:rPr lang="pt-BR" sz="1600" i="1" dirty="0"/>
              <a:t> de </a:t>
            </a:r>
            <a:r>
              <a:rPr lang="pt-BR" sz="1600" i="1" dirty="0" err="1"/>
              <a:t>Milo</a:t>
            </a:r>
            <a:r>
              <a:rPr lang="pt-BR" sz="1600" i="1" dirty="0"/>
              <a:t>’ e prolonga-se num dos maiores </a:t>
            </a:r>
            <a:r>
              <a:rPr lang="pt-BR" sz="1600" i="1" dirty="0" err="1"/>
              <a:t>génios</a:t>
            </a:r>
            <a:r>
              <a:rPr lang="pt-BR" sz="1600" i="1" dirty="0"/>
              <a:t>  da física de nosso tempo, Leo </a:t>
            </a:r>
            <a:r>
              <a:rPr lang="pt-BR" sz="1600" i="1" dirty="0" err="1"/>
              <a:t>Szilard</a:t>
            </a:r>
            <a:r>
              <a:rPr lang="pt-BR" sz="1600" i="1" dirty="0"/>
              <a:t>, quando defende que ‘o cientista criador tem muito em comum com o artista e o poeta’.”</a:t>
            </a:r>
            <a:r>
              <a:rPr lang="pt-BR" sz="1600" dirty="0" smtClean="0"/>
              <a:t> </a:t>
            </a:r>
            <a:r>
              <a:rPr lang="pt-BR" sz="1600" i="1" dirty="0" smtClean="0"/>
              <a:t> </a:t>
            </a:r>
            <a:r>
              <a:rPr lang="en-US" sz="1600" dirty="0" smtClean="0"/>
              <a:t>(José Cardoso </a:t>
            </a:r>
            <a:r>
              <a:rPr lang="en-US" sz="1600" dirty="0" err="1" smtClean="0"/>
              <a:t>Pires</a:t>
            </a:r>
            <a:r>
              <a:rPr lang="en-US" sz="1600" dirty="0" smtClean="0"/>
              <a:t>)</a:t>
            </a:r>
            <a:endParaRPr lang="pt-BR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388682" y="5535020"/>
            <a:ext cx="482397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1200" dirty="0" smtClean="0"/>
              <a:t>(Mariposa-caveira, das procissões de carnaval mexicanas. Extraído do livro de Cardoso Pires</a:t>
            </a:r>
            <a:r>
              <a:rPr lang="pt-BR" sz="1200" i="1" dirty="0" smtClean="0"/>
              <a:t>, De </a:t>
            </a:r>
            <a:r>
              <a:rPr lang="pt-BR" sz="1200" i="1" dirty="0" err="1" smtClean="0"/>
              <a:t>profundis</a:t>
            </a:r>
            <a:r>
              <a:rPr lang="pt-BR" sz="1200" i="1" dirty="0" smtClean="0"/>
              <a:t>, valsa lenta, </a:t>
            </a:r>
            <a:r>
              <a:rPr lang="pt-BR" sz="1200" dirty="0" smtClean="0"/>
              <a:t>1997)</a:t>
            </a:r>
            <a:endParaRPr lang="pt-BR" sz="12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834909" y="6051718"/>
            <a:ext cx="1921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t-BR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pt-BR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minha mãe.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761"/>
            <a:ext cx="8229600" cy="904998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3200" b="1" dirty="0" smtClean="0"/>
              <a:t>Humano, humanidade, humanismo</a:t>
            </a:r>
            <a:endParaRPr lang="pt-BR" sz="3200" b="1" dirty="0"/>
          </a:p>
        </p:txBody>
      </p:sp>
      <p:pic>
        <p:nvPicPr>
          <p:cNvPr id="5" name="Picture 4" descr="candido_sorris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976" y="1449801"/>
            <a:ext cx="2976999" cy="198051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3565548" y="1596171"/>
            <a:ext cx="51212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Antonio Candido (1918-   )</a:t>
            </a:r>
          </a:p>
          <a:p>
            <a:pPr algn="ctr"/>
            <a:r>
              <a:rPr lang="pt-BR" sz="2000" b="1" dirty="0" smtClean="0"/>
              <a:t>Crítico literário brasileiro</a:t>
            </a:r>
          </a:p>
          <a:p>
            <a:pPr algn="ctr"/>
            <a:r>
              <a:rPr lang="pt-BR" sz="2000" b="1" dirty="0" smtClean="0"/>
              <a:t>“O direito à literatura”, 1989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3938000"/>
            <a:ext cx="8410062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buFont typeface="Arial"/>
              <a:buChar char="•"/>
            </a:pPr>
            <a:r>
              <a:rPr lang="en-GB" dirty="0" smtClean="0"/>
              <a:t> </a:t>
            </a:r>
            <a:r>
              <a:rPr lang="en-GB" dirty="0" err="1" smtClean="0"/>
              <a:t>evento</a:t>
            </a:r>
            <a:r>
              <a:rPr lang="en-GB" dirty="0" smtClean="0"/>
              <a:t> </a:t>
            </a:r>
            <a:r>
              <a:rPr lang="en-GB" dirty="0" err="1" smtClean="0"/>
              <a:t>sobre</a:t>
            </a:r>
            <a:r>
              <a:rPr lang="en-GB" dirty="0" smtClean="0"/>
              <a:t> </a:t>
            </a:r>
            <a:r>
              <a:rPr lang="en-GB" dirty="0" err="1" smtClean="0"/>
              <a:t>Direitos</a:t>
            </a:r>
            <a:r>
              <a:rPr lang="en-GB" dirty="0" smtClean="0"/>
              <a:t> </a:t>
            </a:r>
            <a:r>
              <a:rPr lang="en-GB" dirty="0" err="1" smtClean="0"/>
              <a:t>Humanos</a:t>
            </a:r>
            <a:r>
              <a:rPr lang="en-GB" dirty="0" smtClean="0"/>
              <a:t> </a:t>
            </a:r>
            <a:r>
              <a:rPr lang="en-GB" dirty="0" err="1" smtClean="0"/>
              <a:t>organizado</a:t>
            </a:r>
            <a:r>
              <a:rPr lang="en-GB" dirty="0" smtClean="0"/>
              <a:t> </a:t>
            </a:r>
            <a:r>
              <a:rPr lang="en-GB" dirty="0" err="1" smtClean="0"/>
              <a:t>pela</a:t>
            </a:r>
            <a:r>
              <a:rPr lang="en-GB" dirty="0" smtClean="0"/>
              <a:t> </a:t>
            </a:r>
            <a:r>
              <a:rPr lang="en-GB" dirty="0" err="1" smtClean="0"/>
              <a:t>Arquidiocese</a:t>
            </a:r>
            <a:r>
              <a:rPr lang="en-GB" dirty="0" smtClean="0"/>
              <a:t> de São Paulo, </a:t>
            </a:r>
            <a:r>
              <a:rPr lang="en-GB" dirty="0" err="1" smtClean="0"/>
              <a:t>Brasil</a:t>
            </a:r>
            <a:r>
              <a:rPr lang="en-GB" dirty="0" smtClean="0"/>
              <a:t>.</a:t>
            </a:r>
            <a:endParaRPr lang="pt-BR" dirty="0" smtClean="0"/>
          </a:p>
          <a:p>
            <a:pPr algn="just">
              <a:spcAft>
                <a:spcPts val="600"/>
              </a:spcAft>
              <a:buFont typeface="Arial"/>
              <a:buChar char="•"/>
            </a:pPr>
            <a:r>
              <a:rPr lang="pt-BR" dirty="0" smtClean="0"/>
              <a:t> a literatura é geralmente concebida como distinta da chamada “vida real”  </a:t>
            </a:r>
          </a:p>
          <a:p>
            <a:pPr algn="just">
              <a:spcAft>
                <a:spcPts val="600"/>
              </a:spcAft>
              <a:buFont typeface="Arial"/>
              <a:buChar char="•"/>
            </a:pPr>
            <a:r>
              <a:rPr lang="pt-BR" dirty="0" smtClean="0"/>
              <a:t> </a:t>
            </a:r>
            <a:r>
              <a:rPr lang="en-GB" dirty="0" smtClean="0"/>
              <a:t>“a </a:t>
            </a:r>
            <a:r>
              <a:rPr lang="en-GB" dirty="0" err="1" smtClean="0"/>
              <a:t>literatura</a:t>
            </a:r>
            <a:r>
              <a:rPr lang="en-GB" dirty="0" smtClean="0"/>
              <a:t> </a:t>
            </a:r>
            <a:r>
              <a:rPr lang="en-GB" dirty="0" err="1" smtClean="0"/>
              <a:t>é</a:t>
            </a:r>
            <a:r>
              <a:rPr lang="en-GB" dirty="0" smtClean="0"/>
              <a:t> </a:t>
            </a:r>
            <a:r>
              <a:rPr lang="en-GB" dirty="0" err="1" smtClean="0"/>
              <a:t>fator</a:t>
            </a:r>
            <a:r>
              <a:rPr lang="en-GB" dirty="0" smtClean="0"/>
              <a:t> </a:t>
            </a:r>
            <a:r>
              <a:rPr lang="en-GB" dirty="0" err="1" smtClean="0"/>
              <a:t>indispensável</a:t>
            </a:r>
            <a:r>
              <a:rPr lang="en-GB" dirty="0" smtClean="0"/>
              <a:t> de </a:t>
            </a:r>
            <a:r>
              <a:rPr lang="en-GB" i="1" dirty="0" err="1" smtClean="0"/>
              <a:t>humanização</a:t>
            </a:r>
            <a:r>
              <a:rPr lang="en-GB" i="1" dirty="0" smtClean="0"/>
              <a:t> </a:t>
            </a:r>
            <a:r>
              <a:rPr lang="en-GB" dirty="0" err="1" smtClean="0"/>
              <a:t>e</a:t>
            </a:r>
            <a:r>
              <a:rPr lang="en-GB" dirty="0" smtClean="0"/>
              <a:t>, </a:t>
            </a:r>
            <a:r>
              <a:rPr lang="en-GB" dirty="0" err="1" smtClean="0"/>
              <a:t>sendo</a:t>
            </a:r>
            <a:r>
              <a:rPr lang="en-GB" dirty="0" smtClean="0"/>
              <a:t> </a:t>
            </a:r>
            <a:r>
              <a:rPr lang="en-GB" dirty="0" err="1" smtClean="0"/>
              <a:t>assim</a:t>
            </a:r>
            <a:r>
              <a:rPr lang="en-GB" dirty="0" smtClean="0"/>
              <a:t>, </a:t>
            </a:r>
            <a:r>
              <a:rPr lang="en-GB" dirty="0" err="1" smtClean="0"/>
              <a:t>confirma</a:t>
            </a:r>
            <a:r>
              <a:rPr lang="en-GB" dirty="0" smtClean="0"/>
              <a:t> </a:t>
            </a:r>
            <a:r>
              <a:rPr lang="en-GB" dirty="0" err="1" smtClean="0"/>
              <a:t>o</a:t>
            </a:r>
            <a:r>
              <a:rPr lang="en-GB" dirty="0" smtClean="0"/>
              <a:t> </a:t>
            </a:r>
            <a:r>
              <a:rPr lang="en-GB" i="1" dirty="0" err="1" smtClean="0"/>
              <a:t>homem</a:t>
            </a:r>
            <a:r>
              <a:rPr lang="en-GB" i="1" dirty="0" smtClean="0"/>
              <a:t> </a:t>
            </a:r>
            <a:r>
              <a:rPr lang="en-GB" dirty="0" err="1" smtClean="0"/>
              <a:t>em</a:t>
            </a:r>
            <a:r>
              <a:rPr lang="en-GB" dirty="0" smtClean="0"/>
              <a:t> </a:t>
            </a:r>
            <a:r>
              <a:rPr lang="en-GB" dirty="0" err="1" smtClean="0"/>
              <a:t>sua</a:t>
            </a:r>
            <a:r>
              <a:rPr lang="en-GB" dirty="0" smtClean="0"/>
              <a:t> </a:t>
            </a:r>
            <a:r>
              <a:rPr lang="en-GB" i="1" dirty="0" err="1" smtClean="0"/>
              <a:t>humanidade</a:t>
            </a:r>
            <a:r>
              <a:rPr lang="en-GB" dirty="0" smtClean="0"/>
              <a:t>” (</a:t>
            </a:r>
            <a:r>
              <a:rPr lang="en-GB" dirty="0" err="1" smtClean="0"/>
              <a:t>Candido</a:t>
            </a:r>
            <a:r>
              <a:rPr lang="en-GB" dirty="0" smtClean="0"/>
              <a:t>, 2011: 177, </a:t>
            </a:r>
            <a:r>
              <a:rPr lang="en-GB" dirty="0" err="1" smtClean="0"/>
              <a:t>itálicos</a:t>
            </a:r>
            <a:r>
              <a:rPr lang="en-GB" dirty="0" smtClean="0"/>
              <a:t> </a:t>
            </a:r>
            <a:r>
              <a:rPr lang="en-GB" dirty="0" err="1" smtClean="0"/>
              <a:t>meus</a:t>
            </a:r>
            <a:r>
              <a:rPr lang="en-GB" dirty="0" smtClean="0"/>
              <a:t>)</a:t>
            </a:r>
            <a:r>
              <a:rPr lang="pt-BR" dirty="0" smtClean="0"/>
              <a:t> </a:t>
            </a:r>
          </a:p>
          <a:p>
            <a:pPr algn="just">
              <a:spcAft>
                <a:spcPts val="600"/>
              </a:spcAft>
              <a:buFont typeface="Arial"/>
              <a:buChar char="•"/>
            </a:pPr>
            <a:r>
              <a:rPr lang="pt-BR" dirty="0" smtClean="0"/>
              <a:t> “</a:t>
            </a:r>
            <a:r>
              <a:rPr lang="pt-BR" dirty="0"/>
              <a:t>Toda obra literária pressupõe essa superação do caos, determinada por um arranjo especial das palavras e fazendo uma proposta de sentido</a:t>
            </a:r>
            <a:r>
              <a:rPr lang="pt-BR" dirty="0" smtClean="0"/>
              <a:t>” (</a:t>
            </a:r>
            <a:r>
              <a:rPr lang="pt-BR" dirty="0"/>
              <a:t>Candido, 2011: 180</a:t>
            </a:r>
            <a:r>
              <a:rPr lang="pt-BR" dirty="0" smtClean="0"/>
              <a:t>)</a:t>
            </a:r>
            <a:r>
              <a:rPr lang="en-GB" dirty="0" smtClean="0"/>
              <a:t>.</a:t>
            </a:r>
            <a:endParaRPr lang="pt-BR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497720" y="2866116"/>
            <a:ext cx="3344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hlinkClick r:id="rId3"/>
              </a:rPr>
              <a:t>Candido fala da posse de Janine Ribeiro no MEC - 2015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76082" y="4355565"/>
            <a:ext cx="4601831" cy="2144003"/>
            <a:chOff x="2152281" y="4462288"/>
            <a:chExt cx="4411222" cy="2017726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pic>
          <p:nvPicPr>
            <p:cNvPr id="4" name="Picture 3" descr="Antonio Candido-perfil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52281" y="4462288"/>
              <a:ext cx="2205611" cy="201772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  <p:pic>
          <p:nvPicPr>
            <p:cNvPr id="6" name="Picture 5" descr="Antonio Candido-perfil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357892" y="4462288"/>
              <a:ext cx="2205611" cy="201772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</p:grpSp>
      <p:sp>
        <p:nvSpPr>
          <p:cNvPr id="8" name="TextBox 7"/>
          <p:cNvSpPr txBox="1"/>
          <p:nvPr/>
        </p:nvSpPr>
        <p:spPr>
          <a:xfrm>
            <a:off x="604272" y="264448"/>
            <a:ext cx="8179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GB" dirty="0" smtClean="0"/>
              <a:t> </a:t>
            </a:r>
            <a:r>
              <a:rPr lang="en-GB" dirty="0" err="1" smtClean="0"/>
              <a:t>Ao</a:t>
            </a:r>
            <a:r>
              <a:rPr lang="en-GB" dirty="0" smtClean="0"/>
              <a:t> </a:t>
            </a:r>
            <a:r>
              <a:rPr lang="en-GB" dirty="0" err="1" smtClean="0"/>
              <a:t>criar</a:t>
            </a:r>
            <a:r>
              <a:rPr lang="en-GB" dirty="0" smtClean="0"/>
              <a:t> – </a:t>
            </a:r>
            <a:r>
              <a:rPr lang="en-GB" dirty="0" err="1" smtClean="0"/>
              <a:t>ou</a:t>
            </a:r>
            <a:r>
              <a:rPr lang="en-GB" dirty="0" smtClean="0"/>
              <a:t> </a:t>
            </a:r>
            <a:r>
              <a:rPr lang="en-GB" dirty="0" err="1" smtClean="0"/>
              <a:t>recriar</a:t>
            </a:r>
            <a:r>
              <a:rPr lang="en-GB" dirty="0" smtClean="0"/>
              <a:t> – um </a:t>
            </a:r>
            <a:r>
              <a:rPr lang="en-GB" dirty="0" err="1" smtClean="0"/>
              <a:t>texto</a:t>
            </a:r>
            <a:r>
              <a:rPr lang="en-GB" dirty="0" smtClean="0"/>
              <a:t> </a:t>
            </a:r>
            <a:r>
              <a:rPr lang="en-GB" dirty="0" err="1" smtClean="0"/>
              <a:t>literário</a:t>
            </a:r>
            <a:r>
              <a:rPr lang="en-GB" dirty="0" smtClean="0"/>
              <a:t>, </a:t>
            </a:r>
            <a:r>
              <a:rPr lang="en-GB" dirty="0" err="1" smtClean="0"/>
              <a:t>o</a:t>
            </a:r>
            <a:r>
              <a:rPr lang="en-GB" dirty="0" smtClean="0"/>
              <a:t> </a:t>
            </a:r>
            <a:r>
              <a:rPr lang="en-GB" dirty="0" err="1" smtClean="0"/>
              <a:t>leitor/autor</a:t>
            </a:r>
            <a:r>
              <a:rPr lang="en-GB" dirty="0" smtClean="0"/>
              <a:t> </a:t>
            </a:r>
            <a:r>
              <a:rPr lang="en-GB" dirty="0" err="1" smtClean="0"/>
              <a:t>não</a:t>
            </a:r>
            <a:r>
              <a:rPr lang="en-GB" dirty="0" smtClean="0"/>
              <a:t> </a:t>
            </a:r>
            <a:r>
              <a:rPr lang="en-GB" dirty="0" err="1" smtClean="0"/>
              <a:t>apenas</a:t>
            </a:r>
            <a:r>
              <a:rPr lang="en-GB" dirty="0" smtClean="0"/>
              <a:t> se </a:t>
            </a:r>
            <a:r>
              <a:rPr lang="en-GB" dirty="0" err="1" smtClean="0"/>
              <a:t>coloca</a:t>
            </a:r>
            <a:r>
              <a:rPr lang="en-GB" dirty="0" smtClean="0"/>
              <a:t> </a:t>
            </a:r>
            <a:r>
              <a:rPr lang="en-GB" dirty="0" err="1" smtClean="0"/>
              <a:t>em</a:t>
            </a:r>
            <a:r>
              <a:rPr lang="en-GB" dirty="0" smtClean="0"/>
              <a:t> </a:t>
            </a:r>
            <a:r>
              <a:rPr lang="en-GB" dirty="0" err="1" smtClean="0"/>
              <a:t>contato</a:t>
            </a:r>
            <a:r>
              <a:rPr lang="en-GB" dirty="0" smtClean="0"/>
              <a:t> com </a:t>
            </a:r>
            <a:r>
              <a:rPr lang="en-GB" dirty="0" err="1" smtClean="0"/>
              <a:t>algum</a:t>
            </a:r>
            <a:r>
              <a:rPr lang="en-GB" dirty="0" smtClean="0"/>
              <a:t> </a:t>
            </a:r>
            <a:r>
              <a:rPr lang="en-GB" dirty="0" err="1" smtClean="0"/>
              <a:t>tipo</a:t>
            </a:r>
            <a:r>
              <a:rPr lang="en-GB" dirty="0" smtClean="0"/>
              <a:t> de “</a:t>
            </a:r>
            <a:r>
              <a:rPr lang="en-GB" dirty="0" err="1" smtClean="0"/>
              <a:t>realidade</a:t>
            </a:r>
            <a:r>
              <a:rPr lang="en-GB" dirty="0" smtClean="0"/>
              <a:t>” dada; </a:t>
            </a:r>
            <a:r>
              <a:rPr lang="en-GB" dirty="0" err="1" smtClean="0"/>
              <a:t>ele</a:t>
            </a:r>
            <a:r>
              <a:rPr lang="en-GB" dirty="0" smtClean="0"/>
              <a:t> </a:t>
            </a:r>
            <a:r>
              <a:rPr lang="en-GB" b="1" dirty="0" err="1" smtClean="0"/>
              <a:t>configura</a:t>
            </a:r>
            <a:r>
              <a:rPr lang="en-GB" b="1" i="1" dirty="0" smtClean="0"/>
              <a:t> </a:t>
            </a:r>
            <a:r>
              <a:rPr lang="en-GB" dirty="0" err="1" smtClean="0"/>
              <a:t>ou</a:t>
            </a:r>
            <a:r>
              <a:rPr lang="en-GB" dirty="0" smtClean="0"/>
              <a:t> </a:t>
            </a:r>
            <a:r>
              <a:rPr lang="en-GB" b="1" dirty="0" smtClean="0"/>
              <a:t>re-</a:t>
            </a:r>
            <a:r>
              <a:rPr lang="en-GB" b="1" dirty="0" err="1" smtClean="0"/>
              <a:t>configura</a:t>
            </a:r>
            <a:r>
              <a:rPr lang="en-GB" b="1" dirty="0" smtClean="0"/>
              <a:t> </a:t>
            </a:r>
            <a:r>
              <a:rPr lang="en-GB" dirty="0" err="1" smtClean="0"/>
              <a:t>essa</a:t>
            </a:r>
            <a:r>
              <a:rPr lang="en-GB" dirty="0" smtClean="0"/>
              <a:t> </a:t>
            </a:r>
            <a:r>
              <a:rPr lang="en-GB" dirty="0" err="1" smtClean="0"/>
              <a:t>realidade</a:t>
            </a:r>
            <a:r>
              <a:rPr lang="en-GB" dirty="0" smtClean="0"/>
              <a:t>, (</a:t>
            </a:r>
            <a:r>
              <a:rPr lang="en-GB" dirty="0" err="1" smtClean="0"/>
              <a:t>re)ordenando</a:t>
            </a:r>
            <a:r>
              <a:rPr lang="en-GB" dirty="0" smtClean="0"/>
              <a:t>-a </a:t>
            </a:r>
            <a:r>
              <a:rPr lang="en-GB" dirty="0" err="1" smtClean="0"/>
              <a:t>e</a:t>
            </a:r>
            <a:r>
              <a:rPr lang="en-GB" dirty="0" smtClean="0"/>
              <a:t>, </a:t>
            </a:r>
            <a:r>
              <a:rPr lang="en-GB" dirty="0" err="1" smtClean="0"/>
              <a:t>assim</a:t>
            </a:r>
            <a:r>
              <a:rPr lang="en-GB" dirty="0" smtClean="0"/>
              <a:t>, </a:t>
            </a:r>
            <a:r>
              <a:rPr lang="en-GB" dirty="0" err="1" smtClean="0"/>
              <a:t>conferindo-lhe</a:t>
            </a:r>
            <a:r>
              <a:rPr lang="en-GB" dirty="0" smtClean="0"/>
              <a:t> </a:t>
            </a:r>
            <a:r>
              <a:rPr lang="en-GB" dirty="0" err="1" smtClean="0"/>
              <a:t>significado</a:t>
            </a:r>
            <a:r>
              <a:rPr lang="en-GB" dirty="0" smtClean="0"/>
              <a:t>.</a:t>
            </a:r>
            <a:endParaRPr lang="pt-BR" dirty="0" smtClean="0"/>
          </a:p>
        </p:txBody>
      </p:sp>
      <p:graphicFrame>
        <p:nvGraphicFramePr>
          <p:cNvPr id="7" name="Diagram 6"/>
          <p:cNvGraphicFramePr/>
          <p:nvPr/>
        </p:nvGraphicFramePr>
        <p:xfrm>
          <a:off x="1356987" y="960931"/>
          <a:ext cx="9149121" cy="3744809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06909" y="2430488"/>
            <a:ext cx="2102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cap="small" dirty="0" smtClean="0">
                <a:solidFill>
                  <a:schemeClr val="bg1"/>
                </a:solidFill>
              </a:rPr>
              <a:t>“Humanização Literária”</a:t>
            </a:r>
            <a:endParaRPr lang="pt-BR" cap="smal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9300" y="2812137"/>
            <a:ext cx="812152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/>
              <a:buChar char="•"/>
            </a:pPr>
            <a:r>
              <a:rPr lang="en-GB" dirty="0" smtClean="0"/>
              <a:t> O </a:t>
            </a:r>
            <a:r>
              <a:rPr lang="en-GB" dirty="0" err="1" smtClean="0"/>
              <a:t>problema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b="1" i="1" dirty="0" err="1" smtClean="0"/>
              <a:t>humanização</a:t>
            </a:r>
            <a:r>
              <a:rPr lang="en-GB" i="1" dirty="0" smtClean="0"/>
              <a:t>: </a:t>
            </a:r>
            <a:r>
              <a:rPr lang="en-GB" dirty="0" err="1" smtClean="0"/>
              <a:t>toda</a:t>
            </a:r>
            <a:r>
              <a:rPr lang="en-GB" dirty="0" smtClean="0"/>
              <a:t> </a:t>
            </a:r>
            <a:r>
              <a:rPr lang="en-GB" dirty="0" err="1" smtClean="0"/>
              <a:t>concepção</a:t>
            </a:r>
            <a:r>
              <a:rPr lang="en-GB" dirty="0" smtClean="0"/>
              <a:t> de </a:t>
            </a:r>
            <a:r>
              <a:rPr lang="en-GB" dirty="0" err="1" smtClean="0"/>
              <a:t>humanismo</a:t>
            </a:r>
            <a:r>
              <a:rPr lang="en-GB" dirty="0" smtClean="0"/>
              <a:t> </a:t>
            </a:r>
            <a:r>
              <a:rPr lang="en-GB" dirty="0" err="1" smtClean="0"/>
              <a:t>traz</a:t>
            </a:r>
            <a:r>
              <a:rPr lang="en-GB" dirty="0" smtClean="0"/>
              <a:t> </a:t>
            </a:r>
            <a:r>
              <a:rPr lang="en-GB" dirty="0" err="1" smtClean="0"/>
              <a:t>em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um </a:t>
            </a:r>
            <a:r>
              <a:rPr lang="en-GB" dirty="0" err="1" smtClean="0"/>
              <a:t>conceito</a:t>
            </a:r>
            <a:r>
              <a:rPr lang="en-GB" dirty="0" smtClean="0"/>
              <a:t> de </a:t>
            </a:r>
            <a:r>
              <a:rPr lang="en-GB" dirty="0" err="1" smtClean="0"/>
              <a:t>homem</a:t>
            </a:r>
            <a:r>
              <a:rPr lang="en-GB" dirty="0" smtClean="0"/>
              <a:t>. Se </a:t>
            </a:r>
            <a:r>
              <a:rPr lang="en-GB" i="1" dirty="0" err="1" smtClean="0"/>
              <a:t>humanizar</a:t>
            </a:r>
            <a:r>
              <a:rPr lang="en-GB" i="1" dirty="0" smtClean="0"/>
              <a:t> </a:t>
            </a:r>
            <a:r>
              <a:rPr lang="en-GB" dirty="0" smtClean="0"/>
              <a:t> </a:t>
            </a:r>
            <a:r>
              <a:rPr lang="en-GB" dirty="0" err="1" smtClean="0"/>
              <a:t>significa</a:t>
            </a:r>
            <a:r>
              <a:rPr lang="en-GB" dirty="0" smtClean="0"/>
              <a:t> </a:t>
            </a:r>
            <a:r>
              <a:rPr lang="en-GB" dirty="0" err="1" smtClean="0"/>
              <a:t>abrir</a:t>
            </a:r>
            <a:r>
              <a:rPr lang="en-GB" dirty="0" smtClean="0"/>
              <a:t> a </a:t>
            </a:r>
            <a:r>
              <a:rPr lang="en-GB" dirty="0" err="1" smtClean="0"/>
              <a:t>possibilidade</a:t>
            </a:r>
            <a:r>
              <a:rPr lang="en-GB" dirty="0" smtClean="0"/>
              <a:t> de </a:t>
            </a:r>
            <a:r>
              <a:rPr lang="en-GB" dirty="0" err="1" smtClean="0"/>
              <a:t>construir</a:t>
            </a:r>
            <a:r>
              <a:rPr lang="en-GB" dirty="0" smtClean="0"/>
              <a:t> </a:t>
            </a:r>
            <a:r>
              <a:rPr lang="en-GB" dirty="0" err="1" smtClean="0"/>
              <a:t>e/ou</a:t>
            </a:r>
            <a:r>
              <a:rPr lang="en-GB" dirty="0" smtClean="0"/>
              <a:t> </a:t>
            </a:r>
            <a:r>
              <a:rPr lang="en-GB" dirty="0" err="1" smtClean="0"/>
              <a:t>recuperar</a:t>
            </a:r>
            <a:r>
              <a:rPr lang="en-GB" dirty="0" smtClean="0"/>
              <a:t> a </a:t>
            </a:r>
            <a:r>
              <a:rPr lang="en-GB" i="1" dirty="0" err="1" smtClean="0"/>
              <a:t>natureza</a:t>
            </a:r>
            <a:r>
              <a:rPr lang="en-GB" i="1" dirty="0" smtClean="0"/>
              <a:t> </a:t>
            </a:r>
            <a:r>
              <a:rPr lang="en-GB" i="1" dirty="0" err="1" smtClean="0"/>
              <a:t>humana</a:t>
            </a:r>
            <a:r>
              <a:rPr lang="en-GB" i="1" dirty="0" smtClean="0"/>
              <a:t> </a:t>
            </a:r>
            <a:r>
              <a:rPr lang="en-GB" dirty="0" smtClean="0"/>
              <a:t>do </a:t>
            </a:r>
            <a:r>
              <a:rPr lang="en-GB" i="1" dirty="0" smtClean="0"/>
              <a:t>ser </a:t>
            </a:r>
            <a:r>
              <a:rPr lang="en-GB" i="1" dirty="0" err="1" smtClean="0"/>
              <a:t>humano</a:t>
            </a:r>
            <a:r>
              <a:rPr lang="en-GB" i="1" dirty="0" smtClean="0"/>
              <a:t>, </a:t>
            </a:r>
            <a:r>
              <a:rPr lang="en-GB" dirty="0" err="1" smtClean="0"/>
              <a:t>qual</a:t>
            </a:r>
            <a:r>
              <a:rPr lang="en-GB" dirty="0" smtClean="0"/>
              <a:t> a </a:t>
            </a:r>
            <a:r>
              <a:rPr lang="en-GB" dirty="0" err="1" smtClean="0"/>
              <a:t>natureza</a:t>
            </a:r>
            <a:r>
              <a:rPr lang="en-GB" dirty="0" smtClean="0"/>
              <a:t> do </a:t>
            </a:r>
            <a:r>
              <a:rPr lang="en-GB" dirty="0" err="1" smtClean="0"/>
              <a:t>humano</a:t>
            </a:r>
            <a:r>
              <a:rPr lang="en-GB" dirty="0" smtClean="0"/>
              <a:t> </a:t>
            </a:r>
            <a:r>
              <a:rPr lang="en-GB" dirty="0" err="1" smtClean="0"/>
              <a:t>que</a:t>
            </a:r>
            <a:r>
              <a:rPr lang="en-GB" dirty="0" smtClean="0"/>
              <a:t> </a:t>
            </a:r>
            <a:r>
              <a:rPr lang="en-GB" dirty="0" err="1" smtClean="0"/>
              <a:t>subjaz</a:t>
            </a:r>
            <a:r>
              <a:rPr lang="en-GB" dirty="0" smtClean="0"/>
              <a:t> </a:t>
            </a:r>
            <a:r>
              <a:rPr lang="en-GB" dirty="0" err="1" smtClean="0"/>
              <a:t>aos</a:t>
            </a:r>
            <a:r>
              <a:rPr lang="en-GB" dirty="0" smtClean="0"/>
              <a:t> </a:t>
            </a:r>
            <a:r>
              <a:rPr lang="en-GB" dirty="0" err="1" smtClean="0"/>
              <a:t>nossos</a:t>
            </a:r>
            <a:r>
              <a:rPr lang="en-GB" dirty="0" smtClean="0"/>
              <a:t> </a:t>
            </a:r>
            <a:r>
              <a:rPr lang="en-GB" dirty="0" err="1" smtClean="0"/>
              <a:t>esforços</a:t>
            </a:r>
            <a:r>
              <a:rPr lang="en-GB" dirty="0" smtClean="0"/>
              <a:t>?</a:t>
            </a:r>
            <a:r>
              <a:rPr lang="pt-BR" dirty="0" smtClean="0"/>
              <a:t> </a:t>
            </a:r>
          </a:p>
          <a:p>
            <a:pPr algn="just">
              <a:buFont typeface="Arial"/>
              <a:buChar char="•"/>
            </a:pPr>
            <a:r>
              <a:rPr lang="pt-BR" dirty="0" smtClean="0"/>
              <a:t> Heidegger: o </a:t>
            </a:r>
            <a:r>
              <a:rPr lang="en-GB" dirty="0" err="1"/>
              <a:t>m</a:t>
            </a:r>
            <a:r>
              <a:rPr lang="en-GB" dirty="0" err="1" smtClean="0"/>
              <a:t>arxismo</a:t>
            </a:r>
            <a:r>
              <a:rPr lang="en-GB" dirty="0" smtClean="0"/>
              <a:t>, </a:t>
            </a:r>
            <a:r>
              <a:rPr lang="en-GB" dirty="0" err="1" smtClean="0"/>
              <a:t>o</a:t>
            </a:r>
            <a:r>
              <a:rPr lang="en-GB" dirty="0" smtClean="0"/>
              <a:t> </a:t>
            </a:r>
            <a:r>
              <a:rPr lang="en-GB" dirty="0" err="1" smtClean="0"/>
              <a:t>cristianismo</a:t>
            </a:r>
            <a:r>
              <a:rPr lang="en-GB" dirty="0" smtClean="0"/>
              <a:t>, </a:t>
            </a:r>
            <a:r>
              <a:rPr lang="en-GB" dirty="0" err="1" smtClean="0"/>
              <a:t>mesmo</a:t>
            </a:r>
            <a:r>
              <a:rPr lang="en-GB" dirty="0" smtClean="0"/>
              <a:t> a </a:t>
            </a:r>
            <a:r>
              <a:rPr lang="en-GB" dirty="0" err="1" smtClean="0"/>
              <a:t>filosofia</a:t>
            </a:r>
            <a:r>
              <a:rPr lang="en-GB" dirty="0" smtClean="0"/>
              <a:t> </a:t>
            </a:r>
            <a:r>
              <a:rPr lang="en-GB" dirty="0" err="1" smtClean="0"/>
              <a:t>e</a:t>
            </a:r>
            <a:r>
              <a:rPr lang="en-GB" dirty="0" smtClean="0"/>
              <a:t>, </a:t>
            </a:r>
            <a:r>
              <a:rPr lang="en-GB" dirty="0" err="1" smtClean="0"/>
              <a:t>portanto</a:t>
            </a:r>
            <a:r>
              <a:rPr lang="en-GB" dirty="0" smtClean="0"/>
              <a:t>, a </a:t>
            </a:r>
            <a:r>
              <a:rPr lang="en-GB" dirty="0" err="1" smtClean="0"/>
              <a:t>ciência</a:t>
            </a:r>
            <a:r>
              <a:rPr lang="en-GB" dirty="0" smtClean="0"/>
              <a:t> </a:t>
            </a:r>
            <a:r>
              <a:rPr lang="en-GB" dirty="0" err="1" smtClean="0"/>
              <a:t>em</a:t>
            </a:r>
            <a:r>
              <a:rPr lang="en-GB" dirty="0" smtClean="0"/>
              <a:t> </a:t>
            </a:r>
            <a:r>
              <a:rPr lang="en-GB" dirty="0" err="1" smtClean="0"/>
              <a:t>geral</a:t>
            </a:r>
            <a:r>
              <a:rPr lang="en-GB" dirty="0" smtClean="0"/>
              <a:t> </a:t>
            </a:r>
            <a:r>
              <a:rPr lang="en-GB" dirty="0" err="1" smtClean="0"/>
              <a:t>e</a:t>
            </a:r>
            <a:r>
              <a:rPr lang="en-GB" dirty="0" smtClean="0"/>
              <a:t> </a:t>
            </a:r>
            <a:r>
              <a:rPr lang="en-GB" dirty="0" err="1" smtClean="0"/>
              <a:t>também</a:t>
            </a:r>
            <a:r>
              <a:rPr lang="en-GB" dirty="0" smtClean="0"/>
              <a:t> a </a:t>
            </a:r>
            <a:r>
              <a:rPr lang="en-GB" dirty="0" err="1" smtClean="0"/>
              <a:t>medicina</a:t>
            </a:r>
            <a:r>
              <a:rPr lang="en-GB" dirty="0" smtClean="0"/>
              <a:t> </a:t>
            </a:r>
            <a:r>
              <a:rPr lang="en-GB" dirty="0" err="1" smtClean="0"/>
              <a:t>pressupõem</a:t>
            </a:r>
            <a:r>
              <a:rPr lang="en-GB" dirty="0" smtClean="0"/>
              <a:t> </a:t>
            </a:r>
            <a:r>
              <a:rPr lang="en-GB" dirty="0" err="1" smtClean="0"/>
              <a:t>uma</a:t>
            </a:r>
            <a:r>
              <a:rPr lang="en-GB" dirty="0" smtClean="0"/>
              <a:t> </a:t>
            </a:r>
            <a:r>
              <a:rPr lang="en-GB" dirty="0" err="1" smtClean="0"/>
              <a:t>essência</a:t>
            </a:r>
            <a:r>
              <a:rPr lang="en-GB" dirty="0" smtClean="0"/>
              <a:t> </a:t>
            </a:r>
            <a:r>
              <a:rPr lang="en-GB" dirty="0" err="1" smtClean="0"/>
              <a:t>humana</a:t>
            </a:r>
            <a:r>
              <a:rPr lang="en-GB" dirty="0"/>
              <a:t>.</a:t>
            </a:r>
            <a:endParaRPr lang="en-GB" b="1" dirty="0" smtClean="0"/>
          </a:p>
          <a:p>
            <a:pPr algn="just">
              <a:buFont typeface="Arial"/>
              <a:buChar char="•"/>
            </a:pPr>
            <a:r>
              <a:rPr lang="en-GB" dirty="0" smtClean="0"/>
              <a:t> </a:t>
            </a:r>
            <a:r>
              <a:rPr lang="en-GB" dirty="0" err="1" smtClean="0"/>
              <a:t>Sobre</a:t>
            </a:r>
            <a:r>
              <a:rPr lang="en-GB" dirty="0" smtClean="0"/>
              <a:t> as </a:t>
            </a:r>
            <a:r>
              <a:rPr lang="en-GB" dirty="0" err="1" smtClean="0"/>
              <a:t>premissas</a:t>
            </a:r>
            <a:r>
              <a:rPr lang="en-GB" dirty="0" smtClean="0"/>
              <a:t> de </a:t>
            </a:r>
            <a:r>
              <a:rPr lang="en-GB" dirty="0" err="1" smtClean="0"/>
              <a:t>Candido</a:t>
            </a:r>
            <a:r>
              <a:rPr lang="en-GB" dirty="0" smtClean="0"/>
              <a:t>: </a:t>
            </a:r>
            <a:r>
              <a:rPr lang="en-GB" dirty="0" err="1" smtClean="0"/>
              <a:t>como</a:t>
            </a:r>
            <a:r>
              <a:rPr lang="en-GB" dirty="0" smtClean="0"/>
              <a:t> </a:t>
            </a:r>
            <a:r>
              <a:rPr lang="en-GB" dirty="0" err="1" smtClean="0"/>
              <a:t>pensador</a:t>
            </a:r>
            <a:r>
              <a:rPr lang="en-GB" dirty="0" smtClean="0"/>
              <a:t> </a:t>
            </a:r>
            <a:r>
              <a:rPr lang="en-GB" dirty="0" err="1" smtClean="0"/>
              <a:t>marxist</a:t>
            </a:r>
            <a:r>
              <a:rPr lang="en-GB" dirty="0" err="1"/>
              <a:t>a</a:t>
            </a:r>
            <a:r>
              <a:rPr lang="en-GB" dirty="0" smtClean="0"/>
              <a:t>, </a:t>
            </a:r>
            <a:r>
              <a:rPr lang="en-GB" dirty="0" err="1" smtClean="0"/>
              <a:t>poderíamos</a:t>
            </a:r>
            <a:r>
              <a:rPr lang="en-GB" dirty="0" smtClean="0"/>
              <a:t> </a:t>
            </a:r>
            <a:r>
              <a:rPr lang="en-GB" dirty="0" err="1" smtClean="0"/>
              <a:t>provavelmente</a:t>
            </a:r>
            <a:r>
              <a:rPr lang="en-GB" dirty="0" smtClean="0"/>
              <a:t> </a:t>
            </a:r>
            <a:r>
              <a:rPr lang="en-GB" dirty="0" err="1" smtClean="0"/>
              <a:t>inferir</a:t>
            </a:r>
            <a:r>
              <a:rPr lang="en-GB" dirty="0" smtClean="0"/>
              <a:t> </a:t>
            </a:r>
            <a:r>
              <a:rPr lang="en-GB" dirty="0" err="1" smtClean="0"/>
              <a:t>que</a:t>
            </a:r>
            <a:r>
              <a:rPr lang="en-GB" dirty="0" smtClean="0"/>
              <a:t> </a:t>
            </a:r>
            <a:r>
              <a:rPr lang="en-GB" dirty="0" err="1" smtClean="0"/>
              <a:t>esse</a:t>
            </a:r>
            <a:r>
              <a:rPr lang="en-GB" dirty="0" smtClean="0"/>
              <a:t> </a:t>
            </a:r>
            <a:r>
              <a:rPr lang="en-GB" i="1" dirty="0" err="1" smtClean="0"/>
              <a:t>homem</a:t>
            </a:r>
            <a:r>
              <a:rPr lang="en-GB" i="1" dirty="0" smtClean="0"/>
              <a:t>, </a:t>
            </a:r>
            <a:r>
              <a:rPr lang="en-GB" dirty="0" err="1" smtClean="0"/>
              <a:t>para</a:t>
            </a:r>
            <a:r>
              <a:rPr lang="en-GB" dirty="0" smtClean="0"/>
              <a:t> </a:t>
            </a:r>
            <a:r>
              <a:rPr lang="en-GB" dirty="0" err="1" smtClean="0"/>
              <a:t>o</a:t>
            </a:r>
            <a:r>
              <a:rPr lang="en-GB" dirty="0" smtClean="0"/>
              <a:t> </a:t>
            </a:r>
            <a:r>
              <a:rPr lang="en-GB" dirty="0" err="1" smtClean="0"/>
              <a:t>crítico</a:t>
            </a:r>
            <a:r>
              <a:rPr lang="en-GB" dirty="0" smtClean="0"/>
              <a:t>, </a:t>
            </a:r>
            <a:r>
              <a:rPr lang="en-GB" dirty="0" err="1" smtClean="0"/>
              <a:t>seria</a:t>
            </a:r>
            <a:r>
              <a:rPr lang="en-GB" dirty="0" smtClean="0"/>
              <a:t> </a:t>
            </a:r>
            <a:r>
              <a:rPr lang="en-GB" dirty="0" err="1" smtClean="0"/>
              <a:t>o</a:t>
            </a:r>
            <a:r>
              <a:rPr lang="en-GB" dirty="0" smtClean="0"/>
              <a:t> </a:t>
            </a:r>
            <a:r>
              <a:rPr lang="en-GB" b="1" i="1" dirty="0" smtClean="0"/>
              <a:t>homo </a:t>
            </a:r>
            <a:r>
              <a:rPr lang="en-GB" b="1" i="1" dirty="0" err="1" smtClean="0"/>
              <a:t>economicus</a:t>
            </a:r>
            <a:r>
              <a:rPr lang="en-GB" b="1" dirty="0" smtClean="0"/>
              <a:t> </a:t>
            </a:r>
            <a:r>
              <a:rPr lang="en-GB" dirty="0" err="1" smtClean="0"/>
              <a:t>postulado</a:t>
            </a:r>
            <a:r>
              <a:rPr lang="en-GB" dirty="0" smtClean="0"/>
              <a:t> </a:t>
            </a:r>
            <a:r>
              <a:rPr lang="en-GB" dirty="0" err="1" smtClean="0"/>
              <a:t>pelo</a:t>
            </a:r>
            <a:r>
              <a:rPr lang="en-GB" dirty="0" smtClean="0"/>
              <a:t> </a:t>
            </a:r>
            <a:r>
              <a:rPr lang="en-GB" dirty="0" err="1" smtClean="0"/>
              <a:t>marxismo</a:t>
            </a:r>
            <a:r>
              <a:rPr lang="en-GB" dirty="0" smtClean="0"/>
              <a:t> (um </a:t>
            </a:r>
            <a:r>
              <a:rPr lang="en-GB" dirty="0" err="1" smtClean="0"/>
              <a:t>humanismo</a:t>
            </a:r>
            <a:r>
              <a:rPr lang="en-GB" dirty="0" smtClean="0"/>
              <a:t> </a:t>
            </a:r>
            <a:r>
              <a:rPr lang="en-GB" dirty="0" err="1" smtClean="0"/>
              <a:t>que</a:t>
            </a:r>
            <a:r>
              <a:rPr lang="en-GB" dirty="0" smtClean="0"/>
              <a:t> </a:t>
            </a:r>
            <a:r>
              <a:rPr lang="en-GB" dirty="0" err="1" smtClean="0"/>
              <a:t>capacitaria</a:t>
            </a:r>
            <a:r>
              <a:rPr lang="en-GB" dirty="0" smtClean="0"/>
              <a:t> a </a:t>
            </a:r>
            <a:r>
              <a:rPr lang="en-GB" dirty="0" err="1" smtClean="0"/>
              <a:t>humanidade</a:t>
            </a:r>
            <a:r>
              <a:rPr lang="en-GB" dirty="0" smtClean="0"/>
              <a:t> a “</a:t>
            </a:r>
            <a:r>
              <a:rPr lang="en-GB" dirty="0" err="1" smtClean="0"/>
              <a:t>superar</a:t>
            </a:r>
            <a:r>
              <a:rPr lang="en-GB" dirty="0" smtClean="0"/>
              <a:t> as </a:t>
            </a:r>
            <a:r>
              <a:rPr lang="en-GB" dirty="0" err="1" smtClean="0"/>
              <a:t>formas</a:t>
            </a:r>
            <a:r>
              <a:rPr lang="en-GB" dirty="0" smtClean="0"/>
              <a:t> </a:t>
            </a:r>
            <a:r>
              <a:rPr lang="en-GB" dirty="0" err="1" smtClean="0"/>
              <a:t>brutais</a:t>
            </a:r>
            <a:r>
              <a:rPr lang="en-GB" dirty="0" smtClean="0"/>
              <a:t> de </a:t>
            </a:r>
            <a:r>
              <a:rPr lang="en-GB" dirty="0" err="1" smtClean="0"/>
              <a:t>exploração</a:t>
            </a:r>
            <a:r>
              <a:rPr lang="en-GB" dirty="0" smtClean="0"/>
              <a:t> do </a:t>
            </a:r>
            <a:r>
              <a:rPr lang="en-GB" dirty="0" err="1" smtClean="0"/>
              <a:t>homem</a:t>
            </a:r>
            <a:r>
              <a:rPr lang="en-GB" dirty="0" smtClean="0"/>
              <a:t>” (</a:t>
            </a:r>
            <a:r>
              <a:rPr lang="en-GB" dirty="0" err="1" smtClean="0"/>
              <a:t>Candido</a:t>
            </a:r>
            <a:r>
              <a:rPr lang="en-GB" dirty="0" smtClean="0"/>
              <a:t>, 2011: 171).</a:t>
            </a:r>
            <a:r>
              <a:rPr lang="pt-BR" dirty="0" smtClean="0"/>
              <a:t> </a:t>
            </a:r>
          </a:p>
          <a:p>
            <a:pPr algn="just">
              <a:buFont typeface="Arial"/>
              <a:buChar char="•"/>
            </a:pPr>
            <a:r>
              <a:rPr lang="pt-BR" dirty="0" smtClean="0"/>
              <a:t> Esse </a:t>
            </a:r>
            <a:r>
              <a:rPr lang="pt-BR" dirty="0"/>
              <a:t>não é exatamente o tipo </a:t>
            </a:r>
            <a:r>
              <a:rPr lang="pt-BR" dirty="0" smtClean="0"/>
              <a:t>de </a:t>
            </a:r>
            <a:r>
              <a:rPr lang="pt-BR" i="1" dirty="0"/>
              <a:t>humanismo</a:t>
            </a:r>
            <a:r>
              <a:rPr lang="pt-BR" dirty="0"/>
              <a:t> de que estamos falando aqui hoje, como procuraremos </a:t>
            </a:r>
            <a:r>
              <a:rPr lang="pt-BR" dirty="0" smtClean="0"/>
              <a:t>mostrar: “</a:t>
            </a:r>
            <a:r>
              <a:rPr lang="pt-BR" dirty="0"/>
              <a:t>[a] essência </a:t>
            </a:r>
            <a:r>
              <a:rPr lang="pt-BR" dirty="0" smtClean="0"/>
              <a:t>do</a:t>
            </a:r>
            <a:r>
              <a:rPr lang="pt-BR" dirty="0"/>
              <a:t> </a:t>
            </a:r>
            <a:r>
              <a:rPr lang="pt-BR" dirty="0" err="1" smtClean="0"/>
              <a:t>Da</a:t>
            </a:r>
            <a:r>
              <a:rPr lang="pt-BR" dirty="0" err="1"/>
              <a:t>-</a:t>
            </a:r>
            <a:r>
              <a:rPr lang="pt-BR" dirty="0" err="1" smtClean="0"/>
              <a:t>sein</a:t>
            </a:r>
            <a:r>
              <a:rPr lang="pt-BR" dirty="0"/>
              <a:t> </a:t>
            </a:r>
            <a:r>
              <a:rPr lang="pt-BR" dirty="0" smtClean="0"/>
              <a:t>reside </a:t>
            </a:r>
            <a:r>
              <a:rPr lang="pt-BR" dirty="0"/>
              <a:t>na sua </a:t>
            </a:r>
            <a:r>
              <a:rPr lang="pt-BR" i="1" dirty="0"/>
              <a:t>existência</a:t>
            </a:r>
            <a:r>
              <a:rPr lang="pt-BR" dirty="0"/>
              <a:t>” (Heidegger, 2010: 26, itálicos meus)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6" name="Picture 5" descr="heidegg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22" y="454385"/>
            <a:ext cx="1761370" cy="219075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3245557" y="1164879"/>
            <a:ext cx="513232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M. HEIDEGGER, </a:t>
            </a:r>
            <a:r>
              <a:rPr lang="pt-BR" sz="2000" b="1" i="1" dirty="0" smtClean="0"/>
              <a:t>Carta sobre o Humanismo </a:t>
            </a:r>
            <a:r>
              <a:rPr lang="pt-BR" sz="2000" b="1" dirty="0" smtClean="0"/>
              <a:t>(1949)</a:t>
            </a:r>
            <a:endParaRPr lang="pt-B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1667"/>
            <a:ext cx="8229600" cy="1177206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t-BR" sz="3200" b="1" dirty="0" smtClean="0"/>
              <a:t>O </a:t>
            </a:r>
            <a:r>
              <a:rPr lang="en-US" sz="3200" b="1" dirty="0" err="1" smtClean="0"/>
              <a:t>que</a:t>
            </a:r>
            <a:r>
              <a:rPr lang="pt-BR" sz="3200" b="1" dirty="0" smtClean="0"/>
              <a:t> chamamos Hermes...</a:t>
            </a:r>
            <a:br>
              <a:rPr lang="pt-BR" sz="3200" b="1" dirty="0" smtClean="0"/>
            </a:br>
            <a:r>
              <a:rPr lang="en-GB" sz="1800" dirty="0">
                <a:solidFill>
                  <a:prstClr val="black"/>
                </a:solidFill>
                <a:ea typeface="+mn-ea"/>
                <a:cs typeface="+mn-cs"/>
              </a:rPr>
              <a:t>“</a:t>
            </a:r>
            <a:r>
              <a:rPr lang="en-GB" sz="1800" dirty="0" err="1" smtClean="0">
                <a:solidFill>
                  <a:prstClr val="black"/>
                </a:solidFill>
                <a:ea typeface="+mn-ea"/>
                <a:cs typeface="+mn-cs"/>
              </a:rPr>
              <a:t>Introdução</a:t>
            </a:r>
            <a:r>
              <a:rPr lang="en-GB" sz="1800" dirty="0" smtClean="0">
                <a:solidFill>
                  <a:prstClr val="black"/>
                </a:solidFill>
                <a:ea typeface="+mn-ea"/>
                <a:cs typeface="+mn-cs"/>
              </a:rPr>
              <a:t>” </a:t>
            </a:r>
            <a:r>
              <a:rPr lang="en-GB" sz="1800" dirty="0" err="1" smtClean="0">
                <a:solidFill>
                  <a:prstClr val="black"/>
                </a:solidFill>
              </a:rPr>
              <a:t>à</a:t>
            </a:r>
            <a:r>
              <a:rPr lang="en-GB" sz="1800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en-GB" sz="1800" i="1" dirty="0" err="1">
                <a:solidFill>
                  <a:prstClr val="black"/>
                </a:solidFill>
              </a:rPr>
              <a:t>Formação</a:t>
            </a:r>
            <a:r>
              <a:rPr lang="en-GB" sz="1800" i="1" dirty="0">
                <a:solidFill>
                  <a:prstClr val="black"/>
                </a:solidFill>
              </a:rPr>
              <a:t> </a:t>
            </a:r>
            <a:r>
              <a:rPr lang="en-GB" sz="1800" i="1" dirty="0" err="1">
                <a:solidFill>
                  <a:prstClr val="black"/>
                </a:solidFill>
              </a:rPr>
              <a:t>da</a:t>
            </a:r>
            <a:r>
              <a:rPr lang="en-GB" sz="1800" i="1" dirty="0">
                <a:solidFill>
                  <a:prstClr val="black"/>
                </a:solidFill>
              </a:rPr>
              <a:t> </a:t>
            </a:r>
            <a:r>
              <a:rPr lang="en-GB" sz="1800" i="1" dirty="0" err="1">
                <a:solidFill>
                  <a:prstClr val="black"/>
                </a:solidFill>
              </a:rPr>
              <a:t>literatura</a:t>
            </a:r>
            <a:r>
              <a:rPr lang="en-GB" sz="1800" i="1" dirty="0">
                <a:solidFill>
                  <a:prstClr val="black"/>
                </a:solidFill>
              </a:rPr>
              <a:t> </a:t>
            </a:r>
            <a:r>
              <a:rPr lang="en-GB" sz="1800" i="1" dirty="0" err="1" smtClean="0">
                <a:solidFill>
                  <a:prstClr val="black"/>
                </a:solidFill>
              </a:rPr>
              <a:t>brasileira</a:t>
            </a:r>
            <a:r>
              <a:rPr lang="en-GB" sz="1800" i="1" dirty="0" smtClean="0">
                <a:solidFill>
                  <a:prstClr val="black"/>
                </a:solidFill>
              </a:rPr>
              <a:t>, </a:t>
            </a:r>
            <a:r>
              <a:rPr lang="en-GB" sz="1800" dirty="0" smtClean="0">
                <a:solidFill>
                  <a:prstClr val="black"/>
                </a:solidFill>
                <a:ea typeface="+mn-ea"/>
                <a:cs typeface="+mn-cs"/>
              </a:rPr>
              <a:t>Antonio </a:t>
            </a:r>
            <a:r>
              <a:rPr lang="en-GB" sz="1800" dirty="0" err="1" smtClean="0">
                <a:solidFill>
                  <a:prstClr val="black"/>
                </a:solidFill>
                <a:ea typeface="+mn-ea"/>
                <a:cs typeface="+mn-cs"/>
              </a:rPr>
              <a:t>Candido</a:t>
            </a:r>
            <a:r>
              <a:rPr lang="en-GB" sz="1800" dirty="0" smtClean="0">
                <a:solidFill>
                  <a:prstClr val="black"/>
                </a:solidFill>
                <a:ea typeface="+mn-ea"/>
                <a:cs typeface="+mn-cs"/>
              </a:rPr>
              <a:t> (</a:t>
            </a:r>
            <a:r>
              <a:rPr lang="en-GB" sz="1800" dirty="0">
                <a:solidFill>
                  <a:prstClr val="black"/>
                </a:solidFill>
                <a:ea typeface="+mn-ea"/>
                <a:cs typeface="+mn-cs"/>
              </a:rPr>
              <a:t>1957</a:t>
            </a:r>
            <a:r>
              <a:rPr lang="en-GB" sz="1800" dirty="0" smtClean="0">
                <a:solidFill>
                  <a:prstClr val="black"/>
                </a:solidFill>
                <a:ea typeface="+mn-ea"/>
                <a:cs typeface="+mn-cs"/>
              </a:rPr>
              <a:t>)</a:t>
            </a:r>
            <a:br>
              <a:rPr lang="en-GB" sz="18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GB" sz="1600" dirty="0" smtClean="0"/>
              <a:t>“O </a:t>
            </a:r>
            <a:r>
              <a:rPr lang="en-GB" sz="1600" dirty="0" err="1" smtClean="0"/>
              <a:t>terreno</a:t>
            </a:r>
            <a:r>
              <a:rPr lang="en-GB" sz="1600" dirty="0" smtClean="0"/>
              <a:t> </a:t>
            </a:r>
            <a:r>
              <a:rPr lang="en-GB" sz="1600" dirty="0" err="1" smtClean="0"/>
              <a:t>e</a:t>
            </a:r>
            <a:r>
              <a:rPr lang="en-GB" sz="1600" dirty="0" smtClean="0"/>
              <a:t> as </a:t>
            </a:r>
            <a:r>
              <a:rPr lang="en-GB" sz="1600" dirty="0" err="1" smtClean="0"/>
              <a:t>atitudes</a:t>
            </a:r>
            <a:r>
              <a:rPr lang="en-GB" sz="1600" dirty="0" smtClean="0"/>
              <a:t> </a:t>
            </a:r>
            <a:r>
              <a:rPr lang="en-GB" sz="1600" b="1" dirty="0" err="1" smtClean="0">
                <a:solidFill>
                  <a:srgbClr val="FF0000"/>
                </a:solidFill>
              </a:rPr>
              <a:t>críticas</a:t>
            </a:r>
            <a:r>
              <a:rPr lang="en-GB" sz="1600" dirty="0" smtClean="0"/>
              <a:t>”</a:t>
            </a:r>
            <a:endParaRPr lang="pt-B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7732"/>
            <a:ext cx="4038600" cy="5016667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GB" dirty="0" smtClean="0"/>
              <a:t>“Toda </a:t>
            </a:r>
            <a:r>
              <a:rPr lang="en-GB" sz="3100" b="1" dirty="0" err="1" smtClean="0">
                <a:solidFill>
                  <a:srgbClr val="FF0000"/>
                </a:solidFill>
              </a:rPr>
              <a:t>crítica</a:t>
            </a:r>
            <a:r>
              <a:rPr lang="en-GB" sz="3100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viva – </a:t>
            </a:r>
            <a:r>
              <a:rPr lang="en-GB" dirty="0" err="1" smtClean="0"/>
              <a:t>isto</a:t>
            </a:r>
            <a:r>
              <a:rPr lang="en-GB" dirty="0" smtClean="0"/>
              <a:t> </a:t>
            </a:r>
            <a:r>
              <a:rPr lang="en-GB" dirty="0" err="1" smtClean="0"/>
              <a:t>é</a:t>
            </a:r>
            <a:r>
              <a:rPr lang="en-GB" dirty="0" smtClean="0"/>
              <a:t>, </a:t>
            </a:r>
            <a:r>
              <a:rPr lang="en-GB" dirty="0" err="1" smtClean="0"/>
              <a:t>que</a:t>
            </a:r>
            <a:r>
              <a:rPr lang="en-GB" dirty="0" smtClean="0"/>
              <a:t> </a:t>
            </a:r>
            <a:r>
              <a:rPr lang="en-GB" dirty="0" err="1" smtClean="0"/>
              <a:t>empenha</a:t>
            </a:r>
            <a:r>
              <a:rPr lang="en-GB" dirty="0" smtClean="0"/>
              <a:t> a </a:t>
            </a:r>
            <a:r>
              <a:rPr lang="en-GB" dirty="0" err="1" smtClean="0"/>
              <a:t>personalidade</a:t>
            </a:r>
            <a:r>
              <a:rPr lang="en-GB" dirty="0" smtClean="0"/>
              <a:t> do </a:t>
            </a:r>
            <a:r>
              <a:rPr lang="en-GB" sz="2900" b="1" dirty="0" err="1" smtClean="0">
                <a:solidFill>
                  <a:srgbClr val="FF0000"/>
                </a:solidFill>
              </a:rPr>
              <a:t>crítico</a:t>
            </a:r>
            <a:r>
              <a:rPr lang="en-GB" dirty="0" smtClean="0">
                <a:solidFill>
                  <a:srgbClr val="4BACC6"/>
                </a:solidFill>
              </a:rPr>
              <a:t> </a:t>
            </a:r>
            <a:r>
              <a:rPr lang="en-GB" dirty="0" err="1" smtClean="0"/>
              <a:t>e</a:t>
            </a:r>
            <a:r>
              <a:rPr lang="en-GB" dirty="0" smtClean="0"/>
              <a:t> </a:t>
            </a:r>
            <a:r>
              <a:rPr lang="en-GB" dirty="0" err="1" smtClean="0"/>
              <a:t>intervém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sensibilidade</a:t>
            </a:r>
            <a:r>
              <a:rPr lang="en-GB" dirty="0" smtClean="0"/>
              <a:t> do </a:t>
            </a:r>
            <a:r>
              <a:rPr lang="en-GB" sz="2900" b="1" dirty="0" err="1" smtClean="0">
                <a:solidFill>
                  <a:srgbClr val="FF0000"/>
                </a:solidFill>
              </a:rPr>
              <a:t>leitor</a:t>
            </a:r>
            <a:r>
              <a:rPr lang="en-GB" dirty="0" smtClean="0">
                <a:solidFill>
                  <a:srgbClr val="4BACC6"/>
                </a:solidFill>
              </a:rPr>
              <a:t> </a:t>
            </a:r>
            <a:r>
              <a:rPr lang="en-GB" dirty="0" smtClean="0"/>
              <a:t>– parte de </a:t>
            </a:r>
            <a:r>
              <a:rPr lang="en-GB" dirty="0" err="1" smtClean="0"/>
              <a:t>uma</a:t>
            </a:r>
            <a:r>
              <a:rPr lang="en-GB" dirty="0" smtClean="0"/>
              <a:t> </a:t>
            </a:r>
            <a:r>
              <a:rPr lang="en-GB" dirty="0" err="1" smtClean="0"/>
              <a:t>impressão</a:t>
            </a:r>
            <a:r>
              <a:rPr lang="en-GB" dirty="0" smtClean="0"/>
              <a:t> </a:t>
            </a:r>
            <a:r>
              <a:rPr lang="en-GB" dirty="0" err="1" smtClean="0"/>
              <a:t>para</a:t>
            </a:r>
            <a:r>
              <a:rPr lang="en-GB" dirty="0" smtClean="0"/>
              <a:t> </a:t>
            </a:r>
            <a:r>
              <a:rPr lang="en-GB" dirty="0" err="1" smtClean="0"/>
              <a:t>chegar</a:t>
            </a:r>
            <a:r>
              <a:rPr lang="en-GB" dirty="0" smtClean="0"/>
              <a:t> a um </a:t>
            </a:r>
            <a:r>
              <a:rPr lang="en-GB" sz="2900" b="1" dirty="0" err="1" smtClean="0">
                <a:solidFill>
                  <a:srgbClr val="FF0000"/>
                </a:solidFill>
              </a:rPr>
              <a:t>juízo</a:t>
            </a:r>
            <a:r>
              <a:rPr lang="en-GB" sz="2900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[</a:t>
            </a:r>
            <a:r>
              <a:rPr lang="en-GB" dirty="0"/>
              <a:t>...].</a:t>
            </a:r>
            <a:r>
              <a:rPr lang="en-GB" dirty="0" smtClean="0"/>
              <a:t> </a:t>
            </a:r>
            <a:r>
              <a:rPr lang="en-GB" dirty="0" err="1" smtClean="0"/>
              <a:t>Isto</a:t>
            </a:r>
            <a:r>
              <a:rPr lang="en-GB" dirty="0" smtClean="0"/>
              <a:t> </a:t>
            </a:r>
            <a:r>
              <a:rPr lang="en-GB" dirty="0" err="1" smtClean="0"/>
              <a:t>não</a:t>
            </a:r>
            <a:r>
              <a:rPr lang="en-GB" dirty="0" smtClean="0"/>
              <a:t> </a:t>
            </a:r>
            <a:r>
              <a:rPr lang="en-GB" dirty="0" err="1" smtClean="0"/>
              <a:t>significa</a:t>
            </a:r>
            <a:r>
              <a:rPr lang="en-GB" dirty="0" smtClean="0"/>
              <a:t>, </a:t>
            </a:r>
            <a:r>
              <a:rPr lang="en-GB" dirty="0" err="1" smtClean="0"/>
              <a:t>porém</a:t>
            </a:r>
            <a:r>
              <a:rPr lang="en-GB" dirty="0" smtClean="0"/>
              <a:t>, </a:t>
            </a:r>
            <a:r>
              <a:rPr lang="en-GB" dirty="0" err="1" smtClean="0"/>
              <a:t>impressionismo</a:t>
            </a:r>
            <a:r>
              <a:rPr lang="en-GB" dirty="0" smtClean="0"/>
              <a:t> </a:t>
            </a:r>
            <a:r>
              <a:rPr lang="en-GB" dirty="0" err="1" smtClean="0"/>
              <a:t>nem</a:t>
            </a:r>
            <a:r>
              <a:rPr lang="en-GB" dirty="0" smtClean="0"/>
              <a:t> </a:t>
            </a:r>
            <a:r>
              <a:rPr lang="en-GB" dirty="0" err="1" smtClean="0"/>
              <a:t>dogmatismo</a:t>
            </a:r>
            <a:r>
              <a:rPr lang="en-GB" dirty="0" smtClean="0"/>
              <a:t>, </a:t>
            </a:r>
            <a:r>
              <a:rPr lang="en-GB" dirty="0" err="1" smtClean="0"/>
              <a:t>pois</a:t>
            </a:r>
            <a:r>
              <a:rPr lang="en-GB" dirty="0" smtClean="0"/>
              <a:t> entre as </a:t>
            </a:r>
            <a:r>
              <a:rPr lang="en-GB" dirty="0" err="1" smtClean="0"/>
              <a:t>duas</a:t>
            </a:r>
            <a:r>
              <a:rPr lang="en-GB" dirty="0" smtClean="0"/>
              <a:t> </a:t>
            </a:r>
            <a:r>
              <a:rPr lang="en-GB" dirty="0" err="1" smtClean="0"/>
              <a:t>pontas</a:t>
            </a:r>
            <a:r>
              <a:rPr lang="en-GB" dirty="0" smtClean="0"/>
              <a:t> se </a:t>
            </a:r>
            <a:r>
              <a:rPr lang="en-GB" dirty="0" err="1" smtClean="0"/>
              <a:t>interpõe</a:t>
            </a:r>
            <a:r>
              <a:rPr lang="en-GB" dirty="0" smtClean="0"/>
              <a:t> </a:t>
            </a:r>
            <a:r>
              <a:rPr lang="en-GB" dirty="0" err="1" smtClean="0"/>
              <a:t>algo</a:t>
            </a:r>
            <a:r>
              <a:rPr lang="en-GB" dirty="0" smtClean="0"/>
              <a:t> </a:t>
            </a:r>
            <a:r>
              <a:rPr lang="en-GB" dirty="0" err="1" smtClean="0"/>
              <a:t>que</a:t>
            </a:r>
            <a:r>
              <a:rPr lang="en-GB" dirty="0" smtClean="0"/>
              <a:t> </a:t>
            </a:r>
            <a:r>
              <a:rPr lang="en-GB" dirty="0" err="1" smtClean="0"/>
              <a:t>constitui</a:t>
            </a:r>
            <a:r>
              <a:rPr lang="en-GB" dirty="0" smtClean="0"/>
              <a:t> a </a:t>
            </a:r>
            <a:r>
              <a:rPr lang="en-GB" dirty="0" err="1" smtClean="0"/>
              <a:t>seara</a:t>
            </a:r>
            <a:r>
              <a:rPr lang="en-GB" dirty="0" smtClean="0"/>
              <a:t> </a:t>
            </a:r>
            <a:r>
              <a:rPr lang="en-GB" dirty="0" err="1" smtClean="0"/>
              <a:t>prória</a:t>
            </a:r>
            <a:r>
              <a:rPr lang="en-GB" dirty="0" smtClean="0"/>
              <a:t> do </a:t>
            </a:r>
            <a:r>
              <a:rPr lang="en-GB" sz="2900" b="1" dirty="0" err="1" smtClean="0">
                <a:solidFill>
                  <a:srgbClr val="FF0000"/>
                </a:solidFill>
              </a:rPr>
              <a:t>crítico</a:t>
            </a:r>
            <a:r>
              <a:rPr lang="en-GB" dirty="0" smtClean="0"/>
              <a:t>, </a:t>
            </a:r>
            <a:r>
              <a:rPr lang="en-GB" dirty="0" err="1" smtClean="0"/>
              <a:t>dando</a:t>
            </a:r>
            <a:r>
              <a:rPr lang="en-GB" dirty="0" smtClean="0"/>
              <a:t> </a:t>
            </a:r>
            <a:r>
              <a:rPr lang="en-GB" dirty="0" err="1" smtClean="0"/>
              <a:t>validade</a:t>
            </a:r>
            <a:r>
              <a:rPr lang="en-GB" dirty="0" smtClean="0"/>
              <a:t> </a:t>
            </a:r>
            <a:r>
              <a:rPr lang="en-GB" dirty="0" err="1" smtClean="0"/>
              <a:t>ao</a:t>
            </a:r>
            <a:r>
              <a:rPr lang="en-GB" dirty="0" smtClean="0"/>
              <a:t> </a:t>
            </a:r>
            <a:r>
              <a:rPr lang="en-GB" dirty="0" err="1" smtClean="0"/>
              <a:t>seu</a:t>
            </a:r>
            <a:r>
              <a:rPr lang="en-GB" dirty="0" smtClean="0"/>
              <a:t> </a:t>
            </a:r>
            <a:r>
              <a:rPr lang="en-GB" dirty="0" err="1" smtClean="0"/>
              <a:t>esforço</a:t>
            </a:r>
            <a:r>
              <a:rPr lang="en-GB" dirty="0" smtClean="0"/>
              <a:t> </a:t>
            </a:r>
            <a:r>
              <a:rPr lang="en-GB" dirty="0" err="1" smtClean="0"/>
              <a:t>e</a:t>
            </a:r>
            <a:r>
              <a:rPr lang="en-GB" dirty="0" smtClean="0"/>
              <a:t> </a:t>
            </a:r>
            <a:r>
              <a:rPr lang="en-GB" dirty="0" err="1" smtClean="0"/>
              <a:t>seriedade</a:t>
            </a:r>
            <a:r>
              <a:rPr lang="en-GB" dirty="0" smtClean="0"/>
              <a:t> </a:t>
            </a:r>
            <a:r>
              <a:rPr lang="en-GB" dirty="0" err="1" smtClean="0"/>
              <a:t>ao</a:t>
            </a:r>
            <a:r>
              <a:rPr lang="en-GB" dirty="0" smtClean="0"/>
              <a:t> </a:t>
            </a:r>
            <a:r>
              <a:rPr lang="en-GB" dirty="0" err="1" smtClean="0"/>
              <a:t>seu</a:t>
            </a:r>
            <a:r>
              <a:rPr lang="en-GB" dirty="0" smtClean="0"/>
              <a:t> </a:t>
            </a:r>
            <a:r>
              <a:rPr lang="en-GB" dirty="0" err="1" smtClean="0"/>
              <a:t>propósito</a:t>
            </a:r>
            <a:r>
              <a:rPr lang="en-GB" dirty="0" smtClean="0"/>
              <a:t>: </a:t>
            </a:r>
            <a:r>
              <a:rPr lang="en-GB" dirty="0" err="1" smtClean="0"/>
              <a:t>o</a:t>
            </a:r>
            <a:r>
              <a:rPr lang="en-GB" dirty="0" smtClean="0"/>
              <a:t> </a:t>
            </a:r>
            <a:r>
              <a:rPr lang="en-GB" dirty="0" err="1" smtClean="0"/>
              <a:t>trabalho</a:t>
            </a:r>
            <a:r>
              <a:rPr lang="en-GB" dirty="0" smtClean="0"/>
              <a:t> </a:t>
            </a:r>
            <a:r>
              <a:rPr lang="en-GB" dirty="0" err="1" smtClean="0"/>
              <a:t>construtivo</a:t>
            </a:r>
            <a:r>
              <a:rPr lang="en-GB" dirty="0" smtClean="0"/>
              <a:t> de </a:t>
            </a:r>
            <a:r>
              <a:rPr lang="en-GB" dirty="0" err="1" smtClean="0"/>
              <a:t>pesquisa</a:t>
            </a:r>
            <a:r>
              <a:rPr lang="en-GB" dirty="0" smtClean="0"/>
              <a:t>, </a:t>
            </a:r>
            <a:r>
              <a:rPr lang="en-GB" dirty="0" err="1" smtClean="0"/>
              <a:t>informação</a:t>
            </a:r>
            <a:r>
              <a:rPr lang="en-GB" dirty="0" smtClean="0"/>
              <a:t>, </a:t>
            </a:r>
            <a:r>
              <a:rPr lang="en-GB" dirty="0" err="1" smtClean="0"/>
              <a:t>exegese</a:t>
            </a:r>
            <a:r>
              <a:rPr lang="en-GB" dirty="0" smtClean="0"/>
              <a:t>.</a:t>
            </a:r>
          </a:p>
          <a:p>
            <a:pPr algn="just">
              <a:lnSpc>
                <a:spcPct val="120000"/>
              </a:lnSpc>
            </a:pPr>
            <a:r>
              <a:rPr lang="en-GB" dirty="0" err="1" smtClean="0"/>
              <a:t>Em</a:t>
            </a:r>
            <a:r>
              <a:rPr lang="en-GB" dirty="0" smtClean="0"/>
              <a:t> face do </a:t>
            </a:r>
            <a:r>
              <a:rPr lang="en-GB" sz="2900" b="1" dirty="0" err="1" smtClean="0">
                <a:solidFill>
                  <a:srgbClr val="FF0000"/>
                </a:solidFill>
              </a:rPr>
              <a:t>texto</a:t>
            </a:r>
            <a:r>
              <a:rPr lang="en-GB" sz="2900" b="1" dirty="0" smtClean="0">
                <a:solidFill>
                  <a:srgbClr val="FF0000"/>
                </a:solidFill>
              </a:rPr>
              <a:t> </a:t>
            </a:r>
            <a:r>
              <a:rPr lang="en-GB" sz="2900" dirty="0" err="1" smtClean="0">
                <a:solidFill>
                  <a:srgbClr val="000000"/>
                </a:solidFill>
              </a:rPr>
              <a:t>surgem</a:t>
            </a:r>
            <a:r>
              <a:rPr lang="en-GB" sz="2900" dirty="0" smtClean="0">
                <a:solidFill>
                  <a:srgbClr val="000000"/>
                </a:solidFill>
              </a:rPr>
              <a:t> no </a:t>
            </a:r>
            <a:r>
              <a:rPr lang="en-GB" sz="2900" dirty="0" err="1" smtClean="0">
                <a:solidFill>
                  <a:srgbClr val="000000"/>
                </a:solidFill>
              </a:rPr>
              <a:t>nosso</a:t>
            </a:r>
            <a:r>
              <a:rPr lang="en-GB" sz="2900" dirty="0" smtClean="0">
                <a:solidFill>
                  <a:srgbClr val="000000"/>
                </a:solidFill>
              </a:rPr>
              <a:t> </a:t>
            </a:r>
            <a:r>
              <a:rPr lang="en-GB" sz="2900" dirty="0" err="1" smtClean="0">
                <a:solidFill>
                  <a:srgbClr val="000000"/>
                </a:solidFill>
              </a:rPr>
              <a:t>espírito</a:t>
            </a:r>
            <a:r>
              <a:rPr lang="en-GB" sz="2900" dirty="0" smtClean="0">
                <a:solidFill>
                  <a:srgbClr val="000000"/>
                </a:solidFill>
              </a:rPr>
              <a:t> </a:t>
            </a:r>
            <a:r>
              <a:rPr lang="en-GB" sz="2900" dirty="0" err="1" smtClean="0">
                <a:solidFill>
                  <a:srgbClr val="000000"/>
                </a:solidFill>
              </a:rPr>
              <a:t>certos</a:t>
            </a:r>
            <a:r>
              <a:rPr lang="en-GB" sz="2900" dirty="0" smtClean="0">
                <a:solidFill>
                  <a:srgbClr val="000000"/>
                </a:solidFill>
              </a:rPr>
              <a:t> </a:t>
            </a:r>
            <a:r>
              <a:rPr lang="en-GB" sz="2900" dirty="0" err="1" smtClean="0">
                <a:solidFill>
                  <a:srgbClr val="000000"/>
                </a:solidFill>
              </a:rPr>
              <a:t>estados</a:t>
            </a:r>
            <a:r>
              <a:rPr lang="en-GB" sz="2900" dirty="0" smtClean="0">
                <a:solidFill>
                  <a:srgbClr val="000000"/>
                </a:solidFill>
              </a:rPr>
              <a:t> de </a:t>
            </a:r>
            <a:r>
              <a:rPr lang="en-GB" sz="2900" dirty="0" err="1" smtClean="0">
                <a:solidFill>
                  <a:srgbClr val="000000"/>
                </a:solidFill>
              </a:rPr>
              <a:t>prazer</a:t>
            </a:r>
            <a:r>
              <a:rPr lang="en-GB" sz="2900" dirty="0" smtClean="0">
                <a:solidFill>
                  <a:srgbClr val="000000"/>
                </a:solidFill>
              </a:rPr>
              <a:t>, </a:t>
            </a:r>
            <a:r>
              <a:rPr lang="en-GB" sz="2900" dirty="0" err="1" smtClean="0">
                <a:solidFill>
                  <a:srgbClr val="000000"/>
                </a:solidFill>
              </a:rPr>
              <a:t>tristeza</a:t>
            </a:r>
            <a:r>
              <a:rPr lang="en-GB" sz="2900" dirty="0" smtClean="0">
                <a:solidFill>
                  <a:srgbClr val="000000"/>
                </a:solidFill>
              </a:rPr>
              <a:t>, </a:t>
            </a:r>
            <a:r>
              <a:rPr lang="en-GB" sz="2900" dirty="0" err="1" smtClean="0">
                <a:solidFill>
                  <a:srgbClr val="000000"/>
                </a:solidFill>
              </a:rPr>
              <a:t>constatação</a:t>
            </a:r>
            <a:r>
              <a:rPr lang="en-GB" sz="2900" dirty="0" smtClean="0">
                <a:solidFill>
                  <a:srgbClr val="000000"/>
                </a:solidFill>
              </a:rPr>
              <a:t>, </a:t>
            </a:r>
            <a:r>
              <a:rPr lang="en-GB" sz="2900" dirty="0" err="1" smtClean="0">
                <a:solidFill>
                  <a:srgbClr val="000000"/>
                </a:solidFill>
              </a:rPr>
              <a:t>serenidade</a:t>
            </a:r>
            <a:r>
              <a:rPr lang="en-GB" sz="2900" dirty="0" smtClean="0">
                <a:solidFill>
                  <a:srgbClr val="000000"/>
                </a:solidFill>
              </a:rPr>
              <a:t>, </a:t>
            </a:r>
            <a:r>
              <a:rPr lang="en-GB" sz="2900" dirty="0" err="1" smtClean="0">
                <a:solidFill>
                  <a:srgbClr val="000000"/>
                </a:solidFill>
              </a:rPr>
              <a:t>reprovação</a:t>
            </a:r>
            <a:r>
              <a:rPr lang="en-GB" sz="2900" dirty="0" smtClean="0">
                <a:solidFill>
                  <a:srgbClr val="000000"/>
                </a:solidFill>
              </a:rPr>
              <a:t>, simples </a:t>
            </a:r>
            <a:r>
              <a:rPr lang="en-GB" sz="2900" dirty="0" err="1" smtClean="0">
                <a:solidFill>
                  <a:srgbClr val="000000"/>
                </a:solidFill>
              </a:rPr>
              <a:t>interesse</a:t>
            </a:r>
            <a:r>
              <a:rPr lang="en-GB" dirty="0" smtClean="0"/>
              <a:t>. </a:t>
            </a:r>
            <a:endParaRPr lang="pt-B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12685"/>
            <a:ext cx="4038600" cy="4525963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en-GB" sz="2900" dirty="0" smtClean="0">
                <a:solidFill>
                  <a:srgbClr val="000000"/>
                </a:solidFill>
              </a:rPr>
              <a:t>	</a:t>
            </a:r>
            <a:r>
              <a:rPr lang="en-GB" sz="2900" dirty="0" err="1" smtClean="0">
                <a:solidFill>
                  <a:srgbClr val="000000"/>
                </a:solidFill>
              </a:rPr>
              <a:t>Estas</a:t>
            </a:r>
            <a:r>
              <a:rPr lang="en-GB" sz="2900" dirty="0" smtClean="0">
                <a:solidFill>
                  <a:srgbClr val="000000"/>
                </a:solidFill>
              </a:rPr>
              <a:t> </a:t>
            </a:r>
            <a:r>
              <a:rPr lang="en-GB" sz="2900" dirty="0" err="1" smtClean="0">
                <a:solidFill>
                  <a:srgbClr val="000000"/>
                </a:solidFill>
              </a:rPr>
              <a:t>impressões</a:t>
            </a:r>
            <a:r>
              <a:rPr lang="en-GB" sz="2900" dirty="0" smtClean="0">
                <a:solidFill>
                  <a:srgbClr val="000000"/>
                </a:solidFill>
              </a:rPr>
              <a:t> </a:t>
            </a:r>
            <a:r>
              <a:rPr lang="en-GB" sz="2900" dirty="0" err="1" smtClean="0">
                <a:solidFill>
                  <a:srgbClr val="000000"/>
                </a:solidFill>
              </a:rPr>
              <a:t>são</a:t>
            </a:r>
            <a:r>
              <a:rPr lang="en-GB" sz="2900" dirty="0" smtClean="0">
                <a:solidFill>
                  <a:srgbClr val="000000"/>
                </a:solidFill>
              </a:rPr>
              <a:t> </a:t>
            </a:r>
            <a:r>
              <a:rPr lang="en-GB" sz="2900" dirty="0" err="1" smtClean="0">
                <a:solidFill>
                  <a:srgbClr val="000000"/>
                </a:solidFill>
              </a:rPr>
              <a:t>preliminares</a:t>
            </a:r>
            <a:r>
              <a:rPr lang="en-GB" sz="2900" dirty="0" smtClean="0">
                <a:solidFill>
                  <a:srgbClr val="000000"/>
                </a:solidFill>
              </a:rPr>
              <a:t> </a:t>
            </a:r>
            <a:r>
              <a:rPr lang="en-GB" sz="2900" dirty="0" err="1" smtClean="0">
                <a:solidFill>
                  <a:srgbClr val="000000"/>
                </a:solidFill>
              </a:rPr>
              <a:t>importantes</a:t>
            </a:r>
            <a:r>
              <a:rPr lang="en-GB" sz="2900" dirty="0" smtClean="0">
                <a:solidFill>
                  <a:srgbClr val="000000"/>
                </a:solidFill>
              </a:rPr>
              <a:t>: </a:t>
            </a:r>
            <a:r>
              <a:rPr lang="en-GB" sz="2900" dirty="0" err="1" smtClean="0">
                <a:solidFill>
                  <a:srgbClr val="000000"/>
                </a:solidFill>
              </a:rPr>
              <a:t>o</a:t>
            </a:r>
            <a:r>
              <a:rPr lang="en-GB" sz="2900" dirty="0" smtClean="0">
                <a:solidFill>
                  <a:srgbClr val="000000"/>
                </a:solidFill>
              </a:rPr>
              <a:t> </a:t>
            </a:r>
            <a:r>
              <a:rPr lang="en-GB" sz="2900" b="1" dirty="0" err="1" smtClean="0">
                <a:solidFill>
                  <a:srgbClr val="FF0000"/>
                </a:solidFill>
              </a:rPr>
              <a:t>crítico</a:t>
            </a:r>
            <a:r>
              <a:rPr lang="en-GB" dirty="0" smtClean="0">
                <a:solidFill>
                  <a:srgbClr val="4BACC6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>tem de </a:t>
            </a:r>
            <a:r>
              <a:rPr lang="en-GB" dirty="0" err="1" smtClean="0">
                <a:solidFill>
                  <a:srgbClr val="000000"/>
                </a:solidFill>
              </a:rPr>
              <a:t>experimentá-las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e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deve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manifestá-las</a:t>
            </a:r>
            <a:r>
              <a:rPr lang="en-GB" dirty="0" smtClean="0">
                <a:solidFill>
                  <a:srgbClr val="000000"/>
                </a:solidFill>
              </a:rPr>
              <a:t>, </a:t>
            </a:r>
            <a:r>
              <a:rPr lang="en-GB" dirty="0" err="1" smtClean="0">
                <a:solidFill>
                  <a:srgbClr val="000000"/>
                </a:solidFill>
              </a:rPr>
              <a:t>pois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elas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representam</a:t>
            </a:r>
            <a:r>
              <a:rPr lang="en-GB" dirty="0" smtClean="0">
                <a:solidFill>
                  <a:srgbClr val="000000"/>
                </a:solidFill>
              </a:rPr>
              <a:t> a dose </a:t>
            </a:r>
            <a:r>
              <a:rPr lang="en-GB" dirty="0" err="1" smtClean="0">
                <a:solidFill>
                  <a:srgbClr val="000000"/>
                </a:solidFill>
              </a:rPr>
              <a:t>necessária</a:t>
            </a:r>
            <a:r>
              <a:rPr lang="en-GB" dirty="0" smtClean="0">
                <a:solidFill>
                  <a:srgbClr val="000000"/>
                </a:solidFill>
              </a:rPr>
              <a:t> de </a:t>
            </a:r>
            <a:r>
              <a:rPr lang="en-GB" dirty="0" err="1" smtClean="0">
                <a:solidFill>
                  <a:srgbClr val="000000"/>
                </a:solidFill>
              </a:rPr>
              <a:t>arbítrio</a:t>
            </a:r>
            <a:r>
              <a:rPr lang="en-GB" dirty="0" smtClean="0">
                <a:solidFill>
                  <a:srgbClr val="000000"/>
                </a:solidFill>
              </a:rPr>
              <a:t>, </a:t>
            </a:r>
            <a:r>
              <a:rPr lang="en-GB" dirty="0" err="1" smtClean="0">
                <a:solidFill>
                  <a:srgbClr val="000000"/>
                </a:solidFill>
              </a:rPr>
              <a:t>que</a:t>
            </a:r>
            <a:r>
              <a:rPr lang="en-GB" dirty="0" smtClean="0">
                <a:solidFill>
                  <a:srgbClr val="000000"/>
                </a:solidFill>
              </a:rPr>
              <a:t> define a </a:t>
            </a:r>
            <a:r>
              <a:rPr lang="en-GB" dirty="0" err="1" smtClean="0">
                <a:solidFill>
                  <a:srgbClr val="000000"/>
                </a:solidFill>
              </a:rPr>
              <a:t>sua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visão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pessoal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smtClean="0"/>
              <a:t>[</a:t>
            </a:r>
            <a:r>
              <a:rPr lang="en-GB" dirty="0"/>
              <a:t>…</a:t>
            </a:r>
            <a:r>
              <a:rPr lang="en-GB" dirty="0" smtClean="0"/>
              <a:t>]. </a:t>
            </a:r>
            <a:r>
              <a:rPr lang="en-GB" dirty="0" err="1" smtClean="0"/>
              <a:t>Por</a:t>
            </a:r>
            <a:r>
              <a:rPr lang="en-GB" dirty="0" smtClean="0"/>
              <a:t> </a:t>
            </a:r>
            <a:r>
              <a:rPr lang="en-GB" dirty="0" err="1" smtClean="0"/>
              <a:t>isso</a:t>
            </a:r>
            <a:r>
              <a:rPr lang="en-GB" dirty="0" smtClean="0"/>
              <a:t>, a </a:t>
            </a:r>
            <a:r>
              <a:rPr lang="en-GB" sz="3100" b="1" dirty="0" err="1" smtClean="0">
                <a:solidFill>
                  <a:srgbClr val="FF0000"/>
                </a:solidFill>
              </a:rPr>
              <a:t>crítica</a:t>
            </a:r>
            <a:r>
              <a:rPr lang="en-GB" sz="3100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viva </a:t>
            </a:r>
            <a:r>
              <a:rPr lang="en-GB" dirty="0" err="1" smtClean="0"/>
              <a:t>usa</a:t>
            </a:r>
            <a:r>
              <a:rPr lang="en-GB" dirty="0" smtClean="0"/>
              <a:t> largamente a </a:t>
            </a:r>
            <a:r>
              <a:rPr lang="en-GB" dirty="0" err="1" smtClean="0"/>
              <a:t>intuição</a:t>
            </a:r>
            <a:r>
              <a:rPr lang="en-GB" dirty="0" smtClean="0"/>
              <a:t>, </a:t>
            </a:r>
            <a:r>
              <a:rPr lang="en-GB" dirty="0" err="1" smtClean="0"/>
              <a:t>aceitando</a:t>
            </a:r>
            <a:r>
              <a:rPr lang="en-GB" dirty="0" smtClean="0"/>
              <a:t> </a:t>
            </a:r>
            <a:r>
              <a:rPr lang="en-GB" dirty="0" err="1" smtClean="0"/>
              <a:t>e</a:t>
            </a:r>
            <a:r>
              <a:rPr lang="en-GB" dirty="0" smtClean="0"/>
              <a:t> </a:t>
            </a:r>
            <a:r>
              <a:rPr lang="en-GB" dirty="0" err="1" smtClean="0"/>
              <a:t>procurando</a:t>
            </a:r>
            <a:r>
              <a:rPr lang="en-GB" dirty="0" smtClean="0"/>
              <a:t> </a:t>
            </a:r>
            <a:r>
              <a:rPr lang="en-GB" dirty="0" err="1" smtClean="0"/>
              <a:t>exprimir</a:t>
            </a:r>
            <a:r>
              <a:rPr lang="en-GB" dirty="0" smtClean="0"/>
              <a:t> as </a:t>
            </a:r>
            <a:r>
              <a:rPr lang="en-GB" dirty="0" err="1" smtClean="0"/>
              <a:t>sugestões</a:t>
            </a:r>
            <a:r>
              <a:rPr lang="en-GB" dirty="0" smtClean="0"/>
              <a:t> </a:t>
            </a:r>
            <a:r>
              <a:rPr lang="en-GB" dirty="0" err="1" smtClean="0"/>
              <a:t>trazidas</a:t>
            </a:r>
            <a:r>
              <a:rPr lang="en-GB" dirty="0" smtClean="0"/>
              <a:t> </a:t>
            </a:r>
            <a:r>
              <a:rPr lang="en-GB" dirty="0" err="1" smtClean="0"/>
              <a:t>pela</a:t>
            </a:r>
            <a:r>
              <a:rPr lang="en-GB" dirty="0" smtClean="0"/>
              <a:t> </a:t>
            </a:r>
            <a:r>
              <a:rPr lang="en-GB" sz="3100" b="1" dirty="0" err="1" smtClean="0">
                <a:solidFill>
                  <a:srgbClr val="FF0000"/>
                </a:solidFill>
              </a:rPr>
              <a:t>leitura</a:t>
            </a:r>
            <a:r>
              <a:rPr lang="en-GB" dirty="0" smtClean="0"/>
              <a:t>. </a:t>
            </a:r>
            <a:r>
              <a:rPr lang="en-GB" dirty="0" err="1" smtClean="0"/>
              <a:t>Delas</a:t>
            </a:r>
            <a:r>
              <a:rPr lang="en-GB" dirty="0" smtClean="0"/>
              <a:t> </a:t>
            </a:r>
            <a:r>
              <a:rPr lang="en-GB" dirty="0" err="1" smtClean="0"/>
              <a:t>sairá</a:t>
            </a:r>
            <a:r>
              <a:rPr lang="en-GB" dirty="0" smtClean="0"/>
              <a:t> </a:t>
            </a:r>
            <a:r>
              <a:rPr lang="en-GB" dirty="0" err="1" smtClean="0"/>
              <a:t>afinal</a:t>
            </a:r>
            <a:r>
              <a:rPr lang="en-GB" dirty="0" smtClean="0"/>
              <a:t> </a:t>
            </a:r>
            <a:r>
              <a:rPr lang="en-GB" dirty="0" err="1" smtClean="0"/>
              <a:t>o</a:t>
            </a:r>
            <a:r>
              <a:rPr lang="en-GB" dirty="0" smtClean="0"/>
              <a:t> </a:t>
            </a:r>
            <a:r>
              <a:rPr lang="en-GB" sz="3100" b="1" dirty="0" err="1" smtClean="0">
                <a:solidFill>
                  <a:srgbClr val="FF0000"/>
                </a:solidFill>
              </a:rPr>
              <a:t>juízo</a:t>
            </a:r>
            <a:r>
              <a:rPr lang="en-GB" dirty="0" smtClean="0"/>
              <a:t>, </a:t>
            </a:r>
            <a:r>
              <a:rPr lang="en-GB" dirty="0" err="1" smtClean="0"/>
              <a:t>que</a:t>
            </a:r>
            <a:r>
              <a:rPr lang="en-GB" dirty="0" smtClean="0"/>
              <a:t> </a:t>
            </a:r>
            <a:r>
              <a:rPr lang="en-GB" dirty="0" err="1" smtClean="0"/>
              <a:t>não</a:t>
            </a:r>
            <a:r>
              <a:rPr lang="en-GB" dirty="0" smtClean="0"/>
              <a:t> </a:t>
            </a:r>
            <a:r>
              <a:rPr lang="en-GB" dirty="0" err="1" smtClean="0"/>
              <a:t>é</a:t>
            </a:r>
            <a:r>
              <a:rPr lang="en-GB" dirty="0" smtClean="0"/>
              <a:t> </a:t>
            </a:r>
            <a:r>
              <a:rPr lang="en-GB" dirty="0" err="1" smtClean="0"/>
              <a:t>julgamento</a:t>
            </a:r>
            <a:r>
              <a:rPr lang="en-GB" dirty="0" smtClean="0"/>
              <a:t> </a:t>
            </a:r>
            <a:r>
              <a:rPr lang="en-GB" dirty="0" err="1" smtClean="0"/>
              <a:t>puro</a:t>
            </a:r>
            <a:r>
              <a:rPr lang="en-GB" dirty="0" smtClean="0"/>
              <a:t> </a:t>
            </a:r>
            <a:r>
              <a:rPr lang="en-GB" dirty="0" err="1" smtClean="0"/>
              <a:t>e</a:t>
            </a:r>
            <a:r>
              <a:rPr lang="en-GB" dirty="0" smtClean="0"/>
              <a:t> simples, </a:t>
            </a:r>
            <a:r>
              <a:rPr lang="en-GB" dirty="0" err="1" smtClean="0"/>
              <a:t>mas</a:t>
            </a:r>
            <a:r>
              <a:rPr lang="en-GB" dirty="0" smtClean="0"/>
              <a:t> </a:t>
            </a:r>
            <a:r>
              <a:rPr lang="en-GB" dirty="0" err="1" smtClean="0"/>
              <a:t>avaliação</a:t>
            </a:r>
            <a:r>
              <a:rPr lang="en-GB" dirty="0" smtClean="0"/>
              <a:t> – </a:t>
            </a:r>
            <a:r>
              <a:rPr lang="en-GB" dirty="0" err="1" smtClean="0"/>
              <a:t>reconhecimento</a:t>
            </a:r>
            <a:r>
              <a:rPr lang="en-GB" dirty="0" smtClean="0"/>
              <a:t> </a:t>
            </a:r>
            <a:r>
              <a:rPr lang="en-GB" dirty="0" err="1" smtClean="0"/>
              <a:t>e</a:t>
            </a:r>
            <a:r>
              <a:rPr lang="en-GB" dirty="0" smtClean="0"/>
              <a:t> </a:t>
            </a:r>
            <a:r>
              <a:rPr lang="en-GB" dirty="0" err="1" smtClean="0"/>
              <a:t>definição</a:t>
            </a:r>
            <a:r>
              <a:rPr lang="en-GB" dirty="0" smtClean="0"/>
              <a:t> de </a:t>
            </a:r>
            <a:r>
              <a:rPr lang="en-GB" dirty="0" err="1" smtClean="0"/>
              <a:t>valor</a:t>
            </a:r>
            <a:r>
              <a:rPr lang="en-GB" dirty="0" smtClean="0"/>
              <a:t>.</a:t>
            </a:r>
            <a:r>
              <a:rPr lang="pt-BR" dirty="0" smtClean="0"/>
              <a:t> </a:t>
            </a: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575957"/>
            <a:ext cx="4038600" cy="5434719"/>
          </a:xfrm>
        </p:spPr>
        <p:txBody>
          <a:bodyPr>
            <a:noAutofit/>
          </a:bodyPr>
          <a:lstStyle/>
          <a:p>
            <a:r>
              <a:rPr lang="en-GB" sz="1800" dirty="0" smtClean="0"/>
              <a:t>Entre </a:t>
            </a:r>
            <a:r>
              <a:rPr lang="en-GB" sz="1800" dirty="0" err="1" smtClean="0"/>
              <a:t>impressão</a:t>
            </a:r>
            <a:r>
              <a:rPr lang="en-GB" sz="1800" dirty="0" smtClean="0"/>
              <a:t> </a:t>
            </a:r>
            <a:r>
              <a:rPr lang="en-GB" sz="1800" dirty="0" err="1" smtClean="0"/>
              <a:t>e</a:t>
            </a:r>
            <a:r>
              <a:rPr lang="en-GB" sz="1800" dirty="0" smtClean="0"/>
              <a:t> </a:t>
            </a:r>
            <a:r>
              <a:rPr lang="en-GB" sz="1800" b="1" dirty="0" err="1" smtClean="0">
                <a:solidFill>
                  <a:srgbClr val="FF0000"/>
                </a:solidFill>
              </a:rPr>
              <a:t>juízo</a:t>
            </a:r>
            <a:r>
              <a:rPr lang="en-GB" sz="1800" dirty="0" smtClean="0"/>
              <a:t>, </a:t>
            </a:r>
            <a:r>
              <a:rPr lang="en-GB" sz="1800" dirty="0" err="1" smtClean="0"/>
              <a:t>o</a:t>
            </a:r>
            <a:r>
              <a:rPr lang="en-GB" sz="1800" dirty="0" smtClean="0"/>
              <a:t> </a:t>
            </a:r>
            <a:r>
              <a:rPr lang="en-GB" sz="1800" dirty="0" err="1" smtClean="0"/>
              <a:t>trabalho</a:t>
            </a:r>
            <a:r>
              <a:rPr lang="en-GB" sz="1800" dirty="0" smtClean="0"/>
              <a:t> </a:t>
            </a:r>
            <a:r>
              <a:rPr lang="en-GB" sz="1800" dirty="0" err="1" smtClean="0"/>
              <a:t>paciente</a:t>
            </a:r>
            <a:r>
              <a:rPr lang="en-GB" sz="1800" dirty="0" smtClean="0"/>
              <a:t> </a:t>
            </a:r>
            <a:r>
              <a:rPr lang="en-GB" sz="1800" dirty="0" err="1" smtClean="0"/>
              <a:t>da</a:t>
            </a:r>
            <a:r>
              <a:rPr lang="en-GB" sz="1800" dirty="0" smtClean="0"/>
              <a:t> </a:t>
            </a:r>
            <a:r>
              <a:rPr lang="en-GB" sz="1800" dirty="0" err="1" smtClean="0"/>
              <a:t>elaboração</a:t>
            </a:r>
            <a:r>
              <a:rPr lang="en-GB" sz="1800" dirty="0" smtClean="0"/>
              <a:t>, </a:t>
            </a:r>
            <a:r>
              <a:rPr lang="en-GB" sz="1800" dirty="0" err="1" smtClean="0"/>
              <a:t>como</a:t>
            </a:r>
            <a:r>
              <a:rPr lang="en-GB" sz="1800" dirty="0" smtClean="0"/>
              <a:t> </a:t>
            </a:r>
            <a:r>
              <a:rPr lang="en-GB" sz="1800" dirty="0" err="1" smtClean="0"/>
              <a:t>uma</a:t>
            </a:r>
            <a:r>
              <a:rPr lang="en-GB" sz="1800" dirty="0" smtClean="0"/>
              <a:t> </a:t>
            </a:r>
            <a:r>
              <a:rPr lang="en-GB" sz="1800" dirty="0" err="1" smtClean="0"/>
              <a:t>espécie</a:t>
            </a:r>
            <a:r>
              <a:rPr lang="en-GB" sz="1800" dirty="0" smtClean="0"/>
              <a:t> de </a:t>
            </a:r>
            <a:r>
              <a:rPr lang="en-GB" sz="1800" dirty="0" err="1" smtClean="0"/>
              <a:t>moinho</a:t>
            </a:r>
            <a:r>
              <a:rPr lang="en-GB" sz="1800" dirty="0" smtClean="0"/>
              <a:t>, </a:t>
            </a:r>
            <a:r>
              <a:rPr lang="en-GB" sz="1800" dirty="0" err="1" smtClean="0"/>
              <a:t>tritura</a:t>
            </a:r>
            <a:r>
              <a:rPr lang="en-GB" sz="1800" dirty="0" smtClean="0"/>
              <a:t> a </a:t>
            </a:r>
            <a:r>
              <a:rPr lang="en-GB" sz="1800" dirty="0" err="1" smtClean="0"/>
              <a:t>impressão</a:t>
            </a:r>
            <a:r>
              <a:rPr lang="en-GB" sz="1800" dirty="0" smtClean="0"/>
              <a:t>, </a:t>
            </a:r>
            <a:r>
              <a:rPr lang="en-GB" sz="1800" dirty="0" err="1" smtClean="0"/>
              <a:t>subdividindo</a:t>
            </a:r>
            <a:r>
              <a:rPr lang="en-GB" sz="1800" dirty="0" smtClean="0"/>
              <a:t>, </a:t>
            </a:r>
            <a:r>
              <a:rPr lang="en-GB" sz="1800" dirty="0" err="1" smtClean="0"/>
              <a:t>filiando</a:t>
            </a:r>
            <a:r>
              <a:rPr lang="en-GB" sz="1800" dirty="0" smtClean="0"/>
              <a:t>, </a:t>
            </a:r>
            <a:r>
              <a:rPr lang="en-GB" sz="1800" dirty="0" err="1" smtClean="0"/>
              <a:t>analisando</a:t>
            </a:r>
            <a:r>
              <a:rPr lang="en-GB" sz="1800" dirty="0" smtClean="0"/>
              <a:t>, </a:t>
            </a:r>
            <a:r>
              <a:rPr lang="en-GB" sz="1800" dirty="0" err="1" smtClean="0"/>
              <a:t>comparando</a:t>
            </a:r>
            <a:r>
              <a:rPr lang="en-GB" sz="1800" dirty="0" smtClean="0"/>
              <a:t>, a </a:t>
            </a:r>
            <a:r>
              <a:rPr lang="en-GB" sz="1800" dirty="0" err="1" smtClean="0"/>
              <a:t>fim</a:t>
            </a:r>
            <a:r>
              <a:rPr lang="en-GB" sz="1800" dirty="0" smtClean="0"/>
              <a:t> de </a:t>
            </a:r>
            <a:r>
              <a:rPr lang="en-GB" sz="1800" dirty="0" err="1" smtClean="0"/>
              <a:t>que</a:t>
            </a:r>
            <a:r>
              <a:rPr lang="en-GB" sz="1800" dirty="0" smtClean="0"/>
              <a:t> </a:t>
            </a:r>
            <a:r>
              <a:rPr lang="en-GB" sz="1800" dirty="0" err="1" smtClean="0"/>
              <a:t>o</a:t>
            </a:r>
            <a:r>
              <a:rPr lang="en-GB" sz="1800" dirty="0" smtClean="0"/>
              <a:t> </a:t>
            </a:r>
            <a:r>
              <a:rPr lang="en-GB" sz="1800" b="1" dirty="0" err="1" smtClean="0">
                <a:solidFill>
                  <a:srgbClr val="FF0000"/>
                </a:solidFill>
              </a:rPr>
              <a:t>juízo</a:t>
            </a:r>
            <a:r>
              <a:rPr lang="en-GB" sz="1800" b="1" dirty="0" smtClean="0">
                <a:solidFill>
                  <a:srgbClr val="FF0000"/>
                </a:solidFill>
              </a:rPr>
              <a:t> </a:t>
            </a:r>
            <a:r>
              <a:rPr lang="en-GB" sz="1800" dirty="0" err="1" smtClean="0"/>
              <a:t>resulte</a:t>
            </a:r>
            <a:r>
              <a:rPr lang="en-GB" sz="1800" dirty="0" smtClean="0"/>
              <a:t> </a:t>
            </a:r>
            <a:r>
              <a:rPr lang="en-GB" sz="1800" dirty="0" err="1" smtClean="0"/>
              <a:t>aceitável</a:t>
            </a:r>
            <a:r>
              <a:rPr lang="en-GB" sz="1800" dirty="0" smtClean="0"/>
              <a:t> </a:t>
            </a:r>
            <a:r>
              <a:rPr lang="en-GB" sz="1800" dirty="0" err="1" smtClean="0"/>
              <a:t>para</a:t>
            </a:r>
            <a:r>
              <a:rPr lang="en-GB" sz="1800" dirty="0" smtClean="0"/>
              <a:t> </a:t>
            </a:r>
            <a:r>
              <a:rPr lang="en-GB" sz="1800" dirty="0" err="1" smtClean="0"/>
              <a:t>os</a:t>
            </a:r>
            <a:r>
              <a:rPr lang="en-GB" sz="1800" dirty="0" smtClean="0"/>
              <a:t> </a:t>
            </a:r>
            <a:r>
              <a:rPr lang="en-GB" sz="1800" b="1" dirty="0" err="1" smtClean="0">
                <a:solidFill>
                  <a:srgbClr val="FF0000"/>
                </a:solidFill>
              </a:rPr>
              <a:t>leitores</a:t>
            </a:r>
            <a:r>
              <a:rPr lang="en-GB" sz="1800" dirty="0" smtClean="0"/>
              <a:t>. A </a:t>
            </a:r>
            <a:r>
              <a:rPr lang="en-GB" sz="1800" dirty="0" err="1" smtClean="0"/>
              <a:t>impressão</a:t>
            </a:r>
            <a:r>
              <a:rPr lang="en-GB" sz="1800" dirty="0" smtClean="0"/>
              <a:t>, </a:t>
            </a:r>
            <a:r>
              <a:rPr lang="en-GB" sz="1800" dirty="0" err="1" smtClean="0"/>
              <a:t>como</a:t>
            </a:r>
            <a:r>
              <a:rPr lang="en-GB" sz="1800" dirty="0" smtClean="0"/>
              <a:t> timbre individual, </a:t>
            </a:r>
            <a:r>
              <a:rPr lang="en-GB" sz="1800" dirty="0" err="1" smtClean="0"/>
              <a:t>permanece</a:t>
            </a:r>
            <a:r>
              <a:rPr lang="en-GB" sz="1800" dirty="0" smtClean="0"/>
              <a:t> </a:t>
            </a:r>
            <a:r>
              <a:rPr lang="en-GB" sz="1800" dirty="0" err="1" smtClean="0"/>
              <a:t>essencialmente</a:t>
            </a:r>
            <a:r>
              <a:rPr lang="en-GB" sz="1800" dirty="0" smtClean="0"/>
              <a:t>, </a:t>
            </a:r>
            <a:r>
              <a:rPr lang="en-GB" sz="1800" dirty="0" err="1" smtClean="0"/>
              <a:t>transferindo</a:t>
            </a:r>
            <a:r>
              <a:rPr lang="en-GB" sz="1800" dirty="0" smtClean="0"/>
              <a:t>-se </a:t>
            </a:r>
            <a:r>
              <a:rPr lang="en-GB" sz="1800" dirty="0" err="1" smtClean="0"/>
              <a:t>para</a:t>
            </a:r>
            <a:r>
              <a:rPr lang="en-GB" sz="1800" dirty="0" smtClean="0"/>
              <a:t> </a:t>
            </a:r>
            <a:r>
              <a:rPr lang="en-GB" sz="1800" dirty="0" err="1" smtClean="0"/>
              <a:t>o</a:t>
            </a:r>
            <a:r>
              <a:rPr lang="en-GB" sz="1800" dirty="0" smtClean="0"/>
              <a:t> </a:t>
            </a:r>
            <a:r>
              <a:rPr lang="en-GB" sz="1800" b="1" dirty="0" err="1" smtClean="0">
                <a:solidFill>
                  <a:srgbClr val="FF0000"/>
                </a:solidFill>
              </a:rPr>
              <a:t>leitor</a:t>
            </a:r>
            <a:r>
              <a:rPr lang="en-GB" sz="1800" b="1" dirty="0" smtClean="0">
                <a:solidFill>
                  <a:srgbClr val="FF0000"/>
                </a:solidFill>
              </a:rPr>
              <a:t> </a:t>
            </a:r>
            <a:r>
              <a:rPr lang="en-GB" sz="1800" dirty="0" err="1" smtClean="0"/>
              <a:t>pela</a:t>
            </a:r>
            <a:r>
              <a:rPr lang="en-GB" sz="1800" dirty="0" smtClean="0"/>
              <a:t> </a:t>
            </a:r>
            <a:r>
              <a:rPr lang="en-GB" sz="1800" dirty="0" err="1" smtClean="0"/>
              <a:t>elaboração</a:t>
            </a:r>
            <a:r>
              <a:rPr lang="en-GB" sz="1800" dirty="0" smtClean="0"/>
              <a:t> </a:t>
            </a:r>
            <a:r>
              <a:rPr lang="en-GB" sz="1800" dirty="0" err="1" smtClean="0"/>
              <a:t>que</a:t>
            </a:r>
            <a:r>
              <a:rPr lang="en-GB" sz="1800" dirty="0" smtClean="0"/>
              <a:t> </a:t>
            </a:r>
            <a:r>
              <a:rPr lang="en-GB" sz="1800" dirty="0" err="1" smtClean="0"/>
              <a:t>lhe</a:t>
            </a:r>
            <a:r>
              <a:rPr lang="en-GB" sz="1800" dirty="0" smtClean="0"/>
              <a:t> </a:t>
            </a:r>
            <a:r>
              <a:rPr lang="en-GB" sz="1800" dirty="0" err="1" smtClean="0"/>
              <a:t>deu</a:t>
            </a:r>
            <a:r>
              <a:rPr lang="en-GB" sz="1800" dirty="0" smtClean="0"/>
              <a:t> </a:t>
            </a:r>
            <a:r>
              <a:rPr lang="en-GB" sz="1800" dirty="0" err="1" smtClean="0"/>
              <a:t>generalidade</a:t>
            </a:r>
            <a:r>
              <a:rPr lang="en-GB" sz="1800" dirty="0" smtClean="0"/>
              <a:t>; </a:t>
            </a:r>
            <a:r>
              <a:rPr lang="en-GB" sz="1800" dirty="0" err="1" smtClean="0"/>
              <a:t>e</a:t>
            </a:r>
            <a:r>
              <a:rPr lang="en-GB" sz="1800" dirty="0" smtClean="0"/>
              <a:t> </a:t>
            </a:r>
            <a:r>
              <a:rPr lang="en-GB" sz="1800" dirty="0" err="1" smtClean="0"/>
              <a:t>o</a:t>
            </a:r>
            <a:r>
              <a:rPr lang="en-GB" sz="1800" dirty="0" smtClean="0"/>
              <a:t> </a:t>
            </a:r>
            <a:r>
              <a:rPr lang="en-GB" sz="1800" dirty="0" err="1" smtClean="0"/>
              <a:t>orgulho</a:t>
            </a:r>
            <a:r>
              <a:rPr lang="en-GB" sz="1800" dirty="0" smtClean="0"/>
              <a:t> </a:t>
            </a:r>
            <a:r>
              <a:rPr lang="en-GB" sz="1800" dirty="0" err="1" smtClean="0"/>
              <a:t>inicial</a:t>
            </a:r>
            <a:r>
              <a:rPr lang="en-GB" sz="1800" dirty="0" smtClean="0"/>
              <a:t> do </a:t>
            </a:r>
            <a:r>
              <a:rPr lang="en-GB" sz="1800" b="1" dirty="0" err="1" smtClean="0">
                <a:solidFill>
                  <a:srgbClr val="FF0000"/>
                </a:solidFill>
              </a:rPr>
              <a:t>crítico</a:t>
            </a:r>
            <a:r>
              <a:rPr lang="en-GB" sz="1800" dirty="0" smtClean="0">
                <a:solidFill>
                  <a:srgbClr val="4BACC6"/>
                </a:solidFill>
              </a:rPr>
              <a:t> </a:t>
            </a:r>
            <a:r>
              <a:rPr lang="en-GB" sz="1800" dirty="0" smtClean="0"/>
              <a:t>initial pride, </a:t>
            </a:r>
            <a:r>
              <a:rPr lang="en-GB" sz="1800" dirty="0" err="1" smtClean="0"/>
              <a:t>como</a:t>
            </a:r>
            <a:r>
              <a:rPr lang="en-GB" sz="1800" dirty="0" smtClean="0"/>
              <a:t> </a:t>
            </a:r>
            <a:r>
              <a:rPr lang="en-GB" sz="1800" b="1" dirty="0" err="1" smtClean="0">
                <a:solidFill>
                  <a:srgbClr val="FF0000"/>
                </a:solidFill>
              </a:rPr>
              <a:t>leitor</a:t>
            </a:r>
            <a:r>
              <a:rPr lang="en-GB" sz="1800" b="1" dirty="0" smtClean="0">
                <a:solidFill>
                  <a:srgbClr val="FF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insubstituível</a:t>
            </a:r>
            <a:r>
              <a:rPr lang="en-GB" sz="1800" dirty="0" smtClean="0">
                <a:solidFill>
                  <a:srgbClr val="000000"/>
                </a:solidFill>
              </a:rPr>
              <a:t>, </a:t>
            </a:r>
            <a:r>
              <a:rPr lang="en-GB" sz="1800" dirty="0" err="1" smtClean="0">
                <a:solidFill>
                  <a:srgbClr val="000000"/>
                </a:solidFill>
              </a:rPr>
              <a:t>termina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pela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humildade</a:t>
            </a:r>
            <a:r>
              <a:rPr lang="en-GB" sz="1800" dirty="0" smtClean="0">
                <a:solidFill>
                  <a:srgbClr val="000000"/>
                </a:solidFill>
              </a:rPr>
              <a:t> de </a:t>
            </a:r>
            <a:r>
              <a:rPr lang="en-GB" sz="1800" dirty="0" err="1" smtClean="0">
                <a:solidFill>
                  <a:srgbClr val="000000"/>
                </a:solidFill>
              </a:rPr>
              <a:t>uma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verificação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objetiva</a:t>
            </a:r>
            <a:r>
              <a:rPr lang="en-GB" sz="1800" dirty="0" smtClean="0">
                <a:solidFill>
                  <a:srgbClr val="000000"/>
                </a:solidFill>
              </a:rPr>
              <a:t>, a </a:t>
            </a:r>
            <a:r>
              <a:rPr lang="en-GB" sz="1800" dirty="0" err="1" smtClean="0">
                <a:solidFill>
                  <a:srgbClr val="000000"/>
                </a:solidFill>
              </a:rPr>
              <a:t>que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outros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poderiam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ter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chegado</a:t>
            </a:r>
            <a:r>
              <a:rPr lang="en-GB" sz="1800" dirty="0" smtClean="0">
                <a:solidFill>
                  <a:srgbClr val="000000"/>
                </a:solidFill>
              </a:rPr>
              <a:t>, </a:t>
            </a:r>
            <a:r>
              <a:rPr lang="en-GB" sz="1800" dirty="0" err="1" smtClean="0">
                <a:solidFill>
                  <a:srgbClr val="000000"/>
                </a:solidFill>
              </a:rPr>
              <a:t>e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o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irmana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aos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lugares-comuns</a:t>
            </a:r>
            <a:r>
              <a:rPr lang="en-GB" sz="1800" dirty="0" smtClean="0">
                <a:solidFill>
                  <a:srgbClr val="000000"/>
                </a:solidFill>
              </a:rPr>
              <a:t> de </a:t>
            </a:r>
            <a:r>
              <a:rPr lang="en-GB" sz="1800" dirty="0" err="1" smtClean="0">
                <a:solidFill>
                  <a:srgbClr val="000000"/>
                </a:solidFill>
              </a:rPr>
              <a:t>seu</a:t>
            </a:r>
            <a:r>
              <a:rPr lang="en-GB" sz="1800" dirty="0" smtClean="0">
                <a:solidFill>
                  <a:srgbClr val="000000"/>
                </a:solidFill>
              </a:rPr>
              <a:t> tempo.</a:t>
            </a:r>
            <a:r>
              <a:rPr lang="en-GB" sz="1800" dirty="0" smtClean="0"/>
              <a:t> 	</a:t>
            </a: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38544"/>
            <a:ext cx="4038600" cy="6090810"/>
          </a:xfrm>
        </p:spPr>
        <p:txBody>
          <a:bodyPr>
            <a:noAutofit/>
          </a:bodyPr>
          <a:lstStyle/>
          <a:p>
            <a:r>
              <a:rPr lang="en-GB" sz="1800" dirty="0" smtClean="0">
                <a:solidFill>
                  <a:srgbClr val="000000"/>
                </a:solidFill>
              </a:rPr>
              <a:t>A</a:t>
            </a:r>
            <a:r>
              <a:rPr lang="en-GB" sz="1800" b="1" dirty="0" smtClean="0">
                <a:solidFill>
                  <a:srgbClr val="FF0000"/>
                </a:solidFill>
              </a:rPr>
              <a:t> </a:t>
            </a:r>
            <a:r>
              <a:rPr lang="en-GB" sz="1800" b="1" dirty="0" err="1" smtClean="0">
                <a:solidFill>
                  <a:srgbClr val="FF0000"/>
                </a:solidFill>
              </a:rPr>
              <a:t>crítica</a:t>
            </a:r>
            <a:r>
              <a:rPr lang="en-GB" sz="1800" b="1" dirty="0" smtClean="0">
                <a:solidFill>
                  <a:srgbClr val="FF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propriamente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dita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consiste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nesse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trabalho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analítico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intermediário</a:t>
            </a:r>
            <a:r>
              <a:rPr lang="en-GB" sz="1800" dirty="0" smtClean="0">
                <a:solidFill>
                  <a:srgbClr val="000000"/>
                </a:solidFill>
              </a:rPr>
              <a:t>, </a:t>
            </a:r>
            <a:r>
              <a:rPr lang="en-GB" sz="1800" dirty="0" err="1" smtClean="0">
                <a:solidFill>
                  <a:srgbClr val="000000"/>
                </a:solidFill>
              </a:rPr>
              <a:t>pois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os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dois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outros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momentos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são</a:t>
            </a:r>
            <a:r>
              <a:rPr lang="en-GB" sz="1800" dirty="0" smtClean="0">
                <a:solidFill>
                  <a:srgbClr val="000000"/>
                </a:solidFill>
              </a:rPr>
              <a:t> de </a:t>
            </a:r>
            <a:r>
              <a:rPr lang="en-GB" sz="1800" dirty="0" err="1" smtClean="0">
                <a:solidFill>
                  <a:srgbClr val="000000"/>
                </a:solidFill>
              </a:rPr>
              <a:t>natureza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b="1" dirty="0" err="1" smtClean="0">
                <a:solidFill>
                  <a:srgbClr val="FF0000"/>
                </a:solidFill>
              </a:rPr>
              <a:t>estética</a:t>
            </a:r>
            <a:r>
              <a:rPr lang="en-GB" sz="1800" b="1" dirty="0" smtClean="0">
                <a:solidFill>
                  <a:srgbClr val="FF0000"/>
                </a:solidFill>
              </a:rPr>
              <a:t>   </a:t>
            </a:r>
            <a:r>
              <a:rPr lang="en-GB" sz="1800" dirty="0" err="1" smtClean="0">
                <a:solidFill>
                  <a:srgbClr val="000000"/>
                </a:solidFill>
              </a:rPr>
              <a:t>e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ocorrem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necessariamente</a:t>
            </a:r>
            <a:r>
              <a:rPr lang="en-GB" sz="1800" dirty="0" smtClean="0">
                <a:solidFill>
                  <a:srgbClr val="000000"/>
                </a:solidFill>
              </a:rPr>
              <a:t>, </a:t>
            </a:r>
            <a:r>
              <a:rPr lang="en-GB" sz="1800" dirty="0" err="1" smtClean="0">
                <a:solidFill>
                  <a:srgbClr val="000000"/>
                </a:solidFill>
              </a:rPr>
              <a:t>embora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nem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sempre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conscientemente</a:t>
            </a:r>
            <a:r>
              <a:rPr lang="en-GB" sz="1800" dirty="0" smtClean="0">
                <a:solidFill>
                  <a:srgbClr val="000000"/>
                </a:solidFill>
              </a:rPr>
              <a:t>, </a:t>
            </a:r>
            <a:r>
              <a:rPr lang="en-GB" sz="1800" dirty="0" err="1" smtClean="0">
                <a:solidFill>
                  <a:srgbClr val="000000"/>
                </a:solidFill>
              </a:rPr>
              <a:t>em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qualquer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b="1" dirty="0" err="1" smtClean="0">
                <a:solidFill>
                  <a:srgbClr val="FF0000"/>
                </a:solidFill>
              </a:rPr>
              <a:t>leitura</a:t>
            </a:r>
            <a:r>
              <a:rPr lang="en-GB" sz="1800" dirty="0" smtClean="0"/>
              <a:t>.</a:t>
            </a:r>
            <a:r>
              <a:rPr lang="pt-BR" sz="1800" dirty="0" smtClean="0"/>
              <a:t> </a:t>
            </a:r>
            <a:r>
              <a:rPr lang="en-GB" sz="1800" dirty="0" smtClean="0"/>
              <a:t>O </a:t>
            </a:r>
            <a:r>
              <a:rPr lang="en-GB" sz="1800" b="1" dirty="0" err="1" smtClean="0">
                <a:solidFill>
                  <a:srgbClr val="FF0000"/>
                </a:solidFill>
              </a:rPr>
              <a:t>crítico</a:t>
            </a:r>
            <a:r>
              <a:rPr lang="en-GB" sz="1800" b="1" dirty="0" smtClean="0">
                <a:solidFill>
                  <a:srgbClr val="FF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é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feito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pelo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esforço</a:t>
            </a:r>
            <a:r>
              <a:rPr lang="en-GB" sz="1800" dirty="0" smtClean="0">
                <a:solidFill>
                  <a:srgbClr val="000000"/>
                </a:solidFill>
              </a:rPr>
              <a:t> de </a:t>
            </a:r>
            <a:r>
              <a:rPr lang="en-GB" sz="1800" dirty="0" err="1" smtClean="0">
                <a:solidFill>
                  <a:srgbClr val="000000"/>
                </a:solidFill>
              </a:rPr>
              <a:t>compreender</a:t>
            </a:r>
            <a:r>
              <a:rPr lang="en-GB" sz="1800" dirty="0" smtClean="0">
                <a:solidFill>
                  <a:srgbClr val="000000"/>
                </a:solidFill>
              </a:rPr>
              <a:t>, </a:t>
            </a:r>
            <a:r>
              <a:rPr lang="en-GB" sz="1800" dirty="0" err="1" smtClean="0">
                <a:solidFill>
                  <a:srgbClr val="000000"/>
                </a:solidFill>
              </a:rPr>
              <a:t>para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interpretar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e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explicar</a:t>
            </a:r>
            <a:r>
              <a:rPr lang="en-GB" sz="1800" dirty="0" smtClean="0">
                <a:solidFill>
                  <a:srgbClr val="000000"/>
                </a:solidFill>
              </a:rPr>
              <a:t>; </a:t>
            </a:r>
            <a:r>
              <a:rPr lang="en-GB" sz="1800" dirty="0" err="1" smtClean="0">
                <a:solidFill>
                  <a:srgbClr val="000000"/>
                </a:solidFill>
              </a:rPr>
              <a:t>mas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aquelas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etapas</a:t>
            </a:r>
            <a:r>
              <a:rPr lang="en-GB" sz="1800" dirty="0" smtClean="0">
                <a:solidFill>
                  <a:srgbClr val="000000"/>
                </a:solidFill>
              </a:rPr>
              <a:t> se </a:t>
            </a:r>
            <a:r>
              <a:rPr lang="en-GB" sz="1800" dirty="0" err="1" smtClean="0">
                <a:solidFill>
                  <a:srgbClr val="000000"/>
                </a:solidFill>
              </a:rPr>
              <a:t>integram</a:t>
            </a:r>
            <a:r>
              <a:rPr lang="en-GB" sz="1800" dirty="0" smtClean="0">
                <a:solidFill>
                  <a:srgbClr val="000000"/>
                </a:solidFill>
              </a:rPr>
              <a:t> no </a:t>
            </a:r>
            <a:r>
              <a:rPr lang="en-GB" sz="1800" dirty="0" err="1" smtClean="0">
                <a:solidFill>
                  <a:srgbClr val="000000"/>
                </a:solidFill>
              </a:rPr>
              <a:t>seu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roteiro</a:t>
            </a:r>
            <a:r>
              <a:rPr lang="en-GB" sz="1800" dirty="0" smtClean="0">
                <a:solidFill>
                  <a:srgbClr val="000000"/>
                </a:solidFill>
              </a:rPr>
              <a:t>, </a:t>
            </a:r>
            <a:r>
              <a:rPr lang="en-GB" sz="1800" dirty="0" err="1" smtClean="0">
                <a:solidFill>
                  <a:srgbClr val="000000"/>
                </a:solidFill>
              </a:rPr>
              <a:t>que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pressupõe</a:t>
            </a:r>
            <a:r>
              <a:rPr lang="en-GB" sz="1800" dirty="0" smtClean="0">
                <a:solidFill>
                  <a:srgbClr val="000000"/>
                </a:solidFill>
              </a:rPr>
              <a:t>, </a:t>
            </a:r>
            <a:r>
              <a:rPr lang="en-GB" sz="1800" dirty="0" err="1" smtClean="0">
                <a:solidFill>
                  <a:srgbClr val="000000"/>
                </a:solidFill>
              </a:rPr>
              <a:t>quando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completo</a:t>
            </a:r>
            <a:r>
              <a:rPr lang="en-GB" sz="1800" dirty="0" smtClean="0">
                <a:solidFill>
                  <a:srgbClr val="000000"/>
                </a:solidFill>
              </a:rPr>
              <a:t>, um </a:t>
            </a:r>
            <a:r>
              <a:rPr lang="en-GB" sz="1800" dirty="0" err="1" smtClean="0">
                <a:solidFill>
                  <a:srgbClr val="000000"/>
                </a:solidFill>
              </a:rPr>
              <a:t>elemento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perceptivo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inicial</a:t>
            </a:r>
            <a:r>
              <a:rPr lang="en-GB" sz="1800" dirty="0" smtClean="0">
                <a:solidFill>
                  <a:srgbClr val="000000"/>
                </a:solidFill>
              </a:rPr>
              <a:t>, um </a:t>
            </a:r>
            <a:r>
              <a:rPr lang="en-GB" sz="1800" dirty="0" err="1" smtClean="0">
                <a:solidFill>
                  <a:srgbClr val="000000"/>
                </a:solidFill>
              </a:rPr>
              <a:t>elemento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intelectual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médio</a:t>
            </a:r>
            <a:r>
              <a:rPr lang="en-GB" sz="1800" dirty="0" smtClean="0">
                <a:solidFill>
                  <a:srgbClr val="000000"/>
                </a:solidFill>
              </a:rPr>
              <a:t>, um </a:t>
            </a:r>
            <a:r>
              <a:rPr lang="en-GB" sz="1800" dirty="0" err="1" smtClean="0">
                <a:solidFill>
                  <a:srgbClr val="000000"/>
                </a:solidFill>
              </a:rPr>
              <a:t>elemento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voluntário</a:t>
            </a:r>
            <a:r>
              <a:rPr lang="en-GB" sz="1800" dirty="0" smtClean="0">
                <a:solidFill>
                  <a:srgbClr val="000000"/>
                </a:solidFill>
              </a:rPr>
              <a:t> final</a:t>
            </a:r>
            <a:r>
              <a:rPr lang="en-GB" sz="1800" dirty="0" smtClean="0"/>
              <a:t>. </a:t>
            </a:r>
            <a:r>
              <a:rPr lang="en-GB" sz="1800" dirty="0" err="1" smtClean="0"/>
              <a:t>Perceber</a:t>
            </a:r>
            <a:r>
              <a:rPr lang="en-GB" sz="1800" dirty="0" smtClean="0"/>
              <a:t>, </a:t>
            </a:r>
            <a:r>
              <a:rPr lang="en-GB" sz="1800" dirty="0" err="1" smtClean="0"/>
              <a:t>compreender</a:t>
            </a:r>
            <a:r>
              <a:rPr lang="en-GB" sz="1800" dirty="0" smtClean="0"/>
              <a:t>, </a:t>
            </a:r>
            <a:r>
              <a:rPr lang="en-GB" sz="1800" dirty="0" err="1" smtClean="0"/>
              <a:t>julgar</a:t>
            </a:r>
            <a:r>
              <a:rPr lang="en-GB" sz="1800" dirty="0" smtClean="0"/>
              <a:t>. </a:t>
            </a:r>
            <a:r>
              <a:rPr lang="en-GB" sz="1800" dirty="0" err="1" smtClean="0"/>
              <a:t>Neste</a:t>
            </a:r>
            <a:r>
              <a:rPr lang="en-GB" sz="1800" dirty="0" smtClean="0"/>
              <a:t> </a:t>
            </a:r>
            <a:r>
              <a:rPr lang="en-GB" sz="1800" dirty="0" err="1" smtClean="0"/>
              <a:t>livro</a:t>
            </a:r>
            <a:r>
              <a:rPr lang="en-GB" sz="1800" dirty="0" smtClean="0"/>
              <a:t>, </a:t>
            </a:r>
            <a:r>
              <a:rPr lang="en-GB" sz="1800" dirty="0" err="1" smtClean="0"/>
              <a:t>o</a:t>
            </a:r>
            <a:r>
              <a:rPr lang="en-GB" sz="1800" dirty="0" smtClean="0"/>
              <a:t> </a:t>
            </a:r>
            <a:r>
              <a:rPr lang="en-GB" sz="1800" dirty="0" err="1" smtClean="0"/>
              <a:t>aparelho</a:t>
            </a:r>
            <a:r>
              <a:rPr lang="en-GB" sz="1800" dirty="0" smtClean="0"/>
              <a:t> </a:t>
            </a:r>
            <a:r>
              <a:rPr lang="en-GB" sz="1800" dirty="0" err="1" smtClean="0"/>
              <a:t>analítico</a:t>
            </a:r>
            <a:r>
              <a:rPr lang="en-GB" sz="1800" dirty="0" smtClean="0"/>
              <a:t> </a:t>
            </a:r>
            <a:r>
              <a:rPr lang="en-GB" sz="1800" dirty="0" err="1" smtClean="0"/>
              <a:t>da</a:t>
            </a:r>
            <a:r>
              <a:rPr lang="en-GB" sz="1800" dirty="0" smtClean="0"/>
              <a:t> </a:t>
            </a:r>
            <a:r>
              <a:rPr lang="en-GB" sz="1800" dirty="0" err="1" smtClean="0"/>
              <a:t>investigação</a:t>
            </a:r>
            <a:r>
              <a:rPr lang="en-GB" sz="1800" dirty="0" smtClean="0"/>
              <a:t> </a:t>
            </a:r>
            <a:r>
              <a:rPr lang="en-GB" sz="1800" dirty="0" err="1" smtClean="0"/>
              <a:t>é</a:t>
            </a:r>
            <a:r>
              <a:rPr lang="en-GB" sz="1800" dirty="0" smtClean="0"/>
              <a:t> </a:t>
            </a:r>
            <a:r>
              <a:rPr lang="en-GB" sz="1800" dirty="0" err="1" smtClean="0"/>
              <a:t>posto</a:t>
            </a:r>
            <a:r>
              <a:rPr lang="en-GB" sz="1800" dirty="0" smtClean="0"/>
              <a:t> </a:t>
            </a:r>
            <a:r>
              <a:rPr lang="en-GB" sz="1800" dirty="0" err="1" smtClean="0"/>
              <a:t>em</a:t>
            </a:r>
            <a:r>
              <a:rPr lang="en-GB" sz="1800" dirty="0" smtClean="0"/>
              <a:t> </a:t>
            </a:r>
            <a:r>
              <a:rPr lang="en-GB" sz="1800" dirty="0" err="1" smtClean="0"/>
              <a:t>movimento</a:t>
            </a:r>
            <a:r>
              <a:rPr lang="en-GB" sz="1800" dirty="0" smtClean="0"/>
              <a:t> a </a:t>
            </a:r>
            <a:r>
              <a:rPr lang="en-GB" sz="1800" dirty="0" err="1" smtClean="0"/>
              <a:t>serviço</a:t>
            </a:r>
            <a:r>
              <a:rPr lang="en-GB" sz="1800" dirty="0" smtClean="0"/>
              <a:t> </a:t>
            </a:r>
            <a:r>
              <a:rPr lang="en-GB" sz="1800" dirty="0" err="1" smtClean="0"/>
              <a:t>da</a:t>
            </a:r>
            <a:r>
              <a:rPr lang="en-GB" sz="1800" dirty="0" smtClean="0"/>
              <a:t> </a:t>
            </a:r>
            <a:r>
              <a:rPr lang="en-GB" sz="1800" dirty="0" err="1" smtClean="0"/>
              <a:t>receptividade</a:t>
            </a:r>
            <a:r>
              <a:rPr lang="en-GB" sz="1800" dirty="0" smtClean="0"/>
              <a:t> individual, </a:t>
            </a:r>
            <a:r>
              <a:rPr lang="en-GB" sz="1800" dirty="0" err="1" smtClean="0"/>
              <a:t>que</a:t>
            </a:r>
            <a:r>
              <a:rPr lang="en-GB" sz="1800" dirty="0" smtClean="0"/>
              <a:t> </a:t>
            </a:r>
            <a:r>
              <a:rPr lang="en-GB" sz="1800" dirty="0" err="1" smtClean="0"/>
              <a:t>busca</a:t>
            </a:r>
            <a:r>
              <a:rPr lang="en-GB" sz="1800" dirty="0" smtClean="0"/>
              <a:t> </a:t>
            </a:r>
            <a:r>
              <a:rPr lang="en-GB" sz="1800" dirty="0" err="1" smtClean="0"/>
              <a:t>na</a:t>
            </a:r>
            <a:r>
              <a:rPr lang="en-GB" sz="1800" dirty="0" smtClean="0"/>
              <a:t> </a:t>
            </a:r>
            <a:r>
              <a:rPr lang="en-GB" sz="1800" b="1" dirty="0" err="1" smtClean="0">
                <a:solidFill>
                  <a:srgbClr val="FF0000"/>
                </a:solidFill>
              </a:rPr>
              <a:t>obra</a:t>
            </a:r>
            <a:r>
              <a:rPr lang="en-GB" sz="1800" dirty="0" smtClean="0"/>
              <a:t> </a:t>
            </a:r>
            <a:r>
              <a:rPr lang="en-GB" sz="1800" dirty="0" err="1" smtClean="0"/>
              <a:t>uma</a:t>
            </a:r>
            <a:r>
              <a:rPr lang="en-GB" sz="1800" dirty="0" smtClean="0"/>
              <a:t> </a:t>
            </a:r>
            <a:r>
              <a:rPr lang="en-GB" sz="1800" dirty="0" err="1" smtClean="0"/>
              <a:t>fonte</a:t>
            </a:r>
            <a:r>
              <a:rPr lang="en-GB" sz="1800" dirty="0" smtClean="0"/>
              <a:t> de </a:t>
            </a:r>
            <a:r>
              <a:rPr lang="en-GB" sz="1800" b="1" dirty="0" err="1" smtClean="0">
                <a:solidFill>
                  <a:srgbClr val="FF0000"/>
                </a:solidFill>
              </a:rPr>
              <a:t>emoção</a:t>
            </a:r>
            <a:r>
              <a:rPr lang="en-GB" sz="1800" b="1" dirty="0" smtClean="0">
                <a:solidFill>
                  <a:srgbClr val="FF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e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termina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avaliando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o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seu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significado</a:t>
            </a:r>
            <a:r>
              <a:rPr lang="en-GB" sz="1800" dirty="0" smtClean="0"/>
              <a:t>.” (</a:t>
            </a:r>
            <a:r>
              <a:rPr lang="en-GB" sz="1800" dirty="0" err="1" smtClean="0"/>
              <a:t>Candido</a:t>
            </a:r>
            <a:r>
              <a:rPr lang="en-GB" sz="1800" dirty="0" smtClean="0"/>
              <a:t>, 2006: 33)</a:t>
            </a:r>
            <a:r>
              <a:rPr lang="pt-BR" sz="1800" dirty="0" smtClean="0"/>
              <a:t> </a:t>
            </a:r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2693" y="384477"/>
            <a:ext cx="8261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/>
              <a:t>O </a:t>
            </a:r>
            <a:r>
              <a:rPr lang="en-US" i="1" dirty="0" err="1" smtClean="0"/>
              <a:t>m</a:t>
            </a:r>
            <a:r>
              <a:rPr lang="en-GB" i="1" dirty="0" err="1" smtClean="0"/>
              <a:t>étodo</a:t>
            </a:r>
            <a:r>
              <a:rPr lang="en-GB" i="1" dirty="0" smtClean="0"/>
              <a:t> </a:t>
            </a:r>
            <a:r>
              <a:rPr lang="en-GB" dirty="0" err="1" smtClean="0"/>
              <a:t>crítico</a:t>
            </a:r>
            <a:r>
              <a:rPr lang="en-GB" dirty="0" smtClean="0"/>
              <a:t> de Antonio </a:t>
            </a:r>
            <a:r>
              <a:rPr lang="en-GB" dirty="0" err="1" smtClean="0"/>
              <a:t>Candido</a:t>
            </a:r>
            <a:r>
              <a:rPr lang="en-GB" dirty="0" smtClean="0"/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dirty="0" err="1" smtClean="0"/>
              <a:t>considerar</a:t>
            </a:r>
            <a:r>
              <a:rPr lang="en-GB" dirty="0" smtClean="0"/>
              <a:t> as </a:t>
            </a:r>
            <a:r>
              <a:rPr lang="en-GB" dirty="0" err="1" smtClean="0"/>
              <a:t>primeiras</a:t>
            </a:r>
            <a:r>
              <a:rPr lang="en-GB" dirty="0" smtClean="0"/>
              <a:t> </a:t>
            </a:r>
            <a:r>
              <a:rPr lang="en-GB" dirty="0" err="1" smtClean="0"/>
              <a:t>impressões</a:t>
            </a:r>
            <a:r>
              <a:rPr lang="en-GB" dirty="0" smtClean="0"/>
              <a:t> de </a:t>
            </a:r>
            <a:r>
              <a:rPr lang="en-GB" dirty="0" err="1" smtClean="0"/>
              <a:t>leitura</a:t>
            </a:r>
            <a:r>
              <a:rPr lang="en-GB" dirty="0" smtClean="0"/>
              <a:t> </a:t>
            </a:r>
            <a:r>
              <a:rPr lang="en-GB" dirty="0" err="1" smtClean="0"/>
              <a:t>como</a:t>
            </a:r>
            <a:r>
              <a:rPr lang="en-GB" dirty="0" smtClean="0"/>
              <a:t> </a:t>
            </a:r>
            <a:r>
              <a:rPr lang="en-GB" dirty="0" err="1" smtClean="0"/>
              <a:t>matéria</a:t>
            </a:r>
            <a:r>
              <a:rPr lang="en-GB" dirty="0" smtClean="0"/>
              <a:t> </a:t>
            </a:r>
            <a:r>
              <a:rPr lang="en-GB" dirty="0" err="1" smtClean="0"/>
              <a:t>bruta</a:t>
            </a:r>
            <a:r>
              <a:rPr lang="en-GB" dirty="0" smtClean="0"/>
              <a:t>, a </a:t>
            </a:r>
            <a:r>
              <a:rPr lang="en-GB" dirty="0" err="1" smtClean="0"/>
              <a:t>qual</a:t>
            </a:r>
            <a:endParaRPr lang="en-GB" dirty="0" smtClean="0"/>
          </a:p>
          <a:p>
            <a:pPr marL="285750" indent="-285750" algn="just">
              <a:buFontTx/>
              <a:buChar char="-"/>
            </a:pPr>
            <a:r>
              <a:rPr lang="en-US" dirty="0" err="1" smtClean="0"/>
              <a:t>elaborada</a:t>
            </a:r>
            <a:r>
              <a:rPr lang="en-GB" dirty="0" smtClean="0"/>
              <a:t> </a:t>
            </a:r>
            <a:r>
              <a:rPr lang="en-GB" dirty="0" err="1" smtClean="0"/>
              <a:t>pela</a:t>
            </a:r>
            <a:r>
              <a:rPr lang="en-GB" dirty="0" smtClean="0"/>
              <a:t> </a:t>
            </a:r>
            <a:r>
              <a:rPr lang="en-GB" i="1" dirty="0" err="1" smtClean="0"/>
              <a:t>técnica</a:t>
            </a:r>
            <a:endParaRPr lang="en-GB" dirty="0" smtClean="0"/>
          </a:p>
          <a:p>
            <a:pPr marL="285750" indent="-285750" algn="just">
              <a:buFontTx/>
              <a:buChar char="-"/>
            </a:pPr>
            <a:r>
              <a:rPr lang="en-US" dirty="0" err="1" smtClean="0"/>
              <a:t>pode</a:t>
            </a:r>
            <a:r>
              <a:rPr lang="en-GB" dirty="0" smtClean="0"/>
              <a:t> </a:t>
            </a:r>
            <a:r>
              <a:rPr lang="en-GB" dirty="0" err="1" smtClean="0"/>
              <a:t>nos</a:t>
            </a:r>
            <a:r>
              <a:rPr lang="en-GB" dirty="0" smtClean="0"/>
              <a:t> </a:t>
            </a:r>
            <a:r>
              <a:rPr lang="en-GB" dirty="0" err="1" smtClean="0"/>
              <a:t>levar</a:t>
            </a:r>
            <a:r>
              <a:rPr lang="en-GB" dirty="0" smtClean="0"/>
              <a:t> </a:t>
            </a:r>
            <a:r>
              <a:rPr lang="en-GB" dirty="0" err="1" smtClean="0"/>
              <a:t>ao</a:t>
            </a:r>
            <a:r>
              <a:rPr lang="en-GB" dirty="0" smtClean="0"/>
              <a:t>  </a:t>
            </a:r>
            <a:r>
              <a:rPr lang="en-GB" i="1" dirty="0" err="1" smtClean="0"/>
              <a:t>julgamento</a:t>
            </a:r>
            <a:r>
              <a:rPr lang="en-GB" i="1" dirty="0" smtClean="0"/>
              <a:t> </a:t>
            </a:r>
            <a:r>
              <a:rPr lang="en-GB" dirty="0" smtClean="0"/>
              <a:t>(</a:t>
            </a:r>
            <a:r>
              <a:rPr lang="en-GB" i="1" dirty="0" err="1" smtClean="0"/>
              <a:t>interpretação</a:t>
            </a:r>
            <a:r>
              <a:rPr lang="en-GB" i="1" dirty="0" smtClean="0"/>
              <a:t> </a:t>
            </a:r>
            <a:r>
              <a:rPr lang="en-GB" dirty="0" err="1" smtClean="0"/>
              <a:t>ou</a:t>
            </a:r>
            <a:r>
              <a:rPr lang="en-GB" dirty="0" smtClean="0"/>
              <a:t> </a:t>
            </a:r>
            <a:r>
              <a:rPr lang="en-GB" i="1" dirty="0" err="1" smtClean="0"/>
              <a:t>atribuição</a:t>
            </a:r>
            <a:r>
              <a:rPr lang="en-GB" i="1" dirty="0" smtClean="0"/>
              <a:t> de </a:t>
            </a:r>
            <a:r>
              <a:rPr lang="en-GB" i="1" dirty="0" err="1" smtClean="0"/>
              <a:t>significado</a:t>
            </a:r>
            <a:r>
              <a:rPr lang="pt-BR" dirty="0" smtClean="0"/>
              <a:t>).</a:t>
            </a:r>
            <a:endParaRPr lang="pt-BR" dirty="0"/>
          </a:p>
        </p:txBody>
      </p:sp>
      <p:sp>
        <p:nvSpPr>
          <p:cNvPr id="5" name="TextBox 4"/>
          <p:cNvSpPr txBox="1"/>
          <p:nvPr/>
        </p:nvSpPr>
        <p:spPr>
          <a:xfrm>
            <a:off x="512693" y="1701024"/>
            <a:ext cx="8261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 smtClean="0"/>
              <a:t>Exercício</a:t>
            </a:r>
            <a:r>
              <a:rPr lang="en-GB" dirty="0" smtClean="0"/>
              <a:t>: </a:t>
            </a:r>
            <a:r>
              <a:rPr lang="en-GB" dirty="0" err="1" smtClean="0"/>
              <a:t>reler</a:t>
            </a:r>
            <a:r>
              <a:rPr lang="en-GB" dirty="0" smtClean="0"/>
              <a:t> </a:t>
            </a:r>
            <a:r>
              <a:rPr lang="en-GB" dirty="0" err="1" smtClean="0"/>
              <a:t>o</a:t>
            </a:r>
            <a:r>
              <a:rPr lang="en-GB" dirty="0" smtClean="0"/>
              <a:t> </a:t>
            </a:r>
            <a:r>
              <a:rPr lang="en-GB" dirty="0" err="1" smtClean="0"/>
              <a:t>excerto</a:t>
            </a:r>
            <a:r>
              <a:rPr lang="en-GB" dirty="0" smtClean="0"/>
              <a:t> de </a:t>
            </a:r>
            <a:r>
              <a:rPr lang="en-GB" dirty="0" err="1" smtClean="0"/>
              <a:t>Candido</a:t>
            </a:r>
            <a:r>
              <a:rPr lang="en-GB" dirty="0" smtClean="0"/>
              <a:t>, </a:t>
            </a:r>
            <a:r>
              <a:rPr lang="en-GB" dirty="0" err="1" smtClean="0"/>
              <a:t>substituindo</a:t>
            </a:r>
            <a:r>
              <a:rPr lang="en-GB" dirty="0" smtClean="0"/>
              <a:t> </a:t>
            </a:r>
            <a:r>
              <a:rPr lang="en-GB" dirty="0" err="1" smtClean="0"/>
              <a:t>algumas</a:t>
            </a:r>
            <a:r>
              <a:rPr lang="en-GB" dirty="0" smtClean="0"/>
              <a:t> </a:t>
            </a:r>
            <a:r>
              <a:rPr lang="en-GB" dirty="0" err="1" smtClean="0"/>
              <a:t>palavras</a:t>
            </a:r>
            <a:r>
              <a:rPr lang="en-GB" dirty="0" smtClean="0"/>
              <a:t> </a:t>
            </a:r>
            <a:r>
              <a:rPr lang="en-GB" dirty="0" err="1" smtClean="0"/>
              <a:t>centrais</a:t>
            </a:r>
            <a:r>
              <a:rPr lang="en-GB" dirty="0" smtClean="0"/>
              <a:t> </a:t>
            </a:r>
            <a:r>
              <a:rPr lang="en-GB" dirty="0" err="1" smtClean="0"/>
              <a:t>relacionadas</a:t>
            </a:r>
            <a:r>
              <a:rPr lang="en-GB" dirty="0" smtClean="0"/>
              <a:t> </a:t>
            </a:r>
            <a:r>
              <a:rPr lang="en-GB" dirty="0" err="1" smtClean="0"/>
              <a:t>à</a:t>
            </a:r>
            <a:r>
              <a:rPr lang="en-GB" dirty="0" smtClean="0"/>
              <a:t> </a:t>
            </a:r>
            <a:r>
              <a:rPr lang="en-GB" dirty="0" err="1" smtClean="0"/>
              <a:t>crítica</a:t>
            </a:r>
            <a:r>
              <a:rPr lang="en-GB" dirty="0" smtClean="0"/>
              <a:t> </a:t>
            </a:r>
            <a:r>
              <a:rPr lang="en-GB" dirty="0" err="1" smtClean="0"/>
              <a:t>literária</a:t>
            </a:r>
            <a:r>
              <a:rPr lang="en-GB" dirty="0" smtClean="0"/>
              <a:t> </a:t>
            </a:r>
            <a:r>
              <a:rPr lang="en-GB" dirty="0" err="1" smtClean="0"/>
              <a:t>por</a:t>
            </a:r>
            <a:r>
              <a:rPr lang="en-GB" dirty="0" smtClean="0"/>
              <a:t> </a:t>
            </a:r>
            <a:r>
              <a:rPr lang="en-GB" dirty="0" err="1" smtClean="0"/>
              <a:t>outras</a:t>
            </a:r>
            <a:r>
              <a:rPr lang="en-GB" dirty="0" smtClean="0"/>
              <a:t>, </a:t>
            </a:r>
            <a:r>
              <a:rPr lang="en-GB" dirty="0" err="1" smtClean="0"/>
              <a:t>relativas</a:t>
            </a:r>
            <a:r>
              <a:rPr lang="en-GB" dirty="0" smtClean="0"/>
              <a:t> </a:t>
            </a:r>
            <a:r>
              <a:rPr lang="en-GB" dirty="0" err="1" smtClean="0"/>
              <a:t>à</a:t>
            </a:r>
            <a:r>
              <a:rPr lang="en-GB" dirty="0" smtClean="0"/>
              <a:t> </a:t>
            </a:r>
            <a:r>
              <a:rPr lang="en-GB" dirty="0" err="1" smtClean="0"/>
              <a:t>medicina</a:t>
            </a:r>
            <a:r>
              <a:rPr lang="en-GB" dirty="0" smtClean="0"/>
              <a:t> </a:t>
            </a:r>
            <a:r>
              <a:rPr lang="en-GB" dirty="0" err="1" smtClean="0"/>
              <a:t>e</a:t>
            </a:r>
            <a:r>
              <a:rPr lang="en-GB" dirty="0" smtClean="0"/>
              <a:t> </a:t>
            </a:r>
            <a:r>
              <a:rPr lang="en-GB" dirty="0" err="1" smtClean="0"/>
              <a:t>às</a:t>
            </a:r>
            <a:r>
              <a:rPr lang="en-GB" dirty="0" smtClean="0"/>
              <a:t> </a:t>
            </a:r>
            <a:r>
              <a:rPr lang="en-GB" dirty="0" err="1" smtClean="0"/>
              <a:t>práticas</a:t>
            </a:r>
            <a:r>
              <a:rPr lang="en-GB" dirty="0" smtClean="0"/>
              <a:t> de </a:t>
            </a:r>
            <a:r>
              <a:rPr lang="en-GB" dirty="0" err="1" smtClean="0"/>
              <a:t>saúde</a:t>
            </a:r>
            <a:r>
              <a:rPr lang="en-GB" dirty="0" smtClean="0"/>
              <a:t>.</a:t>
            </a:r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67832784"/>
              </p:ext>
            </p:extLst>
          </p:nvPr>
        </p:nvGraphicFramePr>
        <p:xfrm>
          <a:off x="1506142" y="2565466"/>
          <a:ext cx="6096000" cy="388111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{284E427A-3D55-4303-BF80-6455036E1DE7}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Onde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Candido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diz</a:t>
                      </a:r>
                      <a:r>
                        <a:rPr lang="en-US" baseline="0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Leremos</a:t>
                      </a:r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Crítica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Medicina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Crítico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Médico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Leitor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Paciente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como</a:t>
                      </a:r>
                      <a:r>
                        <a:rPr lang="en-US" baseline="0" dirty="0" smtClean="0"/>
                        <a:t> receptor)</a:t>
                      </a:r>
                      <a:r>
                        <a:rPr lang="en-US" dirty="0" smtClean="0"/>
                        <a:t> /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leitor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quando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médico</a:t>
                      </a:r>
                      <a:r>
                        <a:rPr lang="en-US" baseline="0" dirty="0" smtClean="0"/>
                        <a:t> “</a:t>
                      </a:r>
                      <a:r>
                        <a:rPr lang="en-US" baseline="0" dirty="0" err="1" smtClean="0"/>
                        <a:t>lê</a:t>
                      </a:r>
                      <a:r>
                        <a:rPr lang="en-US" baseline="0" dirty="0" smtClean="0"/>
                        <a:t>” </a:t>
                      </a:r>
                      <a:r>
                        <a:rPr lang="en-US" baseline="0" dirty="0" err="1" smtClean="0"/>
                        <a:t>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paciente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Texto</a:t>
                      </a:r>
                      <a:r>
                        <a:rPr lang="en-US" baseline="0" dirty="0" smtClean="0"/>
                        <a:t> / </a:t>
                      </a:r>
                      <a:r>
                        <a:rPr lang="en-US" baseline="0" dirty="0" err="1" smtClean="0"/>
                        <a:t>Obra</a:t>
                      </a:r>
                      <a:r>
                        <a:rPr lang="en-US" baseline="0" dirty="0" smtClean="0"/>
                        <a:t> de Arte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Doença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Leitura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Abordagem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clínica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Julgamento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Diagnóstico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Estético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Cognoscente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Emoção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Conhecimento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9827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1667"/>
            <a:ext cx="8229600" cy="1177206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t-BR" sz="3200" b="1" dirty="0" smtClean="0"/>
              <a:t>O que chamamos Hermes...</a:t>
            </a:r>
            <a:br>
              <a:rPr lang="pt-BR" sz="3200" b="1" dirty="0" smtClean="0"/>
            </a:br>
            <a:r>
              <a:rPr lang="en-GB" sz="1800" dirty="0">
                <a:solidFill>
                  <a:prstClr val="black"/>
                </a:solidFill>
                <a:ea typeface="+mn-ea"/>
                <a:cs typeface="+mn-cs"/>
              </a:rPr>
              <a:t>“</a:t>
            </a:r>
            <a:r>
              <a:rPr lang="en-GB" sz="1800" dirty="0" err="1" smtClean="0">
                <a:solidFill>
                  <a:prstClr val="black"/>
                </a:solidFill>
                <a:ea typeface="+mn-ea"/>
                <a:cs typeface="+mn-cs"/>
              </a:rPr>
              <a:t>Introdução</a:t>
            </a:r>
            <a:r>
              <a:rPr lang="en-GB" sz="1800" dirty="0" smtClean="0">
                <a:solidFill>
                  <a:prstClr val="black"/>
                </a:solidFill>
                <a:ea typeface="+mn-ea"/>
                <a:cs typeface="+mn-cs"/>
              </a:rPr>
              <a:t>” </a:t>
            </a:r>
            <a:r>
              <a:rPr lang="en-GB" sz="1800" dirty="0" err="1" smtClean="0">
                <a:solidFill>
                  <a:prstClr val="black"/>
                </a:solidFill>
                <a:ea typeface="+mn-ea"/>
                <a:cs typeface="+mn-cs"/>
              </a:rPr>
              <a:t>à</a:t>
            </a:r>
            <a:r>
              <a:rPr lang="en-GB" sz="1800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en-GB" sz="1800" i="1" dirty="0" err="1">
                <a:solidFill>
                  <a:prstClr val="black"/>
                </a:solidFill>
                <a:ea typeface="+mn-ea"/>
                <a:cs typeface="+mn-cs"/>
              </a:rPr>
              <a:t>Formação</a:t>
            </a:r>
            <a:r>
              <a:rPr lang="en-GB" sz="1800" i="1" dirty="0">
                <a:solidFill>
                  <a:prstClr val="black"/>
                </a:solidFill>
                <a:ea typeface="+mn-ea"/>
                <a:cs typeface="+mn-cs"/>
              </a:rPr>
              <a:t> da </a:t>
            </a:r>
            <a:r>
              <a:rPr lang="en-GB" sz="1800" i="1" dirty="0" err="1">
                <a:solidFill>
                  <a:prstClr val="black"/>
                </a:solidFill>
                <a:ea typeface="+mn-ea"/>
                <a:cs typeface="+mn-cs"/>
              </a:rPr>
              <a:t>literatura</a:t>
            </a:r>
            <a:r>
              <a:rPr lang="en-GB" sz="1800" i="1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en-GB" sz="1800" i="1" dirty="0" err="1" smtClean="0">
                <a:solidFill>
                  <a:prstClr val="black"/>
                </a:solidFill>
                <a:ea typeface="+mn-ea"/>
                <a:cs typeface="+mn-cs"/>
              </a:rPr>
              <a:t>brasileira</a:t>
            </a:r>
            <a:r>
              <a:rPr lang="en-GB" sz="1800" dirty="0" smtClean="0">
                <a:solidFill>
                  <a:prstClr val="black"/>
                </a:solidFill>
              </a:rPr>
              <a:t>, de Antonio </a:t>
            </a:r>
            <a:r>
              <a:rPr lang="en-GB" sz="1800" dirty="0" err="1" smtClean="0">
                <a:solidFill>
                  <a:prstClr val="black"/>
                </a:solidFill>
              </a:rPr>
              <a:t>Candido</a:t>
            </a:r>
            <a:r>
              <a:rPr lang="en-GB" sz="1800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en-GB" sz="1800" dirty="0">
                <a:solidFill>
                  <a:prstClr val="black"/>
                </a:solidFill>
                <a:ea typeface="+mn-ea"/>
                <a:cs typeface="+mn-cs"/>
              </a:rPr>
              <a:t>(1957</a:t>
            </a:r>
            <a:r>
              <a:rPr lang="en-GB" sz="1800" dirty="0" smtClean="0">
                <a:solidFill>
                  <a:prstClr val="black"/>
                </a:solidFill>
                <a:ea typeface="+mn-ea"/>
                <a:cs typeface="+mn-cs"/>
              </a:rPr>
              <a:t>)</a:t>
            </a:r>
            <a:br>
              <a:rPr lang="en-GB" sz="18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GB" sz="1600" dirty="0" smtClean="0"/>
              <a:t>“O </a:t>
            </a:r>
            <a:r>
              <a:rPr lang="en-GB" sz="1600" dirty="0" err="1" smtClean="0"/>
              <a:t>terreno</a:t>
            </a:r>
            <a:r>
              <a:rPr lang="en-GB" sz="1600" dirty="0" smtClean="0"/>
              <a:t> </a:t>
            </a:r>
            <a:r>
              <a:rPr lang="en-GB" sz="1600" dirty="0" err="1" smtClean="0"/>
              <a:t>e</a:t>
            </a:r>
            <a:r>
              <a:rPr lang="en-GB" sz="1600" dirty="0" smtClean="0"/>
              <a:t> as </a:t>
            </a:r>
            <a:r>
              <a:rPr lang="en-GB" sz="1600" dirty="0" err="1" smtClean="0"/>
              <a:t>atitudes</a:t>
            </a:r>
            <a:r>
              <a:rPr lang="en-GB" sz="1600" dirty="0" smtClean="0"/>
              <a:t> </a:t>
            </a:r>
            <a:r>
              <a:rPr lang="en-GB" sz="1600" b="1" dirty="0" err="1" smtClean="0">
                <a:solidFill>
                  <a:srgbClr val="FF0000"/>
                </a:solidFill>
              </a:rPr>
              <a:t>críticas</a:t>
            </a:r>
            <a:r>
              <a:rPr lang="en-GB" sz="1600" dirty="0" smtClean="0"/>
              <a:t>”</a:t>
            </a:r>
            <a:endParaRPr lang="pt-B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7732"/>
            <a:ext cx="4038600" cy="4935111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GB" dirty="0" smtClean="0"/>
              <a:t>Toda   </a:t>
            </a:r>
            <a:r>
              <a:rPr lang="en-GB" sz="3100" b="1" dirty="0" err="1" smtClean="0">
                <a:solidFill>
                  <a:srgbClr val="FF0000"/>
                </a:solidFill>
              </a:rPr>
              <a:t>crítica</a:t>
            </a:r>
            <a:r>
              <a:rPr lang="en-GB" sz="3100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viva – </a:t>
            </a:r>
            <a:r>
              <a:rPr lang="en-GB" dirty="0" err="1" smtClean="0"/>
              <a:t>isto</a:t>
            </a:r>
            <a:r>
              <a:rPr lang="en-GB" dirty="0" smtClean="0"/>
              <a:t> </a:t>
            </a:r>
            <a:r>
              <a:rPr lang="en-GB" dirty="0" err="1" smtClean="0"/>
              <a:t>é</a:t>
            </a:r>
            <a:r>
              <a:rPr lang="en-GB" dirty="0" smtClean="0"/>
              <a:t>, </a:t>
            </a:r>
            <a:r>
              <a:rPr lang="en-GB" dirty="0" err="1" smtClean="0"/>
              <a:t>que</a:t>
            </a:r>
            <a:r>
              <a:rPr lang="en-GB" dirty="0" smtClean="0"/>
              <a:t> </a:t>
            </a:r>
            <a:r>
              <a:rPr lang="en-GB" dirty="0" err="1" smtClean="0"/>
              <a:t>empenha</a:t>
            </a:r>
            <a:r>
              <a:rPr lang="en-GB" dirty="0" smtClean="0"/>
              <a:t> a </a:t>
            </a:r>
            <a:r>
              <a:rPr lang="en-GB" dirty="0" err="1" smtClean="0"/>
              <a:t>personalidade</a:t>
            </a:r>
            <a:r>
              <a:rPr lang="en-GB" dirty="0" smtClean="0"/>
              <a:t> do </a:t>
            </a:r>
            <a:r>
              <a:rPr lang="en-GB" sz="2900" b="1" dirty="0" err="1" smtClean="0">
                <a:solidFill>
                  <a:srgbClr val="FF0000"/>
                </a:solidFill>
              </a:rPr>
              <a:t>crítico</a:t>
            </a:r>
            <a:r>
              <a:rPr lang="en-GB" dirty="0" smtClean="0">
                <a:solidFill>
                  <a:srgbClr val="4BACC6"/>
                </a:solidFill>
              </a:rPr>
              <a:t> </a:t>
            </a:r>
            <a:r>
              <a:rPr lang="en-GB" dirty="0" err="1" smtClean="0"/>
              <a:t>e</a:t>
            </a:r>
            <a:r>
              <a:rPr lang="en-GB" dirty="0" smtClean="0"/>
              <a:t> </a:t>
            </a:r>
            <a:r>
              <a:rPr lang="en-GB" dirty="0" err="1" smtClean="0"/>
              <a:t>intervém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sensibilidade</a:t>
            </a:r>
            <a:r>
              <a:rPr lang="en-GB" dirty="0" smtClean="0"/>
              <a:t> do   </a:t>
            </a:r>
            <a:r>
              <a:rPr lang="en-GB" sz="2900" b="1" dirty="0" err="1" smtClean="0">
                <a:solidFill>
                  <a:srgbClr val="FF0000"/>
                </a:solidFill>
              </a:rPr>
              <a:t>leitor</a:t>
            </a:r>
            <a:r>
              <a:rPr lang="en-GB" dirty="0" smtClean="0">
                <a:solidFill>
                  <a:srgbClr val="4BACC6"/>
                </a:solidFill>
              </a:rPr>
              <a:t>  </a:t>
            </a:r>
            <a:r>
              <a:rPr lang="en-GB" dirty="0" smtClean="0"/>
              <a:t>– parte de </a:t>
            </a:r>
            <a:r>
              <a:rPr lang="en-GB" dirty="0" err="1" smtClean="0"/>
              <a:t>uma</a:t>
            </a:r>
            <a:r>
              <a:rPr lang="en-GB" dirty="0" smtClean="0"/>
              <a:t> </a:t>
            </a:r>
            <a:r>
              <a:rPr lang="en-GB" dirty="0" err="1" smtClean="0"/>
              <a:t>impressão</a:t>
            </a:r>
            <a:r>
              <a:rPr lang="en-GB" dirty="0" smtClean="0"/>
              <a:t> </a:t>
            </a:r>
            <a:r>
              <a:rPr lang="en-GB" dirty="0" err="1" smtClean="0"/>
              <a:t>para</a:t>
            </a:r>
            <a:r>
              <a:rPr lang="en-GB" dirty="0" smtClean="0"/>
              <a:t> </a:t>
            </a:r>
            <a:r>
              <a:rPr lang="en-GB" dirty="0" err="1" smtClean="0"/>
              <a:t>chegar</a:t>
            </a:r>
            <a:r>
              <a:rPr lang="en-GB" dirty="0" smtClean="0"/>
              <a:t> a um </a:t>
            </a:r>
            <a:r>
              <a:rPr lang="en-GB" sz="2900" b="1" dirty="0" err="1" smtClean="0">
                <a:solidFill>
                  <a:srgbClr val="FF0000"/>
                </a:solidFill>
              </a:rPr>
              <a:t>juízo</a:t>
            </a:r>
            <a:r>
              <a:rPr lang="en-GB" sz="2900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[...].  </a:t>
            </a:r>
            <a:r>
              <a:rPr lang="en-GB" dirty="0" err="1" smtClean="0"/>
              <a:t>Isto</a:t>
            </a:r>
            <a:r>
              <a:rPr lang="en-GB" dirty="0" smtClean="0"/>
              <a:t> </a:t>
            </a:r>
            <a:r>
              <a:rPr lang="en-GB" dirty="0" err="1" smtClean="0"/>
              <a:t>não</a:t>
            </a:r>
            <a:r>
              <a:rPr lang="en-GB" dirty="0" smtClean="0"/>
              <a:t> </a:t>
            </a:r>
            <a:r>
              <a:rPr lang="en-GB" dirty="0" err="1" smtClean="0"/>
              <a:t>significa</a:t>
            </a:r>
            <a:r>
              <a:rPr lang="en-GB" dirty="0" smtClean="0"/>
              <a:t>, </a:t>
            </a:r>
            <a:r>
              <a:rPr lang="en-GB" dirty="0" err="1" smtClean="0"/>
              <a:t>porém</a:t>
            </a:r>
            <a:r>
              <a:rPr lang="en-GB" dirty="0" smtClean="0"/>
              <a:t>, </a:t>
            </a:r>
            <a:r>
              <a:rPr lang="en-GB" dirty="0" err="1" smtClean="0"/>
              <a:t>impressionismo</a:t>
            </a:r>
            <a:r>
              <a:rPr lang="en-GB" dirty="0" smtClean="0"/>
              <a:t> </a:t>
            </a:r>
            <a:r>
              <a:rPr lang="en-GB" dirty="0" err="1" smtClean="0"/>
              <a:t>nem</a:t>
            </a:r>
            <a:r>
              <a:rPr lang="en-GB" dirty="0" smtClean="0"/>
              <a:t> </a:t>
            </a:r>
            <a:r>
              <a:rPr lang="en-GB" dirty="0" err="1" smtClean="0"/>
              <a:t>dogmatismo</a:t>
            </a:r>
            <a:r>
              <a:rPr lang="en-GB" dirty="0" smtClean="0"/>
              <a:t>, </a:t>
            </a:r>
            <a:r>
              <a:rPr lang="en-GB" dirty="0" err="1" smtClean="0"/>
              <a:t>pois</a:t>
            </a:r>
            <a:r>
              <a:rPr lang="en-GB" dirty="0" smtClean="0"/>
              <a:t> entre as </a:t>
            </a:r>
            <a:r>
              <a:rPr lang="en-GB" dirty="0" err="1" smtClean="0"/>
              <a:t>duas</a:t>
            </a:r>
            <a:r>
              <a:rPr lang="en-GB" dirty="0" smtClean="0"/>
              <a:t> </a:t>
            </a:r>
            <a:r>
              <a:rPr lang="en-GB" dirty="0" err="1" smtClean="0"/>
              <a:t>pontas</a:t>
            </a:r>
            <a:r>
              <a:rPr lang="en-GB" dirty="0" smtClean="0"/>
              <a:t> se </a:t>
            </a:r>
            <a:r>
              <a:rPr lang="en-GB" dirty="0" err="1" smtClean="0"/>
              <a:t>interpõe</a:t>
            </a:r>
            <a:r>
              <a:rPr lang="en-GB" dirty="0" smtClean="0"/>
              <a:t> </a:t>
            </a:r>
            <a:r>
              <a:rPr lang="en-GB" dirty="0" err="1" smtClean="0"/>
              <a:t>algo</a:t>
            </a:r>
            <a:r>
              <a:rPr lang="en-GB" dirty="0" smtClean="0"/>
              <a:t> </a:t>
            </a:r>
            <a:r>
              <a:rPr lang="en-GB" dirty="0" err="1" smtClean="0"/>
              <a:t>que</a:t>
            </a:r>
            <a:r>
              <a:rPr lang="en-GB" dirty="0" smtClean="0"/>
              <a:t> </a:t>
            </a:r>
            <a:r>
              <a:rPr lang="en-GB" dirty="0" err="1" smtClean="0"/>
              <a:t>constitui</a:t>
            </a:r>
            <a:r>
              <a:rPr lang="en-GB" dirty="0" smtClean="0"/>
              <a:t> a </a:t>
            </a:r>
            <a:r>
              <a:rPr lang="en-GB" dirty="0" err="1" smtClean="0"/>
              <a:t>seara</a:t>
            </a:r>
            <a:r>
              <a:rPr lang="en-GB" dirty="0" smtClean="0"/>
              <a:t> </a:t>
            </a:r>
            <a:r>
              <a:rPr lang="en-GB" dirty="0" err="1" smtClean="0"/>
              <a:t>prória</a:t>
            </a:r>
            <a:r>
              <a:rPr lang="en-GB" dirty="0" smtClean="0"/>
              <a:t> do </a:t>
            </a:r>
            <a:r>
              <a:rPr lang="en-GB" sz="2900" b="1" dirty="0" err="1" smtClean="0">
                <a:solidFill>
                  <a:srgbClr val="FF0000"/>
                </a:solidFill>
              </a:rPr>
              <a:t>crítico</a:t>
            </a:r>
            <a:r>
              <a:rPr lang="en-GB" sz="2900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, </a:t>
            </a:r>
            <a:r>
              <a:rPr lang="en-GB" dirty="0" err="1" smtClean="0"/>
              <a:t>dando</a:t>
            </a:r>
            <a:r>
              <a:rPr lang="en-GB" dirty="0" smtClean="0"/>
              <a:t> </a:t>
            </a:r>
            <a:r>
              <a:rPr lang="en-GB" dirty="0" err="1" smtClean="0"/>
              <a:t>validade</a:t>
            </a:r>
            <a:r>
              <a:rPr lang="en-GB" dirty="0" smtClean="0"/>
              <a:t> </a:t>
            </a:r>
            <a:r>
              <a:rPr lang="en-GB" dirty="0" err="1" smtClean="0"/>
              <a:t>ao</a:t>
            </a:r>
            <a:r>
              <a:rPr lang="en-GB" dirty="0" smtClean="0"/>
              <a:t> </a:t>
            </a:r>
            <a:r>
              <a:rPr lang="en-GB" dirty="0" err="1" smtClean="0"/>
              <a:t>seu</a:t>
            </a:r>
            <a:r>
              <a:rPr lang="en-GB" dirty="0" smtClean="0"/>
              <a:t> </a:t>
            </a:r>
            <a:r>
              <a:rPr lang="en-GB" dirty="0" err="1" smtClean="0"/>
              <a:t>esforço</a:t>
            </a:r>
            <a:r>
              <a:rPr lang="en-GB" dirty="0" smtClean="0"/>
              <a:t> </a:t>
            </a:r>
            <a:r>
              <a:rPr lang="en-GB" dirty="0" err="1" smtClean="0"/>
              <a:t>e</a:t>
            </a:r>
            <a:r>
              <a:rPr lang="en-GB" dirty="0" smtClean="0"/>
              <a:t> </a:t>
            </a:r>
            <a:r>
              <a:rPr lang="en-GB" dirty="0" err="1" smtClean="0"/>
              <a:t>seriedade</a:t>
            </a:r>
            <a:r>
              <a:rPr lang="en-GB" dirty="0" smtClean="0"/>
              <a:t> </a:t>
            </a:r>
            <a:r>
              <a:rPr lang="en-GB" dirty="0" err="1" smtClean="0"/>
              <a:t>ao</a:t>
            </a:r>
            <a:r>
              <a:rPr lang="en-GB" dirty="0" smtClean="0"/>
              <a:t> </a:t>
            </a:r>
            <a:r>
              <a:rPr lang="en-GB" dirty="0" err="1" smtClean="0"/>
              <a:t>seu</a:t>
            </a:r>
            <a:r>
              <a:rPr lang="en-GB" dirty="0" smtClean="0"/>
              <a:t> </a:t>
            </a:r>
            <a:r>
              <a:rPr lang="en-GB" dirty="0" err="1" smtClean="0"/>
              <a:t>propósito</a:t>
            </a:r>
            <a:r>
              <a:rPr lang="en-GB" dirty="0" smtClean="0"/>
              <a:t>: </a:t>
            </a:r>
            <a:r>
              <a:rPr lang="en-GB" dirty="0" err="1" smtClean="0"/>
              <a:t>o</a:t>
            </a:r>
            <a:r>
              <a:rPr lang="en-GB" dirty="0" smtClean="0"/>
              <a:t> </a:t>
            </a:r>
            <a:r>
              <a:rPr lang="en-GB" dirty="0" err="1" smtClean="0"/>
              <a:t>trabalho</a:t>
            </a:r>
            <a:r>
              <a:rPr lang="en-GB" dirty="0" smtClean="0"/>
              <a:t> </a:t>
            </a:r>
            <a:r>
              <a:rPr lang="en-GB" dirty="0" err="1" smtClean="0"/>
              <a:t>construtivo</a:t>
            </a:r>
            <a:r>
              <a:rPr lang="en-GB" dirty="0" smtClean="0"/>
              <a:t> de </a:t>
            </a:r>
            <a:r>
              <a:rPr lang="en-GB" dirty="0" err="1" smtClean="0"/>
              <a:t>pesquisa</a:t>
            </a:r>
            <a:r>
              <a:rPr lang="en-GB" dirty="0" smtClean="0"/>
              <a:t>, </a:t>
            </a:r>
            <a:r>
              <a:rPr lang="en-GB" dirty="0" err="1" smtClean="0"/>
              <a:t>informação</a:t>
            </a:r>
            <a:r>
              <a:rPr lang="en-GB" dirty="0" smtClean="0"/>
              <a:t>, </a:t>
            </a:r>
            <a:r>
              <a:rPr lang="en-GB" dirty="0" err="1" smtClean="0"/>
              <a:t>exegese</a:t>
            </a:r>
            <a:r>
              <a:rPr lang="en-GB" dirty="0" smtClean="0"/>
              <a:t>.</a:t>
            </a:r>
          </a:p>
          <a:p>
            <a:pPr algn="just">
              <a:lnSpc>
                <a:spcPct val="120000"/>
              </a:lnSpc>
            </a:pPr>
            <a:r>
              <a:rPr lang="en-GB" dirty="0" err="1" smtClean="0"/>
              <a:t>Em</a:t>
            </a:r>
            <a:r>
              <a:rPr lang="en-GB" dirty="0" smtClean="0"/>
              <a:t> face do  </a:t>
            </a:r>
            <a:r>
              <a:rPr lang="en-GB" sz="2900" b="1" dirty="0" err="1" smtClean="0">
                <a:solidFill>
                  <a:srgbClr val="FF0000"/>
                </a:solidFill>
              </a:rPr>
              <a:t>texto</a:t>
            </a:r>
            <a:r>
              <a:rPr lang="en-GB" sz="2900" b="1" dirty="0" smtClean="0">
                <a:solidFill>
                  <a:srgbClr val="FF0000"/>
                </a:solidFill>
              </a:rPr>
              <a:t>  </a:t>
            </a:r>
            <a:r>
              <a:rPr lang="en-GB" sz="2900" dirty="0" err="1" smtClean="0">
                <a:solidFill>
                  <a:srgbClr val="000000"/>
                </a:solidFill>
              </a:rPr>
              <a:t>surgem</a:t>
            </a:r>
            <a:r>
              <a:rPr lang="en-GB" sz="2900" dirty="0" smtClean="0">
                <a:solidFill>
                  <a:srgbClr val="000000"/>
                </a:solidFill>
              </a:rPr>
              <a:t> no </a:t>
            </a:r>
            <a:r>
              <a:rPr lang="en-GB" sz="2900" dirty="0" err="1" smtClean="0">
                <a:solidFill>
                  <a:srgbClr val="000000"/>
                </a:solidFill>
              </a:rPr>
              <a:t>nosso</a:t>
            </a:r>
            <a:r>
              <a:rPr lang="en-GB" sz="2900" dirty="0" smtClean="0">
                <a:solidFill>
                  <a:srgbClr val="000000"/>
                </a:solidFill>
              </a:rPr>
              <a:t> </a:t>
            </a:r>
            <a:r>
              <a:rPr lang="en-GB" sz="2900" dirty="0" err="1" smtClean="0">
                <a:solidFill>
                  <a:srgbClr val="000000"/>
                </a:solidFill>
              </a:rPr>
              <a:t>espírito</a:t>
            </a:r>
            <a:r>
              <a:rPr lang="en-GB" sz="2900" dirty="0" smtClean="0">
                <a:solidFill>
                  <a:srgbClr val="000000"/>
                </a:solidFill>
              </a:rPr>
              <a:t> </a:t>
            </a:r>
            <a:r>
              <a:rPr lang="en-GB" sz="2900" dirty="0" err="1" smtClean="0">
                <a:solidFill>
                  <a:srgbClr val="000000"/>
                </a:solidFill>
              </a:rPr>
              <a:t>certos</a:t>
            </a:r>
            <a:r>
              <a:rPr lang="en-GB" sz="2900" dirty="0" smtClean="0">
                <a:solidFill>
                  <a:srgbClr val="000000"/>
                </a:solidFill>
              </a:rPr>
              <a:t> </a:t>
            </a:r>
            <a:r>
              <a:rPr lang="en-GB" sz="2900" dirty="0" err="1" smtClean="0">
                <a:solidFill>
                  <a:srgbClr val="000000"/>
                </a:solidFill>
              </a:rPr>
              <a:t>estados</a:t>
            </a:r>
            <a:r>
              <a:rPr lang="en-GB" sz="2900" dirty="0" smtClean="0">
                <a:solidFill>
                  <a:srgbClr val="000000"/>
                </a:solidFill>
              </a:rPr>
              <a:t> de </a:t>
            </a:r>
            <a:r>
              <a:rPr lang="en-GB" sz="2900" dirty="0" err="1" smtClean="0">
                <a:solidFill>
                  <a:srgbClr val="000000"/>
                </a:solidFill>
              </a:rPr>
              <a:t>prazer</a:t>
            </a:r>
            <a:r>
              <a:rPr lang="en-GB" sz="2900" dirty="0" smtClean="0">
                <a:solidFill>
                  <a:srgbClr val="000000"/>
                </a:solidFill>
              </a:rPr>
              <a:t>, </a:t>
            </a:r>
            <a:r>
              <a:rPr lang="en-GB" sz="2900" dirty="0" err="1" smtClean="0">
                <a:solidFill>
                  <a:srgbClr val="000000"/>
                </a:solidFill>
              </a:rPr>
              <a:t>tristeza</a:t>
            </a:r>
            <a:r>
              <a:rPr lang="en-GB" sz="2900" dirty="0" smtClean="0">
                <a:solidFill>
                  <a:srgbClr val="000000"/>
                </a:solidFill>
              </a:rPr>
              <a:t>, </a:t>
            </a:r>
            <a:r>
              <a:rPr lang="en-GB" sz="2900" dirty="0" err="1" smtClean="0">
                <a:solidFill>
                  <a:srgbClr val="000000"/>
                </a:solidFill>
              </a:rPr>
              <a:t>constatação</a:t>
            </a:r>
            <a:r>
              <a:rPr lang="en-GB" sz="2900" dirty="0" smtClean="0">
                <a:solidFill>
                  <a:srgbClr val="000000"/>
                </a:solidFill>
              </a:rPr>
              <a:t>, </a:t>
            </a:r>
            <a:r>
              <a:rPr lang="en-GB" sz="2900" dirty="0" err="1" smtClean="0">
                <a:solidFill>
                  <a:srgbClr val="000000"/>
                </a:solidFill>
              </a:rPr>
              <a:t>serenidade</a:t>
            </a:r>
            <a:r>
              <a:rPr lang="en-GB" sz="2900" dirty="0" smtClean="0">
                <a:solidFill>
                  <a:srgbClr val="000000"/>
                </a:solidFill>
              </a:rPr>
              <a:t>, </a:t>
            </a:r>
            <a:r>
              <a:rPr lang="en-GB" sz="2900" dirty="0" err="1" smtClean="0">
                <a:solidFill>
                  <a:srgbClr val="000000"/>
                </a:solidFill>
              </a:rPr>
              <a:t>reprovação</a:t>
            </a:r>
            <a:r>
              <a:rPr lang="en-GB" sz="2900" dirty="0" smtClean="0">
                <a:solidFill>
                  <a:srgbClr val="000000"/>
                </a:solidFill>
              </a:rPr>
              <a:t>, simples </a:t>
            </a:r>
            <a:r>
              <a:rPr lang="en-GB" sz="2900" dirty="0" err="1" smtClean="0">
                <a:solidFill>
                  <a:srgbClr val="000000"/>
                </a:solidFill>
              </a:rPr>
              <a:t>interesse</a:t>
            </a:r>
            <a:r>
              <a:rPr lang="en-GB" dirty="0" smtClean="0"/>
              <a:t>. </a:t>
            </a:r>
            <a:endParaRPr lang="pt-BR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577732"/>
            <a:ext cx="4038600" cy="4525963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GB" dirty="0" err="1" smtClean="0">
                <a:solidFill>
                  <a:srgbClr val="000000"/>
                </a:solidFill>
              </a:rPr>
              <a:t>Estas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impressões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são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preliminares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importantes</a:t>
            </a:r>
            <a:r>
              <a:rPr lang="en-GB" dirty="0" smtClean="0">
                <a:solidFill>
                  <a:srgbClr val="000000"/>
                </a:solidFill>
              </a:rPr>
              <a:t>: </a:t>
            </a:r>
            <a:r>
              <a:rPr lang="en-GB" dirty="0" err="1" smtClean="0">
                <a:solidFill>
                  <a:srgbClr val="000000"/>
                </a:solidFill>
              </a:rPr>
              <a:t>o</a:t>
            </a:r>
            <a:r>
              <a:rPr lang="en-GB" dirty="0" smtClean="0">
                <a:solidFill>
                  <a:srgbClr val="000000"/>
                </a:solidFill>
              </a:rPr>
              <a:t>  </a:t>
            </a:r>
            <a:r>
              <a:rPr lang="en-GB" b="1" dirty="0" err="1" smtClean="0">
                <a:solidFill>
                  <a:srgbClr val="FF0000"/>
                </a:solidFill>
              </a:rPr>
              <a:t>crítico</a:t>
            </a:r>
            <a:r>
              <a:rPr lang="en-GB" dirty="0" smtClean="0">
                <a:solidFill>
                  <a:srgbClr val="4BACC6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>tem de </a:t>
            </a:r>
            <a:r>
              <a:rPr lang="en-GB" dirty="0" err="1" smtClean="0">
                <a:solidFill>
                  <a:srgbClr val="000000"/>
                </a:solidFill>
              </a:rPr>
              <a:t>experimentá-las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e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deve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manifestá-las</a:t>
            </a:r>
            <a:r>
              <a:rPr lang="en-GB" dirty="0" smtClean="0">
                <a:solidFill>
                  <a:srgbClr val="000000"/>
                </a:solidFill>
              </a:rPr>
              <a:t>, </a:t>
            </a:r>
            <a:r>
              <a:rPr lang="en-GB" dirty="0" err="1" smtClean="0">
                <a:solidFill>
                  <a:srgbClr val="000000"/>
                </a:solidFill>
              </a:rPr>
              <a:t>pois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elas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representam</a:t>
            </a:r>
            <a:r>
              <a:rPr lang="en-GB" dirty="0" smtClean="0">
                <a:solidFill>
                  <a:srgbClr val="000000"/>
                </a:solidFill>
              </a:rPr>
              <a:t> a dose </a:t>
            </a:r>
            <a:r>
              <a:rPr lang="en-GB" dirty="0" err="1" smtClean="0">
                <a:solidFill>
                  <a:srgbClr val="000000"/>
                </a:solidFill>
              </a:rPr>
              <a:t>necessária</a:t>
            </a:r>
            <a:r>
              <a:rPr lang="en-GB" dirty="0" smtClean="0">
                <a:solidFill>
                  <a:srgbClr val="000000"/>
                </a:solidFill>
              </a:rPr>
              <a:t> de </a:t>
            </a:r>
            <a:r>
              <a:rPr lang="en-GB" dirty="0" err="1" smtClean="0">
                <a:solidFill>
                  <a:srgbClr val="000000"/>
                </a:solidFill>
              </a:rPr>
              <a:t>arbítrio</a:t>
            </a:r>
            <a:r>
              <a:rPr lang="en-GB" dirty="0" smtClean="0">
                <a:solidFill>
                  <a:srgbClr val="000000"/>
                </a:solidFill>
              </a:rPr>
              <a:t>, </a:t>
            </a:r>
            <a:r>
              <a:rPr lang="en-GB" dirty="0" err="1" smtClean="0">
                <a:solidFill>
                  <a:srgbClr val="000000"/>
                </a:solidFill>
              </a:rPr>
              <a:t>que</a:t>
            </a:r>
            <a:r>
              <a:rPr lang="en-GB" dirty="0" smtClean="0">
                <a:solidFill>
                  <a:srgbClr val="000000"/>
                </a:solidFill>
              </a:rPr>
              <a:t> define a </a:t>
            </a:r>
            <a:r>
              <a:rPr lang="en-GB" dirty="0" err="1" smtClean="0">
                <a:solidFill>
                  <a:srgbClr val="000000"/>
                </a:solidFill>
              </a:rPr>
              <a:t>sua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visão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pessoal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smtClean="0"/>
              <a:t>[…]. </a:t>
            </a:r>
            <a:r>
              <a:rPr lang="en-GB" dirty="0" err="1" smtClean="0"/>
              <a:t>Por</a:t>
            </a:r>
            <a:r>
              <a:rPr lang="en-GB" dirty="0" smtClean="0"/>
              <a:t> </a:t>
            </a:r>
            <a:r>
              <a:rPr lang="en-GB" dirty="0" err="1" smtClean="0"/>
              <a:t>isso</a:t>
            </a:r>
            <a:r>
              <a:rPr lang="en-GB" dirty="0" smtClean="0"/>
              <a:t>, a </a:t>
            </a:r>
            <a:r>
              <a:rPr lang="en-GB" b="1" dirty="0" err="1" smtClean="0">
                <a:solidFill>
                  <a:srgbClr val="FF0000"/>
                </a:solidFill>
              </a:rPr>
              <a:t>crítica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viva </a:t>
            </a:r>
            <a:r>
              <a:rPr lang="en-GB" dirty="0" err="1" smtClean="0"/>
              <a:t>usa</a:t>
            </a:r>
            <a:r>
              <a:rPr lang="en-GB" dirty="0" smtClean="0"/>
              <a:t> largamente a </a:t>
            </a:r>
            <a:r>
              <a:rPr lang="en-GB" dirty="0" err="1" smtClean="0"/>
              <a:t>intuição</a:t>
            </a:r>
            <a:r>
              <a:rPr lang="en-GB" dirty="0" smtClean="0"/>
              <a:t>, </a:t>
            </a:r>
            <a:r>
              <a:rPr lang="en-GB" dirty="0" err="1" smtClean="0"/>
              <a:t>aceitando</a:t>
            </a:r>
            <a:r>
              <a:rPr lang="en-GB" dirty="0" smtClean="0"/>
              <a:t> </a:t>
            </a:r>
            <a:r>
              <a:rPr lang="en-GB" dirty="0" err="1" smtClean="0"/>
              <a:t>e</a:t>
            </a:r>
            <a:r>
              <a:rPr lang="en-GB" dirty="0" smtClean="0"/>
              <a:t> </a:t>
            </a:r>
            <a:r>
              <a:rPr lang="en-GB" dirty="0" err="1" smtClean="0"/>
              <a:t>procurando</a:t>
            </a:r>
            <a:r>
              <a:rPr lang="en-GB" dirty="0" smtClean="0"/>
              <a:t> </a:t>
            </a:r>
            <a:r>
              <a:rPr lang="en-GB" dirty="0" err="1" smtClean="0"/>
              <a:t>exprimir</a:t>
            </a:r>
            <a:r>
              <a:rPr lang="en-GB" dirty="0" smtClean="0"/>
              <a:t> as </a:t>
            </a:r>
            <a:r>
              <a:rPr lang="en-GB" dirty="0" err="1" smtClean="0"/>
              <a:t>sugestões</a:t>
            </a:r>
            <a:r>
              <a:rPr lang="en-GB" dirty="0" smtClean="0"/>
              <a:t> </a:t>
            </a:r>
            <a:r>
              <a:rPr lang="en-GB" dirty="0" err="1" smtClean="0"/>
              <a:t>trazidas</a:t>
            </a:r>
            <a:r>
              <a:rPr lang="en-GB" dirty="0" smtClean="0"/>
              <a:t> </a:t>
            </a:r>
            <a:r>
              <a:rPr lang="en-GB" dirty="0" err="1" smtClean="0"/>
              <a:t>pela</a:t>
            </a:r>
            <a:r>
              <a:rPr lang="en-GB" dirty="0" smtClean="0"/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leitura</a:t>
            </a:r>
            <a:r>
              <a:rPr lang="en-GB" dirty="0" smtClean="0"/>
              <a:t>. </a:t>
            </a:r>
            <a:r>
              <a:rPr lang="en-GB" dirty="0" err="1" smtClean="0"/>
              <a:t>Delas</a:t>
            </a:r>
            <a:r>
              <a:rPr lang="en-GB" dirty="0" smtClean="0"/>
              <a:t> </a:t>
            </a:r>
            <a:r>
              <a:rPr lang="en-GB" dirty="0" err="1" smtClean="0"/>
              <a:t>sairá</a:t>
            </a:r>
            <a:r>
              <a:rPr lang="en-GB" dirty="0" smtClean="0"/>
              <a:t> </a:t>
            </a:r>
            <a:r>
              <a:rPr lang="en-GB" dirty="0" err="1" smtClean="0"/>
              <a:t>afinal</a:t>
            </a:r>
            <a:r>
              <a:rPr lang="en-GB" dirty="0" smtClean="0"/>
              <a:t> </a:t>
            </a:r>
            <a:r>
              <a:rPr lang="en-GB" dirty="0" err="1" smtClean="0"/>
              <a:t>o</a:t>
            </a:r>
            <a:r>
              <a:rPr lang="en-GB" dirty="0" smtClean="0"/>
              <a:t>     </a:t>
            </a:r>
            <a:r>
              <a:rPr lang="en-GB" b="1" dirty="0" err="1" smtClean="0">
                <a:solidFill>
                  <a:srgbClr val="FF0000"/>
                </a:solidFill>
              </a:rPr>
              <a:t>juízo</a:t>
            </a:r>
            <a:r>
              <a:rPr lang="en-GB" b="1" dirty="0" smtClean="0">
                <a:solidFill>
                  <a:srgbClr val="FF0000"/>
                </a:solidFill>
              </a:rPr>
              <a:t>    </a:t>
            </a:r>
            <a:r>
              <a:rPr lang="en-GB" dirty="0" smtClean="0"/>
              <a:t>, </a:t>
            </a:r>
            <a:r>
              <a:rPr lang="en-GB" dirty="0" err="1" smtClean="0"/>
              <a:t>que</a:t>
            </a:r>
            <a:r>
              <a:rPr lang="en-GB" dirty="0" smtClean="0"/>
              <a:t> </a:t>
            </a:r>
            <a:r>
              <a:rPr lang="en-GB" dirty="0" err="1" smtClean="0"/>
              <a:t>não</a:t>
            </a:r>
            <a:r>
              <a:rPr lang="en-GB" dirty="0" smtClean="0"/>
              <a:t> </a:t>
            </a:r>
            <a:r>
              <a:rPr lang="en-GB" dirty="0" err="1" smtClean="0"/>
              <a:t>é</a:t>
            </a:r>
            <a:r>
              <a:rPr lang="en-GB" dirty="0" smtClean="0"/>
              <a:t> </a:t>
            </a:r>
            <a:r>
              <a:rPr lang="en-GB" dirty="0" err="1" smtClean="0"/>
              <a:t>julgamento</a:t>
            </a:r>
            <a:r>
              <a:rPr lang="en-GB" dirty="0" smtClean="0"/>
              <a:t> </a:t>
            </a:r>
            <a:r>
              <a:rPr lang="en-GB" dirty="0" err="1" smtClean="0"/>
              <a:t>puro</a:t>
            </a:r>
            <a:r>
              <a:rPr lang="en-GB" dirty="0" smtClean="0"/>
              <a:t> </a:t>
            </a:r>
            <a:r>
              <a:rPr lang="en-GB" dirty="0" err="1" smtClean="0"/>
              <a:t>e</a:t>
            </a:r>
            <a:r>
              <a:rPr lang="en-GB" dirty="0" smtClean="0"/>
              <a:t> simples, </a:t>
            </a:r>
            <a:r>
              <a:rPr lang="en-GB" dirty="0" err="1" smtClean="0"/>
              <a:t>mas</a:t>
            </a:r>
            <a:r>
              <a:rPr lang="en-GB" dirty="0" smtClean="0"/>
              <a:t> </a:t>
            </a:r>
            <a:r>
              <a:rPr lang="en-GB" dirty="0" err="1" smtClean="0"/>
              <a:t>avaliação</a:t>
            </a:r>
            <a:r>
              <a:rPr lang="en-GB" dirty="0" smtClean="0"/>
              <a:t> – </a:t>
            </a:r>
            <a:r>
              <a:rPr lang="en-GB" dirty="0" err="1" smtClean="0"/>
              <a:t>reconhecimento</a:t>
            </a:r>
            <a:r>
              <a:rPr lang="en-GB" dirty="0" smtClean="0"/>
              <a:t> </a:t>
            </a:r>
            <a:r>
              <a:rPr lang="en-GB" dirty="0" err="1" smtClean="0"/>
              <a:t>e</a:t>
            </a:r>
            <a:r>
              <a:rPr lang="en-GB" dirty="0" smtClean="0"/>
              <a:t> </a:t>
            </a:r>
            <a:r>
              <a:rPr lang="en-GB" dirty="0" err="1" smtClean="0"/>
              <a:t>definição</a:t>
            </a:r>
            <a:r>
              <a:rPr lang="en-GB" dirty="0" smtClean="0"/>
              <a:t> de </a:t>
            </a:r>
            <a:r>
              <a:rPr lang="en-GB" dirty="0" err="1" smtClean="0"/>
              <a:t>valor</a:t>
            </a:r>
            <a:r>
              <a:rPr lang="en-GB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10014" y="1591591"/>
            <a:ext cx="1074295" cy="369332"/>
          </a:xfrm>
          <a:prstGeom prst="rect">
            <a:avLst/>
          </a:prstGeom>
          <a:solidFill>
            <a:srgbClr val="E9E6CE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solidFill>
                  <a:srgbClr val="3366FF"/>
                </a:solidFill>
              </a:rPr>
              <a:t>Medicina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41491" y="1007986"/>
            <a:ext cx="883174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600" b="1" dirty="0" err="1" smtClean="0">
                <a:solidFill>
                  <a:srgbClr val="3366FF"/>
                </a:solidFill>
              </a:rPr>
              <a:t>médicas</a:t>
            </a:r>
            <a:endParaRPr lang="en-US" sz="1600" dirty="0">
              <a:solidFill>
                <a:srgbClr val="3366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11729" y="3234833"/>
            <a:ext cx="1074295" cy="369332"/>
          </a:xfrm>
          <a:prstGeom prst="rect">
            <a:avLst/>
          </a:prstGeom>
          <a:solidFill>
            <a:srgbClr val="E9E6CE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solidFill>
                  <a:srgbClr val="3366FF"/>
                </a:solidFill>
              </a:rPr>
              <a:t>Medicina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7821" y="1878944"/>
            <a:ext cx="888772" cy="369332"/>
          </a:xfrm>
          <a:prstGeom prst="rect">
            <a:avLst/>
          </a:prstGeom>
          <a:solidFill>
            <a:srgbClr val="E9E6CE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solidFill>
                  <a:srgbClr val="3366FF"/>
                </a:solidFill>
              </a:rPr>
              <a:t>médico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20851" y="3788863"/>
            <a:ext cx="888772" cy="369332"/>
          </a:xfrm>
          <a:prstGeom prst="rect">
            <a:avLst/>
          </a:prstGeom>
          <a:solidFill>
            <a:srgbClr val="E9E6CE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solidFill>
                  <a:srgbClr val="3366FF"/>
                </a:solidFill>
              </a:rPr>
              <a:t>médico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63442" y="1851439"/>
            <a:ext cx="888772" cy="369332"/>
          </a:xfrm>
          <a:prstGeom prst="rect">
            <a:avLst/>
          </a:prstGeom>
          <a:solidFill>
            <a:srgbClr val="E9E6CE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solidFill>
                  <a:srgbClr val="3366FF"/>
                </a:solidFill>
              </a:rPr>
              <a:t>médico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17693" y="2157285"/>
            <a:ext cx="1007119" cy="369332"/>
          </a:xfrm>
          <a:prstGeom prst="rect">
            <a:avLst/>
          </a:prstGeom>
          <a:solidFill>
            <a:srgbClr val="E9E6CE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solidFill>
                  <a:srgbClr val="3366FF"/>
                </a:solidFill>
              </a:rPr>
              <a:t>paciente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64777" y="2686622"/>
            <a:ext cx="1283374" cy="369332"/>
          </a:xfrm>
          <a:prstGeom prst="rect">
            <a:avLst/>
          </a:prstGeom>
          <a:solidFill>
            <a:srgbClr val="E9E6CE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solidFill>
                  <a:srgbClr val="3366FF"/>
                </a:solidFill>
              </a:rPr>
              <a:t>diagnóstico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83374" y="4043663"/>
            <a:ext cx="1283374" cy="369332"/>
          </a:xfrm>
          <a:prstGeom prst="rect">
            <a:avLst/>
          </a:prstGeom>
          <a:solidFill>
            <a:srgbClr val="E9E6CE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solidFill>
                  <a:srgbClr val="3366FF"/>
                </a:solidFill>
              </a:rPr>
              <a:t>diagnóstico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54601" y="5237374"/>
            <a:ext cx="1136271" cy="338554"/>
          </a:xfrm>
          <a:prstGeom prst="rect">
            <a:avLst/>
          </a:prstGeom>
          <a:solidFill>
            <a:srgbClr val="E9E6CE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3366FF"/>
                </a:solidFill>
              </a:rPr>
              <a:t>da</a:t>
            </a:r>
            <a:r>
              <a:rPr lang="en-GB" sz="1600" b="1" dirty="0" smtClean="0">
                <a:solidFill>
                  <a:srgbClr val="3366FF"/>
                </a:solidFill>
              </a:rPr>
              <a:t> </a:t>
            </a:r>
            <a:r>
              <a:rPr lang="en-GB" sz="1600" b="1" dirty="0" err="1" smtClean="0">
                <a:solidFill>
                  <a:srgbClr val="3366FF"/>
                </a:solidFill>
              </a:rPr>
              <a:t>doença</a:t>
            </a:r>
            <a:endParaRPr lang="en-US" sz="1600" dirty="0">
              <a:solidFill>
                <a:srgbClr val="3366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60536" y="3801803"/>
            <a:ext cx="717765" cy="338554"/>
          </a:xfrm>
          <a:prstGeom prst="rect">
            <a:avLst/>
          </a:prstGeom>
          <a:solidFill>
            <a:srgbClr val="E9E6CE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600" b="1" dirty="0" err="1" smtClean="0">
                <a:solidFill>
                  <a:srgbClr val="3366FF"/>
                </a:solidFill>
              </a:rPr>
              <a:t>clínica</a:t>
            </a:r>
            <a:endParaRPr lang="en-US" sz="16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1898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2854</Words>
  <Application>Microsoft Macintosh PowerPoint</Application>
  <PresentationFormat>On-screen Show (4:3)</PresentationFormat>
  <Paragraphs>147</Paragraphs>
  <Slides>20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1_Office Theme</vt:lpstr>
      <vt:lpstr>“LITERATURA E HUMANIZAÇÃO” O texto literário como forma de conhecimento</vt:lpstr>
      <vt:lpstr>Slide 2</vt:lpstr>
      <vt:lpstr>Humano, humanidade, humanismo</vt:lpstr>
      <vt:lpstr>Slide 4</vt:lpstr>
      <vt:lpstr>Slide 5</vt:lpstr>
      <vt:lpstr>O que chamamos Hermes... “Introdução” à Formação da literatura brasileira, Antonio Candido (1957) “O terreno e as atitudes críticas”</vt:lpstr>
      <vt:lpstr>Slide 7</vt:lpstr>
      <vt:lpstr>Slide 8</vt:lpstr>
      <vt:lpstr>O que chamamos Hermes... “Introdução” à Formação da literatura brasileira, de Antonio Candido (1957) “O terreno e as atitudes críticas”</vt:lpstr>
      <vt:lpstr>Slide 10</vt:lpstr>
      <vt:lpstr>Slide 11</vt:lpstr>
      <vt:lpstr>Da Hermenêutica “Clássica”  à Hermenêutica Filosófica</vt:lpstr>
      <vt:lpstr>Paulo, Outro, Câncer: “eu sou um outro”</vt:lpstr>
      <vt:lpstr>Slide 14</vt:lpstr>
      <vt:lpstr>Slide 15</vt:lpstr>
      <vt:lpstr>Slide 16</vt:lpstr>
      <vt:lpstr>Slide 17</vt:lpstr>
      <vt:lpstr>O Outro que sou Eu</vt:lpstr>
      <vt:lpstr>Slide 19</vt:lpstr>
      <vt:lpstr>Slide 20</vt:lpstr>
    </vt:vector>
  </TitlesOfParts>
  <Company>Universidade de Sao Paulo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OTHER WHO IS ME Literary narrative as a form of knowledge</dc:title>
  <dc:creator>Fabiana Marquezini</dc:creator>
  <cp:lastModifiedBy>Fabiana Carelli</cp:lastModifiedBy>
  <cp:revision>61</cp:revision>
  <dcterms:created xsi:type="dcterms:W3CDTF">2015-05-06T13:23:54Z</dcterms:created>
  <dcterms:modified xsi:type="dcterms:W3CDTF">2015-05-06T13:35:24Z</dcterms:modified>
</cp:coreProperties>
</file>