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17" r:id="rId3"/>
    <p:sldId id="455" r:id="rId4"/>
    <p:sldId id="463" r:id="rId5"/>
    <p:sldId id="464" r:id="rId6"/>
    <p:sldId id="465" r:id="rId7"/>
    <p:sldId id="466" r:id="rId8"/>
    <p:sldId id="456" r:id="rId9"/>
    <p:sldId id="457" r:id="rId10"/>
    <p:sldId id="458" r:id="rId11"/>
    <p:sldId id="461" r:id="rId12"/>
    <p:sldId id="459" r:id="rId13"/>
    <p:sldId id="460" r:id="rId14"/>
    <p:sldId id="430" r:id="rId15"/>
    <p:sldId id="445" r:id="rId16"/>
    <p:sldId id="432" r:id="rId17"/>
    <p:sldId id="467" r:id="rId18"/>
    <p:sldId id="468" r:id="rId19"/>
    <p:sldId id="469" r:id="rId20"/>
    <p:sldId id="470" r:id="rId21"/>
    <p:sldId id="471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52F8F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5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39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095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59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5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8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41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46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79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2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7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37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8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29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9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9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23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77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2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>
                <a:solidFill>
                  <a:srgbClr val="0070C0"/>
                </a:solidFill>
              </a:rPr>
              <a:t>Laboratório de Fontes Alternativas e Processamento de Energia – LAFAPE</a:t>
            </a:r>
          </a:p>
          <a:p>
            <a:pPr marL="0" indent="0" algn="ctr" eaLnBrk="1" hangingPunct="1">
              <a:buFontTx/>
              <a:buNone/>
            </a:pPr>
            <a:r>
              <a:rPr lang="pt-BR" b="1" dirty="0" smtClean="0"/>
              <a:t>Controlador AC </a:t>
            </a:r>
          </a:p>
          <a:p>
            <a:pPr marL="0" indent="0" algn="ctr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Coordenador: Ricardo Q. Machado</a:t>
            </a:r>
          </a:p>
          <a:p>
            <a:pPr marL="0" indent="0" algn="just" eaLnBrk="1" hangingPunct="1">
              <a:buFontTx/>
              <a:buNone/>
            </a:pPr>
            <a:r>
              <a:rPr lang="pt-BR" b="1" dirty="0" err="1" smtClean="0">
                <a:solidFill>
                  <a:schemeClr val="bg2"/>
                </a:solidFill>
              </a:rPr>
              <a:t>Email</a:t>
            </a:r>
            <a:r>
              <a:rPr lang="pt-BR" b="1" dirty="0" smtClean="0">
                <a:solidFill>
                  <a:schemeClr val="bg2"/>
                </a:solidFill>
              </a:rPr>
              <a:t>: </a:t>
            </a:r>
            <a:r>
              <a:rPr lang="pt-BR" b="1" dirty="0" smtClean="0">
                <a:solidFill>
                  <a:schemeClr val="bg2"/>
                </a:solidFill>
                <a:hlinkClick r:id="rId3"/>
              </a:rPr>
              <a:t>rquadros@sc.usp.br</a:t>
            </a:r>
            <a:endParaRPr lang="pt-BR" b="1" dirty="0" smtClean="0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89" cy="21642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800000"/>
                </a:solidFill>
              </a:rPr>
              <a:t>Universidades de São Paulo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Escola de Engenharia de São Carlos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Dep. de Eng. Elétrica e de Computação</a:t>
            </a:r>
            <a:endParaRPr lang="pt-BR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937997" y="2260032"/>
                <a:ext cx="911210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97" y="2260032"/>
                <a:ext cx="9112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69" t="-2222" r="-536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ndulado duplo 20"/>
              <p:cNvSpPr/>
              <p:nvPr/>
            </p:nvSpPr>
            <p:spPr>
              <a:xfrm>
                <a:off x="4932040" y="2753925"/>
                <a:ext cx="2790310" cy="765085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– ângulo de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extinção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ndulado dup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53925"/>
                <a:ext cx="2790310" cy="765085"/>
              </a:xfrm>
              <a:prstGeom prst="doubleWav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041830" y="2213865"/>
                <a:ext cx="958724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830" y="2213865"/>
                <a:ext cx="95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baixo 22"/>
          <p:cNvSpPr/>
          <p:nvPr/>
        </p:nvSpPr>
        <p:spPr>
          <a:xfrm>
            <a:off x="1432906" y="3023955"/>
            <a:ext cx="2025225" cy="76508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87720" y="4419110"/>
                <a:ext cx="4515595" cy="613373"/>
              </a:xfrm>
              <a:prstGeom prst="rect">
                <a:avLst/>
              </a:prstGeom>
              <a:solidFill>
                <a:srgbClr val="CC00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0" y="4419110"/>
                <a:ext cx="4515595" cy="6133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ndulado duplo 7"/>
              <p:cNvSpPr/>
              <p:nvPr/>
            </p:nvSpPr>
            <p:spPr>
              <a:xfrm>
                <a:off x="3230638" y="5760482"/>
                <a:ext cx="2945354" cy="765085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pt-BR" b="1" dirty="0">
                    <a:solidFill>
                      <a:schemeClr val="tx1"/>
                    </a:solidFill>
                  </a:rPr>
                  <a:t>ângulo de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condução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ndulado dup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638" y="5760482"/>
                <a:ext cx="2945354" cy="765085"/>
              </a:xfrm>
              <a:prstGeom prst="doubleWav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406268" y="5939229"/>
                <a:ext cx="1249637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268" y="5939229"/>
                <a:ext cx="124963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31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305175" y="2236344"/>
                <a:ext cx="6533648" cy="926087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75" y="2236344"/>
                <a:ext cx="6533648" cy="9260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56665" y="4779150"/>
                <a:ext cx="1789336" cy="72866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65" y="4779150"/>
                <a:ext cx="1789336" cy="728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877145" y="4688131"/>
                <a:ext cx="2077685" cy="91069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5" y="4688131"/>
                <a:ext cx="2077685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546775" y="3663036"/>
                <a:ext cx="4181081" cy="60907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75" y="3663036"/>
                <a:ext cx="4181081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19192" y="1659298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" y="1659298"/>
                <a:ext cx="167494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à esquerda, à direita e acima 4"/>
          <p:cNvSpPr/>
          <p:nvPr/>
        </p:nvSpPr>
        <p:spPr>
          <a:xfrm>
            <a:off x="3823985" y="4562706"/>
            <a:ext cx="1575175" cy="945105"/>
          </a:xfrm>
          <a:prstGeom prst="leftRight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64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297" r="1702"/>
          <a:stretch/>
        </p:blipFill>
        <p:spPr>
          <a:xfrm>
            <a:off x="634061" y="1718810"/>
            <a:ext cx="7875875" cy="43618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86614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880" r="582"/>
          <a:stretch/>
        </p:blipFill>
        <p:spPr>
          <a:xfrm>
            <a:off x="701570" y="1763815"/>
            <a:ext cx="7920880" cy="43618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405980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Y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76545" y="4834850"/>
                <a:ext cx="2475276" cy="1721690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4834850"/>
                <a:ext cx="2475276" cy="17216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211960" y="4914165"/>
                <a:ext cx="3262862" cy="169886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914165"/>
                <a:ext cx="3262862" cy="16988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635" y="1448989"/>
            <a:ext cx="6366151" cy="30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61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Y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106615" y="2213865"/>
                <a:ext cx="3196131" cy="910699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5" y="2213865"/>
                <a:ext cx="3196131" cy="910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66555" y="4361118"/>
                <a:ext cx="4572983" cy="910699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pt-BR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4361118"/>
                <a:ext cx="4572983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327195" y="2481438"/>
                <a:ext cx="146277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95" y="2481438"/>
                <a:ext cx="1462773" cy="375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87235" y="4628691"/>
                <a:ext cx="165346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35" y="4628691"/>
                <a:ext cx="1653466" cy="375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esquerda 12"/>
          <p:cNvSpPr/>
          <p:nvPr/>
        </p:nvSpPr>
        <p:spPr>
          <a:xfrm>
            <a:off x="4707403" y="2264169"/>
            <a:ext cx="1215135" cy="8100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5305819" y="4411422"/>
            <a:ext cx="1215135" cy="8100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95403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880" r="2194" b="3101"/>
          <a:stretch/>
        </p:blipFill>
        <p:spPr>
          <a:xfrm>
            <a:off x="791580" y="1943835"/>
            <a:ext cx="7785865" cy="369041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Y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17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</a:t>
            </a:r>
            <a:r>
              <a:rPr lang="pt-BR" sz="4400" b="1" u="sng" dirty="0" smtClean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pt-BR" sz="4400" b="1" u="sng" dirty="0" smtClean="0">
                <a:solidFill>
                  <a:schemeClr val="tx2"/>
                </a:solidFill>
              </a:rPr>
              <a:t>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21850" y="4914165"/>
                <a:ext cx="3262862" cy="178093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4914165"/>
                <a:ext cx="3262862" cy="1780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48" y="1387872"/>
            <a:ext cx="7340101" cy="3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37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</a:t>
            </a:r>
            <a:r>
              <a:rPr lang="pt-BR" sz="4400" b="1" u="sng" dirty="0" smtClean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pt-BR" sz="4400" b="1" u="sng" dirty="0" smtClean="0">
                <a:solidFill>
                  <a:schemeClr val="tx2"/>
                </a:solidFill>
              </a:rPr>
              <a:t>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110577" y="1628800"/>
                <a:ext cx="3262862" cy="178093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7" y="1628800"/>
                <a:ext cx="3262862" cy="1780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106615" y="4869160"/>
                <a:ext cx="6533648" cy="926087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5" y="4869160"/>
                <a:ext cx="6533648" cy="9260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703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Trifásico em </a:t>
            </a:r>
            <a:r>
              <a:rPr lang="pt-BR" sz="4400" b="1" u="sng" dirty="0" smtClean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pt-BR" sz="4400" b="1" u="sng" dirty="0" smtClean="0">
                <a:solidFill>
                  <a:schemeClr val="tx2"/>
                </a:solidFill>
              </a:rPr>
              <a:t> com </a:t>
            </a:r>
            <a:r>
              <a:rPr lang="pt-BR" sz="4400" b="1" u="sng" dirty="0">
                <a:solidFill>
                  <a:schemeClr val="tx2"/>
                </a:solidFill>
              </a:rPr>
              <a:t>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0" y="2078850"/>
            <a:ext cx="7791601" cy="37120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618838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94227" y="3762702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7" y="3762702"/>
                <a:ext cx="167494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91580" y="5409220"/>
                <a:ext cx="6630020" cy="9248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5409220"/>
                <a:ext cx="6630020" cy="9248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uxograma: Fita perfurada 4"/>
              <p:cNvSpPr/>
              <p:nvPr/>
            </p:nvSpPr>
            <p:spPr>
              <a:xfrm>
                <a:off x="3761910" y="1569260"/>
                <a:ext cx="4023067" cy="945105"/>
              </a:xfrm>
              <a:prstGeom prst="flowChartPunchedTap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 smtClean="0"/>
                  <a:t> – número de ciclos que os semicondutores estão ativos.</a:t>
                </a:r>
                <a:endParaRPr lang="pt-BR" dirty="0"/>
              </a:p>
            </p:txBody>
          </p:sp>
        </mc:Choice>
        <mc:Fallback xmlns="">
          <p:sp>
            <p:nvSpPr>
              <p:cNvPr id="5" name="Fluxograma: Fita perfurada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10" y="1569260"/>
                <a:ext cx="4023067" cy="945105"/>
              </a:xfrm>
              <a:prstGeom prst="flowChartPunchedTap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uxograma: Fita perfurada 12"/>
              <p:cNvSpPr/>
              <p:nvPr/>
            </p:nvSpPr>
            <p:spPr>
              <a:xfrm>
                <a:off x="3761910" y="2699518"/>
                <a:ext cx="4023067" cy="945105"/>
              </a:xfrm>
              <a:prstGeom prst="flowChartPunchedTap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 smtClean="0"/>
                  <a:t> – número de ciclos que os semicondutores não estão ativos.</a:t>
                </a:r>
                <a:endParaRPr lang="pt-BR" dirty="0"/>
              </a:p>
            </p:txBody>
          </p:sp>
        </mc:Choice>
        <mc:Fallback xmlns="">
          <p:sp>
            <p:nvSpPr>
              <p:cNvPr id="13" name="Fluxograma: Fita perfurada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10" y="2699518"/>
                <a:ext cx="4023067" cy="945105"/>
              </a:xfrm>
              <a:prstGeom prst="flowChartPunchedTap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uxograma: Fita perfurada 13"/>
              <p:cNvSpPr/>
              <p:nvPr/>
            </p:nvSpPr>
            <p:spPr>
              <a:xfrm>
                <a:off x="3761909" y="3866099"/>
                <a:ext cx="4023067" cy="945105"/>
              </a:xfrm>
              <a:prstGeom prst="flowChartPunchedTap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 smtClean="0"/>
                  <a:t> – </a:t>
                </a:r>
                <a:r>
                  <a:rPr lang="pt-BR" dirty="0" err="1" smtClean="0"/>
                  <a:t>duty-cycle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14" name="Fluxograma: Fita perfurad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09" y="3866099"/>
                <a:ext cx="4023067" cy="945105"/>
              </a:xfrm>
              <a:prstGeom prst="flowChartPunchedTap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487279"/>
            <a:ext cx="2470350" cy="1666233"/>
          </a:xfrm>
          <a:prstGeom prst="rect">
            <a:avLst/>
          </a:prstGeom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862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Controle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on</a:t>
            </a:r>
            <a:r>
              <a:rPr lang="pt-BR" sz="4400" b="1" u="sng" dirty="0" smtClean="0">
                <a:solidFill>
                  <a:schemeClr val="tx2"/>
                </a:solidFill>
              </a:rPr>
              <a:t>-off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Ciclo Conversores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9" y="2251700"/>
            <a:ext cx="6991801" cy="2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77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Ciclo Conversores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297"/>
          <a:stretch/>
        </p:blipFill>
        <p:spPr>
          <a:xfrm>
            <a:off x="701570" y="1493785"/>
            <a:ext cx="8018511" cy="38085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882257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862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Controle </a:t>
            </a:r>
            <a:r>
              <a:rPr lang="pt-BR" sz="4400" b="1" u="sng" dirty="0" err="1" smtClean="0">
                <a:solidFill>
                  <a:schemeClr val="tx2"/>
                </a:solidFill>
              </a:rPr>
              <a:t>on</a:t>
            </a:r>
            <a:r>
              <a:rPr lang="pt-BR" sz="4400" b="1" u="sng" dirty="0" smtClean="0">
                <a:solidFill>
                  <a:schemeClr val="tx2"/>
                </a:solidFill>
              </a:rPr>
              <a:t>-off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297" r="1702"/>
          <a:stretch/>
        </p:blipFill>
        <p:spPr>
          <a:xfrm>
            <a:off x="791580" y="1943835"/>
            <a:ext cx="7875875" cy="38085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399221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3999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697125" y="1443714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1443714"/>
                <a:ext cx="167494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38157" y="5184195"/>
                <a:ext cx="8867684" cy="9192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7" y="5184195"/>
                <a:ext cx="8867684" cy="9192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40" y="1057131"/>
            <a:ext cx="24703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711720" y="3408937"/>
                <a:ext cx="6911507" cy="7148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20" y="3408937"/>
                <a:ext cx="6911507" cy="7148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9471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880" r="2194"/>
          <a:stretch/>
        </p:blipFill>
        <p:spPr>
          <a:xfrm>
            <a:off x="679066" y="1943835"/>
            <a:ext cx="7785865" cy="40401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3999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611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3999" cy="13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Bidirecional 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256965" y="2123855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65" y="2123855"/>
                <a:ext cx="167494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5" y="1413776"/>
            <a:ext cx="24703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352483" y="4104075"/>
                <a:ext cx="5808963" cy="914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83" y="4104075"/>
                <a:ext cx="5808963" cy="9142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479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3999" cy="13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Bidirecional 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880" r="1657"/>
          <a:stretch/>
        </p:blipFill>
        <p:spPr>
          <a:xfrm>
            <a:off x="791580" y="1808820"/>
            <a:ext cx="7830870" cy="437466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223876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998119" y="2040945"/>
                <a:ext cx="1644553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19" y="2040945"/>
                <a:ext cx="1644553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102171" y="1944187"/>
                <a:ext cx="2703561" cy="811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1" y="1944187"/>
                <a:ext cx="2703561" cy="8117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481990" y="3379884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90" y="3379884"/>
                <a:ext cx="3562898" cy="495007"/>
              </a:xfrm>
              <a:prstGeom prst="rect">
                <a:avLst/>
              </a:prstGeom>
              <a:blipFill rotWithShape="0">
                <a:blip r:embed="rId9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21550" y="4554125"/>
                <a:ext cx="1313436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4554125"/>
                <a:ext cx="1313436" cy="609077"/>
              </a:xfrm>
              <a:prstGeom prst="rect">
                <a:avLst/>
              </a:prstGeom>
              <a:blipFill rotWithShape="0">
                <a:blip r:embed="rId12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481990" y="4668195"/>
                <a:ext cx="3562898" cy="49500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90" y="4668195"/>
                <a:ext cx="3562898" cy="495007"/>
              </a:xfrm>
              <a:prstGeom prst="rect">
                <a:avLst/>
              </a:prstGeom>
              <a:blipFill rotWithShape="0"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956705" y="5525731"/>
                <a:ext cx="1117293" cy="61093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705" y="5525731"/>
                <a:ext cx="1117293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06515" y="5526661"/>
                <a:ext cx="815095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5526661"/>
                <a:ext cx="815095" cy="6090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 para a direita 29"/>
          <p:cNvSpPr/>
          <p:nvPr/>
        </p:nvSpPr>
        <p:spPr>
          <a:xfrm>
            <a:off x="1241630" y="5696184"/>
            <a:ext cx="495055" cy="270030"/>
          </a:xfrm>
          <a:prstGeom prst="rightArrow">
            <a:avLst/>
          </a:prstGeom>
          <a:solidFill>
            <a:srgbClr val="8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6515" y="1475617"/>
            <a:ext cx="3044400" cy="19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2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892992" y="3233897"/>
                <a:ext cx="911210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92" y="3233897"/>
                <a:ext cx="9112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33" r="-533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4571999" y="4665518"/>
            <a:ext cx="990110" cy="567207"/>
          </a:xfrm>
          <a:prstGeom prst="rightArrow">
            <a:avLst/>
          </a:prstGeom>
          <a:solidFill>
            <a:srgbClr val="52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ndulado duplo 11"/>
              <p:cNvSpPr/>
              <p:nvPr/>
            </p:nvSpPr>
            <p:spPr>
              <a:xfrm>
                <a:off x="5427095" y="1867979"/>
                <a:ext cx="2790310" cy="765085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– ângulo de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disparo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ndulado dup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95" y="1867979"/>
                <a:ext cx="2790310" cy="765085"/>
              </a:xfrm>
              <a:prstGeom prst="doubleWav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996825" y="3187730"/>
                <a:ext cx="958724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825" y="3187730"/>
                <a:ext cx="95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701570" y="4701618"/>
                <a:ext cx="3562898" cy="49500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4701618"/>
                <a:ext cx="3562898" cy="495007"/>
              </a:xfrm>
              <a:prstGeom prst="rect">
                <a:avLst/>
              </a:prstGeom>
              <a:blipFill rotWithShape="0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baixo 14"/>
          <p:cNvSpPr/>
          <p:nvPr/>
        </p:nvSpPr>
        <p:spPr>
          <a:xfrm>
            <a:off x="1421650" y="3800370"/>
            <a:ext cx="2025225" cy="76508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832140" y="4707035"/>
                <a:ext cx="2520280" cy="4841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4707035"/>
                <a:ext cx="2520280" cy="484172"/>
              </a:xfrm>
              <a:prstGeom prst="rect">
                <a:avLst/>
              </a:prstGeom>
              <a:blipFill rotWithShape="0">
                <a:blip r:embed="rId7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286635" y="6039290"/>
                <a:ext cx="5710153" cy="60907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⟹0≤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35" y="6039290"/>
                <a:ext cx="5710153" cy="609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Bidirecional </a:t>
            </a:r>
            <a:r>
              <a:rPr lang="pt-BR" sz="4400" b="1" u="sng" dirty="0">
                <a:solidFill>
                  <a:schemeClr val="tx2"/>
                </a:solidFill>
              </a:rPr>
              <a:t>com Controle de Fase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51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10163</TotalTime>
  <Words>257</Words>
  <Application>Microsoft Office PowerPoint</Application>
  <PresentationFormat>Apresentação na tela (4:3)</PresentationFormat>
  <Paragraphs>70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Symbol</vt:lpstr>
      <vt:lpstr>Design padrão</vt:lpstr>
      <vt:lpstr>Universidades de São Paulo Escola de Engenharia de São Carlos Dep. de Eng. Elétrica e de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501</cp:revision>
  <dcterms:created xsi:type="dcterms:W3CDTF">2009-04-12T14:29:32Z</dcterms:created>
  <dcterms:modified xsi:type="dcterms:W3CDTF">2020-06-22T18:56:20Z</dcterms:modified>
</cp:coreProperties>
</file>