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dinando Martins" userId="a4a62ba24f3e03cd" providerId="LiveId" clId="{F2F7A053-1A70-410F-8AA0-1C2473E2E21D}"/>
    <pc:docChg chg="modSld">
      <pc:chgData name="Ferdinando Martins" userId="a4a62ba24f3e03cd" providerId="LiveId" clId="{F2F7A053-1A70-410F-8AA0-1C2473E2E21D}" dt="2023-06-19T17:50:42.915" v="28" actId="20577"/>
      <pc:docMkLst>
        <pc:docMk/>
      </pc:docMkLst>
      <pc:sldChg chg="modSp mod">
        <pc:chgData name="Ferdinando Martins" userId="a4a62ba24f3e03cd" providerId="LiveId" clId="{F2F7A053-1A70-410F-8AA0-1C2473E2E21D}" dt="2023-06-19T17:50:42.915" v="28" actId="20577"/>
        <pc:sldMkLst>
          <pc:docMk/>
          <pc:sldMk cId="0" sldId="256"/>
        </pc:sldMkLst>
        <pc:spChg chg="mod">
          <ac:chgData name="Ferdinando Martins" userId="a4a62ba24f3e03cd" providerId="LiveId" clId="{F2F7A053-1A70-410F-8AA0-1C2473E2E21D}" dt="2023-06-19T17:50:42.915" v="28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88E8E5-42FC-40D6-8350-29D75B616D15}" type="datetimeFigureOut">
              <a:rPr lang="pt-BR" smtClean="0"/>
              <a:pPr/>
              <a:t>19/06/2023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327057-4E6B-4604-B0B4-C792B9973D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Abordagens em performance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 Dr. Ferdinando Martins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Performances cotidianas X Performances artísticas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O que diferenciaria a performance cotidiana da performance artística seria seu caráter transgressor. </a:t>
            </a:r>
          </a:p>
          <a:p>
            <a:pPr>
              <a:buNone/>
            </a:pPr>
            <a:r>
              <a:rPr lang="pt-BR" dirty="0"/>
              <a:t>Ou seja, um </a:t>
            </a:r>
            <a:r>
              <a:rPr lang="pt-BR" dirty="0" err="1"/>
              <a:t>performer</a:t>
            </a:r>
            <a:r>
              <a:rPr lang="pt-BR" dirty="0"/>
              <a:t> subverte as expectativas de um procedimento comum para colocar em evidência formas reprimidas de dominação, ocultas pelas normas sociais.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Performance arte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Não por acaso, a performance arte tornou-se um meio potente para tratar de questões polêmicas e demandas </a:t>
            </a:r>
            <a:r>
              <a:rPr lang="pt-BR" dirty="0" err="1"/>
              <a:t>identitárias</a:t>
            </a:r>
            <a:r>
              <a:rPr lang="pt-BR" dirty="0"/>
              <a:t> como relacionadas ao combate ao racismo, ao machismo, à homofobia, à </a:t>
            </a:r>
            <a:r>
              <a:rPr lang="pt-BR" dirty="0" err="1"/>
              <a:t>transfobia</a:t>
            </a:r>
            <a:r>
              <a:rPr lang="pt-BR" dirty="0"/>
              <a:t> e ao </a:t>
            </a:r>
            <a:r>
              <a:rPr lang="pt-BR" dirty="0" err="1"/>
              <a:t>capacitismo</a:t>
            </a:r>
            <a:r>
              <a:rPr lang="pt-BR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Performance na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Por ser uma linguagem flexível e trazer em sua realização aspectos sociais e históricos, a performance tem sido explorada em diferentes espaços de ensino, tornando-se uma prática relevante de arte-educação, tanto no trabalho com alunos quanto na formação de professores/as.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Eleonora </a:t>
            </a:r>
            <a:r>
              <a:rPr lang="pt-BR" dirty="0" err="1"/>
              <a:t>Fabião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/>
              <a:t>“[...] considero a inserção da prática e da teoria da performance no circuito pedagógico teatral estimulante por vários motivos e destaco alguns dos principais: </a:t>
            </a:r>
          </a:p>
          <a:p>
            <a:pPr marL="1314450" lvl="2" indent="-514350">
              <a:buAutoNum type="arabicParenR"/>
            </a:pPr>
            <a:r>
              <a:rPr lang="pt-BR" dirty="0"/>
              <a:t>sofisticação de pesquisas corporais; </a:t>
            </a:r>
          </a:p>
          <a:p>
            <a:pPr marL="1314450" lvl="2" indent="-514350">
              <a:buAutoNum type="arabicParenR"/>
            </a:pPr>
            <a:r>
              <a:rPr lang="pt-BR" dirty="0"/>
              <a:t>ampliação do repertório de métodos composicionais; </a:t>
            </a:r>
          </a:p>
          <a:p>
            <a:pPr marL="1314450" lvl="2" indent="-514350">
              <a:buAutoNum type="arabicParenR"/>
            </a:pPr>
            <a:r>
              <a:rPr lang="pt-BR" dirty="0"/>
              <a:t>investigação de linguagens e dramaturgias </a:t>
            </a:r>
            <a:r>
              <a:rPr lang="pt-BR" dirty="0" err="1"/>
              <a:t>não-convencionais</a:t>
            </a:r>
            <a:r>
              <a:rPr lang="pt-BR" dirty="0"/>
              <a:t> e hibridação de gêneros artísticos; </a:t>
            </a:r>
          </a:p>
          <a:p>
            <a:pPr marL="1314450" lvl="2" indent="-514350">
              <a:buAutoNum type="arabicParenR"/>
            </a:pPr>
            <a:r>
              <a:rPr lang="pt-BR" dirty="0"/>
              <a:t>discussão de questões cênicas através de outro viés que não o da teoria do drama ou das histórias e poéticas espetaculares; </a:t>
            </a:r>
          </a:p>
          <a:p>
            <a:pPr marL="1314450" lvl="2" indent="-514350">
              <a:buAutoNum type="arabicParenR"/>
            </a:pPr>
            <a:r>
              <a:rPr lang="pt-BR" dirty="0"/>
              <a:t>aprofundamento de debates e práticas teatrais focados em políticas de identidade e em políticas de produção e recepção cada vez mais articuladas e </a:t>
            </a:r>
            <a:r>
              <a:rPr lang="pt-BR" dirty="0" err="1"/>
              <a:t>acutilantes</a:t>
            </a:r>
            <a:r>
              <a:rPr lang="pt-BR" dirty="0"/>
              <a:t>; </a:t>
            </a:r>
          </a:p>
          <a:p>
            <a:pPr marL="1314450" lvl="2" indent="-514350">
              <a:buAutoNum type="arabicParenR"/>
            </a:pPr>
            <a:r>
              <a:rPr lang="pt-BR" dirty="0"/>
              <a:t>valorização da investigação sobre dramaturgia do espectador (FABIÃO, 2009, p. 66).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Pedagogia da Performance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/>
              <a:t>Contextualizar o surgimento das performances e analisá-las é um ponto de partida para conversas sobre o que é arte e qual o cenário contemporâneo das expressões artísticas. </a:t>
            </a:r>
          </a:p>
          <a:p>
            <a:pPr>
              <a:buNone/>
            </a:pPr>
            <a:r>
              <a:rPr lang="pt-BR" dirty="0"/>
              <a:t>É possível que cada aluno desenvolva e apresente suas próprias performances, que podem ser registradas e exibidas em fotografias e exposições reais ou virtuais. </a:t>
            </a:r>
          </a:p>
          <a:p>
            <a:pPr>
              <a:buNone/>
            </a:pPr>
            <a:r>
              <a:rPr lang="pt-BR" dirty="0"/>
              <a:t>A pedagogia da performance é um campo em expansão e há muito material sendo produzido.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</TotalTime>
  <Words>330</Words>
  <Application>Microsoft Office PowerPoint</Application>
  <PresentationFormat>Apresentação na tela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Tw Cen MT</vt:lpstr>
      <vt:lpstr>Wingdings</vt:lpstr>
      <vt:lpstr>Wingdings 2</vt:lpstr>
      <vt:lpstr>Mediano</vt:lpstr>
      <vt:lpstr>Abordagens em performance</vt:lpstr>
      <vt:lpstr>Performances cotidianas X Performances artísticas</vt:lpstr>
      <vt:lpstr>Performance arte</vt:lpstr>
      <vt:lpstr>Performance na Educação</vt:lpstr>
      <vt:lpstr>Eleonora Fabião</vt:lpstr>
      <vt:lpstr>Pedagogia da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Abordagens em performance</dc:title>
  <dc:creator>Cristina</dc:creator>
  <cp:lastModifiedBy>Ferdinando Martins</cp:lastModifiedBy>
  <cp:revision>11</cp:revision>
  <dcterms:created xsi:type="dcterms:W3CDTF">2022-11-30T15:11:35Z</dcterms:created>
  <dcterms:modified xsi:type="dcterms:W3CDTF">2023-06-19T17:50:47Z</dcterms:modified>
</cp:coreProperties>
</file>