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372" r:id="rId2"/>
    <p:sldId id="309" r:id="rId3"/>
    <p:sldId id="371" r:id="rId4"/>
    <p:sldId id="370" r:id="rId5"/>
    <p:sldId id="369" r:id="rId6"/>
    <p:sldId id="366" r:id="rId7"/>
    <p:sldId id="380" r:id="rId8"/>
    <p:sldId id="373" r:id="rId9"/>
    <p:sldId id="374" r:id="rId10"/>
    <p:sldId id="376" r:id="rId11"/>
    <p:sldId id="377" r:id="rId12"/>
    <p:sldId id="378" r:id="rId13"/>
    <p:sldId id="379" r:id="rId14"/>
    <p:sldId id="382" r:id="rId15"/>
    <p:sldId id="383" r:id="rId16"/>
    <p:sldId id="381" r:id="rId17"/>
    <p:sldId id="384" r:id="rId18"/>
    <p:sldId id="385" r:id="rId19"/>
    <p:sldId id="386" r:id="rId20"/>
    <p:sldId id="387" r:id="rId21"/>
    <p:sldId id="388" r:id="rId22"/>
    <p:sldId id="389" r:id="rId23"/>
    <p:sldId id="362" r:id="rId24"/>
  </p:sldIdLst>
  <p:sldSz cx="12192000" cy="6858000"/>
  <p:notesSz cx="6864350" cy="99949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97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0" d="100"/>
          <a:sy n="120" d="100"/>
        </p:scale>
        <p:origin x="514" y="77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4975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7788" y="0"/>
            <a:ext cx="2974975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185928-5CA4-457C-9D33-5640F1B4C1D4}" type="datetimeFigureOut">
              <a:rPr lang="pt-BR" smtClean="0"/>
              <a:t>05/10/2023</a:t>
            </a:fld>
            <a:endParaRPr lang="pt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4975" y="1249363"/>
            <a:ext cx="5994400" cy="33734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810125"/>
            <a:ext cx="5492750" cy="39354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93250"/>
            <a:ext cx="2974975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7788" y="9493250"/>
            <a:ext cx="2974975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6B0D01-32F7-4C94-8A9E-176AE6BFE36B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1219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8EC079-C67C-4C54-BAF7-837D86128ECD}" type="slidenum">
              <a:rPr lang="en-US" altLang="pt-BR"/>
              <a:pPr/>
              <a:t>14</a:t>
            </a:fld>
            <a:endParaRPr lang="en-US" altLang="pt-BR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4975" y="1249363"/>
            <a:ext cx="5994400" cy="3373437"/>
          </a:xfrm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altLang="pt-BR"/>
              <a:t>Geology is highly variable and follow age patterns. Soil types follow the geology, as do Nutrient content, clay transformations, surface area etc</a:t>
            </a:r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739542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05/10/2023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05/10/2023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05/10/2023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05/10/2023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05/10/2023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05/10/2023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05/10/2023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05/10/2023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05/10/2023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05/10/2023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05/10/2023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00DB3-DBF0-4086-B675-117E7A9610B8}" type="datetimeFigureOut">
              <a:rPr lang="pt-BR" smtClean="0"/>
              <a:pPr/>
              <a:t>05/10/2023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9D8CF-8DEC-4D9F-84EE-ADF04DFF3391}" type="slidenum">
              <a:rPr lang="pt-BR" smtClean="0"/>
              <a:pPr/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wmf"/><Relationship Id="rId4" Type="http://schemas.openxmlformats.org/officeDocument/2006/relationships/image" Target="../media/image24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209800" y="404664"/>
            <a:ext cx="7772400" cy="2016224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Aula </a:t>
            </a:r>
            <a:r>
              <a:rPr lang="pt-BR" dirty="0" smtClean="0"/>
              <a:t>7_a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Funcionamento de Ecossistemas:</a:t>
            </a:r>
            <a:br>
              <a:rPr lang="pt-BR" dirty="0" smtClean="0"/>
            </a:br>
            <a:r>
              <a:rPr lang="pt-BR" dirty="0" smtClean="0"/>
              <a:t>Biomas </a:t>
            </a:r>
            <a:r>
              <a:rPr lang="pt-BR" dirty="0" smtClean="0"/>
              <a:t>Amazônia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895600" y="5229200"/>
            <a:ext cx="6400800" cy="1343000"/>
          </a:xfrm>
        </p:spPr>
        <p:txBody>
          <a:bodyPr>
            <a:normAutofit/>
          </a:bodyPr>
          <a:lstStyle/>
          <a:p>
            <a:r>
              <a:rPr lang="pt-BR" dirty="0" smtClean="0">
                <a:solidFill>
                  <a:schemeClr val="tx1"/>
                </a:solidFill>
              </a:rPr>
              <a:t>05 </a:t>
            </a:r>
            <a:r>
              <a:rPr lang="pt-BR" dirty="0" smtClean="0">
                <a:solidFill>
                  <a:schemeClr val="tx1"/>
                </a:solidFill>
              </a:rPr>
              <a:t>de </a:t>
            </a:r>
            <a:r>
              <a:rPr lang="pt-BR" dirty="0" smtClean="0">
                <a:solidFill>
                  <a:schemeClr val="tx1"/>
                </a:solidFill>
              </a:rPr>
              <a:t>Outubro </a:t>
            </a:r>
            <a:r>
              <a:rPr lang="pt-BR" dirty="0" smtClean="0">
                <a:solidFill>
                  <a:schemeClr val="tx1"/>
                </a:solidFill>
              </a:rPr>
              <a:t>de </a:t>
            </a:r>
            <a:r>
              <a:rPr lang="pt-BR" dirty="0" smtClean="0">
                <a:solidFill>
                  <a:schemeClr val="tx1"/>
                </a:solidFill>
              </a:rPr>
              <a:t>2023</a:t>
            </a:r>
            <a:endParaRPr lang="pt-BR" dirty="0" smtClean="0">
              <a:solidFill>
                <a:schemeClr val="tx1"/>
              </a:solidFill>
            </a:endParaRPr>
          </a:p>
          <a:p>
            <a:r>
              <a:rPr lang="pt-BR" dirty="0" smtClean="0">
                <a:solidFill>
                  <a:schemeClr val="tx1"/>
                </a:solidFill>
              </a:rPr>
              <a:t>Prof. Tomas Domingues</a:t>
            </a:r>
          </a:p>
        </p:txBody>
      </p:sp>
    </p:spTree>
    <p:extLst>
      <p:ext uri="{BB962C8B-B14F-4D97-AF65-F5344CB8AC3E}">
        <p14:creationId xmlns:p14="http://schemas.microsoft.com/office/powerpoint/2010/main" val="36247449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1052736"/>
            <a:ext cx="11665296" cy="5283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3349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78098"/>
          </a:xfrm>
        </p:spPr>
        <p:txBody>
          <a:bodyPr/>
          <a:lstStyle/>
          <a:p>
            <a:r>
              <a:rPr lang="pt-BR" dirty="0" smtClean="0"/>
              <a:t>Experimento de exclusão de chuva</a:t>
            </a:r>
            <a:endParaRPr lang="pt-B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9192" y="1175346"/>
            <a:ext cx="8229600" cy="22536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512" y="3835965"/>
            <a:ext cx="4320480" cy="28700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0091" y="3429001"/>
            <a:ext cx="4369329" cy="327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2485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Região </a:t>
            </a:r>
            <a:r>
              <a:rPr lang="pt-BR" dirty="0" smtClean="0"/>
              <a:t>Amazônica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981200" y="1600201"/>
            <a:ext cx="8579296" cy="4525963"/>
          </a:xfrm>
        </p:spPr>
        <p:txBody>
          <a:bodyPr>
            <a:normAutofit/>
          </a:bodyPr>
          <a:lstStyle/>
          <a:p>
            <a:r>
              <a:rPr lang="pt-BR" dirty="0"/>
              <a:t>F</a:t>
            </a:r>
            <a:r>
              <a:rPr lang="pt-BR" dirty="0" smtClean="0"/>
              <a:t>loresta de </a:t>
            </a:r>
            <a:r>
              <a:rPr lang="pt-BR" dirty="0"/>
              <a:t>terra </a:t>
            </a:r>
            <a:r>
              <a:rPr lang="pt-BR" dirty="0" smtClean="0"/>
              <a:t>firme</a:t>
            </a:r>
          </a:p>
          <a:p>
            <a:r>
              <a:rPr lang="pt-BR" dirty="0" smtClean="0"/>
              <a:t>Floresta de várzea (</a:t>
            </a:r>
            <a:r>
              <a:rPr lang="pt-BR" dirty="0"/>
              <a:t>á</a:t>
            </a:r>
            <a:r>
              <a:rPr lang="pt-BR" dirty="0" smtClean="0"/>
              <a:t>guas brancas)</a:t>
            </a:r>
          </a:p>
          <a:p>
            <a:r>
              <a:rPr lang="pt-BR" dirty="0" smtClean="0"/>
              <a:t>Floresta de igapó (águas claras e escuras).</a:t>
            </a:r>
          </a:p>
          <a:p>
            <a:r>
              <a:rPr lang="pt-BR" dirty="0" err="1" smtClean="0"/>
              <a:t>Campinaranas</a:t>
            </a:r>
            <a:endParaRPr lang="pt-BR" dirty="0" smtClean="0"/>
          </a:p>
          <a:p>
            <a:r>
              <a:rPr lang="pt-BR" dirty="0" smtClean="0"/>
              <a:t>Campos </a:t>
            </a:r>
          </a:p>
          <a:p>
            <a:r>
              <a:rPr lang="pt-BR" dirty="0" smtClean="0"/>
              <a:t>Savanas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816" y="4221088"/>
            <a:ext cx="6096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66199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6040" y="4005065"/>
            <a:ext cx="4133026" cy="27639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528" y="751483"/>
            <a:ext cx="4762500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2537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Grp="1" noChangeAspect="1" noChangeArrowheads="1"/>
          </p:cNvPicPr>
          <p:nvPr>
            <p:ph type="body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0" b="14224"/>
          <a:stretch/>
        </p:blipFill>
        <p:spPr>
          <a:xfrm>
            <a:off x="1991544" y="1556792"/>
            <a:ext cx="8100392" cy="475252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1703389" y="6553201"/>
            <a:ext cx="335938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1400"/>
              <a:t>Quesada et al. 2011; Quesada &amp; Lloyd 2015</a:t>
            </a:r>
            <a:endParaRPr lang="en-US" altLang="pt-BR" sz="1400"/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>
            <a:normAutofit/>
          </a:bodyPr>
          <a:lstStyle/>
          <a:p>
            <a:r>
              <a:rPr lang="pt-BR" dirty="0" smtClean="0"/>
              <a:t>Solos da Região Amazônica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770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3216275" y="4579939"/>
            <a:ext cx="503238" cy="6492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3359150" y="4292601"/>
            <a:ext cx="649288" cy="9366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7608" y="620688"/>
            <a:ext cx="6408712" cy="6193186"/>
          </a:xfrm>
          <a:prstGeom prst="rect">
            <a:avLst/>
          </a:prstGeom>
        </p:spPr>
      </p:pic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>
          <a:xfrm>
            <a:off x="2063750" y="0"/>
            <a:ext cx="8229600" cy="850900"/>
          </a:xfrm>
        </p:spPr>
        <p:txBody>
          <a:bodyPr>
            <a:normAutofit/>
          </a:bodyPr>
          <a:lstStyle/>
          <a:p>
            <a:r>
              <a:rPr lang="pt-BR" altLang="pt-BR" sz="3600" dirty="0" smtClean="0"/>
              <a:t>Distribuição espacial de fertilidade do solo</a:t>
            </a:r>
            <a:endParaRPr lang="en-US" altLang="pt-BR" sz="3600" dirty="0"/>
          </a:p>
        </p:txBody>
      </p:sp>
    </p:spTree>
    <p:extLst>
      <p:ext uri="{BB962C8B-B14F-4D97-AF65-F5344CB8AC3E}">
        <p14:creationId xmlns:p14="http://schemas.microsoft.com/office/powerpoint/2010/main" val="218510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Poeira do Saara transportada para a Amazônia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400" dirty="0"/>
              <a:t>https://www.youtube.com/watch?v=ygulQJoIe2Y</a:t>
            </a:r>
          </a:p>
        </p:txBody>
      </p:sp>
      <p:pic>
        <p:nvPicPr>
          <p:cNvPr id="2050" name="Picture 2" descr="Image result for sahara dust amazon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648" y="2996953"/>
            <a:ext cx="6057900" cy="34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37233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1036"/>
          <a:stretch/>
        </p:blipFill>
        <p:spPr>
          <a:xfrm>
            <a:off x="591237" y="274638"/>
            <a:ext cx="9249179" cy="63583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71664" y="764704"/>
            <a:ext cx="648072" cy="165618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547098" y="764704"/>
            <a:ext cx="648072" cy="165618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5728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114301"/>
            <a:ext cx="8147050" cy="633413"/>
          </a:xfrm>
        </p:spPr>
        <p:txBody>
          <a:bodyPr>
            <a:noAutofit/>
          </a:bodyPr>
          <a:lstStyle/>
          <a:p>
            <a:r>
              <a:rPr lang="pt-BR" altLang="pt-BR" sz="2800" dirty="0"/>
              <a:t>Variações em condições edáficas são importantes?</a:t>
            </a:r>
            <a:endParaRPr lang="en-US" altLang="pt-BR" sz="2800" dirty="0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56363" y="3706814"/>
            <a:ext cx="3600450" cy="3151187"/>
          </a:xfrm>
          <a:noFill/>
          <a:ln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3" y="765176"/>
            <a:ext cx="4240212" cy="294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779463"/>
            <a:ext cx="4464050" cy="29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3676650"/>
            <a:ext cx="3600450" cy="318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5" name="Text Box 7"/>
          <p:cNvSpPr txBox="1">
            <a:spLocks noChangeArrowheads="1"/>
          </p:cNvSpPr>
          <p:nvPr/>
        </p:nvSpPr>
        <p:spPr bwMode="auto">
          <a:xfrm rot="16200000">
            <a:off x="9815998" y="5651114"/>
            <a:ext cx="142936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1200"/>
              <a:t>Quesada et al, 2012</a:t>
            </a:r>
            <a:endParaRPr lang="en-US" altLang="pt-BR" sz="1200"/>
          </a:p>
        </p:txBody>
      </p:sp>
    </p:spTree>
    <p:extLst>
      <p:ext uri="{BB962C8B-B14F-4D97-AF65-F5344CB8AC3E}">
        <p14:creationId xmlns:p14="http://schemas.microsoft.com/office/powerpoint/2010/main" val="15386811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314" name="Picture 2" descr="http://www.atakanamazon.com/novo/images/stories/amazonia/fauna-flora_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084" y="332656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dhuo.net/image_a.php?id=14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234" y="3889972"/>
            <a:ext cx="3994710" cy="277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data:image/jpeg;base64,/9j/4AAQSkZJRgABAQAAAQABAAD/2wCEAAkGBxQTEhUUExQWFhUXGB8aGBgYGRwcHBobHBodHxkcGhwgHSggHB0lHBwcITEhJSkrLi4uHCA0ODMsNygtLisBCgoKDg0OGxAQGywkICQsLCwsLCwsLCwsLCwsLCwsLCwsLCwsLCwsLCwsLCwsLCwsLCwsLCwsLCwsLCwsLCwsLP/AABEIAMEBBQMBIgACEQEDEQH/xAAcAAACAgMBAQAAAAAAAAAAAAAFBgQHAAIDAQj/xABEEAABAwIEAwUHAQYFAwMFAQABAgMRACEEBRIxBkFREyJhcYEyQpGhscHwBxQjUmLR4TNyc4LxFTSyg5KzQ1N0osIW/8QAGQEAAwEBAQAAAAAAAAAAAAAAAAECAwQF/8QAJhEAAgICAgIBBAMBAAAAAAAAAAECEQMhEjFBUWETIjJxBJHwQv/aAAwDAQACEQMRAD8ApYmvJrFVoTVAzqDXtY0QTcxUthhBN5pN0B3cWU4VHRS1C/h0rhluYdkZABB3pkGTl7CMhtClEKUTHQAfOlrEYMgkdOR3qOUXoXY4YLEJcEprstFoIpSyrElpXe9mm7A4hKxOqsZWmZvQPxeUpUNQTB8KAuuFJKdqdysC0ihec5UHBKbK6jnVQn7EpCi49NdsC7pXXN/CFJhW9cwmttNGoYViNJnlTj+oycMxh2G2mkkqTPaHcmBJ+dV+HpHjW+bZq4+UdobISEpHIDn9KhR2SlsK5Pw+5jEKW3OhqA5OyQdiL/KjjnBzOF/ePPK7PloRqJ9ZgVr+lnEqMLiCy9HY4kaF9Ao2ST5zHwps4iwBwr/YKlWGegJKu8ADsfC9qcrExb7XKVjSBjF+raRQPPGcKm7LDwPVTk+pAFOjPCqGD2pGtCfabEAz18RWYXJRiFrDMgITOlYhRPToKmLFdFZ5dhEPLgnT513zDhxaBKe8Kcf/APCguhxxxDCIk98b+NReIszwmHKW2HlPqnvK9wDoD18pquZVvwV+tJTZQivJpsx7beIbJTGoUqKaIkVaZSZ4QL/n3qUl4aYqIRXqIm9AzE0y4AAtClnypj4dWFJKdzUT6FLoJMgECj+T592SVodlSSO4eYPShGGYvXuIRpFRGbjtGYNYYUntFaila7giOvOpeWNlIUVq1KMQSJA5ne+1QsbmKW7G6uQ6edDcPnJQSD3wTJ8/CoqUkXQyoW23rUpExExbztUc5dhne8hMzeZPwI29a4sY9l0FOrcRBsb1Gx7JwZSUrCpvHUU4p9BR7icOhCoCUj0mvaGZpmocXqAMRt06/OsrTiwUWTcVgwVEgJ8oqG9lQULCDRrH4UFRIsZ+NRUlaNxasuTS0RbFR5ooVBFxUjD4k6gTsN6MZ4ykpCudAltxtW0ZckaJ2OOT5otLcMlQ0OFVr2MRVyYXAYXENJdU22skXMCapjgUBXaINiU28bzVg8IYkoUtB2i4+prkzJJ2Te6IvG36eN6S5hhB30DY9dPQxyqssFjCwrSZjmKv5vEyC2djdJ6VV/FHB63sWpTakpQpIUSeSjIIAHiPnRHLHj93Q/g9wTja0BQvNSE4U8gaG4Lh9zCLkvN9j7xNot086ZMrKXboWFAcxU/Uj/y7RnKNCVn2ULLqNHvkJA8SYFWzgP0fwgZSHFLU4QNStRAnwA5UO/6dqKDYwoEVaeV4gLQL3AvW2OSl9rGm6KLz79NnMO8Ag6kHYncVDx36dOKhSVpHUVfmOwaXVaVD3bGqg49zF7L321J9kkhQ5Kj78655vPyqL90Witc7yF7Dq74MfxCrDyrP0ZlgktOE/trSY3jWge8nqY3FH8txeFzDDmw18/71XPEPCruFfDjIWQDI0TKfhcVvhzuWpLYn8jk9mbeJCVIVKkiFf7Rc0MRjFGxJgkAkGCYjc86S8pwGJbcCi26lJMGULAPhJEU/YLIXXYKBMiQNjHrafwxW6VEyRGzfK0IVpdTrChKTNlevKoGW43BoOlzAp7JUhR06/CQTeRViY7htTmCQnSS6gkGbeW+20TSWrKHSCzoKdapTqBEOBN0z4j6Uk3exUd2eEsG42F4Z1bYMmVbACZkTy60l5/l6WHFIC0OR7ydr/emrIHlJS8woEKRcDwNlCkF4kmOhipx3yaZa2DnTeuRqZimo5RUSt0WjxIqdlOL0LB5c6gxWUNWBYTPI8jUwshRk3ilfI81toV6U04YyKw47oyaoVuLMFBCx60tTTtxW6A3pO9JNbJeC49GyU85ipeIxylhIWdUCPSoQpoyfKG9AW6pNxIE8vGk0U3QtlHgaymTEs4QGxUPI/wBa9osXL4DGbMguKvpM0OdCk23FMPEWHCnCdlRS6cQUnSoVypWkYkDOEw3NAKYcyTqTFAlpvFb4ujSIYwM4dDT4Vuq46JMj42p6ax41B1s3I+M9arl5sjDIN4KyPly8KP8ACzylNxOxilkinsma1ZYWGx2rQvbkajOrCNSiSZJPlQTDZiG1hCjEkR50J4j4o9tpsXjSVfw+XjXmzwTlPgui49WAeIM8ceWtOr93qsBtbY1yyHOHMMsKQbcxyNc8vyh546WmluH+VJPz2FPGTfpJjXQC5oZH8xlX/tT/AFr1Y44qPGhsZ8hzprEt60GFjdPMGiWWcTaFhSTabz4Vpk36QtNQpeKdKuegBI+YJpqy/g3BtCNGvxcVJPpt8qx+hT0Rxfgm5XxAl3lfwpJ/UvhvF5k62llnS2gmVuKCZJEWG5tPKrDb7NsQ2lKR0SAKxWIMSa0jH2VTK+4Q/Sv9lXrcxJJ/hQNI+JN/hT+zlDKdhPnesS75XrxWItPL+tVwjfKtjolpbSNo25VzcaQrcA1xViAB9udci4T1+n3qgolzAjeoruGSuCQDB9bfea3SvqL/AJfetC6aYUAMdwmg4gvJJk2V0IPM+O3wPWq6zvgNaFFSElQW4Y2lINx5zfy0+dXArEwfzqBWizqHLaL/AJ4UlFJ2hUfP+P4a3HMUDx/DriBqHeHOKvfOeHtSCUpBX1iIkkm/W8VWPEOO/ZyULHei3jWlLyTckyv0NkmACTtFTsTlDjadS4APjepXDZSXVExPu+dFs4vpm0GamtWU5bAORZf2rsTAFz1p7da7NKSi4AvSlk+NSh7pqtTat4CINjQoKS2TKxP4ox6XVAJ5b0Cii3EbAS6SPevQ1poqMAE+Qqei49GM4dSjCRRjC5eU7yfpUbK2nCbEpSNzRZ/GARc935+lZzbBsH4rAm0Dfyr2pac27xJQkzHoBO3xrKScqAsHNEpcCgY1C4pIzFQmFbjbyqzMfgm3GlEwlaBIO34KqXivHJ1wg3i9ZY1ejJJ2BMXjlBZg2rwO6yBYEkD42qK5XXBJlxI8RXUkka0E80VpQho7oUomNrxEda9ybGFlVtZUqwSIE+tRM6JD7g5BRHlFqb/09yVWMkO/4SbpVFwqbwr7UpdBWglw9wK9inEPKUtoAgwuDP8Alg1YuSfp5gmVaygurJmVwYPgNoovlrCGkBCNkiL3NSxiuW/5zqbSBImstoSAEpCR4ACuinenwiobTur+tdVr3g/GlyCjqVnnXB7EQIG/X7CtElXl+fKvHlhI2POI3jw53+sUchmIP8Qv0En/AJrcKvJ6c/rXBp0b26Afnxri49O9+f8AT4WNUmBKed/h3Np/PX8Nez8Rzjbz/tQ1t07m6toHLqBb0mtncZHTTO45neBv8fE7c3YBBk9Yk+Hp1/OVeF07zAmB+c/+b1EYdkTFiJPjz+EXPlXJb0kE7x3U29P7DwHQ07AkN4kKJCEmJuTI1H1iY67dK6uFIF4H5HwqE1idECxVMWvcchPn+b1utPeuRY3A6nYH4jlSAhZniCmCLkEb/CT/AE8Klt4gpBJPx2AAvcUKzrEhHemRqk8idJ52uJt4CetLmYcTAlSRJ226BSgRvc2HjfyNaRWtiYyY3icJVFt4Hj0qu+M8L+1q1JZ0rSLkAwoXggiR+eFdkYhIcDhM3tMW++4PPlTblj7ToTqF0XR6dZ5KHLxqZTitMqOOUuinsv4fK5Vr0kHaL1xzcuJhClgge9Tl+oOCDDwfwxIacACh/Crr6/akTOMbrMSCN58aSafRLi06ZBWINjMcxRPDZ4tIAPejahM1iVUx1Z2xWJK1alG9GckeUhpUQkLMA2mhzeICkQpIMc4vUdTipi8A2pWKrGNI7sJt1J50PyxxKnwhYkevpNEsseV2YhK1naQkxMTE7TzqJmyXBCy2EfWp8k/BLzDGsoXpKE26RXlLRdJrKrY+I1cU8dOv9xICEpkSN1fkUmqVNzXqhNagUJJdDoymFns0t4dDZStxw9o6QJKLwlHhAuaEYDDF1aW0iVKMD+/gKsvK8oawydCEhbhHeWd/7DwqZvoUmkLOP4fKgXgUhxSz+7g3E2JOwJ3irC4By1xtoKdsenQeHIVDwWWdorvCQPhTa3CUhIpbJi2ya4/An5VmCKiZVteEjn4+kUP0gmSZiu7L02SbkXPQDfy2PwrDJOmaoMIxInQm8GD08vvU2fXp/eguXOgTHsDnzUefp+cqKJc8/wA5VCmOjsoTbob/AH/PGoeOe03JA6T1vv4bVJVOnf49Zv8AnhQx0E3i3jHM/lvHwpqYUbLVCQdzuAPjP0qG457sne5J3vJPleB4HyqPin4E76rjyufifheoraxGo7ATG45R9hWqmSFFOhIATcxcnb57dfjQ3E4syEkyZ+J5wOl4+PkejroSf6+PIX63J8IoYcT3iYFrecjuiOUn4QT1NHMA6nEnTA3PPeJOw6T/AF3r0J085gQPv8pv5+IA7BK9mSSdz95+O3h41IU5Nz5fA7ef0p8gJTDxHeIOozpETblPn8TXVCiIKjckQPWSo+vP8MRlR9o7nYCeYER6W8r71q+r3RBMgK6T0+FvIjzquVgBOKMxIFgLJlPlrMDfeAB8aq7D5nrsonXOoK89x5bU9cX4nvybgJt46dN48QtRqtcrA1EGnPaNMX5DLhXJ/PrTJlWK0n78qVmEwRtXdt58rKdEImAoedjM3rjdvZ60Kgkmuxk4nWleEfEzCdQ6gg7j0mqgNPeYNvdm+JtASE2JUN1eIt96AMZHpheIlCOg9tXkOXrXVgWrPP8A5cl9TQFbQSYAJPQC9SnMHoHfI1fwgz8al4zMEplLCOzTsTutXmf6VwwWWOO+wgnxrY5TROOURpslPQAD41xW2VGiOIyB5Ako+HKoU7D50gXwWbwBhUuYZ1lXvAFJ8QIN9uh9DQnMsKpslChI8RY3+tQMszFaGEAKI1LIkb90C/hvTLice3iUgKsuLmLE8jPI1hONuyH2KawgAaUDxtNZRzLUpb1awFSbeQr2rjbXYnorRRrytymvNNbGg3cBYMjW/H8iPM+0fham6yOfOSeZ60F4ZeCGm0CO7J9Tf43pgwyEuKlRgc/HwrBS25Mxlth3JxKJkmdrRUwL3E9TP1/pXXDMgIttHpUJxyPj/wAD40nI0S0dXFwPzpt8JNcMOvWrSLJ3UT4WA8hevX12jfmT41rgz7I6nf8APy1cuT8jRBhCgCABCALeMdT6T/zRTDKiJnr/AG+9BEO3HQVPZxG28fAnz+MxUpjCTjvKPX5/gqDiTA5ePP1rohwq2Agczz+davI1TG3U9PwculNOwAmPT4yefptPUWHwIocrFhIRJBOkrPQnYfM0YzNshKt9gB6mNue5PSq9zvGKQ+tFzICkxe2w+k/Ctsasl6Gc4gezMhNydvZAn5/etWmSoxsJvG8kX+Uj40u5Q+txBTESdN5mJGo+qTTRhcK7AUttQuSQfKwP+4n1micaBM7pXck7qPK/kB4cqkIXeOQFwOgi3jO5/wA03rg1BUo9Nth/xP2NeJR0mNz4xsPIdP6VHLRRM/aiASdyPC0nb7eh9Yjr2lIVFhePGCZ9bCD9q54tUCJtefGNzHnFvCuL8CxmJE77AgW/3DfrtVRlsVCXxniiFtxyk+h7otzskUj4glLhI5GnPjJs62+sfNPtfM0s43BHcDl94raM0NJ1YQwOLCk2+FF8ISnSTJE3pPwbS095IN/O9NOPcVh0tl2xWnUkDw3rPJj3o7sH8lL8mT8yWZSod03E+FtvHaoD+aNIJBJUZvIk0GezVT60pJIA2A2FRc/wi0r1m4VsfGOdbwTSSZxZ5rJkcvZKznFMuCUDveFM2QYtJYASIgXEUj5PiAhYkA3i/Kn/ABSOzbClAAK2jxq4yUHswn6NMVj27o1CwlX9KSElJUokbm1TsdlZklC9U3PX1vUXDIUN+W9E5WOKJSUhQDaJ1lQ0jlKiBf5U7JUlpISB7A9TG/qfznSbgH0jENrHuqBM7WvHypjzdzSDFyfnG3zv5A1m3QSVh7BcNdu0l1xwoUuVQke6Yjn6+RrKRGHsTEIU7APJS/tasrkliyN3z/39l0jnlnDqFYRbzpUFqWlLQBgaZGtR62mBW2Z5Xhdf7k6Y90q1T0uecVLzvHqfabCdQF9SlWAlRMCw2EDnYbmhWR5d+1vpZbB7MXWeZA3JPKa6bb3ZK+Qxw0y4sdxClXOwqzMkyQJSlSkQeizJHoJFdcg4aQwnuyPAGAPAc6PdkkCs3LVsFG3ZFesDS46rvbj0ozmGNSkbiaWX8aCqR8KzcmyqJa1x4nkPkK8WqNG0kx5mf7VHS9b88QPvW3abHmP+TWcmUie9iQkgAyVSTHn+D0Jovg9r7nafIUu4RIKgpRmP77dSfvTEyYAWTvYDlJ/tHoKlK0HRNcM93ZIufsPPrXZC7QB+C3yqGhwGSdhuep/tU7Do67n8+lUgB+NZtJ8/GTsPz7XRuL8IY7UDvJsY30xsPjMf1qyX2On9/wDmbUscQMHQQkSYMDlMX9LRVxdMGrQpcLcRMIIIbcvbtFaQOXVX97U9IzgOtlSRCeqhBPOw5jxqo8RjU4VR0I1Oi37wTouT3RtFxTlkGMU7h0FZJKyZPIDa3wNaZY0rJig4zcW5mT4mYT6f1rdShJ8N/qB+dDWJMAna305+kfk1wYunrJv1vJMVz2XRxHtEnaQB5XED1n+8Vrp1aR5DleIj511WmQPEz6X+sk/OsJAi/O3jyMetNALnEeF1OJnkT86kYLJUqSARII+1r+tRHMX2q5F7xbz7sc4JPzp5wWHSkBVvp0oaekPwDMu4TaCBKRpBmD0jaqz/AFNzNL2KARdLaAnwkkqIHhBHxNW9nObpaYcUIsBzsZ/rPyqhnsOlR1IVq5Ee8I69bcxXVhhW2Q2eZGshYOkEeNHMaQ5PaDyj5UDOIMaUwPWij2FddaRpSrUr+Wxjx5Vs070Q1uxbcTpURv4ijLWZrdbQ2qVabJFYrhx2QFaRM85NgSbDyorheGHWwlxJQW1bLCilTk+4jUBGra16JNLTKqzgw2QmFKgHxE8vh60TOGbMaApLdoLikJJB6m8+YHwrtwpwricS+VIw8BJmcQFhAAVZKRHePKnjKv0uDjxdxCVAap7JbmoRy7yQJHOOVhe9Q3QKOyvMv4Wcxa1JwQKi2rvhcAAzuHQdChz5GOVWVkP6WSGzjXSrs0kaGyQD3jBUr2jCdIgRsasnAYBDKEobSlCUiAlIgVu48mCN97c7b0Na2D+CNgctbYQG2UJQgWAA/CT4mvK3bcgkLUAeg2iTG/h9Kyp5oXFnzbwzhHMast6rBxJMzZOlc+d9NW/k+QM4VMNjcyfznFVL+neY9hiVDYLQTseVP7ucLVtz5nb89aibp1RVexlxWZIQN6Xswz8mdNvmfhQhwlUySTz5AVwdcjbf61H7D9GYzFE3Vv03PrQjEYnvd2ZFdXxPl06+dD8wfS2mSQI+NTfhAgk1maQkknaBf86VPaeU4klI8ZtsAaTFth9pRaVBSJg7r6x0FE+Es90MLbUYUnugnod/vWv0bVsiU66GN4qQ3qUpKZIET7pNzPWPrUnJs9AUW5BbEhHgLwflb40icVZx2ig2gykb+fSpORYZ9CSsNL0mAFEGJO0E9IHrTWOoiTbVlpYHEgkJvAt5C5Pnyo2y8PUwT9h9/KlHJFQgaraQBc2ubT4zPpR7K1SCsm6unTefUQfUVk40zRMMlUj85j+8+tRcThtYJ6RHlAn613KRHmY/D+cq9aUO95n8+EedIZTX6lZTofS4DpChHmQTHy+lFuFnB2Tem4SIt4TO3jO33ox+puXBzDLt7HeEXMjffwpe4BaKWEz1nff0i3/NXJ3jEuxqxDsJAHp8rnx517hTASNh/X8+tcHuU26fH8/CKkoaPjYT8IrCizcYZSgkIExvblb5CPhSzxJmITqCYsrr4GPnHn61MxvFbqVuoYZT+6QpS1KJ0o07lRsByAE39KRMXjlPAqWUlSlGY2mfA/KuiMKJbTGThNkOd4XlXh1Nz4wasDO2kowyiohO0Hodx8xSR+nTew6n6W+s/Kmz9T2EnAwtakSsQUp1X3giRa3XlUqvqDfQsZivCP4dXa4pTY20gJ90GAAbEX3pO/6U3CVt4d11JMalKtqkWITEG9gd+VbshTP7ptcEvJQlwttJKpI1a1ElaQm+x0+IojhFHDpcdUQQv2glUh1VzGlSQAEmZUNR2I3v2J0QdcvwKmgVOYJtpIPtr1NhPmsq5dEgk+FSc8zDs1Bthlxw2Mlyd5jSgAmCf4r+FdsBw0jGOoe7J9Wtcdk4YQwIB5nU4g+BG4BAq0cm4XQw2W0MJSCQTHcBgg7pEkSNiSTG9Q8j6Q+PsrPKuC8RiF/4qmyUq7dw39o/4SVCAVAFQVFgNIverHyLgHC4dKQEdqQI1unVFvdBsnfZIFHW8lbQhKU90COZPpc7eFb4rMEttOubhoHUBEjSNRHnEW8RU73yC/QGGRqwrgcwziwhTg7VtZK0aSIlAJGghWnYxvaj37XukiFxIG4Pik8/LcUtZhxCp7Le3Q0UrOmQ5YJVrAkm2pMjluCKhZvnrDLUOuqTqUDPNKlEHu3mesbColPjqI1FvsZsvxjy1OJcSAUkadOxSQPavYzNvKlHjTOf2Vx5dtCQiwmS6dW/I20k7eyKU8n4xOJUWkuuMLkkKQE6F2UJVbuFUjnEixFI+ZZZjFPONQtcuFJUTCVKHevqIAJTCgDe9pqF9z4vtD0nobsVxriXVdohBdSoWiSW+raoEyDzO4IPWspNwWExOHUtLayFSAvQpQ22B5yJO9ZVvFB7Hzkjnla0o0ulXsJMwOSjB9Rq/wD1o+zxQhLckXFgBy8aRmnVAEwSnn06xO3Sj2WYJt5KSSASmCOpHT4TVzh7Mw3huI23OZ36devTzrvm2JU1Cu6WjZLgNieYPQjpSTj8ucYWNOx2VyPgeh8KKcPZwpRGHW12oVI0RME2kDkR1prHF9C2GsjxqXtRJsnc9B4UqZ5iy+6SgEoBhIAN/G3WmpzKMNhUKQ+8UhZnskQpwiPZJFk3tNQcZxQuAnCNjDtJETGpw7QSo7VUcaTsW7OGA4bebQHXVowySffPeIP8m9aPYzCpWSltTquqjpT/AO0X3vQR7GqcUVK1OKJupRJrUIcUfZPwtVsVewmc8WFS2lDY6JSPvepac2cdUgLcWW0CSkrMd25gbCdh50Edw60HStJSehkWO1eJJE0mMbcFna3FJSdtRUeXKAPza1WblGInT8JHrc+nyHlVK5diloPdVEx6wf61aWR4wBJMyk7H/cR9kjzJrHKtaBaY9sqnltt6RXuHVuPA/wBvrULBv3F/dn5/S9S8PZd+e/55mudGgJ4obBbj+IEH5z96ReD4QjSTKgSFGAOZ5iafuJiA2CIMHY+RJ+hqqOGcwb/aXUJlAmwKtUkWJm2/IfOqpuDDyP8Ap2JPkPn8fSiWHa+nLxoWh2RbeIgdTbn4UewFwkco8+XPzis47GyuOI81w6C/h9CeyC0KePeJdcOo3CVA6EaQkCYkk0q4h1lSZZ9k2I0aNJ5iNapt73OjfEmAaD7o7RlqSolKQrEOrMySpqAlG+5IigedJCUJhp1ESCpbbbQN/wCFA3B5kmuyk0Zoe/0vbkA85Pwt/Sj/AOrGaoawoaJUFKUkjTZUCbg3/I60pfpTmSUL0qVE9asfiHL3MQttSXyllI/eNhIPaXkd47Wtaua1Gds1SbRSOVYE4tSkMoTqVMSgqKQEkzqjSjURuTuKszgrglkICcQe3WhatJgpACkp2vJGxmedF8kzbDJxAwuh1laiSkOJUEqO4AUZBHQA8optxOGSVA3BAMGbX6iYIJ/LV0KTavwTVM4oypKzpWlOkTGnxMmep5zbc7856ng0IuoAW5m3KTvYfWgD/EYaU2hQTK5SkiSNSRKgDABi8nYc4pZz/iFxWGStp5KHG3CskEypKSqyhFtSvd5jpsFyS6BosBzGgNhwd0JtChEd4BUgkWABIPrSFmnFTTOIWsrQUPsqLiWzqGtEBCp5qsUSB7o6UA4s/URejQkBKwpJVpVNh3tOoWvYG3XrVb5Xh3MZiG2WzC3FadR2A3UT0AEk+VH3S/QlSGjPuOFllDCJ0pCgVKUSVE21GTM3J6bdKS8bjluKKlKUpRMkqmb/AE5URxuRlvEONXWEGNSe7IiQqFwbgz/aga5BIM2qoRiuhttjDwlgXFdo6kpQlCe8pZATO6Ub+9EbHn0o/jcY4cKHElKwsQtlQKlHslqIWhYIXCU6bA2HhNKnD6kLcDbitLRIUtR3hMkX5c9t7UzZVmRc7BlkDUwCe1MJEkAXJMCSBbnFZ5VUrQ0hUbClSpCXCCfdBVERAnqAR6RWVYjOWYcISpWLGCUslSggjs3DMa0QuwMTpgadUdKynyvpA0yrEsqM6AYJixvewtRZrDO4dKCYClKsme9tI1AbAkfWnxzh3ColISk3Hx2+FLmOw7aFhLd4vBIUQoHl4QZ9PGulwZlyAreblC1IdR3FbpN9xuPqKeeDuHcM+FHDvuNuBPsiBYjmdzSJmWG3kDUZKfIbj5Uz/prnKMPrURfuieXvTesci4bRcXyGI/pzh2klx0FRSCpZUskWvtubV1W2yklH7tOkwoabjw6bUL4k47LrTqG4T3SOs9Y+X4KWnseXnXNCintVJvvACTNusmtVkojiOq8NhBKghABMgx5AiuOCZYce0rSnQkzpFp84geNJgbfSsgBbzQMJvukbeRqItp4lXaamkC5Bkc9v5jTlktUhKJZ/G4wxw2hLaVOKP7rTEzzM8wEg1UCwJtTmtZXhFP6ilQOlvVHsxpIHME7/ABpbRgtAKl9mY5FV77QB9DWEHxWy2rICDF6PZXmSilDV7rj03+pJ+FBkuREASOon5G1NuTcVICWwQWVom7WlIUDvNpB8jHlWhNFg5fjdawRsQmPkdvKPjRzDugqttb5/8Uk4PiJha0qbV3ojSRBmTfpMneaO4LMkwLiyoPxIHzrklCmWiRxgpJaErDYm6jsAFAkxzsI9aqkYLB4ZxCm3n3VOJJSSgIRF5ImSYg7HrVicWBD7CkAyY2iTI28b+Yqq/wBnxClIbW2oMIUdKCShF/aMzNxPPnWmOuNMB3y7OExExtc8vP5U35a+kxBsLDqBAv8Aaq4wuSF0nSUJA2SgqWEgbAqVe9eYRT7RUjWdKT3ikzFok8x1rFRSZQZ4gQh1S8Ijs+0VrWkKlGo3JlUQTvudqTMWjFvpOtSQNiEypRlUmwmxN+QpvZwTKSH1tAKUQAqBBUdgq8Xv0nnvTFh8s7RorwcpUTdZlKkrSYMt7GZm5uDY7GtsbFKmVLhsNiMPDpQS2lQ1WIjzBuLc9vGrF4f48HYqUqT2YGpI302BMeB+VEcStGJbvpTiUoLTgFkqTqBTIFtRi0XHe5bVnxFhDhXg4ykoBkaTB5bEdCDttWkscZCUmiy8bxYiUoWpKW3btPQVNmPddTYpX4z0MmpeP4h1IDnbSlxIToSVEh1BvEe6Cgkjc3qklY89kpsEhBUghMmAQO8Y89vOii8zfSlTbSliHFKITukubiRsLX8Z2ip+klpFcgvmLyG8YS484QGwjWCVELUT/MLAQTGrfYmg6c2Ly0t+whVgBMA6SE85I1EAk3ib0ExSlE3Mk7mfzlTPwXw0HFh3EFQbTCghsFby4NoQiVJT/MR5dRVJbZKsJ/p7wIvMAXnyW8Mn3hYnf2BEQOZNvOvcBgDlmEfxKkhTz8sMJVMBkn964sWKQrToHy3p0zfjwYdoNts6EIJlHdBUlICggwSlsFO9yq4ECaRH2/21x7EYxxfaJSlwpaKShTBnSlBvoAUI2VdWwMmi/YVbIecYpGNZYDLK0vNJDakhWrtGh7G9ypJsPA+FaKylkhanUlpQTAQoFQ1RCVJUDKr3gePlUfFZohDiXGW20BIKewKFXQpJ1FwzKyZ5npAAFE8+z1hKlPsJ/fPQpJJ7rQKUhRSmIC51De1j4VMk2lxNI0uwVjsuDAAxLgC1W7NsAqbAEBauXej2TcyTagi3iCezVFgDaJjn52rRwlZkkkkxKvH3lKNH8Dl+GQ2FYjtu076SlseyRsq4vAIPIbdDV9dkv4F9x1Z9o+Xh/SsonjcM2AjsS4qQZCk3Te2w53rKakKhs4qzZDRHeKiCCnSYkWIv+b+dH2MgwbLaXnCHCpAUm8J7wB7qZ8dzVb5hlrj5Kk6lrCikoiCkJkb7Em23Wm/9PmU4nWMQCewbQhCFAxYaVEi0wUi3j5UZG2tMiKBeZvsPLIZaKSynUCmb3vq/kO0/1pRU85ZsWBPs7CTzM1YfFuO7FRDTgaQEaQlDaSTBuJB+VITeZlTgU+VuDaAQFeF/OiHQ2Hcs4fRBKnUAx7xOk6hsPjvWzmWaWx++w4IVIIV3gDyNo3oQnHMbHDyRvqUqRW+Dw2CUlSnni2T7KUJKo8/D+9VQmZhc17FWlUKj3gZ+f5tVjZViMLjGUtuaVEiFAnTB6g7gzzqrEoYBjUVg840wfXeiLb37MpKmlSlSQrvb73Hoalx3oY7caZMtDCOzQS0CkddJiE7Da/Leb+KeGVpI1N65tAABVKjq5TyKbdatDhPPG8S2ULKCFjSpOxI03EGx50lZtgf2cKYCQ4UurDZMylBGtMTurnHMTTQmheew7AVH7zSZIKYNvGeY2PjXFxpqbOLKY/hAIMWkTBHkZqYlPZJSpQUppY5QCDsfEHcdDzrZvJO1SFMKCyTBRB1J8wBTbsRBwydB1IcE9SD/AHqVgeInG5StW5md7zv8qmYDg90nU+Qy2IJKpBIm0SAL7bz4GiuR8NmSUotPtqJST/CACCR1+FS0noYERmTrioQHFz0BgDqSbJ3322ohicjxQQF/u730glZibbC55QBNPODykF1SJLYKSpQEBJA2gXMTFySb2iiLeUpaVqQ6S4ICiYJAt7KY7tr8pnpSjisdle4bFYnDLSnEslttRACxtPLYxf6iimNdaDiVqhU2mdJGqQDY7EyCDsfOmTN8EHiUOBZSuDpJgInkUi5iDe+kibxVZf8AUEMq7NySEmAqILjKgY9dj4EHaonj9DTG10oUhTTqpSO47BulJV3Fj+ZKoMjqDyrXgviRTLau3esy6pBjSe0TCUoBm5TqJVIIPdA2sa+zDMV9qrUojUnST/EAO4TH06ViMf2KVR7SzcbAED5kTVxjQmM+acUAOrdYQlICrxIkG2qDzNxNrUqPYkqhSyYWbkmTE3uZOw61xwaQ6SFOBB31Hn5nrOwFSHMncSdCyAAJSRJkG5Ketga04iIz57JxSTCikwSdus2N7U48PsYdXZB1eKHbuBtC0NaEarWN++NgY235TS9i8MvC6dRaXrGpJSQXG4PdJt3ZjYyCKmvcVYk6FFSV6XUvIUBHeRuI92REp6gGolEaZfKOF8C2zLrTbhSAS64hClkbyVab7VXmKwgVrSMWoNrQXm0pAQ2ltMEhegJBMExO4PgaZeJ+IG3smcda9l1vSmLqSVKCVJVz1JUYiqmyTEOJxKEOurW0AoLEq7soUNJSoSBNtorNRbZekqLD40y8M4VCEtdxCUtttATdagVFwj2XHCnUCRyHMmq9z/DgdiGmC3CAlS4VdRPsqUVFOpNkk92d4Aii+eM4lbhxRWlxL6UKdRqIToUCEpCpghIBI5pIBE1EOPxLbamXA2pDqU95QutRSlSUkxBcAtcdOUUoob/QLVwpi9ak9gpagCCEqBKTBuY3A0muLTS2WlpWyrtSUllQg6e8dYIvqkTbkelSMPnzkqWHClwGRMwb7CDIiftXPLczVq7Qyp1JJUoqiUqIi4EpUF31dTVrl5E68AzF4vESUrU4k80mU+PswOvSoWpXU/E04F9lK3WcQoqQpIcS5Ke1SpQmDyPtTblcTMV7jssa1hDmpYUEhlaNKE7JErUQYBIVIg2MgkimmFAQ5ctJAW4EkpCwDrMBU2MCxt9KypGbaWw3P7xJSSkhySBqJCVRzE/OvKOTChz41yhaNL7AKVFQ1LC9KQNMAkEx4T5daHpzBvDvdsHi4Q1pUhAhKjaSVGLd0bDlXnDPHQ0pYxABTGn/ADD+ad+c1vnHC7eovMOFTSzHZC6gT/Cd1Ab6d971rOKe0Zp12L+IxxxbiyRpURCQnrMkn851jXCby9KUmZMSRbUeU7/8V5lOWuIdQYsq6SrcgTJUBtEc+nOm7C8VJaXqcWghuQgIEyTYaR7x5T67b5bXRToTeJMA+wpKMSgEgAdqi8iYhVoJAHP40MewFyptQdbSQVaZkA8ykiR508ZlmuMxyHG28KpLat1ubn4wE+m0VxyT9MMUslXboajpqJIgSLRWiJAmF4OfeQFMgqETJsIN0368oisx3CWJbSkrSDEjuqCogjp1JNW3hstS0lDWJfUvopICdXLcXt05Uzf9IaMS0nT9fEnYzQBT3BmBxLRUA12ibHeJIkRcWHXy8aZnOEncQCt1SGVKWHBBJ7PSkAXMSbm8bxe1NGMdTh1lKCeyWkk3BLSRYrBO6R/CZ5xtFbYRtGoIeIFiUg2CoA2WbKlN+tuVJKnYMVcHkOGR3OyViBOrSsaEyTuCJBT4fKmJzJJT2ZaYZSoQQynUoC8TYACOfjFFczy0KYOhKEKCZSB/EJOkkG6eVqEt5i602kgAo0glTi403AEIuTY7SOk01XkRucEWQ03qL6CdKVqQlSmyg7BXSJmdt5mgQzdwNJWvuOKJUogAhKY2iToOwAM3jfajma8QsKTpN7g853gbXG/l1pac4gCCtSSIUhJOok9/vEgQZ6AfShzTA45ZnhLjxBhwiE+8ojUEkXA095aYG28yLn0Y5DRDilDtCB/DCgLRuQYBi23jSxiOIkISiO84kHURYFSikkqMfynz0jalrF5usq1DeOXSduoHwqU3YUWbxFxs22oJR316SFEGwOyZMQdrxy62qs8fmPauKdUlC4kwuQCZJ90pJN9p+QoerUsnUoDrJPh0G1bstNjdXnuRvere2NaMxGO7VSf3baSLANp0zJm97xNqkJwTujUlsmTBtJFpNoiPEUYw2Y4Rod1pKl3hZm1oBAI63g1yxHEzl4WsA7CTA6CDNoiigYHw+TPLIAQRJiVW/PtTdl2AxKk9msMPJTHZvEpUU3sB7xSdMQRItQ3L+J1te13h0VcegIo/guPMOJnCoBMyQnnvMbeMU6CwRjsjdTZQbTN5DYKZUYsokkGAOXPe1AsThVIhwkHvQsARp8wLRHMdashH6h4OIW0ViACdET5yrbbypX4k4kYxEIYb7NJIkkeMQACYBmZ5dKGtAD8uzNxDGIwknQ7pWLxpcbUlWpJ5SkGfIGomdZmHghZEPJlKlj3hyJSBBVvKgRM7VPyAI7coSo6SpQQrTqUkCQhSO8O9eY87UwY3BOQRrw5IAI0tBMoTAXPcgG4UInc2tbMZwGcqTg9LetWHUkAI0BekJXOhbhTYhSpBgRIigH7QXVp1wGwEjcCNKRN9iqwkkGbbVhxCsO4pl1ENr9pAm6d21JUSNUA2PMSDvUzC4C6VgakJM6kiykjnN9O90kTvvT4JbHyvRpjMvSpQXrA1XBIhCoNyLWsYgjqdqis4hsNaQ0FCdZ7xBJAtJvOmfZ5Sd7mtnUDT/wDcWTACVKCukaSIJFvXrUxjKCdSFK7NUBQUU2II1WIvMSYiQQR5KlQK0AVYcqClpPkOkRImeQI68qmN4lSQJlTak6VII2AEHyP9jU1/LC0kKUNKjsdJKCgAjUQRFyNwdzah2FYRrSClSiSAIOxJAFufMRttvtTpMD3N8A406po2CCdIkHuyYMjmfyKyjGY4cKX3QhKwP3neKgpWowoQbEpjUnkZrKOytCwz/gL/AM6fqmmfCf8Aa/8AqJ/8V17WVUOjGR2c9j4/etOFP+5R5/c1lZQgZZTe/wCfxKpoZ3P+UfQ15WUDQHxH+Iz/AKn/APdHcJ7PoaysoQwVm3t4j/RH/guo+f8A/bYL/O19BWVlABPG+wf8p+lImf8A+GP8x/8AnrKysZ9BIH//AE1eR+opTXv/ALvvWVlGP8SF0LTvveQ+lR8L73l96ysrVdFnU/YfatUbH0+9ZWU/AGydx5/ese5eX3NZWUvAG7Wyv8v3Fcz7Pr9hWVlMDcbn1rDs35D/AM1V7WUAEsj2R/qD6Gi2L9gf6SvqqsrKTAmfqV7WF/8AxkfQ1E4e/wC7a/0U/SvKyrkJdBXiH/GY/wBVX/mmpCv8ZH+Rf1erKysC10CcN/iN/wC3/wAjXjX/AHWA/wDR/wDlTWVlaeAFt7Yev1NZWVlOPQPs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882" y="160338"/>
            <a:ext cx="3408254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9" descr="https://encrypted-tbn0.gstatic.com/images?q=tbn:ANd9GcRZQbUm1WaxN0DhC7mwvrP-mBUmcw9DOlFZnen3HOOirdVk3et5-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521" y="2721099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3" name="Picture 11" descr="https://encrypted-tbn2.gstatic.com/images?q=tbn:ANd9GcTV6r_A5lbGUGYwZ0vCW5jssrmvraPDOhphFUvQLsiX5G1aG5_QC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449" y="5026279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5" name="Picture 13" descr="https://encrypted-tbn3.gstatic.com/images?q=tbn:ANd9GcQJLkafVzQEpFm4k7n2kGiugxE4mmgOC_ecrIUEsz_pZiSpqKQ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641" y="2924945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6" name="Picture 1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640" y="5279666"/>
            <a:ext cx="1951120" cy="1461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9970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455" y="1700808"/>
            <a:ext cx="8159091" cy="5057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89120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AutoShape 2" descr="data:image/jpeg;base64,/9j/4AAQSkZJRgABAQAAAQABAAD/2wCEAAkGBxQTEhUUExQWFhUXGB8bGBgYGRgeIBwcGxoaHB0dHBodHiggHBwnHxcYITEiJSkrLi4uGB8zODMsNygtLisBCgoKDg0OGxAQGzQkICY4LC80NywsLCwsNCwsLCwsLCwvLCwsLDQsLCwsLCwsLCwsLCwsLCwsLCwsLCwsLCwsLP/AABEIALgBEQMBIgACEQEDEQH/xAAcAAACAwEBAQEAAAAAAAAAAAAEBQIDBgABBwj/xAA+EAABAgQEAwYFAwMDAwUBAAABAhEAAyExBAUSQSJRYQYTMnGBkaGxwdHwFEJSI+HxFWJyM1OCFiRDktIH/8QAGQEAAwEBAQAAAAAAAAAAAAAAAgMEAQAF/8QAKxEAAgICAgICAAYCAwEAAAAAAAECEQMhEjEiQRNRBDJSYXGhgfAjkcEU/9oADAMBAAIRAxEAPwBh2NKxgZetIS7lnqxNKQnzjMu6QSvwarO5PTm8N0dppcuSFKF0Ok0IPRLbhxSEOCSrELEybpFQQn9qTsrz+UQarRbC0xfluCXNV30wMu0uUf2D1/cee0O8PhyXJUx5AVDQVNw4NdQKiol09KQJMkKS5Apua77wqUdlMZtIrnI0p1aQRCDFBCJgWfGltwwbnWHGcTzLQl608Ka+sZjMcrUEiYQOM6qGtdjCVd02MbT3RbOzxM1RUaNTSk0JG8VLzZVQksDtvE5WSjRq1rCifCCKgXpcUesQwuUSwsUVqKqOrY286c4NxxtgKUkhfMzNRUzkgXBtDTK1zJ6qcADOft1gLDZCo4gherQQ4ZnIDAj/ABGswQRLdCEgA2/zGzhGqithQm7tkp2BQUBAS3UQtxGRzB4VpV0NIfBYDhQraPJskk3oBC442nsZLIq0Y+dgJiQQtLlTABICqkgCpIIubbtsTDTJs8SZ6ZPNJYszEfMX8mgjGSwSQsakqoYF7N4NKJ8wKT/UTRKmIATyFWJIZRO2qKopNbXRBkclLT7NBMknUGq8C4/CFVQajaHKJGocmik4cVO/OJXi2y9ZNIVBFEguFdYDzDLlE6kBmvGgno1pDio3imZN0p6RtSBfF9ibLsa50KDKEM+7dzvAWPw6VspNFRBM5aaGMTaZ3qjzHZWDxC8GZdJSUO/FFmFxEtVHrEFYNlEpMPhJ/wCCacU9rsLloLQsxw0LcQTKxoS4VeKpkozS+0FTfRjaSAZ+JUq28dl+VlYVbzMEqweg0qItVPCUEgEkEH6F/eAcvQSj7E2MwwQbgmFxTqU8Me0qCoiYi7BxtCvBYxJdKhpUI5w03EHlumSx5qnyI/PaLsHPHd9RAuIKiUuKBXzeL8FhHChyMA6S2HtrxKcSjULahAwzbuiUspcv9qVGyqPa/L5iHJUZSVGhYH5Qhw2H1TEv+0P6/wCTDMTjX7AyTDsvBmrQpKlJmIYqlqYUbxDmPSNNmGYBISV3XYHps0YvNsSlCkqB4hZQuIcYLNEzRLTiAHZ0TKgFx6VBpygmrSlWhaq2k9h/6wf9ke0dF36Yf9xX/wBT/wDqOgeSO+KZlMXMxYCVLT4SGYDhtYWEPsq7Rglly1Wc1DkjpZovxMlSj/UJ8nLerbsInl+XFdRbwsAxY9bw/TXQlcr0M8qzRK0lVEuTY+Hp1hwcUAhQ1PzG3nGaxOBlyC65gG5SKq6ADeJMlxeodgK/7X294VJ8dj4ty0e50sIWghy7084DxSHRqmCibA/JuXOCsTPEtCpi+IpA9LgecYzNM5mzDWiTYRNHG8s+USpyjjjUuxll2dAKVrWABRJUduT8oc8KyFIAUUlwpOwFfnGTy2TYKAIN+ojS5LlqUzdUoqSj+BqPjaHzhFW12IjNtpehquShbBR0vVKk7GBViYgnUNQH70/VMRnY7u+EpUUuWUlJVp8wOcB/+rHeXLkqmKH7glQ90s4jIY3JWHPIoyaY3w+YoJ5l7/cXEOUhMwuTRtjeMZiBi8SOHCBH+9RKSOuxPsY0nZ7L1S0gTZmtXMBm+56wzhKuxayRui3NMtKkcIOoVEJwpX6hJ0gKKQCSsBixDBBqSSh3G3rGuVO2F4z+byP/AHUnwuQmp8XiU+kP1qSLA9W2N9MDKo9r9hzImkil9xHk9QDN4jtF6MMQHp6R4ZTqcRqYTjrQLhpau8LggRZi0JSkkh4JkL4qxbjUpKCk7wylQpcm6E4SlTEWinDoClK3ETxGGBA0limAZClIWxq8TuKeyjk1plmJwQ2DEQKubMTUFzyg84wlRpaCMDgDVZqTtAcaZt8jPrmlZdaSGgvDY/R5Q7OFSbhniibgEJveMuVm/HGrvZSjFA12MA4lQAVpsQxgpWFG1IhPSNDbwTabpgtSStCOWsrSLGnPeKzhUq4SK8/7xJUsoUsbghQ9YOCQC4q9YW50qQShcrYkxuGmS2HiQ4ryrvBSJwSVO9bN5wwzGstQ5iA5Q4knmPpC3O1sZwroXZhilKS2kgEtWBcNhTMUqrDdoZ5u2pAGwKj7N9YqwAZD/wAiW9KQ1S4w8RfG3sA7RYYCUCnYwR2ZmGbJVh1AHdL7O9j+Xi3OpJMle+8D9hSkTS4NQPgYfB3hf2mSz8ciYR/6c/3L+Eexse+H8T7x0L5T+x1oXyJxE0FNFEsAQztzeh2hn3c1lJUWJFQmgvsQHiiXh3XqSkkNxAF6jztXYQXjpvdIMxSmAG/vb03tDr0IUWtilelCjITL4i3gqpJ2Ky1AfeI4jDrQAS2pVWFadSb7QbleBmAFSlFKlnWQGpy6uAB6vHuPk6SCzA1IUfRw9fSE5Ip6KccpR2Z3MMAVJQjxG5Llv78oS4rIw7EsqNehCnZSiGUaEOyefOsVZklIYAGu96iGQfFaEONvZk8H/TVpXUgjyMbPKyANSr7DZoz2cpcAoS+kVI5w8yZK1IBI1aujEH7Qz8wKbi6GGXTwmetLNTV4rgq4aNT9wvRuohvJmpTqISwepAr6xmZU0f6gUqGrVJSCG3Cia9I0K3QCP5faNiklRspSbsnUF3o3rBE2QkALTajiFUolR1aug9IvTi9SkJLjcnbyjIyOyQ6DZUmpVaBVSUqxAZQUUh1hhwhjpGrYuSW5EwclektcGBZGFEkKKR4lFRq5JUX/ALQbQuy84moAp5x4cQAfhSIJl96CVCm0VysOpCXFa0gGkOjN9oLRJc6iW5QPi0kKBSXBvF/6hvEGgRGLSV1Vw2jvVHdytA07CEq1A+Yg7LcoAJKzv+CBsXjUomJS70e+z7/SL5ecJYKFnp9YiyZFGVFkIOcR9KwyQGAAHSPf0KTExMdIOxDwNhcCEzlT9anUkJ0vSm4F3ilR2SObpinNMAtKqHhPuIA/Sl68RjT5ioKSYR5RmktTh3UksYRkyKGvRRihz37IJwC1GzQHiMsWCSoH0jVSsYlncHkBAS8xTr4mAb68oRLLGv5KFGTf8GOxuFKlJN24T5bR2Hw6wjw+Gnn1h3jcwS6mBIagH2EKsBNC0q7xHdkGhL15EQCnrWzXD2UM4CdzEMTgDLSixNB/jzgPMMQZMxKm1IUfFUt9YTZnnip50SzpBN/sIbHFkk1S19gOUIp29hOPmBS1KGwCfqfnDYZQVSpVVME1AG5qQPJ4zMhwgJ8SjvzJMajKsxXwSklmDEG7mvpV4PK3Ba2DFRlpnisAAkpJI1Bi+3wgHKckVh5hUCFpuLuPvGym4J0jWXfeB5OBaghEc2ReNdmSwwlsW9+n+K/j9o8hx+jVyjoZzn+kz4ofqLjg0h9QVyYHYwtmKGJxQlJ/6cviUxZyKBz1I9kmGHaDNESJSzRyCkcz16tFfZnCdzhwpQ/qTS6iaM1k9SBfqTF9eiSP6i/HTkhIQVaTd3qeQLUBhRNkalBKlUUOElnPNoOnJK1MSlr6lBrQtw+hSnUgqAPkBzNYDsN6DMMKakqEyrat259KRbKlhajpUKGxYnlXpEEYNOoaTzbSW/z5QTg8MO9TMSyaAFqOd9Qapq5jK+jXJpAM/LAsbOl3vX02j3Ao7s6diYbz5akzGppJ3oa846Skk6iggWDEU8xBQ7BmlWjK5kAnNZTVC5XLov7RqhhSQAxIZ/KEeaYVUzG4aahQQEEg6x0enmHaNFOmaQXJJVSlA8O0xTl9C5aalSakGjW6xDDTAtRSoaWv94nIwZWokghCbCoBeJIw6UKsxN33MDJI6DbYTPDMAX6xBE5aksoNVogmaCpSQwNIZJQCkA3jlI1wVkJawNPI0MFKlijWiEpKauaDnGQ7TduUy+CQHP8AJqeg+sb2dah2aXFTkhJ1kAbExjsxz3DyyWOsk/t2MYzG51NnF1q1lTgJqT0Le1PODsm7N4l9fdiXThK6eZKRU02IaC40vJinNyfiiyfn61LWoJ1CjKVTSGt1Lk+0HZHiwtkJUGJ59K9dx7wvx2VrSpUkkFTpr+2rN+ecBZhhJmFUUqSQSxCmUA93CrEfeFzwwkqXY3F+InB2+lo+zYfFvwvYBvaC5Z6x8hxeYTJSJcyViFzEktMdLAEMwBJcg86W6iGvZvPpk0kI1mwbYFuew+3WJcmPLBcuyiGXFN0jcZ1iylJSmqyDpSN/t5x8wxCJslZMwKlklwRY+ShR4+h4TCF3UolZufoOkC52JGkiYQ26TV/SOgnTcg5On4may/tYZYI1IUbAuQfVJHyeBJ+Pmhfer11P8VAN0cfjwlx8iWibqlks9AbjlDtefGYju5tCNyNmv/eGSxxrS0B8kg3D9oUXf7xHFdojqARxpLuwqK25WrC7D5ZLnIBLpmD+JAC2+RI5Q5EuVJDaAlxRexLO2o71q/KE/Djh0F8s2ZeVjJmJmFCEApbyA6naKM1wMxMxJIHmLUhyJHdqUUsFEnUiodwCGLsRUG28U4qVMWwCXD/vA5eu8Uqai9LQhxcu2BZKnvFl/wBn7ev4IZYdRlzSog3v6gt8Y8wmCEqzatyB+UinGzgVaSS5sesJnJTbS6GK47ZrF56gIGokGwioZsCxCn8oxszGKQwKQQCHo/MV5eKIYTEKSQAak1Aar0J5PZucKX4PVpjl+JXVG9/1xX4Y8jMd75+w+0dGfHP7Z3OH0jSz8KjGYuYSl5WHIloAPimuFLJO4SwDQ5x+HI8S3UeRsOjbxblOWDD4aWHt4lPVS1VWed3jp85L1DpFSx+vmIvm2SY1FbYrxZKUJCF0rVVX894ows4Ed3SoKlOGFHsTCzF4qXKWDNXoCjwjcD0B8n5mL8RKEwIUh1IURwlnKTaFJNMOTtWuw2Th3qCQP2jZ+R6VhlIkqoFVUKggFiHZm3hejDqSOFYAFS4t5wZg8wK0hQcBIPEkeJnBLGrHpHWFxX0M8TIUpbhwNwwiBl6RU06PtGfy/PhNUe7UhJJ4QkFjXdz4vwPDyYFkVYA1IIPLaGdC47VAWbq/p94oA6JstQI5BQBHsTD1WDD8JpuH+MKsyl97IUh1IBYEgCpBBo/lDiQAAhyDwgAm5/vBLYEtaIImd3wqBFL7GFs/FonkIQ7MXV9oZ/qxNSO75m4IZr0NYDx89EiX/UUkNY79KCNtP+AetlKMMlNQLe8V47MEShrmLCQNifW0ADHz579wju07zZiTX/imh9becW4DJZaTqmHvJpFVqq3PSLJECbbYn7SZ4oyFGsqUqidT95MdqJT+1LXJ9oweVYCbi5uiWHJ8Sj+1L3P45grtBjF47FlKOIPoljZhv61Lx9L7J5WnCStIDvVS2ur7coZfxr92Co833o9y7srIw0sd2l1bzFXJ+g6CLlcat2hhOmFYZPm8DTAQwBqLwmUhsYiPGdniudq1TQFEKZKmA0gAuN3s/WBe3WJSJHdJTqWu3+1IIc+tofKxhUtSQC6UsTpIFS9CRUUuITZlIM3EC4ZADNTflBw3JWIyScYNr2Z7sXlfelQmAlCasbE7OOjGNjIkolAhKUoQk/tAA60ESybCiVqAsS560EC9pcumLlHuTUl9JNDA5J22Nw46ghZm/aRm7sl6gAO5/DC7D5NiMRxzF92Dzqo/aDey02Qj+nMGnEPxCYGL/wC02byjSYlSU0aF/lH1dGby/JESS4RrP8lVMNZcpEwgKlgtzAP5yhjhzrozCLloTLS9njnT2zt9GfnYGVJUe6SEgJCqWup/hF+IloIKaEHaKsymhpxFQEfT+8AhCyrW4ZoVJy9BeL09Fc3BhJJoAPz8PSKyotwqIHW20HzU8JUoeUBrw6qPQGrRLGbe2UuNaXRUieKhaXJ3H2hRmMo8KtVUlw315Q0n6AaUbf3f6RQtaQkrmo1IFBpIqq4fo1esU435WifJFOLQsxM8KJUgFWyy3SsA4gtMSCyaBlP5l+kNpOMlLlrCVCWSHCaMa2cAbesJc3V/07UT9YsxfmqiGTa2mR/UL/mr3VHQC8dFPBA/Iz6zledTZZEmfQhgCr4An67xbPnYp5hEmUlJDUmVKX2TpavKKO0GORiQGcnTwKZm6FwKfdxAvZzNSNUqYWUkUe5HnzHPlECbX7lvGMl9GezLK5pEyfPooqCQHfSPkBtXrGk7P4kdyFIU4A06lJ2DCg2s0A9t8XwpllipVAzvpSXr1cwd2XwmmQkcIBBcq6l3AuTasFOS4psGEXbSKO0OYMggW5c1EfL+8N8GpSJEoKcMhNPT4vHDBSAKgrOxU3uBAWLzFD6ACoF7VYsWPpeI4Z1dLbLJYnVsB7WyEulYSiXMUHdJYsGuLK+J9BE+zXas6hJxSwUNwzQbMHZfTrAGPzYrXLW3gGkhh1cc/wB0LMxmSlo8AQp7/wBrRXjk6XJEk0rfH0fU8wVKTJPeBwshATdyohgA4eL8RiJckDWQkABnMYPsvg5k9RUFB5TAEa1adXEQkLJAKRRx8Y1knBS0HWUr1WGs6q832d4JtrSAXk7PJWYmYpUyWklIYlTpBU1mBD9fhuGJy3CyiozSda3d1KCgi5ZLU9anrF+GkoKdQUHB4tNGVvSF0memRiRLKh3cwcACAN2YqFzq2IsR68lQt/Y7lJKg/CUmFvaMFOHmqRcSls3kYZLnpAfUw5/SBgrWhQbhUGOrkYMKkjEf/wA6yEoUtc1OlQbS4ulSQXB5Fx7RulE10sBGPOX5jKmJ7qaiZLSkIQJlOBL6UuBVnNXeHuW4mfp0TUISbulep/Rg0bKm7BhdUFicpLsPhtEFTQ4JLfODJJ1USKwPmCRLTrKSSLNU1paFSVjr4oDmTSp1JNNR2atrHyi3LklRUogPqA9v7v7x7ocA2pt0vexpCDDdoTKCUpAUVzVBIe/EwNPJ/KGYq5Nkue1CMTQnDApod3taJgaUuC8Rl+AAE9YhNBCYS3ZbGNIXZ3lErEio4hZQuPWEOFnzsMsJmkrRsTWnnG1kpdGqlLiKM0kS1oZbaSPWNel5MDcmlEpwU9KklSCAI8xM4LIT7mMhjFKwy3Soqln8qOcOcBNlzEhSFEnkInyZpNJpaHY8KWpPZVj0ACekMxKU08kD7wR+jDkvTYR5OA0pD1VOBPNtSj52Aic3EJSWJqTGZZNVFewsUFuUijGLfSFAsIGm4gE2sIOkYrWS6dTUBgPMJiFaQAxsTCnD02E53tCqeAS7U5QuzCWo0l2POGOJXcpqE0aKp5Kg4DJF2vDoWnYmVSTTMnJwalEgXBrE8xSpIQlVwD84v8M4sSxPzrHufSNOguDqBLjzj0ubc0iGUUotiqOjo6HCT6ti5aZE1zNJmKqB8qNU+XKFmZzisiYuWsLFNSksGr733iWDx+uf3hPhDE7VLeLYbv0g/F5uwNBqBuxbYBzyrsI8aHNd9ntScDIYzFGbNClVZP8Ab7wUrO1hISksEgCl7NAEuWyyFEKrxaSK82Vbe/WGHZHLSualaxpCS7qJDtVk/frFU4Qa8vQmM2tIWqx61O6j6n+0aLKpAlKld45UsMsLFA9m5NSPcmy9OHW2lKq8Kl7t/FVkn0+EaHEzEaXU6VGgBrqUTTS1D7+0LlKLdRCbcY3IXYPLxisVMUpLy0g0qH2BcF9ibDwiGeX9k8OlRUqWCQeEKdQDbMSxBqaxflOCEoMPFclLCtHoNqN6RGXilKUpINi5J5cuohl30KjGlsZhpfCgJQLlkhI+H5SOmpCtJJqCD0P+IoWpZOokHklmDchFeIxOogFBABcm8BYyieZlPEpJCFttQkeVjCHPcWoyQrWSUHUO7LKoKuDQhtukGZitHEQ9E0NPYiECMUVaypJawam1Y66dgSSao0uW4lKkBZd1Ma3c8xtDeRiU1CzxA06xg+z+MCEFLrdK2de9/gGEaD/UNLEig2+sNVRYpXJGlxU5JAFYpwqEl3Dg79IGRmCDVI1cLtyikY7VoSkVZjtG8lJnceCHLpGkgv5QDmM5ZWkBNNVagMAL9YhInMokDzEV41Klr1BWlOliGq/n6wEnRtWqAM7xIkyZi1Hwg/8AkbAepaMh2AywzFd/MJZIKZfU/uPo7evSGna7LpuI7pIWnTUqu/RoKwc0ytKEJaWgAAQKyKMaXbGShynb6RpJEsBq3g1akvWoG0JhitJ4rflYXYvHN4SQIVLPGOvY1YpS/gbTMUE6igE/IRUFhZc1/wBsKFYsuEAuDdrQWCltwp6NEs8rcqZTDFGMbiDY/BagUsGNGPIwpySQcNOXJmKBTdAerHlD/FJJHE46wnzbLwqWVh9aKoV1GxjYtO4en/tgyi1U/ornZklE4JmIVJ0qKgtb1oQyQAXdxXaCf1CFgrQtCmPnFOBx0uehpydeoMxFiISY3KdKlTJJtdA5dPtFFRm6en/RPcop8dr+zRpAUglCtJFabwLNSoppYXMA5BmqV8EwMvbYKA+vSGE6ckFTWUGA6wt4XGXFmyypxugDFpCEukB3rFZmEhrPcR2JmkkhYIMLl4xJZNjzg4QbFykkLsxTxA/jisDY3EFYS9khkwXjZSm6u8BpSCmt9o9GFUmST2CtHRY3WPYdYngxhh80mDhTUeX49oMzLFnSJYLVAUz+I3B8h8+kNVdmdDmUHV68D7g/y+4hbLy5RxKEBLq8ZDeZrzoB7xLcG7RVxn1LoMThAkoLApaoazH2g6RiSniJCn90sAPbyi3BKJDMFJJ0gkWJqNr+XKITsDUhDK0u5CrjZvvElSl2VKUV0OsFiEqcqYosUqY1NmTvA2ZJly3UTobiRRwX/imrUejxRIQNIcF7guGG7F6mFeWyVT1zJ04jupSiGJ3GwG/M+cFGB0pmryUqXKC1aZZUTwh+EAUqbmhPR2gqRMBB1JBVsRuOUehVAvxmhKTa1Tt094LRJSdIKSlZFAoNToDS/vB0A5dIDmzGGnSUm7Xvv0hXPnKTLLKW7sSxokncw+x8niexAa1FAX+8LvECBRyx2cWIgGqew1taEisGVqYLf/kbsIGmSykmrhhSGk5ASeFLi3FuR9IrTKUo6lJDAspjaFSm+glFCkL0F1hRlroFuWQotsKAFnfnDGRiFBtaQQOW46/ePBhe9JABCHYINm/vAGIlTcK7OuTvuUgfNI5w6L5KvYlx479GmkTWSGISFfDpEpeICSdVNw8BZWdSUgJSXqlQex/LRZPUQTqSXqKWcdd466N7CsTjHA0Ox3+cSm4lPieukBiTUPy/LQoOIJLCg5RPC4hUyWsaXUHSD6ah57j0jG3IGXgWYnEhTmlIqklyouGbcXhQZwAU5CVJqA9/vBaMySpIYHWb0hbg0NWRSCps4lBUTQUFbekUjEKmI1FmFPwRXqGgrD6gRwtEQkrWCzA7WBhfBUM+R3oIw2N4NIYh7wcZqlaCd7NC7u2dNBct5QHnWYzJSB3bKSQKh/V+vWB+LnKjXlcFY7mTgSeJwOZgZU/YE6TsfrCDC5rqlvMfWBYkpcA0b3+8RxWlaUzJClOseEuWIuCRYw3/AOan9E7/ABUvaCJBAXOAYgKBB5OKtExPASzOo+E2DQoeahPhY3e7/eHOExGnSCxpR/5G+3XeGyhQpZBZmGDMtp6H1JLn7wTNxbpCgoHUHcbQdicvUpJ1AgAFgDR/z5xkjMMtZAHCdjsYZCHyLfaBeTi9DLEZoX406nDf3gETHqwoN/y8QmzqcW4pA6Fv1h8caS0hTm29lqp5UoaizCKZiQCRtcRXMV7xGYt2hyjQDZ0dHuoco6CBs+wSJwSkrCZktIJYl+VTrN6Hz84FwOAlkmeUstdiXok2Fd2hhNSZ5ly1TB3aGC9QfWQHSlwWoxJpvDFGglSF8J2OwOw1e0eO0117PZjJNW/RjcyV3a/6bBmGsWJe2k0JAaA8VidSWKU62qpiDYl3D1N/SNHj8GCkBSU2qzVYB/WFC8mcuC49fmbQUPxKQGT8JYvwuZ0VLTqKil0vViBVwD8w9NoJ7K6e5QkJGolSphU71BckdGTfmIXz8hY65bpKbghTE3qQ4A2oeUe4ATEg0LhwUpLEqJG4oqw3ilzg1okWPIn9mzExxwsoCgfcvRm384nOz2SpSZalcSWpuilGPMXZ9xGRws+anUEYdSgkfySKkdLgFj5jrFeT5UruFlaTrUvVqLUuPPm/9ozVdh7vo3EyZpQrXqmuX2DJ/wA7wJ+oDAgp0ipcgPax3hHlOPYhE0kafAeR5EfjQ3ODTNSDssO9K/8AjCRrTXRUuQorJGljVIZm35xCTxOCCDv59YK7jSBqNAABQ+5O/rA886HCGWepPxpASig4yokufpOjTxmg5dfSBO0UqWhCe8W62cAH2YD6wHmuZJlkLIU+kBkkOk3JHPasIsTmXEFuVqff9o+/WNhjbdroyU/Xs7I0apwQlS0S6kjUpPsUkXO0aMZKMPOK+9V3SwdSVFRIU4Op+V6n47I8PNnTi0lAJpxEBh1JtD6Zk8xTnE4hSlBJSEISAOVy/LkIolOlcnX9iPid1FWxhOw7J7xJTQXcVB2gELBWdBIoDQ7i48oERh9OlAPCkMHPLnE56Uf/ABkqLOXDV5CJZZL66KFgvUnsDzHLpZCiNWo1SRyI+kCyJcwFOslWkX+kOJKkgJckKu5Fj9o9zCUdYdQL1KgKHmPOC+aVV6A+CKd+wcT1THWBTcJictJCQp3ctpMXLaWNMtwg0IMB4pJdGh9LV1c+kLTV6HNOtlEzEp1LJReyQ9dqdIEm4yZqSQhzY9HoKQ4nSVMlRSQ+96D6wKcJMKiVV3s1NgdrQxZIk7xSFeMQdKtfhF+h5QvwYKpqUS1FDlga/S8Nc4wS1CgUzVA+vOM2pKkKBDgioPWK8FSjpk2ZOL2jQfopslfdpUlQIJJ/i3OtImMbKUxmAUPCdRpUhxuB0L+cZlc9RJJUXNy8G4Ca9DfaClidW/6Fqfo1361KgupZgzVY1tW1KtCDOsIhSwqWskKNApJFSwYc/SPMMqbL4kk1Phoxbe1LbRopc7DpImTi8wJSpPK7sDsXABvTzhKTxvQepdmMx+BXKUUTElKh+Ui3KcpXPVpQWfcgt6naGOLzU4icTMUUpNVPXUkEMnpvFuNx5lAIwpKU9W1VLtzau8Pc5Ul7/oWlFu/Qqz3Kjh1hBUFOHcBvrCyNbgMCrEOcRqSA7Fnr5O5FrUqIrndnpMuX3kyapLjgSw1FT1cGjWasdHOl4y7NeNva6MrHQd+lT/I+w+8eQ7mhfFn2fCZcru0d6UuzlKaBydw9bu7QT+j1S2JcuHU5PJyz/wB4vBUxL6Vm9HADUZ6n1G8QXJUtKQACwu1SzMbgbR5co7PYhqIJOw4IGosOd+tvzyhTMlEqCXYAHk58hzufeHq0hQIUkAp/kHbqK/lYW4mTY1CktzY8wCenJ4S8bqxvyK6AXKUsE6h0KQ7blNA5b5QFOmJBmzfCgCrtSlg/7toYY6YwJJAFz+P8ekZZ/wBVN37hFTfiI2+sZj8rb0vZuTxpLbB5uNnS0JWlASgqcOpyAbAjZ7w7y3FjEJDMkhtSbOa1HMfOGfcpLJPElhdIIq4p/mMzmWAVhZoUiiTVD26oJ3EPXHIutieLh7G+aZbqBWl9QFUs7gbhjfp/iKcqmiYkaVspNW2Pr1v6Q7wOISqWmbpoQ4BGrzB8i49IzuImygpakJ06i5ANB94BXVM2VehwMU4J1Mk0JF1V2G3nAWYZqlCaMkJFALn86xnsRm5JOmg57nrC5lFQSaEsavY2hiwOX5tIBzUVfbHeAy1WNnVcJuprgWAHUn5RpcP2WwqVau61ITQmYpVTy0v84s7H4UIlKXTU9KliA293cwxmT06+K1yHNvMwWSTj4wF/h4qVyl72RM0SSBJAAI8IqPI8opkgqWQ6AVjewfqd4Emzi7A8N2U4vvTy+EWvrATpSkpTRg2p7EmJ2/bLlFdJFMxKVDuwArivR/fcR4vBlBd0hSDzc22ahvHqZJCSSoJIZkseLm2wi+WpJ0q7vhFFmt9vItGRd9+jJKuvYIllKUqhKtlORUbHYvFC8vXKWy1ODUILMPaGCpI7wjwgnq7eXOB8UgupmJB3DO29NmgfKma1EniMHLmBIdILeGvPc84Dxstbd27gHYUPkYniJdUFMwFJDnSHryfeCjiVBKRqISTwggCv58jGXXa/6ApPr+wf9AUHSSUWfdgw+MHFYCSCXawIoesVLnBExKe7UoqBckcLkedLisTMkgnXQ7inpC8icdhwcZaB5K1JClAUbiZjfpC3M8tQsaiAA9yDcw5mypYYhyWY0Ib7x7NAcUSUGu348FC007AyJNMxU/IHLJTqLGx9i0IFYVYLMxfyj6UsSwtRSPUxTnGSIXLUscPJV7XoLx6WPM12ebkxJbRgTmK3ZVWo3LyhguaieipUkJuNRL3YBNvWKMXgEgEbvQ8w20BdwQCQbfWKE4vaEcWGYrEyQwCTQNfo0LxpdwfcP8DFExJ3iuGxgl0LbN72YwqpxlkzpcqhKUoQQ4TQkk8INXavOEXayXNE5pk0TWfTpNh5bWhfIzeahJSlekFOmgFvPn1gRc9RLqJPnWFQxNT5BymnGiOrrHRCOigUfoCcoy1UJtTSAQ4JN9r7xQXTrJJJJAe4tblsKfGKMkmjjlznK5R0hVSCNldSx+EH4hHCnQQn1J9w8eUz2Y7SpFWLQohBuGAUUkB2JuW/42gdWHSsWmUPNVXaoDszNXpFmYTVIQEKcAF9QIZAIfU/KluflCgTJmKJQlZRJ2mAaVTA9kj9qS1TvtHNWrBWnXf0IszxisVO/SymQhKmmLagYs5au8abBYJEmWJctmG9KnclwamCJuAEtATLSEACnDcbOx+L84FzHMlSkmgJoCHdy1yOVzeFZHfitD8a4+UtheImKTLIIFS4UwtR7l+dB0tGfzaalaCFB0guG00YbfnOPZfaBITUKWvmfz4QkxWLUqZqU5RulwCelKARkbZkqFcjHrYJQVVfSzgE9NoF1zTM7vd2PJ7XjUTs6dKUypatQDAUYE2ICa0gfJckWllTwUB3IuTXfkH96xSsiSbaoRwtpRYpweE0YgJmkUWAU3fiF+h+Rh1jcLrnzZymSsTCNIHDoYaCGuX1Qwz/ACdCtOISoKKFJcVBIej86wZjbSRLSyZtR5JHPblArK21IzLj8WiOVdoZaEiWZbaRpJYGr1PMeUEJzSRqJBSrUCwqnSegNevqRFuZYORMOpYBURcUPuGrCSblKT4FKHNyk+wO8K5JumPWNqOh5h8MrTxEJDE1FCdhqq9+o3iUmYolBJ8FATYDb7xl8vxMyRipckKSvUXUGZgAbh2q3+I1s2cQVKQUKdvC5Z2sGbf0gpqSrZ2Nx9o7ESuPUvUQquptJb5QN+mN0KGlR2UC3/IDeke4yaymSpVg+oUrcJb6xegDS2ggfuINDWjEC9IFxVO/ZvNtqvQDmRWFEEuoMyr06PUwUlaRLdSXN/YfxvHsiUWdOlSQWY+JubbQWqpBUAgH9xDCnJvnC5QknYcZxaqxYqVMMtK9DJsGoa3a1r15QZgQRqCgFg1S+x5kxcaOxdrVO3Q0+EU4fFzCkiYgJJNN6cwY7b2gVFLTOzNelCVaSSwDBqV294oQlSQFirjVs4bm3KCpSCToZ1FqEKBDcvhFIw4B4jR3IYN61+cFw+jL272UpkIUoK1HUalK/Cd9qiKpiEi+l1EsEklvSLllAUxBYk72FbwbLkSkHVNIAJGhLvXn0EcsUnoCU4LaFczCJZExWpKXtV11u20VYrFzF6mDuOENYP0tD7FZYihDKB/k5awZrQD/AKZpINALMAASN/i1fOKeOiVtNmUmZcZjlgyfEH58uvlAv+lJGrcNRru3laNhNlaap1FJdVq0enn5QFiEqJCkkBNeKhI+ArQQSTSAdNmQn5aFpoKgVFYQT8MytIBNaR9AxCQoMaHwlVHq9W/LxnMblmlRZyAaKtDMeWhcsbZmimIwznYUAjUKOLFvOBVyCSTYVZ+mzxSppipY2gaOj3THQYs+6Yuo0oEwqQSUuVMUli2pVxt0tFUvMk6Egg954SlAfi2am0eR0eZkPSxyaqvZWvBKmK1T6y0gFMttxutqKs7M0O81k6ghYUAGu1zawPQEWjo6FJtJspklcUZ7FZupFGdRokBwX2pybeMx2gJQoaiVFaXUXLO+3SOjoZxVpAKTd2KxOSkeF/MwdkMnvVlSgO7TSu6j/aOjozIqg2govzSNHh5QTwoCEl6FgK/8th9oLkzFJ3cKuKjrXb1tHR0Sx7KHRTjlFYKEgaSkl3J5sBWlRAmSzyuVoJPCWHQGv3tHR0FL8rBg7kg1SJgUlKiJWlhUVNbke0A5jjmUtSTqXV63YXI078g20dHQ7FBNtfQnNkcUn9iTsdhlHXiVEkrJSWAJZwTu4rSmw5RrjOGpPdqWDd2oDXfYUt0jo6GZHc3/AL0Lx+MI/v8A+lM5f9XiaYbqUktqcjci9d+Rg9CyoECibtqahPL9zc46OgJJaDjJ2/8AAOrDhSgBN0JBqxdz5io/vFik0KCskC2k1HIjpSOjoWpXKhrilGy1E2hCVBQUGJFPSu4a1bxOVh7K4tILEtdrsdvSOjoNLdi3J8Uvs5WIBNCpzYEGrUq71YA/5geYt1MwFiFUrWotS1/KOjoNryFcv+NsJmBzYFjwvUANzsfaOwE5Ic3Lkk8gas3R49joOLabQEknFSDzP1JAZgzP123Hu8BLmsSyTS5oWAYXO3tHR0MehQHNw57wmg5EVDe/mHEU6P6hd1JIL6nLcuQH09n6Ojn2D6A5+HYMU6QDYNby5N9IX4qVpJZ1Iqzs46co6OhTHLSsW4qSVKskhqkDlZ4FnYJKXDi+1X8tzHR0F0gUDfpk/wAT8Y9jo6C2Af/Z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6" y="1772816"/>
            <a:ext cx="260032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5" descr="data:image/jpeg;base64,/9j/4AAQSkZJRgABAQAAAQABAAD/2wCEAAkGBhMSERUSExMWFRUWGR4YGBgXGBofGhoeHx4gHx0eHCQfHycfGxwjGxggHy8gIycpLCwsHB4xNTAqNSYtLCkBCQoKDgwOGg8PGiwkHyQsLCwvLC8sLCwsLCwsLCwsLCwsLCwsLywsLCwsLCwsLCwsLCosKSwsLCwsLCwsLCwsLP/AABEIARQAtwMBIgACEQEDEQH/xAAbAAACAwEBAQAAAAAAAAAAAAAEBQADBgIBB//EADsQAAIBAgUCBAMGBQQCAwEAAAECEQMhAAQSMUEFURMiYXEygZEGQqGxwfAUI1LR4QcVYvEzQ3KCkjT/xAAZAQADAQEBAAAAAAAAAAAAAAACAwQBBQD/xAArEQACAgICAgIBAgYDAAAAAAAAAQIRAyESMQRBE1EiMnFCYYGhwfAUI7H/2gAMAwEAAhEDEQA/AMXUdqblYsJPtO/tjk5cfEZAkQOYPIO1sSrScMGeIb4WEaWCncdvbDOp05HUR5W/C/6Y4jkkd1JsFy9fyGmSQoaQSfqPf1wOpVdU3Um3DCD+FiDzglaNRAQQYEggc8z+v6YWZlrnmZx6Kt6Mk6Wz2qraw19BMTv+ztjxFB3GxuZ4wV0/ImplWYts3lW9yBvPuMCuCPitvPGGJp6+gK9/ZM7RWNdMny3MWsOcXZp9dNW0qXABWdyDuJPvvgOoWGm3c+h2t8j+eCv9x1pEBTpPBPvwT+FvbBpdfuLbW/2AhXeBApilIB2IJHmJJY6pABEg7GObl9VrUmbMNSUHUtMU1aQwJVYKgwLBX/4wUi5GFDlaYKg6vEWUkWi+83+m0YFzbqzEhQoiAuqbgidRO032gDjF8SBstenDaiHKwCdiVA5AsSAZHAus74tObZlSSGfSCur7o1TYzAgAm45PpFWWykhlJhgRCmwCkgkydt9vnxjlKk6b3uFCC52HaLx6zOCYKG9anUFHU4CvUqjRLKGUw2orHBcDcWgAbnAebWmf/FMpFyLObliJ2GrYRedt8e0suNDOQzBFA0gQUcMPiBJ8tys234NiQHREVqmo0qjz4auNZXexghdOoSSJMCNjgWGikICadMxaXIEEeZV5ibxsTaOCTg8U9R0qRPAJsSOPS1se0MsWOot/MZQFYtdYN2NvNIEcXk8X9zeTCERMG4J4I3974iytN9lmKLUei9XbwUeOTEEcbexjj0wvqMBBEm8wb7zN/fBdLMiXEA6u20jn53wHToFmC2EmMKjobLfQTVzPiAG+pbD27H8cSjW2xe+TSmpC6iZB1HiONuZ57YFQeaBjyr0a7XZblVVabU3sS9jyqjke8RGKctW8vaLD24/DF1VReTI9d9sDLTOrTvO3vGN7M6GOS6kZ0wNO19p3x5gFl8hXZjH4b4mA+OLDWSSGuU6qoJDCQbxAMdzBFmItIxyMzBDISyKNtU+WYvse3GAKeUKVADIiDPvex5HOO61ZSTwQsW+9fc+uMcFejym62NsznNWoKAzhZFpMC5nvb6YQMCwJ3tNu+LqLAVFC+5vbiR6c/UYKznTGowyEtTbZo2PIP7vjYpQ0ek3PZZ9nXBVqLkDdltv3Hc9498E08sFcqxhpmDDLBWx23E++FiUXENBBBkMJlf7e+HSZrxkAZoaT2E23Pqe/EYXktO10xmPap+gHM5bSAQynTMadvW39sKn0LTMuqkOsaVYuAQQ0tsE2GkzMna8lf7sA5RjBFhBiSDAMjY7if8YD61lkWq1Nqi+VipIUspIJEgg3HMxyDivBFp7JM8otaJmq2WqL4dQVFewRmqSqLz5YMqX1N5SsahvJgU9CWnV0M6tYsI8upYJtIsWC237Y8/2+q/ihB/8AzodQYLMEwxANySTwZHFlx7kunFgGlSV0gqVYkqQxLWvC2mP6gbicW0Q3eqPKmlqJHhrTuAJB1naADzY6i0Ddd8T+SlN6hfXW+FRBUpH3yOWkGR6j1hnQrJSSrRJA1CBVF2CndSRJiyq0EEQbMDBRZIFWmJ034Nl2AsQZ3Ax57PJ1scZLrjGGYqzFn1kKqkhrHVC3BnYSAY9MK87UpsP5WpUMpBILabEbdySNhMepxbUp06dTUFfw2EqAZjtBNjBsZ2nbHOWyyrl3dlJYnQsgafhPrMyQQ21vXHj22F5SuHfUqqpGnm5iBJv96JPqcaPJulamyvIMggbgHnb88ZfKoQUCowEgTEkEC+ki8REgz+uH2Sy2oaj5F4YG09/r2jHP8mKezoeNJ1RQnR3R5LKIOxaJAPBMDa+PH6bUBeogkUofmwk3E3IEY2OVzPiU0VgIYaQRYEiZAIN9iduLjAlToFQB9JY8BCFMjkGPiB4H5RiNZ9/kVvAq0Tp1fxaM1aYUVIk2gxsbmSP3fCnrOVpU10qJaRDT2uZAHMxe8HDCjQYIalNBppkFl1E+8A3AvsfX2w3rdKSvTh/K2+qDY8TJmLxfg4WpqEr9DXHlGvZh6XTndNawbkRN7AfhffHByWkrNrcg8H8QdsaTNdJZUNQtOg6VQ3BHM8/sYCSkaq6HYKwEqOD/AJjt6YoWW9+id4q/cR1FOoiJB27R6YmCq+VZN5tvbb97Y9w9O+hLX2dVMyPApgiWCwSdxBMj5XwrqG8j5jkY1VPoQJkySZsskbCBOwPM7d8E/wCz0iD/ACVdjdmZgDwO8TG3thCywiOeKUjKZfLhiSCZifeLn2t+WHfQc2aiNScDTHmLNGkRuPn6f2w5pdMpUhKUhLLB1OTFvMNoM+25jCKvVqox8NfKsQ4XzET8Lf1FT6YxzWTSCUPj2xgOneGSCCCOzagQQRO3l2N/bAGYyhU6lYlTEifPgUdTrOQkzHlC2HyjtfA9UsCJBWdpBHpHp7Y2MJXtmOca0g2ktNtbtTWogBDA/Ekx5r2F7SQR7Eg4SLlBTaaZOkE2NmIKyLwb7i07e2Gq5N0IaYAF2AgyRYGILKJkjnmRbFNSpoZGemCNWkkuQr7SGvKpeNW2/bFmN2qWyPJ3cj3pDrSzNGstUCSD/NpmLLZIVfOG1RI3EyF2wozrMrOpUEKxAYAiBtY76TIhTaD64MfNBR5dLMjGppC+UGQfKo8ugBSYsI3HblsvVbSVKsrkl2WDpRREnlVMEm8GPTFdEjeqK6HSEfUdXlpyXC7htoYE6TLQNStpChj2GOs31aszOSBS1wxWkCiqNNoCnTEEXMkyTucdtkHoVHqsmlNVSn4bkm0BROnchnBF4JUjg49r5RZRmJ+8WCiHYA6jAMiYIPmaYEXnGvsFdUUdOZSrCu3laojFnk3k6gATckEzqIFhecWPVVVNBqbyrB1j7uoy2pSobYgiJF/vCIposgorVVIqUyVYgyRqELKkQFN/MJMztbBGXoioWaS7wNMiBqUgCW8ojTIkTFsYzYoPo5FXradTaEAUMmlZB58pIG42nnY40vTugLTTT4jVATMknc8Dk77++E/QPMoZV0hNyCxkEkmQTDfESCbja+G9TNuo1ilUU8ElYjibcbeu/OOP5U5OXGLOz40IqPJoKy/QkpsKiLJS4Mfhc773jF+dJBDQTww1BUA9edU7HmPXCVev1nXSii0zvOr27ntgjpnUq9T/AMY8vJcSJO3O0/QcYjlCfcilTh0i3I9QqVKhFOnTA5YTceskE+59cGqoVSagKECAQszO2oHtJMz6xGK6uXC3a43uNG8mAVt6iN/phBmevMSyUZ0m4Y7k7Hva8e8G2CjHk/xWjJPitsa5P7QDxNLBVa4LRaeSJPlntgerkaZIcuQolpVC08wALTa2wie2K1yK1AoRm80GBsrbTNtJkbze+Lc9kqpYUxpdRBYIPJrJghTsSBG1pLQcMSSetC221T2cZCrrXxHc6juigyvaSDO0YmD8j0UhtTDexIJ37k339DFsTC5TjYyMXROnrVFMFlW1igmVvI2PluSL/jOLf4Q38NmDG+rSQY3hfxFycMgw1ag+tjIIIEXA4sTxf8bxjjM5d7RIAE2+In6xBPsIwpz9hqPpimjWFHUtUuZlhzAnYzudtsWZap4gLAQDIgwCAeO/GGJdtQWoNQJ3IMid5j3jtinNZTxGMU1t969z9DPb++DU0C4sXUcvl2BT/wBgbUrNuR/TOxAk25kHAnVcmisHdZIO42m8eU7fXtguuyEeamBpJDt5QBItB7/T64p6nmtFIaZhhCnUYvIIEXBg82/LDcd812LnSixP1DMHw9B4FmPbse0GcIXzRZSbgJpZgDuDbaYO4Pf8cNq5VwF06o+7MAD1ggBR3Nh9cLRk5BjWFImFAJe39QmIJ22sRvt1MEUts5ueTekAhPEIKKV/lwxYgTMyZsIAIABPEbbHRUBTw1iIVvMuqC0Kix8ZnzEKDuMDZRWVg4VyCVQsA0SR5lEc7HT9IgHFidQpFyGDkL/6x5RAN1kgmSO4F/riwiRaucqOGgrq1eKhonTDgxpSbydYiI2MajfDNaLVXC1EZQX0K0g1CwuFseQTIOxeeboGzKgMiMqiJvF5JMgiT8IExzaNsGL1ArThi38pi3laGaQRI3CCQA0dxEkQRaNToNoUhFGnURFFVmVtbMsGYBZl4XytBBupnjFCZZyoDOiqZBI+8VuyTsACggclh7inJZao+lWMCd2ZvDUEzEam8sQZgGBzg9M4oMr5Vd9cLACESTEGYmoQB/xwLlXQyKvsM6WtRWLagmk6SCFE6RH3didMwQN+cP8AJZylVYoWJts23va8i/v64GyWQy9Q3OsgAEDb/kx2JjYT27mxXUfs7TUA0FYFdyCZb9LRM2xxvJlCWR/Z2MEZRgvoCzHR6qVHNNoWpdpgenl3v8xjwP4AbUpIkE6WPAgSAbHm88YeKqokM+o3Nx5iDvMTYcYXVM2HMU0kEQSRcev0JOELI5djuCXQsr9RFcCmuoTY21NHobXP9++GGUy4phnU6VRTpDBhpNpImDP6YEzHRnnVVqQFhQQJMcWkQJBgRaTj1tcaK7GooHlAJMkbbcRP0PbDXTVRFq07kNKeWq6ZolShGrmWO5Ppe49sW5NqwT+bvOwHPr798L6PWQiECKTJ9w/F7GwkX9cGZDr4cimHDORMsoA9R74RKMq6GxlG+zo7/HUpzcqD5fkf+ucTDAPO9iO1/pyLY8wvkMoVs1VZGkBOA1z8iOL7G18E5HqzsdL6QCLfFIt92QJgfLbGZzGdrhRpZvDNgQASBys7r7GJxMt1htHmBbSReDqHG53F4j1nFcsLaJllVmvanV+4w9tpHfBdNvKBt3BJn/P/AFhBkep1k0GppZX9YK8D3ECfnhw1XtJB3F/rviOcGmUxkmV5igBLFRsBJvIn1uIxlOtVGNQpSpGqFXW0XCcDayiBz9DjX1HkQdpvYz+5xgeu9PHitsDbRLErOo6hYXJJLCRAA27WeHFSnUiXy5OMLRRnOmvUCVG00pBW0amA3IUWJHqdRkb74A8N0NN0ZSZ+AkS0fECpkFYHqLwJi1uQy7tbUSy3bzFSF5VbyxOwgEXMjYijqtF0qqrupUBqS6RAtBIPqS25ud+QcduKo405WX9T6wazgOIVWsqyN9zMzqIAEgSN4knAeaoK4L1Kn8yJ+GZF4JvJYyOLC/GLm1uVy6PreUphgwCW1aQS0AQCy3AgD1xX/HikadNaaAqDqJbeTBBM3W1oIsTfaDoW39hBCwrrUJKkswWWCgmSxDeUgzsCL9oxd9ofCQr5k1mSwFxLgOQ0KNIDkrpvF74KqVX0kgJVZqhd1KEaSVaYSzRDAACRY8Thb05vEYppUEkAKVnSF80CFkFiqr+dsY3XZqX0dJVVgIADsYBWwWWAE8AaZ9+/AYuRQYIywoEKd58p29LRO255w8y3SkapOjw6SAAhbBrHTMASxHJJJnjCvr+bpOAlNYCHeTcXHPHp6nEU8qc1FbRdDFUXJ9h/T8wyBWUR5rarCGAuLX2JMntvjQiq7QW032iRv6Ax9cZLJ9X/AJaU6hlBEbWvySL2mPl2jDk9Wpr5Vey7Gx9x6Dt7Y5ubG3K6Ohimkts6zYJYsSVI2lvKw4n5k9rRbHGV6e1NmqtUliJHh8+kRYW2H0GFXUetan2BQQZAiJ9YmfS4x63VJoqKdQMZJINm/KIvwZwSxTSMeWLY1rUa4JbSv/KOQRuT2i0XnC9zVp1ANMCdShdQU+3eJ9bDnEyfWapUQAoBgBVnUexEyD/yjDjLlaq3VrbC8+hEGJ5Bi+Mf4do1fl0xXW1Gp4mjW0AkgwsbCN/afQ82xKOdoqGIpQVYSfhkE2It3IPHO+GaEU2hzq40mJjv+F5HacTO5OlVUQxUHdoWLmbcxHBO/tgea6fRvF9rsKy+ZWooYCbWFpH02+n54mFPT+kNTYoagZJMEBvw4mCJvziYVKMU9MbFtrYvoCpRESfBZpuPh9yOYi+KF6fUZmBASAHhjaOIjcgAY0dXoDMwR4CWJYAcDnnUSYkcewx30qjTpMysJcbOw3Hodo74qeVJWuyZY7dejNnrDtR0gCRBUn4hcAgfI/KMMOmfaBpK1Fi+/wDf6/li3rvRhqLAKpNxAtPIMDc9vnjLrrUmxMCSd7bE+mGRjDJHQDcsb2bkZlWI3k88e3p88ZX7SV2OlPDhC0wDIlZJMCImQfkMGdMzzOrU/EpjgCpIm3DRC7cxhb1ZqgampVSx1TdDI+EEwYIBIseQO+GePi4SF+RmUoimuyuIALeGoYzplvNqMEbQpn0g49TLf+aoSqrq8g31gkACLAhVbVqjceuCenkBASwR0hVgTqaSpERBEGSPzmMWCv4lIuV00z5FQAsQoAJWVQAAeUjXsZO98dPo5nYLl88tE1SaYjwyqFJufhLXJFwGuNiZ9xcyFcLTUEB4iACxMAQBqIu3t8XEQG9DNI4ajACrqeiQY0to3MiSPhIvadvNjuh0ag5qivUWmzQaICMNZFoAEmSNJEgTeDeceRjTEeZkeEdJdFGhXabkQTBBBIXUIE2BG02ZZTM6qqVEHhs40Fp1SdUTfcwRYse8gGMDU/GVBqHkuCAphWElRI+EnVBPaJ4w1pUw9NWUK5DMdyGF9hHxKZJ1W0xxyGToZjW0aQ5StVo0/MVIZgeJGkHywNiOfXnfFVb7KAFgYiCA0GJI9TwRv694wd053q0vOQVlBJAuQGueLxf34jDWhT0gAEQAPYDiLXGODPJKDpHbhCMuzKVvs5UGXaiukkrdiIO91UwZLCwNtvljO0KJclZ0t/ysAQbzj6UaQJsBO1jv7XwDmcjSZdBpgEm7CxEevtbB4/Ja/UDPx03omV6YBSNMFShEEG9+De0mfbCnpPS6lKpVoiB94VCgv/x5AFz9MM26dTCA0zp0bEAE+sxv2OPNBqH+Sygi5Iu0CJE7Ht7YBTe99huC1/IIy2XkjxEBtBIET29xzwRjmvSABMto2NuOxIIN/wB74rznUquldIB+6fMsTt3k4CyfUnNUK9SoBMHUg+LsIjYfvbAKLewnJLQcy6wdCguBCkg3HbiDbb3wHWRiuipIBv5YF449AdwPnhkjIIM77GT8+cDHLLU1Lt/RUgEkdpMzebemMizWgCvnHWAHWY+Mm+9trz6bX9cTHSdIBJpNJgyHBAJ/XbEw7lBd/wDgupvo0+hWAuZ+kn5Y9rUlIEi4vPPv2xxUohBvbe/6f2x6pA9jcW2/viR32OQNmm0QSRo7ETf0G0YzvWMkr1PEstOIJjb3i3ptzjYaZtv6Wn88B57p4qo4BhipGoHb9/rhmKfFgzimjGv9nKqsWpsGCmVK3JA9ueIwCkOr05WSZh4hTvJJ9TEjYetsaZsuyqUeWBs0GOJBAI24I/thL1DqiP8AyVoqo2U6p0zZmMDbmL3vOOlhnJshzQikVf7TQqZmnqZ6GXVNTFy0AkDzqRMBje0kWFyMBP056Tl6WpqTGEZWAJXWVBqLJKE7XgDTGOvAqIrUtKHUWQ+He4RTfvAYfegRUEb4XU67BigqqQrjVezEWldQgzExbbHTu0cyvY1olKTO2maolgoBJ8qtrd2jVJuAoiNyfLcA1GzJSozQSdKqodiZPwWG5bUZESxn1xTlc14bCk/fSWa2i9438pUm59NwIJ1XqNOjTVaaaqY1OCaklZhVkqoIbykgW3GPUZ6ItUUUArnVBIKqLt5tIudghWYIJG22Cch1FKtQzeoCdj5QNLAaSRvqZTwvMXsppuahp00RjAYKN5Zm2I4m6z6TtsXlWZEcNYggbRJECQwjVZQsDa55M+cdHlLZofszW00irBwdX8wOWHnXUCB2a58vHMAWcZurWYr4IERBdjYCeR94yeJ54MYSfx5ILsSatMBCwGoNB0gzvq2VtvhmCSQAm6uwM/8A5j12/A45GTE3JtHWxzSjs0QbMf8AsanH/EQSL3BiRPoRzvirPUalWadMlVUSxMyfQHkjn5Yz9OszHzGQfU402QqTpX4WjUXtB4i/J/zxhE4uDsfCSmqKqPRa6HV4hFNgDCGLc7iZ/HftfvpVU1G8xK6ZEEypjknsR2t2Aw3oUBJeGLH7xvYX7/kOMZL7S9VPig0mYGII45g9vw4GBheR0bJqCsanP6XKimFFgSJCaoBGwi/cgeuLnJ/8dXTBiGQwA3ANt/W/9iMhli6HUTa0cAi1xxtH/Zm+rUCKdYFzAO+w9LAWt7CcBJpOkGrrYGubCmGsSbbAHmBJB2OPTpEnReOWGnsYOwa0xjP9U6nTqEmCY3YbCTeTu3A9jhTQp1K0gGy3AJifb6YfHBat6EyzU6WzQ52sXqaPvbxIAiOBwe/piYDPQGamtXUxYgTAkAfjHb3+ePMMXH00A+XtG3qrAa524j5jkH3/AB7I+odbWjFNgzBhAI4BsCcGZXMIyFdQYg3CDnggXjvf1xM7RldIVNZukqJtvPHPJ42xPiScqkPyNqNxCctm1IVg3mYAkHvFvbnBdRNNyv7/AF374TZHLeHaBH3ZZpHv3kiN7x8y412ESYsDebcfvbCZxUW0g4ttJgHUulLVADAC8yJkd9r7Gffg4zPU6VDLISjpWNQeHEGVkG/ttNgTMbWOyamSDDFSdoiflPv+OE3W8iDSaDpZviIA7XmdjA3B3GH+NkpqLehOfG5JtdmN6F1I00X+YhRWVgAkMXiAZgSV+KZncDcwLQrkIxDqlZmYlbqY283CXHPDHa2KMxlp/mMdKIIEXZm2UellkxYAW4GL2ybO9QsXKAXU6WdGBgWaSxaPu9yfuxjvKmcV2tHghqRepRRyzg6ixDQQbEg6Qo8M+WATNjGBl6ezaqRc+AvmBOoBS1pIE7mFLXWwvYYKy9NmRSR4dIVfDaQRqIUnY2FhtYCfnixsiWy1Op4iqoGrUW0zJmwAnUCdMkHgWAkl0A/yFP8AGOiVaRYkKdKgLZgGIIJs3r6j2GLukZ/zebbUGZWAN7gm/aYgce2LeseGqa0aocw1WprOmFIEEc3vqM9o7Yry2UYUhWamXuF1fdAVYCtpuDOm5ItNjxrpoxWmaer1dGpuoApMRBAkh7jVNpBuSCSbgbb4WHWQHIYg+WQthpAVfkYAnuDvjX/ZrJ0HprWCJJAtOrSYE4cJTpKxKhEbYlQoI/uO+2OI/IjBuKR2FgckpWZDJ9ErQWNM+UiV5g83/LfGm6ctrU2BI5B1fv8Atjv7QdYYUyiv5mtCmDHyNjH57YXnqtbSILKphSwd2g7X1H4ZxPJyyq2PiuGkH57NBV82kDsf14v+98BZToaOFrOJaQyrIgLuOY5k/pGKs71eoqaa7eLp+FSWYA8G4hTffFlHNVbGRpWxMAkHmLQF7Ht+HuDitBck3TDa1FjLX0naBKztDDeCB+HvCXquUrEFQwIcgABYKmxN+1tpvOHH+6LoIBnVuViLdo+vt7xha/WkBPm+HcmT8tzz+mPQ5ekelXtnKfZVPDBZSoETr5II3Ejkd8E5rLUaoULAZbiBwO/oZ49MLm6vTYmnUL6dwQR3n8Ox/DD3L5mkF1AqTyfe8kjfk42bmtys9FR6VC9M4tFdDy7A/CALj0txfbExM51bL05cRUeeN1G0TEAc/XEx5Qct8f8AB5zS1Y1oZKmgZaY0gH7lrWiTfbafTFhotAE/CZvubd9vL29TfCzJ9XqatL0jT33tJ5MQOb45zP2jSmTqsQYGkSCYB3teD3wDhPlS7D5Rq2M69EkEGVI9h6zt+Zx6mYCwGIViLepHv+XGOKJaotzZuwgxt7z647SmmkpURKi2s5Mze4YQynixicAlbqRrbStbK81WcG4AHES34R6m3phL1LNGI1Md9UA7AXgRYmfwn1DNugOzBKFVwpuBUZbHsr8nbykCdvXCdAGrCjUWrTJIDeZUMgGYmzatS8gevItwYfyTtUS5c34tU7Mxlmmzt5CChlZgkwdJmGYM8yLbwcAjqektoLUigCrAMsRY6iNjpH4DGl6rl6FOs9JQ6pAVASocTckQTEkklZO0GNsZ3O5XX5dYV0tY+XTJMqdzDGJM72Ii3XjVnJmpEyXmV1Z2AA1BjqnWWJVRAJJa1zGx2F8dZfK6kWmjBtM73WRJ0n0M22EyeCRx06vUCFQbFgRLqslbz5mBZh6dz2GDTlCtBCpBNNSxTxEZgAJZlCMZhRJJgwDaMGLAOp5WotFVKim9iq6W1NYTvtFrH+q3bFfTNQpVPFRjpK2B0sAQSDPInTMjYiMFHMUyUqIWBplQVaRMysrex5jcSeBOLKfUFqMRKo9QfGg2aBZrTc6vnBmMe9BUr0xp9nagQsy1Fp6m+Eghb7A/02G9+PfGiy3VWVtdZWW3lIuI/wCPe447jGMyfRgY01A7kBjZw0HYLqA1H6TxIxuM3lquR8OlUZQrDWIALJHFQfhadze2OT5GO22tnTwZKSXQt6jmVqkVKbEsoNyu4PHcHe57n0wryvUairpJDKeCbj1HO4xpczlmLKaarTBA8v3ZiZHJ+f8AnCqt08KzKykGQVWOCbjsBMjfjCoSjXFjZJ3yR5la1TMQNlUje9x+/wApw7zNcaIqcgKSB+O1o2/dqchTGk+QAEmxJ/Y3tiZs1FXymV+9MRvHv/1hMnylSHRVLZms1mzTqaVlUFgt4tub8E3Hy9cU5yjqmwUQDeb3ieb+8bYe08wgGltGudSMRyLiD2t2jDLqHTgVIJJ1WBaLf429o5nD/mUa0IeHl7E/TPssCssGW0g77CSfWe2+GPT8kjqDBkCNICkA8yD8++GmXrEAXE94+Ij0Hc2wtNRlJGjyzJvAAO8lV1AbnykcYRzlN7Y7ioLSLz4FMhtCqeCYE/Pvf6YmA+o0OKQDuFDSDPlb1Bib3BjbvbExqxWtv+555K6CfGR1WmjEgHyyw3MCASfMOdIJmeeLqvTaZrCppCyilZH9I0HfkFf0OB890mjokAIdlYTMzIPtxIufytrZJXyqqtcrUplihqEmZAlNS8kiQYtebGxxSa06sXNyTtq0g7xzPlEzv6R7mx9OccvSmCCQCbc+4+n6Yxh+0VZDpdDI4uL/ACsR7WwVlvtJmCCfDDKTwDa/49sA/Hn2NWeHRp61cKjEng/Obb8b/l8kXUXYBi41owLANpNjLFqYkRBEFFiYEXOCaLNmabK38sT66o3Hy+sxGOWWqlHxVAFSixCyAUh5DEgSdjq0gEe5th3jXF8b/oK8imuX9xFUzAqRBqO4XVrUMSpEmCNQIMMPhiLi+FOfTSqgFXYCWkq6g3gD4oO5NzpJ3uRgzrtSvVrVKK1pGqCwmmm4VdcgAA2gNESDjjo7j+Heo4by2eDCajqCn4SBKq14PMC2Osk0jlNpvYtepSCK27sFIUiRIvbTF78mLnsJY/Z+k61GchBUFQ+Vl02YFGUAACCGa1vh+t3+71NMAonmCkBSSACSAP8AjIB439Wi+r1g5jMxoRi3mdnFjAEkD4QAVuPMfLaMHYFbQrbLpYUaZKlRqZmEAliQQPiIEQbSYYiOK8j0BWDsGK+HDaSbs0xpBg8cx3thz1hKfhU6lN21aSGDBTJXTMtOoVNDpcXhWvIku/sn0FsxDFglKkT4pUaVZrgU0keZjElmm0TO2AlLig9Tey/7HZFFCZoR4VNS6EySkfE0soJYKdttXAK4X56tXzD1K0GX4YRoX7qid7bneZO+F2b6zUI8GmuqgJUFbCB5gANwV35mCbmcM6HU1CqWQmBZYkEcY52blH+ZdgUX2C0DVUhWY7QL7RHfaAIwa1NUKu7FjJWZO24FvfeeeeBqvVlYlIdeVB3HoO2PfFqOh0LcRINrdxOJ3yfeihcV0GhzJIYvzZogX/XHqZokw5O/MED3gYTgMIJLCYj07gjt64MyzMzaEN2kFtPkH4b4FwoJTC2qBiVgM0bgTEdouQP7dsdZbqE+XQWVd5ggdubji/bAQbSdELqHxFWsfX0J9cWHOlV+IEH8PrHb88e4nuQfVrKPulYM/EYHpvcD1M4rDzdWlTdo9dr3n2xnOo9TJNj8z6YtynXGCkEArFp/uP39cH8MqsD5o3Rr8vXA3aJ2N5vfi8TfExlKWbYiUgTwGIj8bz7YmF/DXYTnfRqkW4JHmixtax39J7YuyNQA+nw994tPvAj2wD1KoAhIb2Mx7/PF1CvIEhYNuP13mP8AvCKbRSy/PZCmwKsAFIgxyJsfXv35nFQ6LRpi0iZgajE2sPwPfFjVCZI0xJERfb1339sAZnriKnhedmB02E6RvB02Jjt2wyCk9Ji5Utsr6jVpo+m+sgABjf5mdp2xzVqoqCnWqaZLtvFxTIVFBIPmJj5g47ylOg1NixDGfO22gTvNzPYbnAfUIZGgaqcMqqSCzJvwYUQNo5mMWYYqNOTJcsnL8YmVzdWJTxBHiDUFtrdQYLGPUgXAJJPM4M/lIwogMwqEsaIUmSrEEEx8PlEAT2JJkY8z/TLag5cKZAQzUAVSSQCtwgUSVtAAOnhLncxp0NRZiFBvsQTYqIFrHa4iMdXtWcp6bQyrZwrXCKhdiknSCWM6XAsY8mmJA2HzxOoOA4FPzqsCVJFlhgxbudLW7nk7LNR1wzxpUoim9zY6oIO02vJC2viNWUU1WSrKCzlNQMiSt9rVAQRsNVtrFx0By+hpkajV6L0nnxCQwvDSsqzGQeGuB/ROHmaqV8tSSkWimZBKfCxI+8ZNzGx9fnlmZ5LsX1Ko01FgAMPKeIIa4BF5AO1saLp3U69Tw0NKk0vDMQFY3JkwYUsIOwg6sTZoyq1VFOFq6d2Tp2YMtTUAq2kxOxAsfSI474Z5Wm4capBm8AHSfflD+n1ubpeiuHC6S0qRExHIixi5m3OD9NoCyx5MQf8AkY4/tjl5Ml6R04QpWc/wCSJUE7iRz3+YOA81lGuLzHlIJ+hvcRzi+jl3UwzAk39gDba4tft+GOzmaiLOj6Xn1ixjjbCFaenY7TQtOUpoq+KDAMaiJDAmDI3BBjnA75wKdOnw1+IKdyJI44kbc3wyfO1IkgIAd5BEHiCCtzv7AHAfVKpd0dh4iiQGJJ35gm3sLR74oTvsQ010V06yv5EIBP0PNz2jvaBhZnaEAyxmedj6/T0wwGZ40rIAg7FIvIv+BmcKs9qZQZldUSJgTtPb/HphuOIrJIpodPaojsCvlFp5BmY7EfrhvkumoUDRczaJ09pB3FpnF7SigsAe8CNxc22BPynjHrZjSAVBB3Frb822vgZzlLSChCK2zw5dZB0+baABcX2/7xMU0M4Wk2+WJhf5exia9D7qvTVryjQpMevrbiJH1x1WplYtabxOw2Ntu0YtzKqTdwRBDKbj+07XOMf1Lq9XV4dNtKzaYmN/MYsbgafxg4XixyyKl0hmTJHHt+xvnftAiMq62DHyrYlYHMccfM/T2l08OSEeA96j3tJ+KZtvc83xlPCarmEolZNRh7GTB5B/Ebb42n2gDZDL+BljUerP84lQC9NyApHIUkRqXYmPvYujhSS+yGed2xfn82rqTSeMtQuIYg1WUSXfuCBYe2FGXzWtTNVkBBdla4BsFVI2JkCTAG54BeZjoVWpRvQdHg+YFNZ3IDLI1ki2pfNv8W2Eb5laQdGSHUXQqQRB+G4kH2vgoPk77MlSVdEz2WdUIbSPKxFQFYWm63tLAyaigGZ+d8C0HXw6dzCFhJpl1YggKAIA+Eix7k4tq5oOalJpSaUvEAXZGPElRpIAuZ/Hzq0qVGgFFUQvfUxJLNuTuCOOMWqXokcfZn6nT2DGOQWTmZMLB+80iD7N2x706ifN5Q8AGBBJE8WJkGJjYe2HZ6ooK6ULVENhMAkmIClSYNgRIvscK6cJU1KwDU7RMfeg6SRBF9j6++GLoS6sb9Pp0VoGqzI6q4YIdUqZEA3MqRfeYBiMcU+r1aZLFiCxDMxmFH9ImyqVJAA9oHFXUqDtpWdBMM0CPiEqzA8GQJFtwb3IyU9BBrNNNQgZFI1OAAf/AIi1pvHabEavTC5VVejd5Tr4qkEgqdIhRss7+5J/KMMUrjmNpmOfyHpjFdLcLWG4Sf5c+a1/K2wMD2m040HR6hYuGAADQJJm3fa4mLTji+RgUG3Ho7GDNzSTGVSoAZg8cbf4kxjxs0CAs3i3PvvjqpSkQAB37gH5+k2OJT6evAIPof09cSa9lQK9QEkaWtPm2Ef5k3wPSdlBtpWJImZ4v6RY97YOzNgbhjHwwJP98KMzmQ250sQJBWQfmNz+Xrh0Nip6KmywrsDTMCYZCY99JESLSeRbfBlHpKX3g2YTAJi3zg7H8cA0623ZbiT6QTb0AHyGGgcuFRqsLOocwYixIJg3BBkDfvhsm+uhUUu+zxsmdMSWUWZdiRxedpAP7OAXMDR8PBE/Ii9/TBeYrVKZJIYWmFuAN5J2uDP7uB17qwrCnViXY6J8sSt/NABlgYE38u9sehFvRk5pbQqFSCw9ZxMcFeecTFdIntmio1a7VDrRjpEkiNCg2uf6YEycC9dyZJV6HmOrWxUWcHkTeBedVzvjTUUNalUY1NTqphiZ0kG8RYggMO3w4vynRqWoV2LyotTXYiAAXa4AgQBufwxLjlu1ofk6ps96BlUpqc5XVUp0kIpljClyOOLbfPCTJ5tTUZ0DPVeS9ZxYbHSgaYFgNbQfKICxdv8AaJqWZpp4ujwQYQAsIICgWUAFt5998JlNJFADjSggSAZvsIvA3uOMa5VHjH/f9+gYx5S5TE2YrolV3C1NZs6E6i8yZTU0n1UkkXgn7oFdXqOWWSReDJknYd/X2GPftL1GjUKeHpqMD8I1WiIg7yYGxG3E4eZaqTQUny6hLFbAn1NzfknmbzOKE+MVJrbF8bbiukK8xTppl6dSpqYuWptqT4GIAnc+UaAV/wDsPumVuYybVRqQM73CNBCstNSW350kSOPnfTZfJvp1FQ1PSylJ1AgwRI5hri8gnGTSiVpI8MId4c7TYb/DbWJ9G74oxTUt/RPkg46+wfIUXcNmKdUUXpkRqaGqNqEBRsWEhptsTxc3N5bLHwQ7EOVYVCPhLLZZJMXIMkdxgug2XR3XMUGIYLFRBpqIUlSyzZgdOo//ABIjBnUsohoVPCrJUVx4aoVGoMCpAgkug0s0XgkSLm9XImSr9xMiuH1ozcBDFwUPliQY+EQflbDhMhVcKfDUinTbWkgSTJBAB2kxBAG/eAJk8zVpUadNaANWqzqkTKMCQRBBmJAvJ3nDn7X9Uq5XNU6IewoU1rBFBVXJl97E3iDwQJwmXJOkHaMrlXWnVUAapUAKsmT8RUbz8W5BuNrTjbdKrg0xpOr1Aj339u5xml6I9aj4+jQ8AoAbNJBAKmYEEHfD7pNJERPMSQNJk2nmx2I2me/piPy5RlHT2W+JGUZbWghsxVZjcooI0iLNv7gelu2CsvnSwlW+qj++Ic0rAqeRBE/nH54ozFJT59MwLk7gfLHPbTW0X00+wjM5daoGs/8A5j5fuMKq1TTqEkRvItfFlTNoATJF+Iv3j0x5lc6arBFXVYwpMajeBvy0eu+Cgmv2BnJHeWpA0NYAJDFWBIMHccRBEx/8cFZ+glPKKz/+WoxZWD0/hEKBBaT5jJAFovtfrNdIGX8SpXrCjSq01XSg1MWRh5lUHUxIJkGImZg4U5rI5zqFVTl8vV8KmAlLUCYQbamNiTMkzv6AYohDk9dEkstKgQZunWHhVy4P3SkTv8O20nVM8EQZxVRyLpTrLUKM3gtUTSQQGpMGuLz5AxBHfvbGio/6X16S68xVpU/SSz/IKI574tpZcUtKVtFTTIAZF29DvfV+vOHNfG/8AL/sVoyNGgzQEVmnsCYjvG2PMfRqHWaFBZI00tKj+WwlIkafKDpBJ5F7YmPJ2eA/s50x18gD+GyMJZWUrYGzRoKHuT6j086jm/4emuV0monxPraDEyNIgwpY6jGwIvIws6L1kNmRqd6jVFVCfMTOoW4tC7j17k4UdQ6giVzTqU9Y+6CSqmDBsBqEns144GEqLbehjftsa5jqevSGl58op22MTdT5dh3mT3wP1LoTMxCUv5RU/Gxie3lMx3J4B2wi6hmS9RWmAogLAED0j/u2HvTKwfLBPMDLQQYB7CfU/uJxtPEk0FayaYtyv2VRHYgoSRBWTA7xImP84t6n1RVsLMgCMhuIiQGi0yPTfvvxn8xU1q7E6mWD8jH0tilM1T0NqRWuvB80yN5sQI24F5gDBxuT5ZNmSfFcYaDspn/HotSUxUICkD4RYRpg+u/54oq5F8upWno0+KBT1AEGbDVqGlQQCT9Zw56ZnkdQlBKVKpa8eZhGmFO+xjf2jFuZ6W9OnBYNAiNIX0F99v6SNsDDKoS4r2/6myxua5P6Mn1XJVNdVPDpipRCpUQGQFAC61iPIXMmLjUvF8L8wDRK+G8eJbXexW5AN4IYhTp3vwbuF6auls1lwqrTEPJMEnymzfEmlgGE89sBdRlaKrSbTSqsr0lYk6TBFVTwIYgGd5QxfHSTtnNlo3H2iyByDZXOUVFVqiadUFlpvE61Hd0ax7hmgm2Peo0aQIICQykjVBNrMTM6oO5739kef+0rNkaNAqEeiAFqLV8zAzoUqIYBQ0ySYIEfETjnpv2dr5xWoUcuGdlBaoHCopnV5STBMRIWBM7nE08LnW6HY8vx3asIpfajLLRXSrBl1LeRIWfQgHbgExxwi6R1FjTcNJJlgeS0yflMj6YfD/SXqGvWyU1WxIZkgwAIGmdUgX+eOW+yf8NUYVXENq1Cm2oCTEEsbQPc2nHpYoQTChlnN2hVT6gR2k4uXrVQ2AB/+s4bVMjllYCmCxEEtrkT2FvxjDrKdVo0FC0qKqYgkgHaL7b+hxM/jvZSubWjKjo+ZqmfDIkgSRG/pjQdF6aMqW8UB3K2B2B2uBebz9MFN15mMaiAbEAQZiAODHp6zgH+LgwRf12a3533wuWT1FDFj+zU1ftHRCgigjPMmUHGxmAbDkb+nIef+2NUtNPSgBBi86gN/wBLg2I98ZipUiYJj0/x7fhigv5uwi8n6fjjflmxfw416Gz9UqVQSXY2k/hB95I+mAAqg+Z2YW06vi24Nt7b2/DAjZgqQAYOw08z2gDBFKuCArEeXzSRLHbYzG8/XHkm2E3qhZma/g1HSrKR8JuBHYfO9rSTiYdaKbIGqLrdJikeBJAJAHAb3+UY8w2PFrYtuS6M1lcu5cFNWrsN/XDXrHQa1bMpVWm510w19y1gwv2YGw/UY3WY+0HSsndMu9SN28MQvuTBH0x7T+2dKpoqJRKKpIUF1gEg2jf/AJfLtgpOMWnYC5S1R86foeYfyeDUMSAImJN8Mst9hOoHSq0HUbnUwUbXO+NdW+11RwdELraSyiOBFjvwODM7c15zq9Zmg1iG3KktaBF78z/3hbz416YxYcj+kZ9/9NeoNL+GGPo49vwwO3+nWZhtZRCGEKxvaL24NxjSZv7SZgwUquQsT5o7RHFr35Ixz/H1BMknVcmdZB4kztH5WjA/8hfwoJYJfxMUJ/pnmgPipqB/U0H8MHL/AKd56pGutIWwALRb5dvzwbUz2pDrJiQvkIjzSTdRKyJM7XtOFWd+2D04p0K1Rqa+Zwz2CiNQWTqMCRH0nDIZFOVcRc8coL9Qz6H/AKZ1Gaq2YqL4LglbmDrnUpkyNJ42m/GLMx9lul5ZAhzC5ltWrwzUUtZSG0BdiAJgf0+mM11XNeLTer/EQVYQtVjGggXKgljIkyon6HCSl0uq1F+oUNLCk/nVZ1KZDahayG8wQQZHpiqL5x+mSTi4SPr+Y6/0TKDW38OrRBVUDOLxBABIIKxfaDhD13/WulRAOWyrTcE1BpgCD8K3vq5Ivj559pfs5UKfxTaFouwKhRuGggmSIJZr7CS1hBGM5nKbgqylgRqCjVcAMTDEC5jn2xRBprRPKLTPoOZ/1PzmbKI+k06jgaKawQLm5kmRG0kd+2B1ViimozNw/aSf7R+7YxvT82UDiGClQp4IPxArEQx0x7E2xpOlqGMo02n4psRsfWeD29MSeTFvZZ40q0F0khAdJEiDebi36enOLGqH6fv9/nha5ZKg8vkbZgZE8nbv2Pvg4taf0/LEM1suj0drX/GQbD8xj2vmJEDcYH+RIG8XPucXUMrI1sQiiJZtriQB/UxGwEzjK9m8ilDwb44UxHb17Xx7XVAAUqK6kxYMrD1IZQPofljxFhgRe/wnb5T7YZ0Lu+jrXsduJ/e3GOvB0nt7H5jm3tjlRbj9/ne2PTf074yzaLKVZgYDFHB3UwZAv67E84mKVG+35f8AWJjGepPs7fPVK2pPDNRSL76vxtwdwecCdPpupRX1hQSVBmxMdiJ+HGxegrBV0rMEFhMD0PPHp7YVVumVaaMFYgk6gwHlMXFvu7DvttjFkXSCcHdso6d1tKkhzKzALCxjcEm5PMGDg+mfE1Kr+HpFrLB5UjkrNotH4YUZbI1LVaYMBirgxMRuP6iJseNWD6+fplojzAXsoPym1j24n0wE4K/xDjNtUw0ZclYJvv5TpNiZ7m0b8zgH7QZSplQlViEkwwLgMSb6mUAFQYF+T8scdJ6oivTfUG0vKhhpmDtwIkbxjL/bDqFRc/Vpks4So0M5k6Rv6RuR74bgwuUmJzZuNI0RzKVZq6SkwwuBqItLRfdj2m3YRVkculSoSo8ouUi1oiDPJ9uLWnCvK1aTazUJAC+WxsTO/HbfFeV6ulM+KtXRosRpEmTtGr8Pn3hqxyafHsF5Iprl0M6/gipLUZNXUisAoZWZdII+6T5gT9Zm+F/2d63XyWbDU21JZHRz5WRjEC/mOgA8GZ4EkTqHXKdSoWDMpQA02IB2kFCAIViRMmbCJvJEfqHg6BUoHxVuheVKgAFWINn3tMDyrOrbFuKEoxqXZDmlFyuPR9W6qaYyxpZnSi1B/KDzptaA0CwkKNjeNzOPn3TunKWXVI1IV8+66YEGLbmMan7S/bHLVmXLss0tOlmf7taIVwpnUq6SHMff7hZ+e5vPulaqAsENqXSIAtb8JkTBm2BWBqLUWa8y5JtGi6jllUpSqk2OpWt5YJFxEspm4BkcXMY56Tl6/iMGUU0DKWdQNJFyIaYKna0ntzgTonUKdapUWsw8RtPhatQH9OgQLAi9+QNsaHpykuUJC6ZApkToLHTYe5BbvveBCpSlBU+6GxjGe49AlYNSMPuY3Akjg9voTvjnUTtbB3WV0QEqhWktOogREaQo8vNy0TB+ajJO+pIXUSdOkXJm0D1xLxT2ipSa7D8nlfEuCpaRZtQMzYrBHNvn64M6rL1tAZvDQFVvG12c/wBWoj4jfYcYG/i0yx/lCakS1QfCu4mnNi4/qEKDtqgHAT5zVCLVcidiTf1NyNXc883xqTBuzx6fIk2mJ3+vNsQGAIF+L44ZoHnDTx2vFxtjrL5UG4gqYtue/eBjWtbNX8i5WIYjykdx+Vzvg6pREC8zeAPXY/SefzwPSyzBjysXBHH6++LTWgjt9f8AOEydv8RkVXZXHcmBYX7evHGJgjM0SwkaY5DDn623xMeTNaO8tVZRcuQTqYFrxG4PBjYGf7Sl1NqQcVFRgomUMkrNiYIPw+x9I2pymXAH83VoFtK7u25M8CJJM/ScV9TFIv8AzE0DcQAF9R3kR+GNpPsG36F3Vc7LjwyPDM+QcG+8Wg7j9MC0K77Df/GDKSU6llU22g7/ACx4uRGlhuimJPlb59h74emkqE0yipTZPNEncRELyJ3mO0D3x59qWV6FBWWa1Smrl+y0mZL28xKBQb7pPOOsw+lvLOmTExMcT649VGq1KYKk0qYCtabTqPPqxgRx74djlxaYvJHknRnKuYYJq0yrzDA8bX+ZGAVoqCqEwjf+yCQRPmYDcgQRbeMO2SMt4ZMGCQIJJkgseAJ0C5N4tODMv01cxRUaNCgEGFFjJ+dp5O59MU/JHGrJfjlkYpouAimmQWBX4hckExA7QQZMc25xaftGWLfxBFTxiQ5K3QErJThWkR8J5iTiZvKU6LjUZB0yuxmbGx2gDb9Bjmnl3cAuAtwsndSSJOxkyBMyVmYw6Mk1YpxadFNTKk7MTyXJsSTbfbTGkt69sOsjkC+TrGmEFRTp1kg+TUoiCtiWg65BAQzvjO9WVwwJMuPICp80La/sABsNtsaD7GPpqmUBFT+XDEabCNJOwLbBjsQDjG6VmquhCMszSQFJUaQy8zeWB5g3IiPfH0jobI1Gi1etFRhAZ1uwm0nSQfiI1HnSJlSMKKv2fp5avVrZjScsIdDGlnLSVpBVPlbfUItoOwscz1Hqr5mv4pYjuL6UWQdIGwQbQOB3wnIvkVIPG/jdm7zXRXrXY09IPxqw0HYBtQnQQIsRf3xyKyoYpyZsakaWnmB91SONzNzxhEeoIV8KmQwMM7XBZ58oAgeQLAA5JJ7YuFVpJIJJ/f1xz5QaR0IzT7DRQCxoQRxckfTj2ke2KnySggiAZ3AEbXgbbY6pZzSLR7jcfv1xxmcuIBYMRwe0i03+eMTdhNKiyrT1WbZdoG++4Fyb/uMG5SgFURue20+s+/54X5QiQrEz3ET/ANYMp52D5T9fz274Cbk1QcEk7CWWZ78b/wCYx4+TBTTEA72M/K+88/nisFmMzHtzi2qoI03aN73n0G1v7b4StMd2J/4CCSpfTyLg/rIxMN0BNjfsCOPmO4n6YmH8/sTw+hTnOrVDUiYAXYTwPfHtcl/Ckm6k27wP7nExMMaSaF22DUc+4EzaBaLbntfHnVc0WqSd7j3A2n6YmJhlLkA3ooS5PpfDXp5NPMMgJKwLN7A8RycTEwE/0s2H6kL85lx41TeBjNdQ6zVptUoI2lC02F5IEwdxMY8xMVeMlLv6JvJbitfZyWJFNyZOoSDsfin1vHHfDvqFJQoAEBkpmJNpAMLJkAHYYmJhuV1VCsO7sHqucwFWofhMgjcQIgcAeUHa5vhPnqOltIJAJM33gC5xMTDIvQE1Ru+ok5vpPjVT56RhNNgIdKe3qrX9QD3nFNRHhlu5C+m0z7z8sTEwENNnpD4ZVRTFh5kBNhzPYemOOhZtjTE3hiL4mJiWW4u/ssjqSr6Dqx0mRz+/1xzrNxP5Y9xMJj0NZ1Qa+DS2JiYXNbGRCMjvufM0H2t/fBNOuQRYbjHuJhEux0SyrXOgtAmePfExMTBRPSZ//9k=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7" y="3789040"/>
            <a:ext cx="1743075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8" descr="data:image/jpeg;base64,/9j/4AAQSkZJRgABAQAAAQABAAD/2wCEAAkGBxQTEhUUExQWFhQXFxoXGBcXGBcXFxccFxcXFxUYGBcYHCggGBolHBUVITEhJSkrLi4uFx8zODMsNygtLisBCgoKDg0OGxAQGiwkHyUsLCwsLCwsNywsLCwsLCwsLCwsLCwsKywsLCwsLCwsLCwsLCwsLC0sLCwsLCwsLCwsLP/AABEIAMkA+wMBIgACEQEDEQH/xAAbAAADAQEBAQEAAAAAAAAAAAAEBQYDAgEHAP/EAEEQAAECBAQDBQYEBAUDBQAAAAECEQADBCEFEjFBIlFhBhMycYFCkaGxwfAUI1LRYnLh8SQzgqKyBxVzNENTksL/xAAaAQADAQEBAQAAAAAAAAAAAAABAgMABAUG/8QAKBEAAgICAwABAgYDAAAAAAAAAAECEQMhEjFBBDJREyJhcYHRI5Gh/9oADAMBAAIRAxEAPwCSplOCokqewGxP9/vc+TZoUcqS5BZStAG192jc/WFM6uJLJUUoSQ55t7CQNX3PM+UfqaoJ4UBh/TUk6fvBGoa1DAZUa8yAdNw9re7zMZyqRjmIcs3Fru5J6ubR+k1WuUabq8tQ1zv/AHjpNagXzFSzcJTxW0BP6R9k7RgGSsx2cOzDhS+5J1Pz8oFmnKq2rH3l26AD94xrMXAcOkEBuEd4XfTXKAOUJZtaVaqWddXbV/1QDIZUFUAlWpdRJBGmiS3TeKXCa/u1i76EHmP7CIGUriBA6ef9Ye4ar8ok3KVqbnls/wDuf4wBmj6XXy01NOQzKKXHIKFxfzj9/wBOcTOVUpWx05ff0gXslXiZKyv4bfSB8NP4evcsErJfk55RKSp2SYX2/k93OTORZeViebHf0grs/Vd5LfeHHa7DxNp86Q6kF25g6/CEWA02RNnY6g/SEqpA9OKmmKVqOyuL94WrDgiKWsfhLW0J84RVknLMLaGMtM6e4lT2bqM0gB9LQbWJ4bbXiZ7JT2UpHWLBctw27QzIrsylKzIHWAEWnlP8MFUS9uRaAa4ZahB2UGjGj6FVIBgaSGKoKXHMs6gCN6HwSYPVBFRMSdCIVSA1Zm5mGswpRUJb2gRGWMSUhQWzKeAZDXtfKC6VfS8LeyU95eXoRDasIVIU4cZbwh7JqDkiwcwzF8Oux/DUTk8lGEcxP+Ong6Pb3Q9wW1fMGj3hPiYy4jNTzAPzgMJjVnKlH8/1hviqWmILu6DCfEhwDouGmIG8s/wmGD6D9oqhqRA/iHzEL69L0yjraC+0ZH4ND/qHzEC1B/wqm5Rn2AjU07rlDmRFflItCmioHWhewil7sRnsMlZCSeEMwFrgXOl3US1vpH6WokOo5QDZLkBnSHLXOptu28eTJgSCprnR+lj5s6fjAkxeYFrkqY25C5/4+6LDMLm1jJAAs9kvxzDzU1gkchbYWd8O5nzQXcIJ8ILAkFrvqbal9IcYbg4QQV3PEPcUt8j74eCQAAAOvuD/AFPvgCkdLwZYALs+zEnVrvbaCJNHM0YOP4UaeiX2PuiskybD3/OO0UrH1N+Th/m9oDGRNysJWTokEHldtdY7mYVMlh3f7J8t4rqaQ7ncfb2jeppnALWPwibdFEmyb7NTzLmMfDM9L/dvSKTtFShpcw6g6/KJrH5ZkBE1OmhGz6g+cVlDVJq6R98vqCIDfJEskGtlRgtcFyQ9wQxhIJeVRANngfsTXZwqVum/0h3U0Ye3iicm6TI78BpnFKWPX3QkxDQGHiQUqIIt9DCXEeF07bQx0w6oywheWek84+gBYtHzPvCgpXyMX0leZAL6gQSUls5UWmkc7wPi7EJV+kxlMX+am+xB9I6r0HIodHgB9NEruOsdThl90CSlcKTyEYYhOEyxHACzfrI5j9INm3IPKCzLoX1NS6pakgllWVokv11Pm0eY2JjAqyHQ6LbqPF9vHOLHhDaBQIgzFU5paVRkwILkTFmSOFJSxcBRCmbbNYnzIhP2flpEwolrCybhJBQvqGVYn+UmG2ETAZLconaNA79aCAQS7EPDWvUCg9H5dfuCReFuOS/8eVfqR8j/AFhicQVJqE5pf4hBS3drU6xqXlzJlxfYqAtYiO8TkyaicJsiaAtPCqnm/lzkv/Csh9Nbg84PG+jXT2IsQH5f+oQ0rk8Mo9IzxOhUmWVKSQnMztZxqAdHgipS8uXAoIi7VzP8LLA/+RP/ACEbTpQ/CkRn2mS1MkkWCwfcoQeZIVSFYNowwkMgywhW0aJqVm7QShBnDKSGSNYITQzGsLbaQtj0vT52qWsi4YkuBuQRy9H9DDLDKYg5ljTlcuSnbfwt6wyo8GC1ZgMw0QOadEEncqJduREVGD4QlyT4UhgzDMXYkeZCh6Q0slFI47EjEAOCG5/H1jQzLnoG/f6RricxIyke0pTfyg6t6N6QCqbZ9Lm3K7X9xjKQHjDaaa6mH3pDfu/36RN4CrPMT1PwD6+4xVTiywP4VfQwJy2NDGCUlSEzANAp0+ouPl8YeyEpIUDsXHUEOPn8IicYn5VkdBMT5oPF/wDmH2HV+YSyDZcrXmUkD5Kic5XGysIU6Mu1NJmppwZ8oLdGZSfpCf8A6X1Q/Mlk3dwOjXipqUZ0TgdyP+LH5R8y7K1hkVB5A36XaBjlaYvyI0i/kn8NXBvBNt5RarRmKSCYkMdpwtKJgbhu8UGE1meUkveKM4a9NcWk5VJPSJvGknM/MRSVs7MLm4hFjMvgfl8jARRaYnmJJl6Wiu7NVAXTpvcWiXw9YKVJ3hl2RmEGZLfdxDMWQxxCblUC2ivnDKcAU30I+cJe0E4pbkYPUrNT5ujwoL6ZlSOZZy3KXbzD5fpC6o4CEbBgPIQR2bn5wtucB48llhUEK7PMRQ6D5R3MUVUyD0jUJdH+mMqBOelVvlf4RgI0wVfAp9r+68L6XE6ULC86++KryggkhDOVgAOoDci3J467JT84ILh7MfjAWC0JRPlTGJKPy1sCSzEbagfUw8Va6A9DbG5TqkTpfHJJ/wAxHEj1ULD1gbtrhYmGWVJzJZjzDhrHUQ2xQokrE6nmGWtZ4lIuiZ/5JZ4VnZyH6iBDilROUnNKlsAx7sEZjzAUSw0tb1jKN9DbXYrlJmoBp1qUtKmMsZSE5SEjNawWkoIVsxeztDmRS5koAN0H3+sHqQEZZoKkrCSAJhOU5g2Vv25DpAuO4cZstIRmQQr86XLIDg+1KUEuxuSBd4q4esVSV0gXH8DXMlFKwMgN2IPy0jLCaBCJXdFVtgd4xp6ISkyVz5ilGX3iUjMM+UkiXLdJGZTNxFma9ocUtDmlpLMSAeocO0SyKh4NmEjDghyUACC0JDR4iWolszgc4ZIp7aRGyrI/EimXNyS7EMLbMixPO80nzTG9RUiWggW0Qn0S1vLiMKVzCupmrLj8wo+AI+kezhmUTqbt0K1ZE/DMfWEbOxL0R4jUOvM51yjpYrLDlxJH+k84DrV5UMCXU6fdy9SYJrVgrSPZZV+ZUQ3rlHxgeollUxJ2SWHqQX9SR7oe9icRp2TbProQk9DxE3/1CKmrHGkj2i3vQr6oMSnZqwDcy/V7gn72ijqah8uzKSR/pUPooxOUtlIr8pPdrEsyuTpPksZfm0cdlKkqEhP6StP+5J+UOe09KFIWn9QPpuPlCrsIlImnMNEhY6FTBQ83SYydwM/qL2kpCyyRqW+Tx8zruzsxK6qYjRE7K3RQC3/3CPq6KrNp8IHmUaVJnJIutj5sAn6CBh1In8l/lsRYHN7ymCVXUBlP7ww7LPxyzYp0hVg0nullJOtvdB8yf3U5KxvYx0M89/YIxBOVeusZVkzNLPl8o07QU/B3gP2YX4VMzS1J5fWDRr1YslEiYkjQiGGHKKKkEe1AxlEB90K+EazlMUL5GMGWx72oR+Tm5F497Prz07HYEfCGFbK72QRzTE/2Yr0oQsTS17DcnkkbwBFtGfZReSeuX1Le+P3bDE5KFBBVxJcrypzd2G9pt3YNreEOPz5v4ha6dQEtrqQWW+ikhQ5W0PrF52d7JSZtGHeXLUAqZMUWUrc8R21vpcwXorxXYB2YnSqpAEhYmsGIAIWP5kG4B2Ohih7LdkFykzPxK0hKlEpSguQDzJDA+Tx8/GGSJNcqdQLmS5aRYAsAq+bIrVUsm4Cvk0XlLik1ct8xUqz5j7yC39LQ/wCG2riBcU6bFnaXC6elUUyVnMqWWQptyUhSVJu6Sx5ixEDUNapYSHCykB1E6nqW+3hDjmIKXNTmBbNkCjt7TMeZGvlBeHU3dggG5ObUnL79hFsC1ZPPXKkzOuoZi1lBLMozJRd5aiRdKh+oN8X5wdh2Kpl2J0PECyQC9xvbrC6qxkmYmXIJmKBeYoOyUg303JtE32hrCczkifLLlgGnS1E8Tc+oFiDzEZ1B3HoZf5FUuz6di2PoEsFnUzpFmA6ej++JrtRjJEtM2lmFKx7ILhVwfCXHOzfvHz+RjWcZczdSR84pexnZ6pnKzZSunl8Q3EwtZIGigNT5NrCTysbFhSVhtEqnlolTp0hKRNJvLUZiVrChmQA+bO7Oggve5vH0CnniZdAUEuU8SSguLHhVdn33aBJlJ39MuV3fEE5kHRlo4pbH2eIAW2JhhQVCe7CxdCgFIO7KAYHqNIRvlG/sDqVGgpQLtePzGNZM5xYR6qX1iA9nzqZhSwqZ/FNChroyU/Q+6NjQKSpma4P+1QHxI90UVRP6W6QrrqhWwcjlEmj0bI+RhZIlEi2Zy9rZcif9uQxvPomfmSlQ6Mr+0a1Cp2yWHX3Rmkr9owJSMkE4PRZEt1PwcD5mGP4d26F/gxjGjJaGElJOgiMmWilQmxZClEXgakppcvjmLCRuXAFy+sPKnDlKNhdonUdhqmfNzTl5EE3zWYPYBBsYpjV9snN10rH1J2mkhkykqU+hyqCT5KIvFJJJOQm2YEX98byMPkpyJSEsgABmOga/W0GVdKmYUglmLgjoIbUZaJ5E542mtkZjdNkmBQFjz5x+rmXLChqzxV492bVNlHuyCRcA2+MSOEoUlSpUxJSoag6x0JpnmuLS2MKH8+nbdiPhCHAld3Oyq3JSx+EN8EV3c1Up7EuIWdpZZk1CVgOlRB8ucMBfYcTqVlkfqS/uhJUzSxSEkkRUKRmQiam46dYUYkpMlC5qwOHRtVE2SnzJaAOhphmLDuEAAGYWTlKkpZzlJLkOBckBzaBafAFmYUpSWUblPiVq4u7C7QBWdjJKpKJk2ZlnJSFFSuOVmU57tUs6i4SyWJyjU3jDDcbqJMju1TiVHVvEkfo7zxZfjts0Mla0FRplhWJo6MDOlE2akACUlu7ltpnO56XPziVxrtBPrFcZaWDwoFkBtOHc+b/SF2UqurSwA2/v1gulkh25ff1ikIJBejeRJYed/jrDHDqhiUnQpP7wvnLCQ5LD7EAf9wWFAoSWG+j7sCQ7NyHqI6E0iEtnXbGlWUpnoJVKAKZoF1JJyALA3UChKh5HRzE1i/aVfcCWLzFEjvBZKkbKT58tiDF1IqlTULYBJ1MstxNyU3yTEL2qoJScpShSEFzmIUAVFnADEAjcgsfgElraNFXpirszXKkVCVqzMxB9dX57RRV6hWEEKSjK+VRA31FndJ5esTNMHIKiVM1iCemrt7ztFNhlamnnhE6SASQGGUKGZgCUguzkNfqzQl6p9DU7tdmuF9lpUuYgz0BgXJBdCyWYAbJHLd4+04ZiMtKAEsAAwA0hJgvZaQvLMqR3lgUy1Wlo34kjxq87cgGcm9pMERLEtVMMmZYQpA8LF2UB7LNtaOTI3bcTug4uKjPT/wCB6TqMpDkn3mJ+pw1UifmSsfh5yiO7KXMtZ4zkUC2VSkqLEWKj0h/3vwgesQJstUsuH0VulQulQ6ggGGjKns42rO5ci2saCmhTgtWtUtSJhT3stapasrsW8Kr34kkK9YapLjxQGqMR1TXpSC8T9T2hKlZJEkzVtoGAGup9NBFmrB5Uy6hmjibhkpKs6U5VWumxDaC23SIxXsj0nLxHx/Eu1FSpeVISNmCS+bcMq5OzMIpaTB6gGWJjqKkgqKUv3ZOywNB1ivnSpYXnyZl/qKUg+8B/jH6XOWSzsn9KbD15wZyhVJGhjmttgOG4WQWN4p6DCgNRHdFJFucOadDtCqCNLI0qE0zDwFO0LK3CS7gk+sWWIUtswhFMqWLEWiclxdBxZG1aFtEgjZvODZk64PKC0ZSHhZXzWSo8oR9lG+RQUE54HxvBUzmWLTE6HmOR5iF2F1thFDTzni6kcmSFHzPH6GaidKXLSSQoBQ5w5xCnTOAFsydQbHyh/j9CpQC5ZZaC/wDM23nCOmqAUKCg5UXCiLgxdTs53CtnGGIUiQqWGzA2HIecT+KVkubVpTMbuKNlrAZ5lQR+XL8kBySWGr7Q3xiuXSS/y7zJgIQpV0I5qPMh7J3JERUiQAGS5uVFRuVKN1LWd1E3h4r0EY/6GWJYouepzYDQCwT/AFbfXy0jCXK+vrt7o6lJADn+8aI1P39naKpDfsey06cvtvIR6mfkLgZibAO19r7c/kDHFTPYAcxYDU/0++oFUDqTxbDk+1/r/WHsSSCJ8orLqNuQ09Onx+UZzqgIH38YWTK8gskvs9m6s9ifhAFTXEA3PU6++NYOLGgxLKoKcuNG28oZ4pORX0xSooTNl5piX8KwEkFiNFaN1iGl4gQ5LEdRqOUYTMYN2t5fL75wGwuFD7Ga+QuSiShPdpQOApJzJe5c+0+4MJKSmWub3nepMxJCwVlgrIfaV7Ph3gmnkSiM6ypaiM2VLJTppzO3KGWC0IWMySZawXQpNyn/AO3iHQxzKfHTZ1zxKUbitl5hva05UlQKCwJSoEHzGxHURTUuKrqEAywVJ/V7O73330ePmkpFQU5Js7vSPCtUtClpu7BS3d9Lvs0W1LggEoCoSqcWFphzISRcASrSw3MJhIqHK07FzTnwSaSYYcWlpJ/OzqBumQhU8g8lCWlbeoEB0PauTNnolIUVZioOpC5SuFClKJSoByFJYsALjdxB0mWGFgw2Zm9IBmYFI71c6VKCZq3zKSTfNdTJdkknVgHizaqqOaMa7ZviEzuauXOTdFQ0lYzMAtKVqQvKRclKSmx2T6PhE12hw1Ro15AQuVlmpO7yyFKFzunONd4b0s9UxCFpNlpSoaaKSDt5wjejUjCjq+cETSCIUZWjeRNjldp0ehBxkuSPJ0lRsI1pKPLrc84IlqjyevWFLW3o8/FHOEpEPMPmH2tREiZykLCgHD38ukc432jmKOWVLL7qPCP6wYy0TnC9F2rEk5WMIJ9bLmEywXU7htR+wiVp6mdMsbc7w+weiTKCiBxKuSdTCtuXZljjDoLXLKR0iexurZOV9T/UwdjGLhPCLk7RKVE8rW58hBStjp0tj3DahhFThlS8RFEqzQVgOKuW5Fj6Foz0CS5I+ipuIlu0s3uDYeNKr5cwDMHbe6h5P5AvsOnuIhf+oteoTVSAQcxSskE2QEtLlnkcxmLLfqTFcTtnJKHhN1M8zVvdtB0H7xqJYA+EZyJeUAbnWN5im8/u+ul47kqRN/ZHKBz+/KMl1OyW+YHPz2DafEAZc0q003PzZ/s9LiOZhswf0Nzt5AdTBFO+8Sly7ndRJ+z5CF9TMKrFwk7e0r+ZtB/CPXlH6evKHLBtG0H8o1Wrr9IU1FQTzA8+L1NwPL5xjJG1Ucu/QDRtvT4wmranbf3AekeVM3YXjylpM3EocOgGmY8n2HM7QLHcTCWhaz5/fu6wZ/2/8slIdywUTqwJJTz0Z+sMV0AQAVg8WiALq9Nkjl9k6tpyZSjMGQJGZm2SQWbrp6xN5KdIKxXFyZXf9M+xcufITNqCobCWLEgaFR1AIIYBoo+13YqRT0/fUgUlSVJBQ6lhQUoJsCSQpyNInew2KTRLmFZOYrCmLBuBAZhYaCLugxFU5g9gCT8hHPJx5NFUpxgp3/Ao7MYCpAE6cGPspOo/iUNjyG0PpS+Ih48mosz8/KB0zQhiSzD3wYric0pObtmVdJUNOce0swi/wjRdWladYGE5IsfQxQCsLqJK5iVJVcLSpJ6ZgU/WEfYyrUmikJKVEpTkf+RRTrvpBNbXFEtaipglCi+gDAlydoW9kKUooqcK17sE/wCri3vvBfQKN6FS1ykqWMpygkb6R7KqAfMQViCwAwiRqFqC3BYxzTfJnfjioKkViagAR6moBhCirJDxwustbWJ0yqaKRc1PSMJgSYljVTVG1upjieVkMqYW5Cz+6DRlVlXJxGkQ4Wu4/TeF2MY7MmHLIZEvZRDrbn0iZ7pCTwJuen1MMaMKJu3kPrBdFEorYZTSGdSiVKPtHWBJyOKGS9IEVLeApCUDSpxSYDwuqH4ia36gfeL/ABeDJ8qJmmUU1RP6mEFbAz67gtZpePn1VWGdUTZqvaWpQ8nZA8soAijwqoZgbc4hFzzLUUF8w4VDqC30N/6RX462yGbqxnOqQn7+7xkxVdVhy5+fv+3MZyZbXUxPwHl9/vGi1Wvvt+4+xHYcp+mKfRvp6D2vlAc2oCXYudy/pc7+Q5axxVVWt29b+p/ZoTVVS+nLaw9I1jRidV9drudH3HlyhVNmExqiWVFgCT9/DrDqiwJYkrqCjNKlh1LcBA2YEkd4SSBZxffSBY7qIsoMNKiCoFj4UjxLbVuQ5qNh1NoscHwNmWsB9gPCkchz8zrG/ZPs9Uz0mcMmQtlzHLZyARa+nQMzARQTsIVIRnn1EqWnYALmKUeSUAAqNxo8RySd1EEJRe5P+AOmw6X3hmLbhsOm5ic7QYhLnzkS5XgCgVlrcPhHk/yhpV43TBQR3U+eVKyhJmJllR0ASiWCRezKU+sUfYjs+nuhUTZCZa5qjMEtv8tJtLSHuOEA+ajE1CS7DPNEW4Vha5wAlJYbzC4T6n2j5OYuaGgEmXlSXJ8Sjqr9hyEETKtCC3wgFdeFHhBgKKRKeWU9eGs8Kc5fC2+0L10RUHJfptGwqyDcht4IzP4dIIqFSJwSSkh/SPVqFuWoEFrlOR05QBilQJKVTF6J8KRqtRslCeaiWAEYYW9o0JqFyqNJYraZO/gkoN36qUEpA3vFEKH9Om3ltCrBMOIStc4NPn8c0jZvBLB/SlLDzeGkqaEgDMbQ3IFMX1stzCqfQvDioVrCasnkRz2eigT8OtOl4Hmh9UkRomvMapnvtG5AoGSCLgnyMaJWTqBGi2j2UiA2FI6RQPqfQfvGglBNhBUoNHMwQo5wkWjzLHaUx2dIAQOelxEjiMvLNfrFioROYxK4ngpgktFZhyBNlhQ8YHv6GJjtZImIm9+zoKUoU/8A7ZFr8gfn5iHnZefwiHFfKcuwIIuDodiCIrjbUtEJ1Wz5ivFFAMUno1/7QBOxJatmB+7xdVvZSRNugmUejFPuN/QFoX0vYIl885AudErU42PjSxPK7czF1mT9JrHXhHsTqbnbf3QTSYWVlmJvcDbzOiduvSLxXY+nlBJzKmKu7slPuTc76kxlMkhLBIAA2AYfCBLMl0Pxb/QTU/ZolLJmBD65UZt+ajxevoBFWnAJ82SmTMq80t0ljJTm4CFJuFsGIB0jGhMUVMbRH8aTewSxRo1ppSaSnUCqZMA4lKWcyzoCTlAslIFgNE6RK4zhE+uyTpCESkkZUTJylBRQ5VmTLSDlDl7lywcBg9mS8agsBew0A29I6FL04arQg7OdkZFEQpKTMm7zZl1B9QgeyNet9YsE5TAUsqW19ekFpTlLa8j1jMVgldQheluu8ZTcKSE8JIPOGUtW6jpHrjbSFNbROyKBSSpShm5QzmylNdmbQQw7kGOVJDt09IFDcxZKkcgw+MZTMMl5gsgKUkEJJvlfXKNEkg6gPDU63EZz5ew1gB5CCZWKB8MbBYPs/CCKijYWF4BMmZyMYc/VQaEVdDKtq4SzpjmOds9FIBCeKD5EuMBLu8GyEQA0d/h42lU0ayRG+cRgmfdRwpAjtc8QMua8KE4Wto5zvHsxLCMM0YJ2swixSVm0htMVC6rMMgMLwIZWEVkoggOH6RJYaWimopjBzFIfUiUoclTP1RTvxJF+X3vAnemCqicUJCwbE+4HR4FqDm4g3X94tlxNO0Z4p4dS68f9mRmOYCqUxslXEOojypjnYTCmWxihoZjgRNZmMM8PnwoCglkfqFhByUukWhVRSeJShqRvpDOTOmpfOkFPMR1ro8yf1M8Klg205COTOUtQSAxB1J1g2mqUKsNfhA0yYyuJLh9RqIIgZMkOGNo8p6Rt7QRJmAhr+ZjuRICX5G8GrF5aOZTEEgm0eTF849q5ZIIHoRGclJCb6wrGRzM00uI4lOQCQxjWbtGc4WtGCA4jLWoMj3wLKkLYPmeGMmYcrKDRgucXsLRh02Q9RMJgcWjoGOJxtHIerZtKVBMtcSVRiipSwFPlJ8Ww84a0+Ig3BBENxYFIfd/HC5sLxVPGiZrwtDphAJMagtA2cR+M2AE1WXjEmPRMeOZi284IGZLtAS0OYORIUroI7MhoKAZUyGhytfAE82/rC+Wlrx5LUVrcaJt+8WxK2Uww5TQ7qFOhtiIUYcs5CtiQ5B6MWhhKW4Y8mgLCVZFKS9sxLesdrSbPScIyi4tWa18ocK0hgbtAE5cOErSpakcgD5PAU7DXug67GOTJip6PHzVhnxl14KlKgqiUXA3j9/2ubrls7aiHGF4Rk4lkZtgNvM84koNslPLFK7G1OSGD2A5Q2p5iVJY6dYTUeYre7bwZUS8wdJaOjrR53bOpye74uHIOWsKpHaNEyZ3Ysp2GbeN0T0qdK3AOvJ48psIpwrvQGIsD1jGGCqhSLkFn1F/hHlXXTQkd2Hfn9IK/FhrDM2sayy4CmDdIIujekmmYhyG6R4CYwpMQRMdKdRqNIMUbWZ9ozVg6MJiTC/EJ4DZjlBLecc4jUzzZKWbUnfyibxDE5qBxpzAeydvKF9KJFJOmTEtw5knlrBfdpMKsNxNK0JVfLv0jU1YPhWG2eDo1MgEKj8Y3qqUhlMz6QOiITg4noY8imrRzMpEqDEPEpi+ELknvJJIbYaH0i1liPainBEKpNMo4polcDxjvAyrLGoh/JmjnErj+EGWrvZViNQN4LwHF0zAApsw5w7SatCp1opM8chbxyA8dplxPiOpHaV7CDKeXzjKRKaNVzthGGNlraMFqjGZUQuq69rJuo7cvPlBUWwqLbpBdXVMyRqft4ZUCQlAHxidoklCsyi+bX+H+kUCNgNNY7cUeJ34sfBfqa95qprfd4FkKGd9frGql+IaH5wszHhSDxEuegh2zrS0d01Wfx019AlNvR/rFPLALK06RGUCD3q5huparelhD5c5gOZ1hezk+R8VZ4pMo0yMwttfpGM0EFxeFtLivF3e5AIPPzhotdg4v00ibVHgZ/jzwupHdLVEqy5Wtc8vSO50xzYs2vKMpaePMNYNkIE0LZgpMajnYMKAG/ONKaS3CrwPG2GzAoEgsRa8Z1IXoLD9UCzMZypKAmw1jaWoBLDSAqdRyhrtqTG0s3tBEfYPOpWLo4SdY4p5pSeJUGLmF2aMZeU6taMGwozwbPeEONUScySRmCrFjpDEU4USdBHlXQhaGvmFwRGYVomJOFmWtkkso3vYekUaMPS11B/KEmN96mUJiXceIQvk9qJjB5bnnCop30CLmBQSxJI56RlPkteNJenpHvsD1ikoqS2Jjk4O0Yy40EDSY2EcTR6sTGrkBQiCx3CjKXnRYE+kfQpkIO0Xhh8bpizSFGGY2UsmaSOuoiqpK5Kg4UD6x85nRthHiisoIaUeLo+jTawDeAp1enn+/uicmQZh2sKoJspihzdB3ermeEZRuT4vQQZSUgSGF33Or9Y5p/H6QbL0i8YpHqQxRgtGaU3vDCQtknkPlAS/EINleFXkIoh2jCqUEgrVYAO8KO/IlrmH/ADFsADtm0HuvBvaL/wBKfL6woqfEj/yJ/wCEKzJ+B0i6wj9IBUeQGgfmWhklKlkjc6OdoT0Hinfz/SHavH/pHygxQeW6BMakkZZstRC0ABh4VB9D1iop6glAcXYQgrf8r1Hzh5Q7eUarOX5mKM8Tv9w5LgAtH78MVLtYtdrOI1X4fWOqT/MPkIkz5no1loyMDBglhQL7/CBKrxiN5XtQoGeTE5E9BG1HUAsdjAWL/wCQY4wT/LHnDCjqbKe8CVcsOCCx5bGDT4YXVOojPQEZVVflGmsC02KlU8J0DPGeJ7Qim/8AqE/ywYv0eizmTpfFmYjcQjXIQ/DptaCT4FeX7RlT+EQsnsZKj//Z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817" y="4503416"/>
            <a:ext cx="2390775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613" y="2204865"/>
            <a:ext cx="2390775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193" y="2925142"/>
            <a:ext cx="2619717" cy="3932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21491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5" y="3857401"/>
            <a:ext cx="3799177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169" y="465139"/>
            <a:ext cx="2562225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907" y="1981994"/>
            <a:ext cx="2667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619" y="2985865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152" y="2481436"/>
            <a:ext cx="2105025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454" y="4976590"/>
            <a:ext cx="19240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465138"/>
            <a:ext cx="1828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825" y="391714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916" y="4886101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98113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3067699"/>
            <a:ext cx="2705100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490" y="5181600"/>
            <a:ext cx="1944719" cy="138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193" y="2780928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765" y="620688"/>
            <a:ext cx="26765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247" y="620688"/>
            <a:ext cx="190500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160" y="510378"/>
            <a:ext cx="257175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018" y="2780928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Picture 1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289543"/>
            <a:ext cx="2311747" cy="1114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1" name="Picture 1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5" y="5086913"/>
            <a:ext cx="2304256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2" name="Picture 1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660" y="4814949"/>
            <a:ext cx="1385293" cy="2000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84671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Segundo a FUNAI existem 82 tribos não-contatadas (32 confirmados)</a:t>
            </a:r>
            <a:endParaRPr lang="en-US" dirty="0"/>
          </a:p>
          <a:p>
            <a:r>
              <a:rPr lang="en-US" sz="2400" dirty="0"/>
              <a:t>http://www.survivalinternational.org/news/9476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6" y="3933056"/>
            <a:ext cx="4536504" cy="2721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164" y="3429000"/>
            <a:ext cx="4357341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09070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https://www.pbs.org/video/lungs-of-the-planet-1536877784</a:t>
            </a:r>
            <a:r>
              <a:rPr lang="en-US" sz="2400" dirty="0"/>
              <a:t>/</a:t>
            </a:r>
          </a:p>
          <a:p>
            <a:endParaRPr lang="pt-BR" sz="2400" dirty="0"/>
          </a:p>
          <a:p>
            <a:r>
              <a:rPr lang="en-US" sz="2400" dirty="0"/>
              <a:t>https://</a:t>
            </a:r>
            <a:r>
              <a:rPr lang="en-US" sz="2400" dirty="0"/>
              <a:t>www.youtube.com/watch?v=9dgFl4S-7QE</a:t>
            </a:r>
          </a:p>
          <a:p>
            <a:endParaRPr lang="pt-BR" sz="2400" dirty="0"/>
          </a:p>
          <a:p>
            <a:r>
              <a:rPr lang="en-US" sz="2400" dirty="0"/>
              <a:t>https://www.youtube.com/watch?v=-</a:t>
            </a:r>
            <a:r>
              <a:rPr lang="en-US" sz="2400" dirty="0"/>
              <a:t>FWHjWL_Fu8</a:t>
            </a:r>
          </a:p>
          <a:p>
            <a:endParaRPr lang="en-US" sz="2400" dirty="0"/>
          </a:p>
          <a:p>
            <a:r>
              <a:rPr lang="en-US" sz="2400" dirty="0"/>
              <a:t>https</a:t>
            </a:r>
            <a:r>
              <a:rPr lang="en-US" sz="2400" dirty="0"/>
              <a:t>://</a:t>
            </a:r>
            <a:r>
              <a:rPr lang="en-US" sz="2400" dirty="0"/>
              <a:t>www.youtube.com/watch?v=n6lgUKycLso</a:t>
            </a:r>
          </a:p>
          <a:p>
            <a:endParaRPr lang="pt-BR" sz="2400" dirty="0"/>
          </a:p>
          <a:p>
            <a:r>
              <a:rPr lang="en-US" sz="2400" dirty="0"/>
              <a:t>https://www.youtube.com/watch?v=0Mwo5PVB0ro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775651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Alta umidade: Oceano e Amazônia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revistagalileu.globo.com/Revista/Galileu2/foto/0,,65951324,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1504" y="1565102"/>
            <a:ext cx="4495800" cy="52482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30286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238360" y="3752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/>
              <a:t>A ideia dos “Rios Voadores”</a:t>
            </a:r>
            <a:endParaRPr lang="pt-BR" dirty="0"/>
          </a:p>
        </p:txBody>
      </p:sp>
      <p:pic>
        <p:nvPicPr>
          <p:cNvPr id="5" name="Picture 2" descr="Image result for rios voado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594" y="2117780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65443"/>
            <a:ext cx="4337318" cy="503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3875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3552" y="116633"/>
            <a:ext cx="7886700" cy="1813975"/>
          </a:xfrm>
          <a:ln>
            <a:solidFill>
              <a:schemeClr val="accent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pt-BR" dirty="0" smtClean="0"/>
              <a:t>Existem</a:t>
            </a:r>
            <a:r>
              <a:rPr lang="pt-BR" dirty="0"/>
              <a:t> </a:t>
            </a:r>
            <a:r>
              <a:rPr lang="pt-BR" dirty="0" smtClean="0"/>
              <a:t>3 trilhões de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árvores em nosso planeta!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392" y="2067277"/>
            <a:ext cx="10945216" cy="2292581"/>
          </a:xfrm>
        </p:spPr>
        <p:txBody>
          <a:bodyPr>
            <a:normAutofit/>
          </a:bodyPr>
          <a:lstStyle/>
          <a:p>
            <a:r>
              <a:rPr lang="pt-BR" dirty="0" smtClean="0"/>
              <a:t>Metade do que existia nos tempos dos Faraós!</a:t>
            </a:r>
          </a:p>
          <a:p>
            <a:r>
              <a:rPr lang="pt-BR" dirty="0" smtClean="0"/>
              <a:t>Aproximadamente </a:t>
            </a:r>
            <a:r>
              <a:rPr lang="pt-BR" dirty="0" smtClean="0"/>
              <a:t>400 árvores por habitante.</a:t>
            </a:r>
          </a:p>
          <a:p>
            <a:endParaRPr lang="pt-BR" dirty="0"/>
          </a:p>
          <a:p>
            <a:endParaRPr lang="pt-B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4312" y="4211301"/>
            <a:ext cx="3241007" cy="25928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6" y="3226114"/>
            <a:ext cx="6696744" cy="357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9641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 Amazônia não é homogênea!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074" name="Picture 2" descr="Image result for rain gradient amazon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641" y="1600201"/>
            <a:ext cx="6655151" cy="515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61888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168" y="476673"/>
            <a:ext cx="8704194" cy="595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3697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Amazônia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288" y="1844824"/>
            <a:ext cx="4080713" cy="495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Tomas\Desktop\a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1988840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828499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9214</TotalTime>
  <Words>195</Words>
  <Application>Microsoft Office PowerPoint</Application>
  <PresentationFormat>Widescreen</PresentationFormat>
  <Paragraphs>38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Arial</vt:lpstr>
      <vt:lpstr>Calibri</vt:lpstr>
      <vt:lpstr>Tema do Office</vt:lpstr>
      <vt:lpstr>Aula 7_a Funcionamento de Ecossistemas: Biomas Amazônia</vt:lpstr>
      <vt:lpstr>PowerPoint Presentation</vt:lpstr>
      <vt:lpstr>PowerPoint Presentation</vt:lpstr>
      <vt:lpstr>Alta umidade: Oceano e Amazônia</vt:lpstr>
      <vt:lpstr>PowerPoint Presentation</vt:lpstr>
      <vt:lpstr>Existem 3 trilhões de árvores em nosso planeta!</vt:lpstr>
      <vt:lpstr>A Amazônia não é homogênea!</vt:lpstr>
      <vt:lpstr>PowerPoint Presentation</vt:lpstr>
      <vt:lpstr>Amazônia</vt:lpstr>
      <vt:lpstr>PowerPoint Presentation</vt:lpstr>
      <vt:lpstr>Experimento de exclusão de chuva</vt:lpstr>
      <vt:lpstr>Região Amazônica</vt:lpstr>
      <vt:lpstr>PowerPoint Presentation</vt:lpstr>
      <vt:lpstr>Solos da Região Amazônica</vt:lpstr>
      <vt:lpstr>Distribuição espacial de fertilidade do solo</vt:lpstr>
      <vt:lpstr>Poeira do Saara transportada para a Amazônia</vt:lpstr>
      <vt:lpstr>PowerPoint Presentation</vt:lpstr>
      <vt:lpstr>Variações em condições edáficas são importantes?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Tomas</dc:creator>
  <cp:lastModifiedBy>tomas</cp:lastModifiedBy>
  <cp:revision>132</cp:revision>
  <cp:lastPrinted>2015-11-12T10:26:43Z</cp:lastPrinted>
  <dcterms:created xsi:type="dcterms:W3CDTF">2013-07-22T12:09:56Z</dcterms:created>
  <dcterms:modified xsi:type="dcterms:W3CDTF">2023-10-06T18:15:39Z</dcterms:modified>
</cp:coreProperties>
</file>