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2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249" autoAdjust="0"/>
  </p:normalViewPr>
  <p:slideViewPr>
    <p:cSldViewPr snapToGrid="0">
      <p:cViewPr varScale="1">
        <p:scale>
          <a:sx n="71" d="100"/>
          <a:sy n="71" d="100"/>
        </p:scale>
        <p:origin x="6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9/14/2020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750C52-3A65-483A-924F-FFF2067DB8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ATIVIDADES PRÁTICAS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1017049-0563-4736-AF39-4F308BFC63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/>
              <a:t>Encontro 1 </a:t>
            </a:r>
          </a:p>
        </p:txBody>
      </p:sp>
    </p:spTree>
    <p:extLst>
      <p:ext uri="{BB962C8B-B14F-4D97-AF65-F5344CB8AC3E}">
        <p14:creationId xmlns:p14="http://schemas.microsoft.com/office/powerpoint/2010/main" val="3370486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19FEDD-7EA5-42A4-A22F-4C61DC761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SUS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7C1653B-C269-4C51-A42C-EE76B9423D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Três princípios fundamentais (doutrinários no SUS)</a:t>
            </a:r>
          </a:p>
          <a:p>
            <a:pPr marL="457200" indent="-457200">
              <a:buAutoNum type="arabicParenR"/>
            </a:pPr>
            <a:r>
              <a:rPr lang="pt-BR" dirty="0"/>
              <a:t>Universalidade</a:t>
            </a:r>
          </a:p>
          <a:p>
            <a:pPr marL="0" indent="0">
              <a:buNone/>
            </a:pPr>
            <a:r>
              <a:rPr lang="pt-BR" dirty="0"/>
              <a:t>2)	Integralidade</a:t>
            </a:r>
          </a:p>
          <a:p>
            <a:pPr marL="0" indent="0">
              <a:buNone/>
            </a:pPr>
            <a:r>
              <a:rPr lang="pt-BR" dirty="0"/>
              <a:t>3)	Igualdade (equidade)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29003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213C8B-986A-4DBE-9933-1F6CE06E3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Princípios organizativos SUS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D51EB2-F13D-4678-800B-FCC871F1A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701255"/>
            <a:ext cx="9668307" cy="22517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1)	Controle Social:</a:t>
            </a:r>
          </a:p>
          <a:p>
            <a:pPr marL="0" indent="0">
              <a:buNone/>
            </a:pPr>
            <a:r>
              <a:rPr lang="pt-BR" dirty="0"/>
              <a:t>2)	Regionalização (descentralização – municipalização)  </a:t>
            </a:r>
          </a:p>
          <a:p>
            <a:pPr marL="0" indent="0">
              <a:buNone/>
            </a:pPr>
            <a:r>
              <a:rPr lang="pt-BR" dirty="0"/>
              <a:t>3)	Hierarquização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15052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4C6982-4567-4EA0-BA8C-2B8EC73DD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-899934"/>
            <a:ext cx="9601196" cy="1303867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877E1305-78DC-43A3-9340-96684C9614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15557" y="843380"/>
            <a:ext cx="5424257" cy="5014204"/>
          </a:xfrm>
        </p:spPr>
      </p:pic>
    </p:spTree>
    <p:extLst>
      <p:ext uri="{BB962C8B-B14F-4D97-AF65-F5344CB8AC3E}">
        <p14:creationId xmlns:p14="http://schemas.microsoft.com/office/powerpoint/2010/main" val="169242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6BD20E-D1C5-4BCA-BE77-BBC6E7E74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As atividades propostas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DE6A046-BCFE-43FC-8003-8F98E84C2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dirty="0"/>
              <a:t>Todas possibilitam olhar para aspectos ligados aos princípios fundamentais e organizativos: universalidade, integralidade, equidade; controle social, regionalização, hierarquização.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Para apoiar esse olhar, lançar mãe dos 4 âmbitos mencionados na aula vídeo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Político-jurídico, técnico-assistencial, teórico-conceitual, social-cultural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97384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790F66-0EAD-4351-A615-52B0B6125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771167"/>
          </a:xfrm>
        </p:spPr>
        <p:txBody>
          <a:bodyPr/>
          <a:lstStyle/>
          <a:p>
            <a:r>
              <a:rPr lang="pt-BR" dirty="0"/>
              <a:t>GRUPO 1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F7437D0-56CA-483A-8DFA-A0C2E6CBC5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/>
              <a:t>Controle Social e Políticas Intersetoriais</a:t>
            </a:r>
          </a:p>
          <a:p>
            <a:r>
              <a:rPr lang="pt-BR" dirty="0"/>
              <a:t> Conselho Municipal de Saúde</a:t>
            </a:r>
          </a:p>
          <a:p>
            <a:r>
              <a:rPr lang="pt-BR" b="1" dirty="0"/>
              <a:t> </a:t>
            </a:r>
            <a:r>
              <a:rPr lang="pt-BR" b="1" dirty="0" err="1"/>
              <a:t>F</a:t>
            </a:r>
            <a:r>
              <a:rPr lang="pt-BR" dirty="0" err="1"/>
              <a:t>oruns</a:t>
            </a:r>
            <a:r>
              <a:rPr lang="pt-BR" dirty="0"/>
              <a:t> de trabalhadores e usuários de Saúde Mental, Copa da Inclusão. </a:t>
            </a:r>
          </a:p>
          <a:p>
            <a:r>
              <a:rPr lang="pt-BR" dirty="0"/>
              <a:t>(a definir)</a:t>
            </a:r>
          </a:p>
          <a:p>
            <a:pPr marL="0" indent="0">
              <a:buNone/>
            </a:pPr>
            <a:r>
              <a:rPr lang="pt-BR" dirty="0"/>
              <a:t>(</a:t>
            </a:r>
            <a:r>
              <a:rPr lang="pt-BR" dirty="0">
                <a:solidFill>
                  <a:srgbClr val="0070C0"/>
                </a:solidFill>
              </a:rPr>
              <a:t>Possibilidade reunião dia 2 de outubro, </a:t>
            </a:r>
            <a:r>
              <a:rPr lang="pt-BR" dirty="0" err="1">
                <a:solidFill>
                  <a:srgbClr val="0070C0"/>
                </a:solidFill>
              </a:rPr>
              <a:t>google</a:t>
            </a:r>
            <a:r>
              <a:rPr lang="pt-BR" dirty="0">
                <a:solidFill>
                  <a:srgbClr val="0070C0"/>
                </a:solidFill>
              </a:rPr>
              <a:t> </a:t>
            </a:r>
            <a:r>
              <a:rPr lang="pt-BR" dirty="0" err="1">
                <a:solidFill>
                  <a:srgbClr val="0070C0"/>
                </a:solidFill>
              </a:rPr>
              <a:t>meet</a:t>
            </a:r>
            <a:r>
              <a:rPr lang="pt-BR" dirty="0">
                <a:solidFill>
                  <a:srgbClr val="0070C0"/>
                </a:solidFill>
              </a:rPr>
              <a:t> e participação Copa da Inclusão no dia 30 de outubro).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073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790F66-0EAD-4351-A615-52B0B6125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771167"/>
          </a:xfrm>
        </p:spPr>
        <p:txBody>
          <a:bodyPr/>
          <a:lstStyle/>
          <a:p>
            <a:r>
              <a:rPr lang="pt-BR" dirty="0"/>
              <a:t>GRUPO 2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F7437D0-56CA-483A-8DFA-A0C2E6CBC5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b="1" dirty="0"/>
              <a:t>Rede de Atenção à Saúde e Atenção Primária/Básica</a:t>
            </a:r>
          </a:p>
          <a:p>
            <a:r>
              <a:rPr lang="pt-BR" dirty="0"/>
              <a:t> Núcleos de Prevenção da Violência</a:t>
            </a:r>
          </a:p>
          <a:p>
            <a:r>
              <a:rPr lang="pt-BR" b="1" dirty="0"/>
              <a:t> </a:t>
            </a:r>
            <a:r>
              <a:rPr lang="pt-BR" dirty="0"/>
              <a:t>UBS Paulo VI</a:t>
            </a:r>
          </a:p>
          <a:p>
            <a:r>
              <a:rPr lang="pt-BR" dirty="0"/>
              <a:t>(a definir)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(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Possibilidade reunião dia 2 de outubro,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google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meet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e participação Copa da Inclusão no dia 30 de outubro).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38000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790F66-0EAD-4351-A615-52B0B6125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771167"/>
          </a:xfrm>
        </p:spPr>
        <p:txBody>
          <a:bodyPr/>
          <a:lstStyle/>
          <a:p>
            <a:r>
              <a:rPr lang="pt-BR" dirty="0"/>
              <a:t>GRUPO 3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F7437D0-56CA-483A-8DFA-A0C2E6CBC5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b="1" dirty="0"/>
              <a:t>Saúde Mental e Rede de Atenção Psicossocial (RAPS)</a:t>
            </a:r>
          </a:p>
          <a:p>
            <a:r>
              <a:rPr lang="pt-BR" dirty="0"/>
              <a:t> Coordenação Regional de Saúde Mental</a:t>
            </a:r>
          </a:p>
          <a:p>
            <a:r>
              <a:rPr lang="pt-BR" b="1" dirty="0"/>
              <a:t> </a:t>
            </a:r>
            <a:r>
              <a:rPr lang="pt-BR" dirty="0"/>
              <a:t>Residências Terapêuticas e CAPS (a confirmar) </a:t>
            </a:r>
          </a:p>
          <a:p>
            <a:r>
              <a:rPr lang="pt-BR" dirty="0"/>
              <a:t>(a definir)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(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Possibilidade reunião dia 2 de outubro,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google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meet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e participação Copa da Inclusão no dia 30 de outubro).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16772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ACF628-F7DF-48DF-9C10-6E966EBDB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-470517"/>
            <a:ext cx="5868878" cy="328474"/>
          </a:xfrm>
        </p:spPr>
        <p:txBody>
          <a:bodyPr>
            <a:normAutofit fontScale="90000"/>
          </a:bodyPr>
          <a:lstStyle/>
          <a:p>
            <a:endParaRPr lang="pt-BR" dirty="0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4C0FD5BF-0E22-4566-B6FC-BB280AFB1C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0" y="982133"/>
            <a:ext cx="4767309" cy="5019172"/>
          </a:xfrm>
        </p:spPr>
      </p:pic>
    </p:spTree>
    <p:extLst>
      <p:ext uri="{BB962C8B-B14F-4D97-AF65-F5344CB8AC3E}">
        <p14:creationId xmlns:p14="http://schemas.microsoft.com/office/powerpoint/2010/main" val="5677564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â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45</TotalTime>
  <Words>246</Words>
  <Application>Microsoft Office PowerPoint</Application>
  <PresentationFormat>Widescreen</PresentationFormat>
  <Paragraphs>36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2" baseType="lpstr">
      <vt:lpstr>Arial</vt:lpstr>
      <vt:lpstr>Garamond</vt:lpstr>
      <vt:lpstr>Orgânico</vt:lpstr>
      <vt:lpstr>ATIVIDADES PRÁTICAS</vt:lpstr>
      <vt:lpstr>SUS</vt:lpstr>
      <vt:lpstr>Princípios organizativos SUS</vt:lpstr>
      <vt:lpstr>Apresentação do PowerPoint</vt:lpstr>
      <vt:lpstr>As atividades propostas </vt:lpstr>
      <vt:lpstr>GRUPO 1 </vt:lpstr>
      <vt:lpstr>GRUPO 2 </vt:lpstr>
      <vt:lpstr>GRUPO 3 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ATIVIDADES PRÁTICAS</dc:title>
  <dc:creator>Gabriel Barbosa</dc:creator>
  <cp:lastModifiedBy>Gabriel Barbosa</cp:lastModifiedBy>
  <cp:revision>6</cp:revision>
  <dcterms:created xsi:type="dcterms:W3CDTF">2020-09-14T14:02:32Z</dcterms:created>
  <dcterms:modified xsi:type="dcterms:W3CDTF">2020-09-14T14:57:42Z</dcterms:modified>
</cp:coreProperties>
</file>