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572007-F1A5-4073-824A-EB1D4C6348B7}" type="datetimeFigureOut">
              <a:rPr lang="pt-BR" smtClean="0"/>
              <a:pPr/>
              <a:t>07/03/2018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8728E1E-8740-4186-8BF8-DA62AB81F2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347614"/>
            <a:ext cx="7772400" cy="1512168"/>
          </a:xfrm>
        </p:spPr>
        <p:txBody>
          <a:bodyPr>
            <a:normAutofit fontScale="90000"/>
          </a:bodyPr>
          <a:lstStyle/>
          <a:p>
            <a:pPr algn="ctr"/>
            <a:br>
              <a:rPr lang="pt-BR" dirty="0"/>
            </a:br>
            <a:br>
              <a:rPr lang="pt-BR" dirty="0"/>
            </a:br>
            <a:r>
              <a:rPr lang="pt-BR" dirty="0"/>
              <a:t> </a:t>
            </a:r>
            <a:r>
              <a:rPr lang="pt-BR" dirty="0" err="1"/>
              <a:t>Problem</a:t>
            </a:r>
            <a:r>
              <a:rPr lang="pt-BR" dirty="0"/>
              <a:t> </a:t>
            </a:r>
            <a:r>
              <a:rPr lang="pt-BR" dirty="0" err="1"/>
              <a:t>Based</a:t>
            </a:r>
            <a:r>
              <a:rPr lang="pt-BR" dirty="0"/>
              <a:t> </a:t>
            </a:r>
            <a:r>
              <a:rPr lang="pt-BR" dirty="0" err="1"/>
              <a:t>Learning</a:t>
            </a:r>
            <a:r>
              <a:rPr lang="pt-BR" dirty="0"/>
              <a:t>  PBL </a:t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481534"/>
            <a:ext cx="8507288" cy="3394472"/>
          </a:xfrm>
        </p:spPr>
        <p:txBody>
          <a:bodyPr/>
          <a:lstStyle/>
          <a:p>
            <a:r>
              <a:rPr lang="pt-BR" dirty="0"/>
              <a:t>Objetivos: melhorar capacidade de argumentação; trabalho em grupo; aperfeiçoar capacidade de ouvir.</a:t>
            </a:r>
          </a:p>
          <a:p>
            <a:endParaRPr lang="pt-BR" dirty="0"/>
          </a:p>
          <a:p>
            <a:r>
              <a:rPr lang="pt-BR" dirty="0"/>
              <a:t>Melhorar o grau de autonomia (p/ pesquisa) e buscar soluções para os problemas.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</a:t>
            </a:r>
            <a:r>
              <a:rPr lang="pt-BR" dirty="0" err="1"/>
              <a:t>Problem</a:t>
            </a:r>
            <a:r>
              <a:rPr lang="pt-BR" dirty="0"/>
              <a:t> </a:t>
            </a:r>
            <a:r>
              <a:rPr lang="pt-BR" dirty="0" err="1"/>
              <a:t>Based</a:t>
            </a:r>
            <a:r>
              <a:rPr lang="pt-BR" dirty="0"/>
              <a:t> </a:t>
            </a:r>
            <a:r>
              <a:rPr lang="pt-BR" dirty="0" err="1"/>
              <a:t>Learning</a:t>
            </a:r>
            <a:r>
              <a:rPr lang="pt-BR" dirty="0"/>
              <a:t> - PBL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337518"/>
            <a:ext cx="8229600" cy="3394472"/>
          </a:xfrm>
        </p:spPr>
        <p:txBody>
          <a:bodyPr/>
          <a:lstStyle/>
          <a:p>
            <a:r>
              <a:rPr lang="pt-BR" dirty="0"/>
              <a:t>Grupo de alunos irá discutir determinado caso/ situação problema.</a:t>
            </a:r>
          </a:p>
          <a:p>
            <a:endParaRPr lang="pt-BR" dirty="0"/>
          </a:p>
          <a:p>
            <a:r>
              <a:rPr lang="pt-BR" dirty="0"/>
              <a:t>Os alunos se reúnem em 2 (dois ) momentos:</a:t>
            </a:r>
          </a:p>
          <a:p>
            <a:r>
              <a:rPr lang="pt-BR" dirty="0"/>
              <a:t>- abertura</a:t>
            </a:r>
          </a:p>
          <a:p>
            <a:r>
              <a:rPr lang="pt-BR" dirty="0"/>
              <a:t>- fechamento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</a:t>
            </a:r>
            <a:r>
              <a:rPr lang="pt-BR" dirty="0" err="1"/>
              <a:t>Problem</a:t>
            </a:r>
            <a:r>
              <a:rPr lang="pt-BR" dirty="0"/>
              <a:t> </a:t>
            </a:r>
            <a:r>
              <a:rPr lang="pt-BR" dirty="0" err="1"/>
              <a:t>Based</a:t>
            </a:r>
            <a:r>
              <a:rPr lang="pt-BR" dirty="0"/>
              <a:t> </a:t>
            </a:r>
            <a:r>
              <a:rPr lang="pt-BR" dirty="0" err="1"/>
              <a:t>Learning</a:t>
            </a:r>
            <a:r>
              <a:rPr lang="pt-BR" dirty="0"/>
              <a:t> - PBL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915566"/>
            <a:ext cx="8784976" cy="3888432"/>
          </a:xfrm>
        </p:spPr>
        <p:txBody>
          <a:bodyPr>
            <a:normAutofit fontScale="62500" lnSpcReduction="20000"/>
          </a:bodyPr>
          <a:lstStyle/>
          <a:p>
            <a:r>
              <a:rPr lang="pt-BR" sz="3800" b="1" dirty="0"/>
              <a:t>ABERTURA</a:t>
            </a:r>
            <a:r>
              <a:rPr lang="pt-BR" sz="3800" dirty="0"/>
              <a:t>: primeiro contato com o problema</a:t>
            </a:r>
          </a:p>
          <a:p>
            <a:endParaRPr lang="pt-BR" sz="2600" dirty="0"/>
          </a:p>
          <a:p>
            <a:r>
              <a:rPr lang="pt-BR" dirty="0"/>
              <a:t>- Fazer leitura individual e coletiva do caso/ situação problema</a:t>
            </a:r>
          </a:p>
          <a:p>
            <a:r>
              <a:rPr lang="pt-BR" dirty="0"/>
              <a:t>- Discutir o assunto (brainstorm)</a:t>
            </a:r>
          </a:p>
          <a:p>
            <a:r>
              <a:rPr lang="pt-BR" dirty="0"/>
              <a:t>- Diagnosticar os problemas (usar Diagrama de Ishikawa)</a:t>
            </a:r>
          </a:p>
          <a:p>
            <a:r>
              <a:rPr lang="pt-BR" dirty="0"/>
              <a:t>- </a:t>
            </a:r>
            <a:r>
              <a:rPr lang="pt-BR" b="1" dirty="0"/>
              <a:t>Delimitar os problemas/temas a serem estudados</a:t>
            </a:r>
          </a:p>
          <a:p>
            <a:r>
              <a:rPr lang="pt-BR" dirty="0"/>
              <a:t>- </a:t>
            </a:r>
            <a:r>
              <a:rPr lang="pt-BR" b="1" dirty="0"/>
              <a:t>Listar os temas e os alunos responsáveis pela pesquisa de cada tema</a:t>
            </a:r>
          </a:p>
          <a:p>
            <a:endParaRPr lang="pt-BR" b="1" dirty="0"/>
          </a:p>
          <a:p>
            <a:r>
              <a:rPr lang="pt-BR" b="1" dirty="0"/>
              <a:t>Alunos terão 1 semana (para pesquisa individual), até o fechamento</a:t>
            </a:r>
            <a:r>
              <a:rPr lang="pt-BR" dirty="0"/>
              <a:t>.</a:t>
            </a:r>
          </a:p>
          <a:p>
            <a:r>
              <a:rPr lang="pt-BR" dirty="0"/>
              <a:t>- Cada aluno: pesquisar em outras fontes para responder e buscar argumentos para o tema específico que ficou sob a sua responsabilidade.</a:t>
            </a:r>
          </a:p>
          <a:p>
            <a:r>
              <a:rPr lang="pt-BR" dirty="0"/>
              <a:t>- </a:t>
            </a:r>
            <a:r>
              <a:rPr lang="pt-BR" b="1" dirty="0"/>
              <a:t>Não se limitar a uma só fonte ou capítulo livro/ outras referências</a:t>
            </a:r>
          </a:p>
          <a:p>
            <a:endParaRPr lang="pt-BR" b="1" dirty="0"/>
          </a:p>
          <a:p>
            <a:r>
              <a:rPr lang="pt-BR" sz="3800" b="1" dirty="0"/>
              <a:t>Fechamento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/>
          <a:lstStyle/>
          <a:p>
            <a:r>
              <a:rPr lang="pt-BR" dirty="0"/>
              <a:t> </a:t>
            </a:r>
            <a:r>
              <a:rPr lang="pt-BR" dirty="0" err="1"/>
              <a:t>Problem</a:t>
            </a:r>
            <a:r>
              <a:rPr lang="pt-BR" dirty="0"/>
              <a:t> </a:t>
            </a:r>
            <a:r>
              <a:rPr lang="pt-BR" dirty="0" err="1"/>
              <a:t>Based</a:t>
            </a:r>
            <a:r>
              <a:rPr lang="pt-BR" dirty="0"/>
              <a:t> </a:t>
            </a:r>
            <a:r>
              <a:rPr lang="pt-BR" dirty="0" err="1"/>
              <a:t>Learning</a:t>
            </a:r>
            <a:r>
              <a:rPr lang="pt-BR" dirty="0"/>
              <a:t> - PBL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059582"/>
            <a:ext cx="8964488" cy="3528392"/>
          </a:xfrm>
        </p:spPr>
        <p:txBody>
          <a:bodyPr>
            <a:normAutofit fontScale="92500" lnSpcReduction="10000"/>
          </a:bodyPr>
          <a:lstStyle/>
          <a:p>
            <a:r>
              <a:rPr lang="pt-BR" b="1" dirty="0"/>
              <a:t>FECHAMENTO</a:t>
            </a:r>
          </a:p>
          <a:p>
            <a:endParaRPr lang="pt-BR" sz="1400" dirty="0"/>
          </a:p>
          <a:p>
            <a:r>
              <a:rPr lang="pt-BR" dirty="0"/>
              <a:t>Apresentar/Compartilhar tudo o que foi estudado/ pesquisado sobre o tema/ problemas</a:t>
            </a:r>
          </a:p>
          <a:p>
            <a:pPr lvl="1"/>
            <a:r>
              <a:rPr lang="pt-BR" dirty="0"/>
              <a:t>Todos os problemas listados devem ser entendidos (entender melhor o problema)</a:t>
            </a:r>
          </a:p>
          <a:p>
            <a:pPr lvl="1"/>
            <a:r>
              <a:rPr lang="pt-BR" dirty="0"/>
              <a:t>- Todos os alunos discutem em sala (debate)</a:t>
            </a:r>
          </a:p>
          <a:p>
            <a:pPr lvl="1"/>
            <a:endParaRPr lang="pt-BR" dirty="0"/>
          </a:p>
          <a:p>
            <a:r>
              <a:rPr lang="pt-BR" dirty="0"/>
              <a:t>Grupos apresentam as suas pesquisas/argumentação</a:t>
            </a:r>
          </a:p>
          <a:p>
            <a:pPr lvl="1"/>
            <a:r>
              <a:rPr lang="pt-BR" dirty="0"/>
              <a:t>Objetivo: expor as soluções/análises do grupo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857250"/>
          </a:xfrm>
        </p:spPr>
        <p:txBody>
          <a:bodyPr/>
          <a:lstStyle/>
          <a:p>
            <a:r>
              <a:rPr lang="pt-BR" dirty="0"/>
              <a:t> </a:t>
            </a:r>
            <a:r>
              <a:rPr lang="pt-BR" dirty="0" err="1"/>
              <a:t>Problem</a:t>
            </a:r>
            <a:r>
              <a:rPr lang="pt-BR" dirty="0"/>
              <a:t> </a:t>
            </a:r>
            <a:r>
              <a:rPr lang="pt-BR" dirty="0" err="1"/>
              <a:t>Based</a:t>
            </a:r>
            <a:r>
              <a:rPr lang="pt-BR" dirty="0"/>
              <a:t> </a:t>
            </a:r>
            <a:r>
              <a:rPr lang="pt-BR" dirty="0" err="1"/>
              <a:t>Learning</a:t>
            </a:r>
            <a:r>
              <a:rPr lang="pt-BR" dirty="0"/>
              <a:t> - PBL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915566"/>
            <a:ext cx="8784976" cy="4032504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endParaRPr lang="pt-BR" dirty="0"/>
          </a:p>
          <a:p>
            <a:r>
              <a:rPr lang="pt-BR" b="1" dirty="0"/>
              <a:t>TUTOR (professor)</a:t>
            </a:r>
          </a:p>
          <a:p>
            <a:r>
              <a:rPr lang="pt-BR" dirty="0"/>
              <a:t>- Proposição do tema/problema</a:t>
            </a:r>
          </a:p>
          <a:p>
            <a:r>
              <a:rPr lang="pt-BR" dirty="0"/>
              <a:t>- Discussão/ esclarecer dúvidas/ direcionar discussão</a:t>
            </a:r>
          </a:p>
          <a:p>
            <a:r>
              <a:rPr lang="pt-BR" dirty="0"/>
              <a:t>- Avaliar o grupo/ - Prova oral membros do grupo</a:t>
            </a:r>
          </a:p>
          <a:p>
            <a:r>
              <a:rPr lang="pt-BR" dirty="0"/>
              <a:t> </a:t>
            </a:r>
          </a:p>
          <a:p>
            <a:r>
              <a:rPr lang="pt-BR" b="1" dirty="0"/>
              <a:t>LÍDER</a:t>
            </a:r>
            <a:r>
              <a:rPr lang="pt-BR" dirty="0"/>
              <a:t>: assume a liderança da discussão em grupo (aluno é escolhido na abertura)</a:t>
            </a:r>
          </a:p>
          <a:p>
            <a:r>
              <a:rPr lang="pt-BR" dirty="0"/>
              <a:t>- Orienta a discussão (quem será o próximo a falar)</a:t>
            </a:r>
          </a:p>
          <a:p>
            <a:r>
              <a:rPr lang="pt-BR" dirty="0"/>
              <a:t>- Reforça e enfatiza ao grupo qual objetivo está sendo discutido</a:t>
            </a:r>
          </a:p>
          <a:p>
            <a:r>
              <a:rPr lang="pt-BR" dirty="0"/>
              <a:t>- Organiza a ordem das manifestações/ opiniões dos membros do grupo</a:t>
            </a:r>
          </a:p>
          <a:p>
            <a:r>
              <a:rPr lang="pt-BR" dirty="0"/>
              <a:t>- Mantém a discussão dentro do objetivo da aula (evitar conversas paralelas)</a:t>
            </a:r>
          </a:p>
          <a:p>
            <a:r>
              <a:rPr lang="pt-BR" dirty="0"/>
              <a:t>- Incentivar os alunos mais reservados a opinar e argumentar </a:t>
            </a:r>
          </a:p>
          <a:p>
            <a:r>
              <a:rPr lang="pt-BR" dirty="0"/>
              <a:t>- Evitar dominância de um só membro falando por todos</a:t>
            </a:r>
          </a:p>
          <a:p>
            <a:r>
              <a:rPr lang="pt-BR" dirty="0"/>
              <a:t>- </a:t>
            </a:r>
            <a:r>
              <a:rPr lang="pt-BR" b="1" dirty="0"/>
              <a:t>Avaliar a participação de todos os membros do grupo </a:t>
            </a:r>
            <a:r>
              <a:rPr lang="pt-BR" dirty="0"/>
              <a:t>(relatório) para a discussão não ficar polarizada. Todos devem participar (ter voz). Auxiliar o relator.</a:t>
            </a:r>
          </a:p>
          <a:p>
            <a:r>
              <a:rPr lang="pt-BR" dirty="0"/>
              <a:t> 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PBL – Papéis (rodízio)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55012"/>
            <a:ext cx="8435280" cy="3693002"/>
          </a:xfrm>
        </p:spPr>
        <p:txBody>
          <a:bodyPr>
            <a:normAutofit fontScale="70000" lnSpcReduction="20000"/>
          </a:bodyPr>
          <a:lstStyle/>
          <a:p>
            <a:r>
              <a:rPr lang="pt-BR" b="1" dirty="0"/>
              <a:t>RELATOR</a:t>
            </a:r>
            <a:r>
              <a:rPr lang="pt-BR" dirty="0"/>
              <a:t>: redação relatório/formulário avaliação/ elaborar slides</a:t>
            </a:r>
          </a:p>
          <a:p>
            <a:pPr lvl="1"/>
            <a:r>
              <a:rPr lang="pt-BR" dirty="0"/>
              <a:t>Registrar tudo o que aconteceu durante a reunião do grupo</a:t>
            </a:r>
          </a:p>
          <a:p>
            <a:pPr lvl="1"/>
            <a:r>
              <a:rPr lang="pt-BR" dirty="0"/>
              <a:t>Quais foram os objetivos levantados (quem ficou responsável por qual objetivo)</a:t>
            </a:r>
          </a:p>
          <a:p>
            <a:pPr lvl="1"/>
            <a:r>
              <a:rPr lang="pt-BR" dirty="0"/>
              <a:t>Anotar as palavras-chave/ palavras desconhecidas</a:t>
            </a:r>
          </a:p>
          <a:p>
            <a:pPr lvl="1"/>
            <a:r>
              <a:rPr lang="pt-BR" dirty="0"/>
              <a:t>Auxiliar o líder (evitar polarização discussão/ incentivar participação)</a:t>
            </a:r>
          </a:p>
          <a:p>
            <a:pPr lvl="1"/>
            <a:r>
              <a:rPr lang="pt-BR" dirty="0"/>
              <a:t>Elabora slides</a:t>
            </a:r>
          </a:p>
          <a:p>
            <a:pPr lvl="1"/>
            <a:endParaRPr lang="pt-BR" dirty="0"/>
          </a:p>
          <a:p>
            <a:pPr lvl="1"/>
            <a:endParaRPr lang="pt-BR" dirty="0"/>
          </a:p>
          <a:p>
            <a:r>
              <a:rPr lang="pt-BR" b="1" dirty="0"/>
              <a:t>PORTA-VOZ</a:t>
            </a:r>
            <a:r>
              <a:rPr lang="pt-BR" dirty="0"/>
              <a:t>: apresentação do relatório final/ elaborar slides </a:t>
            </a:r>
          </a:p>
          <a:p>
            <a:pPr lvl="1"/>
            <a:r>
              <a:rPr lang="pt-BR" dirty="0"/>
              <a:t>Diagnóstico do problema e soluções </a:t>
            </a:r>
          </a:p>
          <a:p>
            <a:pPr lvl="1"/>
            <a:r>
              <a:rPr lang="pt-BR" dirty="0"/>
              <a:t>Elabora slides</a:t>
            </a:r>
          </a:p>
          <a:p>
            <a:pPr lvl="1"/>
            <a:endParaRPr lang="pt-BR" dirty="0"/>
          </a:p>
          <a:p>
            <a:r>
              <a:rPr lang="pt-BR" dirty="0"/>
              <a:t> </a:t>
            </a:r>
          </a:p>
        </p:txBody>
      </p:sp>
      <p:sp>
        <p:nvSpPr>
          <p:cNvPr id="6" name="Título 2">
            <a:extLst>
              <a:ext uri="{FF2B5EF4-FFF2-40B4-BE49-F238E27FC236}">
                <a16:creationId xmlns:a16="http://schemas.microsoft.com/office/drawing/2014/main" id="{36F94787-941A-4F15-BB92-6FF75FCA1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PBL – Papéis (rodízio)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1255013"/>
            <a:ext cx="8507288" cy="3620993"/>
          </a:xfrm>
        </p:spPr>
        <p:txBody>
          <a:bodyPr>
            <a:normAutofit fontScale="77500" lnSpcReduction="20000"/>
          </a:bodyPr>
          <a:lstStyle/>
          <a:p>
            <a:pPr marL="393192" lvl="1" indent="0">
              <a:buNone/>
            </a:pPr>
            <a:endParaRPr lang="pt-BR" dirty="0"/>
          </a:p>
          <a:p>
            <a:r>
              <a:rPr lang="pt-BR" dirty="0"/>
              <a:t>PLANO DE INVESTIGAÇÃO </a:t>
            </a:r>
          </a:p>
          <a:p>
            <a:pPr lvl="1"/>
            <a:r>
              <a:rPr lang="pt-BR" dirty="0"/>
              <a:t>DIAGNÓSTICO DOS PROBLEMAS (DIAGRAMA ISHIKAWA)</a:t>
            </a:r>
          </a:p>
          <a:p>
            <a:pPr lvl="1"/>
            <a:endParaRPr lang="pt-BR" dirty="0"/>
          </a:p>
          <a:p>
            <a:r>
              <a:rPr lang="pt-BR" dirty="0"/>
              <a:t>PARTE TEÓRICA </a:t>
            </a:r>
          </a:p>
          <a:p>
            <a:pPr lvl="1"/>
            <a:r>
              <a:rPr lang="pt-BR" dirty="0"/>
              <a:t>PESQUISA/ESTUDOS SOBRE A TEMÁTICA (</a:t>
            </a:r>
            <a:r>
              <a:rPr lang="pt-BR" dirty="0">
                <a:solidFill>
                  <a:srgbClr val="FF0000"/>
                </a:solidFill>
              </a:rPr>
              <a:t>fontes confiáveis</a:t>
            </a:r>
            <a:r>
              <a:rPr lang="pt-BR" dirty="0"/>
              <a:t>)</a:t>
            </a:r>
          </a:p>
          <a:p>
            <a:pPr lvl="1"/>
            <a:r>
              <a:rPr lang="pt-BR" dirty="0">
                <a:solidFill>
                  <a:srgbClr val="FF0000"/>
                </a:solidFill>
              </a:rPr>
              <a:t>NÃO SE LIMITAR AO CAPÍTULO DO LIVRO</a:t>
            </a:r>
          </a:p>
          <a:p>
            <a:pPr lvl="1"/>
            <a:endParaRPr lang="pt-BR" dirty="0"/>
          </a:p>
          <a:p>
            <a:r>
              <a:rPr lang="pt-BR" dirty="0"/>
              <a:t>PESQUISAR E ANALISAR OS PROBLEMAS </a:t>
            </a:r>
          </a:p>
          <a:p>
            <a:pPr lvl="1"/>
            <a:r>
              <a:rPr lang="pt-BR" dirty="0"/>
              <a:t>ENCONTRAR SOLUÇÕES PARA OS PROBLEMAS</a:t>
            </a:r>
          </a:p>
          <a:p>
            <a:pPr marL="109728" indent="0">
              <a:buNone/>
            </a:pPr>
            <a:br>
              <a:rPr lang="pt-BR" dirty="0"/>
            </a:br>
            <a:r>
              <a:rPr lang="pt-BR" dirty="0"/>
              <a:t> 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346348"/>
            <a:ext cx="8229600" cy="857250"/>
          </a:xfrm>
        </p:spPr>
        <p:txBody>
          <a:bodyPr/>
          <a:lstStyle/>
          <a:p>
            <a:r>
              <a:rPr lang="pt-BR" dirty="0"/>
              <a:t> </a:t>
            </a:r>
            <a:r>
              <a:rPr lang="pt-BR" dirty="0" err="1"/>
              <a:t>Problem</a:t>
            </a:r>
            <a:r>
              <a:rPr lang="pt-BR" dirty="0"/>
              <a:t> </a:t>
            </a:r>
            <a:r>
              <a:rPr lang="pt-BR" dirty="0" err="1"/>
              <a:t>Based</a:t>
            </a:r>
            <a:r>
              <a:rPr lang="pt-BR" dirty="0"/>
              <a:t> </a:t>
            </a:r>
            <a:r>
              <a:rPr lang="pt-BR" dirty="0" err="1"/>
              <a:t>Learning</a:t>
            </a:r>
            <a:r>
              <a:rPr lang="pt-BR" dirty="0"/>
              <a:t> - PBL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</TotalTime>
  <Words>403</Words>
  <Application>Microsoft Office PowerPoint</Application>
  <PresentationFormat>Apresentação na tela (16:9)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Concurso</vt:lpstr>
      <vt:lpstr>   Problem Based Learning  PBL  </vt:lpstr>
      <vt:lpstr> Problem Based Learning - PBL </vt:lpstr>
      <vt:lpstr> Problem Based Learning - PBL </vt:lpstr>
      <vt:lpstr> Problem Based Learning - PBL </vt:lpstr>
      <vt:lpstr> Problem Based Learning - PBL </vt:lpstr>
      <vt:lpstr> PBL – Papéis (rodízio)</vt:lpstr>
      <vt:lpstr> PBL – Papéis (rodízio)</vt:lpstr>
      <vt:lpstr> Problem Based Learning - PBL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Based Learning  PBL</dc:title>
  <dc:creator>irene</dc:creator>
  <cp:lastModifiedBy>Irene Kazumi Miura</cp:lastModifiedBy>
  <cp:revision>11</cp:revision>
  <dcterms:created xsi:type="dcterms:W3CDTF">2016-02-19T14:09:18Z</dcterms:created>
  <dcterms:modified xsi:type="dcterms:W3CDTF">2018-03-07T18:32:52Z</dcterms:modified>
</cp:coreProperties>
</file>