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3" r:id="rId2"/>
    <p:sldMasterId id="2147483660" r:id="rId3"/>
  </p:sldMasterIdLst>
  <p:notesMasterIdLst>
    <p:notesMasterId r:id="rId6"/>
  </p:notesMasterIdLst>
  <p:sldIdLst>
    <p:sldId id="256" r:id="rId4"/>
    <p:sldId id="621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mulo Cruz" initials="RC" lastIdx="1" clrIdx="0">
    <p:extLst>
      <p:ext uri="{19B8F6BF-5375-455C-9EA6-DF929625EA0E}">
        <p15:presenceInfo xmlns:p15="http://schemas.microsoft.com/office/powerpoint/2012/main" userId="cb7b4bddb66971d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93"/>
    <p:restoredTop sz="94517"/>
  </p:normalViewPr>
  <p:slideViewPr>
    <p:cSldViewPr snapToGrid="0" snapToObjects="1">
      <p:cViewPr varScale="1">
        <p:scale>
          <a:sx n="105" d="100"/>
          <a:sy n="105" d="100"/>
        </p:scale>
        <p:origin x="1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8B9D7-7ADB-9245-A5AC-D596B3BA69BB}" type="datetimeFigureOut">
              <a:rPr lang="en-US" smtClean="0"/>
              <a:t>9/1/20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A742E-02A7-684E-91C2-C07A0239F16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411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 shadeToTitle="1"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53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067E90-9F31-504E-BB7C-4F3112BB9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B141BB5-21B5-934B-BA99-561A4CAF15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99A85BA-F908-2849-9C53-DEEE50B60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78AC-B553-8B4F-9FEA-86AC3204552D}" type="datetime1">
              <a:rPr lang="pt-BR" smtClean="0"/>
              <a:t>01/09/2020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363F98-2684-484E-917E-3059AE119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Izabel</a:t>
            </a:r>
            <a:r>
              <a:rPr lang="en-US" dirty="0"/>
              <a:t> Machado – </a:t>
            </a:r>
            <a:r>
              <a:rPr lang="en-US" dirty="0" err="1"/>
              <a:t>machadoi@usp.br</a:t>
            </a:r>
            <a:r>
              <a:rPr lang="en-US" dirty="0"/>
              <a:t> 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364CF45-AE11-F849-BD0F-D1741A835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5AC1-7758-3148-B333-E51042BB447E}" type="slidenum">
              <a:rPr lang="en-US" smtClean="0"/>
              <a:t>‹nº›</a:t>
            </a:fld>
            <a:endParaRPr lang="en-US"/>
          </a:p>
        </p:txBody>
      </p:sp>
      <p:pic>
        <p:nvPicPr>
          <p:cNvPr id="8" name="Imagem 7" descr="Uma imagem contendo placar, azul&#10;&#10;Descrição gerada automaticamente">
            <a:extLst>
              <a:ext uri="{FF2B5EF4-FFF2-40B4-BE49-F238E27FC236}">
                <a16:creationId xmlns:a16="http://schemas.microsoft.com/office/drawing/2014/main" id="{799FB8E5-BF71-5547-ADEB-29F369117A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7937"/>
            <a:ext cx="2667000" cy="1130300"/>
          </a:xfrm>
          <a:prstGeom prst="rect">
            <a:avLst/>
          </a:prstGeom>
        </p:spPr>
      </p:pic>
      <p:pic>
        <p:nvPicPr>
          <p:cNvPr id="9" name="Imagem 8" descr="Uma imagem contendo luz&#10;&#10;Descrição gerada automaticamente">
            <a:extLst>
              <a:ext uri="{FF2B5EF4-FFF2-40B4-BE49-F238E27FC236}">
                <a16:creationId xmlns:a16="http://schemas.microsoft.com/office/drawing/2014/main" id="{66DF90FE-2EDF-5A47-BD93-721AE288F5E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675844" y="16872"/>
            <a:ext cx="516156" cy="483896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37C4A676-0FA0-F94E-AFAA-E35BB20F6D95}"/>
              </a:ext>
            </a:extLst>
          </p:cNvPr>
          <p:cNvSpPr txBox="1"/>
          <p:nvPr userDrawn="1"/>
        </p:nvSpPr>
        <p:spPr>
          <a:xfrm>
            <a:off x="9434448" y="3654"/>
            <a:ext cx="2241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PMR 3301</a:t>
            </a:r>
          </a:p>
        </p:txBody>
      </p:sp>
    </p:spTree>
    <p:extLst>
      <p:ext uri="{BB962C8B-B14F-4D97-AF65-F5344CB8AC3E}">
        <p14:creationId xmlns:p14="http://schemas.microsoft.com/office/powerpoint/2010/main" val="2684584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FCAFB4-2664-B947-9FD8-6AC9D539B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3B68352-2AC6-D248-889C-8B2BE02C61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0DBD3F1-C2E6-3045-988C-C6B8642BD0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0E24204-6117-5F4D-8E5F-33D526EFF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D82A-E25C-4541-8E1B-56A6887E5277}" type="datetime1">
              <a:rPr lang="pt-BR" smtClean="0"/>
              <a:t>01/09/2020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BE2FFA5-C8BE-BB43-8115-E6F6EB2A7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Izabel Machado – machadoi@usp.br </a:t>
            </a: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6321911-22BA-394C-AD5C-7995880F0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5AC1-7758-3148-B333-E51042BB44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288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20C298-FB85-B544-B9B6-FCE9FAFCB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056A0E3-1DF6-3441-BE39-A085ACFA63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AF25944-3C6B-A449-A936-1D5C7E547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2D4B7-816D-AF40-992D-D6F7A306DC86}" type="datetime1">
              <a:rPr lang="pt-BR" smtClean="0"/>
              <a:t>01/09/2020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618109D-FE9C-644F-84C0-60AB6A84E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Izabel Machado – machadoi@usp.br 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ACD592D-25BB-1745-B046-88815B1E5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5AC1-7758-3148-B333-E51042BB44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9034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6469E55-43B5-714C-A8A7-EBAEB41128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751F92F-E43C-CA48-8D7E-EE0DC91F22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959D2B-C501-D046-98B9-2CF1C4ABB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E6805-38D5-D54A-9AC1-CBAD45C75C23}" type="datetime1">
              <a:rPr lang="pt-BR" smtClean="0"/>
              <a:t>01/09/2020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3099C76-8EFC-A147-839F-91B7174EC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Izabel Machado – machadoi@usp.br 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0D9EB13-478D-004F-B992-ECD4B2BCA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5AC1-7758-3148-B333-E51042BB44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619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C8952B-8CF0-C041-8986-5FA8C964A0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646A718-251F-8F4F-BE8C-F1E6F825F9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18928BF-0D04-5B4B-8633-13DA092C7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19A95-3DD4-1947-B83F-F67E423BCCA6}" type="datetimeFigureOut">
              <a:rPr lang="en-US" smtClean="0"/>
              <a:t>9/1/20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17F0A7E-CEC8-784F-9E01-E928767EB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53CE6E1-E859-A544-91CB-41D4AE86F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A802-4282-A84D-A6F0-35AFD4060E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51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4C3B66-8830-9A4D-A859-903B0A3E3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E37084-5605-1647-9DF2-0C39102E0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332C27-960A-1940-AACA-86DF00C16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19A95-3DD4-1947-B83F-F67E423BCCA6}" type="datetimeFigureOut">
              <a:rPr lang="en-US" smtClean="0"/>
              <a:t>9/1/20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D5FB95D-FAE6-1C4F-8DB3-55B6318CA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85134B3-BCA9-A14B-8453-7BDCCA5F6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A802-4282-A84D-A6F0-35AFD4060E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022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7027AB-0A92-ED4D-AAFC-3115B2B77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ACBBA37-F048-A341-9848-7802D9FEE4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55AB3FD-E4DC-8540-A23B-389E88A88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19A95-3DD4-1947-B83F-F67E423BCCA6}" type="datetimeFigureOut">
              <a:rPr lang="en-US" smtClean="0"/>
              <a:t>9/1/20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EEB40FC-71B2-3445-BBD4-C274F7690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5AFCEB0-6123-A84C-B14E-0AF5AFACA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A802-4282-A84D-A6F0-35AFD4060E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8301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0AD2A9-E5CB-CB4A-9D91-05B98C32A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B9FB1F-BA6C-BB4C-ADDB-29F40B1780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407117A-89D7-D74C-80F6-80425417C2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CEDC98E-24B5-6D48-BFBE-08D575194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19A95-3DD4-1947-B83F-F67E423BCCA6}" type="datetimeFigureOut">
              <a:rPr lang="en-US" smtClean="0"/>
              <a:t>9/1/20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0496C36-D90B-574C-A5C2-760A89230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01D93D5-4437-1842-B920-1A5DCA00F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A802-4282-A84D-A6F0-35AFD4060E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776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E002FB-4B60-5C49-BE6B-EE813C281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E01E110-2BB4-4A4B-9390-BE3918E2E1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5F84DBC-FFB0-E148-8BCB-29788F378A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34623DC-D507-E343-A012-539D0E9B55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C655FA-F7A3-DB47-A943-CF5CDBABF5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AEBCA7D-E26E-3844-95D9-EBEB57D78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19A95-3DD4-1947-B83F-F67E423BCCA6}" type="datetimeFigureOut">
              <a:rPr lang="en-US" smtClean="0"/>
              <a:t>9/1/20</a:t>
            </a:fld>
            <a:endParaRPr lang="en-US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663CC38-0003-7441-A207-012EB92A5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47FA560-ADF8-E64D-9335-F6E30F18D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A802-4282-A84D-A6F0-35AFD4060E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518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263433-AE9B-A444-8085-571AFD226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856444A-98DD-0542-8C7D-9E2D9D1A0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19A95-3DD4-1947-B83F-F67E423BCCA6}" type="datetimeFigureOut">
              <a:rPr lang="en-US" smtClean="0"/>
              <a:t>9/1/20</a:t>
            </a:fld>
            <a:endParaRPr lang="en-US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1DBCF0E-66AA-8C42-910D-42164DCC0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E427B7F-2EE1-EF49-9D94-EB495B0B5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A802-4282-A84D-A6F0-35AFD4060E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8552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D61A018-1402-354F-971B-3D1392C7F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19A95-3DD4-1947-B83F-F67E423BCCA6}" type="datetimeFigureOut">
              <a:rPr lang="en-US" smtClean="0"/>
              <a:t>9/1/20</a:t>
            </a:fld>
            <a:endParaRPr lang="en-US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F872A30-144E-FB4E-93D2-F4AE81867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2E24BE7-789B-0B4B-99F0-B747E5580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A802-4282-A84D-A6F0-35AFD4060E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655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FF6D7E-CAC5-2142-A405-9F4BB32AE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29A712-38CB-F440-8441-2F7303995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B3C64B4-3DB8-1046-85C6-6E85A1F40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5E2B7-891E-A840-ACBB-2F2383FDD6C9}" type="datetime1">
              <a:rPr lang="pt-BR" smtClean="0"/>
              <a:t>01/09/2020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1850844-7991-A347-8979-B354A9D55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Izabel Machado – machadoi@usp.br 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46B6729-3D47-5046-A8A0-466BEAD47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5AC1-7758-3148-B333-E51042BB44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8188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6A718E-2B6E-6E42-94B6-9DFBD0B54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E7BDD85-AEDF-FD4A-B7BF-84AA17C90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8F3595A-914A-6441-AA7D-147A28D03D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676DF13-96DD-484F-B5CE-6BEE2F9C0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19A95-3DD4-1947-B83F-F67E423BCCA6}" type="datetimeFigureOut">
              <a:rPr lang="en-US" smtClean="0"/>
              <a:t>9/1/20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36888D0-62F9-914C-9BEC-15AF48CB4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E2C339-8075-EF4D-A950-E187D00ED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A802-4282-A84D-A6F0-35AFD4060E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2986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7AEDED-E515-434A-B12B-3FF24007F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2FC7889-D4FA-7D4B-A70E-5842DD368B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1D6B0C-000A-2344-8089-5357C51818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9FCA9B9-ADF8-964A-9FE1-711F1D5B0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19A95-3DD4-1947-B83F-F67E423BCCA6}" type="datetimeFigureOut">
              <a:rPr lang="en-US" smtClean="0"/>
              <a:t>9/1/20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89A2D5F-D5DA-4D4D-9DD5-92F4B1D68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3CA8782-D6C6-984F-8755-F0AC11F16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A802-4282-A84D-A6F0-35AFD4060E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8736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CE25E1-0B5E-6A4F-88BF-8C452F6EC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4BE08B8-28A7-054E-9633-87ACD5B8B3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67CAC35-7121-EF46-983B-F651450B5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19A95-3DD4-1947-B83F-F67E423BCCA6}" type="datetimeFigureOut">
              <a:rPr lang="en-US" smtClean="0"/>
              <a:t>9/1/20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EBBB14D-44A9-AD4E-8287-0E0EACF8F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86BADB8-5B88-A94C-825E-A10DC7E47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A802-4282-A84D-A6F0-35AFD4060E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1155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2B8ABB4-1392-B24F-9A36-BF7496574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91E4F85-D841-D24A-B7DF-EFBC04F50C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DD99916-C4C9-6545-94EE-C4AEBC53D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19A95-3DD4-1947-B83F-F67E423BCCA6}" type="datetimeFigureOut">
              <a:rPr lang="en-US" smtClean="0"/>
              <a:t>9/1/20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04011DB-1705-3A49-8B71-79B6AEFE8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6588328-BB57-F041-93D5-729ECD787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A802-4282-A84D-A6F0-35AFD4060E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5858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09986A-201E-FF49-AF23-CE22330B4B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27A9956-BE0A-2E4F-8C0A-97467F17DC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4D3DE87-6CB2-5543-A5E7-FC9C7E091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5B0B-AF2B-6643-8C67-991CA805CB45}" type="datetimeFigureOut">
              <a:rPr lang="en-US" smtClean="0"/>
              <a:t>9/1/20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4106B9A-55DE-1442-9786-4775F4420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A1E42A5-F4E6-534C-A589-AA0B94C76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1730-5540-994C-A04B-0FC2C7BB9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6147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2B0267-CB51-094D-AC22-4BCFC3708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100C42A-2EA7-8E41-BD49-85EDDFC92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0860943-7290-F14E-A5FE-AFFB5BE4E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5B0B-AF2B-6643-8C67-991CA805CB45}" type="datetimeFigureOut">
              <a:rPr lang="en-US" smtClean="0"/>
              <a:t>9/1/20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797304E-4ECD-7D47-B861-45572E288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0DF2B38-D980-084D-877E-5C9B36A1E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1730-5540-994C-A04B-0FC2C7BB9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9705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7BE97C-5F99-3F4A-8C05-FB0F6F35A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24B83AD-C530-4D4C-8C95-A4998F67FC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95FFD8-32F6-524C-A590-74EE034E3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5B0B-AF2B-6643-8C67-991CA805CB45}" type="datetimeFigureOut">
              <a:rPr lang="en-US" smtClean="0"/>
              <a:t>9/1/20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0142A1B-1B94-9448-9D28-67BE173C8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A79CEA0-A3A0-8F40-B952-289A6768B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1730-5540-994C-A04B-0FC2C7BB9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784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DE6E73-2408-DA43-8675-9DF6D4D48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3EEB441-76B4-1140-9AF8-3A9510F8B0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C6EA319-D606-6E4B-BECC-76D574C60F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715EEAF-2668-9640-8233-8E56A31D9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5B0B-AF2B-6643-8C67-991CA805CB45}" type="datetimeFigureOut">
              <a:rPr lang="en-US" smtClean="0"/>
              <a:t>9/1/20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65551A5-0ACB-BF4E-B1DC-296CD0BAB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8D7EE25-A13D-BC4A-A6C7-B4AF4B8AD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1730-5540-994C-A04B-0FC2C7BB9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69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37286E-F160-724D-B101-F6187C08E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0393985-7598-E04B-9DBA-FE701D2181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864BF42-32CF-204C-91E3-BE70454F2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F94FF97-EDBF-D047-A36E-F4909FB2BE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1506E97-A5E0-5A40-9BA9-4A48F2678C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93957FA-C574-A146-9F44-D1B451542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5B0B-AF2B-6643-8C67-991CA805CB45}" type="datetimeFigureOut">
              <a:rPr lang="en-US" smtClean="0"/>
              <a:t>9/1/20</a:t>
            </a:fld>
            <a:endParaRPr lang="en-US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EC1B5A5-ECDD-DD4B-986F-DA463ED53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FD096C0-0361-284F-B83E-B55687642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1730-5540-994C-A04B-0FC2C7BB9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6729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589B71-3FF8-0247-AD6A-BCC79B62A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C188931-8F48-0B47-BB4A-6D8082112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5B0B-AF2B-6643-8C67-991CA805CB45}" type="datetimeFigureOut">
              <a:rPr lang="en-US" smtClean="0"/>
              <a:t>9/1/20</a:t>
            </a:fld>
            <a:endParaRPr lang="en-US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A680419-CD90-FF44-8AC5-36AF85F11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8EC2909-3A94-9843-AEFD-F58A28BE6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1730-5540-994C-A04B-0FC2C7BB9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642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711821-925B-D44E-8375-B5B91F309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547BB26-0C01-5B43-9926-05425EFB1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5F56415-E015-BD41-9993-1DE36CA22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F8949-DFF0-E247-B50F-21F48A71C40E}" type="datetime1">
              <a:rPr lang="pt-BR" smtClean="0"/>
              <a:t>01/09/2020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4A722BD-D8A1-764E-B96B-1D6C08892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Izabel Machado – machadoi@usp.br 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BE3425-D707-D442-9714-C88FB6BD3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5AC1-7758-3148-B333-E51042BB44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8757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400D0B5-D521-9E46-A8EC-1C90D1E3E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5B0B-AF2B-6643-8C67-991CA805CB45}" type="datetimeFigureOut">
              <a:rPr lang="en-US" smtClean="0"/>
              <a:t>9/1/20</a:t>
            </a:fld>
            <a:endParaRPr lang="en-US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53AFF42-DE2E-4E47-8B88-FB90E505E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9DBD638-0C6A-9448-9751-DA25F9D3D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1730-5540-994C-A04B-0FC2C7BB9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6234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778C37-6C81-6348-B810-9189DD05F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23A2715-7D88-FC45-8AAD-6FD564A30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90AFBA7-EA7E-D647-AEF6-610405119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14C7738-0FA1-BD45-922D-FECEDDEB0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5B0B-AF2B-6643-8C67-991CA805CB45}" type="datetimeFigureOut">
              <a:rPr lang="en-US" smtClean="0"/>
              <a:t>9/1/20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3FB0B51-BB12-704B-AFE0-7E8A1BE6B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BC64C4F-EFDA-1F4E-9FD7-A9B278B84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1730-5540-994C-A04B-0FC2C7BB9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6518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39CDA5-C9D6-0F4C-8E36-4AF9B4BF5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F40B073-7CF1-604A-8EBF-AAB81FC2E5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AB07DE6-424F-3F4F-8E7D-CF16497951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58B0996-0A73-A646-AADB-DA462C4B5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5B0B-AF2B-6643-8C67-991CA805CB45}" type="datetimeFigureOut">
              <a:rPr lang="en-US" smtClean="0"/>
              <a:t>9/1/20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8AE98AB-0C31-D146-8FBD-DB3FF5520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B30652A-9FFE-BC4D-B350-B12966A71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1730-5540-994C-A04B-0FC2C7BB9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69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218E1A-966B-0748-98E1-7A2EAE4FF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40FF624-3DB1-B340-8A41-A5A75689EE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3EFA5DB-274F-7147-B874-591879F9B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5B0B-AF2B-6643-8C67-991CA805CB45}" type="datetimeFigureOut">
              <a:rPr lang="en-US" smtClean="0"/>
              <a:t>9/1/20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152E87B-95BE-3C42-8351-CF51BE9F0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60949C0-FEFA-424D-8D98-F9452C889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1730-5540-994C-A04B-0FC2C7BB9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811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F89007F-A3EC-694B-9558-48D5F8CBEA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B48E210-F1C4-6949-8AC2-07FAE9D504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3AAB69B-5D7F-F64C-99D2-B51C22B8E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5B0B-AF2B-6643-8C67-991CA805CB45}" type="datetimeFigureOut">
              <a:rPr lang="en-US" smtClean="0"/>
              <a:t>9/1/20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3EA1878-032A-8645-9693-F601ACFEE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02AE0DC-38D7-3C46-B897-DE7CA393C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1730-5540-994C-A04B-0FC2C7BB9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114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FD7A6C-2E7B-904C-8C52-CE91A9217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E6888EB-A0FB-1E47-9C88-AA6B0677C9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BAC92C6-A1CD-6646-82B2-E3A689CAF1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171E685-360A-4149-8735-E621D0D25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E194-DDDF-DA43-B9FA-5DA0707402F3}" type="datetime1">
              <a:rPr lang="pt-BR" smtClean="0"/>
              <a:t>01/09/2020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7688B8E-303C-5F42-A469-41669AD13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Izabel Machado – machadoi@usp.br </a:t>
            </a: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489F22F-A4D2-8A43-B1AC-028070376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5AC1-7758-3148-B333-E51042BB44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249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6792D4-B4B1-EF45-9AE0-F772B2368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5F8E8C1-FC26-6346-AB8A-A35C7FE07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656A3B3-0B17-0C4D-BBC7-A5945E9428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69D52E5-4F5F-B043-A09E-3C1F641ED7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7EFDE7A-A999-C846-9FCB-299307503E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6FF9460-059C-294A-B8E5-F6866CE4B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B5709-BCCF-C547-824B-74FC16AB6336}" type="datetime1">
              <a:rPr lang="pt-BR" smtClean="0"/>
              <a:t>01/09/2020</a:t>
            </a:fld>
            <a:endParaRPr lang="en-US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945A23D-BE92-474E-B039-4D4AB842B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Izabel Machado – machadoi@usp.br </a:t>
            </a:r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1C0E90E-1076-904D-8E20-2DF51FEBC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5AC1-7758-3148-B333-E51042BB44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499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395715-7552-6541-B085-B290D13BC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546A10C-C8D1-5749-BE17-CC38F1C1E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74631-46FA-2C42-A8DE-7E1637E16524}" type="datetime1">
              <a:rPr lang="pt-BR" smtClean="0"/>
              <a:t>01/09/2020</a:t>
            </a:fld>
            <a:endParaRPr lang="en-US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7744DDC-6F1C-C846-9727-C6625EFFD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Izabel Machado – machadoi@usp.br </a:t>
            </a: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C06CFA2-C1DD-7243-B98C-025E8C5E6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5AC1-7758-3148-B333-E51042BB44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27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337DECB-B651-AA4F-AC00-26A391460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59AD-31D7-1F46-B67D-CA17983602EC}" type="datetime1">
              <a:rPr lang="pt-BR" smtClean="0"/>
              <a:t>01/09/2020</a:t>
            </a:fld>
            <a:endParaRPr lang="en-US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1DA9C97-7387-0440-9941-DD099176A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Izabel Machado – machadoi@usp.br 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CEB6F2C-62A7-C945-9DB2-54A8DFA2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5AC1-7758-3148-B333-E51042BB44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920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C7B003-7519-D24B-B74F-29310B12C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9F08909-8D0B-E140-95CA-4ECD22C9A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E06A1-7D5C-A145-8A1A-48A28475D5F2}" type="datetime1">
              <a:rPr lang="pt-BR" smtClean="0"/>
              <a:t>01/09/2020</a:t>
            </a:fld>
            <a:endParaRPr lang="en-US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4701B41-27B5-9A49-A5D0-6782AC1C8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Izabel Machado – machadoi@usp.br </a:t>
            </a: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1B61CE7-D965-0B4B-938B-948C4E0A3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5AC1-7758-3148-B333-E51042BB44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034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5C8C4B-0403-5D4E-9E89-BFD2223CD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EB60147-9D9C-E846-8C3E-D39B3CA1C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B0AA7B6-988A-4D4C-AAE3-3FC0BCD383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3CB592F-1086-9747-870F-33A14A57E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F146-F665-F34E-BC3A-F2B09F11A933}" type="datetime1">
              <a:rPr lang="pt-BR" smtClean="0"/>
              <a:t>01/09/2020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C954B0B-49F0-DE42-9C16-9BC3C7E7D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Izabel Machado – machadoi@usp.br </a:t>
            </a: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20D88DA-88D7-A04D-B338-DF1AF5808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5AC1-7758-3148-B333-E51042BB44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718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E1D7057-967F-5640-8CB0-C4FEB526D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31568F1-72CC-A04F-9850-C5158AEF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F9AF7CF-FAC3-7042-85D9-183E68646F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E06A1-7D5C-A145-8A1A-48A28475D5F2}" type="datetime1">
              <a:rPr lang="pt-BR" smtClean="0"/>
              <a:t>01/09/2020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E0A80E7-E527-C749-89F6-7798D08527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Izabel Machado – machadoi@usp.br 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6D1CA7F-6F32-2A49-9922-CB2FA9F5AB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E5AC1-7758-3148-B333-E51042BB44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558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72" r:id="rId8"/>
    <p:sldLayoutId id="2147483656" r:id="rId9"/>
    <p:sldLayoutId id="2147483657" r:id="rId10"/>
    <p:sldLayoutId id="2147483658" r:id="rId11"/>
    <p:sldLayoutId id="2147483659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B4E7795-CD34-DD4F-946F-D67B5E867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9C4E00F-2824-8342-AD6F-34075A305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FB9B125-6EEF-FC44-9C77-F25F9A07B8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19A95-3DD4-1947-B83F-F67E423BCCA6}" type="datetimeFigureOut">
              <a:rPr lang="en-US" smtClean="0"/>
              <a:t>9/1/20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770075A-C346-BE44-BD6C-5641C1C930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EEC19CB-F95F-5F46-9CD0-E33B959378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1A802-4282-A84D-A6F0-35AFD4060E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915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71A1D13-5C0E-8546-8D50-E9C7BBCAD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5641751-F113-6D44-A622-A3261725FD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8875EC-3D62-2049-B626-6F3D948A8E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D5B0B-AF2B-6643-8C67-991CA805CB45}" type="datetimeFigureOut">
              <a:rPr lang="en-US" smtClean="0"/>
              <a:t>9/1/20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5514172-2C9A-9B42-B962-FE90016AC4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182A203-5EBB-2C41-A839-16983EBEE0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F1730-5540-994C-A04B-0FC2C7BB9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385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chadoi@usp.b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ad.cursosguru.com.br/cnc-funcoes-preparatorias-para-centros-usinagem-fanuc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eb.fe.up.pt/~tavares/ensino/CFAC/Downloads/Apontamentos/Exemplos%20de%20Programas%20em%20CNC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42D898-6E1B-8E41-B811-8006FB5989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9088" y="2089789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 err="1"/>
              <a:t>Complementos</a:t>
            </a:r>
            <a:r>
              <a:rPr lang="en-US" dirty="0"/>
              <a:t> de </a:t>
            </a:r>
            <a:r>
              <a:rPr lang="en-US" dirty="0" err="1"/>
              <a:t>Fabricação</a:t>
            </a:r>
            <a:r>
              <a:rPr lang="en-US" dirty="0"/>
              <a:t> </a:t>
            </a:r>
            <a:r>
              <a:rPr lang="en-US" dirty="0" err="1"/>
              <a:t>Mecânica</a:t>
            </a:r>
            <a:br>
              <a:rPr lang="en-US" dirty="0"/>
            </a:br>
            <a:br>
              <a:rPr lang="en-US" dirty="0"/>
            </a:br>
            <a:r>
              <a:rPr lang="en-US" sz="5400" b="1" dirty="0"/>
              <a:t>PMR 3301</a:t>
            </a:r>
            <a:endParaRPr lang="en-US" sz="4900" b="1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1E2AF31-528A-C241-ADA6-05291B80B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Izabel Machado – machadoi@usp.br </a:t>
            </a:r>
            <a:endParaRPr lang="en-US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E9E9DCA-CCA2-5740-84BF-CB9AAECE3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5AC1-7758-3148-B333-E51042BB447E}" type="slidenum">
              <a:rPr lang="en-US" smtClean="0"/>
              <a:t>1</a:t>
            </a:fld>
            <a:endParaRPr lang="en-US"/>
          </a:p>
        </p:txBody>
      </p:sp>
      <p:sp>
        <p:nvSpPr>
          <p:cNvPr id="7" name="Subtítulo 6">
            <a:extLst>
              <a:ext uri="{FF2B5EF4-FFF2-40B4-BE49-F238E27FC236}">
                <a16:creationId xmlns:a16="http://schemas.microsoft.com/office/drawing/2014/main" id="{59A1C919-FA45-FB41-AD2C-5D62AAF39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65713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 dirty="0" err="1"/>
              <a:t>Profa</a:t>
            </a:r>
            <a:r>
              <a:rPr lang="en-US" sz="3200" dirty="0"/>
              <a:t>. </a:t>
            </a:r>
            <a:r>
              <a:rPr lang="en-US" sz="3200" dirty="0" err="1"/>
              <a:t>Izabel</a:t>
            </a:r>
            <a:r>
              <a:rPr lang="en-US" sz="3200" dirty="0"/>
              <a:t> Machado</a:t>
            </a:r>
          </a:p>
          <a:p>
            <a:r>
              <a:rPr lang="en-US" sz="3200" dirty="0">
                <a:hlinkClick r:id="rId2"/>
              </a:rPr>
              <a:t>machadoi@usp.br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14116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68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F920C94-9E5C-574E-BB71-6C3F7F6EE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Izabel Machado – machadoi@usp.br </a:t>
            </a:r>
            <a:endParaRPr lang="en-US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9D15347-42DC-CE4C-9D74-30F514546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5AC1-7758-3148-B333-E51042BB447E}" type="slidenum">
              <a:rPr lang="en-US" smtClean="0"/>
              <a:t>2</a:t>
            </a:fld>
            <a:endParaRPr lang="en-US"/>
          </a:p>
        </p:txBody>
      </p:sp>
      <p:pic>
        <p:nvPicPr>
          <p:cNvPr id="12" name="Imagem 11" descr="Uma imagem contendo luz&#10;&#10;Descrição gerada automaticamente">
            <a:extLst>
              <a:ext uri="{FF2B5EF4-FFF2-40B4-BE49-F238E27FC236}">
                <a16:creationId xmlns:a16="http://schemas.microsoft.com/office/drawing/2014/main" id="{330175D7-8424-F54D-8591-BC1EBA0364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5844" y="27735"/>
            <a:ext cx="516156" cy="483896"/>
          </a:xfrm>
          <a:prstGeom prst="rect">
            <a:avLst/>
          </a:prstGeom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5368F6E0-728F-5544-81FD-F11B26191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688" y="1463039"/>
            <a:ext cx="11655552" cy="5258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0823" rIns="81646" bIns="40823"/>
          <a:lstStyle>
            <a:lvl1pPr marL="922338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marL="359251" algn="ctr">
              <a:spcAft>
                <a:spcPts val="0"/>
              </a:spcAft>
            </a:pPr>
            <a:r>
              <a:rPr lang="pt-BR" altLang="pt-BR" sz="2540" b="1" dirty="0">
                <a:latin typeface="+mn-lt"/>
                <a:hlinkClick r:id="rId3"/>
              </a:rPr>
              <a:t>https://cad.cursosguru.com.br/cnc-funcoes-preparatorias-para-centros-usinagem-fanuc/</a:t>
            </a:r>
            <a:endParaRPr lang="pt-BR" altLang="pt-BR" sz="2540" b="1" dirty="0">
              <a:latin typeface="+mn-lt"/>
            </a:endParaRPr>
          </a:p>
          <a:p>
            <a:pPr marL="359251" algn="ctr">
              <a:spcAft>
                <a:spcPts val="0"/>
              </a:spcAft>
            </a:pPr>
            <a:endParaRPr lang="pt-BR" altLang="pt-BR" sz="2540" b="1" dirty="0">
              <a:latin typeface="+mn-lt"/>
            </a:endParaRPr>
          </a:p>
          <a:p>
            <a:pPr marL="359251" algn="ctr">
              <a:spcAft>
                <a:spcPts val="0"/>
              </a:spcAft>
            </a:pPr>
            <a:r>
              <a:rPr lang="pt-BR" altLang="pt-BR" sz="2540" b="1" dirty="0" err="1">
                <a:latin typeface="+mn-lt"/>
              </a:rPr>
              <a:t>https</a:t>
            </a:r>
            <a:r>
              <a:rPr lang="pt-BR" altLang="pt-BR" sz="2540" b="1" dirty="0">
                <a:latin typeface="+mn-lt"/>
              </a:rPr>
              <a:t>://</a:t>
            </a:r>
            <a:r>
              <a:rPr lang="pt-BR" altLang="pt-BR" sz="2540" b="1" dirty="0" err="1">
                <a:latin typeface="+mn-lt"/>
              </a:rPr>
              <a:t>edisciplinas.usp.br</a:t>
            </a:r>
            <a:r>
              <a:rPr lang="pt-BR" altLang="pt-BR" sz="2540" b="1" dirty="0">
                <a:latin typeface="+mn-lt"/>
              </a:rPr>
              <a:t>/</a:t>
            </a:r>
            <a:r>
              <a:rPr lang="pt-BR" altLang="pt-BR" sz="2540" b="1" dirty="0" err="1">
                <a:latin typeface="+mn-lt"/>
              </a:rPr>
              <a:t>pluginfile.php</a:t>
            </a:r>
            <a:r>
              <a:rPr lang="pt-BR" altLang="pt-BR" sz="2540" b="1" dirty="0">
                <a:latin typeface="+mn-lt"/>
              </a:rPr>
              <a:t>/4188303/</a:t>
            </a:r>
            <a:r>
              <a:rPr lang="pt-BR" altLang="pt-BR" sz="2540" b="1" dirty="0" err="1">
                <a:latin typeface="+mn-lt"/>
              </a:rPr>
              <a:t>mod_resource</a:t>
            </a:r>
            <a:r>
              <a:rPr lang="pt-BR" altLang="pt-BR" sz="2540" b="1" dirty="0">
                <a:latin typeface="+mn-lt"/>
              </a:rPr>
              <a:t>/</a:t>
            </a:r>
            <a:r>
              <a:rPr lang="pt-BR" altLang="pt-BR" sz="2540" b="1" dirty="0" err="1">
                <a:latin typeface="+mn-lt"/>
              </a:rPr>
              <a:t>content</a:t>
            </a:r>
            <a:r>
              <a:rPr lang="pt-BR" altLang="pt-BR" sz="2540" b="1" dirty="0">
                <a:latin typeface="+mn-lt"/>
              </a:rPr>
              <a:t>/1/Teórica%201%20-%20CNC.pdf</a:t>
            </a:r>
          </a:p>
          <a:p>
            <a:pPr marL="359251" algn="ctr">
              <a:spcAft>
                <a:spcPts val="0"/>
              </a:spcAft>
            </a:pPr>
            <a:endParaRPr lang="pt-BR" altLang="pt-BR" sz="2540" b="1" dirty="0">
              <a:latin typeface="+mn-lt"/>
            </a:endParaRPr>
          </a:p>
          <a:p>
            <a:pPr marL="359251" algn="ctr">
              <a:spcAft>
                <a:spcPts val="0"/>
              </a:spcAft>
            </a:pPr>
            <a:r>
              <a:rPr lang="pt-BR" altLang="pt-BR" sz="2800" b="1" dirty="0">
                <a:latin typeface="+mn-lt"/>
                <a:hlinkClick r:id="rId4"/>
              </a:rPr>
              <a:t>https://web.fe.up.pt/~tavares/ensino/CFAC/Downloads/Apontamentos/Exemplos%20de%20Programas%20em%20CNC.pdf</a:t>
            </a:r>
            <a:endParaRPr lang="pt-BR" altLang="pt-BR" sz="2800" b="1" dirty="0">
              <a:latin typeface="+mn-lt"/>
            </a:endParaRPr>
          </a:p>
          <a:p>
            <a:pPr marL="359251" algn="ctr">
              <a:spcAft>
                <a:spcPts val="0"/>
              </a:spcAft>
            </a:pPr>
            <a:endParaRPr lang="pt-BR" altLang="pt-BR" sz="2800" b="1" dirty="0">
              <a:latin typeface="+mn-lt"/>
            </a:endParaRPr>
          </a:p>
          <a:p>
            <a:pPr marL="359251" algn="ctr">
              <a:spcAft>
                <a:spcPts val="0"/>
              </a:spcAft>
            </a:pPr>
            <a:r>
              <a:rPr lang="pt-BR" altLang="pt-BR" sz="2800" b="1" dirty="0" err="1">
                <a:latin typeface="+mn-lt"/>
              </a:rPr>
              <a:t>http</a:t>
            </a:r>
            <a:r>
              <a:rPr lang="pt-BR" altLang="pt-BR" sz="2800" b="1" dirty="0">
                <a:latin typeface="+mn-lt"/>
              </a:rPr>
              <a:t>://</a:t>
            </a:r>
            <a:r>
              <a:rPr lang="pt-BR" altLang="pt-BR" sz="2800" b="1" dirty="0" err="1">
                <a:latin typeface="+mn-lt"/>
              </a:rPr>
              <a:t>cnctecnologia.no.comunidades.net</a:t>
            </a:r>
            <a:r>
              <a:rPr lang="pt-BR" altLang="pt-BR" sz="2800" b="1" dirty="0">
                <a:latin typeface="+mn-lt"/>
              </a:rPr>
              <a:t>/lista-das-</a:t>
            </a:r>
            <a:r>
              <a:rPr lang="pt-BR" altLang="pt-BR" sz="2800" b="1" dirty="0" err="1">
                <a:latin typeface="+mn-lt"/>
              </a:rPr>
              <a:t>funcoes</a:t>
            </a:r>
            <a:r>
              <a:rPr lang="pt-BR" altLang="pt-BR" sz="2800" b="1" dirty="0">
                <a:latin typeface="+mn-lt"/>
              </a:rPr>
              <a:t>-</a:t>
            </a:r>
            <a:r>
              <a:rPr lang="pt-BR" altLang="pt-BR" sz="2800" b="1" dirty="0" err="1">
                <a:latin typeface="+mn-lt"/>
              </a:rPr>
              <a:t>preparatoria</a:t>
            </a:r>
            <a:endParaRPr lang="pt-BR" altLang="pt-BR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1626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3666</TotalTime>
  <Words>119</Words>
  <Application>Microsoft Macintosh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Tema do Office</vt:lpstr>
      <vt:lpstr>1_Personalizar design</vt:lpstr>
      <vt:lpstr>Personalizar design</vt:lpstr>
      <vt:lpstr> Complementos de Fabricação Mecânica  PMR 3301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Romulo Cruz</dc:creator>
  <cp:lastModifiedBy>Romulo Cruz</cp:lastModifiedBy>
  <cp:revision>212</cp:revision>
  <dcterms:created xsi:type="dcterms:W3CDTF">2020-07-27T17:19:38Z</dcterms:created>
  <dcterms:modified xsi:type="dcterms:W3CDTF">2020-09-01T12:45:27Z</dcterms:modified>
</cp:coreProperties>
</file>