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847D-1CF6-46BA-B46B-48BED0604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all" spc="1500" baseline="0">
                <a:latin typeface="+mj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4F5A5-C931-4A4C-B6B1-EF4C95965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cap="all" spc="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E4AEC-B6E4-439C-B716-EBE3D4D1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F569-AC90-44EB-9EF4-4E5C2F5D823C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8BC18-102E-45BF-8FEA-801E9C59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8BF5F-B1F8-461F-9B3D-7D50D024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6BF779-0B8C-4CC2-9268-9506AD0C5331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1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A871-D377-4EC0-9ACF-86842F01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3202-92A9-45A3-B812-777DB9578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7196FB0C-3A9D-4892-90C9-21F3459AAD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6938C96-CF0F-4B69-A695-913F11BFC6F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A7E6BB-6B60-4BF5-9D3E-A3FE782EF5B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693EDA-57B3-4AEB-863B-B198C2A5A8E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3A04A96-045F-4B6E-AEEE-11A2FA01B4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357DC-5AD3-44F4-879B-5AD6B18AC36F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CA47F-83AD-4BE3-AC2F-6C17883F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7D41-E8B7-4A0B-B861-3EC4AE88917D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8A72-3200-4597-A9C5-0D9ECFF3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0055A-71D4-49B4-8A8F-19AFDB8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E5D27-C447-432F-982D-B60FDD6F34A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59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59DBB-9256-464D-8A6A-8BDA7154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5E310-E6CB-4838-8E9B-B288DA55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BCF412A8-E798-47AD-ABD9-98D76A55D30B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70160C5-475D-401A-AEE2-2C04E99A1518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7CC7CE9-9C7F-49C2-8609-47BF523390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FD5F1-978C-45AF-9086-D5DBE1F01681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73AB1C-723A-4FB4-9B23-65BAF507483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DE5510-5094-4FA4-96E5-AD4841D1C38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E2202-679F-48B0-B2DD-F6F5471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34823-0B19-4B4E-A643-7A3B0A3D24D6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C83D-E4C0-49E1-ADA1-1AF40398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211E-B2EA-4CDC-9E84-B689839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E2F5FD-5D31-4C1D-82F8-93624C7B0A3C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8500-1605-41EA-A15F-9B79DF7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4AC8-25A5-4D7F-BF23-CB20AA2E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5D22-0146-4DE2-9E78-4C00333D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D79EF-17C8-45D8-9866-DAF5723FC604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717A-A1FE-485D-AFFF-2C7026C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DB88B-64CF-4100-8F07-D191DD79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4332FF-8349-42A5-B5C8-5EE3825CE25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FE6C-EBF1-47DE-8468-E712517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04992-D139-48DC-BCCE-D71EA23C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A8C5E768-0E62-4DE7-A0AF-93121DA843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402845F-9E8A-41E1-B051-1AAA46C997A2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A45C410-5FD0-4339-A3BC-A865DE4190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B0B703-8BA8-483C-A433-C44C809687DE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CCFA03D-B879-419B-88B9-F4F3645C8AF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B0260A-6B2D-4F54-8614-60BC3103E166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B8F6-0796-47E9-B1D4-760B7CCF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2ADC-3680-4013-A757-E4663495DB98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6FC0-7327-44D9-B689-0AE73FD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D265-BFBA-4C93-9B1A-B9483AE6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4F5FEB-DE92-47DA-8C46-DC088E8960A4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3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7BE-B22F-40EE-94F0-04549BC5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1582-4BAF-4211-AD4A-476ED6EB1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DCF6B-C800-4345-BAE9-EE9FA6590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E6190A1E-5381-43C4-B058-7758339984D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E35469-0BEA-4E5E-955F-1AA300A62DE5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F650BE-565E-4A52-8143-7A87700FC5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6A3F89-AA2A-44E5-915E-C47A069EB68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57F514-AB27-4489-8D3C-01DD1025DDAD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141169F-1C39-4D04-AF32-D0D14D004B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87465-759F-4895-8FC6-DD464FB9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BA94-5DCA-4F19-960F-0FB2BD5EE85A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1AA18-D8A5-44D9-881C-522258ED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A574-A76A-4F4C-8CBD-768278B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93E083-ADC4-4391-83DD-781529A6611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9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D947-38D9-44AC-8B89-E79758333B77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4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CF7F-748D-4598-983E-96A2BE26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aphic 185">
            <a:extLst>
              <a:ext uri="{FF2B5EF4-FFF2-40B4-BE49-F238E27FC236}">
                <a16:creationId xmlns:a16="http://schemas.microsoft.com/office/drawing/2014/main" id="{DFD4D3BE-80D4-4E69-9C76-F0D8517DF690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B6E97F-00E1-4372-8978-8BCBDC9026E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7651B7-7A30-4AFA-A4D7-0B0C5D2DDA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2FC5CA-556B-4409-B084-34753A1F04E6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63FB41-EE1F-4889-9096-3A38936330D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D19F3B-7B3E-4861-8FDA-D0116C96C16E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A2C46-C908-4010-AAE2-9FA41B14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E23F-BD3C-4F23-B116-2B758120C8AC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F5279-7D37-4D98-9A70-987C84F6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6FAD0-59EF-49AA-BBC6-A0EC184D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EB399-18D2-46D5-8757-35FCFF8EA80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2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FAA9-6D59-4D98-869E-ACBDB83B2CA4}" type="datetime1">
              <a:rPr lang="en-US" smtClean="0"/>
              <a:t>12/16/2020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0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6AC37-C5B5-462A-BE4A-E55CEBF2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007F-32A8-4688-BBEF-4FCB99DF5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2E2EB-BF8A-44A4-8AE0-BD6C31B1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FC9E188F-54C8-4547-9F8C-525712AD7DB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99C4538-3939-47A9-A590-09FF2196065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541CA75-5D05-4996-A26D-CE0C909CD5F7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6305856-26BC-4BCC-BEF3-5E9CED94177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69651C-AC37-4CD2-8367-19297D7E2389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E9031B-BA8D-4D9D-9BB3-A16F7A80F85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40A2-CF60-4C47-B955-E65BC451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0804-27E3-430A-BB42-B831260DE39A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9DC6E-CC55-47AB-A405-5FB7EE2D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D5E7D-EBA7-4DB0-8C78-7EB8A85F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051DE-636E-4B3C-9886-2055CE23E49A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0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D355-3146-41D1-B7DC-20B8ACE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AAFB-E8F8-4FD1-8C6A-ED2C3FAD5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1AF1-B16F-43B9-95CC-C17B570DE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C8B77273-9FF7-4B93-8385-AD09A5F86AE5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17A673-3729-4EAD-9E8C-52BEBF74B857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8DB752-94CD-4A94-BDE3-DD285EB89F3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F8DDFC-E5CA-4F36-B2BE-BCE49D4F6C9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BB589AE-2F9C-4C83-8DC7-1205CB03752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C9A2DE-3C9E-4CD0-8C7A-CC5F9F9942E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8714-2467-4715-934E-6787C84F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DE3-3D1A-4D53-B9A6-6C7463B8C992}" type="datetime1">
              <a:rPr lang="en-US" smtClean="0"/>
              <a:t>12/16/2020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F13D6-03EC-4D31-8BB1-9FFDE363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D4DD-A2A4-4DF6-9527-E5F12FEB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202F3A-9FDE-4E11-B865-FBAEC415F88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2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5ECD8B30-1B71-45A1-8314-D59C86F581E1}" type="datetime1">
              <a:rPr lang="en-US" smtClean="0"/>
              <a:pPr/>
              <a:t>12/16/2020</a:t>
            </a:fld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Sample Footer Text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‹nº›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336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E7F279-5D0F-475C-92F7-3E3F530FBE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0" r="2" b="2"/>
          <a:stretch/>
        </p:blipFill>
        <p:spPr>
          <a:xfrm>
            <a:off x="6536411" y="254456"/>
            <a:ext cx="4203526" cy="4203526"/>
          </a:xfrm>
          <a:custGeom>
            <a:avLst/>
            <a:gdLst/>
            <a:ahLst/>
            <a:cxnLst/>
            <a:rect l="l" t="t" r="r" b="b"/>
            <a:pathLst>
              <a:path w="2813056" h="2813056">
                <a:moveTo>
                  <a:pt x="1406528" y="0"/>
                </a:moveTo>
                <a:cubicBezTo>
                  <a:pt x="2183332" y="0"/>
                  <a:pt x="2813056" y="629724"/>
                  <a:pt x="2813056" y="1406528"/>
                </a:cubicBezTo>
                <a:cubicBezTo>
                  <a:pt x="2813056" y="2183332"/>
                  <a:pt x="2183332" y="2813056"/>
                  <a:pt x="1406528" y="2813056"/>
                </a:cubicBezTo>
                <a:cubicBezTo>
                  <a:pt x="629724" y="2813056"/>
                  <a:pt x="0" y="2183332"/>
                  <a:pt x="0" y="1406528"/>
                </a:cubicBezTo>
                <a:cubicBezTo>
                  <a:pt x="0" y="629724"/>
                  <a:pt x="629724" y="0"/>
                  <a:pt x="1406528" y="0"/>
                </a:cubicBezTo>
                <a:close/>
              </a:path>
            </a:pathLst>
          </a:custGeom>
        </p:spPr>
      </p:pic>
      <p:sp>
        <p:nvSpPr>
          <p:cNvPr id="25" name="Oval 19">
            <a:extLst>
              <a:ext uri="{FF2B5EF4-FFF2-40B4-BE49-F238E27FC236}">
                <a16:creationId xmlns:a16="http://schemas.microsoft.com/office/drawing/2014/main" id="{D9DFE8A5-DCEC-4A43-B613-D62AC8C57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7014" y="1128803"/>
            <a:ext cx="5290997" cy="5290997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369A2E-99B1-4A2B-9343-957A6C165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0778" y="1131641"/>
            <a:ext cx="5290997" cy="5290997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4" name="Oval 23">
            <a:extLst>
              <a:ext uri="{FF2B5EF4-FFF2-40B4-BE49-F238E27FC236}">
                <a16:creationId xmlns:a16="http://schemas.microsoft.com/office/drawing/2014/main" id="{26B7664A-BE61-4A65-B937-A31E08B8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12254" y="1065353"/>
            <a:ext cx="5290997" cy="5290997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A0AE064-313B-43E4-B075-3D5547C85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5517" y="2193085"/>
            <a:ext cx="3816092" cy="2577893"/>
          </a:xfrm>
        </p:spPr>
        <p:txBody>
          <a:bodyPr>
            <a:normAutofit fontScale="90000"/>
          </a:bodyPr>
          <a:lstStyle/>
          <a:p>
            <a:r>
              <a:rPr lang="pt-BR" sz="5600" dirty="0">
                <a:latin typeface="Agency FB" panose="020B0503020202020204" pitchFamily="34" charset="0"/>
              </a:rPr>
              <a:t>Lidares</a:t>
            </a:r>
          </a:p>
          <a:p>
            <a:pPr algn="ctr"/>
            <a:r>
              <a:rPr lang="pt-BR" dirty="0">
                <a:latin typeface="Agency FB" panose="020B0503020202020204" pitchFamily="34" charset="0"/>
              </a:rPr>
              <a:t>Radares de Luz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9EA045-2990-42A4-B4AD-B47F5687E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2771" y="5504449"/>
            <a:ext cx="4203526" cy="811604"/>
          </a:xfrm>
        </p:spPr>
        <p:txBody>
          <a:bodyPr>
            <a:normAutofit/>
          </a:bodyPr>
          <a:lstStyle/>
          <a:p>
            <a:pPr algn="l"/>
            <a:r>
              <a:rPr lang="pt-BR" sz="2000" cap="none" dirty="0"/>
              <a:t>Ricardo da Cruz Campos</a:t>
            </a:r>
          </a:p>
          <a:p>
            <a:pPr algn="l"/>
            <a:r>
              <a:rPr lang="pt-BR" sz="2000" cap="none" dirty="0"/>
              <a:t>NºUSP 9349068</a:t>
            </a:r>
          </a:p>
        </p:txBody>
      </p:sp>
      <p:sp>
        <p:nvSpPr>
          <p:cNvPr id="26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8" name="Graphic 212">
            <a:extLst>
              <a:ext uri="{FF2B5EF4-FFF2-40B4-BE49-F238E27FC236}">
                <a16:creationId xmlns:a16="http://schemas.microsoft.com/office/drawing/2014/main" id="{B3D7D008-0B6D-4161-BEDA-6AF6A03BC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0339FE9-6931-4B68-8E22-6539BB608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rgbClr val="FFFFFF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0218489-E03B-4E4F-9ADA-EC579122A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chemeClr val="tx1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36F491E-9A40-46C5-BD55-356F150256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EC201AA-621E-4837-A31C-D061443F7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38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88320" y="4140693"/>
            <a:ext cx="1054466" cy="469689"/>
            <a:chOff x="9841624" y="4115729"/>
            <a:chExt cx="602169" cy="268223"/>
          </a:xfrm>
          <a:solidFill>
            <a:schemeClr val="tx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AA707BA-98B0-47C5-B34A-63D60A010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chemeClr val="accent3">
              <a:alpha val="2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56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AD5E6AA3-F45E-40AE-B1B6-6BA90F97E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913" y="258418"/>
            <a:ext cx="12692913" cy="610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60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68C7F3BB-AD62-40C1-8AA8-0969C2B28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64" y="417206"/>
            <a:ext cx="12023035" cy="610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630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64D082A-6791-483B-BDD6-483ED7921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675" y="933450"/>
            <a:ext cx="977265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76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052A1B-628C-4CC9-9C0E-10A94CE7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BBD9375-8298-4302-8B4F-91C2F2FEE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>
                <a:latin typeface="+mj-lt"/>
              </a:rPr>
              <a:t>Recomendação: vídeo “</a:t>
            </a:r>
            <a:r>
              <a:rPr lang="en-US" b="0" i="0" dirty="0">
                <a:effectLst/>
                <a:latin typeface="+mj-lt"/>
              </a:rPr>
              <a:t>Through-wall person identification from candidate video footage using </a:t>
            </a:r>
            <a:r>
              <a:rPr lang="en-US" b="0" i="0" dirty="0" err="1">
                <a:effectLst/>
                <a:latin typeface="+mj-lt"/>
              </a:rPr>
              <a:t>WiFi</a:t>
            </a:r>
            <a:r>
              <a:rPr lang="pt-BR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3442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DC0925-CFAE-4488-9F92-3751F05EF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Projeto Soli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9F88E7-450E-496F-8C36-B39DB5522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Sensor de movimento que o Google embutiu no sistema do Pixel 4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Objetivo: conseguir controlar o celular a partir do movimento das mãos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Não basta apenas saber se a mão passou por cima da tela ou não. É necessário reconhecer movimentos um pouco mais sofisticados como o movimento de avançar, voltar e até mesmo torcer os dedos para aumentar ou diminuir o volume</a:t>
            </a:r>
          </a:p>
        </p:txBody>
      </p:sp>
    </p:spTree>
    <p:extLst>
      <p:ext uri="{BB962C8B-B14F-4D97-AF65-F5344CB8AC3E}">
        <p14:creationId xmlns:p14="http://schemas.microsoft.com/office/powerpoint/2010/main" val="2052453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Entenda como funciona o novo Motion Sense da Google, presente no Pixel 4 -  TecMundo">
            <a:extLst>
              <a:ext uri="{FF2B5EF4-FFF2-40B4-BE49-F238E27FC236}">
                <a16:creationId xmlns:a16="http://schemas.microsoft.com/office/drawing/2014/main" id="{9BFED1B3-11F6-4729-89D7-F541F2F5B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566" y="1779106"/>
            <a:ext cx="6576642" cy="388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798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Google Pixel 4 Soli RADAR Gestures: Innovation or Gimmick?! - YouTube">
            <a:extLst>
              <a:ext uri="{FF2B5EF4-FFF2-40B4-BE49-F238E27FC236}">
                <a16:creationId xmlns:a16="http://schemas.microsoft.com/office/drawing/2014/main" id="{35DA2D23-E940-4E31-A830-841135C81B6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661" y="1222513"/>
            <a:ext cx="6798365" cy="4522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2264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BA79-1528-496D-885B-C5EFC7282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Lidares – Light Detection and Ranging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9EF39A-A841-4AD6-9584-25CB7B2A6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Mesmo conceito de funcionamento de um radar, ou um sonar, mas dessa vez estamos usando a própria luz como sinal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Trata-se de um sensor sensível o suficiente para saber onde a luz refletiu e o tempo que levou para voltar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Cada fóton que volta pode gerar um pixel da imagem e o tempo q leva para voltar é uma medida de distância</a:t>
            </a:r>
          </a:p>
        </p:txBody>
      </p:sp>
    </p:spTree>
    <p:extLst>
      <p:ext uri="{BB962C8B-B14F-4D97-AF65-F5344CB8AC3E}">
        <p14:creationId xmlns:p14="http://schemas.microsoft.com/office/powerpoint/2010/main" val="1561264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2E1DF1-A43F-439B-B8BB-E2CE26DC8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Exemplos de aplicação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366D271-A9A7-40C6-A370-73D0D28BA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Satélites, que podem apontar para o espaço, medindo distâncias de escala astronômicas, como também podem apontar para a Terra, medindo relevos, formações </a:t>
            </a:r>
            <a:r>
              <a:rPr lang="pt-BR" dirty="0" err="1"/>
              <a:t>geológicas,etc</a:t>
            </a:r>
            <a:endParaRPr lang="pt-B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pt-BR" dirty="0" err="1"/>
              <a:t>Ex</a:t>
            </a:r>
            <a:r>
              <a:rPr lang="pt-BR" dirty="0"/>
              <a:t> : Cidade Maia descoberta na Guatemala, que não era </a:t>
            </a:r>
            <a:r>
              <a:rPr lang="pt-BR" dirty="0" err="1"/>
              <a:t>visivil</a:t>
            </a:r>
            <a:r>
              <a:rPr lang="pt-BR" dirty="0"/>
              <a:t> por conta da vegetação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Aviões que além das outras formas de medição, pode usar essa nova tecnologia agora 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Carros autônomos usando Lidares para  mapeamento</a:t>
            </a:r>
          </a:p>
        </p:txBody>
      </p:sp>
    </p:spTree>
    <p:extLst>
      <p:ext uri="{BB962C8B-B14F-4D97-AF65-F5344CB8AC3E}">
        <p14:creationId xmlns:p14="http://schemas.microsoft.com/office/powerpoint/2010/main" val="15710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C2F628A6-A8EA-4DDE-AE87-D621299456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198" name="Picture 6" descr="Tecnologia e arqueologia se unem para desvendar enigmas do passado -  TecMundo">
            <a:extLst>
              <a:ext uri="{FF2B5EF4-FFF2-40B4-BE49-F238E27FC236}">
                <a16:creationId xmlns:a16="http://schemas.microsoft.com/office/drawing/2014/main" id="{9BA49B8C-4671-4E04-8428-BD6A98763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85800"/>
            <a:ext cx="97536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943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BFE201-9470-4BF2-B43E-EE2CD6177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	Tecnologia Inicial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7B35671-CA77-4F5F-9CE3-3E7D245EF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Comunicação via rádio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Não só os objetos podiam interferir com as ondas de rádio, como também podiam mandar as ondas de volta para quem estava transmitindo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As ondas de rádio poderiam então ser usadas não só para comunicação, mas também para medir o que estava ao redor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Muito útil para fazer medições em condições de baixa visibilidade. </a:t>
            </a:r>
            <a:r>
              <a:rPr lang="pt-BR" dirty="0" err="1"/>
              <a:t>Ex</a:t>
            </a:r>
            <a:r>
              <a:rPr lang="pt-BR" dirty="0"/>
              <a:t>: </a:t>
            </a:r>
            <a:r>
              <a:rPr lang="pt-BR" dirty="0" err="1"/>
              <a:t>Navagar</a:t>
            </a:r>
            <a:r>
              <a:rPr lang="pt-BR" dirty="0"/>
              <a:t> a noite, com neblina</a:t>
            </a:r>
          </a:p>
        </p:txBody>
      </p:sp>
    </p:spTree>
    <p:extLst>
      <p:ext uri="{BB962C8B-B14F-4D97-AF65-F5344CB8AC3E}">
        <p14:creationId xmlns:p14="http://schemas.microsoft.com/office/powerpoint/2010/main" val="3602296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DB9507-7CEF-4692-8A96-FD1C8AE62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Carros autônomos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1FF1B8-C772-4D2C-B848-3237C497A9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Equipamento de grande custo econômico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A maioria dos modelos de carro autônomo precisa de um Lidar medindo tudo ao seu redor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129285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Researcher Hacks Self-driving Car Sensors - IEEE Spectrum">
            <a:extLst>
              <a:ext uri="{FF2B5EF4-FFF2-40B4-BE49-F238E27FC236}">
                <a16:creationId xmlns:a16="http://schemas.microsoft.com/office/drawing/2014/main" id="{97329895-6787-49E8-A67B-A82E95E55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642" y="571500"/>
            <a:ext cx="7861853" cy="589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9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uminar Enters Autonomous Vehicle Market with Lidar Designed to Improve  Safety | Business | Vision Spectra">
            <a:extLst>
              <a:ext uri="{FF2B5EF4-FFF2-40B4-BE49-F238E27FC236}">
                <a16:creationId xmlns:a16="http://schemas.microsoft.com/office/drawing/2014/main" id="{72F2D8A0-1BF4-4DB5-AFC3-7754A4E99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711" y="1113183"/>
            <a:ext cx="7857759" cy="445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090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DC0E2BA3-E2BF-4364-8CA3-C92D43BDB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573"/>
            <a:ext cx="12192000" cy="591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50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12372B-AAC8-4F53-849B-097D10073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Lidares no seu Smartphone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1E02BE3-9573-4C4B-B392-9EBCAAE8D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Essa tecnologia provavelmente já está presente no seu celular, e você a usa toda vez que tira uma foto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 A câmera do celular emite um feixe de luz até o objeto que está sendo fotografado, medindo a distância entre o aparelho e o objeto, assim a câmera pode calcular ponto de foco ideal mesmo quando há pouca luminosidade</a:t>
            </a:r>
          </a:p>
        </p:txBody>
      </p:sp>
    </p:spTree>
    <p:extLst>
      <p:ext uri="{BB962C8B-B14F-4D97-AF65-F5344CB8AC3E}">
        <p14:creationId xmlns:p14="http://schemas.microsoft.com/office/powerpoint/2010/main" val="3034755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ajor iPhone 12 Pro 5G leak reveals new camera design and LiDAR scanner -  PhoneArena">
            <a:extLst>
              <a:ext uri="{FF2B5EF4-FFF2-40B4-BE49-F238E27FC236}">
                <a16:creationId xmlns:a16="http://schemas.microsoft.com/office/drawing/2014/main" id="{30A6386B-AB07-4444-A04A-76875B7B7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42913"/>
            <a:ext cx="8953500" cy="597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500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E0E84B-314E-4398-893B-6B6EC406C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Outros usos da tecnologia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4BD285B-206F-4250-87A3-B0C036588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Filmes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dirty="0"/>
              <a:t>Também usam Lidares em medidas de 3D na captura da imagem, para reconstrução mais precisa do ambiente com efeitos visuais mais precisos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Jogos de realidade aumentada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pt-BR" dirty="0"/>
              <a:t>Capacidade de medir o que está ao nosso redor, com precisão de centímetros ou ate </a:t>
            </a:r>
            <a:r>
              <a:rPr lang="pt-BR"/>
              <a:t>mesmo milímetros</a:t>
            </a:r>
            <a:endParaRPr lang="pt-BR" dirty="0"/>
          </a:p>
          <a:p>
            <a:pPr lvl="1"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Com uma representação mais precisa do mundo ao nosso redor, melhoramos a forma como interagimos com a tecnologia, e na forma como a tecnologia interage com o nosso mundo</a:t>
            </a:r>
          </a:p>
        </p:txBody>
      </p:sp>
    </p:spTree>
    <p:extLst>
      <p:ext uri="{BB962C8B-B14F-4D97-AF65-F5344CB8AC3E}">
        <p14:creationId xmlns:p14="http://schemas.microsoft.com/office/powerpoint/2010/main" val="85349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CF8AD5-BD72-46BB-A5BB-B4EA8E8B3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8296" y="2766218"/>
            <a:ext cx="10515600" cy="1325563"/>
          </a:xfrm>
        </p:spPr>
        <p:txBody>
          <a:bodyPr/>
          <a:lstStyle/>
          <a:p>
            <a:r>
              <a:rPr lang="pt-BR" dirty="0"/>
              <a:t>MUITO OBRIGADO!</a:t>
            </a:r>
          </a:p>
        </p:txBody>
      </p:sp>
    </p:spTree>
    <p:extLst>
      <p:ext uri="{BB962C8B-B14F-4D97-AF65-F5344CB8AC3E}">
        <p14:creationId xmlns:p14="http://schemas.microsoft.com/office/powerpoint/2010/main" val="4216285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5BF08B-CAFA-4DB6-852A-B8E513975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Radar – Radio Detection and Ranging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54D5A4-26F4-4294-AC8C-46F47A073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958008"/>
            <a:ext cx="8838992" cy="4705971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Basicamente se trata de um emissor de ondas de rádio, e uma antena que capta essas ondas de volta, para calcular o que as ondas encontraram no caminho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Um radar mede “quanto” dessas ondas foram refletidas, e onde, para estimar o que está ao redor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Efeito Doppler: mudança no comprimento de onda quando elas são comprimidas por algo que vem de encontro, ou esticadas por algo que está se afastando</a:t>
            </a:r>
          </a:p>
        </p:txBody>
      </p:sp>
    </p:spTree>
    <p:extLst>
      <p:ext uri="{BB962C8B-B14F-4D97-AF65-F5344CB8AC3E}">
        <p14:creationId xmlns:p14="http://schemas.microsoft.com/office/powerpoint/2010/main" val="2371449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adar de Navegação - Princípio de Funcionamento - Clube do Arrais Amador">
            <a:extLst>
              <a:ext uri="{FF2B5EF4-FFF2-40B4-BE49-F238E27FC236}">
                <a16:creationId xmlns:a16="http://schemas.microsoft.com/office/drawing/2014/main" id="{DFD02126-93C8-4ABE-A9F4-9F673831F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524000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7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8C99748-2E9C-4BFB-8D21-BFD5FDDE2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73" y="655983"/>
            <a:ext cx="6609024" cy="554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90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Wurzburg (radar) – Wikipédia, a enciclopédia livre">
            <a:extLst>
              <a:ext uri="{FF2B5EF4-FFF2-40B4-BE49-F238E27FC236}">
                <a16:creationId xmlns:a16="http://schemas.microsoft.com/office/drawing/2014/main" id="{D06E24BC-9775-4311-972B-295F3B1F1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800100"/>
            <a:ext cx="75819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1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Night sight can mean life or death!&quot; British WW2 poster extolling the  benefits of eating vegetables. : PropagandaPosters">
            <a:extLst>
              <a:ext uri="{FF2B5EF4-FFF2-40B4-BE49-F238E27FC236}">
                <a16:creationId xmlns:a16="http://schemas.microsoft.com/office/drawing/2014/main" id="{290832A2-1A69-4F0B-91E0-0156E8C93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0"/>
            <a:ext cx="55689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340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D71B8C-95FA-471C-92DF-9FB015823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Avanço tecnológico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1B2C28-368F-42F0-BADF-8D4749ACD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Com o tempo e o avanço tecnológico, os circuitos foram ficando cada vez menores, com isso foi possível fazer radares menores também 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Atualmente, até mesmo os nossos roteadores de Wi-Fi podem ser usados como radar, medindo quanto do sinal transmitido retorna ou não.</a:t>
            </a:r>
          </a:p>
          <a:p>
            <a:pPr>
              <a:buFont typeface="Courier New" panose="02070309020205020404" pitchFamily="49" charset="0"/>
              <a:buChar char="o"/>
            </a:pPr>
            <a:endParaRPr lang="pt-BR" dirty="0"/>
          </a:p>
          <a:p>
            <a:pPr>
              <a:buFont typeface="Courier New" panose="02070309020205020404" pitchFamily="49" charset="0"/>
              <a:buChar char="o"/>
            </a:pPr>
            <a:r>
              <a:rPr lang="pt-BR" dirty="0"/>
              <a:t>É possível saber onde as pessoas estão em casa, quais objetos estão no </a:t>
            </a:r>
            <a:r>
              <a:rPr lang="pt-BR" dirty="0" err="1"/>
              <a:t>cômodo,etc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5422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ispositivo usa reflexo do sinal WiFi para identificar pessoas diferentes (Foto: Reprodução/YouTube)">
            <a:extLst>
              <a:ext uri="{FF2B5EF4-FFF2-40B4-BE49-F238E27FC236}">
                <a16:creationId xmlns:a16="http://schemas.microsoft.com/office/drawing/2014/main" id="{A8F37268-57FF-4A49-8D4A-72E58322C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139" y="1212574"/>
            <a:ext cx="8321032" cy="4681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504770"/>
      </p:ext>
    </p:extLst>
  </p:cSld>
  <p:clrMapOvr>
    <a:masterClrMapping/>
  </p:clrMapOvr>
</p:sld>
</file>

<file path=ppt/theme/theme1.xml><?xml version="1.0" encoding="utf-8"?>
<a:theme xmlns:a="http://schemas.openxmlformats.org/drawingml/2006/main" name="FunkyShapesDarkVTI">
  <a:themeElements>
    <a:clrScheme name="Custom 4">
      <a:dk1>
        <a:srgbClr val="FFFFFF"/>
      </a:dk1>
      <a:lt1>
        <a:srgbClr val="000000"/>
      </a:lt1>
      <a:dk2>
        <a:srgbClr val="F3FFF8"/>
      </a:dk2>
      <a:lt2>
        <a:srgbClr val="2D2D2D"/>
      </a:lt2>
      <a:accent1>
        <a:srgbClr val="FF80BD"/>
      </a:accent1>
      <a:accent2>
        <a:srgbClr val="1EB9D3"/>
      </a:accent2>
      <a:accent3>
        <a:srgbClr val="21C46B"/>
      </a:accent3>
      <a:accent4>
        <a:srgbClr val="EA9600"/>
      </a:accent4>
      <a:accent5>
        <a:srgbClr val="F43B56"/>
      </a:accent5>
      <a:accent6>
        <a:srgbClr val="4B56E8"/>
      </a:accent6>
      <a:hlink>
        <a:srgbClr val="8F61FF"/>
      </a:hlink>
      <a:folHlink>
        <a:srgbClr val="F900A0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DarkVTI" id="{84637DF0-7D2D-4F20-816C-4D6C45F3FAF2}" vid="{0EF594EE-C33F-480F-80E7-D4F74C1C30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638</Words>
  <Application>Microsoft Office PowerPoint</Application>
  <PresentationFormat>Widescreen</PresentationFormat>
  <Paragraphs>61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2" baseType="lpstr">
      <vt:lpstr>Agency FB</vt:lpstr>
      <vt:lpstr>Arial</vt:lpstr>
      <vt:lpstr>Courier New</vt:lpstr>
      <vt:lpstr>Source Sans Pro</vt:lpstr>
      <vt:lpstr>FunkyShapesDarkVTI</vt:lpstr>
      <vt:lpstr>Lidares Radares de Luz</vt:lpstr>
      <vt:lpstr> Tecnologia Inicial</vt:lpstr>
      <vt:lpstr>Radar – Radio Detection and Ranging</vt:lpstr>
      <vt:lpstr>Apresentação do PowerPoint</vt:lpstr>
      <vt:lpstr>Apresentação do PowerPoint</vt:lpstr>
      <vt:lpstr>Apresentação do PowerPoint</vt:lpstr>
      <vt:lpstr>Apresentação do PowerPoint</vt:lpstr>
      <vt:lpstr>Avanço tecnológico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Projeto Soli</vt:lpstr>
      <vt:lpstr>Apresentação do PowerPoint</vt:lpstr>
      <vt:lpstr>Apresentação do PowerPoint</vt:lpstr>
      <vt:lpstr>Lidares – Light Detection and Ranging</vt:lpstr>
      <vt:lpstr>Exemplos de aplicação</vt:lpstr>
      <vt:lpstr>Apresentação do PowerPoint</vt:lpstr>
      <vt:lpstr>Carros autônomos</vt:lpstr>
      <vt:lpstr>Apresentação do PowerPoint</vt:lpstr>
      <vt:lpstr>Apresentação do PowerPoint</vt:lpstr>
      <vt:lpstr>Apresentação do PowerPoint</vt:lpstr>
      <vt:lpstr>Lidares no seu Smartphone</vt:lpstr>
      <vt:lpstr>Apresentação do PowerPoint</vt:lpstr>
      <vt:lpstr>Outros usos da tecnologia</vt:lpstr>
      <vt:lpstr>MUITO 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Lidares Radares de Luz</dc:title>
  <dc:creator>Ricardo da Cruz Campos</dc:creator>
  <cp:lastModifiedBy>Ricardo da Cruz Campos</cp:lastModifiedBy>
  <cp:revision>23</cp:revision>
  <dcterms:created xsi:type="dcterms:W3CDTF">2020-12-15T13:45:05Z</dcterms:created>
  <dcterms:modified xsi:type="dcterms:W3CDTF">2020-12-16T19:12:34Z</dcterms:modified>
</cp:coreProperties>
</file>