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5143500" cx="9144000"/>
  <p:notesSz cx="6858000" cy="9144000"/>
  <p:embeddedFontLst>
    <p:embeddedFont>
      <p:font typeface="Roboto"/>
      <p:regular r:id="rId31"/>
      <p:bold r:id="rId32"/>
      <p:italic r:id="rId33"/>
      <p:boldItalic r:id="rId34"/>
    </p:embeddedFont>
    <p:embeddedFont>
      <p:font typeface="Bebas Neue"/>
      <p:regular r:id="rId35"/>
    </p:embeddedFont>
    <p:embeddedFont>
      <p:font typeface="Roboto Mono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4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0628DB2-20B0-48F8-801D-4450323BB8BC}">
  <a:tblStyle styleId="{90628DB2-20B0-48F8-801D-4450323BB8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4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oboto-italic.fntdata"/><Relationship Id="rId10" Type="http://schemas.openxmlformats.org/officeDocument/2006/relationships/slide" Target="slides/slide4.xml"/><Relationship Id="rId32" Type="http://schemas.openxmlformats.org/officeDocument/2006/relationships/font" Target="fonts/Roboto-bold.fntdata"/><Relationship Id="rId13" Type="http://schemas.openxmlformats.org/officeDocument/2006/relationships/slide" Target="slides/slide7.xml"/><Relationship Id="rId35" Type="http://schemas.openxmlformats.org/officeDocument/2006/relationships/font" Target="fonts/BebasNeue-regular.fntdata"/><Relationship Id="rId12" Type="http://schemas.openxmlformats.org/officeDocument/2006/relationships/slide" Target="slides/slide6.xml"/><Relationship Id="rId34" Type="http://schemas.openxmlformats.org/officeDocument/2006/relationships/font" Target="fonts/Roboto-boldItalic.fntdata"/><Relationship Id="rId15" Type="http://schemas.openxmlformats.org/officeDocument/2006/relationships/slide" Target="slides/slide9.xml"/><Relationship Id="rId37" Type="http://schemas.openxmlformats.org/officeDocument/2006/relationships/font" Target="fonts/RobotoMono-bold.fntdata"/><Relationship Id="rId14" Type="http://schemas.openxmlformats.org/officeDocument/2006/relationships/slide" Target="slides/slide8.xml"/><Relationship Id="rId36" Type="http://schemas.openxmlformats.org/officeDocument/2006/relationships/font" Target="fonts/RobotoMono-regular.fntdata"/><Relationship Id="rId17" Type="http://schemas.openxmlformats.org/officeDocument/2006/relationships/slide" Target="slides/slide11.xml"/><Relationship Id="rId39" Type="http://schemas.openxmlformats.org/officeDocument/2006/relationships/font" Target="fonts/RobotoMono-boldItalic.fntdata"/><Relationship Id="rId16" Type="http://schemas.openxmlformats.org/officeDocument/2006/relationships/slide" Target="slides/slide10.xml"/><Relationship Id="rId38" Type="http://schemas.openxmlformats.org/officeDocument/2006/relationships/font" Target="fonts/RobotoMono-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7" name="Shape 1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8" name="Google Shape;184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9" name="Google Shape;184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4" name="Shape 2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5" name="Google Shape;2045;ga99aa756d6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6" name="Google Shape;2046;ga99aa756d6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9" name="Shape 2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0" name="Google Shape;2120;ga99aa756d6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1" name="Google Shape;2121;ga99aa756d6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5" name="Shape 2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6" name="Google Shape;2166;ga99aa756d6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7" name="Google Shape;2167;ga99aa756d6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0" name="Shape 2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" name="Google Shape;2171;ga99aa756d6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2" name="Google Shape;2172;ga99aa756d6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6" name="Shape 2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7" name="Google Shape;2177;ga99aa756d6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8" name="Google Shape;2178;ga99aa756d6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1" name="Shape 2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" name="Google Shape;2252;ga99aa756d6_0_4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3" name="Google Shape;2253;ga99aa756d6_0_4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7" name="Shape 2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8" name="Google Shape;2258;ga9d67ca43c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9" name="Google Shape;2259;ga9d67ca43c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6" name="Shape 2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7" name="Google Shape;2307;ga99aa756d6_0_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8" name="Google Shape;2308;ga99aa756d6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2" name="Shape 2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3" name="Google Shape;2313;ga99aa756d6_0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4" name="Google Shape;2314;ga99aa756d6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9" name="Shape 2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0" name="Google Shape;2400;gac0449402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1" name="Google Shape;2401;gac0449402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1" name="Shape 1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2" name="Google Shape;1872;ga99aa756d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3" name="Google Shape;1873;ga99aa756d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5" name="Shape 2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6" name="Google Shape;2456;g86ca632bb8_0_36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7" name="Google Shape;2457;g86ca632bb8_0_36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4" name="Shape 2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5" name="Google Shape;2465;ga9d67ca43c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6" name="Google Shape;2466;ga9d67ca43c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4" name="Shape 2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5" name="Google Shape;2715;ga2820e99a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6" name="Google Shape;2716;ga2820e99a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0" name="Shape 2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Google Shape;2721;ga9d67ca43c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2" name="Google Shape;2722;ga9d67ca43c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6" name="Shape 2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7" name="Google Shape;2727;g92b9ca3f2f_0_2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8" name="Google Shape;2728;g92b9ca3f2f_0_2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5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" name="Google Shape;1886;ga99aa756d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7" name="Google Shape;1887;ga99aa756d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1" name="Shape 1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2" name="Google Shape;1892;ga9d67ca43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3" name="Google Shape;1893;ga9d67ca43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9" name="Shape 1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0" name="Google Shape;1900;ga99aa756d6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1" name="Google Shape;1901;ga99aa756d6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3" name="Shape 1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" name="Google Shape;1914;ga9d67ca43c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5" name="Google Shape;1915;ga9d67ca43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3" name="Shape 1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4" name="Google Shape;1944;ga99aa756d6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5" name="Google Shape;1945;ga99aa756d6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9" name="Shape 1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0" name="Google Shape;1950;ga99aa756d6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1" name="Google Shape;1951;ga99aa756d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2" name="Shape 2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3" name="Google Shape;2003;ga99aa756d6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4" name="Google Shape;2004;ga99aa756d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376525" y="-1521150"/>
            <a:ext cx="7767703" cy="3383025"/>
            <a:chOff x="24125" y="294775"/>
            <a:chExt cx="7767703" cy="3383025"/>
          </a:xfrm>
        </p:grpSpPr>
        <p:sp>
          <p:nvSpPr>
            <p:cNvPr id="10" name="Google Shape;10;p2"/>
            <p:cNvSpPr/>
            <p:nvPr/>
          </p:nvSpPr>
          <p:spPr>
            <a:xfrm>
              <a:off x="1686375" y="607200"/>
              <a:ext cx="142125" cy="129550"/>
            </a:xfrm>
            <a:custGeom>
              <a:rect b="b" l="l" r="r" t="t"/>
              <a:pathLst>
                <a:path extrusionOk="0" h="5182" w="5685">
                  <a:moveTo>
                    <a:pt x="2834" y="1"/>
                  </a:moveTo>
                  <a:cubicBezTo>
                    <a:pt x="2169" y="1"/>
                    <a:pt x="1507" y="252"/>
                    <a:pt x="1005" y="754"/>
                  </a:cubicBezTo>
                  <a:cubicBezTo>
                    <a:pt x="1" y="1781"/>
                    <a:pt x="1" y="3402"/>
                    <a:pt x="1005" y="4429"/>
                  </a:cubicBezTo>
                  <a:cubicBezTo>
                    <a:pt x="1507" y="4931"/>
                    <a:pt x="2169" y="5182"/>
                    <a:pt x="2834" y="5182"/>
                  </a:cubicBezTo>
                  <a:cubicBezTo>
                    <a:pt x="3499" y="5182"/>
                    <a:pt x="4166" y="4931"/>
                    <a:pt x="4680" y="4429"/>
                  </a:cubicBezTo>
                  <a:cubicBezTo>
                    <a:pt x="5684" y="3402"/>
                    <a:pt x="5684" y="1781"/>
                    <a:pt x="4680" y="754"/>
                  </a:cubicBezTo>
                  <a:cubicBezTo>
                    <a:pt x="4166" y="252"/>
                    <a:pt x="3499" y="1"/>
                    <a:pt x="2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66098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67216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8340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69459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70577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607" y="3721"/>
                  </a:lnTo>
                  <a:lnTo>
                    <a:pt x="5980" y="3721"/>
                  </a:lnTo>
                  <a:lnTo>
                    <a:pt x="23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71701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728200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1" y="0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406525" y="1218350"/>
              <a:ext cx="5385303" cy="1110475"/>
            </a:xfrm>
            <a:custGeom>
              <a:rect b="b" l="l" r="r" t="t"/>
              <a:pathLst>
                <a:path extrusionOk="0" h="44419" w="206136">
                  <a:moveTo>
                    <a:pt x="183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297"/>
                    <a:pt x="91" y="388"/>
                    <a:pt x="183" y="388"/>
                  </a:cubicBezTo>
                  <a:lnTo>
                    <a:pt x="31887" y="388"/>
                  </a:lnTo>
                  <a:lnTo>
                    <a:pt x="54507" y="23031"/>
                  </a:lnTo>
                  <a:lnTo>
                    <a:pt x="101870" y="23031"/>
                  </a:lnTo>
                  <a:lnTo>
                    <a:pt x="123257" y="44418"/>
                  </a:lnTo>
                  <a:lnTo>
                    <a:pt x="205930" y="44418"/>
                  </a:lnTo>
                  <a:cubicBezTo>
                    <a:pt x="206044" y="44418"/>
                    <a:pt x="206136" y="44327"/>
                    <a:pt x="206136" y="44213"/>
                  </a:cubicBezTo>
                  <a:cubicBezTo>
                    <a:pt x="206136" y="44122"/>
                    <a:pt x="206044" y="44030"/>
                    <a:pt x="205930" y="44030"/>
                  </a:cubicBezTo>
                  <a:lnTo>
                    <a:pt x="123417" y="44030"/>
                  </a:lnTo>
                  <a:lnTo>
                    <a:pt x="102029" y="22643"/>
                  </a:lnTo>
                  <a:lnTo>
                    <a:pt x="54667" y="22643"/>
                  </a:lnTo>
                  <a:lnTo>
                    <a:pt x="320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987925" y="355975"/>
              <a:ext cx="6210225" cy="1468400"/>
            </a:xfrm>
            <a:custGeom>
              <a:rect b="b" l="l" r="r" t="t"/>
              <a:pathLst>
                <a:path extrusionOk="0" h="58736" w="248409">
                  <a:moveTo>
                    <a:pt x="248203" y="1"/>
                  </a:moveTo>
                  <a:cubicBezTo>
                    <a:pt x="248151" y="1"/>
                    <a:pt x="248100" y="18"/>
                    <a:pt x="248066" y="52"/>
                  </a:cubicBezTo>
                  <a:lnTo>
                    <a:pt x="196663" y="51455"/>
                  </a:lnTo>
                  <a:lnTo>
                    <a:pt x="175778" y="51455"/>
                  </a:lnTo>
                  <a:lnTo>
                    <a:pt x="155760" y="31460"/>
                  </a:lnTo>
                  <a:lnTo>
                    <a:pt x="121112" y="31460"/>
                  </a:lnTo>
                  <a:lnTo>
                    <a:pt x="94200" y="58371"/>
                  </a:lnTo>
                  <a:lnTo>
                    <a:pt x="183" y="58371"/>
                  </a:lnTo>
                  <a:cubicBezTo>
                    <a:pt x="92" y="58371"/>
                    <a:pt x="0" y="58439"/>
                    <a:pt x="0" y="58553"/>
                  </a:cubicBezTo>
                  <a:cubicBezTo>
                    <a:pt x="0" y="58645"/>
                    <a:pt x="92" y="58736"/>
                    <a:pt x="183" y="58736"/>
                  </a:cubicBezTo>
                  <a:lnTo>
                    <a:pt x="94360" y="58736"/>
                  </a:lnTo>
                  <a:lnTo>
                    <a:pt x="121248" y="31848"/>
                  </a:lnTo>
                  <a:lnTo>
                    <a:pt x="155623" y="31848"/>
                  </a:lnTo>
                  <a:lnTo>
                    <a:pt x="175618" y="51843"/>
                  </a:lnTo>
                  <a:lnTo>
                    <a:pt x="196823" y="51843"/>
                  </a:lnTo>
                  <a:lnTo>
                    <a:pt x="248340" y="326"/>
                  </a:lnTo>
                  <a:cubicBezTo>
                    <a:pt x="248408" y="235"/>
                    <a:pt x="248408" y="121"/>
                    <a:pt x="248340" y="52"/>
                  </a:cubicBezTo>
                  <a:cubicBezTo>
                    <a:pt x="248306" y="18"/>
                    <a:pt x="248254" y="1"/>
                    <a:pt x="2482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265250" y="1389550"/>
              <a:ext cx="6299250" cy="1955000"/>
            </a:xfrm>
            <a:custGeom>
              <a:rect b="b" l="l" r="r" t="t"/>
              <a:pathLst>
                <a:path extrusionOk="0" h="78200" w="251970">
                  <a:moveTo>
                    <a:pt x="389" y="0"/>
                  </a:moveTo>
                  <a:cubicBezTo>
                    <a:pt x="160" y="0"/>
                    <a:pt x="1" y="183"/>
                    <a:pt x="1" y="388"/>
                  </a:cubicBezTo>
                  <a:cubicBezTo>
                    <a:pt x="1" y="593"/>
                    <a:pt x="160" y="776"/>
                    <a:pt x="389" y="776"/>
                  </a:cubicBezTo>
                  <a:lnTo>
                    <a:pt x="66217" y="776"/>
                  </a:lnTo>
                  <a:lnTo>
                    <a:pt x="89179" y="23738"/>
                  </a:lnTo>
                  <a:lnTo>
                    <a:pt x="125197" y="23738"/>
                  </a:lnTo>
                  <a:lnTo>
                    <a:pt x="179659" y="78199"/>
                  </a:lnTo>
                  <a:lnTo>
                    <a:pt x="251581" y="78199"/>
                  </a:lnTo>
                  <a:cubicBezTo>
                    <a:pt x="251787" y="78199"/>
                    <a:pt x="251969" y="78040"/>
                    <a:pt x="251969" y="77834"/>
                  </a:cubicBezTo>
                  <a:cubicBezTo>
                    <a:pt x="251969" y="77606"/>
                    <a:pt x="251787" y="77446"/>
                    <a:pt x="251581" y="77446"/>
                  </a:cubicBezTo>
                  <a:lnTo>
                    <a:pt x="179978" y="77446"/>
                  </a:lnTo>
                  <a:lnTo>
                    <a:pt x="125517" y="22962"/>
                  </a:lnTo>
                  <a:lnTo>
                    <a:pt x="89499" y="22962"/>
                  </a:lnTo>
                  <a:lnTo>
                    <a:pt x="66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631600" y="1974425"/>
              <a:ext cx="6160000" cy="1095650"/>
            </a:xfrm>
            <a:custGeom>
              <a:rect b="b" l="l" r="r" t="t"/>
              <a:pathLst>
                <a:path extrusionOk="0" h="43826" w="246400">
                  <a:moveTo>
                    <a:pt x="183" y="1"/>
                  </a:moveTo>
                  <a:cubicBezTo>
                    <a:pt x="69" y="1"/>
                    <a:pt x="0" y="92"/>
                    <a:pt x="0" y="206"/>
                  </a:cubicBezTo>
                  <a:cubicBezTo>
                    <a:pt x="0" y="298"/>
                    <a:pt x="69" y="389"/>
                    <a:pt x="183" y="389"/>
                  </a:cubicBezTo>
                  <a:lnTo>
                    <a:pt x="61286" y="389"/>
                  </a:lnTo>
                  <a:lnTo>
                    <a:pt x="104723" y="43825"/>
                  </a:lnTo>
                  <a:lnTo>
                    <a:pt x="165210" y="43825"/>
                  </a:lnTo>
                  <a:lnTo>
                    <a:pt x="207414" y="1599"/>
                  </a:lnTo>
                  <a:lnTo>
                    <a:pt x="246217" y="1599"/>
                  </a:lnTo>
                  <a:cubicBezTo>
                    <a:pt x="246308" y="1599"/>
                    <a:pt x="246400" y="1507"/>
                    <a:pt x="246400" y="1416"/>
                  </a:cubicBezTo>
                  <a:cubicBezTo>
                    <a:pt x="246400" y="1302"/>
                    <a:pt x="246308" y="1233"/>
                    <a:pt x="246217" y="1233"/>
                  </a:cubicBezTo>
                  <a:lnTo>
                    <a:pt x="207254" y="1233"/>
                  </a:lnTo>
                  <a:lnTo>
                    <a:pt x="165050" y="43437"/>
                  </a:lnTo>
                  <a:lnTo>
                    <a:pt x="104883" y="43437"/>
                  </a:lnTo>
                  <a:lnTo>
                    <a:pt x="614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978550" y="331575"/>
              <a:ext cx="4691750" cy="1289675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937150" y="2104550"/>
              <a:ext cx="6622775" cy="1510475"/>
            </a:xfrm>
            <a:custGeom>
              <a:rect b="b" l="l" r="r" t="t"/>
              <a:pathLst>
                <a:path extrusionOk="0" h="60419" w="264911">
                  <a:moveTo>
                    <a:pt x="183" y="0"/>
                  </a:moveTo>
                  <a:cubicBezTo>
                    <a:pt x="91" y="0"/>
                    <a:pt x="0" y="69"/>
                    <a:pt x="0" y="183"/>
                  </a:cubicBezTo>
                  <a:cubicBezTo>
                    <a:pt x="0" y="297"/>
                    <a:pt x="91" y="365"/>
                    <a:pt x="183" y="365"/>
                  </a:cubicBezTo>
                  <a:lnTo>
                    <a:pt x="57177" y="365"/>
                  </a:lnTo>
                  <a:lnTo>
                    <a:pt x="70941" y="14129"/>
                  </a:lnTo>
                  <a:lnTo>
                    <a:pt x="129214" y="14129"/>
                  </a:lnTo>
                  <a:lnTo>
                    <a:pt x="175504" y="60419"/>
                  </a:lnTo>
                  <a:lnTo>
                    <a:pt x="203419" y="60419"/>
                  </a:lnTo>
                  <a:lnTo>
                    <a:pt x="232316" y="31499"/>
                  </a:lnTo>
                  <a:lnTo>
                    <a:pt x="264705" y="31499"/>
                  </a:lnTo>
                  <a:cubicBezTo>
                    <a:pt x="264819" y="31499"/>
                    <a:pt x="264911" y="31430"/>
                    <a:pt x="264911" y="31316"/>
                  </a:cubicBezTo>
                  <a:cubicBezTo>
                    <a:pt x="264911" y="31225"/>
                    <a:pt x="264819" y="31134"/>
                    <a:pt x="264705" y="31134"/>
                  </a:cubicBezTo>
                  <a:lnTo>
                    <a:pt x="232156" y="31134"/>
                  </a:lnTo>
                  <a:lnTo>
                    <a:pt x="203259" y="60031"/>
                  </a:lnTo>
                  <a:lnTo>
                    <a:pt x="175664" y="60031"/>
                  </a:lnTo>
                  <a:lnTo>
                    <a:pt x="129374" y="13764"/>
                  </a:lnTo>
                  <a:lnTo>
                    <a:pt x="71101" y="13764"/>
                  </a:lnTo>
                  <a:lnTo>
                    <a:pt x="573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664700" y="294775"/>
              <a:ext cx="3135650" cy="766675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00600" y="2193550"/>
              <a:ext cx="3410675" cy="530725"/>
            </a:xfrm>
            <a:custGeom>
              <a:rect b="b" l="l" r="r" t="t"/>
              <a:pathLst>
                <a:path extrusionOk="0" h="21229" w="136427">
                  <a:moveTo>
                    <a:pt x="20748" y="1"/>
                  </a:moveTo>
                  <a:lnTo>
                    <a:pt x="160" y="20589"/>
                  </a:lnTo>
                  <a:cubicBezTo>
                    <a:pt x="0" y="20726"/>
                    <a:pt x="0" y="20977"/>
                    <a:pt x="160" y="21114"/>
                  </a:cubicBezTo>
                  <a:cubicBezTo>
                    <a:pt x="228" y="21205"/>
                    <a:pt x="342" y="21228"/>
                    <a:pt x="434" y="21228"/>
                  </a:cubicBezTo>
                  <a:cubicBezTo>
                    <a:pt x="525" y="21228"/>
                    <a:pt x="616" y="21205"/>
                    <a:pt x="708" y="21114"/>
                  </a:cubicBezTo>
                  <a:lnTo>
                    <a:pt x="21045" y="777"/>
                  </a:lnTo>
                  <a:lnTo>
                    <a:pt x="85390" y="777"/>
                  </a:lnTo>
                  <a:lnTo>
                    <a:pt x="103307" y="18672"/>
                  </a:lnTo>
                  <a:lnTo>
                    <a:pt x="136039" y="18672"/>
                  </a:lnTo>
                  <a:cubicBezTo>
                    <a:pt x="136267" y="18672"/>
                    <a:pt x="136427" y="18512"/>
                    <a:pt x="136427" y="18307"/>
                  </a:cubicBezTo>
                  <a:cubicBezTo>
                    <a:pt x="136427" y="18078"/>
                    <a:pt x="136267" y="17919"/>
                    <a:pt x="136039" y="17919"/>
                  </a:cubicBezTo>
                  <a:lnTo>
                    <a:pt x="103627" y="17919"/>
                  </a:lnTo>
                  <a:lnTo>
                    <a:pt x="857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06300" y="832600"/>
              <a:ext cx="2024625" cy="395475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24125" y="1108225"/>
              <a:ext cx="1654850" cy="513025"/>
            </a:xfrm>
            <a:custGeom>
              <a:rect b="b" l="l" r="r" t="t"/>
              <a:pathLst>
                <a:path extrusionOk="0" h="20521" w="66194">
                  <a:moveTo>
                    <a:pt x="183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5245" y="388"/>
                  </a:lnTo>
                  <a:lnTo>
                    <a:pt x="45377" y="20520"/>
                  </a:lnTo>
                  <a:lnTo>
                    <a:pt x="66011" y="20520"/>
                  </a:lnTo>
                  <a:cubicBezTo>
                    <a:pt x="66103" y="20520"/>
                    <a:pt x="66194" y="20429"/>
                    <a:pt x="66194" y="20337"/>
                  </a:cubicBezTo>
                  <a:cubicBezTo>
                    <a:pt x="66194" y="20223"/>
                    <a:pt x="66103" y="20132"/>
                    <a:pt x="66011" y="20132"/>
                  </a:cubicBezTo>
                  <a:lnTo>
                    <a:pt x="45537" y="20132"/>
                  </a:lnTo>
                  <a:lnTo>
                    <a:pt x="25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24125" y="1371850"/>
              <a:ext cx="979225" cy="45197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585500" y="1408375"/>
              <a:ext cx="1529900" cy="580350"/>
            </a:xfrm>
            <a:custGeom>
              <a:rect b="b" l="l" r="r" t="t"/>
              <a:pathLst>
                <a:path extrusionOk="0" h="23214" w="61196">
                  <a:moveTo>
                    <a:pt x="49121" y="0"/>
                  </a:moveTo>
                  <a:lnTo>
                    <a:pt x="26661" y="22460"/>
                  </a:lnTo>
                  <a:lnTo>
                    <a:pt x="389" y="22460"/>
                  </a:lnTo>
                  <a:cubicBezTo>
                    <a:pt x="161" y="22460"/>
                    <a:pt x="1" y="22620"/>
                    <a:pt x="1" y="22848"/>
                  </a:cubicBezTo>
                  <a:cubicBezTo>
                    <a:pt x="1" y="23054"/>
                    <a:pt x="161" y="23214"/>
                    <a:pt x="389" y="23214"/>
                  </a:cubicBezTo>
                  <a:lnTo>
                    <a:pt x="26980" y="23214"/>
                  </a:lnTo>
                  <a:lnTo>
                    <a:pt x="49441" y="776"/>
                  </a:lnTo>
                  <a:lnTo>
                    <a:pt x="60808" y="776"/>
                  </a:lnTo>
                  <a:cubicBezTo>
                    <a:pt x="61013" y="776"/>
                    <a:pt x="61196" y="594"/>
                    <a:pt x="61196" y="388"/>
                  </a:cubicBezTo>
                  <a:cubicBezTo>
                    <a:pt x="61196" y="183"/>
                    <a:pt x="61013" y="0"/>
                    <a:pt x="60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953000" y="35431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5022" y="1416"/>
                    <a:pt x="5022" y="2694"/>
                  </a:cubicBezTo>
                  <a:cubicBezTo>
                    <a:pt x="5022" y="3949"/>
                    <a:pt x="3972" y="4999"/>
                    <a:pt x="2694" y="4999"/>
                  </a:cubicBezTo>
                  <a:cubicBezTo>
                    <a:pt x="1416" y="4999"/>
                    <a:pt x="388" y="3949"/>
                    <a:pt x="388" y="2694"/>
                  </a:cubicBezTo>
                  <a:cubicBezTo>
                    <a:pt x="388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187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187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976400" y="356650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58"/>
                  </a:cubicBezTo>
                  <a:cubicBezTo>
                    <a:pt x="0" y="2717"/>
                    <a:pt x="799" y="3493"/>
                    <a:pt x="1758" y="3493"/>
                  </a:cubicBezTo>
                  <a:cubicBezTo>
                    <a:pt x="2739" y="3493"/>
                    <a:pt x="3515" y="2717"/>
                    <a:pt x="3515" y="1758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421175" y="22563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2"/>
                    <a:pt x="3972" y="5022"/>
                    <a:pt x="2694" y="5022"/>
                  </a:cubicBezTo>
                  <a:cubicBezTo>
                    <a:pt x="1415" y="5022"/>
                    <a:pt x="365" y="3972"/>
                    <a:pt x="365" y="2694"/>
                  </a:cubicBezTo>
                  <a:cubicBezTo>
                    <a:pt x="365" y="1416"/>
                    <a:pt x="1415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444575" y="22797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0"/>
                  </a:moveTo>
                  <a:cubicBezTo>
                    <a:pt x="776" y="0"/>
                    <a:pt x="0" y="799"/>
                    <a:pt x="0" y="1758"/>
                  </a:cubicBezTo>
                  <a:cubicBezTo>
                    <a:pt x="0" y="2739"/>
                    <a:pt x="776" y="3516"/>
                    <a:pt x="1758" y="3516"/>
                  </a:cubicBezTo>
                  <a:cubicBezTo>
                    <a:pt x="2716" y="3516"/>
                    <a:pt x="3515" y="2739"/>
                    <a:pt x="3515" y="1758"/>
                  </a:cubicBezTo>
                  <a:cubicBezTo>
                    <a:pt x="3515" y="799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459400" y="19122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482800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99" y="1"/>
                    <a:pt x="0" y="777"/>
                    <a:pt x="0" y="1758"/>
                  </a:cubicBezTo>
                  <a:cubicBezTo>
                    <a:pt x="0" y="2717"/>
                    <a:pt x="799" y="3516"/>
                    <a:pt x="1758" y="3516"/>
                  </a:cubicBezTo>
                  <a:cubicBezTo>
                    <a:pt x="2739" y="3516"/>
                    <a:pt x="3515" y="2717"/>
                    <a:pt x="3515" y="1758"/>
                  </a:cubicBezTo>
                  <a:cubicBezTo>
                    <a:pt x="3515" y="777"/>
                    <a:pt x="2739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736975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7" y="1"/>
                    <a:pt x="1" y="777"/>
                    <a:pt x="1" y="1758"/>
                  </a:cubicBezTo>
                  <a:cubicBezTo>
                    <a:pt x="1" y="2717"/>
                    <a:pt x="777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7044625" y="263295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35"/>
                  </a:cubicBezTo>
                  <a:cubicBezTo>
                    <a:pt x="0" y="2716"/>
                    <a:pt x="799" y="3493"/>
                    <a:pt x="1758" y="3493"/>
                  </a:cubicBezTo>
                  <a:cubicBezTo>
                    <a:pt x="2739" y="3493"/>
                    <a:pt x="3515" y="2716"/>
                    <a:pt x="3515" y="1735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222850" y="1085400"/>
              <a:ext cx="134675" cy="134675"/>
            </a:xfrm>
            <a:custGeom>
              <a:rect b="b" l="l" r="r" t="t"/>
              <a:pathLst>
                <a:path extrusionOk="0" h="5387" w="5387">
                  <a:moveTo>
                    <a:pt x="2694" y="388"/>
                  </a:moveTo>
                  <a:cubicBezTo>
                    <a:pt x="3972" y="388"/>
                    <a:pt x="5022" y="1415"/>
                    <a:pt x="5022" y="2694"/>
                  </a:cubicBezTo>
                  <a:cubicBezTo>
                    <a:pt x="5022" y="3972"/>
                    <a:pt x="3972" y="4999"/>
                    <a:pt x="2694" y="4999"/>
                  </a:cubicBezTo>
                  <a:cubicBezTo>
                    <a:pt x="1415" y="4999"/>
                    <a:pt x="388" y="3972"/>
                    <a:pt x="388" y="2694"/>
                  </a:cubicBezTo>
                  <a:cubicBezTo>
                    <a:pt x="388" y="1415"/>
                    <a:pt x="1415" y="388"/>
                    <a:pt x="2694" y="388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7"/>
                    <a:pt x="1210" y="5387"/>
                    <a:pt x="2694" y="5387"/>
                  </a:cubicBezTo>
                  <a:cubicBezTo>
                    <a:pt x="4177" y="5387"/>
                    <a:pt x="5387" y="4177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246800" y="1108775"/>
              <a:ext cx="87350" cy="87925"/>
            </a:xfrm>
            <a:custGeom>
              <a:rect b="b" l="l" r="r" t="t"/>
              <a:pathLst>
                <a:path extrusionOk="0" h="3517" w="3494">
                  <a:moveTo>
                    <a:pt x="1736" y="1"/>
                  </a:moveTo>
                  <a:cubicBezTo>
                    <a:pt x="777" y="1"/>
                    <a:pt x="1" y="800"/>
                    <a:pt x="1" y="1759"/>
                  </a:cubicBezTo>
                  <a:cubicBezTo>
                    <a:pt x="1" y="2717"/>
                    <a:pt x="777" y="3516"/>
                    <a:pt x="1736" y="3516"/>
                  </a:cubicBezTo>
                  <a:cubicBezTo>
                    <a:pt x="2717" y="3516"/>
                    <a:pt x="3493" y="2717"/>
                    <a:pt x="3493" y="1759"/>
                  </a:cubicBezTo>
                  <a:cubicBezTo>
                    <a:pt x="3493" y="800"/>
                    <a:pt x="2717" y="1"/>
                    <a:pt x="17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502700" y="25850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3526100" y="2608400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6" y="1"/>
                    <a:pt x="0" y="777"/>
                    <a:pt x="0" y="1758"/>
                  </a:cubicBezTo>
                  <a:cubicBezTo>
                    <a:pt x="0" y="2717"/>
                    <a:pt x="776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281550" y="115615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2"/>
                    <a:pt x="3972" y="4999"/>
                    <a:pt x="2694" y="4999"/>
                  </a:cubicBezTo>
                  <a:cubicBezTo>
                    <a:pt x="1416" y="4999"/>
                    <a:pt x="366" y="3972"/>
                    <a:pt x="366" y="2694"/>
                  </a:cubicBezTo>
                  <a:cubicBezTo>
                    <a:pt x="366" y="1416"/>
                    <a:pt x="1416" y="366"/>
                    <a:pt x="2694" y="366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304950" y="1179550"/>
              <a:ext cx="87325" cy="87900"/>
            </a:xfrm>
            <a:custGeom>
              <a:rect b="b" l="l" r="r" t="t"/>
              <a:pathLst>
                <a:path extrusionOk="0" h="3516" w="3493">
                  <a:moveTo>
                    <a:pt x="1758" y="0"/>
                  </a:moveTo>
                  <a:cubicBezTo>
                    <a:pt x="776" y="0"/>
                    <a:pt x="0" y="776"/>
                    <a:pt x="0" y="1758"/>
                  </a:cubicBezTo>
                  <a:cubicBezTo>
                    <a:pt x="0" y="2717"/>
                    <a:pt x="776" y="3515"/>
                    <a:pt x="1758" y="3515"/>
                  </a:cubicBezTo>
                  <a:cubicBezTo>
                    <a:pt x="2716" y="3515"/>
                    <a:pt x="3493" y="2717"/>
                    <a:pt x="3493" y="1758"/>
                  </a:cubicBezTo>
                  <a:cubicBezTo>
                    <a:pt x="3493" y="776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577950" y="1004925"/>
              <a:ext cx="94750" cy="94750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95075" y="1022050"/>
              <a:ext cx="59950" cy="59950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2892125" y="11704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310" y="4246"/>
                    <a:pt x="4246" y="3287"/>
                    <a:pt x="4246" y="2123"/>
                  </a:cubicBezTo>
                  <a:cubicBezTo>
                    <a:pt x="4246" y="936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7004675" y="136615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36" y="0"/>
                    <a:pt x="0" y="959"/>
                    <a:pt x="0" y="2123"/>
                  </a:cubicBezTo>
                  <a:cubicBezTo>
                    <a:pt x="0" y="3310"/>
                    <a:pt x="936" y="4246"/>
                    <a:pt x="2123" y="4246"/>
                  </a:cubicBezTo>
                  <a:cubicBezTo>
                    <a:pt x="3287" y="4246"/>
                    <a:pt x="4246" y="3310"/>
                    <a:pt x="4246" y="2123"/>
                  </a:cubicBezTo>
                  <a:cubicBezTo>
                    <a:pt x="4246" y="959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6446600" y="227060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59"/>
                    <a:pt x="0" y="2123"/>
                  </a:cubicBezTo>
                  <a:cubicBezTo>
                    <a:pt x="0" y="3310"/>
                    <a:pt x="959" y="4246"/>
                    <a:pt x="2123" y="4246"/>
                  </a:cubicBezTo>
                  <a:cubicBezTo>
                    <a:pt x="3310" y="4246"/>
                    <a:pt x="4246" y="3310"/>
                    <a:pt x="4246" y="2123"/>
                  </a:cubicBezTo>
                  <a:cubicBezTo>
                    <a:pt x="4246" y="959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6258275" y="3300575"/>
              <a:ext cx="69650" cy="69650"/>
            </a:xfrm>
            <a:custGeom>
              <a:rect b="b" l="l" r="r" t="t"/>
              <a:pathLst>
                <a:path extrusionOk="0" h="2786" w="2786">
                  <a:moveTo>
                    <a:pt x="1393" y="1"/>
                  </a:moveTo>
                  <a:cubicBezTo>
                    <a:pt x="617" y="1"/>
                    <a:pt x="1" y="617"/>
                    <a:pt x="1" y="1393"/>
                  </a:cubicBezTo>
                  <a:cubicBezTo>
                    <a:pt x="1" y="2146"/>
                    <a:pt x="617" y="2786"/>
                    <a:pt x="1393" y="2786"/>
                  </a:cubicBezTo>
                  <a:cubicBezTo>
                    <a:pt x="2169" y="2786"/>
                    <a:pt x="2786" y="2146"/>
                    <a:pt x="2786" y="1393"/>
                  </a:cubicBezTo>
                  <a:cubicBezTo>
                    <a:pt x="2786" y="617"/>
                    <a:pt x="2169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4746100" y="3030675"/>
              <a:ext cx="69650" cy="69075"/>
            </a:xfrm>
            <a:custGeom>
              <a:rect b="b" l="l" r="r" t="t"/>
              <a:pathLst>
                <a:path extrusionOk="0" h="2763" w="2786">
                  <a:moveTo>
                    <a:pt x="1393" y="0"/>
                  </a:moveTo>
                  <a:cubicBezTo>
                    <a:pt x="617" y="0"/>
                    <a:pt x="1" y="617"/>
                    <a:pt x="1" y="1393"/>
                  </a:cubicBezTo>
                  <a:cubicBezTo>
                    <a:pt x="1" y="2146"/>
                    <a:pt x="617" y="2762"/>
                    <a:pt x="1393" y="2762"/>
                  </a:cubicBezTo>
                  <a:cubicBezTo>
                    <a:pt x="2169" y="2762"/>
                    <a:pt x="2786" y="2146"/>
                    <a:pt x="2786" y="1393"/>
                  </a:cubicBezTo>
                  <a:cubicBezTo>
                    <a:pt x="2786" y="617"/>
                    <a:pt x="2169" y="0"/>
                    <a:pt x="1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5111875" y="1378700"/>
              <a:ext cx="106175" cy="106150"/>
            </a:xfrm>
            <a:custGeom>
              <a:rect b="b" l="l" r="r" t="t"/>
              <a:pathLst>
                <a:path extrusionOk="0" h="4246" w="4247">
                  <a:moveTo>
                    <a:pt x="2124" y="0"/>
                  </a:moveTo>
                  <a:cubicBezTo>
                    <a:pt x="960" y="0"/>
                    <a:pt x="1" y="959"/>
                    <a:pt x="1" y="2123"/>
                  </a:cubicBezTo>
                  <a:cubicBezTo>
                    <a:pt x="1" y="3310"/>
                    <a:pt x="960" y="4246"/>
                    <a:pt x="2124" y="4246"/>
                  </a:cubicBezTo>
                  <a:cubicBezTo>
                    <a:pt x="3288" y="4246"/>
                    <a:pt x="4246" y="3310"/>
                    <a:pt x="4246" y="2123"/>
                  </a:cubicBezTo>
                  <a:cubicBezTo>
                    <a:pt x="4246" y="959"/>
                    <a:pt x="3288" y="0"/>
                    <a:pt x="2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5692225" y="1404950"/>
              <a:ext cx="75350" cy="74775"/>
            </a:xfrm>
            <a:custGeom>
              <a:rect b="b" l="l" r="r" t="t"/>
              <a:pathLst>
                <a:path extrusionOk="0" h="2991" w="3014">
                  <a:moveTo>
                    <a:pt x="1507" y="0"/>
                  </a:moveTo>
                  <a:cubicBezTo>
                    <a:pt x="685" y="0"/>
                    <a:pt x="0" y="662"/>
                    <a:pt x="0" y="1507"/>
                  </a:cubicBezTo>
                  <a:cubicBezTo>
                    <a:pt x="0" y="2328"/>
                    <a:pt x="685" y="2990"/>
                    <a:pt x="1507" y="2990"/>
                  </a:cubicBezTo>
                  <a:cubicBezTo>
                    <a:pt x="2328" y="2990"/>
                    <a:pt x="3013" y="2328"/>
                    <a:pt x="3013" y="1507"/>
                  </a:cubicBezTo>
                  <a:cubicBezTo>
                    <a:pt x="3013" y="662"/>
                    <a:pt x="2328" y="0"/>
                    <a:pt x="1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5821750" y="1469425"/>
              <a:ext cx="79350" cy="79350"/>
            </a:xfrm>
            <a:custGeom>
              <a:rect b="b" l="l" r="r" t="t"/>
              <a:pathLst>
                <a:path extrusionOk="0" h="3174" w="3174">
                  <a:moveTo>
                    <a:pt x="1598" y="1"/>
                  </a:moveTo>
                  <a:cubicBezTo>
                    <a:pt x="708" y="1"/>
                    <a:pt x="1" y="708"/>
                    <a:pt x="1" y="1575"/>
                  </a:cubicBezTo>
                  <a:cubicBezTo>
                    <a:pt x="1" y="2466"/>
                    <a:pt x="708" y="3173"/>
                    <a:pt x="1598" y="3173"/>
                  </a:cubicBezTo>
                  <a:cubicBezTo>
                    <a:pt x="2466" y="3173"/>
                    <a:pt x="3173" y="2466"/>
                    <a:pt x="3173" y="1575"/>
                  </a:cubicBezTo>
                  <a:cubicBezTo>
                    <a:pt x="3173" y="708"/>
                    <a:pt x="2466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572900" y="2384150"/>
              <a:ext cx="139825" cy="139250"/>
            </a:xfrm>
            <a:custGeom>
              <a:rect b="b" l="l" r="r" t="t"/>
              <a:pathLst>
                <a:path extrusionOk="0" h="5570" w="5593">
                  <a:moveTo>
                    <a:pt x="2808" y="0"/>
                  </a:moveTo>
                  <a:cubicBezTo>
                    <a:pt x="1255" y="0"/>
                    <a:pt x="0" y="1233"/>
                    <a:pt x="0" y="2785"/>
                  </a:cubicBezTo>
                  <a:cubicBezTo>
                    <a:pt x="0" y="4314"/>
                    <a:pt x="1255" y="5570"/>
                    <a:pt x="2808" y="5570"/>
                  </a:cubicBezTo>
                  <a:cubicBezTo>
                    <a:pt x="4337" y="5570"/>
                    <a:pt x="5592" y="4314"/>
                    <a:pt x="5592" y="2785"/>
                  </a:cubicBezTo>
                  <a:cubicBezTo>
                    <a:pt x="5592" y="1233"/>
                    <a:pt x="4337" y="0"/>
                    <a:pt x="2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5419450" y="2995300"/>
              <a:ext cx="139825" cy="139825"/>
            </a:xfrm>
            <a:custGeom>
              <a:rect b="b" l="l" r="r" t="t"/>
              <a:pathLst>
                <a:path extrusionOk="0" h="5593" w="5593">
                  <a:moveTo>
                    <a:pt x="2785" y="0"/>
                  </a:moveTo>
                  <a:cubicBezTo>
                    <a:pt x="1256" y="0"/>
                    <a:pt x="1" y="1256"/>
                    <a:pt x="1" y="2808"/>
                  </a:cubicBezTo>
                  <a:cubicBezTo>
                    <a:pt x="1" y="4337"/>
                    <a:pt x="1256" y="5592"/>
                    <a:pt x="2785" y="5592"/>
                  </a:cubicBezTo>
                  <a:cubicBezTo>
                    <a:pt x="4338" y="5592"/>
                    <a:pt x="5593" y="4337"/>
                    <a:pt x="5593" y="2808"/>
                  </a:cubicBezTo>
                  <a:cubicBezTo>
                    <a:pt x="5593" y="1256"/>
                    <a:pt x="4338" y="0"/>
                    <a:pt x="27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3311550" y="1787275"/>
              <a:ext cx="65075" cy="65075"/>
            </a:xfrm>
            <a:custGeom>
              <a:rect b="b" l="l" r="r" t="t"/>
              <a:pathLst>
                <a:path extrusionOk="0" h="2603" w="2603">
                  <a:moveTo>
                    <a:pt x="1301" y="0"/>
                  </a:moveTo>
                  <a:cubicBezTo>
                    <a:pt x="594" y="0"/>
                    <a:pt x="0" y="571"/>
                    <a:pt x="0" y="1301"/>
                  </a:cubicBezTo>
                  <a:cubicBezTo>
                    <a:pt x="0" y="2009"/>
                    <a:pt x="594" y="2602"/>
                    <a:pt x="1301" y="2602"/>
                  </a:cubicBezTo>
                  <a:cubicBezTo>
                    <a:pt x="2009" y="2602"/>
                    <a:pt x="2602" y="2009"/>
                    <a:pt x="2602" y="1301"/>
                  </a:cubicBezTo>
                  <a:cubicBezTo>
                    <a:pt x="2602" y="571"/>
                    <a:pt x="2009" y="0"/>
                    <a:pt x="1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3501550" y="1519075"/>
              <a:ext cx="143825" cy="144400"/>
            </a:xfrm>
            <a:custGeom>
              <a:rect b="b" l="l" r="r" t="t"/>
              <a:pathLst>
                <a:path extrusionOk="0" h="5776" w="5753">
                  <a:moveTo>
                    <a:pt x="2877" y="388"/>
                  </a:moveTo>
                  <a:cubicBezTo>
                    <a:pt x="4246" y="388"/>
                    <a:pt x="5388" y="1507"/>
                    <a:pt x="5388" y="2899"/>
                  </a:cubicBezTo>
                  <a:cubicBezTo>
                    <a:pt x="5388" y="4269"/>
                    <a:pt x="4246" y="5410"/>
                    <a:pt x="2877" y="5410"/>
                  </a:cubicBezTo>
                  <a:cubicBezTo>
                    <a:pt x="1485" y="5410"/>
                    <a:pt x="366" y="4269"/>
                    <a:pt x="366" y="2899"/>
                  </a:cubicBezTo>
                  <a:cubicBezTo>
                    <a:pt x="366" y="1507"/>
                    <a:pt x="1485" y="388"/>
                    <a:pt x="2877" y="388"/>
                  </a:cubicBezTo>
                  <a:close/>
                  <a:moveTo>
                    <a:pt x="2877" y="0"/>
                  </a:moveTo>
                  <a:cubicBezTo>
                    <a:pt x="1279" y="0"/>
                    <a:pt x="1" y="1301"/>
                    <a:pt x="1" y="2899"/>
                  </a:cubicBezTo>
                  <a:cubicBezTo>
                    <a:pt x="1" y="4497"/>
                    <a:pt x="1279" y="5775"/>
                    <a:pt x="2877" y="5775"/>
                  </a:cubicBezTo>
                  <a:cubicBezTo>
                    <a:pt x="4475" y="5775"/>
                    <a:pt x="5753" y="4497"/>
                    <a:pt x="5753" y="2899"/>
                  </a:cubicBezTo>
                  <a:cubicBezTo>
                    <a:pt x="5753" y="1301"/>
                    <a:pt x="4475" y="0"/>
                    <a:pt x="2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3526675" y="1544750"/>
              <a:ext cx="93600" cy="93050"/>
            </a:xfrm>
            <a:custGeom>
              <a:rect b="b" l="l" r="r" t="t"/>
              <a:pathLst>
                <a:path extrusionOk="0" h="3722" w="3744">
                  <a:moveTo>
                    <a:pt x="1872" y="0"/>
                  </a:moveTo>
                  <a:cubicBezTo>
                    <a:pt x="845" y="0"/>
                    <a:pt x="0" y="845"/>
                    <a:pt x="0" y="1872"/>
                  </a:cubicBezTo>
                  <a:cubicBezTo>
                    <a:pt x="0" y="2899"/>
                    <a:pt x="845" y="3721"/>
                    <a:pt x="1872" y="3721"/>
                  </a:cubicBezTo>
                  <a:cubicBezTo>
                    <a:pt x="2899" y="3721"/>
                    <a:pt x="3744" y="2899"/>
                    <a:pt x="3744" y="1872"/>
                  </a:cubicBezTo>
                  <a:cubicBezTo>
                    <a:pt x="3744" y="845"/>
                    <a:pt x="2899" y="0"/>
                    <a:pt x="18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1930050" y="1563575"/>
              <a:ext cx="106150" cy="106175"/>
            </a:xfrm>
            <a:custGeom>
              <a:rect b="b" l="l" r="r" t="t"/>
              <a:pathLst>
                <a:path extrusionOk="0" h="4247" w="4246">
                  <a:moveTo>
                    <a:pt x="2123" y="1"/>
                  </a:moveTo>
                  <a:cubicBezTo>
                    <a:pt x="959" y="1"/>
                    <a:pt x="0" y="937"/>
                    <a:pt x="0" y="2123"/>
                  </a:cubicBezTo>
                  <a:cubicBezTo>
                    <a:pt x="0" y="3288"/>
                    <a:pt x="959" y="4246"/>
                    <a:pt x="2123" y="4246"/>
                  </a:cubicBezTo>
                  <a:cubicBezTo>
                    <a:pt x="3310" y="4246"/>
                    <a:pt x="4246" y="3288"/>
                    <a:pt x="4246" y="2123"/>
                  </a:cubicBezTo>
                  <a:cubicBezTo>
                    <a:pt x="4246" y="937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621325" y="1563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36" y="1"/>
                    <a:pt x="1" y="937"/>
                    <a:pt x="1" y="2123"/>
                  </a:cubicBezTo>
                  <a:cubicBezTo>
                    <a:pt x="1" y="3288"/>
                    <a:pt x="936" y="4246"/>
                    <a:pt x="2123" y="4246"/>
                  </a:cubicBezTo>
                  <a:cubicBezTo>
                    <a:pt x="3287" y="4246"/>
                    <a:pt x="4246" y="3288"/>
                    <a:pt x="4246" y="2123"/>
                  </a:cubicBezTo>
                  <a:cubicBezTo>
                    <a:pt x="4246" y="937"/>
                    <a:pt x="3287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944550" y="1765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496050" y="13239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3168300" y="1186975"/>
              <a:ext cx="72500" cy="73050"/>
            </a:xfrm>
            <a:custGeom>
              <a:rect b="b" l="l" r="r" t="t"/>
              <a:pathLst>
                <a:path extrusionOk="0" h="2922" w="2900">
                  <a:moveTo>
                    <a:pt x="1462" y="0"/>
                  </a:moveTo>
                  <a:cubicBezTo>
                    <a:pt x="640" y="0"/>
                    <a:pt x="1" y="639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1" y="2922"/>
                    <a:pt x="2900" y="2260"/>
                    <a:pt x="2900" y="1461"/>
                  </a:cubicBezTo>
                  <a:cubicBezTo>
                    <a:pt x="2900" y="639"/>
                    <a:pt x="2261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1238425" y="1362725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2" y="0"/>
                  </a:moveTo>
                  <a:cubicBezTo>
                    <a:pt x="640" y="0"/>
                    <a:pt x="1" y="662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0" y="2922"/>
                    <a:pt x="2922" y="2260"/>
                    <a:pt x="2922" y="1461"/>
                  </a:cubicBezTo>
                  <a:cubicBezTo>
                    <a:pt x="2922" y="662"/>
                    <a:pt x="2260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2281550" y="832600"/>
              <a:ext cx="2995850" cy="9725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2222775" y="800650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5235725" y="800650"/>
              <a:ext cx="73050" cy="73050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5732175" y="319450"/>
              <a:ext cx="1118450" cy="1117475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5870250" y="381100"/>
              <a:ext cx="1118475" cy="1117450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4775775" y="1974875"/>
              <a:ext cx="2300825" cy="706600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518100" y="2023500"/>
              <a:ext cx="149550" cy="93050"/>
            </a:xfrm>
            <a:custGeom>
              <a:rect b="b" l="l" r="r" t="t"/>
              <a:pathLst>
                <a:path extrusionOk="0" h="3722" w="5982">
                  <a:moveTo>
                    <a:pt x="1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36305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0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37423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38547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39666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40784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41908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430272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1" y="1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27180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29258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0" y="6916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3133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33417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43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3549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7572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61139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5906200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5698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54902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5282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5074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4867075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4658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48534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49407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50280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51153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52026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52899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53772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54651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5552425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56397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57270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4" name="Google Shape;104;p2"/>
          <p:cNvGrpSpPr/>
          <p:nvPr/>
        </p:nvGrpSpPr>
        <p:grpSpPr>
          <a:xfrm>
            <a:off x="368162" y="1909134"/>
            <a:ext cx="352280" cy="353863"/>
            <a:chOff x="1448125" y="1450525"/>
            <a:chExt cx="133500" cy="134100"/>
          </a:xfrm>
        </p:grpSpPr>
        <p:sp>
          <p:nvSpPr>
            <p:cNvPr id="105" name="Google Shape;105;p2"/>
            <p:cNvSpPr/>
            <p:nvPr/>
          </p:nvSpPr>
          <p:spPr>
            <a:xfrm>
              <a:off x="1448125" y="1450525"/>
              <a:ext cx="133500" cy="134100"/>
            </a:xfrm>
            <a:custGeom>
              <a:rect b="b" l="l" r="r" t="t"/>
              <a:pathLst>
                <a:path extrusionOk="0" h="5364" w="5340">
                  <a:moveTo>
                    <a:pt x="2457" y="1"/>
                  </a:moveTo>
                  <a:lnTo>
                    <a:pt x="2256" y="452"/>
                  </a:lnTo>
                  <a:cubicBezTo>
                    <a:pt x="2056" y="502"/>
                    <a:pt x="1855" y="577"/>
                    <a:pt x="1680" y="652"/>
                  </a:cubicBezTo>
                  <a:lnTo>
                    <a:pt x="1229" y="427"/>
                  </a:lnTo>
                  <a:cubicBezTo>
                    <a:pt x="1003" y="552"/>
                    <a:pt x="803" y="727"/>
                    <a:pt x="627" y="928"/>
                  </a:cubicBezTo>
                  <a:lnTo>
                    <a:pt x="828" y="1404"/>
                  </a:lnTo>
                  <a:cubicBezTo>
                    <a:pt x="703" y="1579"/>
                    <a:pt x="602" y="1755"/>
                    <a:pt x="527" y="1955"/>
                  </a:cubicBezTo>
                  <a:lnTo>
                    <a:pt x="51" y="2081"/>
                  </a:lnTo>
                  <a:cubicBezTo>
                    <a:pt x="26" y="2281"/>
                    <a:pt x="1" y="2482"/>
                    <a:pt x="1" y="2682"/>
                  </a:cubicBezTo>
                  <a:cubicBezTo>
                    <a:pt x="1" y="2757"/>
                    <a:pt x="1" y="2808"/>
                    <a:pt x="1" y="2883"/>
                  </a:cubicBezTo>
                  <a:lnTo>
                    <a:pt x="452" y="3083"/>
                  </a:lnTo>
                  <a:cubicBezTo>
                    <a:pt x="502" y="3284"/>
                    <a:pt x="552" y="3484"/>
                    <a:pt x="652" y="3685"/>
                  </a:cubicBezTo>
                  <a:lnTo>
                    <a:pt x="402" y="4111"/>
                  </a:lnTo>
                  <a:cubicBezTo>
                    <a:pt x="552" y="4336"/>
                    <a:pt x="728" y="4537"/>
                    <a:pt x="928" y="4712"/>
                  </a:cubicBezTo>
                  <a:lnTo>
                    <a:pt x="1379" y="4537"/>
                  </a:lnTo>
                  <a:cubicBezTo>
                    <a:pt x="1555" y="4637"/>
                    <a:pt x="1755" y="4737"/>
                    <a:pt x="1956" y="4813"/>
                  </a:cubicBezTo>
                  <a:lnTo>
                    <a:pt x="2081" y="5289"/>
                  </a:lnTo>
                  <a:cubicBezTo>
                    <a:pt x="2282" y="5339"/>
                    <a:pt x="2457" y="5364"/>
                    <a:pt x="2657" y="5364"/>
                  </a:cubicBezTo>
                  <a:cubicBezTo>
                    <a:pt x="2733" y="5364"/>
                    <a:pt x="2808" y="5364"/>
                    <a:pt x="2883" y="5339"/>
                  </a:cubicBezTo>
                  <a:lnTo>
                    <a:pt x="3084" y="4888"/>
                  </a:lnTo>
                  <a:cubicBezTo>
                    <a:pt x="3284" y="4863"/>
                    <a:pt x="3485" y="4787"/>
                    <a:pt x="3660" y="4687"/>
                  </a:cubicBezTo>
                  <a:lnTo>
                    <a:pt x="4111" y="4938"/>
                  </a:lnTo>
                  <a:cubicBezTo>
                    <a:pt x="4337" y="4787"/>
                    <a:pt x="4537" y="4612"/>
                    <a:pt x="4713" y="4412"/>
                  </a:cubicBezTo>
                  <a:lnTo>
                    <a:pt x="4512" y="3960"/>
                  </a:lnTo>
                  <a:cubicBezTo>
                    <a:pt x="4637" y="3785"/>
                    <a:pt x="4738" y="3610"/>
                    <a:pt x="4813" y="3409"/>
                  </a:cubicBezTo>
                  <a:lnTo>
                    <a:pt x="5289" y="3259"/>
                  </a:lnTo>
                  <a:cubicBezTo>
                    <a:pt x="5314" y="3083"/>
                    <a:pt x="5339" y="2883"/>
                    <a:pt x="5339" y="2682"/>
                  </a:cubicBezTo>
                  <a:cubicBezTo>
                    <a:pt x="5339" y="2607"/>
                    <a:pt x="5339" y="2532"/>
                    <a:pt x="5339" y="2482"/>
                  </a:cubicBezTo>
                  <a:lnTo>
                    <a:pt x="4888" y="2281"/>
                  </a:lnTo>
                  <a:cubicBezTo>
                    <a:pt x="4838" y="2056"/>
                    <a:pt x="4788" y="1855"/>
                    <a:pt x="4688" y="1680"/>
                  </a:cubicBezTo>
                  <a:lnTo>
                    <a:pt x="4938" y="1254"/>
                  </a:lnTo>
                  <a:cubicBezTo>
                    <a:pt x="4788" y="1028"/>
                    <a:pt x="4612" y="828"/>
                    <a:pt x="4412" y="652"/>
                  </a:cubicBezTo>
                  <a:lnTo>
                    <a:pt x="3961" y="828"/>
                  </a:lnTo>
                  <a:cubicBezTo>
                    <a:pt x="3785" y="702"/>
                    <a:pt x="3585" y="602"/>
                    <a:pt x="3384" y="552"/>
                  </a:cubicBezTo>
                  <a:lnTo>
                    <a:pt x="3259" y="76"/>
                  </a:lnTo>
                  <a:cubicBezTo>
                    <a:pt x="3058" y="26"/>
                    <a:pt x="2883" y="1"/>
                    <a:pt x="26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476325" y="1479350"/>
              <a:ext cx="77100" cy="76475"/>
            </a:xfrm>
            <a:custGeom>
              <a:rect b="b" l="l" r="r" t="t"/>
              <a:pathLst>
                <a:path extrusionOk="0" h="3059" w="3084">
                  <a:moveTo>
                    <a:pt x="1529" y="0"/>
                  </a:moveTo>
                  <a:cubicBezTo>
                    <a:pt x="702" y="0"/>
                    <a:pt x="1" y="677"/>
                    <a:pt x="1" y="1529"/>
                  </a:cubicBezTo>
                  <a:cubicBezTo>
                    <a:pt x="1" y="2381"/>
                    <a:pt x="702" y="3058"/>
                    <a:pt x="1529" y="3058"/>
                  </a:cubicBezTo>
                  <a:cubicBezTo>
                    <a:pt x="2382" y="3058"/>
                    <a:pt x="3083" y="2381"/>
                    <a:pt x="3083" y="1529"/>
                  </a:cubicBezTo>
                  <a:cubicBezTo>
                    <a:pt x="3083" y="677"/>
                    <a:pt x="2382" y="0"/>
                    <a:pt x="152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" name="Google Shape;107;p2"/>
          <p:cNvGrpSpPr/>
          <p:nvPr/>
        </p:nvGrpSpPr>
        <p:grpSpPr>
          <a:xfrm>
            <a:off x="723674" y="1578426"/>
            <a:ext cx="552301" cy="552301"/>
            <a:chOff x="1582850" y="1325200"/>
            <a:chExt cx="209300" cy="209300"/>
          </a:xfrm>
        </p:grpSpPr>
        <p:sp>
          <p:nvSpPr>
            <p:cNvPr id="108" name="Google Shape;108;p2"/>
            <p:cNvSpPr/>
            <p:nvPr/>
          </p:nvSpPr>
          <p:spPr>
            <a:xfrm>
              <a:off x="1582850" y="1325200"/>
              <a:ext cx="209300" cy="209300"/>
            </a:xfrm>
            <a:custGeom>
              <a:rect b="b" l="l" r="r" t="t"/>
              <a:pathLst>
                <a:path extrusionOk="0" h="8372" w="8372">
                  <a:moveTo>
                    <a:pt x="4111" y="1"/>
                  </a:moveTo>
                  <a:cubicBezTo>
                    <a:pt x="3810" y="1"/>
                    <a:pt x="3509" y="26"/>
                    <a:pt x="3208" y="101"/>
                  </a:cubicBezTo>
                  <a:cubicBezTo>
                    <a:pt x="3083" y="126"/>
                    <a:pt x="2983" y="176"/>
                    <a:pt x="2883" y="201"/>
                  </a:cubicBezTo>
                  <a:lnTo>
                    <a:pt x="2757" y="953"/>
                  </a:lnTo>
                  <a:cubicBezTo>
                    <a:pt x="2456" y="1104"/>
                    <a:pt x="2181" y="1279"/>
                    <a:pt x="1930" y="1480"/>
                  </a:cubicBezTo>
                  <a:lnTo>
                    <a:pt x="1178" y="1279"/>
                  </a:lnTo>
                  <a:cubicBezTo>
                    <a:pt x="878" y="1580"/>
                    <a:pt x="652" y="1931"/>
                    <a:pt x="451" y="2282"/>
                  </a:cubicBezTo>
                  <a:lnTo>
                    <a:pt x="903" y="2933"/>
                  </a:lnTo>
                  <a:cubicBezTo>
                    <a:pt x="777" y="3234"/>
                    <a:pt x="702" y="3560"/>
                    <a:pt x="677" y="3886"/>
                  </a:cubicBezTo>
                  <a:lnTo>
                    <a:pt x="0" y="4262"/>
                  </a:lnTo>
                  <a:cubicBezTo>
                    <a:pt x="0" y="4562"/>
                    <a:pt x="50" y="4863"/>
                    <a:pt x="126" y="5189"/>
                  </a:cubicBezTo>
                  <a:cubicBezTo>
                    <a:pt x="151" y="5289"/>
                    <a:pt x="176" y="5389"/>
                    <a:pt x="201" y="5490"/>
                  </a:cubicBezTo>
                  <a:lnTo>
                    <a:pt x="978" y="5615"/>
                  </a:lnTo>
                  <a:cubicBezTo>
                    <a:pt x="1103" y="5941"/>
                    <a:pt x="1279" y="6217"/>
                    <a:pt x="1504" y="6442"/>
                  </a:cubicBezTo>
                  <a:lnTo>
                    <a:pt x="1279" y="7194"/>
                  </a:lnTo>
                  <a:cubicBezTo>
                    <a:pt x="1579" y="7495"/>
                    <a:pt x="1930" y="7745"/>
                    <a:pt x="2306" y="7921"/>
                  </a:cubicBezTo>
                  <a:lnTo>
                    <a:pt x="2933" y="7470"/>
                  </a:lnTo>
                  <a:cubicBezTo>
                    <a:pt x="3233" y="7595"/>
                    <a:pt x="3559" y="7670"/>
                    <a:pt x="3885" y="7695"/>
                  </a:cubicBezTo>
                  <a:lnTo>
                    <a:pt x="4261" y="8372"/>
                  </a:lnTo>
                  <a:cubicBezTo>
                    <a:pt x="4562" y="8372"/>
                    <a:pt x="4888" y="8322"/>
                    <a:pt x="5188" y="8247"/>
                  </a:cubicBezTo>
                  <a:cubicBezTo>
                    <a:pt x="5289" y="8222"/>
                    <a:pt x="5389" y="8196"/>
                    <a:pt x="5489" y="8171"/>
                  </a:cubicBezTo>
                  <a:lnTo>
                    <a:pt x="5639" y="7394"/>
                  </a:lnTo>
                  <a:cubicBezTo>
                    <a:pt x="5940" y="7269"/>
                    <a:pt x="6216" y="7094"/>
                    <a:pt x="6467" y="6893"/>
                  </a:cubicBezTo>
                  <a:lnTo>
                    <a:pt x="7218" y="7094"/>
                  </a:lnTo>
                  <a:cubicBezTo>
                    <a:pt x="7494" y="6793"/>
                    <a:pt x="7745" y="6442"/>
                    <a:pt x="7920" y="6066"/>
                  </a:cubicBezTo>
                  <a:lnTo>
                    <a:pt x="7494" y="5440"/>
                  </a:lnTo>
                  <a:cubicBezTo>
                    <a:pt x="7594" y="5139"/>
                    <a:pt x="7670" y="4813"/>
                    <a:pt x="7695" y="4487"/>
                  </a:cubicBezTo>
                  <a:lnTo>
                    <a:pt x="8371" y="4111"/>
                  </a:lnTo>
                  <a:cubicBezTo>
                    <a:pt x="8371" y="3810"/>
                    <a:pt x="8346" y="3485"/>
                    <a:pt x="8271" y="3184"/>
                  </a:cubicBezTo>
                  <a:cubicBezTo>
                    <a:pt x="8246" y="3084"/>
                    <a:pt x="8196" y="2983"/>
                    <a:pt x="8171" y="2883"/>
                  </a:cubicBezTo>
                  <a:lnTo>
                    <a:pt x="7419" y="2758"/>
                  </a:lnTo>
                  <a:cubicBezTo>
                    <a:pt x="7269" y="2432"/>
                    <a:pt x="7093" y="2156"/>
                    <a:pt x="6893" y="1906"/>
                  </a:cubicBezTo>
                  <a:lnTo>
                    <a:pt x="7093" y="1179"/>
                  </a:lnTo>
                  <a:cubicBezTo>
                    <a:pt x="6792" y="878"/>
                    <a:pt x="6467" y="628"/>
                    <a:pt x="6091" y="452"/>
                  </a:cubicBezTo>
                  <a:lnTo>
                    <a:pt x="5439" y="903"/>
                  </a:lnTo>
                  <a:cubicBezTo>
                    <a:pt x="5138" y="778"/>
                    <a:pt x="4812" y="703"/>
                    <a:pt x="4487" y="678"/>
                  </a:cubicBezTo>
                  <a:lnTo>
                    <a:pt x="4111" y="1"/>
                  </a:ln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621075" y="1369750"/>
              <a:ext cx="132850" cy="120200"/>
            </a:xfrm>
            <a:custGeom>
              <a:rect b="b" l="l" r="r" t="t"/>
              <a:pathLst>
                <a:path extrusionOk="0" h="4808" w="5314">
                  <a:moveTo>
                    <a:pt x="2667" y="1"/>
                  </a:moveTo>
                  <a:cubicBezTo>
                    <a:pt x="2474" y="1"/>
                    <a:pt x="2277" y="24"/>
                    <a:pt x="2080" y="74"/>
                  </a:cubicBezTo>
                  <a:cubicBezTo>
                    <a:pt x="802" y="374"/>
                    <a:pt x="0" y="1678"/>
                    <a:pt x="326" y="2981"/>
                  </a:cubicBezTo>
                  <a:cubicBezTo>
                    <a:pt x="603" y="4066"/>
                    <a:pt x="1584" y="4808"/>
                    <a:pt x="2656" y="4808"/>
                  </a:cubicBezTo>
                  <a:cubicBezTo>
                    <a:pt x="2847" y="4808"/>
                    <a:pt x="3040" y="4784"/>
                    <a:pt x="3233" y="4735"/>
                  </a:cubicBezTo>
                  <a:cubicBezTo>
                    <a:pt x="4511" y="4435"/>
                    <a:pt x="5313" y="3131"/>
                    <a:pt x="4988" y="1828"/>
                  </a:cubicBezTo>
                  <a:cubicBezTo>
                    <a:pt x="4732" y="743"/>
                    <a:pt x="3754" y="1"/>
                    <a:pt x="2667" y="1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643000" y="1389100"/>
              <a:ext cx="89625" cy="81300"/>
            </a:xfrm>
            <a:custGeom>
              <a:rect b="b" l="l" r="r" t="t"/>
              <a:pathLst>
                <a:path extrusionOk="0" h="3252" w="3585">
                  <a:moveTo>
                    <a:pt x="1801" y="1"/>
                  </a:moveTo>
                  <a:cubicBezTo>
                    <a:pt x="1670" y="1"/>
                    <a:pt x="1537" y="17"/>
                    <a:pt x="1404" y="51"/>
                  </a:cubicBezTo>
                  <a:cubicBezTo>
                    <a:pt x="527" y="252"/>
                    <a:pt x="0" y="1154"/>
                    <a:pt x="201" y="2006"/>
                  </a:cubicBezTo>
                  <a:cubicBezTo>
                    <a:pt x="394" y="2758"/>
                    <a:pt x="1066" y="3252"/>
                    <a:pt x="1806" y="3252"/>
                  </a:cubicBezTo>
                  <a:cubicBezTo>
                    <a:pt x="1930" y="3252"/>
                    <a:pt x="2055" y="3238"/>
                    <a:pt x="2181" y="3209"/>
                  </a:cubicBezTo>
                  <a:cubicBezTo>
                    <a:pt x="3033" y="2984"/>
                    <a:pt x="3584" y="2107"/>
                    <a:pt x="3359" y="1254"/>
                  </a:cubicBezTo>
                  <a:cubicBezTo>
                    <a:pt x="3189" y="510"/>
                    <a:pt x="2532" y="1"/>
                    <a:pt x="18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1664925" y="1409050"/>
              <a:ext cx="45775" cy="41425"/>
            </a:xfrm>
            <a:custGeom>
              <a:rect b="b" l="l" r="r" t="t"/>
              <a:pathLst>
                <a:path extrusionOk="0" h="1657" w="1831">
                  <a:moveTo>
                    <a:pt x="922" y="0"/>
                  </a:moveTo>
                  <a:cubicBezTo>
                    <a:pt x="850" y="0"/>
                    <a:pt x="776" y="10"/>
                    <a:pt x="702" y="30"/>
                  </a:cubicBezTo>
                  <a:cubicBezTo>
                    <a:pt x="276" y="131"/>
                    <a:pt x="1" y="582"/>
                    <a:pt x="101" y="1033"/>
                  </a:cubicBezTo>
                  <a:cubicBezTo>
                    <a:pt x="186" y="1418"/>
                    <a:pt x="527" y="1656"/>
                    <a:pt x="905" y="1656"/>
                  </a:cubicBezTo>
                  <a:cubicBezTo>
                    <a:pt x="970" y="1656"/>
                    <a:pt x="1037" y="1649"/>
                    <a:pt x="1103" y="1634"/>
                  </a:cubicBezTo>
                  <a:cubicBezTo>
                    <a:pt x="1554" y="1534"/>
                    <a:pt x="1830" y="1083"/>
                    <a:pt x="1705" y="632"/>
                  </a:cubicBezTo>
                  <a:cubicBezTo>
                    <a:pt x="1621" y="255"/>
                    <a:pt x="1292" y="0"/>
                    <a:pt x="9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" name="Google Shape;112;p2"/>
          <p:cNvGrpSpPr/>
          <p:nvPr/>
        </p:nvGrpSpPr>
        <p:grpSpPr>
          <a:xfrm>
            <a:off x="-64791" y="3334954"/>
            <a:ext cx="2438787" cy="1857515"/>
            <a:chOff x="-64791" y="3334954"/>
            <a:chExt cx="2438787" cy="1857515"/>
          </a:xfrm>
        </p:grpSpPr>
        <p:sp>
          <p:nvSpPr>
            <p:cNvPr id="113" name="Google Shape;113;p2"/>
            <p:cNvSpPr/>
            <p:nvPr/>
          </p:nvSpPr>
          <p:spPr>
            <a:xfrm>
              <a:off x="153233" y="4953367"/>
              <a:ext cx="101" cy="101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735872" y="4953367"/>
              <a:ext cx="101" cy="101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173449" y="4953367"/>
              <a:ext cx="527044" cy="101"/>
            </a:xfrm>
            <a:custGeom>
              <a:rect b="b" l="l" r="r" t="t"/>
              <a:pathLst>
                <a:path extrusionOk="0" fill="none" h="1" w="5214">
                  <a:moveTo>
                    <a:pt x="5214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-26784" y="4811455"/>
              <a:ext cx="106541" cy="101"/>
            </a:xfrm>
            <a:custGeom>
              <a:rect b="b" l="l" r="r" t="t"/>
              <a:pathLst>
                <a:path extrusionOk="0" fill="none" h="1" w="1054">
                  <a:moveTo>
                    <a:pt x="1054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1115" y="4735444"/>
              <a:ext cx="78642" cy="101"/>
            </a:xfrm>
            <a:custGeom>
              <a:rect b="b" l="l" r="r" t="t"/>
              <a:pathLst>
                <a:path extrusionOk="0" fill="none" h="1" w="778">
                  <a:moveTo>
                    <a:pt x="778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811974" y="4755761"/>
              <a:ext cx="53372" cy="101"/>
            </a:xfrm>
            <a:custGeom>
              <a:rect b="b" l="l" r="r" t="t"/>
              <a:pathLst>
                <a:path extrusionOk="0" fill="none" h="1" w="528">
                  <a:moveTo>
                    <a:pt x="1" y="0"/>
                  </a:moveTo>
                  <a:lnTo>
                    <a:pt x="527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459715" y="5029378"/>
              <a:ext cx="101" cy="114116"/>
            </a:xfrm>
            <a:custGeom>
              <a:rect b="b" l="l" r="r" t="t"/>
              <a:pathLst>
                <a:path extrusionOk="0" fill="none" h="1129" w="1">
                  <a:moveTo>
                    <a:pt x="1" y="0"/>
                  </a:moveTo>
                  <a:lnTo>
                    <a:pt x="1" y="1128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335585" y="5029378"/>
              <a:ext cx="101" cy="53268"/>
            </a:xfrm>
            <a:custGeom>
              <a:rect b="b" l="l" r="r" t="t"/>
              <a:pathLst>
                <a:path extrusionOk="0" fill="none" h="527" w="1">
                  <a:moveTo>
                    <a:pt x="1" y="0"/>
                  </a:moveTo>
                  <a:lnTo>
                    <a:pt x="1" y="527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244409" y="5029378"/>
              <a:ext cx="101" cy="83692"/>
            </a:xfrm>
            <a:custGeom>
              <a:rect b="b" l="l" r="r" t="t"/>
              <a:pathLst>
                <a:path extrusionOk="0" fill="none" h="828" w="1">
                  <a:moveTo>
                    <a:pt x="0" y="0"/>
                  </a:moveTo>
                  <a:lnTo>
                    <a:pt x="0" y="827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611743" y="5029378"/>
              <a:ext cx="101" cy="83692"/>
            </a:xfrm>
            <a:custGeom>
              <a:rect b="b" l="l" r="r" t="t"/>
              <a:pathLst>
                <a:path extrusionOk="0" fill="none" h="828" w="1">
                  <a:moveTo>
                    <a:pt x="0" y="0"/>
                  </a:moveTo>
                  <a:lnTo>
                    <a:pt x="0" y="827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535729" y="5029378"/>
              <a:ext cx="101" cy="63376"/>
            </a:xfrm>
            <a:custGeom>
              <a:rect b="b" l="l" r="r" t="t"/>
              <a:pathLst>
                <a:path extrusionOk="0" fill="none" h="627" w="1">
                  <a:moveTo>
                    <a:pt x="1" y="0"/>
                  </a:moveTo>
                  <a:lnTo>
                    <a:pt x="1" y="627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 flipH="1" rot="5400000">
              <a:off x="1339300" y="4319646"/>
              <a:ext cx="345501" cy="1400147"/>
            </a:xfrm>
            <a:custGeom>
              <a:rect b="b" l="l" r="r" t="t"/>
              <a:pathLst>
                <a:path extrusionOk="0" fill="none" h="5390" w="1330">
                  <a:moveTo>
                    <a:pt x="1329" y="5389"/>
                  </a:moveTo>
                  <a:lnTo>
                    <a:pt x="1329" y="2808"/>
                  </a:lnTo>
                  <a:lnTo>
                    <a:pt x="1" y="1504"/>
                  </a:ln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201348" y="4418870"/>
              <a:ext cx="486510" cy="486486"/>
            </a:xfrm>
            <a:custGeom>
              <a:rect b="b" l="l" r="r" t="t"/>
              <a:pathLst>
                <a:path extrusionOk="0" fill="none" h="4813" w="4813">
                  <a:moveTo>
                    <a:pt x="0" y="0"/>
                  </a:moveTo>
                  <a:lnTo>
                    <a:pt x="4812" y="0"/>
                  </a:lnTo>
                  <a:lnTo>
                    <a:pt x="4812" y="4812"/>
                  </a:lnTo>
                  <a:lnTo>
                    <a:pt x="0" y="4812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282416" y="4499934"/>
              <a:ext cx="324374" cy="324358"/>
            </a:xfrm>
            <a:custGeom>
              <a:rect b="b" l="l" r="r" t="t"/>
              <a:pathLst>
                <a:path extrusionOk="0" h="3209" w="3209">
                  <a:moveTo>
                    <a:pt x="0" y="0"/>
                  </a:moveTo>
                  <a:lnTo>
                    <a:pt x="0" y="3208"/>
                  </a:lnTo>
                  <a:lnTo>
                    <a:pt x="3208" y="3208"/>
                  </a:lnTo>
                  <a:lnTo>
                    <a:pt x="3208" y="0"/>
                  </a:lnTo>
                  <a:close/>
                </a:path>
              </a:pathLst>
            </a:custGeom>
            <a:solidFill>
              <a:schemeClr val="dk2"/>
            </a:solidFill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153233" y="4388445"/>
              <a:ext cx="101" cy="527018"/>
            </a:xfrm>
            <a:custGeom>
              <a:rect b="b" l="l" r="r" t="t"/>
              <a:pathLst>
                <a:path extrusionOk="0" fill="none" h="5214" w="1">
                  <a:moveTo>
                    <a:pt x="0" y="5213"/>
                  </a:moveTo>
                  <a:lnTo>
                    <a:pt x="0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153233" y="4370656"/>
              <a:ext cx="101" cy="101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191139" y="4370656"/>
              <a:ext cx="527145" cy="101"/>
            </a:xfrm>
            <a:custGeom>
              <a:rect b="b" l="l" r="r" t="t"/>
              <a:pathLst>
                <a:path extrusionOk="0" fill="none" h="1" w="5215">
                  <a:moveTo>
                    <a:pt x="1" y="1"/>
                  </a:moveTo>
                  <a:lnTo>
                    <a:pt x="5214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735872" y="4370656"/>
              <a:ext cx="101" cy="101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735872" y="4406134"/>
              <a:ext cx="101" cy="527018"/>
            </a:xfrm>
            <a:custGeom>
              <a:rect b="b" l="l" r="r" t="t"/>
              <a:pathLst>
                <a:path extrusionOk="0" fill="none" h="5214" w="1">
                  <a:moveTo>
                    <a:pt x="0" y="1"/>
                  </a:moveTo>
                  <a:lnTo>
                    <a:pt x="0" y="5214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79746" y="4297273"/>
              <a:ext cx="732242" cy="729678"/>
            </a:xfrm>
            <a:custGeom>
              <a:rect b="b" l="l" r="r" t="t"/>
              <a:pathLst>
                <a:path extrusionOk="0" fill="none" h="7219" w="7244">
                  <a:moveTo>
                    <a:pt x="0" y="0"/>
                  </a:moveTo>
                  <a:lnTo>
                    <a:pt x="7243" y="0"/>
                  </a:lnTo>
                  <a:lnTo>
                    <a:pt x="7243" y="7218"/>
                  </a:lnTo>
                  <a:lnTo>
                    <a:pt x="0" y="7218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331917" y="3334954"/>
              <a:ext cx="201068" cy="201068"/>
            </a:xfrm>
            <a:custGeom>
              <a:rect b="b" l="l" r="r" t="t"/>
              <a:pathLst>
                <a:path extrusionOk="0" fill="none" h="1204" w="1204">
                  <a:moveTo>
                    <a:pt x="602" y="0"/>
                  </a:moveTo>
                  <a:cubicBezTo>
                    <a:pt x="928" y="0"/>
                    <a:pt x="1204" y="276"/>
                    <a:pt x="1204" y="602"/>
                  </a:cubicBezTo>
                  <a:cubicBezTo>
                    <a:pt x="1204" y="928"/>
                    <a:pt x="928" y="1203"/>
                    <a:pt x="602" y="1203"/>
                  </a:cubicBezTo>
                  <a:cubicBezTo>
                    <a:pt x="276" y="1203"/>
                    <a:pt x="1" y="928"/>
                    <a:pt x="1" y="602"/>
                  </a:cubicBezTo>
                  <a:cubicBezTo>
                    <a:pt x="1" y="276"/>
                    <a:pt x="276" y="0"/>
                    <a:pt x="602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2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34" name="Google Shape;134;p2"/>
            <p:cNvCxnSpPr/>
            <p:nvPr/>
          </p:nvCxnSpPr>
          <p:spPr>
            <a:xfrm rot="10800000">
              <a:off x="432450" y="3536025"/>
              <a:ext cx="0" cy="7647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5" name="Google Shape;135;p2"/>
            <p:cNvSpPr/>
            <p:nvPr/>
          </p:nvSpPr>
          <p:spPr>
            <a:xfrm>
              <a:off x="553421" y="3371325"/>
              <a:ext cx="163326" cy="921005"/>
            </a:xfrm>
            <a:custGeom>
              <a:rect b="b" l="l" r="r" t="t"/>
              <a:pathLst>
                <a:path extrusionOk="0" fill="none" h="5515" w="978">
                  <a:moveTo>
                    <a:pt x="0" y="5514"/>
                  </a:moveTo>
                  <a:lnTo>
                    <a:pt x="0" y="3509"/>
                  </a:lnTo>
                  <a:lnTo>
                    <a:pt x="977" y="2532"/>
                  </a:lnTo>
                  <a:lnTo>
                    <a:pt x="977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133388" y="3392200"/>
              <a:ext cx="222110" cy="900130"/>
            </a:xfrm>
            <a:custGeom>
              <a:rect b="b" l="l" r="r" t="t"/>
              <a:pathLst>
                <a:path extrusionOk="0" fill="none" h="5390" w="1330">
                  <a:moveTo>
                    <a:pt x="1329" y="5389"/>
                  </a:moveTo>
                  <a:lnTo>
                    <a:pt x="1329" y="2808"/>
                  </a:lnTo>
                  <a:lnTo>
                    <a:pt x="1" y="1504"/>
                  </a:ln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279842" y="3919750"/>
              <a:ext cx="167" cy="372577"/>
            </a:xfrm>
            <a:custGeom>
              <a:rect b="b" l="l" r="r" t="t"/>
              <a:pathLst>
                <a:path extrusionOk="0" fill="none" h="2231" w="1">
                  <a:moveTo>
                    <a:pt x="1" y="2231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647217" y="3919750"/>
              <a:ext cx="167" cy="372577"/>
            </a:xfrm>
            <a:custGeom>
              <a:rect b="b" l="l" r="r" t="t"/>
              <a:pathLst>
                <a:path extrusionOk="0" fill="none" h="2231" w="1">
                  <a:moveTo>
                    <a:pt x="0" y="2231"/>
                  </a:moveTo>
                  <a:lnTo>
                    <a:pt x="0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-64791" y="4659535"/>
              <a:ext cx="144548" cy="101"/>
            </a:xfrm>
            <a:custGeom>
              <a:rect b="b" l="l" r="r" t="t"/>
              <a:pathLst>
                <a:path extrusionOk="0" fill="none" h="1" w="1430">
                  <a:moveTo>
                    <a:pt x="1430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11223" y="4537939"/>
              <a:ext cx="68534" cy="101"/>
            </a:xfrm>
            <a:custGeom>
              <a:rect b="b" l="l" r="r" t="t"/>
              <a:pathLst>
                <a:path extrusionOk="0" fill="none" h="1" w="678">
                  <a:moveTo>
                    <a:pt x="678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-26784" y="4444139"/>
              <a:ext cx="106541" cy="101"/>
            </a:xfrm>
            <a:custGeom>
              <a:rect b="b" l="l" r="r" t="t"/>
              <a:pathLst>
                <a:path extrusionOk="0" fill="none" h="1" w="1054">
                  <a:moveTo>
                    <a:pt x="1054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811974" y="4479617"/>
              <a:ext cx="83696" cy="101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811974" y="4555627"/>
              <a:ext cx="63480" cy="101"/>
            </a:xfrm>
            <a:custGeom>
              <a:rect b="b" l="l" r="r" t="t"/>
              <a:pathLst>
                <a:path extrusionOk="0" fill="none" h="1" w="628">
                  <a:moveTo>
                    <a:pt x="1" y="1"/>
                  </a:moveTo>
                  <a:lnTo>
                    <a:pt x="627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 rot="5400000">
              <a:off x="2172928" y="4531170"/>
              <a:ext cx="201068" cy="201068"/>
            </a:xfrm>
            <a:custGeom>
              <a:rect b="b" l="l" r="r" t="t"/>
              <a:pathLst>
                <a:path extrusionOk="0" fill="none" h="1204" w="1204">
                  <a:moveTo>
                    <a:pt x="602" y="0"/>
                  </a:moveTo>
                  <a:cubicBezTo>
                    <a:pt x="928" y="0"/>
                    <a:pt x="1204" y="276"/>
                    <a:pt x="1204" y="602"/>
                  </a:cubicBezTo>
                  <a:cubicBezTo>
                    <a:pt x="1204" y="928"/>
                    <a:pt x="928" y="1203"/>
                    <a:pt x="602" y="1203"/>
                  </a:cubicBezTo>
                  <a:cubicBezTo>
                    <a:pt x="276" y="1203"/>
                    <a:pt x="1" y="928"/>
                    <a:pt x="1" y="602"/>
                  </a:cubicBezTo>
                  <a:cubicBezTo>
                    <a:pt x="1" y="276"/>
                    <a:pt x="276" y="0"/>
                    <a:pt x="602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2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45" name="Google Shape;145;p2"/>
            <p:cNvCxnSpPr/>
            <p:nvPr/>
          </p:nvCxnSpPr>
          <p:spPr>
            <a:xfrm>
              <a:off x="809451" y="4631704"/>
              <a:ext cx="13662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46" name="Google Shape;146;p2"/>
          <p:cNvGrpSpPr/>
          <p:nvPr/>
        </p:nvGrpSpPr>
        <p:grpSpPr>
          <a:xfrm>
            <a:off x="5266248" y="4230494"/>
            <a:ext cx="3157758" cy="296582"/>
            <a:chOff x="5266248" y="4230494"/>
            <a:chExt cx="3157758" cy="296582"/>
          </a:xfrm>
        </p:grpSpPr>
        <p:sp>
          <p:nvSpPr>
            <p:cNvPr id="147" name="Google Shape;147;p2"/>
            <p:cNvSpPr/>
            <p:nvPr/>
          </p:nvSpPr>
          <p:spPr>
            <a:xfrm>
              <a:off x="526624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5459599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5649735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5839743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6029880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6220016" y="4230494"/>
              <a:ext cx="106446" cy="296582"/>
            </a:xfrm>
            <a:custGeom>
              <a:rect b="b" l="l" r="r" t="t"/>
              <a:pathLst>
                <a:path extrusionOk="0" h="2307" w="828">
                  <a:moveTo>
                    <a:pt x="0" y="0"/>
                  </a:moveTo>
                  <a:lnTo>
                    <a:pt x="0" y="2306"/>
                  </a:lnTo>
                  <a:lnTo>
                    <a:pt x="827" y="2306"/>
                  </a:lnTo>
                  <a:lnTo>
                    <a:pt x="8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641323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6603375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6793511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698364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7176870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7367006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7557143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7747151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7940501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813063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8320774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2"/>
          <p:cNvSpPr txBox="1"/>
          <p:nvPr>
            <p:ph type="ctrTitle"/>
          </p:nvPr>
        </p:nvSpPr>
        <p:spPr>
          <a:xfrm>
            <a:off x="1009200" y="1741047"/>
            <a:ext cx="7125600" cy="114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100">
                <a:solidFill>
                  <a:srgbClr val="FFFFFF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5" name="Google Shape;165;p2"/>
          <p:cNvSpPr txBox="1"/>
          <p:nvPr>
            <p:ph idx="1" type="subTitle"/>
          </p:nvPr>
        </p:nvSpPr>
        <p:spPr>
          <a:xfrm>
            <a:off x="1009200" y="2888246"/>
            <a:ext cx="7125600" cy="514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00F4AD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grpSp>
        <p:nvGrpSpPr>
          <p:cNvPr id="166" name="Google Shape;166;p2"/>
          <p:cNvGrpSpPr/>
          <p:nvPr/>
        </p:nvGrpSpPr>
        <p:grpSpPr>
          <a:xfrm>
            <a:off x="207789" y="1295745"/>
            <a:ext cx="552301" cy="552301"/>
            <a:chOff x="1387350" y="1218075"/>
            <a:chExt cx="209300" cy="209300"/>
          </a:xfrm>
        </p:grpSpPr>
        <p:sp>
          <p:nvSpPr>
            <p:cNvPr id="167" name="Google Shape;167;p2"/>
            <p:cNvSpPr/>
            <p:nvPr/>
          </p:nvSpPr>
          <p:spPr>
            <a:xfrm>
              <a:off x="1387350" y="1218075"/>
              <a:ext cx="209300" cy="209300"/>
            </a:xfrm>
            <a:custGeom>
              <a:rect b="b" l="l" r="r" t="t"/>
              <a:pathLst>
                <a:path extrusionOk="0" h="8372" w="8372">
                  <a:moveTo>
                    <a:pt x="3860" y="0"/>
                  </a:moveTo>
                  <a:lnTo>
                    <a:pt x="3560" y="727"/>
                  </a:lnTo>
                  <a:cubicBezTo>
                    <a:pt x="3234" y="777"/>
                    <a:pt x="2908" y="877"/>
                    <a:pt x="2632" y="1028"/>
                  </a:cubicBezTo>
                  <a:lnTo>
                    <a:pt x="1956" y="652"/>
                  </a:lnTo>
                  <a:cubicBezTo>
                    <a:pt x="1605" y="877"/>
                    <a:pt x="1279" y="1153"/>
                    <a:pt x="1003" y="1454"/>
                  </a:cubicBezTo>
                  <a:lnTo>
                    <a:pt x="1279" y="2181"/>
                  </a:lnTo>
                  <a:cubicBezTo>
                    <a:pt x="1103" y="2456"/>
                    <a:pt x="953" y="2757"/>
                    <a:pt x="853" y="3058"/>
                  </a:cubicBezTo>
                  <a:lnTo>
                    <a:pt x="101" y="3258"/>
                  </a:lnTo>
                  <a:cubicBezTo>
                    <a:pt x="26" y="3559"/>
                    <a:pt x="1" y="3860"/>
                    <a:pt x="1" y="4186"/>
                  </a:cubicBezTo>
                  <a:cubicBezTo>
                    <a:pt x="1" y="4286"/>
                    <a:pt x="1" y="4411"/>
                    <a:pt x="26" y="4512"/>
                  </a:cubicBezTo>
                  <a:lnTo>
                    <a:pt x="728" y="4812"/>
                  </a:lnTo>
                  <a:cubicBezTo>
                    <a:pt x="778" y="5163"/>
                    <a:pt x="878" y="5464"/>
                    <a:pt x="1028" y="5765"/>
                  </a:cubicBezTo>
                  <a:lnTo>
                    <a:pt x="652" y="6441"/>
                  </a:lnTo>
                  <a:cubicBezTo>
                    <a:pt x="878" y="6792"/>
                    <a:pt x="1154" y="7093"/>
                    <a:pt x="1454" y="7369"/>
                  </a:cubicBezTo>
                  <a:lnTo>
                    <a:pt x="2181" y="7093"/>
                  </a:lnTo>
                  <a:cubicBezTo>
                    <a:pt x="2457" y="7268"/>
                    <a:pt x="2758" y="7419"/>
                    <a:pt x="3058" y="7519"/>
                  </a:cubicBezTo>
                  <a:lnTo>
                    <a:pt x="3284" y="8271"/>
                  </a:lnTo>
                  <a:cubicBezTo>
                    <a:pt x="3560" y="8346"/>
                    <a:pt x="3885" y="8371"/>
                    <a:pt x="4186" y="8371"/>
                  </a:cubicBezTo>
                  <a:lnTo>
                    <a:pt x="4512" y="8371"/>
                  </a:lnTo>
                  <a:lnTo>
                    <a:pt x="4838" y="7644"/>
                  </a:lnTo>
                  <a:cubicBezTo>
                    <a:pt x="5164" y="7594"/>
                    <a:pt x="5464" y="7494"/>
                    <a:pt x="5765" y="7344"/>
                  </a:cubicBezTo>
                  <a:lnTo>
                    <a:pt x="6442" y="7720"/>
                  </a:lnTo>
                  <a:cubicBezTo>
                    <a:pt x="6793" y="7519"/>
                    <a:pt x="7093" y="7243"/>
                    <a:pt x="7369" y="6918"/>
                  </a:cubicBezTo>
                  <a:lnTo>
                    <a:pt x="7093" y="6191"/>
                  </a:lnTo>
                  <a:cubicBezTo>
                    <a:pt x="7269" y="5915"/>
                    <a:pt x="7419" y="5639"/>
                    <a:pt x="7545" y="5314"/>
                  </a:cubicBezTo>
                  <a:lnTo>
                    <a:pt x="8271" y="5113"/>
                  </a:lnTo>
                  <a:cubicBezTo>
                    <a:pt x="8347" y="4812"/>
                    <a:pt x="8372" y="4512"/>
                    <a:pt x="8372" y="4186"/>
                  </a:cubicBezTo>
                  <a:cubicBezTo>
                    <a:pt x="8372" y="4085"/>
                    <a:pt x="8372" y="3985"/>
                    <a:pt x="8372" y="3860"/>
                  </a:cubicBezTo>
                  <a:lnTo>
                    <a:pt x="7670" y="3559"/>
                  </a:lnTo>
                  <a:cubicBezTo>
                    <a:pt x="7595" y="3233"/>
                    <a:pt x="7494" y="2907"/>
                    <a:pt x="7344" y="2632"/>
                  </a:cubicBezTo>
                  <a:lnTo>
                    <a:pt x="7745" y="1955"/>
                  </a:lnTo>
                  <a:cubicBezTo>
                    <a:pt x="7520" y="1604"/>
                    <a:pt x="7244" y="1278"/>
                    <a:pt x="6918" y="1003"/>
                  </a:cubicBezTo>
                  <a:lnTo>
                    <a:pt x="6191" y="1278"/>
                  </a:lnTo>
                  <a:cubicBezTo>
                    <a:pt x="5941" y="1103"/>
                    <a:pt x="5640" y="953"/>
                    <a:pt x="5314" y="852"/>
                  </a:cubicBezTo>
                  <a:lnTo>
                    <a:pt x="5114" y="100"/>
                  </a:lnTo>
                  <a:cubicBezTo>
                    <a:pt x="4813" y="25"/>
                    <a:pt x="4512" y="0"/>
                    <a:pt x="4186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1387350" y="1218075"/>
              <a:ext cx="209300" cy="209300"/>
            </a:xfrm>
            <a:custGeom>
              <a:rect b="b" l="l" r="r" t="t"/>
              <a:pathLst>
                <a:path extrusionOk="0" fill="none" h="8372" w="8372">
                  <a:moveTo>
                    <a:pt x="8372" y="4186"/>
                  </a:moveTo>
                  <a:cubicBezTo>
                    <a:pt x="8372" y="4512"/>
                    <a:pt x="8347" y="4812"/>
                    <a:pt x="8271" y="5113"/>
                  </a:cubicBezTo>
                  <a:lnTo>
                    <a:pt x="7545" y="5314"/>
                  </a:lnTo>
                  <a:cubicBezTo>
                    <a:pt x="7419" y="5639"/>
                    <a:pt x="7269" y="5915"/>
                    <a:pt x="7093" y="6191"/>
                  </a:cubicBezTo>
                  <a:lnTo>
                    <a:pt x="7369" y="6918"/>
                  </a:lnTo>
                  <a:cubicBezTo>
                    <a:pt x="7093" y="7243"/>
                    <a:pt x="6793" y="7519"/>
                    <a:pt x="6442" y="7720"/>
                  </a:cubicBezTo>
                  <a:lnTo>
                    <a:pt x="5765" y="7344"/>
                  </a:lnTo>
                  <a:cubicBezTo>
                    <a:pt x="5464" y="7494"/>
                    <a:pt x="5164" y="7594"/>
                    <a:pt x="4838" y="7644"/>
                  </a:cubicBezTo>
                  <a:lnTo>
                    <a:pt x="4512" y="8371"/>
                  </a:lnTo>
                  <a:cubicBezTo>
                    <a:pt x="4412" y="8371"/>
                    <a:pt x="4312" y="8371"/>
                    <a:pt x="4186" y="8371"/>
                  </a:cubicBezTo>
                  <a:cubicBezTo>
                    <a:pt x="3885" y="8371"/>
                    <a:pt x="3560" y="8346"/>
                    <a:pt x="3284" y="8271"/>
                  </a:cubicBezTo>
                  <a:lnTo>
                    <a:pt x="3058" y="7519"/>
                  </a:lnTo>
                  <a:cubicBezTo>
                    <a:pt x="2758" y="7419"/>
                    <a:pt x="2457" y="7268"/>
                    <a:pt x="2181" y="7093"/>
                  </a:cubicBezTo>
                  <a:lnTo>
                    <a:pt x="1454" y="7369"/>
                  </a:lnTo>
                  <a:cubicBezTo>
                    <a:pt x="1154" y="7093"/>
                    <a:pt x="878" y="6792"/>
                    <a:pt x="652" y="6441"/>
                  </a:cubicBezTo>
                  <a:lnTo>
                    <a:pt x="1028" y="5765"/>
                  </a:lnTo>
                  <a:cubicBezTo>
                    <a:pt x="878" y="5464"/>
                    <a:pt x="778" y="5163"/>
                    <a:pt x="728" y="4812"/>
                  </a:cubicBezTo>
                  <a:lnTo>
                    <a:pt x="26" y="4512"/>
                  </a:lnTo>
                  <a:cubicBezTo>
                    <a:pt x="1" y="4411"/>
                    <a:pt x="1" y="4286"/>
                    <a:pt x="1" y="4186"/>
                  </a:cubicBezTo>
                  <a:cubicBezTo>
                    <a:pt x="1" y="3860"/>
                    <a:pt x="26" y="3559"/>
                    <a:pt x="101" y="3258"/>
                  </a:cubicBezTo>
                  <a:lnTo>
                    <a:pt x="853" y="3058"/>
                  </a:lnTo>
                  <a:cubicBezTo>
                    <a:pt x="953" y="2757"/>
                    <a:pt x="1103" y="2456"/>
                    <a:pt x="1279" y="2181"/>
                  </a:cubicBezTo>
                  <a:lnTo>
                    <a:pt x="1003" y="1454"/>
                  </a:lnTo>
                  <a:cubicBezTo>
                    <a:pt x="1279" y="1153"/>
                    <a:pt x="1605" y="877"/>
                    <a:pt x="1956" y="652"/>
                  </a:cubicBezTo>
                  <a:lnTo>
                    <a:pt x="2632" y="1028"/>
                  </a:lnTo>
                  <a:cubicBezTo>
                    <a:pt x="2908" y="877"/>
                    <a:pt x="3234" y="777"/>
                    <a:pt x="3560" y="727"/>
                  </a:cubicBezTo>
                  <a:lnTo>
                    <a:pt x="3860" y="0"/>
                  </a:lnTo>
                  <a:cubicBezTo>
                    <a:pt x="3986" y="0"/>
                    <a:pt x="4086" y="0"/>
                    <a:pt x="4186" y="0"/>
                  </a:cubicBezTo>
                  <a:cubicBezTo>
                    <a:pt x="4512" y="0"/>
                    <a:pt x="4813" y="25"/>
                    <a:pt x="5114" y="100"/>
                  </a:cubicBezTo>
                  <a:lnTo>
                    <a:pt x="5314" y="852"/>
                  </a:lnTo>
                  <a:cubicBezTo>
                    <a:pt x="5640" y="953"/>
                    <a:pt x="5941" y="1103"/>
                    <a:pt x="6191" y="1278"/>
                  </a:cubicBezTo>
                  <a:lnTo>
                    <a:pt x="6918" y="1003"/>
                  </a:lnTo>
                  <a:cubicBezTo>
                    <a:pt x="7244" y="1278"/>
                    <a:pt x="7520" y="1604"/>
                    <a:pt x="7745" y="1955"/>
                  </a:cubicBezTo>
                  <a:lnTo>
                    <a:pt x="7344" y="2632"/>
                  </a:lnTo>
                  <a:cubicBezTo>
                    <a:pt x="7494" y="2907"/>
                    <a:pt x="7595" y="3233"/>
                    <a:pt x="7670" y="3559"/>
                  </a:cubicBezTo>
                  <a:lnTo>
                    <a:pt x="8372" y="3860"/>
                  </a:lnTo>
                  <a:cubicBezTo>
                    <a:pt x="8372" y="3985"/>
                    <a:pt x="8372" y="4085"/>
                    <a:pt x="8372" y="4186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2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1431850" y="1262550"/>
              <a:ext cx="120325" cy="120325"/>
            </a:xfrm>
            <a:custGeom>
              <a:rect b="b" l="l" r="r" t="t"/>
              <a:pathLst>
                <a:path extrusionOk="0" h="4813" w="4813">
                  <a:moveTo>
                    <a:pt x="2406" y="1"/>
                  </a:moveTo>
                  <a:cubicBezTo>
                    <a:pt x="1078" y="1"/>
                    <a:pt x="0" y="1078"/>
                    <a:pt x="0" y="2407"/>
                  </a:cubicBezTo>
                  <a:cubicBezTo>
                    <a:pt x="0" y="3735"/>
                    <a:pt x="1078" y="4813"/>
                    <a:pt x="2406" y="4813"/>
                  </a:cubicBezTo>
                  <a:cubicBezTo>
                    <a:pt x="3735" y="4813"/>
                    <a:pt x="4812" y="3735"/>
                    <a:pt x="4812" y="2407"/>
                  </a:cubicBezTo>
                  <a:cubicBezTo>
                    <a:pt x="4812" y="1078"/>
                    <a:pt x="3735" y="1"/>
                    <a:pt x="240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1451275" y="1281975"/>
              <a:ext cx="81475" cy="81475"/>
            </a:xfrm>
            <a:custGeom>
              <a:rect b="b" l="l" r="r" t="t"/>
              <a:pathLst>
                <a:path extrusionOk="0" fill="none" h="3259" w="3259">
                  <a:moveTo>
                    <a:pt x="3258" y="1630"/>
                  </a:moveTo>
                  <a:cubicBezTo>
                    <a:pt x="3258" y="2532"/>
                    <a:pt x="2531" y="3259"/>
                    <a:pt x="1629" y="3259"/>
                  </a:cubicBezTo>
                  <a:cubicBezTo>
                    <a:pt x="727" y="3259"/>
                    <a:pt x="0" y="2532"/>
                    <a:pt x="0" y="1630"/>
                  </a:cubicBezTo>
                  <a:cubicBezTo>
                    <a:pt x="0" y="727"/>
                    <a:pt x="727" y="1"/>
                    <a:pt x="1629" y="1"/>
                  </a:cubicBezTo>
                  <a:cubicBezTo>
                    <a:pt x="2531" y="1"/>
                    <a:pt x="3258" y="727"/>
                    <a:pt x="3258" y="1630"/>
                  </a:cubicBezTo>
                  <a:close/>
                </a:path>
              </a:pathLst>
            </a:custGeom>
            <a:solidFill>
              <a:srgbClr val="0F3570"/>
            </a:solidFill>
            <a:ln cap="flat" cmpd="sng" w="9525">
              <a:solidFill>
                <a:schemeClr val="dk2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8" name="Google Shape;758;p11"/>
          <p:cNvGrpSpPr/>
          <p:nvPr/>
        </p:nvGrpSpPr>
        <p:grpSpPr>
          <a:xfrm>
            <a:off x="5266248" y="4568869"/>
            <a:ext cx="3157758" cy="296582"/>
            <a:chOff x="5266248" y="4230494"/>
            <a:chExt cx="3157758" cy="296582"/>
          </a:xfrm>
        </p:grpSpPr>
        <p:sp>
          <p:nvSpPr>
            <p:cNvPr id="759" name="Google Shape;759;p11"/>
            <p:cNvSpPr/>
            <p:nvPr/>
          </p:nvSpPr>
          <p:spPr>
            <a:xfrm>
              <a:off x="526624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11"/>
            <p:cNvSpPr/>
            <p:nvPr/>
          </p:nvSpPr>
          <p:spPr>
            <a:xfrm>
              <a:off x="5459599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11"/>
            <p:cNvSpPr/>
            <p:nvPr/>
          </p:nvSpPr>
          <p:spPr>
            <a:xfrm>
              <a:off x="5649735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11"/>
            <p:cNvSpPr/>
            <p:nvPr/>
          </p:nvSpPr>
          <p:spPr>
            <a:xfrm>
              <a:off x="5839743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11"/>
            <p:cNvSpPr/>
            <p:nvPr/>
          </p:nvSpPr>
          <p:spPr>
            <a:xfrm>
              <a:off x="6029880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11"/>
            <p:cNvSpPr/>
            <p:nvPr/>
          </p:nvSpPr>
          <p:spPr>
            <a:xfrm>
              <a:off x="6220016" y="4230494"/>
              <a:ext cx="106446" cy="296582"/>
            </a:xfrm>
            <a:custGeom>
              <a:rect b="b" l="l" r="r" t="t"/>
              <a:pathLst>
                <a:path extrusionOk="0" h="2307" w="828">
                  <a:moveTo>
                    <a:pt x="0" y="0"/>
                  </a:moveTo>
                  <a:lnTo>
                    <a:pt x="0" y="2306"/>
                  </a:lnTo>
                  <a:lnTo>
                    <a:pt x="827" y="2306"/>
                  </a:lnTo>
                  <a:lnTo>
                    <a:pt x="8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11"/>
            <p:cNvSpPr/>
            <p:nvPr/>
          </p:nvSpPr>
          <p:spPr>
            <a:xfrm>
              <a:off x="641323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11"/>
            <p:cNvSpPr/>
            <p:nvPr/>
          </p:nvSpPr>
          <p:spPr>
            <a:xfrm>
              <a:off x="6603375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11"/>
            <p:cNvSpPr/>
            <p:nvPr/>
          </p:nvSpPr>
          <p:spPr>
            <a:xfrm>
              <a:off x="6793511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11"/>
            <p:cNvSpPr/>
            <p:nvPr/>
          </p:nvSpPr>
          <p:spPr>
            <a:xfrm>
              <a:off x="698364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11"/>
            <p:cNvSpPr/>
            <p:nvPr/>
          </p:nvSpPr>
          <p:spPr>
            <a:xfrm>
              <a:off x="7176870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11"/>
            <p:cNvSpPr/>
            <p:nvPr/>
          </p:nvSpPr>
          <p:spPr>
            <a:xfrm>
              <a:off x="7367006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11"/>
            <p:cNvSpPr/>
            <p:nvPr/>
          </p:nvSpPr>
          <p:spPr>
            <a:xfrm>
              <a:off x="7557143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11"/>
            <p:cNvSpPr/>
            <p:nvPr/>
          </p:nvSpPr>
          <p:spPr>
            <a:xfrm>
              <a:off x="7747151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11"/>
            <p:cNvSpPr/>
            <p:nvPr/>
          </p:nvSpPr>
          <p:spPr>
            <a:xfrm>
              <a:off x="7940501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11"/>
            <p:cNvSpPr/>
            <p:nvPr/>
          </p:nvSpPr>
          <p:spPr>
            <a:xfrm>
              <a:off x="813063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11"/>
            <p:cNvSpPr/>
            <p:nvPr/>
          </p:nvSpPr>
          <p:spPr>
            <a:xfrm>
              <a:off x="8320774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76" name="Google Shape;776;p11"/>
          <p:cNvGrpSpPr/>
          <p:nvPr/>
        </p:nvGrpSpPr>
        <p:grpSpPr>
          <a:xfrm>
            <a:off x="-364925" y="-1720950"/>
            <a:ext cx="9644000" cy="3383025"/>
            <a:chOff x="-364925" y="-1720950"/>
            <a:chExt cx="9644000" cy="3383025"/>
          </a:xfrm>
        </p:grpSpPr>
        <p:grpSp>
          <p:nvGrpSpPr>
            <p:cNvPr id="777" name="Google Shape;777;p11"/>
            <p:cNvGrpSpPr/>
            <p:nvPr/>
          </p:nvGrpSpPr>
          <p:grpSpPr>
            <a:xfrm flipH="1">
              <a:off x="-364925" y="-1720950"/>
              <a:ext cx="7767703" cy="3383025"/>
              <a:chOff x="24125" y="294775"/>
              <a:chExt cx="7767703" cy="3383025"/>
            </a:xfrm>
          </p:grpSpPr>
          <p:sp>
            <p:nvSpPr>
              <p:cNvPr id="778" name="Google Shape;778;p11"/>
              <p:cNvSpPr/>
              <p:nvPr/>
            </p:nvSpPr>
            <p:spPr>
              <a:xfrm>
                <a:off x="1686375" y="607200"/>
                <a:ext cx="142125" cy="129550"/>
              </a:xfrm>
              <a:custGeom>
                <a:rect b="b" l="l" r="r" t="t"/>
                <a:pathLst>
                  <a:path extrusionOk="0" h="5182" w="5685">
                    <a:moveTo>
                      <a:pt x="2834" y="1"/>
                    </a:moveTo>
                    <a:cubicBezTo>
                      <a:pt x="2169" y="1"/>
                      <a:pt x="1507" y="252"/>
                      <a:pt x="1005" y="754"/>
                    </a:cubicBezTo>
                    <a:cubicBezTo>
                      <a:pt x="1" y="1781"/>
                      <a:pt x="1" y="3402"/>
                      <a:pt x="1005" y="4429"/>
                    </a:cubicBezTo>
                    <a:cubicBezTo>
                      <a:pt x="1507" y="4931"/>
                      <a:pt x="2169" y="5182"/>
                      <a:pt x="2834" y="5182"/>
                    </a:cubicBezTo>
                    <a:cubicBezTo>
                      <a:pt x="3499" y="5182"/>
                      <a:pt x="4166" y="4931"/>
                      <a:pt x="4680" y="4429"/>
                    </a:cubicBezTo>
                    <a:cubicBezTo>
                      <a:pt x="5684" y="3402"/>
                      <a:pt x="5684" y="1781"/>
                      <a:pt x="4680" y="754"/>
                    </a:cubicBezTo>
                    <a:cubicBezTo>
                      <a:pt x="4166" y="252"/>
                      <a:pt x="3499" y="1"/>
                      <a:pt x="28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9" name="Google Shape;779;p11"/>
              <p:cNvSpPr/>
              <p:nvPr/>
            </p:nvSpPr>
            <p:spPr>
              <a:xfrm>
                <a:off x="6609800" y="3191600"/>
                <a:ext cx="148950" cy="93025"/>
              </a:xfrm>
              <a:custGeom>
                <a:rect b="b" l="l" r="r" t="t"/>
                <a:pathLst>
                  <a:path extrusionOk="0" h="3721" w="5958">
                    <a:moveTo>
                      <a:pt x="0" y="0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0" name="Google Shape;780;p11"/>
              <p:cNvSpPr/>
              <p:nvPr/>
            </p:nvSpPr>
            <p:spPr>
              <a:xfrm>
                <a:off x="6721650" y="3191600"/>
                <a:ext cx="149525" cy="93025"/>
              </a:xfrm>
              <a:custGeom>
                <a:rect b="b" l="l" r="r" t="t"/>
                <a:pathLst>
                  <a:path extrusionOk="0" h="3721" w="5981">
                    <a:moveTo>
                      <a:pt x="0" y="0"/>
                    </a:moveTo>
                    <a:lnTo>
                      <a:pt x="3584" y="3721"/>
                    </a:lnTo>
                    <a:lnTo>
                      <a:pt x="5980" y="3721"/>
                    </a:lnTo>
                    <a:lnTo>
                      <a:pt x="237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1" name="Google Shape;781;p11"/>
              <p:cNvSpPr/>
              <p:nvPr/>
            </p:nvSpPr>
            <p:spPr>
              <a:xfrm>
                <a:off x="6834050" y="3191600"/>
                <a:ext cx="148975" cy="93025"/>
              </a:xfrm>
              <a:custGeom>
                <a:rect b="b" l="l" r="r" t="t"/>
                <a:pathLst>
                  <a:path extrusionOk="0" h="3721" w="5959">
                    <a:moveTo>
                      <a:pt x="1" y="0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2" name="Google Shape;782;p11"/>
              <p:cNvSpPr/>
              <p:nvPr/>
            </p:nvSpPr>
            <p:spPr>
              <a:xfrm>
                <a:off x="6945900" y="3191600"/>
                <a:ext cx="148950" cy="93025"/>
              </a:xfrm>
              <a:custGeom>
                <a:rect b="b" l="l" r="r" t="t"/>
                <a:pathLst>
                  <a:path extrusionOk="0" h="3721" w="5958">
                    <a:moveTo>
                      <a:pt x="0" y="0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3" name="Google Shape;783;p11"/>
              <p:cNvSpPr/>
              <p:nvPr/>
            </p:nvSpPr>
            <p:spPr>
              <a:xfrm>
                <a:off x="7057750" y="3191600"/>
                <a:ext cx="149525" cy="93025"/>
              </a:xfrm>
              <a:custGeom>
                <a:rect b="b" l="l" r="r" t="t"/>
                <a:pathLst>
                  <a:path extrusionOk="0" h="3721" w="5981">
                    <a:moveTo>
                      <a:pt x="0" y="0"/>
                    </a:moveTo>
                    <a:lnTo>
                      <a:pt x="3607" y="3721"/>
                    </a:lnTo>
                    <a:lnTo>
                      <a:pt x="5980" y="3721"/>
                    </a:lnTo>
                    <a:lnTo>
                      <a:pt x="239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4" name="Google Shape;784;p11"/>
              <p:cNvSpPr/>
              <p:nvPr/>
            </p:nvSpPr>
            <p:spPr>
              <a:xfrm>
                <a:off x="7170150" y="3191600"/>
                <a:ext cx="148975" cy="93025"/>
              </a:xfrm>
              <a:custGeom>
                <a:rect b="b" l="l" r="r" t="t"/>
                <a:pathLst>
                  <a:path extrusionOk="0" h="3721" w="5959">
                    <a:moveTo>
                      <a:pt x="1" y="0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5" name="Google Shape;785;p11"/>
              <p:cNvSpPr/>
              <p:nvPr/>
            </p:nvSpPr>
            <p:spPr>
              <a:xfrm>
                <a:off x="7282000" y="3191600"/>
                <a:ext cx="149525" cy="93025"/>
              </a:xfrm>
              <a:custGeom>
                <a:rect b="b" l="l" r="r" t="t"/>
                <a:pathLst>
                  <a:path extrusionOk="0" h="3721" w="5981">
                    <a:moveTo>
                      <a:pt x="1" y="0"/>
                    </a:moveTo>
                    <a:lnTo>
                      <a:pt x="3584" y="3721"/>
                    </a:lnTo>
                    <a:lnTo>
                      <a:pt x="5981" y="3721"/>
                    </a:lnTo>
                    <a:lnTo>
                      <a:pt x="237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6" name="Google Shape;786;p11"/>
              <p:cNvSpPr/>
              <p:nvPr/>
            </p:nvSpPr>
            <p:spPr>
              <a:xfrm>
                <a:off x="2406525" y="1218350"/>
                <a:ext cx="5385303" cy="1110475"/>
              </a:xfrm>
              <a:custGeom>
                <a:rect b="b" l="l" r="r" t="t"/>
                <a:pathLst>
                  <a:path extrusionOk="0" h="44419" w="206136">
                    <a:moveTo>
                      <a:pt x="183" y="0"/>
                    </a:moveTo>
                    <a:cubicBezTo>
                      <a:pt x="91" y="0"/>
                      <a:pt x="0" y="92"/>
                      <a:pt x="0" y="206"/>
                    </a:cubicBezTo>
                    <a:cubicBezTo>
                      <a:pt x="0" y="297"/>
                      <a:pt x="91" y="388"/>
                      <a:pt x="183" y="388"/>
                    </a:cubicBezTo>
                    <a:lnTo>
                      <a:pt x="31887" y="388"/>
                    </a:lnTo>
                    <a:lnTo>
                      <a:pt x="54507" y="23031"/>
                    </a:lnTo>
                    <a:lnTo>
                      <a:pt x="101870" y="23031"/>
                    </a:lnTo>
                    <a:lnTo>
                      <a:pt x="123257" y="44418"/>
                    </a:lnTo>
                    <a:lnTo>
                      <a:pt x="205930" y="44418"/>
                    </a:lnTo>
                    <a:cubicBezTo>
                      <a:pt x="206044" y="44418"/>
                      <a:pt x="206136" y="44327"/>
                      <a:pt x="206136" y="44213"/>
                    </a:cubicBezTo>
                    <a:cubicBezTo>
                      <a:pt x="206136" y="44122"/>
                      <a:pt x="206044" y="44030"/>
                      <a:pt x="205930" y="44030"/>
                    </a:cubicBezTo>
                    <a:lnTo>
                      <a:pt x="123417" y="44030"/>
                    </a:lnTo>
                    <a:lnTo>
                      <a:pt x="102029" y="22643"/>
                    </a:lnTo>
                    <a:lnTo>
                      <a:pt x="54667" y="22643"/>
                    </a:lnTo>
                    <a:lnTo>
                      <a:pt x="320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7" name="Google Shape;787;p11"/>
              <p:cNvSpPr/>
              <p:nvPr/>
            </p:nvSpPr>
            <p:spPr>
              <a:xfrm>
                <a:off x="987925" y="355975"/>
                <a:ext cx="6210225" cy="1468400"/>
              </a:xfrm>
              <a:custGeom>
                <a:rect b="b" l="l" r="r" t="t"/>
                <a:pathLst>
                  <a:path extrusionOk="0" h="58736" w="248409">
                    <a:moveTo>
                      <a:pt x="248203" y="1"/>
                    </a:moveTo>
                    <a:cubicBezTo>
                      <a:pt x="248151" y="1"/>
                      <a:pt x="248100" y="18"/>
                      <a:pt x="248066" y="52"/>
                    </a:cubicBezTo>
                    <a:lnTo>
                      <a:pt x="196663" y="51455"/>
                    </a:lnTo>
                    <a:lnTo>
                      <a:pt x="175778" y="51455"/>
                    </a:lnTo>
                    <a:lnTo>
                      <a:pt x="155760" y="31460"/>
                    </a:lnTo>
                    <a:lnTo>
                      <a:pt x="121112" y="31460"/>
                    </a:lnTo>
                    <a:lnTo>
                      <a:pt x="94200" y="58371"/>
                    </a:lnTo>
                    <a:lnTo>
                      <a:pt x="183" y="58371"/>
                    </a:lnTo>
                    <a:cubicBezTo>
                      <a:pt x="92" y="58371"/>
                      <a:pt x="0" y="58439"/>
                      <a:pt x="0" y="58553"/>
                    </a:cubicBezTo>
                    <a:cubicBezTo>
                      <a:pt x="0" y="58645"/>
                      <a:pt x="92" y="58736"/>
                      <a:pt x="183" y="58736"/>
                    </a:cubicBezTo>
                    <a:lnTo>
                      <a:pt x="94360" y="58736"/>
                    </a:lnTo>
                    <a:lnTo>
                      <a:pt x="121248" y="31848"/>
                    </a:lnTo>
                    <a:lnTo>
                      <a:pt x="155623" y="31848"/>
                    </a:lnTo>
                    <a:lnTo>
                      <a:pt x="175618" y="51843"/>
                    </a:lnTo>
                    <a:lnTo>
                      <a:pt x="196823" y="51843"/>
                    </a:lnTo>
                    <a:lnTo>
                      <a:pt x="248340" y="326"/>
                    </a:lnTo>
                    <a:cubicBezTo>
                      <a:pt x="248408" y="235"/>
                      <a:pt x="248408" y="121"/>
                      <a:pt x="248340" y="52"/>
                    </a:cubicBezTo>
                    <a:cubicBezTo>
                      <a:pt x="248306" y="18"/>
                      <a:pt x="248254" y="1"/>
                      <a:pt x="2482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8" name="Google Shape;788;p11"/>
              <p:cNvSpPr/>
              <p:nvPr/>
            </p:nvSpPr>
            <p:spPr>
              <a:xfrm>
                <a:off x="1265250" y="1389550"/>
                <a:ext cx="6299250" cy="1955000"/>
              </a:xfrm>
              <a:custGeom>
                <a:rect b="b" l="l" r="r" t="t"/>
                <a:pathLst>
                  <a:path extrusionOk="0" h="78200" w="251970">
                    <a:moveTo>
                      <a:pt x="389" y="0"/>
                    </a:moveTo>
                    <a:cubicBezTo>
                      <a:pt x="160" y="0"/>
                      <a:pt x="1" y="183"/>
                      <a:pt x="1" y="388"/>
                    </a:cubicBezTo>
                    <a:cubicBezTo>
                      <a:pt x="1" y="593"/>
                      <a:pt x="160" y="776"/>
                      <a:pt x="389" y="776"/>
                    </a:cubicBezTo>
                    <a:lnTo>
                      <a:pt x="66217" y="776"/>
                    </a:lnTo>
                    <a:lnTo>
                      <a:pt x="89179" y="23738"/>
                    </a:lnTo>
                    <a:lnTo>
                      <a:pt x="125197" y="23738"/>
                    </a:lnTo>
                    <a:lnTo>
                      <a:pt x="179659" y="78199"/>
                    </a:lnTo>
                    <a:lnTo>
                      <a:pt x="251581" y="78199"/>
                    </a:lnTo>
                    <a:cubicBezTo>
                      <a:pt x="251787" y="78199"/>
                      <a:pt x="251969" y="78040"/>
                      <a:pt x="251969" y="77834"/>
                    </a:cubicBezTo>
                    <a:cubicBezTo>
                      <a:pt x="251969" y="77606"/>
                      <a:pt x="251787" y="77446"/>
                      <a:pt x="251581" y="77446"/>
                    </a:cubicBezTo>
                    <a:lnTo>
                      <a:pt x="179978" y="77446"/>
                    </a:lnTo>
                    <a:lnTo>
                      <a:pt x="125517" y="22962"/>
                    </a:lnTo>
                    <a:lnTo>
                      <a:pt x="89499" y="22962"/>
                    </a:lnTo>
                    <a:lnTo>
                      <a:pt x="6653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9" name="Google Shape;789;p11"/>
              <p:cNvSpPr/>
              <p:nvPr/>
            </p:nvSpPr>
            <p:spPr>
              <a:xfrm>
                <a:off x="1631600" y="1974425"/>
                <a:ext cx="6160000" cy="1095650"/>
              </a:xfrm>
              <a:custGeom>
                <a:rect b="b" l="l" r="r" t="t"/>
                <a:pathLst>
                  <a:path extrusionOk="0" h="43826" w="246400">
                    <a:moveTo>
                      <a:pt x="183" y="1"/>
                    </a:moveTo>
                    <a:cubicBezTo>
                      <a:pt x="69" y="1"/>
                      <a:pt x="0" y="92"/>
                      <a:pt x="0" y="206"/>
                    </a:cubicBezTo>
                    <a:cubicBezTo>
                      <a:pt x="0" y="298"/>
                      <a:pt x="69" y="389"/>
                      <a:pt x="183" y="389"/>
                    </a:cubicBezTo>
                    <a:lnTo>
                      <a:pt x="61286" y="389"/>
                    </a:lnTo>
                    <a:lnTo>
                      <a:pt x="104723" y="43825"/>
                    </a:lnTo>
                    <a:lnTo>
                      <a:pt x="165210" y="43825"/>
                    </a:lnTo>
                    <a:lnTo>
                      <a:pt x="207414" y="1599"/>
                    </a:lnTo>
                    <a:lnTo>
                      <a:pt x="246217" y="1599"/>
                    </a:lnTo>
                    <a:cubicBezTo>
                      <a:pt x="246308" y="1599"/>
                      <a:pt x="246400" y="1507"/>
                      <a:pt x="246400" y="1416"/>
                    </a:cubicBezTo>
                    <a:cubicBezTo>
                      <a:pt x="246400" y="1302"/>
                      <a:pt x="246308" y="1233"/>
                      <a:pt x="246217" y="1233"/>
                    </a:cubicBezTo>
                    <a:lnTo>
                      <a:pt x="207254" y="1233"/>
                    </a:lnTo>
                    <a:lnTo>
                      <a:pt x="165050" y="43437"/>
                    </a:lnTo>
                    <a:lnTo>
                      <a:pt x="104883" y="43437"/>
                    </a:lnTo>
                    <a:lnTo>
                      <a:pt x="6144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0" name="Google Shape;790;p11"/>
              <p:cNvSpPr/>
              <p:nvPr/>
            </p:nvSpPr>
            <p:spPr>
              <a:xfrm>
                <a:off x="1978550" y="331575"/>
                <a:ext cx="4691750" cy="1289675"/>
              </a:xfrm>
              <a:custGeom>
                <a:rect b="b" l="l" r="r" t="t"/>
                <a:pathLst>
                  <a:path extrusionOk="0" h="51587" w="187670">
                    <a:moveTo>
                      <a:pt x="187453" y="1"/>
                    </a:moveTo>
                    <a:cubicBezTo>
                      <a:pt x="187407" y="1"/>
                      <a:pt x="187362" y="24"/>
                      <a:pt x="187327" y="69"/>
                    </a:cubicBezTo>
                    <a:lnTo>
                      <a:pt x="143594" y="43780"/>
                    </a:lnTo>
                    <a:lnTo>
                      <a:pt x="103992" y="43780"/>
                    </a:lnTo>
                    <a:lnTo>
                      <a:pt x="87444" y="27232"/>
                    </a:lnTo>
                    <a:lnTo>
                      <a:pt x="46838" y="27232"/>
                    </a:lnTo>
                    <a:lnTo>
                      <a:pt x="22871" y="51198"/>
                    </a:lnTo>
                    <a:lnTo>
                      <a:pt x="183" y="51198"/>
                    </a:lnTo>
                    <a:cubicBezTo>
                      <a:pt x="91" y="51198"/>
                      <a:pt x="0" y="51289"/>
                      <a:pt x="0" y="51403"/>
                    </a:cubicBezTo>
                    <a:cubicBezTo>
                      <a:pt x="0" y="51495"/>
                      <a:pt x="91" y="51586"/>
                      <a:pt x="183" y="51586"/>
                    </a:cubicBezTo>
                    <a:lnTo>
                      <a:pt x="23031" y="51586"/>
                    </a:lnTo>
                    <a:lnTo>
                      <a:pt x="46997" y="27620"/>
                    </a:lnTo>
                    <a:lnTo>
                      <a:pt x="87284" y="27620"/>
                    </a:lnTo>
                    <a:lnTo>
                      <a:pt x="103833" y="44168"/>
                    </a:lnTo>
                    <a:lnTo>
                      <a:pt x="143754" y="44168"/>
                    </a:lnTo>
                    <a:lnTo>
                      <a:pt x="187579" y="321"/>
                    </a:lnTo>
                    <a:cubicBezTo>
                      <a:pt x="187670" y="252"/>
                      <a:pt x="187670" y="138"/>
                      <a:pt x="187579" y="69"/>
                    </a:cubicBezTo>
                    <a:cubicBezTo>
                      <a:pt x="187544" y="24"/>
                      <a:pt x="187499" y="1"/>
                      <a:pt x="18745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1" name="Google Shape;791;p11"/>
              <p:cNvSpPr/>
              <p:nvPr/>
            </p:nvSpPr>
            <p:spPr>
              <a:xfrm>
                <a:off x="937150" y="2104550"/>
                <a:ext cx="6622775" cy="1510475"/>
              </a:xfrm>
              <a:custGeom>
                <a:rect b="b" l="l" r="r" t="t"/>
                <a:pathLst>
                  <a:path extrusionOk="0" h="60419" w="264911">
                    <a:moveTo>
                      <a:pt x="183" y="0"/>
                    </a:moveTo>
                    <a:cubicBezTo>
                      <a:pt x="91" y="0"/>
                      <a:pt x="0" y="69"/>
                      <a:pt x="0" y="183"/>
                    </a:cubicBezTo>
                    <a:cubicBezTo>
                      <a:pt x="0" y="297"/>
                      <a:pt x="91" y="365"/>
                      <a:pt x="183" y="365"/>
                    </a:cubicBezTo>
                    <a:lnTo>
                      <a:pt x="57177" y="365"/>
                    </a:lnTo>
                    <a:lnTo>
                      <a:pt x="70941" y="14129"/>
                    </a:lnTo>
                    <a:lnTo>
                      <a:pt x="129214" y="14129"/>
                    </a:lnTo>
                    <a:lnTo>
                      <a:pt x="175504" y="60419"/>
                    </a:lnTo>
                    <a:lnTo>
                      <a:pt x="203419" y="60419"/>
                    </a:lnTo>
                    <a:lnTo>
                      <a:pt x="232316" y="31499"/>
                    </a:lnTo>
                    <a:lnTo>
                      <a:pt x="264705" y="31499"/>
                    </a:lnTo>
                    <a:cubicBezTo>
                      <a:pt x="264819" y="31499"/>
                      <a:pt x="264911" y="31430"/>
                      <a:pt x="264911" y="31316"/>
                    </a:cubicBezTo>
                    <a:cubicBezTo>
                      <a:pt x="264911" y="31225"/>
                      <a:pt x="264819" y="31134"/>
                      <a:pt x="264705" y="31134"/>
                    </a:cubicBezTo>
                    <a:lnTo>
                      <a:pt x="232156" y="31134"/>
                    </a:lnTo>
                    <a:lnTo>
                      <a:pt x="203259" y="60031"/>
                    </a:lnTo>
                    <a:lnTo>
                      <a:pt x="175664" y="60031"/>
                    </a:lnTo>
                    <a:lnTo>
                      <a:pt x="129374" y="13764"/>
                    </a:lnTo>
                    <a:lnTo>
                      <a:pt x="71101" y="13764"/>
                    </a:lnTo>
                    <a:lnTo>
                      <a:pt x="5733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2" name="Google Shape;792;p11"/>
              <p:cNvSpPr/>
              <p:nvPr/>
            </p:nvSpPr>
            <p:spPr>
              <a:xfrm>
                <a:off x="1664700" y="294775"/>
                <a:ext cx="3135650" cy="766675"/>
              </a:xfrm>
              <a:custGeom>
                <a:rect b="b" l="l" r="r" t="t"/>
                <a:pathLst>
                  <a:path extrusionOk="0" h="30667" w="125426">
                    <a:moveTo>
                      <a:pt x="125014" y="1"/>
                    </a:moveTo>
                    <a:cubicBezTo>
                      <a:pt x="124917" y="1"/>
                      <a:pt x="124820" y="35"/>
                      <a:pt x="124741" y="103"/>
                    </a:cubicBezTo>
                    <a:lnTo>
                      <a:pt x="111936" y="12931"/>
                    </a:lnTo>
                    <a:lnTo>
                      <a:pt x="47020" y="12931"/>
                    </a:lnTo>
                    <a:lnTo>
                      <a:pt x="30016" y="29913"/>
                    </a:lnTo>
                    <a:lnTo>
                      <a:pt x="388" y="29913"/>
                    </a:lnTo>
                    <a:cubicBezTo>
                      <a:pt x="160" y="29913"/>
                      <a:pt x="0" y="30073"/>
                      <a:pt x="0" y="30301"/>
                    </a:cubicBezTo>
                    <a:cubicBezTo>
                      <a:pt x="0" y="30507"/>
                      <a:pt x="160" y="30666"/>
                      <a:pt x="388" y="30666"/>
                    </a:cubicBezTo>
                    <a:lnTo>
                      <a:pt x="30335" y="30666"/>
                    </a:lnTo>
                    <a:lnTo>
                      <a:pt x="47340" y="13685"/>
                    </a:lnTo>
                    <a:lnTo>
                      <a:pt x="112255" y="13685"/>
                    </a:lnTo>
                    <a:lnTo>
                      <a:pt x="125288" y="651"/>
                    </a:lnTo>
                    <a:cubicBezTo>
                      <a:pt x="125425" y="514"/>
                      <a:pt x="125425" y="263"/>
                      <a:pt x="125288" y="103"/>
                    </a:cubicBezTo>
                    <a:cubicBezTo>
                      <a:pt x="125208" y="35"/>
                      <a:pt x="125111" y="1"/>
                      <a:pt x="1250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3" name="Google Shape;793;p11"/>
              <p:cNvSpPr/>
              <p:nvPr/>
            </p:nvSpPr>
            <p:spPr>
              <a:xfrm>
                <a:off x="100600" y="2193550"/>
                <a:ext cx="3410675" cy="530725"/>
              </a:xfrm>
              <a:custGeom>
                <a:rect b="b" l="l" r="r" t="t"/>
                <a:pathLst>
                  <a:path extrusionOk="0" h="21229" w="136427">
                    <a:moveTo>
                      <a:pt x="20748" y="1"/>
                    </a:moveTo>
                    <a:lnTo>
                      <a:pt x="160" y="20589"/>
                    </a:lnTo>
                    <a:cubicBezTo>
                      <a:pt x="0" y="20726"/>
                      <a:pt x="0" y="20977"/>
                      <a:pt x="160" y="21114"/>
                    </a:cubicBezTo>
                    <a:cubicBezTo>
                      <a:pt x="228" y="21205"/>
                      <a:pt x="342" y="21228"/>
                      <a:pt x="434" y="21228"/>
                    </a:cubicBezTo>
                    <a:cubicBezTo>
                      <a:pt x="525" y="21228"/>
                      <a:pt x="616" y="21205"/>
                      <a:pt x="708" y="21114"/>
                    </a:cubicBezTo>
                    <a:lnTo>
                      <a:pt x="21045" y="777"/>
                    </a:lnTo>
                    <a:lnTo>
                      <a:pt x="85390" y="777"/>
                    </a:lnTo>
                    <a:lnTo>
                      <a:pt x="103307" y="18672"/>
                    </a:lnTo>
                    <a:lnTo>
                      <a:pt x="136039" y="18672"/>
                    </a:lnTo>
                    <a:cubicBezTo>
                      <a:pt x="136267" y="18672"/>
                      <a:pt x="136427" y="18512"/>
                      <a:pt x="136427" y="18307"/>
                    </a:cubicBezTo>
                    <a:cubicBezTo>
                      <a:pt x="136427" y="18078"/>
                      <a:pt x="136267" y="17919"/>
                      <a:pt x="136039" y="17919"/>
                    </a:cubicBezTo>
                    <a:lnTo>
                      <a:pt x="103627" y="17919"/>
                    </a:lnTo>
                    <a:lnTo>
                      <a:pt x="8570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4" name="Google Shape;794;p11"/>
              <p:cNvSpPr/>
              <p:nvPr/>
            </p:nvSpPr>
            <p:spPr>
              <a:xfrm>
                <a:off x="106300" y="832600"/>
                <a:ext cx="2024625" cy="395475"/>
              </a:xfrm>
              <a:custGeom>
                <a:rect b="b" l="l" r="r" t="t"/>
                <a:pathLst>
                  <a:path extrusionOk="0" h="15819" w="80985">
                    <a:moveTo>
                      <a:pt x="206" y="1"/>
                    </a:moveTo>
                    <a:cubicBezTo>
                      <a:pt x="92" y="1"/>
                      <a:pt x="0" y="92"/>
                      <a:pt x="0" y="183"/>
                    </a:cubicBezTo>
                    <a:cubicBezTo>
                      <a:pt x="0" y="297"/>
                      <a:pt x="92" y="389"/>
                      <a:pt x="206" y="389"/>
                    </a:cubicBezTo>
                    <a:lnTo>
                      <a:pt x="37297" y="389"/>
                    </a:lnTo>
                    <a:lnTo>
                      <a:pt x="52750" y="15818"/>
                    </a:lnTo>
                    <a:lnTo>
                      <a:pt x="80779" y="15818"/>
                    </a:lnTo>
                    <a:cubicBezTo>
                      <a:pt x="80893" y="15818"/>
                      <a:pt x="80985" y="15727"/>
                      <a:pt x="80985" y="15636"/>
                    </a:cubicBezTo>
                    <a:cubicBezTo>
                      <a:pt x="80985" y="15522"/>
                      <a:pt x="80893" y="15430"/>
                      <a:pt x="80779" y="15430"/>
                    </a:cubicBezTo>
                    <a:lnTo>
                      <a:pt x="52909" y="15430"/>
                    </a:lnTo>
                    <a:lnTo>
                      <a:pt x="3745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5" name="Google Shape;795;p11"/>
              <p:cNvSpPr/>
              <p:nvPr/>
            </p:nvSpPr>
            <p:spPr>
              <a:xfrm>
                <a:off x="24125" y="1108225"/>
                <a:ext cx="1654850" cy="513025"/>
              </a:xfrm>
              <a:custGeom>
                <a:rect b="b" l="l" r="r" t="t"/>
                <a:pathLst>
                  <a:path extrusionOk="0" h="20521" w="66194">
                    <a:moveTo>
                      <a:pt x="183" y="0"/>
                    </a:moveTo>
                    <a:cubicBezTo>
                      <a:pt x="92" y="0"/>
                      <a:pt x="1" y="91"/>
                      <a:pt x="1" y="206"/>
                    </a:cubicBezTo>
                    <a:cubicBezTo>
                      <a:pt x="1" y="297"/>
                      <a:pt x="92" y="388"/>
                      <a:pt x="183" y="388"/>
                    </a:cubicBezTo>
                    <a:lnTo>
                      <a:pt x="25245" y="388"/>
                    </a:lnTo>
                    <a:lnTo>
                      <a:pt x="45377" y="20520"/>
                    </a:lnTo>
                    <a:lnTo>
                      <a:pt x="66011" y="20520"/>
                    </a:lnTo>
                    <a:cubicBezTo>
                      <a:pt x="66103" y="20520"/>
                      <a:pt x="66194" y="20429"/>
                      <a:pt x="66194" y="20337"/>
                    </a:cubicBezTo>
                    <a:cubicBezTo>
                      <a:pt x="66194" y="20223"/>
                      <a:pt x="66103" y="20132"/>
                      <a:pt x="66011" y="20132"/>
                    </a:cubicBezTo>
                    <a:lnTo>
                      <a:pt x="45537" y="20132"/>
                    </a:lnTo>
                    <a:lnTo>
                      <a:pt x="2540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6" name="Google Shape;796;p11"/>
              <p:cNvSpPr/>
              <p:nvPr/>
            </p:nvSpPr>
            <p:spPr>
              <a:xfrm>
                <a:off x="24125" y="1371850"/>
                <a:ext cx="979225" cy="451975"/>
              </a:xfrm>
              <a:custGeom>
                <a:rect b="b" l="l" r="r" t="t"/>
                <a:pathLst>
                  <a:path extrusionOk="0" h="18079" w="39169">
                    <a:moveTo>
                      <a:pt x="183" y="0"/>
                    </a:moveTo>
                    <a:cubicBezTo>
                      <a:pt x="92" y="0"/>
                      <a:pt x="1" y="92"/>
                      <a:pt x="1" y="206"/>
                    </a:cubicBezTo>
                    <a:cubicBezTo>
                      <a:pt x="1" y="297"/>
                      <a:pt x="92" y="388"/>
                      <a:pt x="183" y="388"/>
                    </a:cubicBezTo>
                    <a:lnTo>
                      <a:pt x="21182" y="388"/>
                    </a:lnTo>
                    <a:lnTo>
                      <a:pt x="38826" y="18010"/>
                    </a:lnTo>
                    <a:cubicBezTo>
                      <a:pt x="38849" y="18055"/>
                      <a:pt x="38895" y="18078"/>
                      <a:pt x="38940" y="18078"/>
                    </a:cubicBezTo>
                    <a:cubicBezTo>
                      <a:pt x="39009" y="18078"/>
                      <a:pt x="39055" y="18055"/>
                      <a:pt x="39077" y="18010"/>
                    </a:cubicBezTo>
                    <a:cubicBezTo>
                      <a:pt x="39169" y="17941"/>
                      <a:pt x="39169" y="17827"/>
                      <a:pt x="39077" y="17736"/>
                    </a:cubicBezTo>
                    <a:lnTo>
                      <a:pt x="21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7" name="Google Shape;797;p11"/>
              <p:cNvSpPr/>
              <p:nvPr/>
            </p:nvSpPr>
            <p:spPr>
              <a:xfrm>
                <a:off x="5585500" y="1408375"/>
                <a:ext cx="1529900" cy="580350"/>
              </a:xfrm>
              <a:custGeom>
                <a:rect b="b" l="l" r="r" t="t"/>
                <a:pathLst>
                  <a:path extrusionOk="0" h="23214" w="61196">
                    <a:moveTo>
                      <a:pt x="49121" y="0"/>
                    </a:moveTo>
                    <a:lnTo>
                      <a:pt x="26661" y="22460"/>
                    </a:lnTo>
                    <a:lnTo>
                      <a:pt x="389" y="22460"/>
                    </a:lnTo>
                    <a:cubicBezTo>
                      <a:pt x="161" y="22460"/>
                      <a:pt x="1" y="22620"/>
                      <a:pt x="1" y="22848"/>
                    </a:cubicBezTo>
                    <a:cubicBezTo>
                      <a:pt x="1" y="23054"/>
                      <a:pt x="161" y="23214"/>
                      <a:pt x="389" y="23214"/>
                    </a:cubicBezTo>
                    <a:lnTo>
                      <a:pt x="26980" y="23214"/>
                    </a:lnTo>
                    <a:lnTo>
                      <a:pt x="49441" y="776"/>
                    </a:lnTo>
                    <a:lnTo>
                      <a:pt x="60808" y="776"/>
                    </a:lnTo>
                    <a:cubicBezTo>
                      <a:pt x="61013" y="776"/>
                      <a:pt x="61196" y="594"/>
                      <a:pt x="61196" y="388"/>
                    </a:cubicBezTo>
                    <a:cubicBezTo>
                      <a:pt x="61196" y="183"/>
                      <a:pt x="61013" y="0"/>
                      <a:pt x="608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8" name="Google Shape;798;p11"/>
              <p:cNvSpPr/>
              <p:nvPr/>
            </p:nvSpPr>
            <p:spPr>
              <a:xfrm>
                <a:off x="5953000" y="3543100"/>
                <a:ext cx="134700" cy="134700"/>
              </a:xfrm>
              <a:custGeom>
                <a:rect b="b" l="l" r="r" t="t"/>
                <a:pathLst>
                  <a:path extrusionOk="0" h="5388" w="5388">
                    <a:moveTo>
                      <a:pt x="2694" y="366"/>
                    </a:moveTo>
                    <a:cubicBezTo>
                      <a:pt x="3972" y="366"/>
                      <a:pt x="5022" y="1416"/>
                      <a:pt x="5022" y="2694"/>
                    </a:cubicBezTo>
                    <a:cubicBezTo>
                      <a:pt x="5022" y="3949"/>
                      <a:pt x="3972" y="4999"/>
                      <a:pt x="2694" y="4999"/>
                    </a:cubicBezTo>
                    <a:cubicBezTo>
                      <a:pt x="1416" y="4999"/>
                      <a:pt x="388" y="3949"/>
                      <a:pt x="388" y="2694"/>
                    </a:cubicBezTo>
                    <a:cubicBezTo>
                      <a:pt x="388" y="1416"/>
                      <a:pt x="1416" y="366"/>
                      <a:pt x="2694" y="366"/>
                    </a:cubicBezTo>
                    <a:close/>
                    <a:moveTo>
                      <a:pt x="2694" y="1"/>
                    </a:moveTo>
                    <a:cubicBezTo>
                      <a:pt x="1210" y="1"/>
                      <a:pt x="0" y="1187"/>
                      <a:pt x="0" y="2694"/>
                    </a:cubicBezTo>
                    <a:cubicBezTo>
                      <a:pt x="0" y="4178"/>
                      <a:pt x="1210" y="5387"/>
                      <a:pt x="2694" y="5387"/>
                    </a:cubicBezTo>
                    <a:cubicBezTo>
                      <a:pt x="4177" y="5387"/>
                      <a:pt x="5387" y="4178"/>
                      <a:pt x="5387" y="2694"/>
                    </a:cubicBezTo>
                    <a:cubicBezTo>
                      <a:pt x="5387" y="1187"/>
                      <a:pt x="4177" y="1"/>
                      <a:pt x="26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9" name="Google Shape;799;p11"/>
              <p:cNvSpPr/>
              <p:nvPr/>
            </p:nvSpPr>
            <p:spPr>
              <a:xfrm>
                <a:off x="5976400" y="3566500"/>
                <a:ext cx="87900" cy="87325"/>
              </a:xfrm>
              <a:custGeom>
                <a:rect b="b" l="l" r="r" t="t"/>
                <a:pathLst>
                  <a:path extrusionOk="0" h="3493" w="3516">
                    <a:moveTo>
                      <a:pt x="1758" y="0"/>
                    </a:moveTo>
                    <a:cubicBezTo>
                      <a:pt x="799" y="0"/>
                      <a:pt x="0" y="776"/>
                      <a:pt x="0" y="1758"/>
                    </a:cubicBezTo>
                    <a:cubicBezTo>
                      <a:pt x="0" y="2717"/>
                      <a:pt x="799" y="3493"/>
                      <a:pt x="1758" y="3493"/>
                    </a:cubicBezTo>
                    <a:cubicBezTo>
                      <a:pt x="2739" y="3493"/>
                      <a:pt x="3515" y="2717"/>
                      <a:pt x="3515" y="1758"/>
                    </a:cubicBezTo>
                    <a:cubicBezTo>
                      <a:pt x="3515" y="776"/>
                      <a:pt x="2739" y="0"/>
                      <a:pt x="17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0" name="Google Shape;800;p11"/>
              <p:cNvSpPr/>
              <p:nvPr/>
            </p:nvSpPr>
            <p:spPr>
              <a:xfrm>
                <a:off x="5421175" y="2256325"/>
                <a:ext cx="134700" cy="134700"/>
              </a:xfrm>
              <a:custGeom>
                <a:rect b="b" l="l" r="r" t="t"/>
                <a:pathLst>
                  <a:path extrusionOk="0" h="5388" w="5388">
                    <a:moveTo>
                      <a:pt x="2694" y="389"/>
                    </a:moveTo>
                    <a:cubicBezTo>
                      <a:pt x="3972" y="389"/>
                      <a:pt x="4999" y="1416"/>
                      <a:pt x="4999" y="2694"/>
                    </a:cubicBezTo>
                    <a:cubicBezTo>
                      <a:pt x="4999" y="3972"/>
                      <a:pt x="3972" y="5022"/>
                      <a:pt x="2694" y="5022"/>
                    </a:cubicBezTo>
                    <a:cubicBezTo>
                      <a:pt x="1415" y="5022"/>
                      <a:pt x="365" y="3972"/>
                      <a:pt x="365" y="2694"/>
                    </a:cubicBezTo>
                    <a:cubicBezTo>
                      <a:pt x="365" y="1416"/>
                      <a:pt x="1415" y="389"/>
                      <a:pt x="2694" y="389"/>
                    </a:cubicBezTo>
                    <a:close/>
                    <a:moveTo>
                      <a:pt x="2694" y="1"/>
                    </a:moveTo>
                    <a:cubicBezTo>
                      <a:pt x="1210" y="1"/>
                      <a:pt x="0" y="1210"/>
                      <a:pt x="0" y="2694"/>
                    </a:cubicBezTo>
                    <a:cubicBezTo>
                      <a:pt x="0" y="4178"/>
                      <a:pt x="1210" y="5387"/>
                      <a:pt x="2694" y="5387"/>
                    </a:cubicBezTo>
                    <a:cubicBezTo>
                      <a:pt x="4177" y="5387"/>
                      <a:pt x="5387" y="4178"/>
                      <a:pt x="5387" y="2694"/>
                    </a:cubicBezTo>
                    <a:cubicBezTo>
                      <a:pt x="5387" y="1210"/>
                      <a:pt x="4177" y="1"/>
                      <a:pt x="26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1" name="Google Shape;801;p11"/>
              <p:cNvSpPr/>
              <p:nvPr/>
            </p:nvSpPr>
            <p:spPr>
              <a:xfrm>
                <a:off x="5444575" y="2279725"/>
                <a:ext cx="87900" cy="87900"/>
              </a:xfrm>
              <a:custGeom>
                <a:rect b="b" l="l" r="r" t="t"/>
                <a:pathLst>
                  <a:path extrusionOk="0" h="3516" w="3516">
                    <a:moveTo>
                      <a:pt x="1758" y="0"/>
                    </a:moveTo>
                    <a:cubicBezTo>
                      <a:pt x="776" y="0"/>
                      <a:pt x="0" y="799"/>
                      <a:pt x="0" y="1758"/>
                    </a:cubicBezTo>
                    <a:cubicBezTo>
                      <a:pt x="0" y="2739"/>
                      <a:pt x="776" y="3516"/>
                      <a:pt x="1758" y="3516"/>
                    </a:cubicBezTo>
                    <a:cubicBezTo>
                      <a:pt x="2716" y="3516"/>
                      <a:pt x="3515" y="2739"/>
                      <a:pt x="3515" y="1758"/>
                    </a:cubicBezTo>
                    <a:cubicBezTo>
                      <a:pt x="3515" y="799"/>
                      <a:pt x="2716" y="0"/>
                      <a:pt x="17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2" name="Google Shape;802;p11"/>
              <p:cNvSpPr/>
              <p:nvPr/>
            </p:nvSpPr>
            <p:spPr>
              <a:xfrm>
                <a:off x="5459400" y="1912225"/>
                <a:ext cx="134700" cy="134700"/>
              </a:xfrm>
              <a:custGeom>
                <a:rect b="b" l="l" r="r" t="t"/>
                <a:pathLst>
                  <a:path extrusionOk="0" h="5388" w="5388">
                    <a:moveTo>
                      <a:pt x="2694" y="366"/>
                    </a:moveTo>
                    <a:cubicBezTo>
                      <a:pt x="3972" y="366"/>
                      <a:pt x="4999" y="1416"/>
                      <a:pt x="4999" y="2694"/>
                    </a:cubicBezTo>
                    <a:cubicBezTo>
                      <a:pt x="4999" y="3973"/>
                      <a:pt x="3972" y="5000"/>
                      <a:pt x="2694" y="5000"/>
                    </a:cubicBezTo>
                    <a:cubicBezTo>
                      <a:pt x="1416" y="5000"/>
                      <a:pt x="389" y="3973"/>
                      <a:pt x="389" y="2694"/>
                    </a:cubicBezTo>
                    <a:cubicBezTo>
                      <a:pt x="389" y="1416"/>
                      <a:pt x="1416" y="366"/>
                      <a:pt x="2694" y="366"/>
                    </a:cubicBezTo>
                    <a:close/>
                    <a:moveTo>
                      <a:pt x="2694" y="1"/>
                    </a:moveTo>
                    <a:cubicBezTo>
                      <a:pt x="1210" y="1"/>
                      <a:pt x="1" y="1211"/>
                      <a:pt x="1" y="2694"/>
                    </a:cubicBezTo>
                    <a:cubicBezTo>
                      <a:pt x="1" y="4178"/>
                      <a:pt x="1210" y="5388"/>
                      <a:pt x="2694" y="5388"/>
                    </a:cubicBezTo>
                    <a:cubicBezTo>
                      <a:pt x="4178" y="5388"/>
                      <a:pt x="5387" y="4178"/>
                      <a:pt x="5387" y="2694"/>
                    </a:cubicBezTo>
                    <a:cubicBezTo>
                      <a:pt x="5387" y="1211"/>
                      <a:pt x="4178" y="1"/>
                      <a:pt x="26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3" name="Google Shape;803;p11"/>
              <p:cNvSpPr/>
              <p:nvPr/>
            </p:nvSpPr>
            <p:spPr>
              <a:xfrm>
                <a:off x="5482800" y="1935625"/>
                <a:ext cx="87900" cy="87900"/>
              </a:xfrm>
              <a:custGeom>
                <a:rect b="b" l="l" r="r" t="t"/>
                <a:pathLst>
                  <a:path extrusionOk="0" h="3516" w="3516">
                    <a:moveTo>
                      <a:pt x="1758" y="1"/>
                    </a:moveTo>
                    <a:cubicBezTo>
                      <a:pt x="799" y="1"/>
                      <a:pt x="0" y="777"/>
                      <a:pt x="0" y="1758"/>
                    </a:cubicBezTo>
                    <a:cubicBezTo>
                      <a:pt x="0" y="2717"/>
                      <a:pt x="799" y="3516"/>
                      <a:pt x="1758" y="3516"/>
                    </a:cubicBezTo>
                    <a:cubicBezTo>
                      <a:pt x="2739" y="3516"/>
                      <a:pt x="3515" y="2717"/>
                      <a:pt x="3515" y="1758"/>
                    </a:cubicBezTo>
                    <a:cubicBezTo>
                      <a:pt x="3515" y="777"/>
                      <a:pt x="2739" y="1"/>
                      <a:pt x="17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4" name="Google Shape;804;p11"/>
              <p:cNvSpPr/>
              <p:nvPr/>
            </p:nvSpPr>
            <p:spPr>
              <a:xfrm>
                <a:off x="4736975" y="1935625"/>
                <a:ext cx="87900" cy="87900"/>
              </a:xfrm>
              <a:custGeom>
                <a:rect b="b" l="l" r="r" t="t"/>
                <a:pathLst>
                  <a:path extrusionOk="0" h="3516" w="3516">
                    <a:moveTo>
                      <a:pt x="1758" y="1"/>
                    </a:moveTo>
                    <a:cubicBezTo>
                      <a:pt x="777" y="1"/>
                      <a:pt x="1" y="777"/>
                      <a:pt x="1" y="1758"/>
                    </a:cubicBezTo>
                    <a:cubicBezTo>
                      <a:pt x="1" y="2717"/>
                      <a:pt x="777" y="3516"/>
                      <a:pt x="1758" y="3516"/>
                    </a:cubicBezTo>
                    <a:cubicBezTo>
                      <a:pt x="2717" y="3516"/>
                      <a:pt x="3516" y="2717"/>
                      <a:pt x="3516" y="1758"/>
                    </a:cubicBezTo>
                    <a:cubicBezTo>
                      <a:pt x="3516" y="777"/>
                      <a:pt x="2717" y="1"/>
                      <a:pt x="17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5" name="Google Shape;805;p11"/>
              <p:cNvSpPr/>
              <p:nvPr/>
            </p:nvSpPr>
            <p:spPr>
              <a:xfrm>
                <a:off x="7044625" y="2632950"/>
                <a:ext cx="87900" cy="87325"/>
              </a:xfrm>
              <a:custGeom>
                <a:rect b="b" l="l" r="r" t="t"/>
                <a:pathLst>
                  <a:path extrusionOk="0" h="3493" w="3516">
                    <a:moveTo>
                      <a:pt x="1758" y="0"/>
                    </a:moveTo>
                    <a:cubicBezTo>
                      <a:pt x="799" y="0"/>
                      <a:pt x="0" y="776"/>
                      <a:pt x="0" y="1735"/>
                    </a:cubicBezTo>
                    <a:cubicBezTo>
                      <a:pt x="0" y="2716"/>
                      <a:pt x="799" y="3493"/>
                      <a:pt x="1758" y="3493"/>
                    </a:cubicBezTo>
                    <a:cubicBezTo>
                      <a:pt x="2739" y="3493"/>
                      <a:pt x="3515" y="2716"/>
                      <a:pt x="3515" y="1735"/>
                    </a:cubicBezTo>
                    <a:cubicBezTo>
                      <a:pt x="3515" y="776"/>
                      <a:pt x="2739" y="0"/>
                      <a:pt x="17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6" name="Google Shape;806;p11"/>
              <p:cNvSpPr/>
              <p:nvPr/>
            </p:nvSpPr>
            <p:spPr>
              <a:xfrm>
                <a:off x="4222850" y="1085400"/>
                <a:ext cx="134675" cy="134675"/>
              </a:xfrm>
              <a:custGeom>
                <a:rect b="b" l="l" r="r" t="t"/>
                <a:pathLst>
                  <a:path extrusionOk="0" h="5387" w="5387">
                    <a:moveTo>
                      <a:pt x="2694" y="388"/>
                    </a:moveTo>
                    <a:cubicBezTo>
                      <a:pt x="3972" y="388"/>
                      <a:pt x="5022" y="1415"/>
                      <a:pt x="5022" y="2694"/>
                    </a:cubicBezTo>
                    <a:cubicBezTo>
                      <a:pt x="5022" y="3972"/>
                      <a:pt x="3972" y="4999"/>
                      <a:pt x="2694" y="4999"/>
                    </a:cubicBezTo>
                    <a:cubicBezTo>
                      <a:pt x="1415" y="4999"/>
                      <a:pt x="388" y="3972"/>
                      <a:pt x="388" y="2694"/>
                    </a:cubicBezTo>
                    <a:cubicBezTo>
                      <a:pt x="388" y="1415"/>
                      <a:pt x="1415" y="388"/>
                      <a:pt x="2694" y="388"/>
                    </a:cubicBezTo>
                    <a:close/>
                    <a:moveTo>
                      <a:pt x="2694" y="0"/>
                    </a:moveTo>
                    <a:cubicBezTo>
                      <a:pt x="1210" y="0"/>
                      <a:pt x="0" y="1210"/>
                      <a:pt x="0" y="2694"/>
                    </a:cubicBezTo>
                    <a:cubicBezTo>
                      <a:pt x="0" y="4177"/>
                      <a:pt x="1210" y="5387"/>
                      <a:pt x="2694" y="5387"/>
                    </a:cubicBezTo>
                    <a:cubicBezTo>
                      <a:pt x="4177" y="5387"/>
                      <a:pt x="5387" y="4177"/>
                      <a:pt x="5387" y="2694"/>
                    </a:cubicBezTo>
                    <a:cubicBezTo>
                      <a:pt x="5387" y="1210"/>
                      <a:pt x="4177" y="0"/>
                      <a:pt x="26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7" name="Google Shape;807;p11"/>
              <p:cNvSpPr/>
              <p:nvPr/>
            </p:nvSpPr>
            <p:spPr>
              <a:xfrm>
                <a:off x="4246800" y="1108775"/>
                <a:ext cx="87350" cy="87925"/>
              </a:xfrm>
              <a:custGeom>
                <a:rect b="b" l="l" r="r" t="t"/>
                <a:pathLst>
                  <a:path extrusionOk="0" h="3517" w="3494">
                    <a:moveTo>
                      <a:pt x="1736" y="1"/>
                    </a:moveTo>
                    <a:cubicBezTo>
                      <a:pt x="777" y="1"/>
                      <a:pt x="1" y="800"/>
                      <a:pt x="1" y="1759"/>
                    </a:cubicBezTo>
                    <a:cubicBezTo>
                      <a:pt x="1" y="2717"/>
                      <a:pt x="777" y="3516"/>
                      <a:pt x="1736" y="3516"/>
                    </a:cubicBezTo>
                    <a:cubicBezTo>
                      <a:pt x="2717" y="3516"/>
                      <a:pt x="3493" y="2717"/>
                      <a:pt x="3493" y="1759"/>
                    </a:cubicBezTo>
                    <a:cubicBezTo>
                      <a:pt x="3493" y="800"/>
                      <a:pt x="2717" y="1"/>
                      <a:pt x="173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8" name="Google Shape;808;p11"/>
              <p:cNvSpPr/>
              <p:nvPr/>
            </p:nvSpPr>
            <p:spPr>
              <a:xfrm>
                <a:off x="3502700" y="2585000"/>
                <a:ext cx="134700" cy="134700"/>
              </a:xfrm>
              <a:custGeom>
                <a:rect b="b" l="l" r="r" t="t"/>
                <a:pathLst>
                  <a:path extrusionOk="0" h="5388" w="5388">
                    <a:moveTo>
                      <a:pt x="2694" y="389"/>
                    </a:moveTo>
                    <a:cubicBezTo>
                      <a:pt x="3972" y="389"/>
                      <a:pt x="4999" y="1416"/>
                      <a:pt x="4999" y="2694"/>
                    </a:cubicBezTo>
                    <a:cubicBezTo>
                      <a:pt x="4999" y="3973"/>
                      <a:pt x="3972" y="5000"/>
                      <a:pt x="2694" y="5000"/>
                    </a:cubicBezTo>
                    <a:cubicBezTo>
                      <a:pt x="1416" y="5000"/>
                      <a:pt x="389" y="3973"/>
                      <a:pt x="389" y="2694"/>
                    </a:cubicBezTo>
                    <a:cubicBezTo>
                      <a:pt x="389" y="1416"/>
                      <a:pt x="1416" y="389"/>
                      <a:pt x="2694" y="389"/>
                    </a:cubicBezTo>
                    <a:close/>
                    <a:moveTo>
                      <a:pt x="2694" y="1"/>
                    </a:moveTo>
                    <a:cubicBezTo>
                      <a:pt x="1210" y="1"/>
                      <a:pt x="1" y="1211"/>
                      <a:pt x="1" y="2694"/>
                    </a:cubicBezTo>
                    <a:cubicBezTo>
                      <a:pt x="1" y="4178"/>
                      <a:pt x="1210" y="5388"/>
                      <a:pt x="2694" y="5388"/>
                    </a:cubicBezTo>
                    <a:cubicBezTo>
                      <a:pt x="4178" y="5388"/>
                      <a:pt x="5387" y="4178"/>
                      <a:pt x="5387" y="2694"/>
                    </a:cubicBezTo>
                    <a:cubicBezTo>
                      <a:pt x="5387" y="1211"/>
                      <a:pt x="4178" y="1"/>
                      <a:pt x="26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9" name="Google Shape;809;p11"/>
              <p:cNvSpPr/>
              <p:nvPr/>
            </p:nvSpPr>
            <p:spPr>
              <a:xfrm>
                <a:off x="3526100" y="2608400"/>
                <a:ext cx="87900" cy="87900"/>
              </a:xfrm>
              <a:custGeom>
                <a:rect b="b" l="l" r="r" t="t"/>
                <a:pathLst>
                  <a:path extrusionOk="0" h="3516" w="3516">
                    <a:moveTo>
                      <a:pt x="1758" y="1"/>
                    </a:moveTo>
                    <a:cubicBezTo>
                      <a:pt x="776" y="1"/>
                      <a:pt x="0" y="777"/>
                      <a:pt x="0" y="1758"/>
                    </a:cubicBezTo>
                    <a:cubicBezTo>
                      <a:pt x="0" y="2717"/>
                      <a:pt x="776" y="3516"/>
                      <a:pt x="1758" y="3516"/>
                    </a:cubicBezTo>
                    <a:cubicBezTo>
                      <a:pt x="2717" y="3516"/>
                      <a:pt x="3516" y="2717"/>
                      <a:pt x="3516" y="1758"/>
                    </a:cubicBezTo>
                    <a:cubicBezTo>
                      <a:pt x="3516" y="777"/>
                      <a:pt x="2717" y="1"/>
                      <a:pt x="17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0" name="Google Shape;810;p11"/>
              <p:cNvSpPr/>
              <p:nvPr/>
            </p:nvSpPr>
            <p:spPr>
              <a:xfrm>
                <a:off x="2281550" y="1156150"/>
                <a:ext cx="134700" cy="134700"/>
              </a:xfrm>
              <a:custGeom>
                <a:rect b="b" l="l" r="r" t="t"/>
                <a:pathLst>
                  <a:path extrusionOk="0" h="5388" w="5388">
                    <a:moveTo>
                      <a:pt x="2694" y="366"/>
                    </a:moveTo>
                    <a:cubicBezTo>
                      <a:pt x="3972" y="366"/>
                      <a:pt x="4999" y="1416"/>
                      <a:pt x="4999" y="2694"/>
                    </a:cubicBezTo>
                    <a:cubicBezTo>
                      <a:pt x="4999" y="3972"/>
                      <a:pt x="3972" y="4999"/>
                      <a:pt x="2694" y="4999"/>
                    </a:cubicBezTo>
                    <a:cubicBezTo>
                      <a:pt x="1416" y="4999"/>
                      <a:pt x="366" y="3972"/>
                      <a:pt x="366" y="2694"/>
                    </a:cubicBezTo>
                    <a:cubicBezTo>
                      <a:pt x="366" y="1416"/>
                      <a:pt x="1416" y="366"/>
                      <a:pt x="2694" y="366"/>
                    </a:cubicBezTo>
                    <a:close/>
                    <a:moveTo>
                      <a:pt x="2694" y="0"/>
                    </a:moveTo>
                    <a:cubicBezTo>
                      <a:pt x="1210" y="0"/>
                      <a:pt x="0" y="1210"/>
                      <a:pt x="0" y="2694"/>
                    </a:cubicBezTo>
                    <a:cubicBezTo>
                      <a:pt x="0" y="4178"/>
                      <a:pt x="1210" y="5387"/>
                      <a:pt x="2694" y="5387"/>
                    </a:cubicBezTo>
                    <a:cubicBezTo>
                      <a:pt x="4177" y="5387"/>
                      <a:pt x="5387" y="4178"/>
                      <a:pt x="5387" y="2694"/>
                    </a:cubicBezTo>
                    <a:cubicBezTo>
                      <a:pt x="5387" y="1210"/>
                      <a:pt x="4177" y="0"/>
                      <a:pt x="26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1" name="Google Shape;811;p11"/>
              <p:cNvSpPr/>
              <p:nvPr/>
            </p:nvSpPr>
            <p:spPr>
              <a:xfrm>
                <a:off x="2304950" y="1179550"/>
                <a:ext cx="87325" cy="87900"/>
              </a:xfrm>
              <a:custGeom>
                <a:rect b="b" l="l" r="r" t="t"/>
                <a:pathLst>
                  <a:path extrusionOk="0" h="3516" w="3493">
                    <a:moveTo>
                      <a:pt x="1758" y="0"/>
                    </a:moveTo>
                    <a:cubicBezTo>
                      <a:pt x="776" y="0"/>
                      <a:pt x="0" y="776"/>
                      <a:pt x="0" y="1758"/>
                    </a:cubicBezTo>
                    <a:cubicBezTo>
                      <a:pt x="0" y="2717"/>
                      <a:pt x="776" y="3515"/>
                      <a:pt x="1758" y="3515"/>
                    </a:cubicBezTo>
                    <a:cubicBezTo>
                      <a:pt x="2716" y="3515"/>
                      <a:pt x="3493" y="2717"/>
                      <a:pt x="3493" y="1758"/>
                    </a:cubicBezTo>
                    <a:cubicBezTo>
                      <a:pt x="3493" y="776"/>
                      <a:pt x="2716" y="0"/>
                      <a:pt x="17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2" name="Google Shape;812;p11"/>
              <p:cNvSpPr/>
              <p:nvPr/>
            </p:nvSpPr>
            <p:spPr>
              <a:xfrm>
                <a:off x="1577950" y="1004925"/>
                <a:ext cx="94750" cy="94750"/>
              </a:xfrm>
              <a:custGeom>
                <a:rect b="b" l="l" r="r" t="t"/>
                <a:pathLst>
                  <a:path extrusionOk="0" h="3790" w="3790">
                    <a:moveTo>
                      <a:pt x="1895" y="366"/>
                    </a:moveTo>
                    <a:cubicBezTo>
                      <a:pt x="2717" y="366"/>
                      <a:pt x="3402" y="1051"/>
                      <a:pt x="3402" y="1895"/>
                    </a:cubicBezTo>
                    <a:cubicBezTo>
                      <a:pt x="3402" y="2717"/>
                      <a:pt x="2717" y="3402"/>
                      <a:pt x="1895" y="3402"/>
                    </a:cubicBezTo>
                    <a:cubicBezTo>
                      <a:pt x="1051" y="3402"/>
                      <a:pt x="366" y="2717"/>
                      <a:pt x="366" y="1895"/>
                    </a:cubicBezTo>
                    <a:cubicBezTo>
                      <a:pt x="366" y="1051"/>
                      <a:pt x="1051" y="366"/>
                      <a:pt x="1895" y="366"/>
                    </a:cubicBezTo>
                    <a:close/>
                    <a:moveTo>
                      <a:pt x="1895" y="1"/>
                    </a:moveTo>
                    <a:cubicBezTo>
                      <a:pt x="845" y="1"/>
                      <a:pt x="1" y="845"/>
                      <a:pt x="1" y="1895"/>
                    </a:cubicBezTo>
                    <a:cubicBezTo>
                      <a:pt x="1" y="2922"/>
                      <a:pt x="845" y="3790"/>
                      <a:pt x="1895" y="3790"/>
                    </a:cubicBezTo>
                    <a:cubicBezTo>
                      <a:pt x="2922" y="3790"/>
                      <a:pt x="3790" y="2922"/>
                      <a:pt x="3790" y="1895"/>
                    </a:cubicBezTo>
                    <a:cubicBezTo>
                      <a:pt x="3790" y="845"/>
                      <a:pt x="2922" y="1"/>
                      <a:pt x="18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3" name="Google Shape;813;p11"/>
              <p:cNvSpPr/>
              <p:nvPr/>
            </p:nvSpPr>
            <p:spPr>
              <a:xfrm>
                <a:off x="1595075" y="1022050"/>
                <a:ext cx="59950" cy="59950"/>
              </a:xfrm>
              <a:custGeom>
                <a:rect b="b" l="l" r="r" t="t"/>
                <a:pathLst>
                  <a:path extrusionOk="0" h="2398" w="2398">
                    <a:moveTo>
                      <a:pt x="1210" y="1"/>
                    </a:moveTo>
                    <a:cubicBezTo>
                      <a:pt x="548" y="1"/>
                      <a:pt x="1" y="548"/>
                      <a:pt x="1" y="1210"/>
                    </a:cubicBezTo>
                    <a:cubicBezTo>
                      <a:pt x="1" y="1872"/>
                      <a:pt x="548" y="2397"/>
                      <a:pt x="1210" y="2397"/>
                    </a:cubicBezTo>
                    <a:cubicBezTo>
                      <a:pt x="1872" y="2397"/>
                      <a:pt x="2397" y="1872"/>
                      <a:pt x="2397" y="1210"/>
                    </a:cubicBezTo>
                    <a:cubicBezTo>
                      <a:pt x="2397" y="548"/>
                      <a:pt x="1872" y="1"/>
                      <a:pt x="1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4" name="Google Shape;814;p11"/>
              <p:cNvSpPr/>
              <p:nvPr/>
            </p:nvSpPr>
            <p:spPr>
              <a:xfrm>
                <a:off x="2892125" y="1170425"/>
                <a:ext cx="106150" cy="106150"/>
              </a:xfrm>
              <a:custGeom>
                <a:rect b="b" l="l" r="r" t="t"/>
                <a:pathLst>
                  <a:path extrusionOk="0" h="4246" w="4246">
                    <a:moveTo>
                      <a:pt x="2123" y="0"/>
                    </a:moveTo>
                    <a:cubicBezTo>
                      <a:pt x="959" y="0"/>
                      <a:pt x="0" y="936"/>
                      <a:pt x="0" y="2123"/>
                    </a:cubicBezTo>
                    <a:cubicBezTo>
                      <a:pt x="0" y="3287"/>
                      <a:pt x="959" y="4246"/>
                      <a:pt x="2123" y="4246"/>
                    </a:cubicBezTo>
                    <a:cubicBezTo>
                      <a:pt x="3310" y="4246"/>
                      <a:pt x="4246" y="3287"/>
                      <a:pt x="4246" y="2123"/>
                    </a:cubicBezTo>
                    <a:cubicBezTo>
                      <a:pt x="4246" y="936"/>
                      <a:pt x="3310" y="0"/>
                      <a:pt x="21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5" name="Google Shape;815;p11"/>
              <p:cNvSpPr/>
              <p:nvPr/>
            </p:nvSpPr>
            <p:spPr>
              <a:xfrm>
                <a:off x="7004675" y="1366150"/>
                <a:ext cx="106150" cy="106150"/>
              </a:xfrm>
              <a:custGeom>
                <a:rect b="b" l="l" r="r" t="t"/>
                <a:pathLst>
                  <a:path extrusionOk="0" h="4246" w="4246">
                    <a:moveTo>
                      <a:pt x="2123" y="0"/>
                    </a:moveTo>
                    <a:cubicBezTo>
                      <a:pt x="936" y="0"/>
                      <a:pt x="0" y="959"/>
                      <a:pt x="0" y="2123"/>
                    </a:cubicBezTo>
                    <a:cubicBezTo>
                      <a:pt x="0" y="3310"/>
                      <a:pt x="936" y="4246"/>
                      <a:pt x="2123" y="4246"/>
                    </a:cubicBezTo>
                    <a:cubicBezTo>
                      <a:pt x="3287" y="4246"/>
                      <a:pt x="4246" y="3310"/>
                      <a:pt x="4246" y="2123"/>
                    </a:cubicBezTo>
                    <a:cubicBezTo>
                      <a:pt x="4246" y="959"/>
                      <a:pt x="3287" y="0"/>
                      <a:pt x="21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6" name="Google Shape;816;p11"/>
              <p:cNvSpPr/>
              <p:nvPr/>
            </p:nvSpPr>
            <p:spPr>
              <a:xfrm>
                <a:off x="6446600" y="2270600"/>
                <a:ext cx="106150" cy="106150"/>
              </a:xfrm>
              <a:custGeom>
                <a:rect b="b" l="l" r="r" t="t"/>
                <a:pathLst>
                  <a:path extrusionOk="0" h="4246" w="4246">
                    <a:moveTo>
                      <a:pt x="2123" y="0"/>
                    </a:moveTo>
                    <a:cubicBezTo>
                      <a:pt x="959" y="0"/>
                      <a:pt x="0" y="959"/>
                      <a:pt x="0" y="2123"/>
                    </a:cubicBezTo>
                    <a:cubicBezTo>
                      <a:pt x="0" y="3310"/>
                      <a:pt x="959" y="4246"/>
                      <a:pt x="2123" y="4246"/>
                    </a:cubicBezTo>
                    <a:cubicBezTo>
                      <a:pt x="3310" y="4246"/>
                      <a:pt x="4246" y="3310"/>
                      <a:pt x="4246" y="2123"/>
                    </a:cubicBezTo>
                    <a:cubicBezTo>
                      <a:pt x="4246" y="959"/>
                      <a:pt x="3310" y="0"/>
                      <a:pt x="21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7" name="Google Shape;817;p11"/>
              <p:cNvSpPr/>
              <p:nvPr/>
            </p:nvSpPr>
            <p:spPr>
              <a:xfrm>
                <a:off x="6258275" y="3300575"/>
                <a:ext cx="69650" cy="69650"/>
              </a:xfrm>
              <a:custGeom>
                <a:rect b="b" l="l" r="r" t="t"/>
                <a:pathLst>
                  <a:path extrusionOk="0" h="2786" w="2786">
                    <a:moveTo>
                      <a:pt x="1393" y="1"/>
                    </a:moveTo>
                    <a:cubicBezTo>
                      <a:pt x="617" y="1"/>
                      <a:pt x="1" y="617"/>
                      <a:pt x="1" y="1393"/>
                    </a:cubicBezTo>
                    <a:cubicBezTo>
                      <a:pt x="1" y="2146"/>
                      <a:pt x="617" y="2786"/>
                      <a:pt x="1393" y="2786"/>
                    </a:cubicBezTo>
                    <a:cubicBezTo>
                      <a:pt x="2169" y="2786"/>
                      <a:pt x="2786" y="2146"/>
                      <a:pt x="2786" y="1393"/>
                    </a:cubicBezTo>
                    <a:cubicBezTo>
                      <a:pt x="2786" y="617"/>
                      <a:pt x="2169" y="1"/>
                      <a:pt x="1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8" name="Google Shape;818;p11"/>
              <p:cNvSpPr/>
              <p:nvPr/>
            </p:nvSpPr>
            <p:spPr>
              <a:xfrm>
                <a:off x="4746100" y="3030675"/>
                <a:ext cx="69650" cy="69075"/>
              </a:xfrm>
              <a:custGeom>
                <a:rect b="b" l="l" r="r" t="t"/>
                <a:pathLst>
                  <a:path extrusionOk="0" h="2763" w="2786">
                    <a:moveTo>
                      <a:pt x="1393" y="0"/>
                    </a:moveTo>
                    <a:cubicBezTo>
                      <a:pt x="617" y="0"/>
                      <a:pt x="1" y="617"/>
                      <a:pt x="1" y="1393"/>
                    </a:cubicBezTo>
                    <a:cubicBezTo>
                      <a:pt x="1" y="2146"/>
                      <a:pt x="617" y="2762"/>
                      <a:pt x="1393" y="2762"/>
                    </a:cubicBezTo>
                    <a:cubicBezTo>
                      <a:pt x="2169" y="2762"/>
                      <a:pt x="2786" y="2146"/>
                      <a:pt x="2786" y="1393"/>
                    </a:cubicBezTo>
                    <a:cubicBezTo>
                      <a:pt x="2786" y="617"/>
                      <a:pt x="2169" y="0"/>
                      <a:pt x="1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9" name="Google Shape;819;p11"/>
              <p:cNvSpPr/>
              <p:nvPr/>
            </p:nvSpPr>
            <p:spPr>
              <a:xfrm>
                <a:off x="5111875" y="1378700"/>
                <a:ext cx="106175" cy="106150"/>
              </a:xfrm>
              <a:custGeom>
                <a:rect b="b" l="l" r="r" t="t"/>
                <a:pathLst>
                  <a:path extrusionOk="0" h="4246" w="4247">
                    <a:moveTo>
                      <a:pt x="2124" y="0"/>
                    </a:moveTo>
                    <a:cubicBezTo>
                      <a:pt x="960" y="0"/>
                      <a:pt x="1" y="959"/>
                      <a:pt x="1" y="2123"/>
                    </a:cubicBezTo>
                    <a:cubicBezTo>
                      <a:pt x="1" y="3310"/>
                      <a:pt x="960" y="4246"/>
                      <a:pt x="2124" y="4246"/>
                    </a:cubicBezTo>
                    <a:cubicBezTo>
                      <a:pt x="3288" y="4246"/>
                      <a:pt x="4246" y="3310"/>
                      <a:pt x="4246" y="2123"/>
                    </a:cubicBezTo>
                    <a:cubicBezTo>
                      <a:pt x="4246" y="959"/>
                      <a:pt x="3288" y="0"/>
                      <a:pt x="2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0" name="Google Shape;820;p11"/>
              <p:cNvSpPr/>
              <p:nvPr/>
            </p:nvSpPr>
            <p:spPr>
              <a:xfrm>
                <a:off x="5692225" y="1404950"/>
                <a:ext cx="75350" cy="74775"/>
              </a:xfrm>
              <a:custGeom>
                <a:rect b="b" l="l" r="r" t="t"/>
                <a:pathLst>
                  <a:path extrusionOk="0" h="2991" w="3014">
                    <a:moveTo>
                      <a:pt x="1507" y="0"/>
                    </a:moveTo>
                    <a:cubicBezTo>
                      <a:pt x="685" y="0"/>
                      <a:pt x="0" y="662"/>
                      <a:pt x="0" y="1507"/>
                    </a:cubicBezTo>
                    <a:cubicBezTo>
                      <a:pt x="0" y="2328"/>
                      <a:pt x="685" y="2990"/>
                      <a:pt x="1507" y="2990"/>
                    </a:cubicBezTo>
                    <a:cubicBezTo>
                      <a:pt x="2328" y="2990"/>
                      <a:pt x="3013" y="2328"/>
                      <a:pt x="3013" y="1507"/>
                    </a:cubicBezTo>
                    <a:cubicBezTo>
                      <a:pt x="3013" y="662"/>
                      <a:pt x="2328" y="0"/>
                      <a:pt x="15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1" name="Google Shape;821;p11"/>
              <p:cNvSpPr/>
              <p:nvPr/>
            </p:nvSpPr>
            <p:spPr>
              <a:xfrm>
                <a:off x="5821750" y="1469425"/>
                <a:ext cx="79350" cy="79350"/>
              </a:xfrm>
              <a:custGeom>
                <a:rect b="b" l="l" r="r" t="t"/>
                <a:pathLst>
                  <a:path extrusionOk="0" h="3174" w="3174">
                    <a:moveTo>
                      <a:pt x="1598" y="1"/>
                    </a:moveTo>
                    <a:cubicBezTo>
                      <a:pt x="708" y="1"/>
                      <a:pt x="1" y="708"/>
                      <a:pt x="1" y="1575"/>
                    </a:cubicBezTo>
                    <a:cubicBezTo>
                      <a:pt x="1" y="2466"/>
                      <a:pt x="708" y="3173"/>
                      <a:pt x="1598" y="3173"/>
                    </a:cubicBezTo>
                    <a:cubicBezTo>
                      <a:pt x="2466" y="3173"/>
                      <a:pt x="3173" y="2466"/>
                      <a:pt x="3173" y="1575"/>
                    </a:cubicBezTo>
                    <a:cubicBezTo>
                      <a:pt x="3173" y="708"/>
                      <a:pt x="2466" y="1"/>
                      <a:pt x="159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2" name="Google Shape;822;p11"/>
              <p:cNvSpPr/>
              <p:nvPr/>
            </p:nvSpPr>
            <p:spPr>
              <a:xfrm>
                <a:off x="3572900" y="2384150"/>
                <a:ext cx="139825" cy="139250"/>
              </a:xfrm>
              <a:custGeom>
                <a:rect b="b" l="l" r="r" t="t"/>
                <a:pathLst>
                  <a:path extrusionOk="0" h="5570" w="5593">
                    <a:moveTo>
                      <a:pt x="2808" y="0"/>
                    </a:moveTo>
                    <a:cubicBezTo>
                      <a:pt x="1255" y="0"/>
                      <a:pt x="0" y="1233"/>
                      <a:pt x="0" y="2785"/>
                    </a:cubicBezTo>
                    <a:cubicBezTo>
                      <a:pt x="0" y="4314"/>
                      <a:pt x="1255" y="5570"/>
                      <a:pt x="2808" y="5570"/>
                    </a:cubicBezTo>
                    <a:cubicBezTo>
                      <a:pt x="4337" y="5570"/>
                      <a:pt x="5592" y="4314"/>
                      <a:pt x="5592" y="2785"/>
                    </a:cubicBezTo>
                    <a:cubicBezTo>
                      <a:pt x="5592" y="1233"/>
                      <a:pt x="4337" y="0"/>
                      <a:pt x="28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3" name="Google Shape;823;p11"/>
              <p:cNvSpPr/>
              <p:nvPr/>
            </p:nvSpPr>
            <p:spPr>
              <a:xfrm>
                <a:off x="5419450" y="2995300"/>
                <a:ext cx="139825" cy="139825"/>
              </a:xfrm>
              <a:custGeom>
                <a:rect b="b" l="l" r="r" t="t"/>
                <a:pathLst>
                  <a:path extrusionOk="0" h="5593" w="5593">
                    <a:moveTo>
                      <a:pt x="2785" y="0"/>
                    </a:moveTo>
                    <a:cubicBezTo>
                      <a:pt x="1256" y="0"/>
                      <a:pt x="1" y="1256"/>
                      <a:pt x="1" y="2808"/>
                    </a:cubicBezTo>
                    <a:cubicBezTo>
                      <a:pt x="1" y="4337"/>
                      <a:pt x="1256" y="5592"/>
                      <a:pt x="2785" y="5592"/>
                    </a:cubicBezTo>
                    <a:cubicBezTo>
                      <a:pt x="4338" y="5592"/>
                      <a:pt x="5593" y="4337"/>
                      <a:pt x="5593" y="2808"/>
                    </a:cubicBezTo>
                    <a:cubicBezTo>
                      <a:pt x="5593" y="1256"/>
                      <a:pt x="4338" y="0"/>
                      <a:pt x="278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4" name="Google Shape;824;p11"/>
              <p:cNvSpPr/>
              <p:nvPr/>
            </p:nvSpPr>
            <p:spPr>
              <a:xfrm>
                <a:off x="3311550" y="1787275"/>
                <a:ext cx="65075" cy="65075"/>
              </a:xfrm>
              <a:custGeom>
                <a:rect b="b" l="l" r="r" t="t"/>
                <a:pathLst>
                  <a:path extrusionOk="0" h="2603" w="2603">
                    <a:moveTo>
                      <a:pt x="1301" y="0"/>
                    </a:moveTo>
                    <a:cubicBezTo>
                      <a:pt x="594" y="0"/>
                      <a:pt x="0" y="571"/>
                      <a:pt x="0" y="1301"/>
                    </a:cubicBezTo>
                    <a:cubicBezTo>
                      <a:pt x="0" y="2009"/>
                      <a:pt x="594" y="2602"/>
                      <a:pt x="1301" y="2602"/>
                    </a:cubicBezTo>
                    <a:cubicBezTo>
                      <a:pt x="2009" y="2602"/>
                      <a:pt x="2602" y="2009"/>
                      <a:pt x="2602" y="1301"/>
                    </a:cubicBezTo>
                    <a:cubicBezTo>
                      <a:pt x="2602" y="571"/>
                      <a:pt x="2009" y="0"/>
                      <a:pt x="13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5" name="Google Shape;825;p11"/>
              <p:cNvSpPr/>
              <p:nvPr/>
            </p:nvSpPr>
            <p:spPr>
              <a:xfrm>
                <a:off x="3501550" y="1519075"/>
                <a:ext cx="143825" cy="144400"/>
              </a:xfrm>
              <a:custGeom>
                <a:rect b="b" l="l" r="r" t="t"/>
                <a:pathLst>
                  <a:path extrusionOk="0" h="5776" w="5753">
                    <a:moveTo>
                      <a:pt x="2877" y="388"/>
                    </a:moveTo>
                    <a:cubicBezTo>
                      <a:pt x="4246" y="388"/>
                      <a:pt x="5388" y="1507"/>
                      <a:pt x="5388" y="2899"/>
                    </a:cubicBezTo>
                    <a:cubicBezTo>
                      <a:pt x="5388" y="4269"/>
                      <a:pt x="4246" y="5410"/>
                      <a:pt x="2877" y="5410"/>
                    </a:cubicBezTo>
                    <a:cubicBezTo>
                      <a:pt x="1485" y="5410"/>
                      <a:pt x="366" y="4269"/>
                      <a:pt x="366" y="2899"/>
                    </a:cubicBezTo>
                    <a:cubicBezTo>
                      <a:pt x="366" y="1507"/>
                      <a:pt x="1485" y="388"/>
                      <a:pt x="2877" y="388"/>
                    </a:cubicBezTo>
                    <a:close/>
                    <a:moveTo>
                      <a:pt x="2877" y="0"/>
                    </a:moveTo>
                    <a:cubicBezTo>
                      <a:pt x="1279" y="0"/>
                      <a:pt x="1" y="1301"/>
                      <a:pt x="1" y="2899"/>
                    </a:cubicBezTo>
                    <a:cubicBezTo>
                      <a:pt x="1" y="4497"/>
                      <a:pt x="1279" y="5775"/>
                      <a:pt x="2877" y="5775"/>
                    </a:cubicBezTo>
                    <a:cubicBezTo>
                      <a:pt x="4475" y="5775"/>
                      <a:pt x="5753" y="4497"/>
                      <a:pt x="5753" y="2899"/>
                    </a:cubicBezTo>
                    <a:cubicBezTo>
                      <a:pt x="5753" y="1301"/>
                      <a:pt x="4475" y="0"/>
                      <a:pt x="28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6" name="Google Shape;826;p11"/>
              <p:cNvSpPr/>
              <p:nvPr/>
            </p:nvSpPr>
            <p:spPr>
              <a:xfrm>
                <a:off x="3526675" y="1544750"/>
                <a:ext cx="93600" cy="93050"/>
              </a:xfrm>
              <a:custGeom>
                <a:rect b="b" l="l" r="r" t="t"/>
                <a:pathLst>
                  <a:path extrusionOk="0" h="3722" w="3744">
                    <a:moveTo>
                      <a:pt x="1872" y="0"/>
                    </a:moveTo>
                    <a:cubicBezTo>
                      <a:pt x="845" y="0"/>
                      <a:pt x="0" y="845"/>
                      <a:pt x="0" y="1872"/>
                    </a:cubicBezTo>
                    <a:cubicBezTo>
                      <a:pt x="0" y="2899"/>
                      <a:pt x="845" y="3721"/>
                      <a:pt x="1872" y="3721"/>
                    </a:cubicBezTo>
                    <a:cubicBezTo>
                      <a:pt x="2899" y="3721"/>
                      <a:pt x="3744" y="2899"/>
                      <a:pt x="3744" y="1872"/>
                    </a:cubicBezTo>
                    <a:cubicBezTo>
                      <a:pt x="3744" y="845"/>
                      <a:pt x="2899" y="0"/>
                      <a:pt x="18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7" name="Google Shape;827;p11"/>
              <p:cNvSpPr/>
              <p:nvPr/>
            </p:nvSpPr>
            <p:spPr>
              <a:xfrm>
                <a:off x="1930050" y="1563575"/>
                <a:ext cx="106150" cy="106175"/>
              </a:xfrm>
              <a:custGeom>
                <a:rect b="b" l="l" r="r" t="t"/>
                <a:pathLst>
                  <a:path extrusionOk="0" h="4247" w="4246">
                    <a:moveTo>
                      <a:pt x="2123" y="1"/>
                    </a:moveTo>
                    <a:cubicBezTo>
                      <a:pt x="959" y="1"/>
                      <a:pt x="0" y="937"/>
                      <a:pt x="0" y="2123"/>
                    </a:cubicBezTo>
                    <a:cubicBezTo>
                      <a:pt x="0" y="3288"/>
                      <a:pt x="959" y="4246"/>
                      <a:pt x="2123" y="4246"/>
                    </a:cubicBezTo>
                    <a:cubicBezTo>
                      <a:pt x="3310" y="4246"/>
                      <a:pt x="4246" y="3288"/>
                      <a:pt x="4246" y="2123"/>
                    </a:cubicBezTo>
                    <a:cubicBezTo>
                      <a:pt x="4246" y="937"/>
                      <a:pt x="3310" y="1"/>
                      <a:pt x="21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8" name="Google Shape;828;p11"/>
              <p:cNvSpPr/>
              <p:nvPr/>
            </p:nvSpPr>
            <p:spPr>
              <a:xfrm>
                <a:off x="1621325" y="1563575"/>
                <a:ext cx="106175" cy="106175"/>
              </a:xfrm>
              <a:custGeom>
                <a:rect b="b" l="l" r="r" t="t"/>
                <a:pathLst>
                  <a:path extrusionOk="0" h="4247" w="4247">
                    <a:moveTo>
                      <a:pt x="2123" y="1"/>
                    </a:moveTo>
                    <a:cubicBezTo>
                      <a:pt x="936" y="1"/>
                      <a:pt x="1" y="937"/>
                      <a:pt x="1" y="2123"/>
                    </a:cubicBezTo>
                    <a:cubicBezTo>
                      <a:pt x="1" y="3288"/>
                      <a:pt x="936" y="4246"/>
                      <a:pt x="2123" y="4246"/>
                    </a:cubicBezTo>
                    <a:cubicBezTo>
                      <a:pt x="3287" y="4246"/>
                      <a:pt x="4246" y="3288"/>
                      <a:pt x="4246" y="2123"/>
                    </a:cubicBezTo>
                    <a:cubicBezTo>
                      <a:pt x="4246" y="937"/>
                      <a:pt x="3287" y="1"/>
                      <a:pt x="21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9" name="Google Shape;829;p11"/>
              <p:cNvSpPr/>
              <p:nvPr/>
            </p:nvSpPr>
            <p:spPr>
              <a:xfrm>
                <a:off x="944550" y="1765575"/>
                <a:ext cx="106175" cy="106175"/>
              </a:xfrm>
              <a:custGeom>
                <a:rect b="b" l="l" r="r" t="t"/>
                <a:pathLst>
                  <a:path extrusionOk="0" h="4247" w="4247">
                    <a:moveTo>
                      <a:pt x="2123" y="1"/>
                    </a:moveTo>
                    <a:cubicBezTo>
                      <a:pt x="959" y="1"/>
                      <a:pt x="1" y="960"/>
                      <a:pt x="1" y="2124"/>
                    </a:cubicBezTo>
                    <a:cubicBezTo>
                      <a:pt x="1" y="3311"/>
                      <a:pt x="959" y="4246"/>
                      <a:pt x="2123" y="4246"/>
                    </a:cubicBezTo>
                    <a:cubicBezTo>
                      <a:pt x="3310" y="4246"/>
                      <a:pt x="4246" y="3311"/>
                      <a:pt x="4246" y="2124"/>
                    </a:cubicBezTo>
                    <a:cubicBezTo>
                      <a:pt x="4246" y="960"/>
                      <a:pt x="3310" y="1"/>
                      <a:pt x="21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0" name="Google Shape;830;p11"/>
              <p:cNvSpPr/>
              <p:nvPr/>
            </p:nvSpPr>
            <p:spPr>
              <a:xfrm>
                <a:off x="496050" y="1323925"/>
                <a:ext cx="106150" cy="106150"/>
              </a:xfrm>
              <a:custGeom>
                <a:rect b="b" l="l" r="r" t="t"/>
                <a:pathLst>
                  <a:path extrusionOk="0" h="4246" w="4246">
                    <a:moveTo>
                      <a:pt x="2123" y="0"/>
                    </a:moveTo>
                    <a:cubicBezTo>
                      <a:pt x="959" y="0"/>
                      <a:pt x="0" y="936"/>
                      <a:pt x="0" y="2123"/>
                    </a:cubicBezTo>
                    <a:cubicBezTo>
                      <a:pt x="0" y="3287"/>
                      <a:pt x="959" y="4246"/>
                      <a:pt x="2123" y="4246"/>
                    </a:cubicBezTo>
                    <a:cubicBezTo>
                      <a:pt x="3287" y="4246"/>
                      <a:pt x="4246" y="3287"/>
                      <a:pt x="4246" y="2123"/>
                    </a:cubicBezTo>
                    <a:cubicBezTo>
                      <a:pt x="4246" y="936"/>
                      <a:pt x="3287" y="0"/>
                      <a:pt x="21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1" name="Google Shape;831;p11"/>
              <p:cNvSpPr/>
              <p:nvPr/>
            </p:nvSpPr>
            <p:spPr>
              <a:xfrm>
                <a:off x="3168300" y="1186975"/>
                <a:ext cx="72500" cy="73050"/>
              </a:xfrm>
              <a:custGeom>
                <a:rect b="b" l="l" r="r" t="t"/>
                <a:pathLst>
                  <a:path extrusionOk="0" h="2922" w="2900">
                    <a:moveTo>
                      <a:pt x="1462" y="0"/>
                    </a:moveTo>
                    <a:cubicBezTo>
                      <a:pt x="640" y="0"/>
                      <a:pt x="1" y="639"/>
                      <a:pt x="1" y="1461"/>
                    </a:cubicBezTo>
                    <a:cubicBezTo>
                      <a:pt x="1" y="2260"/>
                      <a:pt x="640" y="2922"/>
                      <a:pt x="1462" y="2922"/>
                    </a:cubicBezTo>
                    <a:cubicBezTo>
                      <a:pt x="2261" y="2922"/>
                      <a:pt x="2900" y="2260"/>
                      <a:pt x="2900" y="1461"/>
                    </a:cubicBezTo>
                    <a:cubicBezTo>
                      <a:pt x="2900" y="639"/>
                      <a:pt x="2261" y="0"/>
                      <a:pt x="14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2" name="Google Shape;832;p11"/>
              <p:cNvSpPr/>
              <p:nvPr/>
            </p:nvSpPr>
            <p:spPr>
              <a:xfrm>
                <a:off x="1238425" y="1362725"/>
                <a:ext cx="73075" cy="73050"/>
              </a:xfrm>
              <a:custGeom>
                <a:rect b="b" l="l" r="r" t="t"/>
                <a:pathLst>
                  <a:path extrusionOk="0" h="2922" w="2923">
                    <a:moveTo>
                      <a:pt x="1462" y="0"/>
                    </a:moveTo>
                    <a:cubicBezTo>
                      <a:pt x="640" y="0"/>
                      <a:pt x="1" y="662"/>
                      <a:pt x="1" y="1461"/>
                    </a:cubicBezTo>
                    <a:cubicBezTo>
                      <a:pt x="1" y="2260"/>
                      <a:pt x="640" y="2922"/>
                      <a:pt x="1462" y="2922"/>
                    </a:cubicBezTo>
                    <a:cubicBezTo>
                      <a:pt x="2260" y="2922"/>
                      <a:pt x="2922" y="2260"/>
                      <a:pt x="2922" y="1461"/>
                    </a:cubicBezTo>
                    <a:cubicBezTo>
                      <a:pt x="2922" y="662"/>
                      <a:pt x="2260" y="0"/>
                      <a:pt x="14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3" name="Google Shape;833;p11"/>
              <p:cNvSpPr/>
              <p:nvPr/>
            </p:nvSpPr>
            <p:spPr>
              <a:xfrm>
                <a:off x="2281550" y="832600"/>
                <a:ext cx="2995850" cy="9725"/>
              </a:xfrm>
              <a:custGeom>
                <a:rect b="b" l="l" r="r" t="t"/>
                <a:pathLst>
                  <a:path extrusionOk="0" h="389" w="119834">
                    <a:moveTo>
                      <a:pt x="183" y="1"/>
                    </a:moveTo>
                    <a:cubicBezTo>
                      <a:pt x="69" y="1"/>
                      <a:pt x="0" y="92"/>
                      <a:pt x="0" y="183"/>
                    </a:cubicBezTo>
                    <a:cubicBezTo>
                      <a:pt x="0" y="297"/>
                      <a:pt x="69" y="389"/>
                      <a:pt x="183" y="389"/>
                    </a:cubicBezTo>
                    <a:lnTo>
                      <a:pt x="119628" y="389"/>
                    </a:lnTo>
                    <a:cubicBezTo>
                      <a:pt x="119742" y="389"/>
                      <a:pt x="119833" y="297"/>
                      <a:pt x="119833" y="183"/>
                    </a:cubicBezTo>
                    <a:cubicBezTo>
                      <a:pt x="119833" y="92"/>
                      <a:pt x="119742" y="1"/>
                      <a:pt x="1196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4" name="Google Shape;834;p11"/>
              <p:cNvSpPr/>
              <p:nvPr/>
            </p:nvSpPr>
            <p:spPr>
              <a:xfrm>
                <a:off x="2222775" y="800650"/>
                <a:ext cx="73075" cy="73050"/>
              </a:xfrm>
              <a:custGeom>
                <a:rect b="b" l="l" r="r" t="t"/>
                <a:pathLst>
                  <a:path extrusionOk="0" h="2922" w="2923">
                    <a:moveTo>
                      <a:pt x="1461" y="0"/>
                    </a:moveTo>
                    <a:cubicBezTo>
                      <a:pt x="640" y="0"/>
                      <a:pt x="0" y="662"/>
                      <a:pt x="0" y="1461"/>
                    </a:cubicBezTo>
                    <a:cubicBezTo>
                      <a:pt x="0" y="2283"/>
                      <a:pt x="640" y="2922"/>
                      <a:pt x="1461" y="2922"/>
                    </a:cubicBezTo>
                    <a:cubicBezTo>
                      <a:pt x="2260" y="2922"/>
                      <a:pt x="2922" y="2283"/>
                      <a:pt x="2922" y="1461"/>
                    </a:cubicBezTo>
                    <a:cubicBezTo>
                      <a:pt x="2922" y="662"/>
                      <a:pt x="2260" y="0"/>
                      <a:pt x="14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5" name="Google Shape;835;p11"/>
              <p:cNvSpPr/>
              <p:nvPr/>
            </p:nvSpPr>
            <p:spPr>
              <a:xfrm>
                <a:off x="5235725" y="800650"/>
                <a:ext cx="73050" cy="73050"/>
              </a:xfrm>
              <a:custGeom>
                <a:rect b="b" l="l" r="r" t="t"/>
                <a:pathLst>
                  <a:path extrusionOk="0" h="2922" w="2922">
                    <a:moveTo>
                      <a:pt x="1461" y="0"/>
                    </a:moveTo>
                    <a:cubicBezTo>
                      <a:pt x="662" y="0"/>
                      <a:pt x="0" y="662"/>
                      <a:pt x="0" y="1461"/>
                    </a:cubicBezTo>
                    <a:cubicBezTo>
                      <a:pt x="0" y="2283"/>
                      <a:pt x="662" y="2922"/>
                      <a:pt x="1461" y="2922"/>
                    </a:cubicBezTo>
                    <a:cubicBezTo>
                      <a:pt x="2283" y="2922"/>
                      <a:pt x="2922" y="2283"/>
                      <a:pt x="2922" y="1461"/>
                    </a:cubicBezTo>
                    <a:cubicBezTo>
                      <a:pt x="2922" y="662"/>
                      <a:pt x="2283" y="0"/>
                      <a:pt x="14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6" name="Google Shape;836;p11"/>
              <p:cNvSpPr/>
              <p:nvPr/>
            </p:nvSpPr>
            <p:spPr>
              <a:xfrm>
                <a:off x="5732175" y="319450"/>
                <a:ext cx="1118450" cy="1117475"/>
              </a:xfrm>
              <a:custGeom>
                <a:rect b="b" l="l" r="r" t="t"/>
                <a:pathLst>
                  <a:path extrusionOk="0" h="44699" w="44738">
                    <a:moveTo>
                      <a:pt x="44532" y="1"/>
                    </a:moveTo>
                    <a:cubicBezTo>
                      <a:pt x="44481" y="1"/>
                      <a:pt x="44430" y="18"/>
                      <a:pt x="44395" y="52"/>
                    </a:cubicBezTo>
                    <a:lnTo>
                      <a:pt x="91" y="44356"/>
                    </a:lnTo>
                    <a:cubicBezTo>
                      <a:pt x="0" y="44447"/>
                      <a:pt x="0" y="44562"/>
                      <a:pt x="91" y="44630"/>
                    </a:cubicBezTo>
                    <a:cubicBezTo>
                      <a:pt x="114" y="44676"/>
                      <a:pt x="160" y="44699"/>
                      <a:pt x="228" y="44699"/>
                    </a:cubicBezTo>
                    <a:cubicBezTo>
                      <a:pt x="274" y="44699"/>
                      <a:pt x="320" y="44676"/>
                      <a:pt x="342" y="44630"/>
                    </a:cubicBezTo>
                    <a:lnTo>
                      <a:pt x="44669" y="326"/>
                    </a:lnTo>
                    <a:cubicBezTo>
                      <a:pt x="44738" y="258"/>
                      <a:pt x="44738" y="121"/>
                      <a:pt x="44669" y="52"/>
                    </a:cubicBezTo>
                    <a:cubicBezTo>
                      <a:pt x="44635" y="18"/>
                      <a:pt x="44584" y="1"/>
                      <a:pt x="4453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7" name="Google Shape;837;p11"/>
              <p:cNvSpPr/>
              <p:nvPr/>
            </p:nvSpPr>
            <p:spPr>
              <a:xfrm>
                <a:off x="5870250" y="381100"/>
                <a:ext cx="1118475" cy="1117450"/>
              </a:xfrm>
              <a:custGeom>
                <a:rect b="b" l="l" r="r" t="t"/>
                <a:pathLst>
                  <a:path extrusionOk="0" h="44698" w="44739">
                    <a:moveTo>
                      <a:pt x="44522" y="0"/>
                    </a:moveTo>
                    <a:cubicBezTo>
                      <a:pt x="44476" y="0"/>
                      <a:pt x="44430" y="17"/>
                      <a:pt x="44396" y="51"/>
                    </a:cubicBezTo>
                    <a:lnTo>
                      <a:pt x="69" y="44378"/>
                    </a:lnTo>
                    <a:cubicBezTo>
                      <a:pt x="1" y="44447"/>
                      <a:pt x="1" y="44561"/>
                      <a:pt x="69" y="44629"/>
                    </a:cubicBezTo>
                    <a:cubicBezTo>
                      <a:pt x="115" y="44675"/>
                      <a:pt x="161" y="44698"/>
                      <a:pt x="206" y="44698"/>
                    </a:cubicBezTo>
                    <a:cubicBezTo>
                      <a:pt x="252" y="44698"/>
                      <a:pt x="298" y="44675"/>
                      <a:pt x="343" y="44629"/>
                    </a:cubicBezTo>
                    <a:lnTo>
                      <a:pt x="44647" y="325"/>
                    </a:lnTo>
                    <a:cubicBezTo>
                      <a:pt x="44738" y="257"/>
                      <a:pt x="44738" y="120"/>
                      <a:pt x="44647" y="51"/>
                    </a:cubicBezTo>
                    <a:cubicBezTo>
                      <a:pt x="44613" y="17"/>
                      <a:pt x="44567" y="0"/>
                      <a:pt x="4452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8" name="Google Shape;838;p11"/>
              <p:cNvSpPr/>
              <p:nvPr/>
            </p:nvSpPr>
            <p:spPr>
              <a:xfrm>
                <a:off x="4775775" y="1974875"/>
                <a:ext cx="2300825" cy="706600"/>
              </a:xfrm>
              <a:custGeom>
                <a:rect b="b" l="l" r="r" t="t"/>
                <a:pathLst>
                  <a:path extrusionOk="0" h="28264" w="92033">
                    <a:moveTo>
                      <a:pt x="206" y="0"/>
                    </a:moveTo>
                    <a:cubicBezTo>
                      <a:pt x="155" y="0"/>
                      <a:pt x="104" y="17"/>
                      <a:pt x="69" y="51"/>
                    </a:cubicBezTo>
                    <a:cubicBezTo>
                      <a:pt x="1" y="120"/>
                      <a:pt x="1" y="234"/>
                      <a:pt x="69" y="325"/>
                    </a:cubicBezTo>
                    <a:lnTo>
                      <a:pt x="28007" y="28263"/>
                    </a:lnTo>
                    <a:lnTo>
                      <a:pt x="91850" y="28263"/>
                    </a:lnTo>
                    <a:cubicBezTo>
                      <a:pt x="91941" y="28263"/>
                      <a:pt x="92032" y="28172"/>
                      <a:pt x="92032" y="28058"/>
                    </a:cubicBezTo>
                    <a:cubicBezTo>
                      <a:pt x="92032" y="27967"/>
                      <a:pt x="91941" y="27875"/>
                      <a:pt x="91850" y="27875"/>
                    </a:cubicBezTo>
                    <a:lnTo>
                      <a:pt x="28167" y="27875"/>
                    </a:lnTo>
                    <a:lnTo>
                      <a:pt x="343" y="51"/>
                    </a:lnTo>
                    <a:cubicBezTo>
                      <a:pt x="309" y="17"/>
                      <a:pt x="258" y="0"/>
                      <a:pt x="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9" name="Google Shape;839;p11"/>
              <p:cNvSpPr/>
              <p:nvPr/>
            </p:nvSpPr>
            <p:spPr>
              <a:xfrm>
                <a:off x="3518100" y="2023500"/>
                <a:ext cx="149550" cy="93050"/>
              </a:xfrm>
              <a:custGeom>
                <a:rect b="b" l="l" r="r" t="t"/>
                <a:pathLst>
                  <a:path extrusionOk="0" h="3722" w="5982">
                    <a:moveTo>
                      <a:pt x="1" y="1"/>
                    </a:moveTo>
                    <a:lnTo>
                      <a:pt x="3607" y="3721"/>
                    </a:lnTo>
                    <a:lnTo>
                      <a:pt x="5981" y="3721"/>
                    </a:lnTo>
                    <a:lnTo>
                      <a:pt x="239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0" name="Google Shape;840;p11"/>
              <p:cNvSpPr/>
              <p:nvPr/>
            </p:nvSpPr>
            <p:spPr>
              <a:xfrm>
                <a:off x="3630525" y="2023500"/>
                <a:ext cx="148950" cy="93050"/>
              </a:xfrm>
              <a:custGeom>
                <a:rect b="b" l="l" r="r" t="t"/>
                <a:pathLst>
                  <a:path extrusionOk="0" h="3722" w="5958">
                    <a:moveTo>
                      <a:pt x="0" y="1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1" name="Google Shape;841;p11"/>
              <p:cNvSpPr/>
              <p:nvPr/>
            </p:nvSpPr>
            <p:spPr>
              <a:xfrm>
                <a:off x="3742375" y="2023500"/>
                <a:ext cx="149525" cy="93050"/>
              </a:xfrm>
              <a:custGeom>
                <a:rect b="b" l="l" r="r" t="t"/>
                <a:pathLst>
                  <a:path extrusionOk="0" h="3722" w="5981">
                    <a:moveTo>
                      <a:pt x="0" y="1"/>
                    </a:moveTo>
                    <a:lnTo>
                      <a:pt x="3584" y="3721"/>
                    </a:lnTo>
                    <a:lnTo>
                      <a:pt x="5980" y="3721"/>
                    </a:lnTo>
                    <a:lnTo>
                      <a:pt x="23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2" name="Google Shape;842;p11"/>
              <p:cNvSpPr/>
              <p:nvPr/>
            </p:nvSpPr>
            <p:spPr>
              <a:xfrm>
                <a:off x="3854775" y="2023500"/>
                <a:ext cx="148975" cy="93050"/>
              </a:xfrm>
              <a:custGeom>
                <a:rect b="b" l="l" r="r" t="t"/>
                <a:pathLst>
                  <a:path extrusionOk="0" h="3722" w="5959">
                    <a:moveTo>
                      <a:pt x="1" y="1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3" name="Google Shape;843;p11"/>
              <p:cNvSpPr/>
              <p:nvPr/>
            </p:nvSpPr>
            <p:spPr>
              <a:xfrm>
                <a:off x="3966625" y="2023500"/>
                <a:ext cx="148950" cy="93050"/>
              </a:xfrm>
              <a:custGeom>
                <a:rect b="b" l="l" r="r" t="t"/>
                <a:pathLst>
                  <a:path extrusionOk="0" h="3722" w="5958">
                    <a:moveTo>
                      <a:pt x="1" y="1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4" name="Google Shape;844;p11"/>
              <p:cNvSpPr/>
              <p:nvPr/>
            </p:nvSpPr>
            <p:spPr>
              <a:xfrm>
                <a:off x="4078475" y="2023500"/>
                <a:ext cx="149525" cy="93050"/>
              </a:xfrm>
              <a:custGeom>
                <a:rect b="b" l="l" r="r" t="t"/>
                <a:pathLst>
                  <a:path extrusionOk="0" h="3722" w="5981">
                    <a:moveTo>
                      <a:pt x="0" y="1"/>
                    </a:moveTo>
                    <a:lnTo>
                      <a:pt x="3607" y="3721"/>
                    </a:lnTo>
                    <a:lnTo>
                      <a:pt x="5981" y="3721"/>
                    </a:lnTo>
                    <a:lnTo>
                      <a:pt x="239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5" name="Google Shape;845;p11"/>
              <p:cNvSpPr/>
              <p:nvPr/>
            </p:nvSpPr>
            <p:spPr>
              <a:xfrm>
                <a:off x="4190875" y="2023500"/>
                <a:ext cx="148975" cy="93050"/>
              </a:xfrm>
              <a:custGeom>
                <a:rect b="b" l="l" r="r" t="t"/>
                <a:pathLst>
                  <a:path extrusionOk="0" h="3722" w="5959">
                    <a:moveTo>
                      <a:pt x="1" y="1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6" name="Google Shape;846;p11"/>
              <p:cNvSpPr/>
              <p:nvPr/>
            </p:nvSpPr>
            <p:spPr>
              <a:xfrm>
                <a:off x="4302725" y="2023500"/>
                <a:ext cx="149525" cy="93050"/>
              </a:xfrm>
              <a:custGeom>
                <a:rect b="b" l="l" r="r" t="t"/>
                <a:pathLst>
                  <a:path extrusionOk="0" h="3722" w="5981">
                    <a:moveTo>
                      <a:pt x="1" y="1"/>
                    </a:moveTo>
                    <a:lnTo>
                      <a:pt x="3584" y="3721"/>
                    </a:lnTo>
                    <a:lnTo>
                      <a:pt x="5981" y="3721"/>
                    </a:lnTo>
                    <a:lnTo>
                      <a:pt x="23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7" name="Google Shape;847;p11"/>
              <p:cNvSpPr/>
              <p:nvPr/>
            </p:nvSpPr>
            <p:spPr>
              <a:xfrm>
                <a:off x="2718075" y="2800150"/>
                <a:ext cx="276800" cy="172925"/>
              </a:xfrm>
              <a:custGeom>
                <a:rect b="b" l="l" r="r" t="t"/>
                <a:pathLst>
                  <a:path extrusionOk="0" h="6917" w="11072">
                    <a:moveTo>
                      <a:pt x="1" y="0"/>
                    </a:moveTo>
                    <a:lnTo>
                      <a:pt x="6666" y="6916"/>
                    </a:lnTo>
                    <a:lnTo>
                      <a:pt x="11071" y="6916"/>
                    </a:lnTo>
                    <a:lnTo>
                      <a:pt x="44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8" name="Google Shape;848;p11"/>
              <p:cNvSpPr/>
              <p:nvPr/>
            </p:nvSpPr>
            <p:spPr>
              <a:xfrm>
                <a:off x="2925800" y="28001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0" y="0"/>
                    </a:moveTo>
                    <a:lnTo>
                      <a:pt x="6665" y="6916"/>
                    </a:lnTo>
                    <a:lnTo>
                      <a:pt x="11070" y="6916"/>
                    </a:lnTo>
                    <a:lnTo>
                      <a:pt x="440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9" name="Google Shape;849;p11"/>
              <p:cNvSpPr/>
              <p:nvPr/>
            </p:nvSpPr>
            <p:spPr>
              <a:xfrm>
                <a:off x="3133500" y="28001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1" y="0"/>
                    </a:moveTo>
                    <a:lnTo>
                      <a:pt x="6666" y="6916"/>
                    </a:lnTo>
                    <a:lnTo>
                      <a:pt x="11071" y="6916"/>
                    </a:lnTo>
                    <a:lnTo>
                      <a:pt x="442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0" name="Google Shape;850;p11"/>
              <p:cNvSpPr/>
              <p:nvPr/>
            </p:nvSpPr>
            <p:spPr>
              <a:xfrm>
                <a:off x="3341775" y="2800150"/>
                <a:ext cx="276800" cy="172925"/>
              </a:xfrm>
              <a:custGeom>
                <a:rect b="b" l="l" r="r" t="t"/>
                <a:pathLst>
                  <a:path extrusionOk="0" h="6917" w="11072">
                    <a:moveTo>
                      <a:pt x="1" y="0"/>
                    </a:moveTo>
                    <a:lnTo>
                      <a:pt x="6643" y="6916"/>
                    </a:lnTo>
                    <a:lnTo>
                      <a:pt x="11071" y="6916"/>
                    </a:lnTo>
                    <a:lnTo>
                      <a:pt x="44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1" name="Google Shape;851;p11"/>
              <p:cNvSpPr/>
              <p:nvPr/>
            </p:nvSpPr>
            <p:spPr>
              <a:xfrm>
                <a:off x="3549500" y="28001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0" y="0"/>
                    </a:moveTo>
                    <a:lnTo>
                      <a:pt x="6665" y="6916"/>
                    </a:lnTo>
                    <a:lnTo>
                      <a:pt x="11071" y="6916"/>
                    </a:lnTo>
                    <a:lnTo>
                      <a:pt x="44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2" name="Google Shape;852;p11"/>
              <p:cNvSpPr/>
              <p:nvPr/>
            </p:nvSpPr>
            <p:spPr>
              <a:xfrm>
                <a:off x="3757200" y="28001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1" y="0"/>
                    </a:moveTo>
                    <a:lnTo>
                      <a:pt x="6666" y="6916"/>
                    </a:lnTo>
                    <a:lnTo>
                      <a:pt x="11071" y="6916"/>
                    </a:lnTo>
                    <a:lnTo>
                      <a:pt x="44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3" name="Google Shape;853;p11"/>
              <p:cNvSpPr/>
              <p:nvPr/>
            </p:nvSpPr>
            <p:spPr>
              <a:xfrm>
                <a:off x="6113925" y="4354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6665" y="0"/>
                    </a:moveTo>
                    <a:lnTo>
                      <a:pt x="0" y="6916"/>
                    </a:lnTo>
                    <a:lnTo>
                      <a:pt x="4428" y="6916"/>
                    </a:lnTo>
                    <a:lnTo>
                      <a:pt x="1107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4" name="Google Shape;854;p11"/>
              <p:cNvSpPr/>
              <p:nvPr/>
            </p:nvSpPr>
            <p:spPr>
              <a:xfrm>
                <a:off x="5906200" y="435450"/>
                <a:ext cx="276800" cy="172925"/>
              </a:xfrm>
              <a:custGeom>
                <a:rect b="b" l="l" r="r" t="t"/>
                <a:pathLst>
                  <a:path extrusionOk="0" h="6917" w="11072">
                    <a:moveTo>
                      <a:pt x="6666" y="0"/>
                    </a:moveTo>
                    <a:lnTo>
                      <a:pt x="1" y="6916"/>
                    </a:lnTo>
                    <a:lnTo>
                      <a:pt x="4406" y="6916"/>
                    </a:lnTo>
                    <a:lnTo>
                      <a:pt x="110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5" name="Google Shape;855;p11"/>
              <p:cNvSpPr/>
              <p:nvPr/>
            </p:nvSpPr>
            <p:spPr>
              <a:xfrm>
                <a:off x="5698500" y="4354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6643" y="0"/>
                    </a:moveTo>
                    <a:lnTo>
                      <a:pt x="0" y="6916"/>
                    </a:lnTo>
                    <a:lnTo>
                      <a:pt x="4406" y="6916"/>
                    </a:lnTo>
                    <a:lnTo>
                      <a:pt x="110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6" name="Google Shape;856;p11"/>
              <p:cNvSpPr/>
              <p:nvPr/>
            </p:nvSpPr>
            <p:spPr>
              <a:xfrm>
                <a:off x="5490225" y="4354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6665" y="0"/>
                    </a:moveTo>
                    <a:lnTo>
                      <a:pt x="0" y="6916"/>
                    </a:lnTo>
                    <a:lnTo>
                      <a:pt x="4428" y="6916"/>
                    </a:lnTo>
                    <a:lnTo>
                      <a:pt x="1107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7" name="Google Shape;857;p11"/>
              <p:cNvSpPr/>
              <p:nvPr/>
            </p:nvSpPr>
            <p:spPr>
              <a:xfrm>
                <a:off x="5282500" y="4354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6666" y="0"/>
                    </a:moveTo>
                    <a:lnTo>
                      <a:pt x="1" y="6916"/>
                    </a:lnTo>
                    <a:lnTo>
                      <a:pt x="4406" y="6916"/>
                    </a:lnTo>
                    <a:lnTo>
                      <a:pt x="110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8" name="Google Shape;858;p11"/>
              <p:cNvSpPr/>
              <p:nvPr/>
            </p:nvSpPr>
            <p:spPr>
              <a:xfrm>
                <a:off x="5074800" y="4354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6665" y="0"/>
                    </a:moveTo>
                    <a:lnTo>
                      <a:pt x="0" y="6916"/>
                    </a:lnTo>
                    <a:lnTo>
                      <a:pt x="4406" y="6916"/>
                    </a:lnTo>
                    <a:lnTo>
                      <a:pt x="110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9" name="Google Shape;859;p11"/>
              <p:cNvSpPr/>
              <p:nvPr/>
            </p:nvSpPr>
            <p:spPr>
              <a:xfrm>
                <a:off x="4867075" y="435450"/>
                <a:ext cx="276800" cy="172925"/>
              </a:xfrm>
              <a:custGeom>
                <a:rect b="b" l="l" r="r" t="t"/>
                <a:pathLst>
                  <a:path extrusionOk="0" h="6917" w="11072">
                    <a:moveTo>
                      <a:pt x="6643" y="0"/>
                    </a:moveTo>
                    <a:lnTo>
                      <a:pt x="1" y="6916"/>
                    </a:lnTo>
                    <a:lnTo>
                      <a:pt x="4406" y="6916"/>
                    </a:lnTo>
                    <a:lnTo>
                      <a:pt x="110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0" name="Google Shape;860;p11"/>
              <p:cNvSpPr/>
              <p:nvPr/>
            </p:nvSpPr>
            <p:spPr>
              <a:xfrm>
                <a:off x="4658800" y="435450"/>
                <a:ext cx="276775" cy="172925"/>
              </a:xfrm>
              <a:custGeom>
                <a:rect b="b" l="l" r="r" t="t"/>
                <a:pathLst>
                  <a:path extrusionOk="0" h="6917" w="11071">
                    <a:moveTo>
                      <a:pt x="6666" y="0"/>
                    </a:moveTo>
                    <a:lnTo>
                      <a:pt x="1" y="6916"/>
                    </a:lnTo>
                    <a:lnTo>
                      <a:pt x="4429" y="6916"/>
                    </a:lnTo>
                    <a:lnTo>
                      <a:pt x="110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1" name="Google Shape;861;p11"/>
              <p:cNvSpPr/>
              <p:nvPr/>
            </p:nvSpPr>
            <p:spPr>
              <a:xfrm>
                <a:off x="4853400" y="927325"/>
                <a:ext cx="143250" cy="155250"/>
              </a:xfrm>
              <a:custGeom>
                <a:rect b="b" l="l" r="r" t="t"/>
                <a:pathLst>
                  <a:path extrusionOk="0" h="6210" w="5730">
                    <a:moveTo>
                      <a:pt x="0" y="1"/>
                    </a:moveTo>
                    <a:lnTo>
                      <a:pt x="3492" y="3265"/>
                    </a:lnTo>
                    <a:lnTo>
                      <a:pt x="365" y="6209"/>
                    </a:lnTo>
                    <a:lnTo>
                      <a:pt x="2602" y="6209"/>
                    </a:lnTo>
                    <a:lnTo>
                      <a:pt x="5729" y="3265"/>
                    </a:lnTo>
                    <a:lnTo>
                      <a:pt x="223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2" name="Google Shape;862;p11"/>
              <p:cNvSpPr/>
              <p:nvPr/>
            </p:nvSpPr>
            <p:spPr>
              <a:xfrm>
                <a:off x="4940700" y="927325"/>
                <a:ext cx="143825" cy="155250"/>
              </a:xfrm>
              <a:custGeom>
                <a:rect b="b" l="l" r="r" t="t"/>
                <a:pathLst>
                  <a:path extrusionOk="0" h="6210" w="5753">
                    <a:moveTo>
                      <a:pt x="0" y="1"/>
                    </a:moveTo>
                    <a:lnTo>
                      <a:pt x="3493" y="3265"/>
                    </a:lnTo>
                    <a:lnTo>
                      <a:pt x="366" y="6209"/>
                    </a:lnTo>
                    <a:lnTo>
                      <a:pt x="2602" y="6209"/>
                    </a:lnTo>
                    <a:lnTo>
                      <a:pt x="5752" y="3265"/>
                    </a:lnTo>
                    <a:lnTo>
                      <a:pt x="223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3" name="Google Shape;863;p11"/>
              <p:cNvSpPr/>
              <p:nvPr/>
            </p:nvSpPr>
            <p:spPr>
              <a:xfrm>
                <a:off x="5028000" y="927325"/>
                <a:ext cx="143825" cy="155250"/>
              </a:xfrm>
              <a:custGeom>
                <a:rect b="b" l="l" r="r" t="t"/>
                <a:pathLst>
                  <a:path extrusionOk="0" h="6210" w="5753">
                    <a:moveTo>
                      <a:pt x="1" y="1"/>
                    </a:moveTo>
                    <a:lnTo>
                      <a:pt x="3516" y="3265"/>
                    </a:lnTo>
                    <a:lnTo>
                      <a:pt x="366" y="6209"/>
                    </a:lnTo>
                    <a:lnTo>
                      <a:pt x="2603" y="6209"/>
                    </a:lnTo>
                    <a:lnTo>
                      <a:pt x="5753" y="3265"/>
                    </a:lnTo>
                    <a:lnTo>
                      <a:pt x="223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4" name="Google Shape;864;p11"/>
              <p:cNvSpPr/>
              <p:nvPr/>
            </p:nvSpPr>
            <p:spPr>
              <a:xfrm>
                <a:off x="5115300" y="927325"/>
                <a:ext cx="143825" cy="155250"/>
              </a:xfrm>
              <a:custGeom>
                <a:rect b="b" l="l" r="r" t="t"/>
                <a:pathLst>
                  <a:path extrusionOk="0" h="6210" w="5753">
                    <a:moveTo>
                      <a:pt x="1" y="1"/>
                    </a:moveTo>
                    <a:lnTo>
                      <a:pt x="3516" y="3265"/>
                    </a:lnTo>
                    <a:lnTo>
                      <a:pt x="366" y="6209"/>
                    </a:lnTo>
                    <a:lnTo>
                      <a:pt x="2626" y="6209"/>
                    </a:lnTo>
                    <a:lnTo>
                      <a:pt x="5753" y="3265"/>
                    </a:lnTo>
                    <a:lnTo>
                      <a:pt x="223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5" name="Google Shape;865;p11"/>
              <p:cNvSpPr/>
              <p:nvPr/>
            </p:nvSpPr>
            <p:spPr>
              <a:xfrm>
                <a:off x="5202625" y="927325"/>
                <a:ext cx="143825" cy="155250"/>
              </a:xfrm>
              <a:custGeom>
                <a:rect b="b" l="l" r="r" t="t"/>
                <a:pathLst>
                  <a:path extrusionOk="0" h="6210" w="5753">
                    <a:moveTo>
                      <a:pt x="0" y="1"/>
                    </a:moveTo>
                    <a:lnTo>
                      <a:pt x="3515" y="3265"/>
                    </a:lnTo>
                    <a:lnTo>
                      <a:pt x="388" y="6209"/>
                    </a:lnTo>
                    <a:lnTo>
                      <a:pt x="2625" y="6209"/>
                    </a:lnTo>
                    <a:lnTo>
                      <a:pt x="5752" y="3265"/>
                    </a:lnTo>
                    <a:lnTo>
                      <a:pt x="223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6" name="Google Shape;866;p11"/>
              <p:cNvSpPr/>
              <p:nvPr/>
            </p:nvSpPr>
            <p:spPr>
              <a:xfrm>
                <a:off x="5289925" y="927325"/>
                <a:ext cx="143825" cy="155250"/>
              </a:xfrm>
              <a:custGeom>
                <a:rect b="b" l="l" r="r" t="t"/>
                <a:pathLst>
                  <a:path extrusionOk="0" h="6210" w="5753">
                    <a:moveTo>
                      <a:pt x="0" y="1"/>
                    </a:moveTo>
                    <a:lnTo>
                      <a:pt x="3516" y="3265"/>
                    </a:lnTo>
                    <a:lnTo>
                      <a:pt x="388" y="6209"/>
                    </a:lnTo>
                    <a:lnTo>
                      <a:pt x="2625" y="6209"/>
                    </a:lnTo>
                    <a:lnTo>
                      <a:pt x="5752" y="3265"/>
                    </a:lnTo>
                    <a:lnTo>
                      <a:pt x="223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7" name="Google Shape;867;p11"/>
              <p:cNvSpPr/>
              <p:nvPr/>
            </p:nvSpPr>
            <p:spPr>
              <a:xfrm>
                <a:off x="5377225" y="927325"/>
                <a:ext cx="143825" cy="155250"/>
              </a:xfrm>
              <a:custGeom>
                <a:rect b="b" l="l" r="r" t="t"/>
                <a:pathLst>
                  <a:path extrusionOk="0" h="6210" w="5753">
                    <a:moveTo>
                      <a:pt x="1" y="1"/>
                    </a:moveTo>
                    <a:lnTo>
                      <a:pt x="3516" y="3265"/>
                    </a:lnTo>
                    <a:lnTo>
                      <a:pt x="389" y="6209"/>
                    </a:lnTo>
                    <a:lnTo>
                      <a:pt x="2626" y="6209"/>
                    </a:lnTo>
                    <a:lnTo>
                      <a:pt x="5753" y="3265"/>
                    </a:lnTo>
                    <a:lnTo>
                      <a:pt x="223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8" name="Google Shape;868;p11"/>
              <p:cNvSpPr/>
              <p:nvPr/>
            </p:nvSpPr>
            <p:spPr>
              <a:xfrm>
                <a:off x="5465100" y="927325"/>
                <a:ext cx="143250" cy="155250"/>
              </a:xfrm>
              <a:custGeom>
                <a:rect b="b" l="l" r="r" t="t"/>
                <a:pathLst>
                  <a:path extrusionOk="0" h="6210" w="5730">
                    <a:moveTo>
                      <a:pt x="1" y="1"/>
                    </a:moveTo>
                    <a:lnTo>
                      <a:pt x="3493" y="3265"/>
                    </a:lnTo>
                    <a:lnTo>
                      <a:pt x="366" y="6209"/>
                    </a:lnTo>
                    <a:lnTo>
                      <a:pt x="2603" y="6209"/>
                    </a:lnTo>
                    <a:lnTo>
                      <a:pt x="5730" y="3265"/>
                    </a:lnTo>
                    <a:lnTo>
                      <a:pt x="223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9" name="Google Shape;869;p11"/>
              <p:cNvSpPr/>
              <p:nvPr/>
            </p:nvSpPr>
            <p:spPr>
              <a:xfrm>
                <a:off x="5552425" y="927325"/>
                <a:ext cx="143250" cy="155250"/>
              </a:xfrm>
              <a:custGeom>
                <a:rect b="b" l="l" r="r" t="t"/>
                <a:pathLst>
                  <a:path extrusionOk="0" h="6210" w="5730">
                    <a:moveTo>
                      <a:pt x="0" y="1"/>
                    </a:moveTo>
                    <a:lnTo>
                      <a:pt x="3492" y="3265"/>
                    </a:lnTo>
                    <a:lnTo>
                      <a:pt x="365" y="6209"/>
                    </a:lnTo>
                    <a:lnTo>
                      <a:pt x="2602" y="6209"/>
                    </a:lnTo>
                    <a:lnTo>
                      <a:pt x="5729" y="3265"/>
                    </a:lnTo>
                    <a:lnTo>
                      <a:pt x="223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0" name="Google Shape;870;p11"/>
              <p:cNvSpPr/>
              <p:nvPr/>
            </p:nvSpPr>
            <p:spPr>
              <a:xfrm>
                <a:off x="5639725" y="927325"/>
                <a:ext cx="143825" cy="155250"/>
              </a:xfrm>
              <a:custGeom>
                <a:rect b="b" l="l" r="r" t="t"/>
                <a:pathLst>
                  <a:path extrusionOk="0" h="6210" w="5753">
                    <a:moveTo>
                      <a:pt x="0" y="1"/>
                    </a:moveTo>
                    <a:lnTo>
                      <a:pt x="3493" y="3265"/>
                    </a:lnTo>
                    <a:lnTo>
                      <a:pt x="366" y="6209"/>
                    </a:lnTo>
                    <a:lnTo>
                      <a:pt x="2602" y="6209"/>
                    </a:lnTo>
                    <a:lnTo>
                      <a:pt x="5752" y="3265"/>
                    </a:lnTo>
                    <a:lnTo>
                      <a:pt x="223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1" name="Google Shape;871;p11"/>
              <p:cNvSpPr/>
              <p:nvPr/>
            </p:nvSpPr>
            <p:spPr>
              <a:xfrm>
                <a:off x="5727025" y="927325"/>
                <a:ext cx="143825" cy="155250"/>
              </a:xfrm>
              <a:custGeom>
                <a:rect b="b" l="l" r="r" t="t"/>
                <a:pathLst>
                  <a:path extrusionOk="0" h="6210" w="5753">
                    <a:moveTo>
                      <a:pt x="1" y="1"/>
                    </a:moveTo>
                    <a:lnTo>
                      <a:pt x="3516" y="3265"/>
                    </a:lnTo>
                    <a:lnTo>
                      <a:pt x="366" y="6209"/>
                    </a:lnTo>
                    <a:lnTo>
                      <a:pt x="2603" y="6209"/>
                    </a:lnTo>
                    <a:lnTo>
                      <a:pt x="5753" y="3265"/>
                    </a:lnTo>
                    <a:lnTo>
                      <a:pt x="223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872" name="Google Shape;872;p11"/>
            <p:cNvCxnSpPr/>
            <p:nvPr/>
          </p:nvCxnSpPr>
          <p:spPr>
            <a:xfrm>
              <a:off x="7315575" y="705500"/>
              <a:ext cx="19635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873" name="Google Shape;87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874" name="Google Shape;874;p11"/>
          <p:cNvSpPr txBox="1"/>
          <p:nvPr>
            <p:ph idx="1" type="subTitle"/>
          </p:nvPr>
        </p:nvSpPr>
        <p:spPr>
          <a:xfrm>
            <a:off x="2549400" y="2893950"/>
            <a:ext cx="4045200" cy="1235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"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7" name="Google Shape;877;p13"/>
          <p:cNvGrpSpPr/>
          <p:nvPr/>
        </p:nvGrpSpPr>
        <p:grpSpPr>
          <a:xfrm>
            <a:off x="392675" y="1621008"/>
            <a:ext cx="3009700" cy="1564192"/>
            <a:chOff x="392675" y="1513033"/>
            <a:chExt cx="3009700" cy="1564192"/>
          </a:xfrm>
        </p:grpSpPr>
        <p:sp>
          <p:nvSpPr>
            <p:cNvPr id="878" name="Google Shape;878;p13"/>
            <p:cNvSpPr/>
            <p:nvPr/>
          </p:nvSpPr>
          <p:spPr>
            <a:xfrm>
              <a:off x="878255" y="1659206"/>
              <a:ext cx="584816" cy="584816"/>
            </a:xfrm>
            <a:custGeom>
              <a:rect b="b" l="l" r="r" t="t"/>
              <a:pathLst>
                <a:path extrusionOk="0" fill="none" h="4813" w="4813">
                  <a:moveTo>
                    <a:pt x="0" y="0"/>
                  </a:moveTo>
                  <a:lnTo>
                    <a:pt x="4812" y="0"/>
                  </a:lnTo>
                  <a:lnTo>
                    <a:pt x="4812" y="4812"/>
                  </a:lnTo>
                  <a:lnTo>
                    <a:pt x="0" y="4812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13"/>
            <p:cNvSpPr/>
            <p:nvPr/>
          </p:nvSpPr>
          <p:spPr>
            <a:xfrm>
              <a:off x="820418" y="2301733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13"/>
            <p:cNvSpPr/>
            <p:nvPr/>
          </p:nvSpPr>
          <p:spPr>
            <a:xfrm>
              <a:off x="820418" y="1622632"/>
              <a:ext cx="122" cy="633540"/>
            </a:xfrm>
            <a:custGeom>
              <a:rect b="b" l="l" r="r" t="t"/>
              <a:pathLst>
                <a:path extrusionOk="0" fill="none" h="5214" w="1">
                  <a:moveTo>
                    <a:pt x="0" y="5213"/>
                  </a:moveTo>
                  <a:lnTo>
                    <a:pt x="0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13"/>
            <p:cNvSpPr/>
            <p:nvPr/>
          </p:nvSpPr>
          <p:spPr>
            <a:xfrm>
              <a:off x="820418" y="1601247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13"/>
            <p:cNvSpPr/>
            <p:nvPr/>
          </p:nvSpPr>
          <p:spPr>
            <a:xfrm>
              <a:off x="865983" y="1601247"/>
              <a:ext cx="633662" cy="122"/>
            </a:xfrm>
            <a:custGeom>
              <a:rect b="b" l="l" r="r" t="t"/>
              <a:pathLst>
                <a:path extrusionOk="0" fill="none" h="1" w="5215">
                  <a:moveTo>
                    <a:pt x="1" y="1"/>
                  </a:moveTo>
                  <a:lnTo>
                    <a:pt x="5214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13"/>
            <p:cNvSpPr/>
            <p:nvPr/>
          </p:nvSpPr>
          <p:spPr>
            <a:xfrm>
              <a:off x="1520782" y="1601247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13"/>
            <p:cNvSpPr/>
            <p:nvPr/>
          </p:nvSpPr>
          <p:spPr>
            <a:xfrm>
              <a:off x="1520782" y="1643896"/>
              <a:ext cx="122" cy="633540"/>
            </a:xfrm>
            <a:custGeom>
              <a:rect b="b" l="l" r="r" t="t"/>
              <a:pathLst>
                <a:path extrusionOk="0" fill="none" h="5214" w="1">
                  <a:moveTo>
                    <a:pt x="0" y="1"/>
                  </a:moveTo>
                  <a:lnTo>
                    <a:pt x="0" y="5214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13"/>
            <p:cNvSpPr/>
            <p:nvPr/>
          </p:nvSpPr>
          <p:spPr>
            <a:xfrm>
              <a:off x="1520782" y="2301733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13"/>
            <p:cNvSpPr/>
            <p:nvPr/>
          </p:nvSpPr>
          <p:spPr>
            <a:xfrm>
              <a:off x="844719" y="2301733"/>
              <a:ext cx="633540" cy="122"/>
            </a:xfrm>
            <a:custGeom>
              <a:rect b="b" l="l" r="r" t="t"/>
              <a:pathLst>
                <a:path extrusionOk="0" fill="none" h="1" w="5214">
                  <a:moveTo>
                    <a:pt x="5214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13"/>
            <p:cNvSpPr/>
            <p:nvPr/>
          </p:nvSpPr>
          <p:spPr>
            <a:xfrm>
              <a:off x="732082" y="1513033"/>
              <a:ext cx="880200" cy="877163"/>
            </a:xfrm>
            <a:custGeom>
              <a:rect b="b" l="l" r="r" t="t"/>
              <a:pathLst>
                <a:path extrusionOk="0" fill="none" h="7219" w="7244">
                  <a:moveTo>
                    <a:pt x="0" y="0"/>
                  </a:moveTo>
                  <a:lnTo>
                    <a:pt x="7243" y="0"/>
                  </a:lnTo>
                  <a:lnTo>
                    <a:pt x="7243" y="7218"/>
                  </a:lnTo>
                  <a:lnTo>
                    <a:pt x="0" y="7218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888" name="Google Shape;888;p13"/>
            <p:cNvCxnSpPr/>
            <p:nvPr/>
          </p:nvCxnSpPr>
          <p:spPr>
            <a:xfrm>
              <a:off x="1612275" y="1922650"/>
              <a:ext cx="17901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oval"/>
            </a:ln>
          </p:spPr>
        </p:cxnSp>
        <p:sp>
          <p:nvSpPr>
            <p:cNvPr id="889" name="Google Shape;889;p13"/>
            <p:cNvSpPr/>
            <p:nvPr/>
          </p:nvSpPr>
          <p:spPr>
            <a:xfrm>
              <a:off x="636097" y="2039765"/>
              <a:ext cx="94533" cy="122"/>
            </a:xfrm>
            <a:custGeom>
              <a:rect b="b" l="l" r="r" t="t"/>
              <a:pathLst>
                <a:path extrusionOk="0" fill="none" h="1" w="778">
                  <a:moveTo>
                    <a:pt x="778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13"/>
            <p:cNvSpPr/>
            <p:nvPr/>
          </p:nvSpPr>
          <p:spPr>
            <a:xfrm>
              <a:off x="642173" y="1802341"/>
              <a:ext cx="82382" cy="122"/>
            </a:xfrm>
            <a:custGeom>
              <a:rect b="b" l="l" r="r" t="t"/>
              <a:pathLst>
                <a:path extrusionOk="0" fill="none" h="1" w="678">
                  <a:moveTo>
                    <a:pt x="678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13"/>
            <p:cNvSpPr/>
            <p:nvPr/>
          </p:nvSpPr>
          <p:spPr>
            <a:xfrm>
              <a:off x="596487" y="1689583"/>
              <a:ext cx="128069" cy="122"/>
            </a:xfrm>
            <a:custGeom>
              <a:rect b="b" l="l" r="r" t="t"/>
              <a:pathLst>
                <a:path extrusionOk="0" fill="none" h="1" w="1054">
                  <a:moveTo>
                    <a:pt x="1054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92" name="Google Shape;892;p13"/>
            <p:cNvGrpSpPr/>
            <p:nvPr/>
          </p:nvGrpSpPr>
          <p:grpSpPr>
            <a:xfrm>
              <a:off x="392675" y="1922525"/>
              <a:ext cx="336300" cy="1154701"/>
              <a:chOff x="392675" y="1955343"/>
              <a:chExt cx="336300" cy="1116300"/>
            </a:xfrm>
          </p:grpSpPr>
          <p:cxnSp>
            <p:nvCxnSpPr>
              <p:cNvPr id="893" name="Google Shape;893;p13"/>
              <p:cNvCxnSpPr/>
              <p:nvPr/>
            </p:nvCxnSpPr>
            <p:spPr>
              <a:xfrm>
                <a:off x="420900" y="1955343"/>
                <a:ext cx="0" cy="1116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894" name="Google Shape;894;p13"/>
              <p:cNvCxnSpPr/>
              <p:nvPr/>
            </p:nvCxnSpPr>
            <p:spPr>
              <a:xfrm>
                <a:off x="418775" y="3067534"/>
                <a:ext cx="2271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cxnSp>
            <p:nvCxnSpPr>
              <p:cNvPr id="895" name="Google Shape;895;p13"/>
              <p:cNvCxnSpPr/>
              <p:nvPr/>
            </p:nvCxnSpPr>
            <p:spPr>
              <a:xfrm>
                <a:off x="392675" y="1955464"/>
                <a:ext cx="3363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oval"/>
                <a:tailEnd len="med" w="med" type="none"/>
              </a:ln>
            </p:spPr>
          </p:cxnSp>
        </p:grpSp>
        <p:sp>
          <p:nvSpPr>
            <p:cNvPr id="896" name="Google Shape;896;p13"/>
            <p:cNvSpPr/>
            <p:nvPr/>
          </p:nvSpPr>
          <p:spPr>
            <a:xfrm>
              <a:off x="1615281" y="2064188"/>
              <a:ext cx="64156" cy="122"/>
            </a:xfrm>
            <a:custGeom>
              <a:rect b="b" l="l" r="r" t="t"/>
              <a:pathLst>
                <a:path extrusionOk="0" fill="none" h="1" w="528">
                  <a:moveTo>
                    <a:pt x="1" y="0"/>
                  </a:moveTo>
                  <a:lnTo>
                    <a:pt x="527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13"/>
            <p:cNvSpPr/>
            <p:nvPr/>
          </p:nvSpPr>
          <p:spPr>
            <a:xfrm>
              <a:off x="1612256" y="2173787"/>
              <a:ext cx="100608" cy="122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13"/>
            <p:cNvSpPr/>
            <p:nvPr/>
          </p:nvSpPr>
          <p:spPr>
            <a:xfrm>
              <a:off x="1612144" y="1732231"/>
              <a:ext cx="100608" cy="122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13"/>
            <p:cNvSpPr/>
            <p:nvPr/>
          </p:nvSpPr>
          <p:spPr>
            <a:xfrm>
              <a:off x="1612156" y="1823604"/>
              <a:ext cx="76307" cy="122"/>
            </a:xfrm>
            <a:custGeom>
              <a:rect b="b" l="l" r="r" t="t"/>
              <a:pathLst>
                <a:path extrusionOk="0" fill="none" h="1" w="628">
                  <a:moveTo>
                    <a:pt x="1" y="1"/>
                  </a:moveTo>
                  <a:lnTo>
                    <a:pt x="627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0" name="Google Shape;900;p13"/>
          <p:cNvGrpSpPr/>
          <p:nvPr/>
        </p:nvGrpSpPr>
        <p:grpSpPr>
          <a:xfrm>
            <a:off x="3363525" y="1622521"/>
            <a:ext cx="3042600" cy="1562680"/>
            <a:chOff x="3363525" y="1622521"/>
            <a:chExt cx="3042600" cy="1562680"/>
          </a:xfrm>
        </p:grpSpPr>
        <p:grpSp>
          <p:nvGrpSpPr>
            <p:cNvPr id="901" name="Google Shape;901;p13"/>
            <p:cNvGrpSpPr/>
            <p:nvPr/>
          </p:nvGrpSpPr>
          <p:grpSpPr>
            <a:xfrm>
              <a:off x="3363525" y="1622521"/>
              <a:ext cx="3042600" cy="877163"/>
              <a:chOff x="3363525" y="1503696"/>
              <a:chExt cx="3042600" cy="877163"/>
            </a:xfrm>
          </p:grpSpPr>
          <p:sp>
            <p:nvSpPr>
              <p:cNvPr id="902" name="Google Shape;902;p13"/>
              <p:cNvSpPr/>
              <p:nvPr/>
            </p:nvSpPr>
            <p:spPr>
              <a:xfrm>
                <a:off x="3828305" y="1649868"/>
                <a:ext cx="584816" cy="584816"/>
              </a:xfrm>
              <a:custGeom>
                <a:rect b="b" l="l" r="r" t="t"/>
                <a:pathLst>
                  <a:path extrusionOk="0" fill="none" h="4813" w="4813">
                    <a:moveTo>
                      <a:pt x="0" y="0"/>
                    </a:moveTo>
                    <a:lnTo>
                      <a:pt x="4812" y="0"/>
                    </a:lnTo>
                    <a:lnTo>
                      <a:pt x="4812" y="4812"/>
                    </a:lnTo>
                    <a:lnTo>
                      <a:pt x="0" y="4812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3" name="Google Shape;903;p13"/>
              <p:cNvSpPr/>
              <p:nvPr/>
            </p:nvSpPr>
            <p:spPr>
              <a:xfrm>
                <a:off x="3770468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4" name="Google Shape;904;p13"/>
              <p:cNvSpPr/>
              <p:nvPr/>
            </p:nvSpPr>
            <p:spPr>
              <a:xfrm>
                <a:off x="3770468" y="16132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5" name="Google Shape;905;p13"/>
              <p:cNvSpPr/>
              <p:nvPr/>
            </p:nvSpPr>
            <p:spPr>
              <a:xfrm>
                <a:off x="3770468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6" name="Google Shape;906;p13"/>
              <p:cNvSpPr/>
              <p:nvPr/>
            </p:nvSpPr>
            <p:spPr>
              <a:xfrm>
                <a:off x="3816033" y="15919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7" name="Google Shape;907;p13"/>
              <p:cNvSpPr/>
              <p:nvPr/>
            </p:nvSpPr>
            <p:spPr>
              <a:xfrm>
                <a:off x="4470832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8" name="Google Shape;908;p13"/>
              <p:cNvSpPr/>
              <p:nvPr/>
            </p:nvSpPr>
            <p:spPr>
              <a:xfrm>
                <a:off x="4470832" y="16345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9" name="Google Shape;909;p13"/>
              <p:cNvSpPr/>
              <p:nvPr/>
            </p:nvSpPr>
            <p:spPr>
              <a:xfrm>
                <a:off x="4470832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0" name="Google Shape;910;p13"/>
              <p:cNvSpPr/>
              <p:nvPr/>
            </p:nvSpPr>
            <p:spPr>
              <a:xfrm>
                <a:off x="3794769" y="22923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1" name="Google Shape;911;p13"/>
              <p:cNvSpPr/>
              <p:nvPr/>
            </p:nvSpPr>
            <p:spPr>
              <a:xfrm>
                <a:off x="3682132" y="15036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2" name="Google Shape;912;p13"/>
              <p:cNvSpPr/>
              <p:nvPr/>
            </p:nvSpPr>
            <p:spPr>
              <a:xfrm>
                <a:off x="3586147" y="2030427"/>
                <a:ext cx="94533" cy="122"/>
              </a:xfrm>
              <a:custGeom>
                <a:rect b="b" l="l" r="r" t="t"/>
                <a:pathLst>
                  <a:path extrusionOk="0" fill="none" h="1" w="778">
                    <a:moveTo>
                      <a:pt x="778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3" name="Google Shape;913;p13"/>
              <p:cNvSpPr/>
              <p:nvPr/>
            </p:nvSpPr>
            <p:spPr>
              <a:xfrm>
                <a:off x="3592223" y="1793003"/>
                <a:ext cx="82382" cy="122"/>
              </a:xfrm>
              <a:custGeom>
                <a:rect b="b" l="l" r="r" t="t"/>
                <a:pathLst>
                  <a:path extrusionOk="0" fill="none" h="1" w="678">
                    <a:moveTo>
                      <a:pt x="678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4" name="Google Shape;914;p13"/>
              <p:cNvSpPr/>
              <p:nvPr/>
            </p:nvSpPr>
            <p:spPr>
              <a:xfrm>
                <a:off x="3546537" y="1680245"/>
                <a:ext cx="128069" cy="122"/>
              </a:xfrm>
              <a:custGeom>
                <a:rect b="b" l="l" r="r" t="t"/>
                <a:pathLst>
                  <a:path extrusionOk="0" fill="none" h="1" w="1054">
                    <a:moveTo>
                      <a:pt x="1054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915" name="Google Shape;915;p13"/>
              <p:cNvCxnSpPr/>
              <p:nvPr/>
            </p:nvCxnSpPr>
            <p:spPr>
              <a:xfrm>
                <a:off x="3363525" y="1913003"/>
                <a:ext cx="315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16" name="Google Shape;916;p13"/>
              <p:cNvSpPr/>
              <p:nvPr/>
            </p:nvSpPr>
            <p:spPr>
              <a:xfrm>
                <a:off x="4565331" y="20548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7" name="Google Shape;917;p13"/>
              <p:cNvSpPr/>
              <p:nvPr/>
            </p:nvSpPr>
            <p:spPr>
              <a:xfrm>
                <a:off x="4562306" y="2164449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8" name="Google Shape;918;p13"/>
              <p:cNvSpPr/>
              <p:nvPr/>
            </p:nvSpPr>
            <p:spPr>
              <a:xfrm>
                <a:off x="4562194" y="17228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9" name="Google Shape;919;p13"/>
              <p:cNvSpPr/>
              <p:nvPr/>
            </p:nvSpPr>
            <p:spPr>
              <a:xfrm>
                <a:off x="4562206" y="18142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920" name="Google Shape;920;p13"/>
              <p:cNvCxnSpPr/>
              <p:nvPr/>
            </p:nvCxnSpPr>
            <p:spPr>
              <a:xfrm>
                <a:off x="4565325" y="1922925"/>
                <a:ext cx="1840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</p:grpSp>
        <p:grpSp>
          <p:nvGrpSpPr>
            <p:cNvPr id="921" name="Google Shape;921;p13"/>
            <p:cNvGrpSpPr/>
            <p:nvPr/>
          </p:nvGrpSpPr>
          <p:grpSpPr>
            <a:xfrm>
              <a:off x="3369450" y="2030500"/>
              <a:ext cx="227100" cy="1154701"/>
              <a:chOff x="418775" y="1955343"/>
              <a:chExt cx="227100" cy="1116300"/>
            </a:xfrm>
          </p:grpSpPr>
          <p:cxnSp>
            <p:nvCxnSpPr>
              <p:cNvPr id="922" name="Google Shape;922;p13"/>
              <p:cNvCxnSpPr/>
              <p:nvPr/>
            </p:nvCxnSpPr>
            <p:spPr>
              <a:xfrm>
                <a:off x="420900" y="1955343"/>
                <a:ext cx="0" cy="1116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3" name="Google Shape;923;p13"/>
              <p:cNvCxnSpPr/>
              <p:nvPr/>
            </p:nvCxnSpPr>
            <p:spPr>
              <a:xfrm>
                <a:off x="418775" y="3067534"/>
                <a:ext cx="2271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</p:grpSp>
      </p:grpSp>
      <p:grpSp>
        <p:nvGrpSpPr>
          <p:cNvPr id="924" name="Google Shape;924;p13"/>
          <p:cNvGrpSpPr/>
          <p:nvPr/>
        </p:nvGrpSpPr>
        <p:grpSpPr>
          <a:xfrm>
            <a:off x="6368275" y="1619796"/>
            <a:ext cx="3003300" cy="1565405"/>
            <a:chOff x="6368275" y="1619796"/>
            <a:chExt cx="3003300" cy="1565405"/>
          </a:xfrm>
        </p:grpSpPr>
        <p:grpSp>
          <p:nvGrpSpPr>
            <p:cNvPr id="925" name="Google Shape;925;p13"/>
            <p:cNvGrpSpPr/>
            <p:nvPr/>
          </p:nvGrpSpPr>
          <p:grpSpPr>
            <a:xfrm>
              <a:off x="6368275" y="1619796"/>
              <a:ext cx="3003300" cy="877163"/>
              <a:chOff x="3363525" y="1503696"/>
              <a:chExt cx="3003300" cy="877163"/>
            </a:xfrm>
          </p:grpSpPr>
          <p:cxnSp>
            <p:nvCxnSpPr>
              <p:cNvPr id="926" name="Google Shape;926;p13"/>
              <p:cNvCxnSpPr/>
              <p:nvPr/>
            </p:nvCxnSpPr>
            <p:spPr>
              <a:xfrm>
                <a:off x="4565325" y="1925200"/>
                <a:ext cx="18015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sp>
            <p:nvSpPr>
              <p:cNvPr id="927" name="Google Shape;927;p13"/>
              <p:cNvSpPr/>
              <p:nvPr/>
            </p:nvSpPr>
            <p:spPr>
              <a:xfrm>
                <a:off x="3828305" y="1649868"/>
                <a:ext cx="584816" cy="584816"/>
              </a:xfrm>
              <a:custGeom>
                <a:rect b="b" l="l" r="r" t="t"/>
                <a:pathLst>
                  <a:path extrusionOk="0" fill="none" h="4813" w="4813">
                    <a:moveTo>
                      <a:pt x="0" y="0"/>
                    </a:moveTo>
                    <a:lnTo>
                      <a:pt x="4812" y="0"/>
                    </a:lnTo>
                    <a:lnTo>
                      <a:pt x="4812" y="4812"/>
                    </a:lnTo>
                    <a:lnTo>
                      <a:pt x="0" y="4812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8" name="Google Shape;928;p13"/>
              <p:cNvSpPr/>
              <p:nvPr/>
            </p:nvSpPr>
            <p:spPr>
              <a:xfrm>
                <a:off x="3770468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9" name="Google Shape;929;p13"/>
              <p:cNvSpPr/>
              <p:nvPr/>
            </p:nvSpPr>
            <p:spPr>
              <a:xfrm>
                <a:off x="3770468" y="16132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0" name="Google Shape;930;p13"/>
              <p:cNvSpPr/>
              <p:nvPr/>
            </p:nvSpPr>
            <p:spPr>
              <a:xfrm>
                <a:off x="3770468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1" name="Google Shape;931;p13"/>
              <p:cNvSpPr/>
              <p:nvPr/>
            </p:nvSpPr>
            <p:spPr>
              <a:xfrm>
                <a:off x="3816033" y="15919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2" name="Google Shape;932;p13"/>
              <p:cNvSpPr/>
              <p:nvPr/>
            </p:nvSpPr>
            <p:spPr>
              <a:xfrm>
                <a:off x="4470832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3" name="Google Shape;933;p13"/>
              <p:cNvSpPr/>
              <p:nvPr/>
            </p:nvSpPr>
            <p:spPr>
              <a:xfrm>
                <a:off x="4470832" y="16345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4" name="Google Shape;934;p13"/>
              <p:cNvSpPr/>
              <p:nvPr/>
            </p:nvSpPr>
            <p:spPr>
              <a:xfrm>
                <a:off x="4470832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5" name="Google Shape;935;p13"/>
              <p:cNvSpPr/>
              <p:nvPr/>
            </p:nvSpPr>
            <p:spPr>
              <a:xfrm>
                <a:off x="3794769" y="22923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6" name="Google Shape;936;p13"/>
              <p:cNvSpPr/>
              <p:nvPr/>
            </p:nvSpPr>
            <p:spPr>
              <a:xfrm>
                <a:off x="3682132" y="15036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7" name="Google Shape;937;p13"/>
              <p:cNvSpPr/>
              <p:nvPr/>
            </p:nvSpPr>
            <p:spPr>
              <a:xfrm>
                <a:off x="3586147" y="2030427"/>
                <a:ext cx="94533" cy="122"/>
              </a:xfrm>
              <a:custGeom>
                <a:rect b="b" l="l" r="r" t="t"/>
                <a:pathLst>
                  <a:path extrusionOk="0" fill="none" h="1" w="778">
                    <a:moveTo>
                      <a:pt x="778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8" name="Google Shape;938;p13"/>
              <p:cNvSpPr/>
              <p:nvPr/>
            </p:nvSpPr>
            <p:spPr>
              <a:xfrm>
                <a:off x="3592223" y="1793003"/>
                <a:ext cx="82382" cy="122"/>
              </a:xfrm>
              <a:custGeom>
                <a:rect b="b" l="l" r="r" t="t"/>
                <a:pathLst>
                  <a:path extrusionOk="0" fill="none" h="1" w="678">
                    <a:moveTo>
                      <a:pt x="678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9" name="Google Shape;939;p13"/>
              <p:cNvSpPr/>
              <p:nvPr/>
            </p:nvSpPr>
            <p:spPr>
              <a:xfrm>
                <a:off x="3546537" y="1680245"/>
                <a:ext cx="128069" cy="122"/>
              </a:xfrm>
              <a:custGeom>
                <a:rect b="b" l="l" r="r" t="t"/>
                <a:pathLst>
                  <a:path extrusionOk="0" fill="none" h="1" w="1054">
                    <a:moveTo>
                      <a:pt x="1054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940" name="Google Shape;940;p13"/>
              <p:cNvCxnSpPr/>
              <p:nvPr/>
            </p:nvCxnSpPr>
            <p:spPr>
              <a:xfrm>
                <a:off x="3363525" y="1925203"/>
                <a:ext cx="315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41" name="Google Shape;941;p13"/>
              <p:cNvSpPr/>
              <p:nvPr/>
            </p:nvSpPr>
            <p:spPr>
              <a:xfrm>
                <a:off x="4565331" y="20548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2" name="Google Shape;942;p13"/>
              <p:cNvSpPr/>
              <p:nvPr/>
            </p:nvSpPr>
            <p:spPr>
              <a:xfrm>
                <a:off x="4562306" y="2164449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3" name="Google Shape;943;p13"/>
              <p:cNvSpPr/>
              <p:nvPr/>
            </p:nvSpPr>
            <p:spPr>
              <a:xfrm>
                <a:off x="4562194" y="17228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4" name="Google Shape;944;p13"/>
              <p:cNvSpPr/>
              <p:nvPr/>
            </p:nvSpPr>
            <p:spPr>
              <a:xfrm>
                <a:off x="4562206" y="18142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45" name="Google Shape;945;p13"/>
            <p:cNvGrpSpPr/>
            <p:nvPr/>
          </p:nvGrpSpPr>
          <p:grpSpPr>
            <a:xfrm>
              <a:off x="6374325" y="2030500"/>
              <a:ext cx="227100" cy="1154701"/>
              <a:chOff x="418775" y="1955343"/>
              <a:chExt cx="227100" cy="1116300"/>
            </a:xfrm>
          </p:grpSpPr>
          <p:cxnSp>
            <p:nvCxnSpPr>
              <p:cNvPr id="946" name="Google Shape;946;p13"/>
              <p:cNvCxnSpPr/>
              <p:nvPr/>
            </p:nvCxnSpPr>
            <p:spPr>
              <a:xfrm>
                <a:off x="420900" y="1955343"/>
                <a:ext cx="0" cy="1116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47" name="Google Shape;947;p13"/>
              <p:cNvCxnSpPr/>
              <p:nvPr/>
            </p:nvCxnSpPr>
            <p:spPr>
              <a:xfrm>
                <a:off x="418775" y="3067534"/>
                <a:ext cx="2271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</p:grpSp>
      </p:grpSp>
      <p:grpSp>
        <p:nvGrpSpPr>
          <p:cNvPr id="948" name="Google Shape;948;p13"/>
          <p:cNvGrpSpPr/>
          <p:nvPr/>
        </p:nvGrpSpPr>
        <p:grpSpPr>
          <a:xfrm>
            <a:off x="1463060" y="-2483486"/>
            <a:ext cx="7884219" cy="3433770"/>
            <a:chOff x="24125" y="294775"/>
            <a:chExt cx="7767703" cy="3383025"/>
          </a:xfrm>
        </p:grpSpPr>
        <p:sp>
          <p:nvSpPr>
            <p:cNvPr id="949" name="Google Shape;949;p13"/>
            <p:cNvSpPr/>
            <p:nvPr/>
          </p:nvSpPr>
          <p:spPr>
            <a:xfrm>
              <a:off x="1686375" y="607200"/>
              <a:ext cx="142125" cy="129550"/>
            </a:xfrm>
            <a:custGeom>
              <a:rect b="b" l="l" r="r" t="t"/>
              <a:pathLst>
                <a:path extrusionOk="0" h="5182" w="5685">
                  <a:moveTo>
                    <a:pt x="2834" y="1"/>
                  </a:moveTo>
                  <a:cubicBezTo>
                    <a:pt x="2169" y="1"/>
                    <a:pt x="1507" y="252"/>
                    <a:pt x="1005" y="754"/>
                  </a:cubicBezTo>
                  <a:cubicBezTo>
                    <a:pt x="1" y="1781"/>
                    <a:pt x="1" y="3402"/>
                    <a:pt x="1005" y="4429"/>
                  </a:cubicBezTo>
                  <a:cubicBezTo>
                    <a:pt x="1507" y="4931"/>
                    <a:pt x="2169" y="5182"/>
                    <a:pt x="2834" y="5182"/>
                  </a:cubicBezTo>
                  <a:cubicBezTo>
                    <a:pt x="3499" y="5182"/>
                    <a:pt x="4166" y="4931"/>
                    <a:pt x="4680" y="4429"/>
                  </a:cubicBezTo>
                  <a:cubicBezTo>
                    <a:pt x="5684" y="3402"/>
                    <a:pt x="5684" y="1781"/>
                    <a:pt x="4680" y="754"/>
                  </a:cubicBezTo>
                  <a:cubicBezTo>
                    <a:pt x="4166" y="252"/>
                    <a:pt x="3499" y="1"/>
                    <a:pt x="2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13"/>
            <p:cNvSpPr/>
            <p:nvPr/>
          </p:nvSpPr>
          <p:spPr>
            <a:xfrm>
              <a:off x="66098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13"/>
            <p:cNvSpPr/>
            <p:nvPr/>
          </p:nvSpPr>
          <p:spPr>
            <a:xfrm>
              <a:off x="67216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13"/>
            <p:cNvSpPr/>
            <p:nvPr/>
          </p:nvSpPr>
          <p:spPr>
            <a:xfrm>
              <a:off x="68340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13"/>
            <p:cNvSpPr/>
            <p:nvPr/>
          </p:nvSpPr>
          <p:spPr>
            <a:xfrm>
              <a:off x="69459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13"/>
            <p:cNvSpPr/>
            <p:nvPr/>
          </p:nvSpPr>
          <p:spPr>
            <a:xfrm>
              <a:off x="70577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607" y="3721"/>
                  </a:lnTo>
                  <a:lnTo>
                    <a:pt x="5980" y="3721"/>
                  </a:lnTo>
                  <a:lnTo>
                    <a:pt x="239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13"/>
            <p:cNvSpPr/>
            <p:nvPr/>
          </p:nvSpPr>
          <p:spPr>
            <a:xfrm>
              <a:off x="71701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13"/>
            <p:cNvSpPr/>
            <p:nvPr/>
          </p:nvSpPr>
          <p:spPr>
            <a:xfrm>
              <a:off x="728200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1" y="0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13"/>
            <p:cNvSpPr/>
            <p:nvPr/>
          </p:nvSpPr>
          <p:spPr>
            <a:xfrm>
              <a:off x="2406525" y="1218350"/>
              <a:ext cx="5385303" cy="1110475"/>
            </a:xfrm>
            <a:custGeom>
              <a:rect b="b" l="l" r="r" t="t"/>
              <a:pathLst>
                <a:path extrusionOk="0" h="44419" w="206136">
                  <a:moveTo>
                    <a:pt x="183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297"/>
                    <a:pt x="91" y="388"/>
                    <a:pt x="183" y="388"/>
                  </a:cubicBezTo>
                  <a:lnTo>
                    <a:pt x="31887" y="388"/>
                  </a:lnTo>
                  <a:lnTo>
                    <a:pt x="54507" y="23031"/>
                  </a:lnTo>
                  <a:lnTo>
                    <a:pt x="101870" y="23031"/>
                  </a:lnTo>
                  <a:lnTo>
                    <a:pt x="123257" y="44418"/>
                  </a:lnTo>
                  <a:lnTo>
                    <a:pt x="205930" y="44418"/>
                  </a:lnTo>
                  <a:cubicBezTo>
                    <a:pt x="206044" y="44418"/>
                    <a:pt x="206136" y="44327"/>
                    <a:pt x="206136" y="44213"/>
                  </a:cubicBezTo>
                  <a:cubicBezTo>
                    <a:pt x="206136" y="44122"/>
                    <a:pt x="206044" y="44030"/>
                    <a:pt x="205930" y="44030"/>
                  </a:cubicBezTo>
                  <a:lnTo>
                    <a:pt x="123417" y="44030"/>
                  </a:lnTo>
                  <a:lnTo>
                    <a:pt x="102029" y="22643"/>
                  </a:lnTo>
                  <a:lnTo>
                    <a:pt x="54667" y="22643"/>
                  </a:lnTo>
                  <a:lnTo>
                    <a:pt x="320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13"/>
            <p:cNvSpPr/>
            <p:nvPr/>
          </p:nvSpPr>
          <p:spPr>
            <a:xfrm>
              <a:off x="987925" y="355975"/>
              <a:ext cx="6210225" cy="1468400"/>
            </a:xfrm>
            <a:custGeom>
              <a:rect b="b" l="l" r="r" t="t"/>
              <a:pathLst>
                <a:path extrusionOk="0" h="58736" w="248409">
                  <a:moveTo>
                    <a:pt x="248203" y="1"/>
                  </a:moveTo>
                  <a:cubicBezTo>
                    <a:pt x="248151" y="1"/>
                    <a:pt x="248100" y="18"/>
                    <a:pt x="248066" y="52"/>
                  </a:cubicBezTo>
                  <a:lnTo>
                    <a:pt x="196663" y="51455"/>
                  </a:lnTo>
                  <a:lnTo>
                    <a:pt x="175778" y="51455"/>
                  </a:lnTo>
                  <a:lnTo>
                    <a:pt x="155760" y="31460"/>
                  </a:lnTo>
                  <a:lnTo>
                    <a:pt x="121112" y="31460"/>
                  </a:lnTo>
                  <a:lnTo>
                    <a:pt x="94200" y="58371"/>
                  </a:lnTo>
                  <a:lnTo>
                    <a:pt x="183" y="58371"/>
                  </a:lnTo>
                  <a:cubicBezTo>
                    <a:pt x="92" y="58371"/>
                    <a:pt x="0" y="58439"/>
                    <a:pt x="0" y="58553"/>
                  </a:cubicBezTo>
                  <a:cubicBezTo>
                    <a:pt x="0" y="58645"/>
                    <a:pt x="92" y="58736"/>
                    <a:pt x="183" y="58736"/>
                  </a:cubicBezTo>
                  <a:lnTo>
                    <a:pt x="94360" y="58736"/>
                  </a:lnTo>
                  <a:lnTo>
                    <a:pt x="121248" y="31848"/>
                  </a:lnTo>
                  <a:lnTo>
                    <a:pt x="155623" y="31848"/>
                  </a:lnTo>
                  <a:lnTo>
                    <a:pt x="175618" y="51843"/>
                  </a:lnTo>
                  <a:lnTo>
                    <a:pt x="196823" y="51843"/>
                  </a:lnTo>
                  <a:lnTo>
                    <a:pt x="248340" y="326"/>
                  </a:lnTo>
                  <a:cubicBezTo>
                    <a:pt x="248408" y="235"/>
                    <a:pt x="248408" y="121"/>
                    <a:pt x="248340" y="52"/>
                  </a:cubicBezTo>
                  <a:cubicBezTo>
                    <a:pt x="248306" y="18"/>
                    <a:pt x="248254" y="1"/>
                    <a:pt x="2482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13"/>
            <p:cNvSpPr/>
            <p:nvPr/>
          </p:nvSpPr>
          <p:spPr>
            <a:xfrm>
              <a:off x="1265250" y="1389550"/>
              <a:ext cx="6299250" cy="1955000"/>
            </a:xfrm>
            <a:custGeom>
              <a:rect b="b" l="l" r="r" t="t"/>
              <a:pathLst>
                <a:path extrusionOk="0" h="78200" w="251970">
                  <a:moveTo>
                    <a:pt x="389" y="0"/>
                  </a:moveTo>
                  <a:cubicBezTo>
                    <a:pt x="160" y="0"/>
                    <a:pt x="1" y="183"/>
                    <a:pt x="1" y="388"/>
                  </a:cubicBezTo>
                  <a:cubicBezTo>
                    <a:pt x="1" y="593"/>
                    <a:pt x="160" y="776"/>
                    <a:pt x="389" y="776"/>
                  </a:cubicBezTo>
                  <a:lnTo>
                    <a:pt x="66217" y="776"/>
                  </a:lnTo>
                  <a:lnTo>
                    <a:pt x="89179" y="23738"/>
                  </a:lnTo>
                  <a:lnTo>
                    <a:pt x="125197" y="23738"/>
                  </a:lnTo>
                  <a:lnTo>
                    <a:pt x="179659" y="78199"/>
                  </a:lnTo>
                  <a:lnTo>
                    <a:pt x="251581" y="78199"/>
                  </a:lnTo>
                  <a:cubicBezTo>
                    <a:pt x="251787" y="78199"/>
                    <a:pt x="251969" y="78040"/>
                    <a:pt x="251969" y="77834"/>
                  </a:cubicBezTo>
                  <a:cubicBezTo>
                    <a:pt x="251969" y="77606"/>
                    <a:pt x="251787" y="77446"/>
                    <a:pt x="251581" y="77446"/>
                  </a:cubicBezTo>
                  <a:lnTo>
                    <a:pt x="179978" y="77446"/>
                  </a:lnTo>
                  <a:lnTo>
                    <a:pt x="125517" y="22962"/>
                  </a:lnTo>
                  <a:lnTo>
                    <a:pt x="89499" y="22962"/>
                  </a:lnTo>
                  <a:lnTo>
                    <a:pt x="66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13"/>
            <p:cNvSpPr/>
            <p:nvPr/>
          </p:nvSpPr>
          <p:spPr>
            <a:xfrm>
              <a:off x="1631600" y="1974425"/>
              <a:ext cx="6160000" cy="1095650"/>
            </a:xfrm>
            <a:custGeom>
              <a:rect b="b" l="l" r="r" t="t"/>
              <a:pathLst>
                <a:path extrusionOk="0" h="43826" w="246400">
                  <a:moveTo>
                    <a:pt x="183" y="1"/>
                  </a:moveTo>
                  <a:cubicBezTo>
                    <a:pt x="69" y="1"/>
                    <a:pt x="0" y="92"/>
                    <a:pt x="0" y="206"/>
                  </a:cubicBezTo>
                  <a:cubicBezTo>
                    <a:pt x="0" y="298"/>
                    <a:pt x="69" y="389"/>
                    <a:pt x="183" y="389"/>
                  </a:cubicBezTo>
                  <a:lnTo>
                    <a:pt x="61286" y="389"/>
                  </a:lnTo>
                  <a:lnTo>
                    <a:pt x="104723" y="43825"/>
                  </a:lnTo>
                  <a:lnTo>
                    <a:pt x="165210" y="43825"/>
                  </a:lnTo>
                  <a:lnTo>
                    <a:pt x="207414" y="1599"/>
                  </a:lnTo>
                  <a:lnTo>
                    <a:pt x="246217" y="1599"/>
                  </a:lnTo>
                  <a:cubicBezTo>
                    <a:pt x="246308" y="1599"/>
                    <a:pt x="246400" y="1507"/>
                    <a:pt x="246400" y="1416"/>
                  </a:cubicBezTo>
                  <a:cubicBezTo>
                    <a:pt x="246400" y="1302"/>
                    <a:pt x="246308" y="1233"/>
                    <a:pt x="246217" y="1233"/>
                  </a:cubicBezTo>
                  <a:lnTo>
                    <a:pt x="207254" y="1233"/>
                  </a:lnTo>
                  <a:lnTo>
                    <a:pt x="165050" y="43437"/>
                  </a:lnTo>
                  <a:lnTo>
                    <a:pt x="104883" y="43437"/>
                  </a:lnTo>
                  <a:lnTo>
                    <a:pt x="614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13"/>
            <p:cNvSpPr/>
            <p:nvPr/>
          </p:nvSpPr>
          <p:spPr>
            <a:xfrm>
              <a:off x="1978550" y="331575"/>
              <a:ext cx="4691750" cy="1289675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13"/>
            <p:cNvSpPr/>
            <p:nvPr/>
          </p:nvSpPr>
          <p:spPr>
            <a:xfrm>
              <a:off x="937150" y="2104550"/>
              <a:ext cx="6622775" cy="1510475"/>
            </a:xfrm>
            <a:custGeom>
              <a:rect b="b" l="l" r="r" t="t"/>
              <a:pathLst>
                <a:path extrusionOk="0" h="60419" w="264911">
                  <a:moveTo>
                    <a:pt x="183" y="0"/>
                  </a:moveTo>
                  <a:cubicBezTo>
                    <a:pt x="91" y="0"/>
                    <a:pt x="0" y="69"/>
                    <a:pt x="0" y="183"/>
                  </a:cubicBezTo>
                  <a:cubicBezTo>
                    <a:pt x="0" y="297"/>
                    <a:pt x="91" y="365"/>
                    <a:pt x="183" y="365"/>
                  </a:cubicBezTo>
                  <a:lnTo>
                    <a:pt x="57177" y="365"/>
                  </a:lnTo>
                  <a:lnTo>
                    <a:pt x="70941" y="14129"/>
                  </a:lnTo>
                  <a:lnTo>
                    <a:pt x="129214" y="14129"/>
                  </a:lnTo>
                  <a:lnTo>
                    <a:pt x="175504" y="60419"/>
                  </a:lnTo>
                  <a:lnTo>
                    <a:pt x="203419" y="60419"/>
                  </a:lnTo>
                  <a:lnTo>
                    <a:pt x="232316" y="31499"/>
                  </a:lnTo>
                  <a:lnTo>
                    <a:pt x="264705" y="31499"/>
                  </a:lnTo>
                  <a:cubicBezTo>
                    <a:pt x="264819" y="31499"/>
                    <a:pt x="264911" y="31430"/>
                    <a:pt x="264911" y="31316"/>
                  </a:cubicBezTo>
                  <a:cubicBezTo>
                    <a:pt x="264911" y="31225"/>
                    <a:pt x="264819" y="31134"/>
                    <a:pt x="264705" y="31134"/>
                  </a:cubicBezTo>
                  <a:lnTo>
                    <a:pt x="232156" y="31134"/>
                  </a:lnTo>
                  <a:lnTo>
                    <a:pt x="203259" y="60031"/>
                  </a:lnTo>
                  <a:lnTo>
                    <a:pt x="175664" y="60031"/>
                  </a:lnTo>
                  <a:lnTo>
                    <a:pt x="129374" y="13764"/>
                  </a:lnTo>
                  <a:lnTo>
                    <a:pt x="71101" y="13764"/>
                  </a:lnTo>
                  <a:lnTo>
                    <a:pt x="573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13"/>
            <p:cNvSpPr/>
            <p:nvPr/>
          </p:nvSpPr>
          <p:spPr>
            <a:xfrm>
              <a:off x="1664700" y="294775"/>
              <a:ext cx="3135650" cy="766675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13"/>
            <p:cNvSpPr/>
            <p:nvPr/>
          </p:nvSpPr>
          <p:spPr>
            <a:xfrm>
              <a:off x="100600" y="2193550"/>
              <a:ext cx="3410675" cy="530725"/>
            </a:xfrm>
            <a:custGeom>
              <a:rect b="b" l="l" r="r" t="t"/>
              <a:pathLst>
                <a:path extrusionOk="0" h="21229" w="136427">
                  <a:moveTo>
                    <a:pt x="20748" y="1"/>
                  </a:moveTo>
                  <a:lnTo>
                    <a:pt x="160" y="20589"/>
                  </a:lnTo>
                  <a:cubicBezTo>
                    <a:pt x="0" y="20726"/>
                    <a:pt x="0" y="20977"/>
                    <a:pt x="160" y="21114"/>
                  </a:cubicBezTo>
                  <a:cubicBezTo>
                    <a:pt x="228" y="21205"/>
                    <a:pt x="342" y="21228"/>
                    <a:pt x="434" y="21228"/>
                  </a:cubicBezTo>
                  <a:cubicBezTo>
                    <a:pt x="525" y="21228"/>
                    <a:pt x="616" y="21205"/>
                    <a:pt x="708" y="21114"/>
                  </a:cubicBezTo>
                  <a:lnTo>
                    <a:pt x="21045" y="777"/>
                  </a:lnTo>
                  <a:lnTo>
                    <a:pt x="85390" y="777"/>
                  </a:lnTo>
                  <a:lnTo>
                    <a:pt x="103307" y="18672"/>
                  </a:lnTo>
                  <a:lnTo>
                    <a:pt x="136039" y="18672"/>
                  </a:lnTo>
                  <a:cubicBezTo>
                    <a:pt x="136267" y="18672"/>
                    <a:pt x="136427" y="18512"/>
                    <a:pt x="136427" y="18307"/>
                  </a:cubicBezTo>
                  <a:cubicBezTo>
                    <a:pt x="136427" y="18078"/>
                    <a:pt x="136267" y="17919"/>
                    <a:pt x="136039" y="17919"/>
                  </a:cubicBezTo>
                  <a:lnTo>
                    <a:pt x="103627" y="17919"/>
                  </a:lnTo>
                  <a:lnTo>
                    <a:pt x="857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13"/>
            <p:cNvSpPr/>
            <p:nvPr/>
          </p:nvSpPr>
          <p:spPr>
            <a:xfrm>
              <a:off x="106300" y="832600"/>
              <a:ext cx="2024625" cy="395475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13"/>
            <p:cNvSpPr/>
            <p:nvPr/>
          </p:nvSpPr>
          <p:spPr>
            <a:xfrm>
              <a:off x="24125" y="1108225"/>
              <a:ext cx="1654850" cy="513025"/>
            </a:xfrm>
            <a:custGeom>
              <a:rect b="b" l="l" r="r" t="t"/>
              <a:pathLst>
                <a:path extrusionOk="0" h="20521" w="66194">
                  <a:moveTo>
                    <a:pt x="183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5245" y="388"/>
                  </a:lnTo>
                  <a:lnTo>
                    <a:pt x="45377" y="20520"/>
                  </a:lnTo>
                  <a:lnTo>
                    <a:pt x="66011" y="20520"/>
                  </a:lnTo>
                  <a:cubicBezTo>
                    <a:pt x="66103" y="20520"/>
                    <a:pt x="66194" y="20429"/>
                    <a:pt x="66194" y="20337"/>
                  </a:cubicBezTo>
                  <a:cubicBezTo>
                    <a:pt x="66194" y="20223"/>
                    <a:pt x="66103" y="20132"/>
                    <a:pt x="66011" y="20132"/>
                  </a:cubicBezTo>
                  <a:lnTo>
                    <a:pt x="45537" y="20132"/>
                  </a:lnTo>
                  <a:lnTo>
                    <a:pt x="25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13"/>
            <p:cNvSpPr/>
            <p:nvPr/>
          </p:nvSpPr>
          <p:spPr>
            <a:xfrm>
              <a:off x="24125" y="1371850"/>
              <a:ext cx="979225" cy="45197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13"/>
            <p:cNvSpPr/>
            <p:nvPr/>
          </p:nvSpPr>
          <p:spPr>
            <a:xfrm>
              <a:off x="5585500" y="1408375"/>
              <a:ext cx="1529900" cy="580350"/>
            </a:xfrm>
            <a:custGeom>
              <a:rect b="b" l="l" r="r" t="t"/>
              <a:pathLst>
                <a:path extrusionOk="0" h="23214" w="61196">
                  <a:moveTo>
                    <a:pt x="49121" y="0"/>
                  </a:moveTo>
                  <a:lnTo>
                    <a:pt x="26661" y="22460"/>
                  </a:lnTo>
                  <a:lnTo>
                    <a:pt x="389" y="22460"/>
                  </a:lnTo>
                  <a:cubicBezTo>
                    <a:pt x="161" y="22460"/>
                    <a:pt x="1" y="22620"/>
                    <a:pt x="1" y="22848"/>
                  </a:cubicBezTo>
                  <a:cubicBezTo>
                    <a:pt x="1" y="23054"/>
                    <a:pt x="161" y="23214"/>
                    <a:pt x="389" y="23214"/>
                  </a:cubicBezTo>
                  <a:lnTo>
                    <a:pt x="26980" y="23214"/>
                  </a:lnTo>
                  <a:lnTo>
                    <a:pt x="49441" y="776"/>
                  </a:lnTo>
                  <a:lnTo>
                    <a:pt x="60808" y="776"/>
                  </a:lnTo>
                  <a:cubicBezTo>
                    <a:pt x="61013" y="776"/>
                    <a:pt x="61196" y="594"/>
                    <a:pt x="61196" y="388"/>
                  </a:cubicBezTo>
                  <a:cubicBezTo>
                    <a:pt x="61196" y="183"/>
                    <a:pt x="61013" y="0"/>
                    <a:pt x="60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13"/>
            <p:cNvSpPr/>
            <p:nvPr/>
          </p:nvSpPr>
          <p:spPr>
            <a:xfrm>
              <a:off x="5953000" y="35431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5022" y="1416"/>
                    <a:pt x="5022" y="2694"/>
                  </a:cubicBezTo>
                  <a:cubicBezTo>
                    <a:pt x="5022" y="3949"/>
                    <a:pt x="3972" y="4999"/>
                    <a:pt x="2694" y="4999"/>
                  </a:cubicBezTo>
                  <a:cubicBezTo>
                    <a:pt x="1416" y="4999"/>
                    <a:pt x="388" y="3949"/>
                    <a:pt x="388" y="2694"/>
                  </a:cubicBezTo>
                  <a:cubicBezTo>
                    <a:pt x="388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187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187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13"/>
            <p:cNvSpPr/>
            <p:nvPr/>
          </p:nvSpPr>
          <p:spPr>
            <a:xfrm>
              <a:off x="5976400" y="356650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58"/>
                  </a:cubicBezTo>
                  <a:cubicBezTo>
                    <a:pt x="0" y="2717"/>
                    <a:pt x="799" y="3493"/>
                    <a:pt x="1758" y="3493"/>
                  </a:cubicBezTo>
                  <a:cubicBezTo>
                    <a:pt x="2739" y="3493"/>
                    <a:pt x="3515" y="2717"/>
                    <a:pt x="3515" y="1758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13"/>
            <p:cNvSpPr/>
            <p:nvPr/>
          </p:nvSpPr>
          <p:spPr>
            <a:xfrm>
              <a:off x="5421175" y="22563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2"/>
                    <a:pt x="3972" y="5022"/>
                    <a:pt x="2694" y="5022"/>
                  </a:cubicBezTo>
                  <a:cubicBezTo>
                    <a:pt x="1415" y="5022"/>
                    <a:pt x="365" y="3972"/>
                    <a:pt x="365" y="2694"/>
                  </a:cubicBezTo>
                  <a:cubicBezTo>
                    <a:pt x="365" y="1416"/>
                    <a:pt x="1415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13"/>
            <p:cNvSpPr/>
            <p:nvPr/>
          </p:nvSpPr>
          <p:spPr>
            <a:xfrm>
              <a:off x="5444575" y="22797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0"/>
                  </a:moveTo>
                  <a:cubicBezTo>
                    <a:pt x="776" y="0"/>
                    <a:pt x="0" y="799"/>
                    <a:pt x="0" y="1758"/>
                  </a:cubicBezTo>
                  <a:cubicBezTo>
                    <a:pt x="0" y="2739"/>
                    <a:pt x="776" y="3516"/>
                    <a:pt x="1758" y="3516"/>
                  </a:cubicBezTo>
                  <a:cubicBezTo>
                    <a:pt x="2716" y="3516"/>
                    <a:pt x="3515" y="2739"/>
                    <a:pt x="3515" y="1758"/>
                  </a:cubicBezTo>
                  <a:cubicBezTo>
                    <a:pt x="3515" y="799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13"/>
            <p:cNvSpPr/>
            <p:nvPr/>
          </p:nvSpPr>
          <p:spPr>
            <a:xfrm>
              <a:off x="5459400" y="19122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13"/>
            <p:cNvSpPr/>
            <p:nvPr/>
          </p:nvSpPr>
          <p:spPr>
            <a:xfrm>
              <a:off x="5482800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99" y="1"/>
                    <a:pt x="0" y="777"/>
                    <a:pt x="0" y="1758"/>
                  </a:cubicBezTo>
                  <a:cubicBezTo>
                    <a:pt x="0" y="2717"/>
                    <a:pt x="799" y="3516"/>
                    <a:pt x="1758" y="3516"/>
                  </a:cubicBezTo>
                  <a:cubicBezTo>
                    <a:pt x="2739" y="3516"/>
                    <a:pt x="3515" y="2717"/>
                    <a:pt x="3515" y="1758"/>
                  </a:cubicBezTo>
                  <a:cubicBezTo>
                    <a:pt x="3515" y="777"/>
                    <a:pt x="2739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13"/>
            <p:cNvSpPr/>
            <p:nvPr/>
          </p:nvSpPr>
          <p:spPr>
            <a:xfrm>
              <a:off x="4736975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7" y="1"/>
                    <a:pt x="1" y="777"/>
                    <a:pt x="1" y="1758"/>
                  </a:cubicBezTo>
                  <a:cubicBezTo>
                    <a:pt x="1" y="2717"/>
                    <a:pt x="777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13"/>
            <p:cNvSpPr/>
            <p:nvPr/>
          </p:nvSpPr>
          <p:spPr>
            <a:xfrm>
              <a:off x="7044625" y="263295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35"/>
                  </a:cubicBezTo>
                  <a:cubicBezTo>
                    <a:pt x="0" y="2716"/>
                    <a:pt x="799" y="3493"/>
                    <a:pt x="1758" y="3493"/>
                  </a:cubicBezTo>
                  <a:cubicBezTo>
                    <a:pt x="2739" y="3493"/>
                    <a:pt x="3515" y="2716"/>
                    <a:pt x="3515" y="1735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13"/>
            <p:cNvSpPr/>
            <p:nvPr/>
          </p:nvSpPr>
          <p:spPr>
            <a:xfrm>
              <a:off x="4222850" y="1085400"/>
              <a:ext cx="134675" cy="134675"/>
            </a:xfrm>
            <a:custGeom>
              <a:rect b="b" l="l" r="r" t="t"/>
              <a:pathLst>
                <a:path extrusionOk="0" h="5387" w="5387">
                  <a:moveTo>
                    <a:pt x="2694" y="388"/>
                  </a:moveTo>
                  <a:cubicBezTo>
                    <a:pt x="3972" y="388"/>
                    <a:pt x="5022" y="1415"/>
                    <a:pt x="5022" y="2694"/>
                  </a:cubicBezTo>
                  <a:cubicBezTo>
                    <a:pt x="5022" y="3972"/>
                    <a:pt x="3972" y="4999"/>
                    <a:pt x="2694" y="4999"/>
                  </a:cubicBezTo>
                  <a:cubicBezTo>
                    <a:pt x="1415" y="4999"/>
                    <a:pt x="388" y="3972"/>
                    <a:pt x="388" y="2694"/>
                  </a:cubicBezTo>
                  <a:cubicBezTo>
                    <a:pt x="388" y="1415"/>
                    <a:pt x="1415" y="388"/>
                    <a:pt x="2694" y="388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7"/>
                    <a:pt x="1210" y="5387"/>
                    <a:pt x="2694" y="5387"/>
                  </a:cubicBezTo>
                  <a:cubicBezTo>
                    <a:pt x="4177" y="5387"/>
                    <a:pt x="5387" y="4177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13"/>
            <p:cNvSpPr/>
            <p:nvPr/>
          </p:nvSpPr>
          <p:spPr>
            <a:xfrm>
              <a:off x="4246800" y="1108775"/>
              <a:ext cx="87350" cy="87925"/>
            </a:xfrm>
            <a:custGeom>
              <a:rect b="b" l="l" r="r" t="t"/>
              <a:pathLst>
                <a:path extrusionOk="0" h="3517" w="3494">
                  <a:moveTo>
                    <a:pt x="1736" y="1"/>
                  </a:moveTo>
                  <a:cubicBezTo>
                    <a:pt x="777" y="1"/>
                    <a:pt x="1" y="800"/>
                    <a:pt x="1" y="1759"/>
                  </a:cubicBezTo>
                  <a:cubicBezTo>
                    <a:pt x="1" y="2717"/>
                    <a:pt x="777" y="3516"/>
                    <a:pt x="1736" y="3516"/>
                  </a:cubicBezTo>
                  <a:cubicBezTo>
                    <a:pt x="2717" y="3516"/>
                    <a:pt x="3493" y="2717"/>
                    <a:pt x="3493" y="1759"/>
                  </a:cubicBezTo>
                  <a:cubicBezTo>
                    <a:pt x="3493" y="800"/>
                    <a:pt x="2717" y="1"/>
                    <a:pt x="17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13"/>
            <p:cNvSpPr/>
            <p:nvPr/>
          </p:nvSpPr>
          <p:spPr>
            <a:xfrm>
              <a:off x="3502700" y="25850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13"/>
            <p:cNvSpPr/>
            <p:nvPr/>
          </p:nvSpPr>
          <p:spPr>
            <a:xfrm>
              <a:off x="3526100" y="2608400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6" y="1"/>
                    <a:pt x="0" y="777"/>
                    <a:pt x="0" y="1758"/>
                  </a:cubicBezTo>
                  <a:cubicBezTo>
                    <a:pt x="0" y="2717"/>
                    <a:pt x="776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13"/>
            <p:cNvSpPr/>
            <p:nvPr/>
          </p:nvSpPr>
          <p:spPr>
            <a:xfrm>
              <a:off x="2281550" y="115615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2"/>
                    <a:pt x="3972" y="4999"/>
                    <a:pt x="2694" y="4999"/>
                  </a:cubicBezTo>
                  <a:cubicBezTo>
                    <a:pt x="1416" y="4999"/>
                    <a:pt x="366" y="3972"/>
                    <a:pt x="366" y="2694"/>
                  </a:cubicBezTo>
                  <a:cubicBezTo>
                    <a:pt x="366" y="1416"/>
                    <a:pt x="1416" y="366"/>
                    <a:pt x="2694" y="366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13"/>
            <p:cNvSpPr/>
            <p:nvPr/>
          </p:nvSpPr>
          <p:spPr>
            <a:xfrm>
              <a:off x="2304950" y="1179550"/>
              <a:ext cx="87325" cy="87900"/>
            </a:xfrm>
            <a:custGeom>
              <a:rect b="b" l="l" r="r" t="t"/>
              <a:pathLst>
                <a:path extrusionOk="0" h="3516" w="3493">
                  <a:moveTo>
                    <a:pt x="1758" y="0"/>
                  </a:moveTo>
                  <a:cubicBezTo>
                    <a:pt x="776" y="0"/>
                    <a:pt x="0" y="776"/>
                    <a:pt x="0" y="1758"/>
                  </a:cubicBezTo>
                  <a:cubicBezTo>
                    <a:pt x="0" y="2717"/>
                    <a:pt x="776" y="3515"/>
                    <a:pt x="1758" y="3515"/>
                  </a:cubicBezTo>
                  <a:cubicBezTo>
                    <a:pt x="2716" y="3515"/>
                    <a:pt x="3493" y="2717"/>
                    <a:pt x="3493" y="1758"/>
                  </a:cubicBezTo>
                  <a:cubicBezTo>
                    <a:pt x="3493" y="776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13"/>
            <p:cNvSpPr/>
            <p:nvPr/>
          </p:nvSpPr>
          <p:spPr>
            <a:xfrm>
              <a:off x="1577950" y="1004925"/>
              <a:ext cx="94750" cy="94750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13"/>
            <p:cNvSpPr/>
            <p:nvPr/>
          </p:nvSpPr>
          <p:spPr>
            <a:xfrm>
              <a:off x="1595075" y="1022050"/>
              <a:ext cx="59950" cy="59950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13"/>
            <p:cNvSpPr/>
            <p:nvPr/>
          </p:nvSpPr>
          <p:spPr>
            <a:xfrm>
              <a:off x="2892125" y="11704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310" y="4246"/>
                    <a:pt x="4246" y="3287"/>
                    <a:pt x="4246" y="2123"/>
                  </a:cubicBezTo>
                  <a:cubicBezTo>
                    <a:pt x="4246" y="936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13"/>
            <p:cNvSpPr/>
            <p:nvPr/>
          </p:nvSpPr>
          <p:spPr>
            <a:xfrm>
              <a:off x="7004675" y="136615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36" y="0"/>
                    <a:pt x="0" y="959"/>
                    <a:pt x="0" y="2123"/>
                  </a:cubicBezTo>
                  <a:cubicBezTo>
                    <a:pt x="0" y="3310"/>
                    <a:pt x="936" y="4246"/>
                    <a:pt x="2123" y="4246"/>
                  </a:cubicBezTo>
                  <a:cubicBezTo>
                    <a:pt x="3287" y="4246"/>
                    <a:pt x="4246" y="3310"/>
                    <a:pt x="4246" y="2123"/>
                  </a:cubicBezTo>
                  <a:cubicBezTo>
                    <a:pt x="4246" y="959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13"/>
            <p:cNvSpPr/>
            <p:nvPr/>
          </p:nvSpPr>
          <p:spPr>
            <a:xfrm>
              <a:off x="6446600" y="227060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59"/>
                    <a:pt x="0" y="2123"/>
                  </a:cubicBezTo>
                  <a:cubicBezTo>
                    <a:pt x="0" y="3310"/>
                    <a:pt x="959" y="4246"/>
                    <a:pt x="2123" y="4246"/>
                  </a:cubicBezTo>
                  <a:cubicBezTo>
                    <a:pt x="3310" y="4246"/>
                    <a:pt x="4246" y="3310"/>
                    <a:pt x="4246" y="2123"/>
                  </a:cubicBezTo>
                  <a:cubicBezTo>
                    <a:pt x="4246" y="959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13"/>
            <p:cNvSpPr/>
            <p:nvPr/>
          </p:nvSpPr>
          <p:spPr>
            <a:xfrm>
              <a:off x="6258275" y="3300575"/>
              <a:ext cx="69650" cy="69650"/>
            </a:xfrm>
            <a:custGeom>
              <a:rect b="b" l="l" r="r" t="t"/>
              <a:pathLst>
                <a:path extrusionOk="0" h="2786" w="2786">
                  <a:moveTo>
                    <a:pt x="1393" y="1"/>
                  </a:moveTo>
                  <a:cubicBezTo>
                    <a:pt x="617" y="1"/>
                    <a:pt x="1" y="617"/>
                    <a:pt x="1" y="1393"/>
                  </a:cubicBezTo>
                  <a:cubicBezTo>
                    <a:pt x="1" y="2146"/>
                    <a:pt x="617" y="2786"/>
                    <a:pt x="1393" y="2786"/>
                  </a:cubicBezTo>
                  <a:cubicBezTo>
                    <a:pt x="2169" y="2786"/>
                    <a:pt x="2786" y="2146"/>
                    <a:pt x="2786" y="1393"/>
                  </a:cubicBezTo>
                  <a:cubicBezTo>
                    <a:pt x="2786" y="617"/>
                    <a:pt x="2169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13"/>
            <p:cNvSpPr/>
            <p:nvPr/>
          </p:nvSpPr>
          <p:spPr>
            <a:xfrm>
              <a:off x="4746100" y="3030675"/>
              <a:ext cx="69650" cy="69075"/>
            </a:xfrm>
            <a:custGeom>
              <a:rect b="b" l="l" r="r" t="t"/>
              <a:pathLst>
                <a:path extrusionOk="0" h="2763" w="2786">
                  <a:moveTo>
                    <a:pt x="1393" y="0"/>
                  </a:moveTo>
                  <a:cubicBezTo>
                    <a:pt x="617" y="0"/>
                    <a:pt x="1" y="617"/>
                    <a:pt x="1" y="1393"/>
                  </a:cubicBezTo>
                  <a:cubicBezTo>
                    <a:pt x="1" y="2146"/>
                    <a:pt x="617" y="2762"/>
                    <a:pt x="1393" y="2762"/>
                  </a:cubicBezTo>
                  <a:cubicBezTo>
                    <a:pt x="2169" y="2762"/>
                    <a:pt x="2786" y="2146"/>
                    <a:pt x="2786" y="1393"/>
                  </a:cubicBezTo>
                  <a:cubicBezTo>
                    <a:pt x="2786" y="617"/>
                    <a:pt x="2169" y="0"/>
                    <a:pt x="1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13"/>
            <p:cNvSpPr/>
            <p:nvPr/>
          </p:nvSpPr>
          <p:spPr>
            <a:xfrm>
              <a:off x="5111875" y="1378700"/>
              <a:ext cx="106175" cy="106150"/>
            </a:xfrm>
            <a:custGeom>
              <a:rect b="b" l="l" r="r" t="t"/>
              <a:pathLst>
                <a:path extrusionOk="0" h="4246" w="4247">
                  <a:moveTo>
                    <a:pt x="2124" y="0"/>
                  </a:moveTo>
                  <a:cubicBezTo>
                    <a:pt x="960" y="0"/>
                    <a:pt x="1" y="959"/>
                    <a:pt x="1" y="2123"/>
                  </a:cubicBezTo>
                  <a:cubicBezTo>
                    <a:pt x="1" y="3310"/>
                    <a:pt x="960" y="4246"/>
                    <a:pt x="2124" y="4246"/>
                  </a:cubicBezTo>
                  <a:cubicBezTo>
                    <a:pt x="3288" y="4246"/>
                    <a:pt x="4246" y="3310"/>
                    <a:pt x="4246" y="2123"/>
                  </a:cubicBezTo>
                  <a:cubicBezTo>
                    <a:pt x="4246" y="959"/>
                    <a:pt x="3288" y="0"/>
                    <a:pt x="2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13"/>
            <p:cNvSpPr/>
            <p:nvPr/>
          </p:nvSpPr>
          <p:spPr>
            <a:xfrm>
              <a:off x="5692225" y="1404950"/>
              <a:ext cx="75350" cy="74775"/>
            </a:xfrm>
            <a:custGeom>
              <a:rect b="b" l="l" r="r" t="t"/>
              <a:pathLst>
                <a:path extrusionOk="0" h="2991" w="3014">
                  <a:moveTo>
                    <a:pt x="1507" y="0"/>
                  </a:moveTo>
                  <a:cubicBezTo>
                    <a:pt x="685" y="0"/>
                    <a:pt x="0" y="662"/>
                    <a:pt x="0" y="1507"/>
                  </a:cubicBezTo>
                  <a:cubicBezTo>
                    <a:pt x="0" y="2328"/>
                    <a:pt x="685" y="2990"/>
                    <a:pt x="1507" y="2990"/>
                  </a:cubicBezTo>
                  <a:cubicBezTo>
                    <a:pt x="2328" y="2990"/>
                    <a:pt x="3013" y="2328"/>
                    <a:pt x="3013" y="1507"/>
                  </a:cubicBezTo>
                  <a:cubicBezTo>
                    <a:pt x="3013" y="662"/>
                    <a:pt x="2328" y="0"/>
                    <a:pt x="1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13"/>
            <p:cNvSpPr/>
            <p:nvPr/>
          </p:nvSpPr>
          <p:spPr>
            <a:xfrm>
              <a:off x="5821750" y="1469425"/>
              <a:ext cx="79350" cy="79350"/>
            </a:xfrm>
            <a:custGeom>
              <a:rect b="b" l="l" r="r" t="t"/>
              <a:pathLst>
                <a:path extrusionOk="0" h="3174" w="3174">
                  <a:moveTo>
                    <a:pt x="1598" y="1"/>
                  </a:moveTo>
                  <a:cubicBezTo>
                    <a:pt x="708" y="1"/>
                    <a:pt x="1" y="708"/>
                    <a:pt x="1" y="1575"/>
                  </a:cubicBezTo>
                  <a:cubicBezTo>
                    <a:pt x="1" y="2466"/>
                    <a:pt x="708" y="3173"/>
                    <a:pt x="1598" y="3173"/>
                  </a:cubicBezTo>
                  <a:cubicBezTo>
                    <a:pt x="2466" y="3173"/>
                    <a:pt x="3173" y="2466"/>
                    <a:pt x="3173" y="1575"/>
                  </a:cubicBezTo>
                  <a:cubicBezTo>
                    <a:pt x="3173" y="708"/>
                    <a:pt x="2466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13"/>
            <p:cNvSpPr/>
            <p:nvPr/>
          </p:nvSpPr>
          <p:spPr>
            <a:xfrm>
              <a:off x="3572900" y="2384150"/>
              <a:ext cx="139825" cy="139250"/>
            </a:xfrm>
            <a:custGeom>
              <a:rect b="b" l="l" r="r" t="t"/>
              <a:pathLst>
                <a:path extrusionOk="0" h="5570" w="5593">
                  <a:moveTo>
                    <a:pt x="2808" y="0"/>
                  </a:moveTo>
                  <a:cubicBezTo>
                    <a:pt x="1255" y="0"/>
                    <a:pt x="0" y="1233"/>
                    <a:pt x="0" y="2785"/>
                  </a:cubicBezTo>
                  <a:cubicBezTo>
                    <a:pt x="0" y="4314"/>
                    <a:pt x="1255" y="5570"/>
                    <a:pt x="2808" y="5570"/>
                  </a:cubicBezTo>
                  <a:cubicBezTo>
                    <a:pt x="4337" y="5570"/>
                    <a:pt x="5592" y="4314"/>
                    <a:pt x="5592" y="2785"/>
                  </a:cubicBezTo>
                  <a:cubicBezTo>
                    <a:pt x="5592" y="1233"/>
                    <a:pt x="4337" y="0"/>
                    <a:pt x="2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13"/>
            <p:cNvSpPr/>
            <p:nvPr/>
          </p:nvSpPr>
          <p:spPr>
            <a:xfrm>
              <a:off x="5419450" y="2995300"/>
              <a:ext cx="139825" cy="139825"/>
            </a:xfrm>
            <a:custGeom>
              <a:rect b="b" l="l" r="r" t="t"/>
              <a:pathLst>
                <a:path extrusionOk="0" h="5593" w="5593">
                  <a:moveTo>
                    <a:pt x="2785" y="0"/>
                  </a:moveTo>
                  <a:cubicBezTo>
                    <a:pt x="1256" y="0"/>
                    <a:pt x="1" y="1256"/>
                    <a:pt x="1" y="2808"/>
                  </a:cubicBezTo>
                  <a:cubicBezTo>
                    <a:pt x="1" y="4337"/>
                    <a:pt x="1256" y="5592"/>
                    <a:pt x="2785" y="5592"/>
                  </a:cubicBezTo>
                  <a:cubicBezTo>
                    <a:pt x="4338" y="5592"/>
                    <a:pt x="5593" y="4337"/>
                    <a:pt x="5593" y="2808"/>
                  </a:cubicBezTo>
                  <a:cubicBezTo>
                    <a:pt x="5593" y="1256"/>
                    <a:pt x="4338" y="0"/>
                    <a:pt x="27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13"/>
            <p:cNvSpPr/>
            <p:nvPr/>
          </p:nvSpPr>
          <p:spPr>
            <a:xfrm>
              <a:off x="3311550" y="1787275"/>
              <a:ext cx="65075" cy="65075"/>
            </a:xfrm>
            <a:custGeom>
              <a:rect b="b" l="l" r="r" t="t"/>
              <a:pathLst>
                <a:path extrusionOk="0" h="2603" w="2603">
                  <a:moveTo>
                    <a:pt x="1301" y="0"/>
                  </a:moveTo>
                  <a:cubicBezTo>
                    <a:pt x="594" y="0"/>
                    <a:pt x="0" y="571"/>
                    <a:pt x="0" y="1301"/>
                  </a:cubicBezTo>
                  <a:cubicBezTo>
                    <a:pt x="0" y="2009"/>
                    <a:pt x="594" y="2602"/>
                    <a:pt x="1301" y="2602"/>
                  </a:cubicBezTo>
                  <a:cubicBezTo>
                    <a:pt x="2009" y="2602"/>
                    <a:pt x="2602" y="2009"/>
                    <a:pt x="2602" y="1301"/>
                  </a:cubicBezTo>
                  <a:cubicBezTo>
                    <a:pt x="2602" y="571"/>
                    <a:pt x="2009" y="0"/>
                    <a:pt x="1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13"/>
            <p:cNvSpPr/>
            <p:nvPr/>
          </p:nvSpPr>
          <p:spPr>
            <a:xfrm>
              <a:off x="3501550" y="1519075"/>
              <a:ext cx="143825" cy="144400"/>
            </a:xfrm>
            <a:custGeom>
              <a:rect b="b" l="l" r="r" t="t"/>
              <a:pathLst>
                <a:path extrusionOk="0" h="5776" w="5753">
                  <a:moveTo>
                    <a:pt x="2877" y="388"/>
                  </a:moveTo>
                  <a:cubicBezTo>
                    <a:pt x="4246" y="388"/>
                    <a:pt x="5388" y="1507"/>
                    <a:pt x="5388" y="2899"/>
                  </a:cubicBezTo>
                  <a:cubicBezTo>
                    <a:pt x="5388" y="4269"/>
                    <a:pt x="4246" y="5410"/>
                    <a:pt x="2877" y="5410"/>
                  </a:cubicBezTo>
                  <a:cubicBezTo>
                    <a:pt x="1485" y="5410"/>
                    <a:pt x="366" y="4269"/>
                    <a:pt x="366" y="2899"/>
                  </a:cubicBezTo>
                  <a:cubicBezTo>
                    <a:pt x="366" y="1507"/>
                    <a:pt x="1485" y="388"/>
                    <a:pt x="2877" y="388"/>
                  </a:cubicBezTo>
                  <a:close/>
                  <a:moveTo>
                    <a:pt x="2877" y="0"/>
                  </a:moveTo>
                  <a:cubicBezTo>
                    <a:pt x="1279" y="0"/>
                    <a:pt x="1" y="1301"/>
                    <a:pt x="1" y="2899"/>
                  </a:cubicBezTo>
                  <a:cubicBezTo>
                    <a:pt x="1" y="4497"/>
                    <a:pt x="1279" y="5775"/>
                    <a:pt x="2877" y="5775"/>
                  </a:cubicBezTo>
                  <a:cubicBezTo>
                    <a:pt x="4475" y="5775"/>
                    <a:pt x="5753" y="4497"/>
                    <a:pt x="5753" y="2899"/>
                  </a:cubicBezTo>
                  <a:cubicBezTo>
                    <a:pt x="5753" y="1301"/>
                    <a:pt x="4475" y="0"/>
                    <a:pt x="2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13"/>
            <p:cNvSpPr/>
            <p:nvPr/>
          </p:nvSpPr>
          <p:spPr>
            <a:xfrm>
              <a:off x="3526675" y="1544750"/>
              <a:ext cx="93600" cy="93050"/>
            </a:xfrm>
            <a:custGeom>
              <a:rect b="b" l="l" r="r" t="t"/>
              <a:pathLst>
                <a:path extrusionOk="0" h="3722" w="3744">
                  <a:moveTo>
                    <a:pt x="1872" y="0"/>
                  </a:moveTo>
                  <a:cubicBezTo>
                    <a:pt x="845" y="0"/>
                    <a:pt x="0" y="845"/>
                    <a:pt x="0" y="1872"/>
                  </a:cubicBezTo>
                  <a:cubicBezTo>
                    <a:pt x="0" y="2899"/>
                    <a:pt x="845" y="3721"/>
                    <a:pt x="1872" y="3721"/>
                  </a:cubicBezTo>
                  <a:cubicBezTo>
                    <a:pt x="2899" y="3721"/>
                    <a:pt x="3744" y="2899"/>
                    <a:pt x="3744" y="1872"/>
                  </a:cubicBezTo>
                  <a:cubicBezTo>
                    <a:pt x="3744" y="845"/>
                    <a:pt x="2899" y="0"/>
                    <a:pt x="18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13"/>
            <p:cNvSpPr/>
            <p:nvPr/>
          </p:nvSpPr>
          <p:spPr>
            <a:xfrm>
              <a:off x="1930050" y="1563575"/>
              <a:ext cx="106150" cy="106175"/>
            </a:xfrm>
            <a:custGeom>
              <a:rect b="b" l="l" r="r" t="t"/>
              <a:pathLst>
                <a:path extrusionOk="0" h="4247" w="4246">
                  <a:moveTo>
                    <a:pt x="2123" y="1"/>
                  </a:moveTo>
                  <a:cubicBezTo>
                    <a:pt x="959" y="1"/>
                    <a:pt x="0" y="937"/>
                    <a:pt x="0" y="2123"/>
                  </a:cubicBezTo>
                  <a:cubicBezTo>
                    <a:pt x="0" y="3288"/>
                    <a:pt x="959" y="4246"/>
                    <a:pt x="2123" y="4246"/>
                  </a:cubicBezTo>
                  <a:cubicBezTo>
                    <a:pt x="3310" y="4246"/>
                    <a:pt x="4246" y="3288"/>
                    <a:pt x="4246" y="2123"/>
                  </a:cubicBezTo>
                  <a:cubicBezTo>
                    <a:pt x="4246" y="937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13"/>
            <p:cNvSpPr/>
            <p:nvPr/>
          </p:nvSpPr>
          <p:spPr>
            <a:xfrm>
              <a:off x="1621325" y="1563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36" y="1"/>
                    <a:pt x="1" y="937"/>
                    <a:pt x="1" y="2123"/>
                  </a:cubicBezTo>
                  <a:cubicBezTo>
                    <a:pt x="1" y="3288"/>
                    <a:pt x="936" y="4246"/>
                    <a:pt x="2123" y="4246"/>
                  </a:cubicBezTo>
                  <a:cubicBezTo>
                    <a:pt x="3287" y="4246"/>
                    <a:pt x="4246" y="3288"/>
                    <a:pt x="4246" y="2123"/>
                  </a:cubicBezTo>
                  <a:cubicBezTo>
                    <a:pt x="4246" y="937"/>
                    <a:pt x="3287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13"/>
            <p:cNvSpPr/>
            <p:nvPr/>
          </p:nvSpPr>
          <p:spPr>
            <a:xfrm>
              <a:off x="944550" y="1765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13"/>
            <p:cNvSpPr/>
            <p:nvPr/>
          </p:nvSpPr>
          <p:spPr>
            <a:xfrm>
              <a:off x="496050" y="13239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13"/>
            <p:cNvSpPr/>
            <p:nvPr/>
          </p:nvSpPr>
          <p:spPr>
            <a:xfrm>
              <a:off x="3168300" y="1186975"/>
              <a:ext cx="72500" cy="73050"/>
            </a:xfrm>
            <a:custGeom>
              <a:rect b="b" l="l" r="r" t="t"/>
              <a:pathLst>
                <a:path extrusionOk="0" h="2922" w="2900">
                  <a:moveTo>
                    <a:pt x="1462" y="0"/>
                  </a:moveTo>
                  <a:cubicBezTo>
                    <a:pt x="640" y="0"/>
                    <a:pt x="1" y="639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1" y="2922"/>
                    <a:pt x="2900" y="2260"/>
                    <a:pt x="2900" y="1461"/>
                  </a:cubicBezTo>
                  <a:cubicBezTo>
                    <a:pt x="2900" y="639"/>
                    <a:pt x="2261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13"/>
            <p:cNvSpPr/>
            <p:nvPr/>
          </p:nvSpPr>
          <p:spPr>
            <a:xfrm>
              <a:off x="1238425" y="1362725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2" y="0"/>
                  </a:moveTo>
                  <a:cubicBezTo>
                    <a:pt x="640" y="0"/>
                    <a:pt x="1" y="662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0" y="2922"/>
                    <a:pt x="2922" y="2260"/>
                    <a:pt x="2922" y="1461"/>
                  </a:cubicBezTo>
                  <a:cubicBezTo>
                    <a:pt x="2922" y="662"/>
                    <a:pt x="2260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13"/>
            <p:cNvSpPr/>
            <p:nvPr/>
          </p:nvSpPr>
          <p:spPr>
            <a:xfrm>
              <a:off x="2281550" y="832600"/>
              <a:ext cx="2995850" cy="9725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13"/>
            <p:cNvSpPr/>
            <p:nvPr/>
          </p:nvSpPr>
          <p:spPr>
            <a:xfrm>
              <a:off x="2222775" y="800650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13"/>
            <p:cNvSpPr/>
            <p:nvPr/>
          </p:nvSpPr>
          <p:spPr>
            <a:xfrm>
              <a:off x="5235725" y="800650"/>
              <a:ext cx="73050" cy="73050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13"/>
            <p:cNvSpPr/>
            <p:nvPr/>
          </p:nvSpPr>
          <p:spPr>
            <a:xfrm>
              <a:off x="5732175" y="319450"/>
              <a:ext cx="1118450" cy="1117475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13"/>
            <p:cNvSpPr/>
            <p:nvPr/>
          </p:nvSpPr>
          <p:spPr>
            <a:xfrm>
              <a:off x="5870250" y="381100"/>
              <a:ext cx="1118475" cy="1117450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13"/>
            <p:cNvSpPr/>
            <p:nvPr/>
          </p:nvSpPr>
          <p:spPr>
            <a:xfrm>
              <a:off x="4775775" y="1974875"/>
              <a:ext cx="2300825" cy="706600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13"/>
            <p:cNvSpPr/>
            <p:nvPr/>
          </p:nvSpPr>
          <p:spPr>
            <a:xfrm>
              <a:off x="3518100" y="2023500"/>
              <a:ext cx="149550" cy="93050"/>
            </a:xfrm>
            <a:custGeom>
              <a:rect b="b" l="l" r="r" t="t"/>
              <a:pathLst>
                <a:path extrusionOk="0" h="3722" w="5982">
                  <a:moveTo>
                    <a:pt x="1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13"/>
            <p:cNvSpPr/>
            <p:nvPr/>
          </p:nvSpPr>
          <p:spPr>
            <a:xfrm>
              <a:off x="36305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0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13"/>
            <p:cNvSpPr/>
            <p:nvPr/>
          </p:nvSpPr>
          <p:spPr>
            <a:xfrm>
              <a:off x="37423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13"/>
            <p:cNvSpPr/>
            <p:nvPr/>
          </p:nvSpPr>
          <p:spPr>
            <a:xfrm>
              <a:off x="38547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13"/>
            <p:cNvSpPr/>
            <p:nvPr/>
          </p:nvSpPr>
          <p:spPr>
            <a:xfrm>
              <a:off x="39666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13"/>
            <p:cNvSpPr/>
            <p:nvPr/>
          </p:nvSpPr>
          <p:spPr>
            <a:xfrm>
              <a:off x="40784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13"/>
            <p:cNvSpPr/>
            <p:nvPr/>
          </p:nvSpPr>
          <p:spPr>
            <a:xfrm>
              <a:off x="41908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13"/>
            <p:cNvSpPr/>
            <p:nvPr/>
          </p:nvSpPr>
          <p:spPr>
            <a:xfrm>
              <a:off x="430272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1" y="1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13"/>
            <p:cNvSpPr/>
            <p:nvPr/>
          </p:nvSpPr>
          <p:spPr>
            <a:xfrm>
              <a:off x="27180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13"/>
            <p:cNvSpPr/>
            <p:nvPr/>
          </p:nvSpPr>
          <p:spPr>
            <a:xfrm>
              <a:off x="29258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0" y="6916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0" name="Google Shape;1020;p13"/>
            <p:cNvSpPr/>
            <p:nvPr/>
          </p:nvSpPr>
          <p:spPr>
            <a:xfrm>
              <a:off x="3133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13"/>
            <p:cNvSpPr/>
            <p:nvPr/>
          </p:nvSpPr>
          <p:spPr>
            <a:xfrm>
              <a:off x="33417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43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13"/>
            <p:cNvSpPr/>
            <p:nvPr/>
          </p:nvSpPr>
          <p:spPr>
            <a:xfrm>
              <a:off x="3549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13"/>
            <p:cNvSpPr/>
            <p:nvPr/>
          </p:nvSpPr>
          <p:spPr>
            <a:xfrm>
              <a:off x="37572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13"/>
            <p:cNvSpPr/>
            <p:nvPr/>
          </p:nvSpPr>
          <p:spPr>
            <a:xfrm>
              <a:off x="61139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13"/>
            <p:cNvSpPr/>
            <p:nvPr/>
          </p:nvSpPr>
          <p:spPr>
            <a:xfrm>
              <a:off x="5906200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13"/>
            <p:cNvSpPr/>
            <p:nvPr/>
          </p:nvSpPr>
          <p:spPr>
            <a:xfrm>
              <a:off x="5698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13"/>
            <p:cNvSpPr/>
            <p:nvPr/>
          </p:nvSpPr>
          <p:spPr>
            <a:xfrm>
              <a:off x="54902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13"/>
            <p:cNvSpPr/>
            <p:nvPr/>
          </p:nvSpPr>
          <p:spPr>
            <a:xfrm>
              <a:off x="5282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13"/>
            <p:cNvSpPr/>
            <p:nvPr/>
          </p:nvSpPr>
          <p:spPr>
            <a:xfrm>
              <a:off x="5074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13"/>
            <p:cNvSpPr/>
            <p:nvPr/>
          </p:nvSpPr>
          <p:spPr>
            <a:xfrm>
              <a:off x="4867075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13"/>
            <p:cNvSpPr/>
            <p:nvPr/>
          </p:nvSpPr>
          <p:spPr>
            <a:xfrm>
              <a:off x="4658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13"/>
            <p:cNvSpPr/>
            <p:nvPr/>
          </p:nvSpPr>
          <p:spPr>
            <a:xfrm>
              <a:off x="48534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13"/>
            <p:cNvSpPr/>
            <p:nvPr/>
          </p:nvSpPr>
          <p:spPr>
            <a:xfrm>
              <a:off x="49407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13"/>
            <p:cNvSpPr/>
            <p:nvPr/>
          </p:nvSpPr>
          <p:spPr>
            <a:xfrm>
              <a:off x="50280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13"/>
            <p:cNvSpPr/>
            <p:nvPr/>
          </p:nvSpPr>
          <p:spPr>
            <a:xfrm>
              <a:off x="51153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13"/>
            <p:cNvSpPr/>
            <p:nvPr/>
          </p:nvSpPr>
          <p:spPr>
            <a:xfrm>
              <a:off x="52026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13"/>
            <p:cNvSpPr/>
            <p:nvPr/>
          </p:nvSpPr>
          <p:spPr>
            <a:xfrm>
              <a:off x="52899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13"/>
            <p:cNvSpPr/>
            <p:nvPr/>
          </p:nvSpPr>
          <p:spPr>
            <a:xfrm>
              <a:off x="53772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13"/>
            <p:cNvSpPr/>
            <p:nvPr/>
          </p:nvSpPr>
          <p:spPr>
            <a:xfrm>
              <a:off x="54651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13"/>
            <p:cNvSpPr/>
            <p:nvPr/>
          </p:nvSpPr>
          <p:spPr>
            <a:xfrm>
              <a:off x="5552425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13"/>
            <p:cNvSpPr/>
            <p:nvPr/>
          </p:nvSpPr>
          <p:spPr>
            <a:xfrm>
              <a:off x="56397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13"/>
            <p:cNvSpPr/>
            <p:nvPr/>
          </p:nvSpPr>
          <p:spPr>
            <a:xfrm>
              <a:off x="57270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43" name="Google Shape;1043;p13"/>
          <p:cNvGrpSpPr/>
          <p:nvPr/>
        </p:nvGrpSpPr>
        <p:grpSpPr>
          <a:xfrm>
            <a:off x="8757750" y="2728975"/>
            <a:ext cx="1552150" cy="3475150"/>
            <a:chOff x="327125" y="2375600"/>
            <a:chExt cx="1552150" cy="3475150"/>
          </a:xfrm>
        </p:grpSpPr>
        <p:sp>
          <p:nvSpPr>
            <p:cNvPr id="1044" name="Google Shape;1044;p13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5" name="Google Shape;1045;p13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6" name="Google Shape;1046;p13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13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13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13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13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13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13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13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13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13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13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7" name="Google Shape;1057;p13"/>
            <p:cNvSpPr/>
            <p:nvPr/>
          </p:nvSpPr>
          <p:spPr>
            <a:xfrm>
              <a:off x="861250" y="3692600"/>
              <a:ext cx="445675" cy="1618350"/>
            </a:xfrm>
            <a:custGeom>
              <a:rect b="b" l="l" r="r" t="t"/>
              <a:pathLst>
                <a:path extrusionOk="0" fill="none" h="64734" w="17827">
                  <a:moveTo>
                    <a:pt x="17827" y="64733"/>
                  </a:moveTo>
                  <a:lnTo>
                    <a:pt x="4314" y="51221"/>
                  </a:lnTo>
                  <a:lnTo>
                    <a:pt x="4314" y="28258"/>
                  </a:lnTo>
                  <a:lnTo>
                    <a:pt x="0" y="23944"/>
                  </a:lnTo>
                  <a:lnTo>
                    <a:pt x="0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8" name="Google Shape;1058;p13"/>
            <p:cNvSpPr/>
            <p:nvPr/>
          </p:nvSpPr>
          <p:spPr>
            <a:xfrm>
              <a:off x="841275" y="3673200"/>
              <a:ext cx="39975" cy="40550"/>
            </a:xfrm>
            <a:custGeom>
              <a:rect b="b" l="l" r="r" t="t"/>
              <a:pathLst>
                <a:path extrusionOk="0" h="1622" w="1599">
                  <a:moveTo>
                    <a:pt x="799" y="1"/>
                  </a:moveTo>
                  <a:cubicBezTo>
                    <a:pt x="343" y="1"/>
                    <a:pt x="0" y="366"/>
                    <a:pt x="0" y="800"/>
                  </a:cubicBezTo>
                  <a:cubicBezTo>
                    <a:pt x="0" y="1256"/>
                    <a:pt x="343" y="1621"/>
                    <a:pt x="799" y="1621"/>
                  </a:cubicBezTo>
                  <a:cubicBezTo>
                    <a:pt x="1233" y="1621"/>
                    <a:pt x="1598" y="1256"/>
                    <a:pt x="1598" y="800"/>
                  </a:cubicBezTo>
                  <a:cubicBezTo>
                    <a:pt x="1598" y="366"/>
                    <a:pt x="1233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13"/>
            <p:cNvSpPr/>
            <p:nvPr/>
          </p:nvSpPr>
          <p:spPr>
            <a:xfrm>
              <a:off x="969100" y="4182200"/>
              <a:ext cx="174625" cy="556975"/>
            </a:xfrm>
            <a:custGeom>
              <a:rect b="b" l="l" r="r" t="t"/>
              <a:pathLst>
                <a:path extrusionOk="0" fill="none" h="22279" w="6985">
                  <a:moveTo>
                    <a:pt x="0" y="22278"/>
                  </a:moveTo>
                  <a:lnTo>
                    <a:pt x="6985" y="15294"/>
                  </a:lnTo>
                  <a:lnTo>
                    <a:pt x="6985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13"/>
            <p:cNvSpPr/>
            <p:nvPr/>
          </p:nvSpPr>
          <p:spPr>
            <a:xfrm>
              <a:off x="1123725" y="4163375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43" y="1"/>
                    <a:pt x="1" y="343"/>
                    <a:pt x="1" y="799"/>
                  </a:cubicBezTo>
                  <a:cubicBezTo>
                    <a:pt x="1" y="1233"/>
                    <a:pt x="343" y="1598"/>
                    <a:pt x="800" y="1598"/>
                  </a:cubicBezTo>
                  <a:cubicBezTo>
                    <a:pt x="1233" y="1598"/>
                    <a:pt x="1599" y="1233"/>
                    <a:pt x="1599" y="799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13"/>
            <p:cNvSpPr/>
            <p:nvPr/>
          </p:nvSpPr>
          <p:spPr>
            <a:xfrm>
              <a:off x="1393075" y="4882950"/>
              <a:ext cx="25" cy="428000"/>
            </a:xfrm>
            <a:custGeom>
              <a:rect b="b" l="l" r="r" t="t"/>
              <a:pathLst>
                <a:path extrusionOk="0" fill="none" h="17120" w="1">
                  <a:moveTo>
                    <a:pt x="0" y="17119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2" name="Google Shape;1062;p13"/>
            <p:cNvSpPr/>
            <p:nvPr/>
          </p:nvSpPr>
          <p:spPr>
            <a:xfrm>
              <a:off x="1373100" y="486412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799" y="0"/>
                  </a:moveTo>
                  <a:cubicBezTo>
                    <a:pt x="343" y="0"/>
                    <a:pt x="1" y="365"/>
                    <a:pt x="1" y="799"/>
                  </a:cubicBezTo>
                  <a:cubicBezTo>
                    <a:pt x="1" y="1233"/>
                    <a:pt x="343" y="1598"/>
                    <a:pt x="799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5"/>
                    <a:pt x="1233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13"/>
            <p:cNvSpPr/>
            <p:nvPr/>
          </p:nvSpPr>
          <p:spPr>
            <a:xfrm>
              <a:off x="1714900" y="4922900"/>
              <a:ext cx="164375" cy="388050"/>
            </a:xfrm>
            <a:custGeom>
              <a:rect b="b" l="l" r="r" t="t"/>
              <a:pathLst>
                <a:path extrusionOk="0" fill="none" h="15522" w="6575">
                  <a:moveTo>
                    <a:pt x="6575" y="15521"/>
                  </a:moveTo>
                  <a:lnTo>
                    <a:pt x="6575" y="6574"/>
                  </a:ln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13"/>
            <p:cNvSpPr/>
            <p:nvPr/>
          </p:nvSpPr>
          <p:spPr>
            <a:xfrm>
              <a:off x="1693800" y="4903475"/>
              <a:ext cx="43950" cy="40275"/>
            </a:xfrm>
            <a:custGeom>
              <a:rect b="b" l="l" r="r" t="t"/>
              <a:pathLst>
                <a:path extrusionOk="0" h="1611" w="1758">
                  <a:moveTo>
                    <a:pt x="868" y="1"/>
                  </a:moveTo>
                  <a:cubicBezTo>
                    <a:pt x="662" y="1"/>
                    <a:pt x="457" y="92"/>
                    <a:pt x="297" y="252"/>
                  </a:cubicBezTo>
                  <a:cubicBezTo>
                    <a:pt x="0" y="549"/>
                    <a:pt x="0" y="1074"/>
                    <a:pt x="297" y="1370"/>
                  </a:cubicBezTo>
                  <a:cubicBezTo>
                    <a:pt x="457" y="1530"/>
                    <a:pt x="662" y="1610"/>
                    <a:pt x="868" y="1610"/>
                  </a:cubicBezTo>
                  <a:cubicBezTo>
                    <a:pt x="1073" y="1610"/>
                    <a:pt x="1279" y="1530"/>
                    <a:pt x="1438" y="1370"/>
                  </a:cubicBezTo>
                  <a:cubicBezTo>
                    <a:pt x="1758" y="1074"/>
                    <a:pt x="1758" y="549"/>
                    <a:pt x="1438" y="252"/>
                  </a:cubicBezTo>
                  <a:cubicBezTo>
                    <a:pt x="1279" y="92"/>
                    <a:pt x="1073" y="1"/>
                    <a:pt x="868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65" name="Google Shape;1065;p13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6" name="Google Shape;1066;p13"/>
          <p:cNvSpPr txBox="1"/>
          <p:nvPr>
            <p:ph idx="1" type="subTitle"/>
          </p:nvPr>
        </p:nvSpPr>
        <p:spPr>
          <a:xfrm>
            <a:off x="719988" y="3728592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67" name="Google Shape;1067;p13"/>
          <p:cNvSpPr txBox="1"/>
          <p:nvPr>
            <p:ph idx="2" type="title"/>
          </p:nvPr>
        </p:nvSpPr>
        <p:spPr>
          <a:xfrm>
            <a:off x="720000" y="2868050"/>
            <a:ext cx="1466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68" name="Google Shape;1068;p13"/>
          <p:cNvSpPr txBox="1"/>
          <p:nvPr>
            <p:ph hasCustomPrompt="1" idx="3" type="title"/>
          </p:nvPr>
        </p:nvSpPr>
        <p:spPr>
          <a:xfrm>
            <a:off x="878350" y="1766925"/>
            <a:ext cx="584700" cy="58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69" name="Google Shape;1069;p13"/>
          <p:cNvSpPr txBox="1"/>
          <p:nvPr>
            <p:ph idx="4" type="subTitle"/>
          </p:nvPr>
        </p:nvSpPr>
        <p:spPr>
          <a:xfrm>
            <a:off x="3666713" y="3728575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70" name="Google Shape;1070;p13"/>
          <p:cNvSpPr txBox="1"/>
          <p:nvPr>
            <p:ph idx="5" type="title"/>
          </p:nvPr>
        </p:nvSpPr>
        <p:spPr>
          <a:xfrm>
            <a:off x="3666725" y="2868050"/>
            <a:ext cx="14220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71" name="Google Shape;1071;p13"/>
          <p:cNvSpPr txBox="1"/>
          <p:nvPr>
            <p:ph hasCustomPrompt="1" idx="6" type="title"/>
          </p:nvPr>
        </p:nvSpPr>
        <p:spPr>
          <a:xfrm>
            <a:off x="3828350" y="1766950"/>
            <a:ext cx="584700" cy="58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72" name="Google Shape;1072;p13"/>
          <p:cNvSpPr txBox="1"/>
          <p:nvPr>
            <p:ph idx="7" type="subTitle"/>
          </p:nvPr>
        </p:nvSpPr>
        <p:spPr>
          <a:xfrm>
            <a:off x="6672288" y="3728575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073" name="Google Shape;1073;p13"/>
          <p:cNvSpPr txBox="1"/>
          <p:nvPr>
            <p:ph idx="8" type="title"/>
          </p:nvPr>
        </p:nvSpPr>
        <p:spPr>
          <a:xfrm>
            <a:off x="6672300" y="2868050"/>
            <a:ext cx="13683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74" name="Google Shape;1074;p13"/>
          <p:cNvSpPr txBox="1"/>
          <p:nvPr>
            <p:ph hasCustomPrompt="1" idx="9" type="title"/>
          </p:nvPr>
        </p:nvSpPr>
        <p:spPr>
          <a:xfrm>
            <a:off x="6832500" y="1766950"/>
            <a:ext cx="584700" cy="58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75" name="Google Shape;1075;p13"/>
          <p:cNvSpPr/>
          <p:nvPr/>
        </p:nvSpPr>
        <p:spPr>
          <a:xfrm rot="5400000">
            <a:off x="500408" y="-71091"/>
            <a:ext cx="148483" cy="290677"/>
          </a:xfrm>
          <a:custGeom>
            <a:rect b="b" l="l" r="r" t="t"/>
            <a:pathLst>
              <a:path extrusionOk="0" fill="none" h="2357" w="1204">
                <a:moveTo>
                  <a:pt x="0" y="0"/>
                </a:moveTo>
                <a:lnTo>
                  <a:pt x="1203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6" name="Google Shape;1076;p13"/>
          <p:cNvSpPr/>
          <p:nvPr/>
        </p:nvSpPr>
        <p:spPr>
          <a:xfrm rot="5400000">
            <a:off x="501950" y="75727"/>
            <a:ext cx="145400" cy="290677"/>
          </a:xfrm>
          <a:custGeom>
            <a:rect b="b" l="l" r="r" t="t"/>
            <a:pathLst>
              <a:path extrusionOk="0" fill="none" h="2357" w="1179">
                <a:moveTo>
                  <a:pt x="0" y="0"/>
                </a:moveTo>
                <a:lnTo>
                  <a:pt x="1178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7" name="Google Shape;1077;p13"/>
          <p:cNvSpPr/>
          <p:nvPr/>
        </p:nvSpPr>
        <p:spPr>
          <a:xfrm rot="5400000">
            <a:off x="500408" y="222546"/>
            <a:ext cx="148483" cy="290677"/>
          </a:xfrm>
          <a:custGeom>
            <a:rect b="b" l="l" r="r" t="t"/>
            <a:pathLst>
              <a:path extrusionOk="0" fill="none" h="2357" w="1204">
                <a:moveTo>
                  <a:pt x="0" y="0"/>
                </a:moveTo>
                <a:lnTo>
                  <a:pt x="1203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8" name="Google Shape;1078;p13"/>
          <p:cNvSpPr/>
          <p:nvPr/>
        </p:nvSpPr>
        <p:spPr>
          <a:xfrm rot="5400000">
            <a:off x="501950" y="369365"/>
            <a:ext cx="145400" cy="290677"/>
          </a:xfrm>
          <a:custGeom>
            <a:rect b="b" l="l" r="r" t="t"/>
            <a:pathLst>
              <a:path extrusionOk="0" fill="none" h="2357" w="1179">
                <a:moveTo>
                  <a:pt x="0" y="0"/>
                </a:moveTo>
                <a:lnTo>
                  <a:pt x="1178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9" name="Google Shape;1079;p13"/>
          <p:cNvSpPr/>
          <p:nvPr/>
        </p:nvSpPr>
        <p:spPr>
          <a:xfrm rot="5400000">
            <a:off x="500408" y="516183"/>
            <a:ext cx="148483" cy="290677"/>
          </a:xfrm>
          <a:custGeom>
            <a:rect b="b" l="l" r="r" t="t"/>
            <a:pathLst>
              <a:path extrusionOk="0" fill="none" h="2357" w="1204">
                <a:moveTo>
                  <a:pt x="0" y="0"/>
                </a:moveTo>
                <a:lnTo>
                  <a:pt x="1203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0" name="Google Shape;1080;p13"/>
          <p:cNvSpPr/>
          <p:nvPr/>
        </p:nvSpPr>
        <p:spPr>
          <a:xfrm rot="5400000">
            <a:off x="501950" y="663002"/>
            <a:ext cx="145400" cy="290677"/>
          </a:xfrm>
          <a:custGeom>
            <a:rect b="b" l="l" r="r" t="t"/>
            <a:pathLst>
              <a:path extrusionOk="0" fill="none" h="2357" w="1179">
                <a:moveTo>
                  <a:pt x="0" y="0"/>
                </a:moveTo>
                <a:lnTo>
                  <a:pt x="1178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1"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82" name="Google Shape;1082;p14"/>
          <p:cNvCxnSpPr/>
          <p:nvPr/>
        </p:nvCxnSpPr>
        <p:spPr>
          <a:xfrm>
            <a:off x="-13375" y="2030650"/>
            <a:ext cx="473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83" name="Google Shape;1083;p14"/>
          <p:cNvGrpSpPr/>
          <p:nvPr/>
        </p:nvGrpSpPr>
        <p:grpSpPr>
          <a:xfrm>
            <a:off x="392675" y="1621008"/>
            <a:ext cx="3009700" cy="1564192"/>
            <a:chOff x="392675" y="1513033"/>
            <a:chExt cx="3009700" cy="1564192"/>
          </a:xfrm>
        </p:grpSpPr>
        <p:sp>
          <p:nvSpPr>
            <p:cNvPr id="1084" name="Google Shape;1084;p14"/>
            <p:cNvSpPr/>
            <p:nvPr/>
          </p:nvSpPr>
          <p:spPr>
            <a:xfrm>
              <a:off x="878255" y="1659206"/>
              <a:ext cx="584816" cy="584816"/>
            </a:xfrm>
            <a:custGeom>
              <a:rect b="b" l="l" r="r" t="t"/>
              <a:pathLst>
                <a:path extrusionOk="0" fill="none" h="4813" w="4813">
                  <a:moveTo>
                    <a:pt x="0" y="0"/>
                  </a:moveTo>
                  <a:lnTo>
                    <a:pt x="4812" y="0"/>
                  </a:lnTo>
                  <a:lnTo>
                    <a:pt x="4812" y="4812"/>
                  </a:lnTo>
                  <a:lnTo>
                    <a:pt x="0" y="4812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14"/>
            <p:cNvSpPr/>
            <p:nvPr/>
          </p:nvSpPr>
          <p:spPr>
            <a:xfrm>
              <a:off x="820418" y="2301733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14"/>
            <p:cNvSpPr/>
            <p:nvPr/>
          </p:nvSpPr>
          <p:spPr>
            <a:xfrm>
              <a:off x="820418" y="1622632"/>
              <a:ext cx="122" cy="633540"/>
            </a:xfrm>
            <a:custGeom>
              <a:rect b="b" l="l" r="r" t="t"/>
              <a:pathLst>
                <a:path extrusionOk="0" fill="none" h="5214" w="1">
                  <a:moveTo>
                    <a:pt x="0" y="5213"/>
                  </a:moveTo>
                  <a:lnTo>
                    <a:pt x="0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14"/>
            <p:cNvSpPr/>
            <p:nvPr/>
          </p:nvSpPr>
          <p:spPr>
            <a:xfrm>
              <a:off x="820418" y="1601247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14"/>
            <p:cNvSpPr/>
            <p:nvPr/>
          </p:nvSpPr>
          <p:spPr>
            <a:xfrm>
              <a:off x="865983" y="1601247"/>
              <a:ext cx="633662" cy="122"/>
            </a:xfrm>
            <a:custGeom>
              <a:rect b="b" l="l" r="r" t="t"/>
              <a:pathLst>
                <a:path extrusionOk="0" fill="none" h="1" w="5215">
                  <a:moveTo>
                    <a:pt x="1" y="1"/>
                  </a:moveTo>
                  <a:lnTo>
                    <a:pt x="5214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14"/>
            <p:cNvSpPr/>
            <p:nvPr/>
          </p:nvSpPr>
          <p:spPr>
            <a:xfrm>
              <a:off x="1520782" y="1601247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14"/>
            <p:cNvSpPr/>
            <p:nvPr/>
          </p:nvSpPr>
          <p:spPr>
            <a:xfrm>
              <a:off x="1520782" y="1643896"/>
              <a:ext cx="122" cy="633540"/>
            </a:xfrm>
            <a:custGeom>
              <a:rect b="b" l="l" r="r" t="t"/>
              <a:pathLst>
                <a:path extrusionOk="0" fill="none" h="5214" w="1">
                  <a:moveTo>
                    <a:pt x="0" y="1"/>
                  </a:moveTo>
                  <a:lnTo>
                    <a:pt x="0" y="5214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14"/>
            <p:cNvSpPr/>
            <p:nvPr/>
          </p:nvSpPr>
          <p:spPr>
            <a:xfrm>
              <a:off x="1520782" y="2301733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14"/>
            <p:cNvSpPr/>
            <p:nvPr/>
          </p:nvSpPr>
          <p:spPr>
            <a:xfrm>
              <a:off x="844719" y="2301733"/>
              <a:ext cx="633540" cy="122"/>
            </a:xfrm>
            <a:custGeom>
              <a:rect b="b" l="l" r="r" t="t"/>
              <a:pathLst>
                <a:path extrusionOk="0" fill="none" h="1" w="5214">
                  <a:moveTo>
                    <a:pt x="5214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14"/>
            <p:cNvSpPr/>
            <p:nvPr/>
          </p:nvSpPr>
          <p:spPr>
            <a:xfrm>
              <a:off x="732082" y="1513033"/>
              <a:ext cx="880200" cy="877163"/>
            </a:xfrm>
            <a:custGeom>
              <a:rect b="b" l="l" r="r" t="t"/>
              <a:pathLst>
                <a:path extrusionOk="0" fill="none" h="7219" w="7244">
                  <a:moveTo>
                    <a:pt x="0" y="0"/>
                  </a:moveTo>
                  <a:lnTo>
                    <a:pt x="7243" y="0"/>
                  </a:lnTo>
                  <a:lnTo>
                    <a:pt x="7243" y="7218"/>
                  </a:lnTo>
                  <a:lnTo>
                    <a:pt x="0" y="7218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094" name="Google Shape;1094;p14"/>
            <p:cNvCxnSpPr/>
            <p:nvPr/>
          </p:nvCxnSpPr>
          <p:spPr>
            <a:xfrm>
              <a:off x="1612275" y="1922650"/>
              <a:ext cx="17901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oval"/>
            </a:ln>
          </p:spPr>
        </p:cxnSp>
        <p:sp>
          <p:nvSpPr>
            <p:cNvPr id="1095" name="Google Shape;1095;p14"/>
            <p:cNvSpPr/>
            <p:nvPr/>
          </p:nvSpPr>
          <p:spPr>
            <a:xfrm>
              <a:off x="636097" y="2039765"/>
              <a:ext cx="94533" cy="122"/>
            </a:xfrm>
            <a:custGeom>
              <a:rect b="b" l="l" r="r" t="t"/>
              <a:pathLst>
                <a:path extrusionOk="0" fill="none" h="1" w="778">
                  <a:moveTo>
                    <a:pt x="778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14"/>
            <p:cNvSpPr/>
            <p:nvPr/>
          </p:nvSpPr>
          <p:spPr>
            <a:xfrm>
              <a:off x="642173" y="1802341"/>
              <a:ext cx="82382" cy="122"/>
            </a:xfrm>
            <a:custGeom>
              <a:rect b="b" l="l" r="r" t="t"/>
              <a:pathLst>
                <a:path extrusionOk="0" fill="none" h="1" w="678">
                  <a:moveTo>
                    <a:pt x="678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14"/>
            <p:cNvSpPr/>
            <p:nvPr/>
          </p:nvSpPr>
          <p:spPr>
            <a:xfrm>
              <a:off x="596487" y="1689583"/>
              <a:ext cx="128069" cy="122"/>
            </a:xfrm>
            <a:custGeom>
              <a:rect b="b" l="l" r="r" t="t"/>
              <a:pathLst>
                <a:path extrusionOk="0" fill="none" h="1" w="1054">
                  <a:moveTo>
                    <a:pt x="1054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98" name="Google Shape;1098;p14"/>
            <p:cNvGrpSpPr/>
            <p:nvPr/>
          </p:nvGrpSpPr>
          <p:grpSpPr>
            <a:xfrm>
              <a:off x="392675" y="1922525"/>
              <a:ext cx="336300" cy="1154701"/>
              <a:chOff x="392675" y="1955343"/>
              <a:chExt cx="336300" cy="1116300"/>
            </a:xfrm>
          </p:grpSpPr>
          <p:cxnSp>
            <p:nvCxnSpPr>
              <p:cNvPr id="1099" name="Google Shape;1099;p14"/>
              <p:cNvCxnSpPr/>
              <p:nvPr/>
            </p:nvCxnSpPr>
            <p:spPr>
              <a:xfrm>
                <a:off x="420900" y="1955343"/>
                <a:ext cx="0" cy="1116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00" name="Google Shape;1100;p14"/>
              <p:cNvCxnSpPr/>
              <p:nvPr/>
            </p:nvCxnSpPr>
            <p:spPr>
              <a:xfrm>
                <a:off x="418775" y="3067534"/>
                <a:ext cx="2271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cxnSp>
            <p:nvCxnSpPr>
              <p:cNvPr id="1101" name="Google Shape;1101;p14"/>
              <p:cNvCxnSpPr/>
              <p:nvPr/>
            </p:nvCxnSpPr>
            <p:spPr>
              <a:xfrm>
                <a:off x="392675" y="1955464"/>
                <a:ext cx="3363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oval"/>
                <a:tailEnd len="med" w="med" type="none"/>
              </a:ln>
            </p:spPr>
          </p:cxnSp>
        </p:grpSp>
        <p:sp>
          <p:nvSpPr>
            <p:cNvPr id="1102" name="Google Shape;1102;p14"/>
            <p:cNvSpPr/>
            <p:nvPr/>
          </p:nvSpPr>
          <p:spPr>
            <a:xfrm>
              <a:off x="1615281" y="2064188"/>
              <a:ext cx="64156" cy="122"/>
            </a:xfrm>
            <a:custGeom>
              <a:rect b="b" l="l" r="r" t="t"/>
              <a:pathLst>
                <a:path extrusionOk="0" fill="none" h="1" w="528">
                  <a:moveTo>
                    <a:pt x="1" y="0"/>
                  </a:moveTo>
                  <a:lnTo>
                    <a:pt x="527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14"/>
            <p:cNvSpPr/>
            <p:nvPr/>
          </p:nvSpPr>
          <p:spPr>
            <a:xfrm>
              <a:off x="1612256" y="2173787"/>
              <a:ext cx="100608" cy="122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14"/>
            <p:cNvSpPr/>
            <p:nvPr/>
          </p:nvSpPr>
          <p:spPr>
            <a:xfrm>
              <a:off x="1612144" y="1732231"/>
              <a:ext cx="100608" cy="122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14"/>
            <p:cNvSpPr/>
            <p:nvPr/>
          </p:nvSpPr>
          <p:spPr>
            <a:xfrm>
              <a:off x="1612156" y="1823604"/>
              <a:ext cx="76307" cy="122"/>
            </a:xfrm>
            <a:custGeom>
              <a:rect b="b" l="l" r="r" t="t"/>
              <a:pathLst>
                <a:path extrusionOk="0" fill="none" h="1" w="628">
                  <a:moveTo>
                    <a:pt x="1" y="1"/>
                  </a:moveTo>
                  <a:lnTo>
                    <a:pt x="627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06" name="Google Shape;1106;p14"/>
          <p:cNvGrpSpPr/>
          <p:nvPr/>
        </p:nvGrpSpPr>
        <p:grpSpPr>
          <a:xfrm>
            <a:off x="3363525" y="1622521"/>
            <a:ext cx="3042600" cy="1562680"/>
            <a:chOff x="3363525" y="1622521"/>
            <a:chExt cx="3042600" cy="1562680"/>
          </a:xfrm>
        </p:grpSpPr>
        <p:grpSp>
          <p:nvGrpSpPr>
            <p:cNvPr id="1107" name="Google Shape;1107;p14"/>
            <p:cNvGrpSpPr/>
            <p:nvPr/>
          </p:nvGrpSpPr>
          <p:grpSpPr>
            <a:xfrm>
              <a:off x="3363525" y="1622521"/>
              <a:ext cx="3042600" cy="877163"/>
              <a:chOff x="3363525" y="1503696"/>
              <a:chExt cx="3042600" cy="877163"/>
            </a:xfrm>
          </p:grpSpPr>
          <p:sp>
            <p:nvSpPr>
              <p:cNvPr id="1108" name="Google Shape;1108;p14"/>
              <p:cNvSpPr/>
              <p:nvPr/>
            </p:nvSpPr>
            <p:spPr>
              <a:xfrm>
                <a:off x="3828305" y="1649868"/>
                <a:ext cx="584816" cy="584816"/>
              </a:xfrm>
              <a:custGeom>
                <a:rect b="b" l="l" r="r" t="t"/>
                <a:pathLst>
                  <a:path extrusionOk="0" fill="none" h="4813" w="4813">
                    <a:moveTo>
                      <a:pt x="0" y="0"/>
                    </a:moveTo>
                    <a:lnTo>
                      <a:pt x="4812" y="0"/>
                    </a:lnTo>
                    <a:lnTo>
                      <a:pt x="4812" y="4812"/>
                    </a:lnTo>
                    <a:lnTo>
                      <a:pt x="0" y="4812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9" name="Google Shape;1109;p14"/>
              <p:cNvSpPr/>
              <p:nvPr/>
            </p:nvSpPr>
            <p:spPr>
              <a:xfrm>
                <a:off x="3770468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0" name="Google Shape;1110;p14"/>
              <p:cNvSpPr/>
              <p:nvPr/>
            </p:nvSpPr>
            <p:spPr>
              <a:xfrm>
                <a:off x="3770468" y="16132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1" name="Google Shape;1111;p14"/>
              <p:cNvSpPr/>
              <p:nvPr/>
            </p:nvSpPr>
            <p:spPr>
              <a:xfrm>
                <a:off x="3770468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2" name="Google Shape;1112;p14"/>
              <p:cNvSpPr/>
              <p:nvPr/>
            </p:nvSpPr>
            <p:spPr>
              <a:xfrm>
                <a:off x="3816033" y="15919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3" name="Google Shape;1113;p14"/>
              <p:cNvSpPr/>
              <p:nvPr/>
            </p:nvSpPr>
            <p:spPr>
              <a:xfrm>
                <a:off x="4470832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4" name="Google Shape;1114;p14"/>
              <p:cNvSpPr/>
              <p:nvPr/>
            </p:nvSpPr>
            <p:spPr>
              <a:xfrm>
                <a:off x="4470832" y="16345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5" name="Google Shape;1115;p14"/>
              <p:cNvSpPr/>
              <p:nvPr/>
            </p:nvSpPr>
            <p:spPr>
              <a:xfrm>
                <a:off x="4470832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6" name="Google Shape;1116;p14"/>
              <p:cNvSpPr/>
              <p:nvPr/>
            </p:nvSpPr>
            <p:spPr>
              <a:xfrm>
                <a:off x="3794769" y="22923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7" name="Google Shape;1117;p14"/>
              <p:cNvSpPr/>
              <p:nvPr/>
            </p:nvSpPr>
            <p:spPr>
              <a:xfrm>
                <a:off x="3682132" y="15036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8" name="Google Shape;1118;p14"/>
              <p:cNvSpPr/>
              <p:nvPr/>
            </p:nvSpPr>
            <p:spPr>
              <a:xfrm>
                <a:off x="3586147" y="2030427"/>
                <a:ext cx="94533" cy="122"/>
              </a:xfrm>
              <a:custGeom>
                <a:rect b="b" l="l" r="r" t="t"/>
                <a:pathLst>
                  <a:path extrusionOk="0" fill="none" h="1" w="778">
                    <a:moveTo>
                      <a:pt x="778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9" name="Google Shape;1119;p14"/>
              <p:cNvSpPr/>
              <p:nvPr/>
            </p:nvSpPr>
            <p:spPr>
              <a:xfrm>
                <a:off x="3592223" y="1793003"/>
                <a:ext cx="82382" cy="122"/>
              </a:xfrm>
              <a:custGeom>
                <a:rect b="b" l="l" r="r" t="t"/>
                <a:pathLst>
                  <a:path extrusionOk="0" fill="none" h="1" w="678">
                    <a:moveTo>
                      <a:pt x="678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0" name="Google Shape;1120;p14"/>
              <p:cNvSpPr/>
              <p:nvPr/>
            </p:nvSpPr>
            <p:spPr>
              <a:xfrm>
                <a:off x="3546537" y="1680245"/>
                <a:ext cx="128069" cy="122"/>
              </a:xfrm>
              <a:custGeom>
                <a:rect b="b" l="l" r="r" t="t"/>
                <a:pathLst>
                  <a:path extrusionOk="0" fill="none" h="1" w="1054">
                    <a:moveTo>
                      <a:pt x="1054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121" name="Google Shape;1121;p14"/>
              <p:cNvCxnSpPr/>
              <p:nvPr/>
            </p:nvCxnSpPr>
            <p:spPr>
              <a:xfrm>
                <a:off x="3363525" y="1913003"/>
                <a:ext cx="315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122" name="Google Shape;1122;p14"/>
              <p:cNvSpPr/>
              <p:nvPr/>
            </p:nvSpPr>
            <p:spPr>
              <a:xfrm>
                <a:off x="4565331" y="20548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3" name="Google Shape;1123;p14"/>
              <p:cNvSpPr/>
              <p:nvPr/>
            </p:nvSpPr>
            <p:spPr>
              <a:xfrm>
                <a:off x="4562306" y="2164449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4" name="Google Shape;1124;p14"/>
              <p:cNvSpPr/>
              <p:nvPr/>
            </p:nvSpPr>
            <p:spPr>
              <a:xfrm>
                <a:off x="4562194" y="17228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5" name="Google Shape;1125;p14"/>
              <p:cNvSpPr/>
              <p:nvPr/>
            </p:nvSpPr>
            <p:spPr>
              <a:xfrm>
                <a:off x="4562206" y="18142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126" name="Google Shape;1126;p14"/>
              <p:cNvCxnSpPr/>
              <p:nvPr/>
            </p:nvCxnSpPr>
            <p:spPr>
              <a:xfrm>
                <a:off x="4565325" y="1922925"/>
                <a:ext cx="1840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</p:grpSp>
        <p:grpSp>
          <p:nvGrpSpPr>
            <p:cNvPr id="1127" name="Google Shape;1127;p14"/>
            <p:cNvGrpSpPr/>
            <p:nvPr/>
          </p:nvGrpSpPr>
          <p:grpSpPr>
            <a:xfrm>
              <a:off x="3369450" y="2030500"/>
              <a:ext cx="227100" cy="1154701"/>
              <a:chOff x="418775" y="1955343"/>
              <a:chExt cx="227100" cy="1116300"/>
            </a:xfrm>
          </p:grpSpPr>
          <p:cxnSp>
            <p:nvCxnSpPr>
              <p:cNvPr id="1128" name="Google Shape;1128;p14"/>
              <p:cNvCxnSpPr/>
              <p:nvPr/>
            </p:nvCxnSpPr>
            <p:spPr>
              <a:xfrm>
                <a:off x="420900" y="1955343"/>
                <a:ext cx="0" cy="1116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29" name="Google Shape;1129;p14"/>
              <p:cNvCxnSpPr/>
              <p:nvPr/>
            </p:nvCxnSpPr>
            <p:spPr>
              <a:xfrm>
                <a:off x="418775" y="3067534"/>
                <a:ext cx="2271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</p:grpSp>
      </p:grpSp>
      <p:grpSp>
        <p:nvGrpSpPr>
          <p:cNvPr id="1130" name="Google Shape;1130;p14"/>
          <p:cNvGrpSpPr/>
          <p:nvPr/>
        </p:nvGrpSpPr>
        <p:grpSpPr>
          <a:xfrm>
            <a:off x="6368275" y="1619796"/>
            <a:ext cx="1299390" cy="1565405"/>
            <a:chOff x="6368275" y="1619796"/>
            <a:chExt cx="1299390" cy="1565405"/>
          </a:xfrm>
        </p:grpSpPr>
        <p:grpSp>
          <p:nvGrpSpPr>
            <p:cNvPr id="1131" name="Google Shape;1131;p14"/>
            <p:cNvGrpSpPr/>
            <p:nvPr/>
          </p:nvGrpSpPr>
          <p:grpSpPr>
            <a:xfrm>
              <a:off x="6368275" y="1619796"/>
              <a:ext cx="1299390" cy="877163"/>
              <a:chOff x="3363525" y="1503696"/>
              <a:chExt cx="1299390" cy="877163"/>
            </a:xfrm>
          </p:grpSpPr>
          <p:sp>
            <p:nvSpPr>
              <p:cNvPr id="1132" name="Google Shape;1132;p14"/>
              <p:cNvSpPr/>
              <p:nvPr/>
            </p:nvSpPr>
            <p:spPr>
              <a:xfrm>
                <a:off x="3828305" y="1649868"/>
                <a:ext cx="584816" cy="584816"/>
              </a:xfrm>
              <a:custGeom>
                <a:rect b="b" l="l" r="r" t="t"/>
                <a:pathLst>
                  <a:path extrusionOk="0" fill="none" h="4813" w="4813">
                    <a:moveTo>
                      <a:pt x="0" y="0"/>
                    </a:moveTo>
                    <a:lnTo>
                      <a:pt x="4812" y="0"/>
                    </a:lnTo>
                    <a:lnTo>
                      <a:pt x="4812" y="4812"/>
                    </a:lnTo>
                    <a:lnTo>
                      <a:pt x="0" y="4812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3" name="Google Shape;1133;p14"/>
              <p:cNvSpPr/>
              <p:nvPr/>
            </p:nvSpPr>
            <p:spPr>
              <a:xfrm>
                <a:off x="3770468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4" name="Google Shape;1134;p14"/>
              <p:cNvSpPr/>
              <p:nvPr/>
            </p:nvSpPr>
            <p:spPr>
              <a:xfrm>
                <a:off x="3770468" y="16132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5" name="Google Shape;1135;p14"/>
              <p:cNvSpPr/>
              <p:nvPr/>
            </p:nvSpPr>
            <p:spPr>
              <a:xfrm>
                <a:off x="3770468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6" name="Google Shape;1136;p14"/>
              <p:cNvSpPr/>
              <p:nvPr/>
            </p:nvSpPr>
            <p:spPr>
              <a:xfrm>
                <a:off x="3816033" y="15919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7" name="Google Shape;1137;p14"/>
              <p:cNvSpPr/>
              <p:nvPr/>
            </p:nvSpPr>
            <p:spPr>
              <a:xfrm>
                <a:off x="4470832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8" name="Google Shape;1138;p14"/>
              <p:cNvSpPr/>
              <p:nvPr/>
            </p:nvSpPr>
            <p:spPr>
              <a:xfrm>
                <a:off x="4470832" y="16345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9" name="Google Shape;1139;p14"/>
              <p:cNvSpPr/>
              <p:nvPr/>
            </p:nvSpPr>
            <p:spPr>
              <a:xfrm>
                <a:off x="4470832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0" name="Google Shape;1140;p14"/>
              <p:cNvSpPr/>
              <p:nvPr/>
            </p:nvSpPr>
            <p:spPr>
              <a:xfrm>
                <a:off x="3794769" y="22923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1" name="Google Shape;1141;p14"/>
              <p:cNvSpPr/>
              <p:nvPr/>
            </p:nvSpPr>
            <p:spPr>
              <a:xfrm>
                <a:off x="3682132" y="15036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2" name="Google Shape;1142;p14"/>
              <p:cNvSpPr/>
              <p:nvPr/>
            </p:nvSpPr>
            <p:spPr>
              <a:xfrm>
                <a:off x="3586147" y="2030427"/>
                <a:ext cx="94533" cy="122"/>
              </a:xfrm>
              <a:custGeom>
                <a:rect b="b" l="l" r="r" t="t"/>
                <a:pathLst>
                  <a:path extrusionOk="0" fill="none" h="1" w="778">
                    <a:moveTo>
                      <a:pt x="778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3" name="Google Shape;1143;p14"/>
              <p:cNvSpPr/>
              <p:nvPr/>
            </p:nvSpPr>
            <p:spPr>
              <a:xfrm>
                <a:off x="3592223" y="1793003"/>
                <a:ext cx="82382" cy="122"/>
              </a:xfrm>
              <a:custGeom>
                <a:rect b="b" l="l" r="r" t="t"/>
                <a:pathLst>
                  <a:path extrusionOk="0" fill="none" h="1" w="678">
                    <a:moveTo>
                      <a:pt x="678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4" name="Google Shape;1144;p14"/>
              <p:cNvSpPr/>
              <p:nvPr/>
            </p:nvSpPr>
            <p:spPr>
              <a:xfrm>
                <a:off x="3546537" y="1680245"/>
                <a:ext cx="128069" cy="122"/>
              </a:xfrm>
              <a:custGeom>
                <a:rect b="b" l="l" r="r" t="t"/>
                <a:pathLst>
                  <a:path extrusionOk="0" fill="none" h="1" w="1054">
                    <a:moveTo>
                      <a:pt x="1054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145" name="Google Shape;1145;p14"/>
              <p:cNvCxnSpPr/>
              <p:nvPr/>
            </p:nvCxnSpPr>
            <p:spPr>
              <a:xfrm>
                <a:off x="3363525" y="1925203"/>
                <a:ext cx="3156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146" name="Google Shape;1146;p14"/>
              <p:cNvSpPr/>
              <p:nvPr/>
            </p:nvSpPr>
            <p:spPr>
              <a:xfrm>
                <a:off x="4565331" y="20548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7" name="Google Shape;1147;p14"/>
              <p:cNvSpPr/>
              <p:nvPr/>
            </p:nvSpPr>
            <p:spPr>
              <a:xfrm>
                <a:off x="4562306" y="2164449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8" name="Google Shape;1148;p14"/>
              <p:cNvSpPr/>
              <p:nvPr/>
            </p:nvSpPr>
            <p:spPr>
              <a:xfrm>
                <a:off x="4562194" y="17228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9" name="Google Shape;1149;p14"/>
              <p:cNvSpPr/>
              <p:nvPr/>
            </p:nvSpPr>
            <p:spPr>
              <a:xfrm>
                <a:off x="4562206" y="18142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50" name="Google Shape;1150;p14"/>
            <p:cNvGrpSpPr/>
            <p:nvPr/>
          </p:nvGrpSpPr>
          <p:grpSpPr>
            <a:xfrm>
              <a:off x="6374325" y="2030500"/>
              <a:ext cx="227100" cy="1154701"/>
              <a:chOff x="418775" y="1955343"/>
              <a:chExt cx="227100" cy="1116300"/>
            </a:xfrm>
          </p:grpSpPr>
          <p:cxnSp>
            <p:nvCxnSpPr>
              <p:cNvPr id="1151" name="Google Shape;1151;p14"/>
              <p:cNvCxnSpPr/>
              <p:nvPr/>
            </p:nvCxnSpPr>
            <p:spPr>
              <a:xfrm>
                <a:off x="420900" y="1955343"/>
                <a:ext cx="0" cy="1116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152" name="Google Shape;1152;p14"/>
              <p:cNvCxnSpPr/>
              <p:nvPr/>
            </p:nvCxnSpPr>
            <p:spPr>
              <a:xfrm>
                <a:off x="418775" y="3067534"/>
                <a:ext cx="2271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</p:grpSp>
      </p:grpSp>
      <p:grpSp>
        <p:nvGrpSpPr>
          <p:cNvPr id="1153" name="Google Shape;1153;p14"/>
          <p:cNvGrpSpPr/>
          <p:nvPr/>
        </p:nvGrpSpPr>
        <p:grpSpPr>
          <a:xfrm flipH="1">
            <a:off x="-274340" y="-2483486"/>
            <a:ext cx="7884219" cy="3433770"/>
            <a:chOff x="24125" y="294775"/>
            <a:chExt cx="7767703" cy="3383025"/>
          </a:xfrm>
        </p:grpSpPr>
        <p:sp>
          <p:nvSpPr>
            <p:cNvPr id="1154" name="Google Shape;1154;p14"/>
            <p:cNvSpPr/>
            <p:nvPr/>
          </p:nvSpPr>
          <p:spPr>
            <a:xfrm>
              <a:off x="1686375" y="607200"/>
              <a:ext cx="142125" cy="129550"/>
            </a:xfrm>
            <a:custGeom>
              <a:rect b="b" l="l" r="r" t="t"/>
              <a:pathLst>
                <a:path extrusionOk="0" h="5182" w="5685">
                  <a:moveTo>
                    <a:pt x="2834" y="1"/>
                  </a:moveTo>
                  <a:cubicBezTo>
                    <a:pt x="2169" y="1"/>
                    <a:pt x="1507" y="252"/>
                    <a:pt x="1005" y="754"/>
                  </a:cubicBezTo>
                  <a:cubicBezTo>
                    <a:pt x="1" y="1781"/>
                    <a:pt x="1" y="3402"/>
                    <a:pt x="1005" y="4429"/>
                  </a:cubicBezTo>
                  <a:cubicBezTo>
                    <a:pt x="1507" y="4931"/>
                    <a:pt x="2169" y="5182"/>
                    <a:pt x="2834" y="5182"/>
                  </a:cubicBezTo>
                  <a:cubicBezTo>
                    <a:pt x="3499" y="5182"/>
                    <a:pt x="4166" y="4931"/>
                    <a:pt x="4680" y="4429"/>
                  </a:cubicBezTo>
                  <a:cubicBezTo>
                    <a:pt x="5684" y="3402"/>
                    <a:pt x="5684" y="1781"/>
                    <a:pt x="4680" y="754"/>
                  </a:cubicBezTo>
                  <a:cubicBezTo>
                    <a:pt x="4166" y="252"/>
                    <a:pt x="3499" y="1"/>
                    <a:pt x="2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14"/>
            <p:cNvSpPr/>
            <p:nvPr/>
          </p:nvSpPr>
          <p:spPr>
            <a:xfrm>
              <a:off x="66098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14"/>
            <p:cNvSpPr/>
            <p:nvPr/>
          </p:nvSpPr>
          <p:spPr>
            <a:xfrm>
              <a:off x="67216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14"/>
            <p:cNvSpPr/>
            <p:nvPr/>
          </p:nvSpPr>
          <p:spPr>
            <a:xfrm>
              <a:off x="68340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14"/>
            <p:cNvSpPr/>
            <p:nvPr/>
          </p:nvSpPr>
          <p:spPr>
            <a:xfrm>
              <a:off x="69459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14"/>
            <p:cNvSpPr/>
            <p:nvPr/>
          </p:nvSpPr>
          <p:spPr>
            <a:xfrm>
              <a:off x="70577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607" y="3721"/>
                  </a:lnTo>
                  <a:lnTo>
                    <a:pt x="5980" y="3721"/>
                  </a:lnTo>
                  <a:lnTo>
                    <a:pt x="239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14"/>
            <p:cNvSpPr/>
            <p:nvPr/>
          </p:nvSpPr>
          <p:spPr>
            <a:xfrm>
              <a:off x="71701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14"/>
            <p:cNvSpPr/>
            <p:nvPr/>
          </p:nvSpPr>
          <p:spPr>
            <a:xfrm>
              <a:off x="728200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1" y="0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14"/>
            <p:cNvSpPr/>
            <p:nvPr/>
          </p:nvSpPr>
          <p:spPr>
            <a:xfrm>
              <a:off x="2406525" y="1218350"/>
              <a:ext cx="5385303" cy="1110475"/>
            </a:xfrm>
            <a:custGeom>
              <a:rect b="b" l="l" r="r" t="t"/>
              <a:pathLst>
                <a:path extrusionOk="0" h="44419" w="206136">
                  <a:moveTo>
                    <a:pt x="183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297"/>
                    <a:pt x="91" y="388"/>
                    <a:pt x="183" y="388"/>
                  </a:cubicBezTo>
                  <a:lnTo>
                    <a:pt x="31887" y="388"/>
                  </a:lnTo>
                  <a:lnTo>
                    <a:pt x="54507" y="23031"/>
                  </a:lnTo>
                  <a:lnTo>
                    <a:pt x="101870" y="23031"/>
                  </a:lnTo>
                  <a:lnTo>
                    <a:pt x="123257" y="44418"/>
                  </a:lnTo>
                  <a:lnTo>
                    <a:pt x="205930" y="44418"/>
                  </a:lnTo>
                  <a:cubicBezTo>
                    <a:pt x="206044" y="44418"/>
                    <a:pt x="206136" y="44327"/>
                    <a:pt x="206136" y="44213"/>
                  </a:cubicBezTo>
                  <a:cubicBezTo>
                    <a:pt x="206136" y="44122"/>
                    <a:pt x="206044" y="44030"/>
                    <a:pt x="205930" y="44030"/>
                  </a:cubicBezTo>
                  <a:lnTo>
                    <a:pt x="123417" y="44030"/>
                  </a:lnTo>
                  <a:lnTo>
                    <a:pt x="102029" y="22643"/>
                  </a:lnTo>
                  <a:lnTo>
                    <a:pt x="54667" y="22643"/>
                  </a:lnTo>
                  <a:lnTo>
                    <a:pt x="320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14"/>
            <p:cNvSpPr/>
            <p:nvPr/>
          </p:nvSpPr>
          <p:spPr>
            <a:xfrm>
              <a:off x="987925" y="355975"/>
              <a:ext cx="6210225" cy="1468400"/>
            </a:xfrm>
            <a:custGeom>
              <a:rect b="b" l="l" r="r" t="t"/>
              <a:pathLst>
                <a:path extrusionOk="0" h="58736" w="248409">
                  <a:moveTo>
                    <a:pt x="248203" y="1"/>
                  </a:moveTo>
                  <a:cubicBezTo>
                    <a:pt x="248151" y="1"/>
                    <a:pt x="248100" y="18"/>
                    <a:pt x="248066" y="52"/>
                  </a:cubicBezTo>
                  <a:lnTo>
                    <a:pt x="196663" y="51455"/>
                  </a:lnTo>
                  <a:lnTo>
                    <a:pt x="175778" y="51455"/>
                  </a:lnTo>
                  <a:lnTo>
                    <a:pt x="155760" y="31460"/>
                  </a:lnTo>
                  <a:lnTo>
                    <a:pt x="121112" y="31460"/>
                  </a:lnTo>
                  <a:lnTo>
                    <a:pt x="94200" y="58371"/>
                  </a:lnTo>
                  <a:lnTo>
                    <a:pt x="183" y="58371"/>
                  </a:lnTo>
                  <a:cubicBezTo>
                    <a:pt x="92" y="58371"/>
                    <a:pt x="0" y="58439"/>
                    <a:pt x="0" y="58553"/>
                  </a:cubicBezTo>
                  <a:cubicBezTo>
                    <a:pt x="0" y="58645"/>
                    <a:pt x="92" y="58736"/>
                    <a:pt x="183" y="58736"/>
                  </a:cubicBezTo>
                  <a:lnTo>
                    <a:pt x="94360" y="58736"/>
                  </a:lnTo>
                  <a:lnTo>
                    <a:pt x="121248" y="31848"/>
                  </a:lnTo>
                  <a:lnTo>
                    <a:pt x="155623" y="31848"/>
                  </a:lnTo>
                  <a:lnTo>
                    <a:pt x="175618" y="51843"/>
                  </a:lnTo>
                  <a:lnTo>
                    <a:pt x="196823" y="51843"/>
                  </a:lnTo>
                  <a:lnTo>
                    <a:pt x="248340" y="326"/>
                  </a:lnTo>
                  <a:cubicBezTo>
                    <a:pt x="248408" y="235"/>
                    <a:pt x="248408" y="121"/>
                    <a:pt x="248340" y="52"/>
                  </a:cubicBezTo>
                  <a:cubicBezTo>
                    <a:pt x="248306" y="18"/>
                    <a:pt x="248254" y="1"/>
                    <a:pt x="2482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14"/>
            <p:cNvSpPr/>
            <p:nvPr/>
          </p:nvSpPr>
          <p:spPr>
            <a:xfrm>
              <a:off x="1265250" y="1389550"/>
              <a:ext cx="6299250" cy="1955000"/>
            </a:xfrm>
            <a:custGeom>
              <a:rect b="b" l="l" r="r" t="t"/>
              <a:pathLst>
                <a:path extrusionOk="0" h="78200" w="251970">
                  <a:moveTo>
                    <a:pt x="389" y="0"/>
                  </a:moveTo>
                  <a:cubicBezTo>
                    <a:pt x="160" y="0"/>
                    <a:pt x="1" y="183"/>
                    <a:pt x="1" y="388"/>
                  </a:cubicBezTo>
                  <a:cubicBezTo>
                    <a:pt x="1" y="593"/>
                    <a:pt x="160" y="776"/>
                    <a:pt x="389" y="776"/>
                  </a:cubicBezTo>
                  <a:lnTo>
                    <a:pt x="66217" y="776"/>
                  </a:lnTo>
                  <a:lnTo>
                    <a:pt x="89179" y="23738"/>
                  </a:lnTo>
                  <a:lnTo>
                    <a:pt x="125197" y="23738"/>
                  </a:lnTo>
                  <a:lnTo>
                    <a:pt x="179659" y="78199"/>
                  </a:lnTo>
                  <a:lnTo>
                    <a:pt x="251581" y="78199"/>
                  </a:lnTo>
                  <a:cubicBezTo>
                    <a:pt x="251787" y="78199"/>
                    <a:pt x="251969" y="78040"/>
                    <a:pt x="251969" y="77834"/>
                  </a:cubicBezTo>
                  <a:cubicBezTo>
                    <a:pt x="251969" y="77606"/>
                    <a:pt x="251787" y="77446"/>
                    <a:pt x="251581" y="77446"/>
                  </a:cubicBezTo>
                  <a:lnTo>
                    <a:pt x="179978" y="77446"/>
                  </a:lnTo>
                  <a:lnTo>
                    <a:pt x="125517" y="22962"/>
                  </a:lnTo>
                  <a:lnTo>
                    <a:pt x="89499" y="22962"/>
                  </a:lnTo>
                  <a:lnTo>
                    <a:pt x="66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14"/>
            <p:cNvSpPr/>
            <p:nvPr/>
          </p:nvSpPr>
          <p:spPr>
            <a:xfrm>
              <a:off x="1631600" y="1974425"/>
              <a:ext cx="6160000" cy="1095650"/>
            </a:xfrm>
            <a:custGeom>
              <a:rect b="b" l="l" r="r" t="t"/>
              <a:pathLst>
                <a:path extrusionOk="0" h="43826" w="246400">
                  <a:moveTo>
                    <a:pt x="183" y="1"/>
                  </a:moveTo>
                  <a:cubicBezTo>
                    <a:pt x="69" y="1"/>
                    <a:pt x="0" y="92"/>
                    <a:pt x="0" y="206"/>
                  </a:cubicBezTo>
                  <a:cubicBezTo>
                    <a:pt x="0" y="298"/>
                    <a:pt x="69" y="389"/>
                    <a:pt x="183" y="389"/>
                  </a:cubicBezTo>
                  <a:lnTo>
                    <a:pt x="61286" y="389"/>
                  </a:lnTo>
                  <a:lnTo>
                    <a:pt x="104723" y="43825"/>
                  </a:lnTo>
                  <a:lnTo>
                    <a:pt x="165210" y="43825"/>
                  </a:lnTo>
                  <a:lnTo>
                    <a:pt x="207414" y="1599"/>
                  </a:lnTo>
                  <a:lnTo>
                    <a:pt x="246217" y="1599"/>
                  </a:lnTo>
                  <a:cubicBezTo>
                    <a:pt x="246308" y="1599"/>
                    <a:pt x="246400" y="1507"/>
                    <a:pt x="246400" y="1416"/>
                  </a:cubicBezTo>
                  <a:cubicBezTo>
                    <a:pt x="246400" y="1302"/>
                    <a:pt x="246308" y="1233"/>
                    <a:pt x="246217" y="1233"/>
                  </a:cubicBezTo>
                  <a:lnTo>
                    <a:pt x="207254" y="1233"/>
                  </a:lnTo>
                  <a:lnTo>
                    <a:pt x="165050" y="43437"/>
                  </a:lnTo>
                  <a:lnTo>
                    <a:pt x="104883" y="43437"/>
                  </a:lnTo>
                  <a:lnTo>
                    <a:pt x="614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14"/>
            <p:cNvSpPr/>
            <p:nvPr/>
          </p:nvSpPr>
          <p:spPr>
            <a:xfrm>
              <a:off x="1978550" y="331575"/>
              <a:ext cx="4691750" cy="1289675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14"/>
            <p:cNvSpPr/>
            <p:nvPr/>
          </p:nvSpPr>
          <p:spPr>
            <a:xfrm>
              <a:off x="937150" y="2104550"/>
              <a:ext cx="6622775" cy="1510475"/>
            </a:xfrm>
            <a:custGeom>
              <a:rect b="b" l="l" r="r" t="t"/>
              <a:pathLst>
                <a:path extrusionOk="0" h="60419" w="264911">
                  <a:moveTo>
                    <a:pt x="183" y="0"/>
                  </a:moveTo>
                  <a:cubicBezTo>
                    <a:pt x="91" y="0"/>
                    <a:pt x="0" y="69"/>
                    <a:pt x="0" y="183"/>
                  </a:cubicBezTo>
                  <a:cubicBezTo>
                    <a:pt x="0" y="297"/>
                    <a:pt x="91" y="365"/>
                    <a:pt x="183" y="365"/>
                  </a:cubicBezTo>
                  <a:lnTo>
                    <a:pt x="57177" y="365"/>
                  </a:lnTo>
                  <a:lnTo>
                    <a:pt x="70941" y="14129"/>
                  </a:lnTo>
                  <a:lnTo>
                    <a:pt x="129214" y="14129"/>
                  </a:lnTo>
                  <a:lnTo>
                    <a:pt x="175504" y="60419"/>
                  </a:lnTo>
                  <a:lnTo>
                    <a:pt x="203419" y="60419"/>
                  </a:lnTo>
                  <a:lnTo>
                    <a:pt x="232316" y="31499"/>
                  </a:lnTo>
                  <a:lnTo>
                    <a:pt x="264705" y="31499"/>
                  </a:lnTo>
                  <a:cubicBezTo>
                    <a:pt x="264819" y="31499"/>
                    <a:pt x="264911" y="31430"/>
                    <a:pt x="264911" y="31316"/>
                  </a:cubicBezTo>
                  <a:cubicBezTo>
                    <a:pt x="264911" y="31225"/>
                    <a:pt x="264819" y="31134"/>
                    <a:pt x="264705" y="31134"/>
                  </a:cubicBezTo>
                  <a:lnTo>
                    <a:pt x="232156" y="31134"/>
                  </a:lnTo>
                  <a:lnTo>
                    <a:pt x="203259" y="60031"/>
                  </a:lnTo>
                  <a:lnTo>
                    <a:pt x="175664" y="60031"/>
                  </a:lnTo>
                  <a:lnTo>
                    <a:pt x="129374" y="13764"/>
                  </a:lnTo>
                  <a:lnTo>
                    <a:pt x="71101" y="13764"/>
                  </a:lnTo>
                  <a:lnTo>
                    <a:pt x="573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14"/>
            <p:cNvSpPr/>
            <p:nvPr/>
          </p:nvSpPr>
          <p:spPr>
            <a:xfrm>
              <a:off x="1664700" y="294775"/>
              <a:ext cx="3135650" cy="766675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14"/>
            <p:cNvSpPr/>
            <p:nvPr/>
          </p:nvSpPr>
          <p:spPr>
            <a:xfrm>
              <a:off x="100600" y="2193550"/>
              <a:ext cx="3410675" cy="530725"/>
            </a:xfrm>
            <a:custGeom>
              <a:rect b="b" l="l" r="r" t="t"/>
              <a:pathLst>
                <a:path extrusionOk="0" h="21229" w="136427">
                  <a:moveTo>
                    <a:pt x="20748" y="1"/>
                  </a:moveTo>
                  <a:lnTo>
                    <a:pt x="160" y="20589"/>
                  </a:lnTo>
                  <a:cubicBezTo>
                    <a:pt x="0" y="20726"/>
                    <a:pt x="0" y="20977"/>
                    <a:pt x="160" y="21114"/>
                  </a:cubicBezTo>
                  <a:cubicBezTo>
                    <a:pt x="228" y="21205"/>
                    <a:pt x="342" y="21228"/>
                    <a:pt x="434" y="21228"/>
                  </a:cubicBezTo>
                  <a:cubicBezTo>
                    <a:pt x="525" y="21228"/>
                    <a:pt x="616" y="21205"/>
                    <a:pt x="708" y="21114"/>
                  </a:cubicBezTo>
                  <a:lnTo>
                    <a:pt x="21045" y="777"/>
                  </a:lnTo>
                  <a:lnTo>
                    <a:pt x="85390" y="777"/>
                  </a:lnTo>
                  <a:lnTo>
                    <a:pt x="103307" y="18672"/>
                  </a:lnTo>
                  <a:lnTo>
                    <a:pt x="136039" y="18672"/>
                  </a:lnTo>
                  <a:cubicBezTo>
                    <a:pt x="136267" y="18672"/>
                    <a:pt x="136427" y="18512"/>
                    <a:pt x="136427" y="18307"/>
                  </a:cubicBezTo>
                  <a:cubicBezTo>
                    <a:pt x="136427" y="18078"/>
                    <a:pt x="136267" y="17919"/>
                    <a:pt x="136039" y="17919"/>
                  </a:cubicBezTo>
                  <a:lnTo>
                    <a:pt x="103627" y="17919"/>
                  </a:lnTo>
                  <a:lnTo>
                    <a:pt x="857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14"/>
            <p:cNvSpPr/>
            <p:nvPr/>
          </p:nvSpPr>
          <p:spPr>
            <a:xfrm>
              <a:off x="106300" y="832600"/>
              <a:ext cx="2024625" cy="395475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14"/>
            <p:cNvSpPr/>
            <p:nvPr/>
          </p:nvSpPr>
          <p:spPr>
            <a:xfrm>
              <a:off x="24125" y="1108225"/>
              <a:ext cx="1654850" cy="513025"/>
            </a:xfrm>
            <a:custGeom>
              <a:rect b="b" l="l" r="r" t="t"/>
              <a:pathLst>
                <a:path extrusionOk="0" h="20521" w="66194">
                  <a:moveTo>
                    <a:pt x="183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5245" y="388"/>
                  </a:lnTo>
                  <a:lnTo>
                    <a:pt x="45377" y="20520"/>
                  </a:lnTo>
                  <a:lnTo>
                    <a:pt x="66011" y="20520"/>
                  </a:lnTo>
                  <a:cubicBezTo>
                    <a:pt x="66103" y="20520"/>
                    <a:pt x="66194" y="20429"/>
                    <a:pt x="66194" y="20337"/>
                  </a:cubicBezTo>
                  <a:cubicBezTo>
                    <a:pt x="66194" y="20223"/>
                    <a:pt x="66103" y="20132"/>
                    <a:pt x="66011" y="20132"/>
                  </a:cubicBezTo>
                  <a:lnTo>
                    <a:pt x="45537" y="20132"/>
                  </a:lnTo>
                  <a:lnTo>
                    <a:pt x="25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14"/>
            <p:cNvSpPr/>
            <p:nvPr/>
          </p:nvSpPr>
          <p:spPr>
            <a:xfrm>
              <a:off x="24125" y="1371850"/>
              <a:ext cx="979225" cy="45197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14"/>
            <p:cNvSpPr/>
            <p:nvPr/>
          </p:nvSpPr>
          <p:spPr>
            <a:xfrm>
              <a:off x="5585500" y="1408375"/>
              <a:ext cx="1529900" cy="580350"/>
            </a:xfrm>
            <a:custGeom>
              <a:rect b="b" l="l" r="r" t="t"/>
              <a:pathLst>
                <a:path extrusionOk="0" h="23214" w="61196">
                  <a:moveTo>
                    <a:pt x="49121" y="0"/>
                  </a:moveTo>
                  <a:lnTo>
                    <a:pt x="26661" y="22460"/>
                  </a:lnTo>
                  <a:lnTo>
                    <a:pt x="389" y="22460"/>
                  </a:lnTo>
                  <a:cubicBezTo>
                    <a:pt x="161" y="22460"/>
                    <a:pt x="1" y="22620"/>
                    <a:pt x="1" y="22848"/>
                  </a:cubicBezTo>
                  <a:cubicBezTo>
                    <a:pt x="1" y="23054"/>
                    <a:pt x="161" y="23214"/>
                    <a:pt x="389" y="23214"/>
                  </a:cubicBezTo>
                  <a:lnTo>
                    <a:pt x="26980" y="23214"/>
                  </a:lnTo>
                  <a:lnTo>
                    <a:pt x="49441" y="776"/>
                  </a:lnTo>
                  <a:lnTo>
                    <a:pt x="60808" y="776"/>
                  </a:lnTo>
                  <a:cubicBezTo>
                    <a:pt x="61013" y="776"/>
                    <a:pt x="61196" y="594"/>
                    <a:pt x="61196" y="388"/>
                  </a:cubicBezTo>
                  <a:cubicBezTo>
                    <a:pt x="61196" y="183"/>
                    <a:pt x="61013" y="0"/>
                    <a:pt x="60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14"/>
            <p:cNvSpPr/>
            <p:nvPr/>
          </p:nvSpPr>
          <p:spPr>
            <a:xfrm>
              <a:off x="5953000" y="35431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5022" y="1416"/>
                    <a:pt x="5022" y="2694"/>
                  </a:cubicBezTo>
                  <a:cubicBezTo>
                    <a:pt x="5022" y="3949"/>
                    <a:pt x="3972" y="4999"/>
                    <a:pt x="2694" y="4999"/>
                  </a:cubicBezTo>
                  <a:cubicBezTo>
                    <a:pt x="1416" y="4999"/>
                    <a:pt x="388" y="3949"/>
                    <a:pt x="388" y="2694"/>
                  </a:cubicBezTo>
                  <a:cubicBezTo>
                    <a:pt x="388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187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187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14"/>
            <p:cNvSpPr/>
            <p:nvPr/>
          </p:nvSpPr>
          <p:spPr>
            <a:xfrm>
              <a:off x="5976400" y="356650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58"/>
                  </a:cubicBezTo>
                  <a:cubicBezTo>
                    <a:pt x="0" y="2717"/>
                    <a:pt x="799" y="3493"/>
                    <a:pt x="1758" y="3493"/>
                  </a:cubicBezTo>
                  <a:cubicBezTo>
                    <a:pt x="2739" y="3493"/>
                    <a:pt x="3515" y="2717"/>
                    <a:pt x="3515" y="1758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14"/>
            <p:cNvSpPr/>
            <p:nvPr/>
          </p:nvSpPr>
          <p:spPr>
            <a:xfrm>
              <a:off x="5421175" y="22563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2"/>
                    <a:pt x="3972" y="5022"/>
                    <a:pt x="2694" y="5022"/>
                  </a:cubicBezTo>
                  <a:cubicBezTo>
                    <a:pt x="1415" y="5022"/>
                    <a:pt x="365" y="3972"/>
                    <a:pt x="365" y="2694"/>
                  </a:cubicBezTo>
                  <a:cubicBezTo>
                    <a:pt x="365" y="1416"/>
                    <a:pt x="1415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14"/>
            <p:cNvSpPr/>
            <p:nvPr/>
          </p:nvSpPr>
          <p:spPr>
            <a:xfrm>
              <a:off x="5444575" y="22797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0"/>
                  </a:moveTo>
                  <a:cubicBezTo>
                    <a:pt x="776" y="0"/>
                    <a:pt x="0" y="799"/>
                    <a:pt x="0" y="1758"/>
                  </a:cubicBezTo>
                  <a:cubicBezTo>
                    <a:pt x="0" y="2739"/>
                    <a:pt x="776" y="3516"/>
                    <a:pt x="1758" y="3516"/>
                  </a:cubicBezTo>
                  <a:cubicBezTo>
                    <a:pt x="2716" y="3516"/>
                    <a:pt x="3515" y="2739"/>
                    <a:pt x="3515" y="1758"/>
                  </a:cubicBezTo>
                  <a:cubicBezTo>
                    <a:pt x="3515" y="799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14"/>
            <p:cNvSpPr/>
            <p:nvPr/>
          </p:nvSpPr>
          <p:spPr>
            <a:xfrm>
              <a:off x="5459400" y="19122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14"/>
            <p:cNvSpPr/>
            <p:nvPr/>
          </p:nvSpPr>
          <p:spPr>
            <a:xfrm>
              <a:off x="5482800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99" y="1"/>
                    <a:pt x="0" y="777"/>
                    <a:pt x="0" y="1758"/>
                  </a:cubicBezTo>
                  <a:cubicBezTo>
                    <a:pt x="0" y="2717"/>
                    <a:pt x="799" y="3516"/>
                    <a:pt x="1758" y="3516"/>
                  </a:cubicBezTo>
                  <a:cubicBezTo>
                    <a:pt x="2739" y="3516"/>
                    <a:pt x="3515" y="2717"/>
                    <a:pt x="3515" y="1758"/>
                  </a:cubicBezTo>
                  <a:cubicBezTo>
                    <a:pt x="3515" y="777"/>
                    <a:pt x="2739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14"/>
            <p:cNvSpPr/>
            <p:nvPr/>
          </p:nvSpPr>
          <p:spPr>
            <a:xfrm>
              <a:off x="4736975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7" y="1"/>
                    <a:pt x="1" y="777"/>
                    <a:pt x="1" y="1758"/>
                  </a:cubicBezTo>
                  <a:cubicBezTo>
                    <a:pt x="1" y="2717"/>
                    <a:pt x="777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14"/>
            <p:cNvSpPr/>
            <p:nvPr/>
          </p:nvSpPr>
          <p:spPr>
            <a:xfrm>
              <a:off x="7044625" y="263295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35"/>
                  </a:cubicBezTo>
                  <a:cubicBezTo>
                    <a:pt x="0" y="2716"/>
                    <a:pt x="799" y="3493"/>
                    <a:pt x="1758" y="3493"/>
                  </a:cubicBezTo>
                  <a:cubicBezTo>
                    <a:pt x="2739" y="3493"/>
                    <a:pt x="3515" y="2716"/>
                    <a:pt x="3515" y="1735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14"/>
            <p:cNvSpPr/>
            <p:nvPr/>
          </p:nvSpPr>
          <p:spPr>
            <a:xfrm>
              <a:off x="4222850" y="1085400"/>
              <a:ext cx="134675" cy="134675"/>
            </a:xfrm>
            <a:custGeom>
              <a:rect b="b" l="l" r="r" t="t"/>
              <a:pathLst>
                <a:path extrusionOk="0" h="5387" w="5387">
                  <a:moveTo>
                    <a:pt x="2694" y="388"/>
                  </a:moveTo>
                  <a:cubicBezTo>
                    <a:pt x="3972" y="388"/>
                    <a:pt x="5022" y="1415"/>
                    <a:pt x="5022" y="2694"/>
                  </a:cubicBezTo>
                  <a:cubicBezTo>
                    <a:pt x="5022" y="3972"/>
                    <a:pt x="3972" y="4999"/>
                    <a:pt x="2694" y="4999"/>
                  </a:cubicBezTo>
                  <a:cubicBezTo>
                    <a:pt x="1415" y="4999"/>
                    <a:pt x="388" y="3972"/>
                    <a:pt x="388" y="2694"/>
                  </a:cubicBezTo>
                  <a:cubicBezTo>
                    <a:pt x="388" y="1415"/>
                    <a:pt x="1415" y="388"/>
                    <a:pt x="2694" y="388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7"/>
                    <a:pt x="1210" y="5387"/>
                    <a:pt x="2694" y="5387"/>
                  </a:cubicBezTo>
                  <a:cubicBezTo>
                    <a:pt x="4177" y="5387"/>
                    <a:pt x="5387" y="4177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14"/>
            <p:cNvSpPr/>
            <p:nvPr/>
          </p:nvSpPr>
          <p:spPr>
            <a:xfrm>
              <a:off x="4246800" y="1108775"/>
              <a:ext cx="87350" cy="87925"/>
            </a:xfrm>
            <a:custGeom>
              <a:rect b="b" l="l" r="r" t="t"/>
              <a:pathLst>
                <a:path extrusionOk="0" h="3517" w="3494">
                  <a:moveTo>
                    <a:pt x="1736" y="1"/>
                  </a:moveTo>
                  <a:cubicBezTo>
                    <a:pt x="777" y="1"/>
                    <a:pt x="1" y="800"/>
                    <a:pt x="1" y="1759"/>
                  </a:cubicBezTo>
                  <a:cubicBezTo>
                    <a:pt x="1" y="2717"/>
                    <a:pt x="777" y="3516"/>
                    <a:pt x="1736" y="3516"/>
                  </a:cubicBezTo>
                  <a:cubicBezTo>
                    <a:pt x="2717" y="3516"/>
                    <a:pt x="3493" y="2717"/>
                    <a:pt x="3493" y="1759"/>
                  </a:cubicBezTo>
                  <a:cubicBezTo>
                    <a:pt x="3493" y="800"/>
                    <a:pt x="2717" y="1"/>
                    <a:pt x="17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14"/>
            <p:cNvSpPr/>
            <p:nvPr/>
          </p:nvSpPr>
          <p:spPr>
            <a:xfrm>
              <a:off x="3502700" y="25850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14"/>
            <p:cNvSpPr/>
            <p:nvPr/>
          </p:nvSpPr>
          <p:spPr>
            <a:xfrm>
              <a:off x="3526100" y="2608400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6" y="1"/>
                    <a:pt x="0" y="777"/>
                    <a:pt x="0" y="1758"/>
                  </a:cubicBezTo>
                  <a:cubicBezTo>
                    <a:pt x="0" y="2717"/>
                    <a:pt x="776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14"/>
            <p:cNvSpPr/>
            <p:nvPr/>
          </p:nvSpPr>
          <p:spPr>
            <a:xfrm>
              <a:off x="2281550" y="115615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2"/>
                    <a:pt x="3972" y="4999"/>
                    <a:pt x="2694" y="4999"/>
                  </a:cubicBezTo>
                  <a:cubicBezTo>
                    <a:pt x="1416" y="4999"/>
                    <a:pt x="366" y="3972"/>
                    <a:pt x="366" y="2694"/>
                  </a:cubicBezTo>
                  <a:cubicBezTo>
                    <a:pt x="366" y="1416"/>
                    <a:pt x="1416" y="366"/>
                    <a:pt x="2694" y="366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14"/>
            <p:cNvSpPr/>
            <p:nvPr/>
          </p:nvSpPr>
          <p:spPr>
            <a:xfrm>
              <a:off x="2304950" y="1179550"/>
              <a:ext cx="87325" cy="87900"/>
            </a:xfrm>
            <a:custGeom>
              <a:rect b="b" l="l" r="r" t="t"/>
              <a:pathLst>
                <a:path extrusionOk="0" h="3516" w="3493">
                  <a:moveTo>
                    <a:pt x="1758" y="0"/>
                  </a:moveTo>
                  <a:cubicBezTo>
                    <a:pt x="776" y="0"/>
                    <a:pt x="0" y="776"/>
                    <a:pt x="0" y="1758"/>
                  </a:cubicBezTo>
                  <a:cubicBezTo>
                    <a:pt x="0" y="2717"/>
                    <a:pt x="776" y="3515"/>
                    <a:pt x="1758" y="3515"/>
                  </a:cubicBezTo>
                  <a:cubicBezTo>
                    <a:pt x="2716" y="3515"/>
                    <a:pt x="3493" y="2717"/>
                    <a:pt x="3493" y="1758"/>
                  </a:cubicBezTo>
                  <a:cubicBezTo>
                    <a:pt x="3493" y="776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14"/>
            <p:cNvSpPr/>
            <p:nvPr/>
          </p:nvSpPr>
          <p:spPr>
            <a:xfrm>
              <a:off x="1577950" y="1004925"/>
              <a:ext cx="94750" cy="94750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14"/>
            <p:cNvSpPr/>
            <p:nvPr/>
          </p:nvSpPr>
          <p:spPr>
            <a:xfrm>
              <a:off x="1595075" y="1022050"/>
              <a:ext cx="59950" cy="59950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14"/>
            <p:cNvSpPr/>
            <p:nvPr/>
          </p:nvSpPr>
          <p:spPr>
            <a:xfrm>
              <a:off x="2892125" y="11704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310" y="4246"/>
                    <a:pt x="4246" y="3287"/>
                    <a:pt x="4246" y="2123"/>
                  </a:cubicBezTo>
                  <a:cubicBezTo>
                    <a:pt x="4246" y="936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14"/>
            <p:cNvSpPr/>
            <p:nvPr/>
          </p:nvSpPr>
          <p:spPr>
            <a:xfrm>
              <a:off x="7004675" y="136615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36" y="0"/>
                    <a:pt x="0" y="959"/>
                    <a:pt x="0" y="2123"/>
                  </a:cubicBezTo>
                  <a:cubicBezTo>
                    <a:pt x="0" y="3310"/>
                    <a:pt x="936" y="4246"/>
                    <a:pt x="2123" y="4246"/>
                  </a:cubicBezTo>
                  <a:cubicBezTo>
                    <a:pt x="3287" y="4246"/>
                    <a:pt x="4246" y="3310"/>
                    <a:pt x="4246" y="2123"/>
                  </a:cubicBezTo>
                  <a:cubicBezTo>
                    <a:pt x="4246" y="959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14"/>
            <p:cNvSpPr/>
            <p:nvPr/>
          </p:nvSpPr>
          <p:spPr>
            <a:xfrm>
              <a:off x="6446600" y="227060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59"/>
                    <a:pt x="0" y="2123"/>
                  </a:cubicBezTo>
                  <a:cubicBezTo>
                    <a:pt x="0" y="3310"/>
                    <a:pt x="959" y="4246"/>
                    <a:pt x="2123" y="4246"/>
                  </a:cubicBezTo>
                  <a:cubicBezTo>
                    <a:pt x="3310" y="4246"/>
                    <a:pt x="4246" y="3310"/>
                    <a:pt x="4246" y="2123"/>
                  </a:cubicBezTo>
                  <a:cubicBezTo>
                    <a:pt x="4246" y="959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14"/>
            <p:cNvSpPr/>
            <p:nvPr/>
          </p:nvSpPr>
          <p:spPr>
            <a:xfrm>
              <a:off x="6258275" y="3300575"/>
              <a:ext cx="69650" cy="69650"/>
            </a:xfrm>
            <a:custGeom>
              <a:rect b="b" l="l" r="r" t="t"/>
              <a:pathLst>
                <a:path extrusionOk="0" h="2786" w="2786">
                  <a:moveTo>
                    <a:pt x="1393" y="1"/>
                  </a:moveTo>
                  <a:cubicBezTo>
                    <a:pt x="617" y="1"/>
                    <a:pt x="1" y="617"/>
                    <a:pt x="1" y="1393"/>
                  </a:cubicBezTo>
                  <a:cubicBezTo>
                    <a:pt x="1" y="2146"/>
                    <a:pt x="617" y="2786"/>
                    <a:pt x="1393" y="2786"/>
                  </a:cubicBezTo>
                  <a:cubicBezTo>
                    <a:pt x="2169" y="2786"/>
                    <a:pt x="2786" y="2146"/>
                    <a:pt x="2786" y="1393"/>
                  </a:cubicBezTo>
                  <a:cubicBezTo>
                    <a:pt x="2786" y="617"/>
                    <a:pt x="2169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14"/>
            <p:cNvSpPr/>
            <p:nvPr/>
          </p:nvSpPr>
          <p:spPr>
            <a:xfrm>
              <a:off x="4746100" y="3030675"/>
              <a:ext cx="69650" cy="69075"/>
            </a:xfrm>
            <a:custGeom>
              <a:rect b="b" l="l" r="r" t="t"/>
              <a:pathLst>
                <a:path extrusionOk="0" h="2763" w="2786">
                  <a:moveTo>
                    <a:pt x="1393" y="0"/>
                  </a:moveTo>
                  <a:cubicBezTo>
                    <a:pt x="617" y="0"/>
                    <a:pt x="1" y="617"/>
                    <a:pt x="1" y="1393"/>
                  </a:cubicBezTo>
                  <a:cubicBezTo>
                    <a:pt x="1" y="2146"/>
                    <a:pt x="617" y="2762"/>
                    <a:pt x="1393" y="2762"/>
                  </a:cubicBezTo>
                  <a:cubicBezTo>
                    <a:pt x="2169" y="2762"/>
                    <a:pt x="2786" y="2146"/>
                    <a:pt x="2786" y="1393"/>
                  </a:cubicBezTo>
                  <a:cubicBezTo>
                    <a:pt x="2786" y="617"/>
                    <a:pt x="2169" y="0"/>
                    <a:pt x="1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14"/>
            <p:cNvSpPr/>
            <p:nvPr/>
          </p:nvSpPr>
          <p:spPr>
            <a:xfrm>
              <a:off x="5111875" y="1378700"/>
              <a:ext cx="106175" cy="106150"/>
            </a:xfrm>
            <a:custGeom>
              <a:rect b="b" l="l" r="r" t="t"/>
              <a:pathLst>
                <a:path extrusionOk="0" h="4246" w="4247">
                  <a:moveTo>
                    <a:pt x="2124" y="0"/>
                  </a:moveTo>
                  <a:cubicBezTo>
                    <a:pt x="960" y="0"/>
                    <a:pt x="1" y="959"/>
                    <a:pt x="1" y="2123"/>
                  </a:cubicBezTo>
                  <a:cubicBezTo>
                    <a:pt x="1" y="3310"/>
                    <a:pt x="960" y="4246"/>
                    <a:pt x="2124" y="4246"/>
                  </a:cubicBezTo>
                  <a:cubicBezTo>
                    <a:pt x="3288" y="4246"/>
                    <a:pt x="4246" y="3310"/>
                    <a:pt x="4246" y="2123"/>
                  </a:cubicBezTo>
                  <a:cubicBezTo>
                    <a:pt x="4246" y="959"/>
                    <a:pt x="3288" y="0"/>
                    <a:pt x="2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14"/>
            <p:cNvSpPr/>
            <p:nvPr/>
          </p:nvSpPr>
          <p:spPr>
            <a:xfrm>
              <a:off x="5692225" y="1404950"/>
              <a:ext cx="75350" cy="74775"/>
            </a:xfrm>
            <a:custGeom>
              <a:rect b="b" l="l" r="r" t="t"/>
              <a:pathLst>
                <a:path extrusionOk="0" h="2991" w="3014">
                  <a:moveTo>
                    <a:pt x="1507" y="0"/>
                  </a:moveTo>
                  <a:cubicBezTo>
                    <a:pt x="685" y="0"/>
                    <a:pt x="0" y="662"/>
                    <a:pt x="0" y="1507"/>
                  </a:cubicBezTo>
                  <a:cubicBezTo>
                    <a:pt x="0" y="2328"/>
                    <a:pt x="685" y="2990"/>
                    <a:pt x="1507" y="2990"/>
                  </a:cubicBezTo>
                  <a:cubicBezTo>
                    <a:pt x="2328" y="2990"/>
                    <a:pt x="3013" y="2328"/>
                    <a:pt x="3013" y="1507"/>
                  </a:cubicBezTo>
                  <a:cubicBezTo>
                    <a:pt x="3013" y="662"/>
                    <a:pt x="2328" y="0"/>
                    <a:pt x="1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14"/>
            <p:cNvSpPr/>
            <p:nvPr/>
          </p:nvSpPr>
          <p:spPr>
            <a:xfrm>
              <a:off x="5821750" y="1469425"/>
              <a:ext cx="79350" cy="79350"/>
            </a:xfrm>
            <a:custGeom>
              <a:rect b="b" l="l" r="r" t="t"/>
              <a:pathLst>
                <a:path extrusionOk="0" h="3174" w="3174">
                  <a:moveTo>
                    <a:pt x="1598" y="1"/>
                  </a:moveTo>
                  <a:cubicBezTo>
                    <a:pt x="708" y="1"/>
                    <a:pt x="1" y="708"/>
                    <a:pt x="1" y="1575"/>
                  </a:cubicBezTo>
                  <a:cubicBezTo>
                    <a:pt x="1" y="2466"/>
                    <a:pt x="708" y="3173"/>
                    <a:pt x="1598" y="3173"/>
                  </a:cubicBezTo>
                  <a:cubicBezTo>
                    <a:pt x="2466" y="3173"/>
                    <a:pt x="3173" y="2466"/>
                    <a:pt x="3173" y="1575"/>
                  </a:cubicBezTo>
                  <a:cubicBezTo>
                    <a:pt x="3173" y="708"/>
                    <a:pt x="2466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14"/>
            <p:cNvSpPr/>
            <p:nvPr/>
          </p:nvSpPr>
          <p:spPr>
            <a:xfrm>
              <a:off x="3572900" y="2384150"/>
              <a:ext cx="139825" cy="139250"/>
            </a:xfrm>
            <a:custGeom>
              <a:rect b="b" l="l" r="r" t="t"/>
              <a:pathLst>
                <a:path extrusionOk="0" h="5570" w="5593">
                  <a:moveTo>
                    <a:pt x="2808" y="0"/>
                  </a:moveTo>
                  <a:cubicBezTo>
                    <a:pt x="1255" y="0"/>
                    <a:pt x="0" y="1233"/>
                    <a:pt x="0" y="2785"/>
                  </a:cubicBezTo>
                  <a:cubicBezTo>
                    <a:pt x="0" y="4314"/>
                    <a:pt x="1255" y="5570"/>
                    <a:pt x="2808" y="5570"/>
                  </a:cubicBezTo>
                  <a:cubicBezTo>
                    <a:pt x="4337" y="5570"/>
                    <a:pt x="5592" y="4314"/>
                    <a:pt x="5592" y="2785"/>
                  </a:cubicBezTo>
                  <a:cubicBezTo>
                    <a:pt x="5592" y="1233"/>
                    <a:pt x="4337" y="0"/>
                    <a:pt x="2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14"/>
            <p:cNvSpPr/>
            <p:nvPr/>
          </p:nvSpPr>
          <p:spPr>
            <a:xfrm>
              <a:off x="5419450" y="2995300"/>
              <a:ext cx="139825" cy="139825"/>
            </a:xfrm>
            <a:custGeom>
              <a:rect b="b" l="l" r="r" t="t"/>
              <a:pathLst>
                <a:path extrusionOk="0" h="5593" w="5593">
                  <a:moveTo>
                    <a:pt x="2785" y="0"/>
                  </a:moveTo>
                  <a:cubicBezTo>
                    <a:pt x="1256" y="0"/>
                    <a:pt x="1" y="1256"/>
                    <a:pt x="1" y="2808"/>
                  </a:cubicBezTo>
                  <a:cubicBezTo>
                    <a:pt x="1" y="4337"/>
                    <a:pt x="1256" y="5592"/>
                    <a:pt x="2785" y="5592"/>
                  </a:cubicBezTo>
                  <a:cubicBezTo>
                    <a:pt x="4338" y="5592"/>
                    <a:pt x="5593" y="4337"/>
                    <a:pt x="5593" y="2808"/>
                  </a:cubicBezTo>
                  <a:cubicBezTo>
                    <a:pt x="5593" y="1256"/>
                    <a:pt x="4338" y="0"/>
                    <a:pt x="27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14"/>
            <p:cNvSpPr/>
            <p:nvPr/>
          </p:nvSpPr>
          <p:spPr>
            <a:xfrm>
              <a:off x="3311550" y="1787275"/>
              <a:ext cx="65075" cy="65075"/>
            </a:xfrm>
            <a:custGeom>
              <a:rect b="b" l="l" r="r" t="t"/>
              <a:pathLst>
                <a:path extrusionOk="0" h="2603" w="2603">
                  <a:moveTo>
                    <a:pt x="1301" y="0"/>
                  </a:moveTo>
                  <a:cubicBezTo>
                    <a:pt x="594" y="0"/>
                    <a:pt x="0" y="571"/>
                    <a:pt x="0" y="1301"/>
                  </a:cubicBezTo>
                  <a:cubicBezTo>
                    <a:pt x="0" y="2009"/>
                    <a:pt x="594" y="2602"/>
                    <a:pt x="1301" y="2602"/>
                  </a:cubicBezTo>
                  <a:cubicBezTo>
                    <a:pt x="2009" y="2602"/>
                    <a:pt x="2602" y="2009"/>
                    <a:pt x="2602" y="1301"/>
                  </a:cubicBezTo>
                  <a:cubicBezTo>
                    <a:pt x="2602" y="571"/>
                    <a:pt x="2009" y="0"/>
                    <a:pt x="1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14"/>
            <p:cNvSpPr/>
            <p:nvPr/>
          </p:nvSpPr>
          <p:spPr>
            <a:xfrm>
              <a:off x="3501550" y="1519075"/>
              <a:ext cx="143825" cy="144400"/>
            </a:xfrm>
            <a:custGeom>
              <a:rect b="b" l="l" r="r" t="t"/>
              <a:pathLst>
                <a:path extrusionOk="0" h="5776" w="5753">
                  <a:moveTo>
                    <a:pt x="2877" y="388"/>
                  </a:moveTo>
                  <a:cubicBezTo>
                    <a:pt x="4246" y="388"/>
                    <a:pt x="5388" y="1507"/>
                    <a:pt x="5388" y="2899"/>
                  </a:cubicBezTo>
                  <a:cubicBezTo>
                    <a:pt x="5388" y="4269"/>
                    <a:pt x="4246" y="5410"/>
                    <a:pt x="2877" y="5410"/>
                  </a:cubicBezTo>
                  <a:cubicBezTo>
                    <a:pt x="1485" y="5410"/>
                    <a:pt x="366" y="4269"/>
                    <a:pt x="366" y="2899"/>
                  </a:cubicBezTo>
                  <a:cubicBezTo>
                    <a:pt x="366" y="1507"/>
                    <a:pt x="1485" y="388"/>
                    <a:pt x="2877" y="388"/>
                  </a:cubicBezTo>
                  <a:close/>
                  <a:moveTo>
                    <a:pt x="2877" y="0"/>
                  </a:moveTo>
                  <a:cubicBezTo>
                    <a:pt x="1279" y="0"/>
                    <a:pt x="1" y="1301"/>
                    <a:pt x="1" y="2899"/>
                  </a:cubicBezTo>
                  <a:cubicBezTo>
                    <a:pt x="1" y="4497"/>
                    <a:pt x="1279" y="5775"/>
                    <a:pt x="2877" y="5775"/>
                  </a:cubicBezTo>
                  <a:cubicBezTo>
                    <a:pt x="4475" y="5775"/>
                    <a:pt x="5753" y="4497"/>
                    <a:pt x="5753" y="2899"/>
                  </a:cubicBezTo>
                  <a:cubicBezTo>
                    <a:pt x="5753" y="1301"/>
                    <a:pt x="4475" y="0"/>
                    <a:pt x="2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14"/>
            <p:cNvSpPr/>
            <p:nvPr/>
          </p:nvSpPr>
          <p:spPr>
            <a:xfrm>
              <a:off x="3526675" y="1544750"/>
              <a:ext cx="93600" cy="93050"/>
            </a:xfrm>
            <a:custGeom>
              <a:rect b="b" l="l" r="r" t="t"/>
              <a:pathLst>
                <a:path extrusionOk="0" h="3722" w="3744">
                  <a:moveTo>
                    <a:pt x="1872" y="0"/>
                  </a:moveTo>
                  <a:cubicBezTo>
                    <a:pt x="845" y="0"/>
                    <a:pt x="0" y="845"/>
                    <a:pt x="0" y="1872"/>
                  </a:cubicBezTo>
                  <a:cubicBezTo>
                    <a:pt x="0" y="2899"/>
                    <a:pt x="845" y="3721"/>
                    <a:pt x="1872" y="3721"/>
                  </a:cubicBezTo>
                  <a:cubicBezTo>
                    <a:pt x="2899" y="3721"/>
                    <a:pt x="3744" y="2899"/>
                    <a:pt x="3744" y="1872"/>
                  </a:cubicBezTo>
                  <a:cubicBezTo>
                    <a:pt x="3744" y="845"/>
                    <a:pt x="2899" y="0"/>
                    <a:pt x="18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14"/>
            <p:cNvSpPr/>
            <p:nvPr/>
          </p:nvSpPr>
          <p:spPr>
            <a:xfrm>
              <a:off x="1930050" y="1563575"/>
              <a:ext cx="106150" cy="106175"/>
            </a:xfrm>
            <a:custGeom>
              <a:rect b="b" l="l" r="r" t="t"/>
              <a:pathLst>
                <a:path extrusionOk="0" h="4247" w="4246">
                  <a:moveTo>
                    <a:pt x="2123" y="1"/>
                  </a:moveTo>
                  <a:cubicBezTo>
                    <a:pt x="959" y="1"/>
                    <a:pt x="0" y="937"/>
                    <a:pt x="0" y="2123"/>
                  </a:cubicBezTo>
                  <a:cubicBezTo>
                    <a:pt x="0" y="3288"/>
                    <a:pt x="959" y="4246"/>
                    <a:pt x="2123" y="4246"/>
                  </a:cubicBezTo>
                  <a:cubicBezTo>
                    <a:pt x="3310" y="4246"/>
                    <a:pt x="4246" y="3288"/>
                    <a:pt x="4246" y="2123"/>
                  </a:cubicBezTo>
                  <a:cubicBezTo>
                    <a:pt x="4246" y="937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14"/>
            <p:cNvSpPr/>
            <p:nvPr/>
          </p:nvSpPr>
          <p:spPr>
            <a:xfrm>
              <a:off x="1621325" y="1563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36" y="1"/>
                    <a:pt x="1" y="937"/>
                    <a:pt x="1" y="2123"/>
                  </a:cubicBezTo>
                  <a:cubicBezTo>
                    <a:pt x="1" y="3288"/>
                    <a:pt x="936" y="4246"/>
                    <a:pt x="2123" y="4246"/>
                  </a:cubicBezTo>
                  <a:cubicBezTo>
                    <a:pt x="3287" y="4246"/>
                    <a:pt x="4246" y="3288"/>
                    <a:pt x="4246" y="2123"/>
                  </a:cubicBezTo>
                  <a:cubicBezTo>
                    <a:pt x="4246" y="937"/>
                    <a:pt x="3287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14"/>
            <p:cNvSpPr/>
            <p:nvPr/>
          </p:nvSpPr>
          <p:spPr>
            <a:xfrm>
              <a:off x="944550" y="1765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14"/>
            <p:cNvSpPr/>
            <p:nvPr/>
          </p:nvSpPr>
          <p:spPr>
            <a:xfrm>
              <a:off x="496050" y="13239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14"/>
            <p:cNvSpPr/>
            <p:nvPr/>
          </p:nvSpPr>
          <p:spPr>
            <a:xfrm>
              <a:off x="3168300" y="1186975"/>
              <a:ext cx="72500" cy="73050"/>
            </a:xfrm>
            <a:custGeom>
              <a:rect b="b" l="l" r="r" t="t"/>
              <a:pathLst>
                <a:path extrusionOk="0" h="2922" w="2900">
                  <a:moveTo>
                    <a:pt x="1462" y="0"/>
                  </a:moveTo>
                  <a:cubicBezTo>
                    <a:pt x="640" y="0"/>
                    <a:pt x="1" y="639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1" y="2922"/>
                    <a:pt x="2900" y="2260"/>
                    <a:pt x="2900" y="1461"/>
                  </a:cubicBezTo>
                  <a:cubicBezTo>
                    <a:pt x="2900" y="639"/>
                    <a:pt x="2261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14"/>
            <p:cNvSpPr/>
            <p:nvPr/>
          </p:nvSpPr>
          <p:spPr>
            <a:xfrm>
              <a:off x="1238425" y="1362725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2" y="0"/>
                  </a:moveTo>
                  <a:cubicBezTo>
                    <a:pt x="640" y="0"/>
                    <a:pt x="1" y="662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0" y="2922"/>
                    <a:pt x="2922" y="2260"/>
                    <a:pt x="2922" y="1461"/>
                  </a:cubicBezTo>
                  <a:cubicBezTo>
                    <a:pt x="2922" y="662"/>
                    <a:pt x="2260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14"/>
            <p:cNvSpPr/>
            <p:nvPr/>
          </p:nvSpPr>
          <p:spPr>
            <a:xfrm>
              <a:off x="2281550" y="832600"/>
              <a:ext cx="2995850" cy="9725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14"/>
            <p:cNvSpPr/>
            <p:nvPr/>
          </p:nvSpPr>
          <p:spPr>
            <a:xfrm>
              <a:off x="2222775" y="800650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14"/>
            <p:cNvSpPr/>
            <p:nvPr/>
          </p:nvSpPr>
          <p:spPr>
            <a:xfrm>
              <a:off x="5235725" y="800650"/>
              <a:ext cx="73050" cy="73050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14"/>
            <p:cNvSpPr/>
            <p:nvPr/>
          </p:nvSpPr>
          <p:spPr>
            <a:xfrm>
              <a:off x="5732175" y="319450"/>
              <a:ext cx="1118450" cy="1117475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14"/>
            <p:cNvSpPr/>
            <p:nvPr/>
          </p:nvSpPr>
          <p:spPr>
            <a:xfrm>
              <a:off x="5870250" y="381100"/>
              <a:ext cx="1118475" cy="1117450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14"/>
            <p:cNvSpPr/>
            <p:nvPr/>
          </p:nvSpPr>
          <p:spPr>
            <a:xfrm>
              <a:off x="4775775" y="1974875"/>
              <a:ext cx="2300825" cy="706600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14"/>
            <p:cNvSpPr/>
            <p:nvPr/>
          </p:nvSpPr>
          <p:spPr>
            <a:xfrm>
              <a:off x="3518100" y="2023500"/>
              <a:ext cx="149550" cy="93050"/>
            </a:xfrm>
            <a:custGeom>
              <a:rect b="b" l="l" r="r" t="t"/>
              <a:pathLst>
                <a:path extrusionOk="0" h="3722" w="5982">
                  <a:moveTo>
                    <a:pt x="1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6" name="Google Shape;1216;p14"/>
            <p:cNvSpPr/>
            <p:nvPr/>
          </p:nvSpPr>
          <p:spPr>
            <a:xfrm>
              <a:off x="36305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0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14"/>
            <p:cNvSpPr/>
            <p:nvPr/>
          </p:nvSpPr>
          <p:spPr>
            <a:xfrm>
              <a:off x="37423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8" name="Google Shape;1218;p14"/>
            <p:cNvSpPr/>
            <p:nvPr/>
          </p:nvSpPr>
          <p:spPr>
            <a:xfrm>
              <a:off x="38547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9" name="Google Shape;1219;p14"/>
            <p:cNvSpPr/>
            <p:nvPr/>
          </p:nvSpPr>
          <p:spPr>
            <a:xfrm>
              <a:off x="39666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0" name="Google Shape;1220;p14"/>
            <p:cNvSpPr/>
            <p:nvPr/>
          </p:nvSpPr>
          <p:spPr>
            <a:xfrm>
              <a:off x="40784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14"/>
            <p:cNvSpPr/>
            <p:nvPr/>
          </p:nvSpPr>
          <p:spPr>
            <a:xfrm>
              <a:off x="41908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14"/>
            <p:cNvSpPr/>
            <p:nvPr/>
          </p:nvSpPr>
          <p:spPr>
            <a:xfrm>
              <a:off x="430272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1" y="1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14"/>
            <p:cNvSpPr/>
            <p:nvPr/>
          </p:nvSpPr>
          <p:spPr>
            <a:xfrm>
              <a:off x="27180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14"/>
            <p:cNvSpPr/>
            <p:nvPr/>
          </p:nvSpPr>
          <p:spPr>
            <a:xfrm>
              <a:off x="29258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0" y="6916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14"/>
            <p:cNvSpPr/>
            <p:nvPr/>
          </p:nvSpPr>
          <p:spPr>
            <a:xfrm>
              <a:off x="3133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14"/>
            <p:cNvSpPr/>
            <p:nvPr/>
          </p:nvSpPr>
          <p:spPr>
            <a:xfrm>
              <a:off x="33417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43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14"/>
            <p:cNvSpPr/>
            <p:nvPr/>
          </p:nvSpPr>
          <p:spPr>
            <a:xfrm>
              <a:off x="3549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14"/>
            <p:cNvSpPr/>
            <p:nvPr/>
          </p:nvSpPr>
          <p:spPr>
            <a:xfrm>
              <a:off x="37572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14"/>
            <p:cNvSpPr/>
            <p:nvPr/>
          </p:nvSpPr>
          <p:spPr>
            <a:xfrm>
              <a:off x="61139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14"/>
            <p:cNvSpPr/>
            <p:nvPr/>
          </p:nvSpPr>
          <p:spPr>
            <a:xfrm>
              <a:off x="5906200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14"/>
            <p:cNvSpPr/>
            <p:nvPr/>
          </p:nvSpPr>
          <p:spPr>
            <a:xfrm>
              <a:off x="5698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14"/>
            <p:cNvSpPr/>
            <p:nvPr/>
          </p:nvSpPr>
          <p:spPr>
            <a:xfrm>
              <a:off x="54902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14"/>
            <p:cNvSpPr/>
            <p:nvPr/>
          </p:nvSpPr>
          <p:spPr>
            <a:xfrm>
              <a:off x="5282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14"/>
            <p:cNvSpPr/>
            <p:nvPr/>
          </p:nvSpPr>
          <p:spPr>
            <a:xfrm>
              <a:off x="5074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14"/>
            <p:cNvSpPr/>
            <p:nvPr/>
          </p:nvSpPr>
          <p:spPr>
            <a:xfrm>
              <a:off x="4867075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14"/>
            <p:cNvSpPr/>
            <p:nvPr/>
          </p:nvSpPr>
          <p:spPr>
            <a:xfrm>
              <a:off x="4658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14"/>
            <p:cNvSpPr/>
            <p:nvPr/>
          </p:nvSpPr>
          <p:spPr>
            <a:xfrm>
              <a:off x="48534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8" name="Google Shape;1238;p14"/>
            <p:cNvSpPr/>
            <p:nvPr/>
          </p:nvSpPr>
          <p:spPr>
            <a:xfrm>
              <a:off x="49407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14"/>
            <p:cNvSpPr/>
            <p:nvPr/>
          </p:nvSpPr>
          <p:spPr>
            <a:xfrm>
              <a:off x="50280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14"/>
            <p:cNvSpPr/>
            <p:nvPr/>
          </p:nvSpPr>
          <p:spPr>
            <a:xfrm>
              <a:off x="51153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14"/>
            <p:cNvSpPr/>
            <p:nvPr/>
          </p:nvSpPr>
          <p:spPr>
            <a:xfrm>
              <a:off x="52026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14"/>
            <p:cNvSpPr/>
            <p:nvPr/>
          </p:nvSpPr>
          <p:spPr>
            <a:xfrm>
              <a:off x="52899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14"/>
            <p:cNvSpPr/>
            <p:nvPr/>
          </p:nvSpPr>
          <p:spPr>
            <a:xfrm>
              <a:off x="53772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14"/>
            <p:cNvSpPr/>
            <p:nvPr/>
          </p:nvSpPr>
          <p:spPr>
            <a:xfrm>
              <a:off x="54651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14"/>
            <p:cNvSpPr/>
            <p:nvPr/>
          </p:nvSpPr>
          <p:spPr>
            <a:xfrm>
              <a:off x="5552425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14"/>
            <p:cNvSpPr/>
            <p:nvPr/>
          </p:nvSpPr>
          <p:spPr>
            <a:xfrm>
              <a:off x="56397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14"/>
            <p:cNvSpPr/>
            <p:nvPr/>
          </p:nvSpPr>
          <p:spPr>
            <a:xfrm>
              <a:off x="57270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48" name="Google Shape;1248;p14"/>
          <p:cNvGrpSpPr/>
          <p:nvPr/>
        </p:nvGrpSpPr>
        <p:grpSpPr>
          <a:xfrm>
            <a:off x="8757750" y="2728975"/>
            <a:ext cx="1552150" cy="3475150"/>
            <a:chOff x="327125" y="2375600"/>
            <a:chExt cx="1552150" cy="3475150"/>
          </a:xfrm>
        </p:grpSpPr>
        <p:sp>
          <p:nvSpPr>
            <p:cNvPr id="1249" name="Google Shape;1249;p14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14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14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14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14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14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14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14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14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14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14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0" name="Google Shape;1260;p14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1" name="Google Shape;1261;p14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14"/>
            <p:cNvSpPr/>
            <p:nvPr/>
          </p:nvSpPr>
          <p:spPr>
            <a:xfrm>
              <a:off x="861250" y="3692600"/>
              <a:ext cx="445675" cy="1618350"/>
            </a:xfrm>
            <a:custGeom>
              <a:rect b="b" l="l" r="r" t="t"/>
              <a:pathLst>
                <a:path extrusionOk="0" fill="none" h="64734" w="17827">
                  <a:moveTo>
                    <a:pt x="17827" y="64733"/>
                  </a:moveTo>
                  <a:lnTo>
                    <a:pt x="4314" y="51221"/>
                  </a:lnTo>
                  <a:lnTo>
                    <a:pt x="4314" y="28258"/>
                  </a:lnTo>
                  <a:lnTo>
                    <a:pt x="0" y="23944"/>
                  </a:lnTo>
                  <a:lnTo>
                    <a:pt x="0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14"/>
            <p:cNvSpPr/>
            <p:nvPr/>
          </p:nvSpPr>
          <p:spPr>
            <a:xfrm>
              <a:off x="841275" y="3673200"/>
              <a:ext cx="39975" cy="40550"/>
            </a:xfrm>
            <a:custGeom>
              <a:rect b="b" l="l" r="r" t="t"/>
              <a:pathLst>
                <a:path extrusionOk="0" h="1622" w="1599">
                  <a:moveTo>
                    <a:pt x="799" y="1"/>
                  </a:moveTo>
                  <a:cubicBezTo>
                    <a:pt x="343" y="1"/>
                    <a:pt x="0" y="366"/>
                    <a:pt x="0" y="800"/>
                  </a:cubicBezTo>
                  <a:cubicBezTo>
                    <a:pt x="0" y="1256"/>
                    <a:pt x="343" y="1621"/>
                    <a:pt x="799" y="1621"/>
                  </a:cubicBezTo>
                  <a:cubicBezTo>
                    <a:pt x="1233" y="1621"/>
                    <a:pt x="1598" y="1256"/>
                    <a:pt x="1598" y="800"/>
                  </a:cubicBezTo>
                  <a:cubicBezTo>
                    <a:pt x="1598" y="366"/>
                    <a:pt x="1233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14"/>
            <p:cNvSpPr/>
            <p:nvPr/>
          </p:nvSpPr>
          <p:spPr>
            <a:xfrm>
              <a:off x="969100" y="4182200"/>
              <a:ext cx="174625" cy="556975"/>
            </a:xfrm>
            <a:custGeom>
              <a:rect b="b" l="l" r="r" t="t"/>
              <a:pathLst>
                <a:path extrusionOk="0" fill="none" h="22279" w="6985">
                  <a:moveTo>
                    <a:pt x="0" y="22278"/>
                  </a:moveTo>
                  <a:lnTo>
                    <a:pt x="6985" y="15294"/>
                  </a:lnTo>
                  <a:lnTo>
                    <a:pt x="6985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14"/>
            <p:cNvSpPr/>
            <p:nvPr/>
          </p:nvSpPr>
          <p:spPr>
            <a:xfrm>
              <a:off x="1123725" y="4163375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43" y="1"/>
                    <a:pt x="1" y="343"/>
                    <a:pt x="1" y="799"/>
                  </a:cubicBezTo>
                  <a:cubicBezTo>
                    <a:pt x="1" y="1233"/>
                    <a:pt x="343" y="1598"/>
                    <a:pt x="800" y="1598"/>
                  </a:cubicBezTo>
                  <a:cubicBezTo>
                    <a:pt x="1233" y="1598"/>
                    <a:pt x="1599" y="1233"/>
                    <a:pt x="1599" y="799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14"/>
            <p:cNvSpPr/>
            <p:nvPr/>
          </p:nvSpPr>
          <p:spPr>
            <a:xfrm>
              <a:off x="1393075" y="4882950"/>
              <a:ext cx="25" cy="428000"/>
            </a:xfrm>
            <a:custGeom>
              <a:rect b="b" l="l" r="r" t="t"/>
              <a:pathLst>
                <a:path extrusionOk="0" fill="none" h="17120" w="1">
                  <a:moveTo>
                    <a:pt x="0" y="17119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14"/>
            <p:cNvSpPr/>
            <p:nvPr/>
          </p:nvSpPr>
          <p:spPr>
            <a:xfrm>
              <a:off x="1373100" y="486412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799" y="0"/>
                  </a:moveTo>
                  <a:cubicBezTo>
                    <a:pt x="343" y="0"/>
                    <a:pt x="1" y="365"/>
                    <a:pt x="1" y="799"/>
                  </a:cubicBezTo>
                  <a:cubicBezTo>
                    <a:pt x="1" y="1233"/>
                    <a:pt x="343" y="1598"/>
                    <a:pt x="799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5"/>
                    <a:pt x="1233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8" name="Google Shape;1268;p14"/>
            <p:cNvSpPr/>
            <p:nvPr/>
          </p:nvSpPr>
          <p:spPr>
            <a:xfrm>
              <a:off x="1714900" y="4922900"/>
              <a:ext cx="164375" cy="388050"/>
            </a:xfrm>
            <a:custGeom>
              <a:rect b="b" l="l" r="r" t="t"/>
              <a:pathLst>
                <a:path extrusionOk="0" fill="none" h="15522" w="6575">
                  <a:moveTo>
                    <a:pt x="6575" y="15521"/>
                  </a:moveTo>
                  <a:lnTo>
                    <a:pt x="6575" y="6574"/>
                  </a:ln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14"/>
            <p:cNvSpPr/>
            <p:nvPr/>
          </p:nvSpPr>
          <p:spPr>
            <a:xfrm>
              <a:off x="1693800" y="4903475"/>
              <a:ext cx="43950" cy="40275"/>
            </a:xfrm>
            <a:custGeom>
              <a:rect b="b" l="l" r="r" t="t"/>
              <a:pathLst>
                <a:path extrusionOk="0" h="1611" w="1758">
                  <a:moveTo>
                    <a:pt x="868" y="1"/>
                  </a:moveTo>
                  <a:cubicBezTo>
                    <a:pt x="662" y="1"/>
                    <a:pt x="457" y="92"/>
                    <a:pt x="297" y="252"/>
                  </a:cubicBezTo>
                  <a:cubicBezTo>
                    <a:pt x="0" y="549"/>
                    <a:pt x="0" y="1074"/>
                    <a:pt x="297" y="1370"/>
                  </a:cubicBezTo>
                  <a:cubicBezTo>
                    <a:pt x="457" y="1530"/>
                    <a:pt x="662" y="1610"/>
                    <a:pt x="868" y="1610"/>
                  </a:cubicBezTo>
                  <a:cubicBezTo>
                    <a:pt x="1073" y="1610"/>
                    <a:pt x="1279" y="1530"/>
                    <a:pt x="1438" y="1370"/>
                  </a:cubicBezTo>
                  <a:cubicBezTo>
                    <a:pt x="1758" y="1074"/>
                    <a:pt x="1758" y="549"/>
                    <a:pt x="1438" y="252"/>
                  </a:cubicBezTo>
                  <a:cubicBezTo>
                    <a:pt x="1279" y="92"/>
                    <a:pt x="1073" y="1"/>
                    <a:pt x="868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70" name="Google Shape;1270;p14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71" name="Google Shape;1271;p14"/>
          <p:cNvSpPr txBox="1"/>
          <p:nvPr>
            <p:ph idx="1" type="subTitle"/>
          </p:nvPr>
        </p:nvSpPr>
        <p:spPr>
          <a:xfrm>
            <a:off x="719988" y="3728592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272" name="Google Shape;1272;p14"/>
          <p:cNvSpPr txBox="1"/>
          <p:nvPr>
            <p:ph idx="2" type="title"/>
          </p:nvPr>
        </p:nvSpPr>
        <p:spPr>
          <a:xfrm>
            <a:off x="720000" y="2868050"/>
            <a:ext cx="9114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73" name="Google Shape;1273;p14"/>
          <p:cNvSpPr txBox="1"/>
          <p:nvPr>
            <p:ph hasCustomPrompt="1" idx="3" type="title"/>
          </p:nvPr>
        </p:nvSpPr>
        <p:spPr>
          <a:xfrm>
            <a:off x="878350" y="1768675"/>
            <a:ext cx="584700" cy="58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74" name="Google Shape;1274;p14"/>
          <p:cNvSpPr txBox="1"/>
          <p:nvPr>
            <p:ph idx="4" type="subTitle"/>
          </p:nvPr>
        </p:nvSpPr>
        <p:spPr>
          <a:xfrm>
            <a:off x="3666713" y="3728575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275" name="Google Shape;1275;p14"/>
          <p:cNvSpPr txBox="1"/>
          <p:nvPr>
            <p:ph idx="5" type="title"/>
          </p:nvPr>
        </p:nvSpPr>
        <p:spPr>
          <a:xfrm>
            <a:off x="3666725" y="2868050"/>
            <a:ext cx="9114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76" name="Google Shape;1276;p14"/>
          <p:cNvSpPr txBox="1"/>
          <p:nvPr>
            <p:ph hasCustomPrompt="1" idx="6" type="title"/>
          </p:nvPr>
        </p:nvSpPr>
        <p:spPr>
          <a:xfrm>
            <a:off x="3828350" y="1768675"/>
            <a:ext cx="584700" cy="58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77" name="Google Shape;1277;p14"/>
          <p:cNvSpPr txBox="1"/>
          <p:nvPr>
            <p:ph idx="7" type="subTitle"/>
          </p:nvPr>
        </p:nvSpPr>
        <p:spPr>
          <a:xfrm>
            <a:off x="6672288" y="3728575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278" name="Google Shape;1278;p14"/>
          <p:cNvSpPr txBox="1"/>
          <p:nvPr>
            <p:ph idx="8" type="title"/>
          </p:nvPr>
        </p:nvSpPr>
        <p:spPr>
          <a:xfrm>
            <a:off x="6672300" y="2868050"/>
            <a:ext cx="9114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79" name="Google Shape;1279;p14"/>
          <p:cNvSpPr txBox="1"/>
          <p:nvPr>
            <p:ph hasCustomPrompt="1" idx="9" type="title"/>
          </p:nvPr>
        </p:nvSpPr>
        <p:spPr>
          <a:xfrm>
            <a:off x="6832500" y="1768675"/>
            <a:ext cx="584700" cy="58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280" name="Google Shape;1280;p14"/>
          <p:cNvSpPr/>
          <p:nvPr/>
        </p:nvSpPr>
        <p:spPr>
          <a:xfrm rot="5400000">
            <a:off x="8495108" y="-71091"/>
            <a:ext cx="148483" cy="290677"/>
          </a:xfrm>
          <a:custGeom>
            <a:rect b="b" l="l" r="r" t="t"/>
            <a:pathLst>
              <a:path extrusionOk="0" fill="none" h="2357" w="1204">
                <a:moveTo>
                  <a:pt x="0" y="0"/>
                </a:moveTo>
                <a:lnTo>
                  <a:pt x="1203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1" name="Google Shape;1281;p14"/>
          <p:cNvSpPr/>
          <p:nvPr/>
        </p:nvSpPr>
        <p:spPr>
          <a:xfrm rot="5400000">
            <a:off x="8496650" y="75727"/>
            <a:ext cx="145400" cy="290677"/>
          </a:xfrm>
          <a:custGeom>
            <a:rect b="b" l="l" r="r" t="t"/>
            <a:pathLst>
              <a:path extrusionOk="0" fill="none" h="2357" w="1179">
                <a:moveTo>
                  <a:pt x="0" y="0"/>
                </a:moveTo>
                <a:lnTo>
                  <a:pt x="1178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2" name="Google Shape;1282;p14"/>
          <p:cNvSpPr/>
          <p:nvPr/>
        </p:nvSpPr>
        <p:spPr>
          <a:xfrm rot="5400000">
            <a:off x="8495108" y="222546"/>
            <a:ext cx="148483" cy="290677"/>
          </a:xfrm>
          <a:custGeom>
            <a:rect b="b" l="l" r="r" t="t"/>
            <a:pathLst>
              <a:path extrusionOk="0" fill="none" h="2357" w="1204">
                <a:moveTo>
                  <a:pt x="0" y="0"/>
                </a:moveTo>
                <a:lnTo>
                  <a:pt x="1203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3" name="Google Shape;1283;p14"/>
          <p:cNvSpPr/>
          <p:nvPr/>
        </p:nvSpPr>
        <p:spPr>
          <a:xfrm rot="5400000">
            <a:off x="8496650" y="369365"/>
            <a:ext cx="145400" cy="290677"/>
          </a:xfrm>
          <a:custGeom>
            <a:rect b="b" l="l" r="r" t="t"/>
            <a:pathLst>
              <a:path extrusionOk="0" fill="none" h="2357" w="1179">
                <a:moveTo>
                  <a:pt x="0" y="0"/>
                </a:moveTo>
                <a:lnTo>
                  <a:pt x="1178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4" name="Google Shape;1284;p14"/>
          <p:cNvSpPr/>
          <p:nvPr/>
        </p:nvSpPr>
        <p:spPr>
          <a:xfrm rot="5400000">
            <a:off x="8495108" y="516183"/>
            <a:ext cx="148483" cy="290677"/>
          </a:xfrm>
          <a:custGeom>
            <a:rect b="b" l="l" r="r" t="t"/>
            <a:pathLst>
              <a:path extrusionOk="0" fill="none" h="2357" w="1204">
                <a:moveTo>
                  <a:pt x="0" y="0"/>
                </a:moveTo>
                <a:lnTo>
                  <a:pt x="1203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5" name="Google Shape;1285;p14"/>
          <p:cNvSpPr/>
          <p:nvPr/>
        </p:nvSpPr>
        <p:spPr>
          <a:xfrm rot="5400000">
            <a:off x="8496650" y="663002"/>
            <a:ext cx="145400" cy="290677"/>
          </a:xfrm>
          <a:custGeom>
            <a:rect b="b" l="l" r="r" t="t"/>
            <a:pathLst>
              <a:path extrusionOk="0" fill="none" h="2357" w="1179">
                <a:moveTo>
                  <a:pt x="0" y="0"/>
                </a:moveTo>
                <a:lnTo>
                  <a:pt x="1178" y="1178"/>
                </a:lnTo>
                <a:lnTo>
                  <a:pt x="0" y="2356"/>
                </a:lnTo>
              </a:path>
            </a:pathLst>
          </a:custGeom>
          <a:noFill/>
          <a:ln cap="flat" cmpd="sng" w="19050">
            <a:solidFill>
              <a:schemeClr val="accent5"/>
            </a:solidFill>
            <a:prstDash val="solid"/>
            <a:miter lim="25062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2">
    <p:spTree>
      <p:nvGrpSpPr>
        <p:cNvPr id="1286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7" name="Google Shape;1287;p15"/>
          <p:cNvGrpSpPr/>
          <p:nvPr/>
        </p:nvGrpSpPr>
        <p:grpSpPr>
          <a:xfrm>
            <a:off x="2019110" y="-2483486"/>
            <a:ext cx="7884219" cy="3433770"/>
            <a:chOff x="24125" y="294775"/>
            <a:chExt cx="7767703" cy="3383025"/>
          </a:xfrm>
        </p:grpSpPr>
        <p:sp>
          <p:nvSpPr>
            <p:cNvPr id="1288" name="Google Shape;1288;p15"/>
            <p:cNvSpPr/>
            <p:nvPr/>
          </p:nvSpPr>
          <p:spPr>
            <a:xfrm>
              <a:off x="1686375" y="607200"/>
              <a:ext cx="142125" cy="129550"/>
            </a:xfrm>
            <a:custGeom>
              <a:rect b="b" l="l" r="r" t="t"/>
              <a:pathLst>
                <a:path extrusionOk="0" h="5182" w="5685">
                  <a:moveTo>
                    <a:pt x="2834" y="1"/>
                  </a:moveTo>
                  <a:cubicBezTo>
                    <a:pt x="2169" y="1"/>
                    <a:pt x="1507" y="252"/>
                    <a:pt x="1005" y="754"/>
                  </a:cubicBezTo>
                  <a:cubicBezTo>
                    <a:pt x="1" y="1781"/>
                    <a:pt x="1" y="3402"/>
                    <a:pt x="1005" y="4429"/>
                  </a:cubicBezTo>
                  <a:cubicBezTo>
                    <a:pt x="1507" y="4931"/>
                    <a:pt x="2169" y="5182"/>
                    <a:pt x="2834" y="5182"/>
                  </a:cubicBezTo>
                  <a:cubicBezTo>
                    <a:pt x="3499" y="5182"/>
                    <a:pt x="4166" y="4931"/>
                    <a:pt x="4680" y="4429"/>
                  </a:cubicBezTo>
                  <a:cubicBezTo>
                    <a:pt x="5684" y="3402"/>
                    <a:pt x="5684" y="1781"/>
                    <a:pt x="4680" y="754"/>
                  </a:cubicBezTo>
                  <a:cubicBezTo>
                    <a:pt x="4166" y="252"/>
                    <a:pt x="3499" y="1"/>
                    <a:pt x="2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15"/>
            <p:cNvSpPr/>
            <p:nvPr/>
          </p:nvSpPr>
          <p:spPr>
            <a:xfrm>
              <a:off x="66098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15"/>
            <p:cNvSpPr/>
            <p:nvPr/>
          </p:nvSpPr>
          <p:spPr>
            <a:xfrm>
              <a:off x="67216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15"/>
            <p:cNvSpPr/>
            <p:nvPr/>
          </p:nvSpPr>
          <p:spPr>
            <a:xfrm>
              <a:off x="68340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15"/>
            <p:cNvSpPr/>
            <p:nvPr/>
          </p:nvSpPr>
          <p:spPr>
            <a:xfrm>
              <a:off x="69459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15"/>
            <p:cNvSpPr/>
            <p:nvPr/>
          </p:nvSpPr>
          <p:spPr>
            <a:xfrm>
              <a:off x="70577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607" y="3721"/>
                  </a:lnTo>
                  <a:lnTo>
                    <a:pt x="5980" y="3721"/>
                  </a:lnTo>
                  <a:lnTo>
                    <a:pt x="239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15"/>
            <p:cNvSpPr/>
            <p:nvPr/>
          </p:nvSpPr>
          <p:spPr>
            <a:xfrm>
              <a:off x="71701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15"/>
            <p:cNvSpPr/>
            <p:nvPr/>
          </p:nvSpPr>
          <p:spPr>
            <a:xfrm>
              <a:off x="728200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1" y="0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15"/>
            <p:cNvSpPr/>
            <p:nvPr/>
          </p:nvSpPr>
          <p:spPr>
            <a:xfrm>
              <a:off x="2406525" y="1218350"/>
              <a:ext cx="5385303" cy="1110475"/>
            </a:xfrm>
            <a:custGeom>
              <a:rect b="b" l="l" r="r" t="t"/>
              <a:pathLst>
                <a:path extrusionOk="0" h="44419" w="206136">
                  <a:moveTo>
                    <a:pt x="183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297"/>
                    <a:pt x="91" y="388"/>
                    <a:pt x="183" y="388"/>
                  </a:cubicBezTo>
                  <a:lnTo>
                    <a:pt x="31887" y="388"/>
                  </a:lnTo>
                  <a:lnTo>
                    <a:pt x="54507" y="23031"/>
                  </a:lnTo>
                  <a:lnTo>
                    <a:pt x="101870" y="23031"/>
                  </a:lnTo>
                  <a:lnTo>
                    <a:pt x="123257" y="44418"/>
                  </a:lnTo>
                  <a:lnTo>
                    <a:pt x="205930" y="44418"/>
                  </a:lnTo>
                  <a:cubicBezTo>
                    <a:pt x="206044" y="44418"/>
                    <a:pt x="206136" y="44327"/>
                    <a:pt x="206136" y="44213"/>
                  </a:cubicBezTo>
                  <a:cubicBezTo>
                    <a:pt x="206136" y="44122"/>
                    <a:pt x="206044" y="44030"/>
                    <a:pt x="205930" y="44030"/>
                  </a:cubicBezTo>
                  <a:lnTo>
                    <a:pt x="123417" y="44030"/>
                  </a:lnTo>
                  <a:lnTo>
                    <a:pt x="102029" y="22643"/>
                  </a:lnTo>
                  <a:lnTo>
                    <a:pt x="54667" y="22643"/>
                  </a:lnTo>
                  <a:lnTo>
                    <a:pt x="320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7" name="Google Shape;1297;p15"/>
            <p:cNvSpPr/>
            <p:nvPr/>
          </p:nvSpPr>
          <p:spPr>
            <a:xfrm>
              <a:off x="987925" y="355975"/>
              <a:ext cx="6210225" cy="1468400"/>
            </a:xfrm>
            <a:custGeom>
              <a:rect b="b" l="l" r="r" t="t"/>
              <a:pathLst>
                <a:path extrusionOk="0" h="58736" w="248409">
                  <a:moveTo>
                    <a:pt x="248203" y="1"/>
                  </a:moveTo>
                  <a:cubicBezTo>
                    <a:pt x="248151" y="1"/>
                    <a:pt x="248100" y="18"/>
                    <a:pt x="248066" y="52"/>
                  </a:cubicBezTo>
                  <a:lnTo>
                    <a:pt x="196663" y="51455"/>
                  </a:lnTo>
                  <a:lnTo>
                    <a:pt x="175778" y="51455"/>
                  </a:lnTo>
                  <a:lnTo>
                    <a:pt x="155760" y="31460"/>
                  </a:lnTo>
                  <a:lnTo>
                    <a:pt x="121112" y="31460"/>
                  </a:lnTo>
                  <a:lnTo>
                    <a:pt x="94200" y="58371"/>
                  </a:lnTo>
                  <a:lnTo>
                    <a:pt x="183" y="58371"/>
                  </a:lnTo>
                  <a:cubicBezTo>
                    <a:pt x="92" y="58371"/>
                    <a:pt x="0" y="58439"/>
                    <a:pt x="0" y="58553"/>
                  </a:cubicBezTo>
                  <a:cubicBezTo>
                    <a:pt x="0" y="58645"/>
                    <a:pt x="92" y="58736"/>
                    <a:pt x="183" y="58736"/>
                  </a:cubicBezTo>
                  <a:lnTo>
                    <a:pt x="94360" y="58736"/>
                  </a:lnTo>
                  <a:lnTo>
                    <a:pt x="121248" y="31848"/>
                  </a:lnTo>
                  <a:lnTo>
                    <a:pt x="155623" y="31848"/>
                  </a:lnTo>
                  <a:lnTo>
                    <a:pt x="175618" y="51843"/>
                  </a:lnTo>
                  <a:lnTo>
                    <a:pt x="196823" y="51843"/>
                  </a:lnTo>
                  <a:lnTo>
                    <a:pt x="248340" y="326"/>
                  </a:lnTo>
                  <a:cubicBezTo>
                    <a:pt x="248408" y="235"/>
                    <a:pt x="248408" y="121"/>
                    <a:pt x="248340" y="52"/>
                  </a:cubicBezTo>
                  <a:cubicBezTo>
                    <a:pt x="248306" y="18"/>
                    <a:pt x="248254" y="1"/>
                    <a:pt x="2482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8" name="Google Shape;1298;p15"/>
            <p:cNvSpPr/>
            <p:nvPr/>
          </p:nvSpPr>
          <p:spPr>
            <a:xfrm>
              <a:off x="1265250" y="1389550"/>
              <a:ext cx="6299250" cy="1955000"/>
            </a:xfrm>
            <a:custGeom>
              <a:rect b="b" l="l" r="r" t="t"/>
              <a:pathLst>
                <a:path extrusionOk="0" h="78200" w="251970">
                  <a:moveTo>
                    <a:pt x="389" y="0"/>
                  </a:moveTo>
                  <a:cubicBezTo>
                    <a:pt x="160" y="0"/>
                    <a:pt x="1" y="183"/>
                    <a:pt x="1" y="388"/>
                  </a:cubicBezTo>
                  <a:cubicBezTo>
                    <a:pt x="1" y="593"/>
                    <a:pt x="160" y="776"/>
                    <a:pt x="389" y="776"/>
                  </a:cubicBezTo>
                  <a:lnTo>
                    <a:pt x="66217" y="776"/>
                  </a:lnTo>
                  <a:lnTo>
                    <a:pt x="89179" y="23738"/>
                  </a:lnTo>
                  <a:lnTo>
                    <a:pt x="125197" y="23738"/>
                  </a:lnTo>
                  <a:lnTo>
                    <a:pt x="179659" y="78199"/>
                  </a:lnTo>
                  <a:lnTo>
                    <a:pt x="251581" y="78199"/>
                  </a:lnTo>
                  <a:cubicBezTo>
                    <a:pt x="251787" y="78199"/>
                    <a:pt x="251969" y="78040"/>
                    <a:pt x="251969" y="77834"/>
                  </a:cubicBezTo>
                  <a:cubicBezTo>
                    <a:pt x="251969" y="77606"/>
                    <a:pt x="251787" y="77446"/>
                    <a:pt x="251581" y="77446"/>
                  </a:cubicBezTo>
                  <a:lnTo>
                    <a:pt x="179978" y="77446"/>
                  </a:lnTo>
                  <a:lnTo>
                    <a:pt x="125517" y="22962"/>
                  </a:lnTo>
                  <a:lnTo>
                    <a:pt x="89499" y="22962"/>
                  </a:lnTo>
                  <a:lnTo>
                    <a:pt x="66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9" name="Google Shape;1299;p15"/>
            <p:cNvSpPr/>
            <p:nvPr/>
          </p:nvSpPr>
          <p:spPr>
            <a:xfrm>
              <a:off x="1631600" y="1974425"/>
              <a:ext cx="6160000" cy="1095650"/>
            </a:xfrm>
            <a:custGeom>
              <a:rect b="b" l="l" r="r" t="t"/>
              <a:pathLst>
                <a:path extrusionOk="0" h="43826" w="246400">
                  <a:moveTo>
                    <a:pt x="183" y="1"/>
                  </a:moveTo>
                  <a:cubicBezTo>
                    <a:pt x="69" y="1"/>
                    <a:pt x="0" y="92"/>
                    <a:pt x="0" y="206"/>
                  </a:cubicBezTo>
                  <a:cubicBezTo>
                    <a:pt x="0" y="298"/>
                    <a:pt x="69" y="389"/>
                    <a:pt x="183" y="389"/>
                  </a:cubicBezTo>
                  <a:lnTo>
                    <a:pt x="61286" y="389"/>
                  </a:lnTo>
                  <a:lnTo>
                    <a:pt x="104723" y="43825"/>
                  </a:lnTo>
                  <a:lnTo>
                    <a:pt x="165210" y="43825"/>
                  </a:lnTo>
                  <a:lnTo>
                    <a:pt x="207414" y="1599"/>
                  </a:lnTo>
                  <a:lnTo>
                    <a:pt x="246217" y="1599"/>
                  </a:lnTo>
                  <a:cubicBezTo>
                    <a:pt x="246308" y="1599"/>
                    <a:pt x="246400" y="1507"/>
                    <a:pt x="246400" y="1416"/>
                  </a:cubicBezTo>
                  <a:cubicBezTo>
                    <a:pt x="246400" y="1302"/>
                    <a:pt x="246308" y="1233"/>
                    <a:pt x="246217" y="1233"/>
                  </a:cubicBezTo>
                  <a:lnTo>
                    <a:pt x="207254" y="1233"/>
                  </a:lnTo>
                  <a:lnTo>
                    <a:pt x="165050" y="43437"/>
                  </a:lnTo>
                  <a:lnTo>
                    <a:pt x="104883" y="43437"/>
                  </a:lnTo>
                  <a:lnTo>
                    <a:pt x="614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0" name="Google Shape;1300;p15"/>
            <p:cNvSpPr/>
            <p:nvPr/>
          </p:nvSpPr>
          <p:spPr>
            <a:xfrm>
              <a:off x="1978550" y="331575"/>
              <a:ext cx="4691750" cy="1289675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15"/>
            <p:cNvSpPr/>
            <p:nvPr/>
          </p:nvSpPr>
          <p:spPr>
            <a:xfrm>
              <a:off x="937150" y="2104550"/>
              <a:ext cx="6622775" cy="1510475"/>
            </a:xfrm>
            <a:custGeom>
              <a:rect b="b" l="l" r="r" t="t"/>
              <a:pathLst>
                <a:path extrusionOk="0" h="60419" w="264911">
                  <a:moveTo>
                    <a:pt x="183" y="0"/>
                  </a:moveTo>
                  <a:cubicBezTo>
                    <a:pt x="91" y="0"/>
                    <a:pt x="0" y="69"/>
                    <a:pt x="0" y="183"/>
                  </a:cubicBezTo>
                  <a:cubicBezTo>
                    <a:pt x="0" y="297"/>
                    <a:pt x="91" y="365"/>
                    <a:pt x="183" y="365"/>
                  </a:cubicBezTo>
                  <a:lnTo>
                    <a:pt x="57177" y="365"/>
                  </a:lnTo>
                  <a:lnTo>
                    <a:pt x="70941" y="14129"/>
                  </a:lnTo>
                  <a:lnTo>
                    <a:pt x="129214" y="14129"/>
                  </a:lnTo>
                  <a:lnTo>
                    <a:pt x="175504" y="60419"/>
                  </a:lnTo>
                  <a:lnTo>
                    <a:pt x="203419" y="60419"/>
                  </a:lnTo>
                  <a:lnTo>
                    <a:pt x="232316" y="31499"/>
                  </a:lnTo>
                  <a:lnTo>
                    <a:pt x="264705" y="31499"/>
                  </a:lnTo>
                  <a:cubicBezTo>
                    <a:pt x="264819" y="31499"/>
                    <a:pt x="264911" y="31430"/>
                    <a:pt x="264911" y="31316"/>
                  </a:cubicBezTo>
                  <a:cubicBezTo>
                    <a:pt x="264911" y="31225"/>
                    <a:pt x="264819" y="31134"/>
                    <a:pt x="264705" y="31134"/>
                  </a:cubicBezTo>
                  <a:lnTo>
                    <a:pt x="232156" y="31134"/>
                  </a:lnTo>
                  <a:lnTo>
                    <a:pt x="203259" y="60031"/>
                  </a:lnTo>
                  <a:lnTo>
                    <a:pt x="175664" y="60031"/>
                  </a:lnTo>
                  <a:lnTo>
                    <a:pt x="129374" y="13764"/>
                  </a:lnTo>
                  <a:lnTo>
                    <a:pt x="71101" y="13764"/>
                  </a:lnTo>
                  <a:lnTo>
                    <a:pt x="5733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15"/>
            <p:cNvSpPr/>
            <p:nvPr/>
          </p:nvSpPr>
          <p:spPr>
            <a:xfrm>
              <a:off x="1664700" y="294775"/>
              <a:ext cx="3135650" cy="766675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15"/>
            <p:cNvSpPr/>
            <p:nvPr/>
          </p:nvSpPr>
          <p:spPr>
            <a:xfrm>
              <a:off x="100600" y="2193550"/>
              <a:ext cx="3410675" cy="530725"/>
            </a:xfrm>
            <a:custGeom>
              <a:rect b="b" l="l" r="r" t="t"/>
              <a:pathLst>
                <a:path extrusionOk="0" h="21229" w="136427">
                  <a:moveTo>
                    <a:pt x="20748" y="1"/>
                  </a:moveTo>
                  <a:lnTo>
                    <a:pt x="160" y="20589"/>
                  </a:lnTo>
                  <a:cubicBezTo>
                    <a:pt x="0" y="20726"/>
                    <a:pt x="0" y="20977"/>
                    <a:pt x="160" y="21114"/>
                  </a:cubicBezTo>
                  <a:cubicBezTo>
                    <a:pt x="228" y="21205"/>
                    <a:pt x="342" y="21228"/>
                    <a:pt x="434" y="21228"/>
                  </a:cubicBezTo>
                  <a:cubicBezTo>
                    <a:pt x="525" y="21228"/>
                    <a:pt x="616" y="21205"/>
                    <a:pt x="708" y="21114"/>
                  </a:cubicBezTo>
                  <a:lnTo>
                    <a:pt x="21045" y="777"/>
                  </a:lnTo>
                  <a:lnTo>
                    <a:pt x="85390" y="777"/>
                  </a:lnTo>
                  <a:lnTo>
                    <a:pt x="103307" y="18672"/>
                  </a:lnTo>
                  <a:lnTo>
                    <a:pt x="136039" y="18672"/>
                  </a:lnTo>
                  <a:cubicBezTo>
                    <a:pt x="136267" y="18672"/>
                    <a:pt x="136427" y="18512"/>
                    <a:pt x="136427" y="18307"/>
                  </a:cubicBezTo>
                  <a:cubicBezTo>
                    <a:pt x="136427" y="18078"/>
                    <a:pt x="136267" y="17919"/>
                    <a:pt x="136039" y="17919"/>
                  </a:cubicBezTo>
                  <a:lnTo>
                    <a:pt x="103627" y="17919"/>
                  </a:lnTo>
                  <a:lnTo>
                    <a:pt x="857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15"/>
            <p:cNvSpPr/>
            <p:nvPr/>
          </p:nvSpPr>
          <p:spPr>
            <a:xfrm>
              <a:off x="106300" y="832600"/>
              <a:ext cx="2024625" cy="395475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5" name="Google Shape;1305;p15"/>
            <p:cNvSpPr/>
            <p:nvPr/>
          </p:nvSpPr>
          <p:spPr>
            <a:xfrm>
              <a:off x="24125" y="1108225"/>
              <a:ext cx="1654850" cy="513025"/>
            </a:xfrm>
            <a:custGeom>
              <a:rect b="b" l="l" r="r" t="t"/>
              <a:pathLst>
                <a:path extrusionOk="0" h="20521" w="66194">
                  <a:moveTo>
                    <a:pt x="183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5245" y="388"/>
                  </a:lnTo>
                  <a:lnTo>
                    <a:pt x="45377" y="20520"/>
                  </a:lnTo>
                  <a:lnTo>
                    <a:pt x="66011" y="20520"/>
                  </a:lnTo>
                  <a:cubicBezTo>
                    <a:pt x="66103" y="20520"/>
                    <a:pt x="66194" y="20429"/>
                    <a:pt x="66194" y="20337"/>
                  </a:cubicBezTo>
                  <a:cubicBezTo>
                    <a:pt x="66194" y="20223"/>
                    <a:pt x="66103" y="20132"/>
                    <a:pt x="66011" y="20132"/>
                  </a:cubicBezTo>
                  <a:lnTo>
                    <a:pt x="45537" y="20132"/>
                  </a:lnTo>
                  <a:lnTo>
                    <a:pt x="25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6" name="Google Shape;1306;p15"/>
            <p:cNvSpPr/>
            <p:nvPr/>
          </p:nvSpPr>
          <p:spPr>
            <a:xfrm>
              <a:off x="24125" y="1371850"/>
              <a:ext cx="979225" cy="45197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15"/>
            <p:cNvSpPr/>
            <p:nvPr/>
          </p:nvSpPr>
          <p:spPr>
            <a:xfrm>
              <a:off x="5585500" y="1408375"/>
              <a:ext cx="1529900" cy="580350"/>
            </a:xfrm>
            <a:custGeom>
              <a:rect b="b" l="l" r="r" t="t"/>
              <a:pathLst>
                <a:path extrusionOk="0" h="23214" w="61196">
                  <a:moveTo>
                    <a:pt x="49121" y="0"/>
                  </a:moveTo>
                  <a:lnTo>
                    <a:pt x="26661" y="22460"/>
                  </a:lnTo>
                  <a:lnTo>
                    <a:pt x="389" y="22460"/>
                  </a:lnTo>
                  <a:cubicBezTo>
                    <a:pt x="161" y="22460"/>
                    <a:pt x="1" y="22620"/>
                    <a:pt x="1" y="22848"/>
                  </a:cubicBezTo>
                  <a:cubicBezTo>
                    <a:pt x="1" y="23054"/>
                    <a:pt x="161" y="23214"/>
                    <a:pt x="389" y="23214"/>
                  </a:cubicBezTo>
                  <a:lnTo>
                    <a:pt x="26980" y="23214"/>
                  </a:lnTo>
                  <a:lnTo>
                    <a:pt x="49441" y="776"/>
                  </a:lnTo>
                  <a:lnTo>
                    <a:pt x="60808" y="776"/>
                  </a:lnTo>
                  <a:cubicBezTo>
                    <a:pt x="61013" y="776"/>
                    <a:pt x="61196" y="594"/>
                    <a:pt x="61196" y="388"/>
                  </a:cubicBezTo>
                  <a:cubicBezTo>
                    <a:pt x="61196" y="183"/>
                    <a:pt x="61013" y="0"/>
                    <a:pt x="60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15"/>
            <p:cNvSpPr/>
            <p:nvPr/>
          </p:nvSpPr>
          <p:spPr>
            <a:xfrm>
              <a:off x="5953000" y="35431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5022" y="1416"/>
                    <a:pt x="5022" y="2694"/>
                  </a:cubicBezTo>
                  <a:cubicBezTo>
                    <a:pt x="5022" y="3949"/>
                    <a:pt x="3972" y="4999"/>
                    <a:pt x="2694" y="4999"/>
                  </a:cubicBezTo>
                  <a:cubicBezTo>
                    <a:pt x="1416" y="4999"/>
                    <a:pt x="388" y="3949"/>
                    <a:pt x="388" y="2694"/>
                  </a:cubicBezTo>
                  <a:cubicBezTo>
                    <a:pt x="388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187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187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15"/>
            <p:cNvSpPr/>
            <p:nvPr/>
          </p:nvSpPr>
          <p:spPr>
            <a:xfrm>
              <a:off x="5976400" y="356650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58"/>
                  </a:cubicBezTo>
                  <a:cubicBezTo>
                    <a:pt x="0" y="2717"/>
                    <a:pt x="799" y="3493"/>
                    <a:pt x="1758" y="3493"/>
                  </a:cubicBezTo>
                  <a:cubicBezTo>
                    <a:pt x="2739" y="3493"/>
                    <a:pt x="3515" y="2717"/>
                    <a:pt x="3515" y="1758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15"/>
            <p:cNvSpPr/>
            <p:nvPr/>
          </p:nvSpPr>
          <p:spPr>
            <a:xfrm>
              <a:off x="5421175" y="22563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2"/>
                    <a:pt x="3972" y="5022"/>
                    <a:pt x="2694" y="5022"/>
                  </a:cubicBezTo>
                  <a:cubicBezTo>
                    <a:pt x="1415" y="5022"/>
                    <a:pt x="365" y="3972"/>
                    <a:pt x="365" y="2694"/>
                  </a:cubicBezTo>
                  <a:cubicBezTo>
                    <a:pt x="365" y="1416"/>
                    <a:pt x="1415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15"/>
            <p:cNvSpPr/>
            <p:nvPr/>
          </p:nvSpPr>
          <p:spPr>
            <a:xfrm>
              <a:off x="5444575" y="22797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0"/>
                  </a:moveTo>
                  <a:cubicBezTo>
                    <a:pt x="776" y="0"/>
                    <a:pt x="0" y="799"/>
                    <a:pt x="0" y="1758"/>
                  </a:cubicBezTo>
                  <a:cubicBezTo>
                    <a:pt x="0" y="2739"/>
                    <a:pt x="776" y="3516"/>
                    <a:pt x="1758" y="3516"/>
                  </a:cubicBezTo>
                  <a:cubicBezTo>
                    <a:pt x="2716" y="3516"/>
                    <a:pt x="3515" y="2739"/>
                    <a:pt x="3515" y="1758"/>
                  </a:cubicBezTo>
                  <a:cubicBezTo>
                    <a:pt x="3515" y="799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15"/>
            <p:cNvSpPr/>
            <p:nvPr/>
          </p:nvSpPr>
          <p:spPr>
            <a:xfrm>
              <a:off x="5459400" y="19122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15"/>
            <p:cNvSpPr/>
            <p:nvPr/>
          </p:nvSpPr>
          <p:spPr>
            <a:xfrm>
              <a:off x="5482800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99" y="1"/>
                    <a:pt x="0" y="777"/>
                    <a:pt x="0" y="1758"/>
                  </a:cubicBezTo>
                  <a:cubicBezTo>
                    <a:pt x="0" y="2717"/>
                    <a:pt x="799" y="3516"/>
                    <a:pt x="1758" y="3516"/>
                  </a:cubicBezTo>
                  <a:cubicBezTo>
                    <a:pt x="2739" y="3516"/>
                    <a:pt x="3515" y="2717"/>
                    <a:pt x="3515" y="1758"/>
                  </a:cubicBezTo>
                  <a:cubicBezTo>
                    <a:pt x="3515" y="777"/>
                    <a:pt x="2739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15"/>
            <p:cNvSpPr/>
            <p:nvPr/>
          </p:nvSpPr>
          <p:spPr>
            <a:xfrm>
              <a:off x="4736975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7" y="1"/>
                    <a:pt x="1" y="777"/>
                    <a:pt x="1" y="1758"/>
                  </a:cubicBezTo>
                  <a:cubicBezTo>
                    <a:pt x="1" y="2717"/>
                    <a:pt x="777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15"/>
            <p:cNvSpPr/>
            <p:nvPr/>
          </p:nvSpPr>
          <p:spPr>
            <a:xfrm>
              <a:off x="7044625" y="263295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35"/>
                  </a:cubicBezTo>
                  <a:cubicBezTo>
                    <a:pt x="0" y="2716"/>
                    <a:pt x="799" y="3493"/>
                    <a:pt x="1758" y="3493"/>
                  </a:cubicBezTo>
                  <a:cubicBezTo>
                    <a:pt x="2739" y="3493"/>
                    <a:pt x="3515" y="2716"/>
                    <a:pt x="3515" y="1735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15"/>
            <p:cNvSpPr/>
            <p:nvPr/>
          </p:nvSpPr>
          <p:spPr>
            <a:xfrm>
              <a:off x="4222850" y="1085400"/>
              <a:ext cx="134675" cy="134675"/>
            </a:xfrm>
            <a:custGeom>
              <a:rect b="b" l="l" r="r" t="t"/>
              <a:pathLst>
                <a:path extrusionOk="0" h="5387" w="5387">
                  <a:moveTo>
                    <a:pt x="2694" y="388"/>
                  </a:moveTo>
                  <a:cubicBezTo>
                    <a:pt x="3972" y="388"/>
                    <a:pt x="5022" y="1415"/>
                    <a:pt x="5022" y="2694"/>
                  </a:cubicBezTo>
                  <a:cubicBezTo>
                    <a:pt x="5022" y="3972"/>
                    <a:pt x="3972" y="4999"/>
                    <a:pt x="2694" y="4999"/>
                  </a:cubicBezTo>
                  <a:cubicBezTo>
                    <a:pt x="1415" y="4999"/>
                    <a:pt x="388" y="3972"/>
                    <a:pt x="388" y="2694"/>
                  </a:cubicBezTo>
                  <a:cubicBezTo>
                    <a:pt x="388" y="1415"/>
                    <a:pt x="1415" y="388"/>
                    <a:pt x="2694" y="388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7"/>
                    <a:pt x="1210" y="5387"/>
                    <a:pt x="2694" y="5387"/>
                  </a:cubicBezTo>
                  <a:cubicBezTo>
                    <a:pt x="4177" y="5387"/>
                    <a:pt x="5387" y="4177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7" name="Google Shape;1317;p15"/>
            <p:cNvSpPr/>
            <p:nvPr/>
          </p:nvSpPr>
          <p:spPr>
            <a:xfrm>
              <a:off x="4246800" y="1108775"/>
              <a:ext cx="87350" cy="87925"/>
            </a:xfrm>
            <a:custGeom>
              <a:rect b="b" l="l" r="r" t="t"/>
              <a:pathLst>
                <a:path extrusionOk="0" h="3517" w="3494">
                  <a:moveTo>
                    <a:pt x="1736" y="1"/>
                  </a:moveTo>
                  <a:cubicBezTo>
                    <a:pt x="777" y="1"/>
                    <a:pt x="1" y="800"/>
                    <a:pt x="1" y="1759"/>
                  </a:cubicBezTo>
                  <a:cubicBezTo>
                    <a:pt x="1" y="2717"/>
                    <a:pt x="777" y="3516"/>
                    <a:pt x="1736" y="3516"/>
                  </a:cubicBezTo>
                  <a:cubicBezTo>
                    <a:pt x="2717" y="3516"/>
                    <a:pt x="3493" y="2717"/>
                    <a:pt x="3493" y="1759"/>
                  </a:cubicBezTo>
                  <a:cubicBezTo>
                    <a:pt x="3493" y="800"/>
                    <a:pt x="2717" y="1"/>
                    <a:pt x="17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8" name="Google Shape;1318;p15"/>
            <p:cNvSpPr/>
            <p:nvPr/>
          </p:nvSpPr>
          <p:spPr>
            <a:xfrm>
              <a:off x="3502700" y="25850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15"/>
            <p:cNvSpPr/>
            <p:nvPr/>
          </p:nvSpPr>
          <p:spPr>
            <a:xfrm>
              <a:off x="3526100" y="2608400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6" y="1"/>
                    <a:pt x="0" y="777"/>
                    <a:pt x="0" y="1758"/>
                  </a:cubicBezTo>
                  <a:cubicBezTo>
                    <a:pt x="0" y="2717"/>
                    <a:pt x="776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15"/>
            <p:cNvSpPr/>
            <p:nvPr/>
          </p:nvSpPr>
          <p:spPr>
            <a:xfrm>
              <a:off x="2281550" y="115615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2"/>
                    <a:pt x="3972" y="4999"/>
                    <a:pt x="2694" y="4999"/>
                  </a:cubicBezTo>
                  <a:cubicBezTo>
                    <a:pt x="1416" y="4999"/>
                    <a:pt x="366" y="3972"/>
                    <a:pt x="366" y="2694"/>
                  </a:cubicBezTo>
                  <a:cubicBezTo>
                    <a:pt x="366" y="1416"/>
                    <a:pt x="1416" y="366"/>
                    <a:pt x="2694" y="366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15"/>
            <p:cNvSpPr/>
            <p:nvPr/>
          </p:nvSpPr>
          <p:spPr>
            <a:xfrm>
              <a:off x="2304950" y="1179550"/>
              <a:ext cx="87325" cy="87900"/>
            </a:xfrm>
            <a:custGeom>
              <a:rect b="b" l="l" r="r" t="t"/>
              <a:pathLst>
                <a:path extrusionOk="0" h="3516" w="3493">
                  <a:moveTo>
                    <a:pt x="1758" y="0"/>
                  </a:moveTo>
                  <a:cubicBezTo>
                    <a:pt x="776" y="0"/>
                    <a:pt x="0" y="776"/>
                    <a:pt x="0" y="1758"/>
                  </a:cubicBezTo>
                  <a:cubicBezTo>
                    <a:pt x="0" y="2717"/>
                    <a:pt x="776" y="3515"/>
                    <a:pt x="1758" y="3515"/>
                  </a:cubicBezTo>
                  <a:cubicBezTo>
                    <a:pt x="2716" y="3515"/>
                    <a:pt x="3493" y="2717"/>
                    <a:pt x="3493" y="1758"/>
                  </a:cubicBezTo>
                  <a:cubicBezTo>
                    <a:pt x="3493" y="776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2" name="Google Shape;1322;p15"/>
            <p:cNvSpPr/>
            <p:nvPr/>
          </p:nvSpPr>
          <p:spPr>
            <a:xfrm>
              <a:off x="1577950" y="1004925"/>
              <a:ext cx="94750" cy="94750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3" name="Google Shape;1323;p15"/>
            <p:cNvSpPr/>
            <p:nvPr/>
          </p:nvSpPr>
          <p:spPr>
            <a:xfrm>
              <a:off x="1595075" y="1022050"/>
              <a:ext cx="59950" cy="59950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15"/>
            <p:cNvSpPr/>
            <p:nvPr/>
          </p:nvSpPr>
          <p:spPr>
            <a:xfrm>
              <a:off x="2892125" y="11704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310" y="4246"/>
                    <a:pt x="4246" y="3287"/>
                    <a:pt x="4246" y="2123"/>
                  </a:cubicBezTo>
                  <a:cubicBezTo>
                    <a:pt x="4246" y="936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5" name="Google Shape;1325;p15"/>
            <p:cNvSpPr/>
            <p:nvPr/>
          </p:nvSpPr>
          <p:spPr>
            <a:xfrm>
              <a:off x="7004675" y="136615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36" y="0"/>
                    <a:pt x="0" y="959"/>
                    <a:pt x="0" y="2123"/>
                  </a:cubicBezTo>
                  <a:cubicBezTo>
                    <a:pt x="0" y="3310"/>
                    <a:pt x="936" y="4246"/>
                    <a:pt x="2123" y="4246"/>
                  </a:cubicBezTo>
                  <a:cubicBezTo>
                    <a:pt x="3287" y="4246"/>
                    <a:pt x="4246" y="3310"/>
                    <a:pt x="4246" y="2123"/>
                  </a:cubicBezTo>
                  <a:cubicBezTo>
                    <a:pt x="4246" y="959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6" name="Google Shape;1326;p15"/>
            <p:cNvSpPr/>
            <p:nvPr/>
          </p:nvSpPr>
          <p:spPr>
            <a:xfrm>
              <a:off x="6446600" y="227060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59"/>
                    <a:pt x="0" y="2123"/>
                  </a:cubicBezTo>
                  <a:cubicBezTo>
                    <a:pt x="0" y="3310"/>
                    <a:pt x="959" y="4246"/>
                    <a:pt x="2123" y="4246"/>
                  </a:cubicBezTo>
                  <a:cubicBezTo>
                    <a:pt x="3310" y="4246"/>
                    <a:pt x="4246" y="3310"/>
                    <a:pt x="4246" y="2123"/>
                  </a:cubicBezTo>
                  <a:cubicBezTo>
                    <a:pt x="4246" y="959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15"/>
            <p:cNvSpPr/>
            <p:nvPr/>
          </p:nvSpPr>
          <p:spPr>
            <a:xfrm>
              <a:off x="6258275" y="3300575"/>
              <a:ext cx="69650" cy="69650"/>
            </a:xfrm>
            <a:custGeom>
              <a:rect b="b" l="l" r="r" t="t"/>
              <a:pathLst>
                <a:path extrusionOk="0" h="2786" w="2786">
                  <a:moveTo>
                    <a:pt x="1393" y="1"/>
                  </a:moveTo>
                  <a:cubicBezTo>
                    <a:pt x="617" y="1"/>
                    <a:pt x="1" y="617"/>
                    <a:pt x="1" y="1393"/>
                  </a:cubicBezTo>
                  <a:cubicBezTo>
                    <a:pt x="1" y="2146"/>
                    <a:pt x="617" y="2786"/>
                    <a:pt x="1393" y="2786"/>
                  </a:cubicBezTo>
                  <a:cubicBezTo>
                    <a:pt x="2169" y="2786"/>
                    <a:pt x="2786" y="2146"/>
                    <a:pt x="2786" y="1393"/>
                  </a:cubicBezTo>
                  <a:cubicBezTo>
                    <a:pt x="2786" y="617"/>
                    <a:pt x="2169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15"/>
            <p:cNvSpPr/>
            <p:nvPr/>
          </p:nvSpPr>
          <p:spPr>
            <a:xfrm>
              <a:off x="4746100" y="3030675"/>
              <a:ext cx="69650" cy="69075"/>
            </a:xfrm>
            <a:custGeom>
              <a:rect b="b" l="l" r="r" t="t"/>
              <a:pathLst>
                <a:path extrusionOk="0" h="2763" w="2786">
                  <a:moveTo>
                    <a:pt x="1393" y="0"/>
                  </a:moveTo>
                  <a:cubicBezTo>
                    <a:pt x="617" y="0"/>
                    <a:pt x="1" y="617"/>
                    <a:pt x="1" y="1393"/>
                  </a:cubicBezTo>
                  <a:cubicBezTo>
                    <a:pt x="1" y="2146"/>
                    <a:pt x="617" y="2762"/>
                    <a:pt x="1393" y="2762"/>
                  </a:cubicBezTo>
                  <a:cubicBezTo>
                    <a:pt x="2169" y="2762"/>
                    <a:pt x="2786" y="2146"/>
                    <a:pt x="2786" y="1393"/>
                  </a:cubicBezTo>
                  <a:cubicBezTo>
                    <a:pt x="2786" y="617"/>
                    <a:pt x="2169" y="0"/>
                    <a:pt x="1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9" name="Google Shape;1329;p15"/>
            <p:cNvSpPr/>
            <p:nvPr/>
          </p:nvSpPr>
          <p:spPr>
            <a:xfrm>
              <a:off x="5111875" y="1378700"/>
              <a:ext cx="106175" cy="106150"/>
            </a:xfrm>
            <a:custGeom>
              <a:rect b="b" l="l" r="r" t="t"/>
              <a:pathLst>
                <a:path extrusionOk="0" h="4246" w="4247">
                  <a:moveTo>
                    <a:pt x="2124" y="0"/>
                  </a:moveTo>
                  <a:cubicBezTo>
                    <a:pt x="960" y="0"/>
                    <a:pt x="1" y="959"/>
                    <a:pt x="1" y="2123"/>
                  </a:cubicBezTo>
                  <a:cubicBezTo>
                    <a:pt x="1" y="3310"/>
                    <a:pt x="960" y="4246"/>
                    <a:pt x="2124" y="4246"/>
                  </a:cubicBezTo>
                  <a:cubicBezTo>
                    <a:pt x="3288" y="4246"/>
                    <a:pt x="4246" y="3310"/>
                    <a:pt x="4246" y="2123"/>
                  </a:cubicBezTo>
                  <a:cubicBezTo>
                    <a:pt x="4246" y="959"/>
                    <a:pt x="3288" y="0"/>
                    <a:pt x="2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0" name="Google Shape;1330;p15"/>
            <p:cNvSpPr/>
            <p:nvPr/>
          </p:nvSpPr>
          <p:spPr>
            <a:xfrm>
              <a:off x="5692225" y="1404950"/>
              <a:ext cx="75350" cy="74775"/>
            </a:xfrm>
            <a:custGeom>
              <a:rect b="b" l="l" r="r" t="t"/>
              <a:pathLst>
                <a:path extrusionOk="0" h="2991" w="3014">
                  <a:moveTo>
                    <a:pt x="1507" y="0"/>
                  </a:moveTo>
                  <a:cubicBezTo>
                    <a:pt x="685" y="0"/>
                    <a:pt x="0" y="662"/>
                    <a:pt x="0" y="1507"/>
                  </a:cubicBezTo>
                  <a:cubicBezTo>
                    <a:pt x="0" y="2328"/>
                    <a:pt x="685" y="2990"/>
                    <a:pt x="1507" y="2990"/>
                  </a:cubicBezTo>
                  <a:cubicBezTo>
                    <a:pt x="2328" y="2990"/>
                    <a:pt x="3013" y="2328"/>
                    <a:pt x="3013" y="1507"/>
                  </a:cubicBezTo>
                  <a:cubicBezTo>
                    <a:pt x="3013" y="662"/>
                    <a:pt x="2328" y="0"/>
                    <a:pt x="1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15"/>
            <p:cNvSpPr/>
            <p:nvPr/>
          </p:nvSpPr>
          <p:spPr>
            <a:xfrm>
              <a:off x="5821750" y="1469425"/>
              <a:ext cx="79350" cy="79350"/>
            </a:xfrm>
            <a:custGeom>
              <a:rect b="b" l="l" r="r" t="t"/>
              <a:pathLst>
                <a:path extrusionOk="0" h="3174" w="3174">
                  <a:moveTo>
                    <a:pt x="1598" y="1"/>
                  </a:moveTo>
                  <a:cubicBezTo>
                    <a:pt x="708" y="1"/>
                    <a:pt x="1" y="708"/>
                    <a:pt x="1" y="1575"/>
                  </a:cubicBezTo>
                  <a:cubicBezTo>
                    <a:pt x="1" y="2466"/>
                    <a:pt x="708" y="3173"/>
                    <a:pt x="1598" y="3173"/>
                  </a:cubicBezTo>
                  <a:cubicBezTo>
                    <a:pt x="2466" y="3173"/>
                    <a:pt x="3173" y="2466"/>
                    <a:pt x="3173" y="1575"/>
                  </a:cubicBezTo>
                  <a:cubicBezTo>
                    <a:pt x="3173" y="708"/>
                    <a:pt x="2466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15"/>
            <p:cNvSpPr/>
            <p:nvPr/>
          </p:nvSpPr>
          <p:spPr>
            <a:xfrm>
              <a:off x="3572900" y="2384150"/>
              <a:ext cx="139825" cy="139250"/>
            </a:xfrm>
            <a:custGeom>
              <a:rect b="b" l="l" r="r" t="t"/>
              <a:pathLst>
                <a:path extrusionOk="0" h="5570" w="5593">
                  <a:moveTo>
                    <a:pt x="2808" y="0"/>
                  </a:moveTo>
                  <a:cubicBezTo>
                    <a:pt x="1255" y="0"/>
                    <a:pt x="0" y="1233"/>
                    <a:pt x="0" y="2785"/>
                  </a:cubicBezTo>
                  <a:cubicBezTo>
                    <a:pt x="0" y="4314"/>
                    <a:pt x="1255" y="5570"/>
                    <a:pt x="2808" y="5570"/>
                  </a:cubicBezTo>
                  <a:cubicBezTo>
                    <a:pt x="4337" y="5570"/>
                    <a:pt x="5592" y="4314"/>
                    <a:pt x="5592" y="2785"/>
                  </a:cubicBezTo>
                  <a:cubicBezTo>
                    <a:pt x="5592" y="1233"/>
                    <a:pt x="4337" y="0"/>
                    <a:pt x="2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3" name="Google Shape;1333;p15"/>
            <p:cNvSpPr/>
            <p:nvPr/>
          </p:nvSpPr>
          <p:spPr>
            <a:xfrm>
              <a:off x="5419450" y="2995300"/>
              <a:ext cx="139825" cy="139825"/>
            </a:xfrm>
            <a:custGeom>
              <a:rect b="b" l="l" r="r" t="t"/>
              <a:pathLst>
                <a:path extrusionOk="0" h="5593" w="5593">
                  <a:moveTo>
                    <a:pt x="2785" y="0"/>
                  </a:moveTo>
                  <a:cubicBezTo>
                    <a:pt x="1256" y="0"/>
                    <a:pt x="1" y="1256"/>
                    <a:pt x="1" y="2808"/>
                  </a:cubicBezTo>
                  <a:cubicBezTo>
                    <a:pt x="1" y="4337"/>
                    <a:pt x="1256" y="5592"/>
                    <a:pt x="2785" y="5592"/>
                  </a:cubicBezTo>
                  <a:cubicBezTo>
                    <a:pt x="4338" y="5592"/>
                    <a:pt x="5593" y="4337"/>
                    <a:pt x="5593" y="2808"/>
                  </a:cubicBezTo>
                  <a:cubicBezTo>
                    <a:pt x="5593" y="1256"/>
                    <a:pt x="4338" y="0"/>
                    <a:pt x="27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4" name="Google Shape;1334;p15"/>
            <p:cNvSpPr/>
            <p:nvPr/>
          </p:nvSpPr>
          <p:spPr>
            <a:xfrm>
              <a:off x="3311550" y="1787275"/>
              <a:ext cx="65075" cy="65075"/>
            </a:xfrm>
            <a:custGeom>
              <a:rect b="b" l="l" r="r" t="t"/>
              <a:pathLst>
                <a:path extrusionOk="0" h="2603" w="2603">
                  <a:moveTo>
                    <a:pt x="1301" y="0"/>
                  </a:moveTo>
                  <a:cubicBezTo>
                    <a:pt x="594" y="0"/>
                    <a:pt x="0" y="571"/>
                    <a:pt x="0" y="1301"/>
                  </a:cubicBezTo>
                  <a:cubicBezTo>
                    <a:pt x="0" y="2009"/>
                    <a:pt x="594" y="2602"/>
                    <a:pt x="1301" y="2602"/>
                  </a:cubicBezTo>
                  <a:cubicBezTo>
                    <a:pt x="2009" y="2602"/>
                    <a:pt x="2602" y="2009"/>
                    <a:pt x="2602" y="1301"/>
                  </a:cubicBezTo>
                  <a:cubicBezTo>
                    <a:pt x="2602" y="571"/>
                    <a:pt x="2009" y="0"/>
                    <a:pt x="1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15"/>
            <p:cNvSpPr/>
            <p:nvPr/>
          </p:nvSpPr>
          <p:spPr>
            <a:xfrm>
              <a:off x="3501550" y="1519075"/>
              <a:ext cx="143825" cy="144400"/>
            </a:xfrm>
            <a:custGeom>
              <a:rect b="b" l="l" r="r" t="t"/>
              <a:pathLst>
                <a:path extrusionOk="0" h="5776" w="5753">
                  <a:moveTo>
                    <a:pt x="2877" y="388"/>
                  </a:moveTo>
                  <a:cubicBezTo>
                    <a:pt x="4246" y="388"/>
                    <a:pt x="5388" y="1507"/>
                    <a:pt x="5388" y="2899"/>
                  </a:cubicBezTo>
                  <a:cubicBezTo>
                    <a:pt x="5388" y="4269"/>
                    <a:pt x="4246" y="5410"/>
                    <a:pt x="2877" y="5410"/>
                  </a:cubicBezTo>
                  <a:cubicBezTo>
                    <a:pt x="1485" y="5410"/>
                    <a:pt x="366" y="4269"/>
                    <a:pt x="366" y="2899"/>
                  </a:cubicBezTo>
                  <a:cubicBezTo>
                    <a:pt x="366" y="1507"/>
                    <a:pt x="1485" y="388"/>
                    <a:pt x="2877" y="388"/>
                  </a:cubicBezTo>
                  <a:close/>
                  <a:moveTo>
                    <a:pt x="2877" y="0"/>
                  </a:moveTo>
                  <a:cubicBezTo>
                    <a:pt x="1279" y="0"/>
                    <a:pt x="1" y="1301"/>
                    <a:pt x="1" y="2899"/>
                  </a:cubicBezTo>
                  <a:cubicBezTo>
                    <a:pt x="1" y="4497"/>
                    <a:pt x="1279" y="5775"/>
                    <a:pt x="2877" y="5775"/>
                  </a:cubicBezTo>
                  <a:cubicBezTo>
                    <a:pt x="4475" y="5775"/>
                    <a:pt x="5753" y="4497"/>
                    <a:pt x="5753" y="2899"/>
                  </a:cubicBezTo>
                  <a:cubicBezTo>
                    <a:pt x="5753" y="1301"/>
                    <a:pt x="4475" y="0"/>
                    <a:pt x="2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15"/>
            <p:cNvSpPr/>
            <p:nvPr/>
          </p:nvSpPr>
          <p:spPr>
            <a:xfrm>
              <a:off x="3526675" y="1544750"/>
              <a:ext cx="93600" cy="93050"/>
            </a:xfrm>
            <a:custGeom>
              <a:rect b="b" l="l" r="r" t="t"/>
              <a:pathLst>
                <a:path extrusionOk="0" h="3722" w="3744">
                  <a:moveTo>
                    <a:pt x="1872" y="0"/>
                  </a:moveTo>
                  <a:cubicBezTo>
                    <a:pt x="845" y="0"/>
                    <a:pt x="0" y="845"/>
                    <a:pt x="0" y="1872"/>
                  </a:cubicBezTo>
                  <a:cubicBezTo>
                    <a:pt x="0" y="2899"/>
                    <a:pt x="845" y="3721"/>
                    <a:pt x="1872" y="3721"/>
                  </a:cubicBezTo>
                  <a:cubicBezTo>
                    <a:pt x="2899" y="3721"/>
                    <a:pt x="3744" y="2899"/>
                    <a:pt x="3744" y="1872"/>
                  </a:cubicBezTo>
                  <a:cubicBezTo>
                    <a:pt x="3744" y="845"/>
                    <a:pt x="2899" y="0"/>
                    <a:pt x="18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15"/>
            <p:cNvSpPr/>
            <p:nvPr/>
          </p:nvSpPr>
          <p:spPr>
            <a:xfrm>
              <a:off x="1930050" y="1563575"/>
              <a:ext cx="106150" cy="106175"/>
            </a:xfrm>
            <a:custGeom>
              <a:rect b="b" l="l" r="r" t="t"/>
              <a:pathLst>
                <a:path extrusionOk="0" h="4247" w="4246">
                  <a:moveTo>
                    <a:pt x="2123" y="1"/>
                  </a:moveTo>
                  <a:cubicBezTo>
                    <a:pt x="959" y="1"/>
                    <a:pt x="0" y="937"/>
                    <a:pt x="0" y="2123"/>
                  </a:cubicBezTo>
                  <a:cubicBezTo>
                    <a:pt x="0" y="3288"/>
                    <a:pt x="959" y="4246"/>
                    <a:pt x="2123" y="4246"/>
                  </a:cubicBezTo>
                  <a:cubicBezTo>
                    <a:pt x="3310" y="4246"/>
                    <a:pt x="4246" y="3288"/>
                    <a:pt x="4246" y="2123"/>
                  </a:cubicBezTo>
                  <a:cubicBezTo>
                    <a:pt x="4246" y="937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15"/>
            <p:cNvSpPr/>
            <p:nvPr/>
          </p:nvSpPr>
          <p:spPr>
            <a:xfrm>
              <a:off x="1621325" y="1563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36" y="1"/>
                    <a:pt x="1" y="937"/>
                    <a:pt x="1" y="2123"/>
                  </a:cubicBezTo>
                  <a:cubicBezTo>
                    <a:pt x="1" y="3288"/>
                    <a:pt x="936" y="4246"/>
                    <a:pt x="2123" y="4246"/>
                  </a:cubicBezTo>
                  <a:cubicBezTo>
                    <a:pt x="3287" y="4246"/>
                    <a:pt x="4246" y="3288"/>
                    <a:pt x="4246" y="2123"/>
                  </a:cubicBezTo>
                  <a:cubicBezTo>
                    <a:pt x="4246" y="937"/>
                    <a:pt x="3287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15"/>
            <p:cNvSpPr/>
            <p:nvPr/>
          </p:nvSpPr>
          <p:spPr>
            <a:xfrm>
              <a:off x="944550" y="1765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15"/>
            <p:cNvSpPr/>
            <p:nvPr/>
          </p:nvSpPr>
          <p:spPr>
            <a:xfrm>
              <a:off x="496050" y="13239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15"/>
            <p:cNvSpPr/>
            <p:nvPr/>
          </p:nvSpPr>
          <p:spPr>
            <a:xfrm>
              <a:off x="3168300" y="1186975"/>
              <a:ext cx="72500" cy="73050"/>
            </a:xfrm>
            <a:custGeom>
              <a:rect b="b" l="l" r="r" t="t"/>
              <a:pathLst>
                <a:path extrusionOk="0" h="2922" w="2900">
                  <a:moveTo>
                    <a:pt x="1462" y="0"/>
                  </a:moveTo>
                  <a:cubicBezTo>
                    <a:pt x="640" y="0"/>
                    <a:pt x="1" y="639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1" y="2922"/>
                    <a:pt x="2900" y="2260"/>
                    <a:pt x="2900" y="1461"/>
                  </a:cubicBezTo>
                  <a:cubicBezTo>
                    <a:pt x="2900" y="639"/>
                    <a:pt x="2261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15"/>
            <p:cNvSpPr/>
            <p:nvPr/>
          </p:nvSpPr>
          <p:spPr>
            <a:xfrm>
              <a:off x="1238425" y="1362725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2" y="0"/>
                  </a:moveTo>
                  <a:cubicBezTo>
                    <a:pt x="640" y="0"/>
                    <a:pt x="1" y="662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0" y="2922"/>
                    <a:pt x="2922" y="2260"/>
                    <a:pt x="2922" y="1461"/>
                  </a:cubicBezTo>
                  <a:cubicBezTo>
                    <a:pt x="2922" y="662"/>
                    <a:pt x="2260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15"/>
            <p:cNvSpPr/>
            <p:nvPr/>
          </p:nvSpPr>
          <p:spPr>
            <a:xfrm>
              <a:off x="2281550" y="832600"/>
              <a:ext cx="2995850" cy="9725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15"/>
            <p:cNvSpPr/>
            <p:nvPr/>
          </p:nvSpPr>
          <p:spPr>
            <a:xfrm>
              <a:off x="2222775" y="800650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15"/>
            <p:cNvSpPr/>
            <p:nvPr/>
          </p:nvSpPr>
          <p:spPr>
            <a:xfrm>
              <a:off x="5235725" y="800650"/>
              <a:ext cx="73050" cy="73050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15"/>
            <p:cNvSpPr/>
            <p:nvPr/>
          </p:nvSpPr>
          <p:spPr>
            <a:xfrm>
              <a:off x="5732175" y="319450"/>
              <a:ext cx="1118450" cy="1117475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15"/>
            <p:cNvSpPr/>
            <p:nvPr/>
          </p:nvSpPr>
          <p:spPr>
            <a:xfrm>
              <a:off x="5870250" y="381100"/>
              <a:ext cx="1118475" cy="1117450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15"/>
            <p:cNvSpPr/>
            <p:nvPr/>
          </p:nvSpPr>
          <p:spPr>
            <a:xfrm>
              <a:off x="4775775" y="1974875"/>
              <a:ext cx="2300825" cy="706600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15"/>
            <p:cNvSpPr/>
            <p:nvPr/>
          </p:nvSpPr>
          <p:spPr>
            <a:xfrm>
              <a:off x="3518100" y="2023500"/>
              <a:ext cx="149550" cy="93050"/>
            </a:xfrm>
            <a:custGeom>
              <a:rect b="b" l="l" r="r" t="t"/>
              <a:pathLst>
                <a:path extrusionOk="0" h="3722" w="5982">
                  <a:moveTo>
                    <a:pt x="1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15"/>
            <p:cNvSpPr/>
            <p:nvPr/>
          </p:nvSpPr>
          <p:spPr>
            <a:xfrm>
              <a:off x="36305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0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15"/>
            <p:cNvSpPr/>
            <p:nvPr/>
          </p:nvSpPr>
          <p:spPr>
            <a:xfrm>
              <a:off x="37423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15"/>
            <p:cNvSpPr/>
            <p:nvPr/>
          </p:nvSpPr>
          <p:spPr>
            <a:xfrm>
              <a:off x="38547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15"/>
            <p:cNvSpPr/>
            <p:nvPr/>
          </p:nvSpPr>
          <p:spPr>
            <a:xfrm>
              <a:off x="39666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15"/>
            <p:cNvSpPr/>
            <p:nvPr/>
          </p:nvSpPr>
          <p:spPr>
            <a:xfrm>
              <a:off x="40784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5" name="Google Shape;1355;p15"/>
            <p:cNvSpPr/>
            <p:nvPr/>
          </p:nvSpPr>
          <p:spPr>
            <a:xfrm>
              <a:off x="41908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6" name="Google Shape;1356;p15"/>
            <p:cNvSpPr/>
            <p:nvPr/>
          </p:nvSpPr>
          <p:spPr>
            <a:xfrm>
              <a:off x="430272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1" y="1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15"/>
            <p:cNvSpPr/>
            <p:nvPr/>
          </p:nvSpPr>
          <p:spPr>
            <a:xfrm>
              <a:off x="27180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15"/>
            <p:cNvSpPr/>
            <p:nvPr/>
          </p:nvSpPr>
          <p:spPr>
            <a:xfrm>
              <a:off x="29258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0" y="6916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9" name="Google Shape;1359;p15"/>
            <p:cNvSpPr/>
            <p:nvPr/>
          </p:nvSpPr>
          <p:spPr>
            <a:xfrm>
              <a:off x="3133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0" name="Google Shape;1360;p15"/>
            <p:cNvSpPr/>
            <p:nvPr/>
          </p:nvSpPr>
          <p:spPr>
            <a:xfrm>
              <a:off x="33417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43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1" name="Google Shape;1361;p15"/>
            <p:cNvSpPr/>
            <p:nvPr/>
          </p:nvSpPr>
          <p:spPr>
            <a:xfrm>
              <a:off x="3549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2" name="Google Shape;1362;p15"/>
            <p:cNvSpPr/>
            <p:nvPr/>
          </p:nvSpPr>
          <p:spPr>
            <a:xfrm>
              <a:off x="37572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3" name="Google Shape;1363;p15"/>
            <p:cNvSpPr/>
            <p:nvPr/>
          </p:nvSpPr>
          <p:spPr>
            <a:xfrm>
              <a:off x="61139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15"/>
            <p:cNvSpPr/>
            <p:nvPr/>
          </p:nvSpPr>
          <p:spPr>
            <a:xfrm>
              <a:off x="5906200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15"/>
            <p:cNvSpPr/>
            <p:nvPr/>
          </p:nvSpPr>
          <p:spPr>
            <a:xfrm>
              <a:off x="5698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15"/>
            <p:cNvSpPr/>
            <p:nvPr/>
          </p:nvSpPr>
          <p:spPr>
            <a:xfrm>
              <a:off x="54902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15"/>
            <p:cNvSpPr/>
            <p:nvPr/>
          </p:nvSpPr>
          <p:spPr>
            <a:xfrm>
              <a:off x="5282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15"/>
            <p:cNvSpPr/>
            <p:nvPr/>
          </p:nvSpPr>
          <p:spPr>
            <a:xfrm>
              <a:off x="5074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9" name="Google Shape;1369;p15"/>
            <p:cNvSpPr/>
            <p:nvPr/>
          </p:nvSpPr>
          <p:spPr>
            <a:xfrm>
              <a:off x="4867075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0" name="Google Shape;1370;p15"/>
            <p:cNvSpPr/>
            <p:nvPr/>
          </p:nvSpPr>
          <p:spPr>
            <a:xfrm>
              <a:off x="4658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15"/>
            <p:cNvSpPr/>
            <p:nvPr/>
          </p:nvSpPr>
          <p:spPr>
            <a:xfrm>
              <a:off x="48534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15"/>
            <p:cNvSpPr/>
            <p:nvPr/>
          </p:nvSpPr>
          <p:spPr>
            <a:xfrm>
              <a:off x="49407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15"/>
            <p:cNvSpPr/>
            <p:nvPr/>
          </p:nvSpPr>
          <p:spPr>
            <a:xfrm>
              <a:off x="50280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15"/>
            <p:cNvSpPr/>
            <p:nvPr/>
          </p:nvSpPr>
          <p:spPr>
            <a:xfrm>
              <a:off x="51153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15"/>
            <p:cNvSpPr/>
            <p:nvPr/>
          </p:nvSpPr>
          <p:spPr>
            <a:xfrm>
              <a:off x="52026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15"/>
            <p:cNvSpPr/>
            <p:nvPr/>
          </p:nvSpPr>
          <p:spPr>
            <a:xfrm>
              <a:off x="52899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7" name="Google Shape;1377;p15"/>
            <p:cNvSpPr/>
            <p:nvPr/>
          </p:nvSpPr>
          <p:spPr>
            <a:xfrm>
              <a:off x="53772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15"/>
            <p:cNvSpPr/>
            <p:nvPr/>
          </p:nvSpPr>
          <p:spPr>
            <a:xfrm>
              <a:off x="54651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15"/>
            <p:cNvSpPr/>
            <p:nvPr/>
          </p:nvSpPr>
          <p:spPr>
            <a:xfrm>
              <a:off x="5552425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15"/>
            <p:cNvSpPr/>
            <p:nvPr/>
          </p:nvSpPr>
          <p:spPr>
            <a:xfrm>
              <a:off x="56397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15"/>
            <p:cNvSpPr/>
            <p:nvPr/>
          </p:nvSpPr>
          <p:spPr>
            <a:xfrm>
              <a:off x="57270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2" name="Google Shape;1382;p15"/>
          <p:cNvGrpSpPr/>
          <p:nvPr/>
        </p:nvGrpSpPr>
        <p:grpSpPr>
          <a:xfrm rot="5400000">
            <a:off x="674625" y="3321200"/>
            <a:ext cx="979800" cy="3475150"/>
            <a:chOff x="327125" y="2375600"/>
            <a:chExt cx="979800" cy="3475150"/>
          </a:xfrm>
        </p:grpSpPr>
        <p:sp>
          <p:nvSpPr>
            <p:cNvPr id="1383" name="Google Shape;1383;p15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15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15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15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15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8" name="Google Shape;1388;p15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9" name="Google Shape;1389;p15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0" name="Google Shape;1390;p15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1" name="Google Shape;1391;p15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15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3" name="Google Shape;1393;p15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15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15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6" name="Google Shape;1396;p15"/>
            <p:cNvSpPr/>
            <p:nvPr/>
          </p:nvSpPr>
          <p:spPr>
            <a:xfrm>
              <a:off x="861250" y="3692600"/>
              <a:ext cx="445675" cy="1618350"/>
            </a:xfrm>
            <a:custGeom>
              <a:rect b="b" l="l" r="r" t="t"/>
              <a:pathLst>
                <a:path extrusionOk="0" fill="none" h="64734" w="17827">
                  <a:moveTo>
                    <a:pt x="17827" y="64733"/>
                  </a:moveTo>
                  <a:lnTo>
                    <a:pt x="4314" y="51221"/>
                  </a:lnTo>
                  <a:lnTo>
                    <a:pt x="4314" y="28258"/>
                  </a:lnTo>
                  <a:lnTo>
                    <a:pt x="0" y="23944"/>
                  </a:lnTo>
                  <a:lnTo>
                    <a:pt x="0" y="1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7" name="Google Shape;1397;p15"/>
            <p:cNvSpPr/>
            <p:nvPr/>
          </p:nvSpPr>
          <p:spPr>
            <a:xfrm>
              <a:off x="841275" y="3673200"/>
              <a:ext cx="39975" cy="40550"/>
            </a:xfrm>
            <a:custGeom>
              <a:rect b="b" l="l" r="r" t="t"/>
              <a:pathLst>
                <a:path extrusionOk="0" h="1622" w="1599">
                  <a:moveTo>
                    <a:pt x="799" y="1"/>
                  </a:moveTo>
                  <a:cubicBezTo>
                    <a:pt x="343" y="1"/>
                    <a:pt x="0" y="366"/>
                    <a:pt x="0" y="800"/>
                  </a:cubicBezTo>
                  <a:cubicBezTo>
                    <a:pt x="0" y="1256"/>
                    <a:pt x="343" y="1621"/>
                    <a:pt x="799" y="1621"/>
                  </a:cubicBezTo>
                  <a:cubicBezTo>
                    <a:pt x="1233" y="1621"/>
                    <a:pt x="1598" y="1256"/>
                    <a:pt x="1598" y="800"/>
                  </a:cubicBezTo>
                  <a:cubicBezTo>
                    <a:pt x="1598" y="366"/>
                    <a:pt x="1233" y="1"/>
                    <a:pt x="799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8" name="Google Shape;1398;p15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99" name="Google Shape;1399;p15"/>
          <p:cNvSpPr txBox="1"/>
          <p:nvPr>
            <p:ph idx="1" type="subTitle"/>
          </p:nvPr>
        </p:nvSpPr>
        <p:spPr>
          <a:xfrm>
            <a:off x="719994" y="2088317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400" name="Google Shape;1400;p15"/>
          <p:cNvSpPr txBox="1"/>
          <p:nvPr>
            <p:ph idx="2" type="title"/>
          </p:nvPr>
        </p:nvSpPr>
        <p:spPr>
          <a:xfrm>
            <a:off x="720000" y="1607275"/>
            <a:ext cx="17517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01" name="Google Shape;1401;p15"/>
          <p:cNvSpPr txBox="1"/>
          <p:nvPr>
            <p:ph idx="3" type="subTitle"/>
          </p:nvPr>
        </p:nvSpPr>
        <p:spPr>
          <a:xfrm>
            <a:off x="719994" y="3626192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402" name="Google Shape;1402;p15"/>
          <p:cNvSpPr txBox="1"/>
          <p:nvPr>
            <p:ph idx="4" type="title"/>
          </p:nvPr>
        </p:nvSpPr>
        <p:spPr>
          <a:xfrm>
            <a:off x="720000" y="3145150"/>
            <a:ext cx="17517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03" name="Google Shape;1403;p15"/>
          <p:cNvSpPr txBox="1"/>
          <p:nvPr>
            <p:ph idx="5" type="subTitle"/>
          </p:nvPr>
        </p:nvSpPr>
        <p:spPr>
          <a:xfrm>
            <a:off x="6672294" y="2088317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404" name="Google Shape;1404;p15"/>
          <p:cNvSpPr txBox="1"/>
          <p:nvPr>
            <p:ph idx="6" type="title"/>
          </p:nvPr>
        </p:nvSpPr>
        <p:spPr>
          <a:xfrm>
            <a:off x="6672300" y="1607275"/>
            <a:ext cx="17517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05" name="Google Shape;1405;p15"/>
          <p:cNvSpPr txBox="1"/>
          <p:nvPr>
            <p:ph idx="7" type="subTitle"/>
          </p:nvPr>
        </p:nvSpPr>
        <p:spPr>
          <a:xfrm>
            <a:off x="6672294" y="3626192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406" name="Google Shape;1406;p15"/>
          <p:cNvSpPr txBox="1"/>
          <p:nvPr>
            <p:ph idx="8" type="title"/>
          </p:nvPr>
        </p:nvSpPr>
        <p:spPr>
          <a:xfrm>
            <a:off x="6672300" y="3145150"/>
            <a:ext cx="17517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3">
    <p:spTree>
      <p:nvGrpSpPr>
        <p:cNvPr id="1407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Google Shape;1408;p16"/>
          <p:cNvSpPr txBox="1"/>
          <p:nvPr>
            <p:ph idx="1" type="subTitle"/>
          </p:nvPr>
        </p:nvSpPr>
        <p:spPr>
          <a:xfrm>
            <a:off x="2400600" y="2067413"/>
            <a:ext cx="4342800" cy="113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409" name="Google Shape;1409;p16"/>
          <p:cNvSpPr txBox="1"/>
          <p:nvPr>
            <p:ph type="title"/>
          </p:nvPr>
        </p:nvSpPr>
        <p:spPr>
          <a:xfrm>
            <a:off x="2400450" y="3332738"/>
            <a:ext cx="43428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grpSp>
        <p:nvGrpSpPr>
          <p:cNvPr id="1410" name="Google Shape;1410;p16"/>
          <p:cNvGrpSpPr/>
          <p:nvPr/>
        </p:nvGrpSpPr>
        <p:grpSpPr>
          <a:xfrm>
            <a:off x="730516" y="4568877"/>
            <a:ext cx="1032712" cy="157579"/>
            <a:chOff x="1675453" y="-1233273"/>
            <a:chExt cx="1032712" cy="157579"/>
          </a:xfrm>
        </p:grpSpPr>
        <p:sp>
          <p:nvSpPr>
            <p:cNvPr id="1411" name="Google Shape;1411;p16"/>
            <p:cNvSpPr/>
            <p:nvPr/>
          </p:nvSpPr>
          <p:spPr>
            <a:xfrm flipH="1">
              <a:off x="2562766" y="-1233273"/>
              <a:ext cx="145399" cy="157579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16"/>
            <p:cNvSpPr/>
            <p:nvPr/>
          </p:nvSpPr>
          <p:spPr>
            <a:xfrm flipH="1">
              <a:off x="2473573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16"/>
            <p:cNvSpPr/>
            <p:nvPr/>
          </p:nvSpPr>
          <p:spPr>
            <a:xfrm flipH="1">
              <a:off x="2384964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16"/>
            <p:cNvSpPr/>
            <p:nvPr/>
          </p:nvSpPr>
          <p:spPr>
            <a:xfrm flipH="1">
              <a:off x="2296354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16"/>
            <p:cNvSpPr/>
            <p:nvPr/>
          </p:nvSpPr>
          <p:spPr>
            <a:xfrm flipH="1">
              <a:off x="2207719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16"/>
            <p:cNvSpPr/>
            <p:nvPr/>
          </p:nvSpPr>
          <p:spPr>
            <a:xfrm flipH="1">
              <a:off x="2119110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7" name="Google Shape;1417;p16"/>
            <p:cNvSpPr/>
            <p:nvPr/>
          </p:nvSpPr>
          <p:spPr>
            <a:xfrm flipH="1">
              <a:off x="2030500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16"/>
            <p:cNvSpPr/>
            <p:nvPr/>
          </p:nvSpPr>
          <p:spPr>
            <a:xfrm flipH="1">
              <a:off x="1941891" y="-1233273"/>
              <a:ext cx="145399" cy="157579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9" name="Google Shape;1419;p16"/>
            <p:cNvSpPr/>
            <p:nvPr/>
          </p:nvSpPr>
          <p:spPr>
            <a:xfrm flipH="1">
              <a:off x="1853256" y="-1233273"/>
              <a:ext cx="145399" cy="157579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0" name="Google Shape;1420;p16"/>
            <p:cNvSpPr/>
            <p:nvPr/>
          </p:nvSpPr>
          <p:spPr>
            <a:xfrm flipH="1">
              <a:off x="1764063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1" name="Google Shape;1421;p16"/>
            <p:cNvSpPr/>
            <p:nvPr/>
          </p:nvSpPr>
          <p:spPr>
            <a:xfrm flipH="1">
              <a:off x="1675453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22" name="Google Shape;1422;p16"/>
          <p:cNvGrpSpPr/>
          <p:nvPr/>
        </p:nvGrpSpPr>
        <p:grpSpPr>
          <a:xfrm>
            <a:off x="8757750" y="2728975"/>
            <a:ext cx="1552150" cy="3475150"/>
            <a:chOff x="327125" y="2375600"/>
            <a:chExt cx="1552150" cy="3475150"/>
          </a:xfrm>
        </p:grpSpPr>
        <p:sp>
          <p:nvSpPr>
            <p:cNvPr id="1423" name="Google Shape;1423;p16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4" name="Google Shape;1424;p16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5" name="Google Shape;1425;p16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6" name="Google Shape;1426;p16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p16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p16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9" name="Google Shape;1429;p16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0" name="Google Shape;1430;p16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1" name="Google Shape;1431;p16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16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16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p16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5" name="Google Shape;1435;p16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6" name="Google Shape;1436;p16"/>
            <p:cNvSpPr/>
            <p:nvPr/>
          </p:nvSpPr>
          <p:spPr>
            <a:xfrm>
              <a:off x="861250" y="3692600"/>
              <a:ext cx="445675" cy="1618350"/>
            </a:xfrm>
            <a:custGeom>
              <a:rect b="b" l="l" r="r" t="t"/>
              <a:pathLst>
                <a:path extrusionOk="0" fill="none" h="64734" w="17827">
                  <a:moveTo>
                    <a:pt x="17827" y="64733"/>
                  </a:moveTo>
                  <a:lnTo>
                    <a:pt x="4314" y="51221"/>
                  </a:lnTo>
                  <a:lnTo>
                    <a:pt x="4314" y="28258"/>
                  </a:lnTo>
                  <a:lnTo>
                    <a:pt x="0" y="23944"/>
                  </a:lnTo>
                  <a:lnTo>
                    <a:pt x="0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p16"/>
            <p:cNvSpPr/>
            <p:nvPr/>
          </p:nvSpPr>
          <p:spPr>
            <a:xfrm>
              <a:off x="841275" y="3673200"/>
              <a:ext cx="39975" cy="40550"/>
            </a:xfrm>
            <a:custGeom>
              <a:rect b="b" l="l" r="r" t="t"/>
              <a:pathLst>
                <a:path extrusionOk="0" h="1622" w="1599">
                  <a:moveTo>
                    <a:pt x="799" y="1"/>
                  </a:moveTo>
                  <a:cubicBezTo>
                    <a:pt x="343" y="1"/>
                    <a:pt x="0" y="366"/>
                    <a:pt x="0" y="800"/>
                  </a:cubicBezTo>
                  <a:cubicBezTo>
                    <a:pt x="0" y="1256"/>
                    <a:pt x="343" y="1621"/>
                    <a:pt x="799" y="1621"/>
                  </a:cubicBezTo>
                  <a:cubicBezTo>
                    <a:pt x="1233" y="1621"/>
                    <a:pt x="1598" y="1256"/>
                    <a:pt x="1598" y="800"/>
                  </a:cubicBezTo>
                  <a:cubicBezTo>
                    <a:pt x="1598" y="366"/>
                    <a:pt x="1233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8" name="Google Shape;1438;p16"/>
            <p:cNvSpPr/>
            <p:nvPr/>
          </p:nvSpPr>
          <p:spPr>
            <a:xfrm>
              <a:off x="969100" y="4182200"/>
              <a:ext cx="174625" cy="556975"/>
            </a:xfrm>
            <a:custGeom>
              <a:rect b="b" l="l" r="r" t="t"/>
              <a:pathLst>
                <a:path extrusionOk="0" fill="none" h="22279" w="6985">
                  <a:moveTo>
                    <a:pt x="0" y="22278"/>
                  </a:moveTo>
                  <a:lnTo>
                    <a:pt x="6985" y="15294"/>
                  </a:lnTo>
                  <a:lnTo>
                    <a:pt x="6985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9" name="Google Shape;1439;p16"/>
            <p:cNvSpPr/>
            <p:nvPr/>
          </p:nvSpPr>
          <p:spPr>
            <a:xfrm>
              <a:off x="1123725" y="4163375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43" y="1"/>
                    <a:pt x="1" y="343"/>
                    <a:pt x="1" y="799"/>
                  </a:cubicBezTo>
                  <a:cubicBezTo>
                    <a:pt x="1" y="1233"/>
                    <a:pt x="343" y="1598"/>
                    <a:pt x="800" y="1598"/>
                  </a:cubicBezTo>
                  <a:cubicBezTo>
                    <a:pt x="1233" y="1598"/>
                    <a:pt x="1599" y="1233"/>
                    <a:pt x="1599" y="799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0" name="Google Shape;1440;p16"/>
            <p:cNvSpPr/>
            <p:nvPr/>
          </p:nvSpPr>
          <p:spPr>
            <a:xfrm>
              <a:off x="1393075" y="4882950"/>
              <a:ext cx="25" cy="428000"/>
            </a:xfrm>
            <a:custGeom>
              <a:rect b="b" l="l" r="r" t="t"/>
              <a:pathLst>
                <a:path extrusionOk="0" fill="none" h="17120" w="1">
                  <a:moveTo>
                    <a:pt x="0" y="17119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1" name="Google Shape;1441;p16"/>
            <p:cNvSpPr/>
            <p:nvPr/>
          </p:nvSpPr>
          <p:spPr>
            <a:xfrm>
              <a:off x="1373100" y="486412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799" y="0"/>
                  </a:moveTo>
                  <a:cubicBezTo>
                    <a:pt x="343" y="0"/>
                    <a:pt x="1" y="365"/>
                    <a:pt x="1" y="799"/>
                  </a:cubicBezTo>
                  <a:cubicBezTo>
                    <a:pt x="1" y="1233"/>
                    <a:pt x="343" y="1598"/>
                    <a:pt x="799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5"/>
                    <a:pt x="1233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2" name="Google Shape;1442;p16"/>
            <p:cNvSpPr/>
            <p:nvPr/>
          </p:nvSpPr>
          <p:spPr>
            <a:xfrm>
              <a:off x="1714900" y="4922900"/>
              <a:ext cx="164375" cy="388050"/>
            </a:xfrm>
            <a:custGeom>
              <a:rect b="b" l="l" r="r" t="t"/>
              <a:pathLst>
                <a:path extrusionOk="0" fill="none" h="15522" w="6575">
                  <a:moveTo>
                    <a:pt x="6575" y="15521"/>
                  </a:moveTo>
                  <a:lnTo>
                    <a:pt x="6575" y="6574"/>
                  </a:ln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p16"/>
            <p:cNvSpPr/>
            <p:nvPr/>
          </p:nvSpPr>
          <p:spPr>
            <a:xfrm>
              <a:off x="1693800" y="4903475"/>
              <a:ext cx="43950" cy="40275"/>
            </a:xfrm>
            <a:custGeom>
              <a:rect b="b" l="l" r="r" t="t"/>
              <a:pathLst>
                <a:path extrusionOk="0" h="1611" w="1758">
                  <a:moveTo>
                    <a:pt x="868" y="1"/>
                  </a:moveTo>
                  <a:cubicBezTo>
                    <a:pt x="662" y="1"/>
                    <a:pt x="457" y="92"/>
                    <a:pt x="297" y="252"/>
                  </a:cubicBezTo>
                  <a:cubicBezTo>
                    <a:pt x="0" y="549"/>
                    <a:pt x="0" y="1074"/>
                    <a:pt x="297" y="1370"/>
                  </a:cubicBezTo>
                  <a:cubicBezTo>
                    <a:pt x="457" y="1530"/>
                    <a:pt x="662" y="1610"/>
                    <a:pt x="868" y="1610"/>
                  </a:cubicBezTo>
                  <a:cubicBezTo>
                    <a:pt x="1073" y="1610"/>
                    <a:pt x="1279" y="1530"/>
                    <a:pt x="1438" y="1370"/>
                  </a:cubicBezTo>
                  <a:cubicBezTo>
                    <a:pt x="1758" y="1074"/>
                    <a:pt x="1758" y="549"/>
                    <a:pt x="1438" y="252"/>
                  </a:cubicBezTo>
                  <a:cubicBezTo>
                    <a:pt x="1279" y="92"/>
                    <a:pt x="1073" y="1"/>
                    <a:pt x="868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4" name="Google Shape;1444;p16"/>
          <p:cNvGrpSpPr/>
          <p:nvPr/>
        </p:nvGrpSpPr>
        <p:grpSpPr>
          <a:xfrm>
            <a:off x="-274468" y="-1001015"/>
            <a:ext cx="10129998" cy="2559475"/>
            <a:chOff x="-274468" y="-1001015"/>
            <a:chExt cx="10129998" cy="2559475"/>
          </a:xfrm>
        </p:grpSpPr>
        <p:grpSp>
          <p:nvGrpSpPr>
            <p:cNvPr id="1445" name="Google Shape;1445;p16"/>
            <p:cNvGrpSpPr/>
            <p:nvPr/>
          </p:nvGrpSpPr>
          <p:grpSpPr>
            <a:xfrm>
              <a:off x="-274468" y="-1001015"/>
              <a:ext cx="7806725" cy="2559475"/>
              <a:chOff x="-274468" y="-1001015"/>
              <a:chExt cx="7806725" cy="2559475"/>
            </a:xfrm>
          </p:grpSpPr>
          <p:sp>
            <p:nvSpPr>
              <p:cNvPr id="1446" name="Google Shape;1446;p16"/>
              <p:cNvSpPr/>
              <p:nvPr/>
            </p:nvSpPr>
            <p:spPr>
              <a:xfrm flipH="1">
                <a:off x="774235" y="1064966"/>
                <a:ext cx="151184" cy="94420"/>
              </a:xfrm>
              <a:custGeom>
                <a:rect b="b" l="l" r="r" t="t"/>
                <a:pathLst>
                  <a:path extrusionOk="0" h="3721" w="5958">
                    <a:moveTo>
                      <a:pt x="0" y="0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7" name="Google Shape;1447;p16"/>
              <p:cNvSpPr/>
              <p:nvPr/>
            </p:nvSpPr>
            <p:spPr>
              <a:xfrm flipH="1">
                <a:off x="660123" y="1064966"/>
                <a:ext cx="151768" cy="94420"/>
              </a:xfrm>
              <a:custGeom>
                <a:rect b="b" l="l" r="r" t="t"/>
                <a:pathLst>
                  <a:path extrusionOk="0" h="3721" w="5981">
                    <a:moveTo>
                      <a:pt x="0" y="0"/>
                    </a:moveTo>
                    <a:lnTo>
                      <a:pt x="3584" y="3721"/>
                    </a:lnTo>
                    <a:lnTo>
                      <a:pt x="5980" y="3721"/>
                    </a:lnTo>
                    <a:lnTo>
                      <a:pt x="237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8" name="Google Shape;1448;p16"/>
              <p:cNvSpPr/>
              <p:nvPr/>
            </p:nvSpPr>
            <p:spPr>
              <a:xfrm flipH="1">
                <a:off x="546596" y="1064966"/>
                <a:ext cx="151210" cy="94420"/>
              </a:xfrm>
              <a:custGeom>
                <a:rect b="b" l="l" r="r" t="t"/>
                <a:pathLst>
                  <a:path extrusionOk="0" h="3721" w="5959">
                    <a:moveTo>
                      <a:pt x="1" y="0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9" name="Google Shape;1449;p16"/>
              <p:cNvSpPr/>
              <p:nvPr/>
            </p:nvSpPr>
            <p:spPr>
              <a:xfrm flipH="1">
                <a:off x="433093" y="1064966"/>
                <a:ext cx="151184" cy="94420"/>
              </a:xfrm>
              <a:custGeom>
                <a:rect b="b" l="l" r="r" t="t"/>
                <a:pathLst>
                  <a:path extrusionOk="0" h="3721" w="5958">
                    <a:moveTo>
                      <a:pt x="0" y="0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0" name="Google Shape;1450;p16"/>
              <p:cNvSpPr/>
              <p:nvPr/>
            </p:nvSpPr>
            <p:spPr>
              <a:xfrm flipH="1">
                <a:off x="318982" y="1064966"/>
                <a:ext cx="151768" cy="94420"/>
              </a:xfrm>
              <a:custGeom>
                <a:rect b="b" l="l" r="r" t="t"/>
                <a:pathLst>
                  <a:path extrusionOk="0" h="3721" w="5981">
                    <a:moveTo>
                      <a:pt x="0" y="0"/>
                    </a:moveTo>
                    <a:lnTo>
                      <a:pt x="3607" y="3721"/>
                    </a:lnTo>
                    <a:lnTo>
                      <a:pt x="5980" y="3721"/>
                    </a:lnTo>
                    <a:lnTo>
                      <a:pt x="239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1" name="Google Shape;1451;p16"/>
              <p:cNvSpPr/>
              <p:nvPr/>
            </p:nvSpPr>
            <p:spPr>
              <a:xfrm flipH="1">
                <a:off x="205454" y="1064966"/>
                <a:ext cx="151210" cy="94420"/>
              </a:xfrm>
              <a:custGeom>
                <a:rect b="b" l="l" r="r" t="t"/>
                <a:pathLst>
                  <a:path extrusionOk="0" h="3721" w="5959">
                    <a:moveTo>
                      <a:pt x="1" y="0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2" name="Google Shape;1452;p16"/>
              <p:cNvSpPr/>
              <p:nvPr/>
            </p:nvSpPr>
            <p:spPr>
              <a:xfrm flipH="1">
                <a:off x="91368" y="1064966"/>
                <a:ext cx="151768" cy="94420"/>
              </a:xfrm>
              <a:custGeom>
                <a:rect b="b" l="l" r="r" t="t"/>
                <a:pathLst>
                  <a:path extrusionOk="0" h="3721" w="5981">
                    <a:moveTo>
                      <a:pt x="1" y="0"/>
                    </a:moveTo>
                    <a:lnTo>
                      <a:pt x="3584" y="3721"/>
                    </a:lnTo>
                    <a:lnTo>
                      <a:pt x="5981" y="3721"/>
                    </a:lnTo>
                    <a:lnTo>
                      <a:pt x="237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3" name="Google Shape;1453;p16"/>
              <p:cNvSpPr/>
              <p:nvPr/>
            </p:nvSpPr>
            <p:spPr>
              <a:xfrm flipH="1">
                <a:off x="-274468" y="-937882"/>
                <a:ext cx="5466211" cy="1127132"/>
              </a:xfrm>
              <a:custGeom>
                <a:rect b="b" l="l" r="r" t="t"/>
                <a:pathLst>
                  <a:path extrusionOk="0" h="44419" w="206136">
                    <a:moveTo>
                      <a:pt x="183" y="0"/>
                    </a:moveTo>
                    <a:cubicBezTo>
                      <a:pt x="91" y="0"/>
                      <a:pt x="0" y="92"/>
                      <a:pt x="0" y="206"/>
                    </a:cubicBezTo>
                    <a:cubicBezTo>
                      <a:pt x="0" y="297"/>
                      <a:pt x="91" y="388"/>
                      <a:pt x="183" y="388"/>
                    </a:cubicBezTo>
                    <a:lnTo>
                      <a:pt x="31887" y="388"/>
                    </a:lnTo>
                    <a:lnTo>
                      <a:pt x="54507" y="23031"/>
                    </a:lnTo>
                    <a:lnTo>
                      <a:pt x="101870" y="23031"/>
                    </a:lnTo>
                    <a:lnTo>
                      <a:pt x="123257" y="44418"/>
                    </a:lnTo>
                    <a:lnTo>
                      <a:pt x="205930" y="44418"/>
                    </a:lnTo>
                    <a:cubicBezTo>
                      <a:pt x="206044" y="44418"/>
                      <a:pt x="206136" y="44327"/>
                      <a:pt x="206136" y="44213"/>
                    </a:cubicBezTo>
                    <a:cubicBezTo>
                      <a:pt x="206136" y="44122"/>
                      <a:pt x="206044" y="44030"/>
                      <a:pt x="205930" y="44030"/>
                    </a:cubicBezTo>
                    <a:lnTo>
                      <a:pt x="123417" y="44030"/>
                    </a:lnTo>
                    <a:lnTo>
                      <a:pt x="102029" y="22643"/>
                    </a:lnTo>
                    <a:lnTo>
                      <a:pt x="54667" y="22643"/>
                    </a:lnTo>
                    <a:lnTo>
                      <a:pt x="320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4" name="Google Shape;1454;p16"/>
              <p:cNvSpPr/>
              <p:nvPr/>
            </p:nvSpPr>
            <p:spPr>
              <a:xfrm flipH="1">
                <a:off x="-43602" y="-764114"/>
                <a:ext cx="6393739" cy="1984325"/>
              </a:xfrm>
              <a:custGeom>
                <a:rect b="b" l="l" r="r" t="t"/>
                <a:pathLst>
                  <a:path extrusionOk="0" h="78200" w="251970">
                    <a:moveTo>
                      <a:pt x="389" y="0"/>
                    </a:moveTo>
                    <a:cubicBezTo>
                      <a:pt x="160" y="0"/>
                      <a:pt x="1" y="183"/>
                      <a:pt x="1" y="388"/>
                    </a:cubicBezTo>
                    <a:cubicBezTo>
                      <a:pt x="1" y="593"/>
                      <a:pt x="160" y="776"/>
                      <a:pt x="389" y="776"/>
                    </a:cubicBezTo>
                    <a:lnTo>
                      <a:pt x="66217" y="776"/>
                    </a:lnTo>
                    <a:lnTo>
                      <a:pt x="89179" y="23738"/>
                    </a:lnTo>
                    <a:lnTo>
                      <a:pt x="125197" y="23738"/>
                    </a:lnTo>
                    <a:lnTo>
                      <a:pt x="179659" y="78199"/>
                    </a:lnTo>
                    <a:lnTo>
                      <a:pt x="251581" y="78199"/>
                    </a:lnTo>
                    <a:cubicBezTo>
                      <a:pt x="251787" y="78199"/>
                      <a:pt x="251969" y="78040"/>
                      <a:pt x="251969" y="77834"/>
                    </a:cubicBezTo>
                    <a:cubicBezTo>
                      <a:pt x="251969" y="77606"/>
                      <a:pt x="251787" y="77446"/>
                      <a:pt x="251581" y="77446"/>
                    </a:cubicBezTo>
                    <a:lnTo>
                      <a:pt x="179978" y="77446"/>
                    </a:lnTo>
                    <a:lnTo>
                      <a:pt x="125517" y="22962"/>
                    </a:lnTo>
                    <a:lnTo>
                      <a:pt x="89499" y="22962"/>
                    </a:lnTo>
                    <a:lnTo>
                      <a:pt x="6653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5" name="Google Shape;1455;p16"/>
              <p:cNvSpPr/>
              <p:nvPr/>
            </p:nvSpPr>
            <p:spPr>
              <a:xfrm flipH="1">
                <a:off x="-274108" y="-170466"/>
                <a:ext cx="6252400" cy="1112085"/>
              </a:xfrm>
              <a:custGeom>
                <a:rect b="b" l="l" r="r" t="t"/>
                <a:pathLst>
                  <a:path extrusionOk="0" h="43826" w="246400">
                    <a:moveTo>
                      <a:pt x="183" y="1"/>
                    </a:moveTo>
                    <a:cubicBezTo>
                      <a:pt x="69" y="1"/>
                      <a:pt x="0" y="92"/>
                      <a:pt x="0" y="206"/>
                    </a:cubicBezTo>
                    <a:cubicBezTo>
                      <a:pt x="0" y="298"/>
                      <a:pt x="69" y="389"/>
                      <a:pt x="183" y="389"/>
                    </a:cubicBezTo>
                    <a:lnTo>
                      <a:pt x="61286" y="389"/>
                    </a:lnTo>
                    <a:lnTo>
                      <a:pt x="104723" y="43825"/>
                    </a:lnTo>
                    <a:lnTo>
                      <a:pt x="165210" y="43825"/>
                    </a:lnTo>
                    <a:lnTo>
                      <a:pt x="207414" y="1599"/>
                    </a:lnTo>
                    <a:lnTo>
                      <a:pt x="246217" y="1599"/>
                    </a:lnTo>
                    <a:cubicBezTo>
                      <a:pt x="246308" y="1599"/>
                      <a:pt x="246400" y="1507"/>
                      <a:pt x="246400" y="1416"/>
                    </a:cubicBezTo>
                    <a:cubicBezTo>
                      <a:pt x="246400" y="1302"/>
                      <a:pt x="246308" y="1233"/>
                      <a:pt x="246217" y="1233"/>
                    </a:cubicBezTo>
                    <a:lnTo>
                      <a:pt x="207254" y="1233"/>
                    </a:lnTo>
                    <a:lnTo>
                      <a:pt x="165050" y="43437"/>
                    </a:lnTo>
                    <a:lnTo>
                      <a:pt x="104883" y="43437"/>
                    </a:lnTo>
                    <a:lnTo>
                      <a:pt x="6144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6" name="Google Shape;1456;p16"/>
              <p:cNvSpPr/>
              <p:nvPr/>
            </p:nvSpPr>
            <p:spPr>
              <a:xfrm flipH="1">
                <a:off x="-38958" y="-38389"/>
                <a:ext cx="6722117" cy="1533132"/>
              </a:xfrm>
              <a:custGeom>
                <a:rect b="b" l="l" r="r" t="t"/>
                <a:pathLst>
                  <a:path extrusionOk="0" h="60419" w="264911">
                    <a:moveTo>
                      <a:pt x="183" y="0"/>
                    </a:moveTo>
                    <a:cubicBezTo>
                      <a:pt x="91" y="0"/>
                      <a:pt x="0" y="69"/>
                      <a:pt x="0" y="183"/>
                    </a:cubicBezTo>
                    <a:cubicBezTo>
                      <a:pt x="0" y="297"/>
                      <a:pt x="91" y="365"/>
                      <a:pt x="183" y="365"/>
                    </a:cubicBezTo>
                    <a:lnTo>
                      <a:pt x="57177" y="365"/>
                    </a:lnTo>
                    <a:lnTo>
                      <a:pt x="70941" y="14129"/>
                    </a:lnTo>
                    <a:lnTo>
                      <a:pt x="129214" y="14129"/>
                    </a:lnTo>
                    <a:lnTo>
                      <a:pt x="175504" y="60419"/>
                    </a:lnTo>
                    <a:lnTo>
                      <a:pt x="203419" y="60419"/>
                    </a:lnTo>
                    <a:lnTo>
                      <a:pt x="232316" y="31499"/>
                    </a:lnTo>
                    <a:lnTo>
                      <a:pt x="264705" y="31499"/>
                    </a:lnTo>
                    <a:cubicBezTo>
                      <a:pt x="264819" y="31499"/>
                      <a:pt x="264911" y="31430"/>
                      <a:pt x="264911" y="31316"/>
                    </a:cubicBezTo>
                    <a:cubicBezTo>
                      <a:pt x="264911" y="31225"/>
                      <a:pt x="264819" y="31134"/>
                      <a:pt x="264705" y="31134"/>
                    </a:cubicBezTo>
                    <a:lnTo>
                      <a:pt x="232156" y="31134"/>
                    </a:lnTo>
                    <a:lnTo>
                      <a:pt x="203259" y="60031"/>
                    </a:lnTo>
                    <a:lnTo>
                      <a:pt x="175664" y="60031"/>
                    </a:lnTo>
                    <a:lnTo>
                      <a:pt x="129374" y="13764"/>
                    </a:lnTo>
                    <a:lnTo>
                      <a:pt x="71101" y="13764"/>
                    </a:lnTo>
                    <a:lnTo>
                      <a:pt x="5733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7" name="Google Shape;1457;p16"/>
              <p:cNvSpPr/>
              <p:nvPr/>
            </p:nvSpPr>
            <p:spPr>
              <a:xfrm flipH="1">
                <a:off x="4070422" y="51946"/>
                <a:ext cx="3461835" cy="538686"/>
              </a:xfrm>
              <a:custGeom>
                <a:rect b="b" l="l" r="r" t="t"/>
                <a:pathLst>
                  <a:path extrusionOk="0" h="21229" w="136427">
                    <a:moveTo>
                      <a:pt x="20748" y="1"/>
                    </a:moveTo>
                    <a:lnTo>
                      <a:pt x="160" y="20589"/>
                    </a:lnTo>
                    <a:cubicBezTo>
                      <a:pt x="0" y="20726"/>
                      <a:pt x="0" y="20977"/>
                      <a:pt x="160" y="21114"/>
                    </a:cubicBezTo>
                    <a:cubicBezTo>
                      <a:pt x="228" y="21205"/>
                      <a:pt x="342" y="21228"/>
                      <a:pt x="434" y="21228"/>
                    </a:cubicBezTo>
                    <a:cubicBezTo>
                      <a:pt x="525" y="21228"/>
                      <a:pt x="616" y="21205"/>
                      <a:pt x="708" y="21114"/>
                    </a:cubicBezTo>
                    <a:lnTo>
                      <a:pt x="21045" y="777"/>
                    </a:lnTo>
                    <a:lnTo>
                      <a:pt x="85390" y="777"/>
                    </a:lnTo>
                    <a:lnTo>
                      <a:pt x="103307" y="18672"/>
                    </a:lnTo>
                    <a:lnTo>
                      <a:pt x="136039" y="18672"/>
                    </a:lnTo>
                    <a:cubicBezTo>
                      <a:pt x="136267" y="18672"/>
                      <a:pt x="136427" y="18512"/>
                      <a:pt x="136427" y="18307"/>
                    </a:cubicBezTo>
                    <a:cubicBezTo>
                      <a:pt x="136427" y="18078"/>
                      <a:pt x="136267" y="17919"/>
                      <a:pt x="136039" y="17919"/>
                    </a:cubicBezTo>
                    <a:lnTo>
                      <a:pt x="103627" y="17919"/>
                    </a:lnTo>
                    <a:lnTo>
                      <a:pt x="8570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8" name="Google Shape;1458;p16"/>
              <p:cNvSpPr/>
              <p:nvPr/>
            </p:nvSpPr>
            <p:spPr>
              <a:xfrm flipH="1">
                <a:off x="1455350" y="1421739"/>
                <a:ext cx="136721" cy="136721"/>
              </a:xfrm>
              <a:custGeom>
                <a:rect b="b" l="l" r="r" t="t"/>
                <a:pathLst>
                  <a:path extrusionOk="0" h="5388" w="5388">
                    <a:moveTo>
                      <a:pt x="2694" y="366"/>
                    </a:moveTo>
                    <a:cubicBezTo>
                      <a:pt x="3972" y="366"/>
                      <a:pt x="5022" y="1416"/>
                      <a:pt x="5022" y="2694"/>
                    </a:cubicBezTo>
                    <a:cubicBezTo>
                      <a:pt x="5022" y="3949"/>
                      <a:pt x="3972" y="4999"/>
                      <a:pt x="2694" y="4999"/>
                    </a:cubicBezTo>
                    <a:cubicBezTo>
                      <a:pt x="1416" y="4999"/>
                      <a:pt x="388" y="3949"/>
                      <a:pt x="388" y="2694"/>
                    </a:cubicBezTo>
                    <a:cubicBezTo>
                      <a:pt x="388" y="1416"/>
                      <a:pt x="1416" y="366"/>
                      <a:pt x="2694" y="366"/>
                    </a:cubicBezTo>
                    <a:close/>
                    <a:moveTo>
                      <a:pt x="2694" y="1"/>
                    </a:moveTo>
                    <a:cubicBezTo>
                      <a:pt x="1210" y="1"/>
                      <a:pt x="0" y="1187"/>
                      <a:pt x="0" y="2694"/>
                    </a:cubicBezTo>
                    <a:cubicBezTo>
                      <a:pt x="0" y="4178"/>
                      <a:pt x="1210" y="5387"/>
                      <a:pt x="2694" y="5387"/>
                    </a:cubicBezTo>
                    <a:cubicBezTo>
                      <a:pt x="4177" y="5387"/>
                      <a:pt x="5387" y="4178"/>
                      <a:pt x="5387" y="2694"/>
                    </a:cubicBezTo>
                    <a:cubicBezTo>
                      <a:pt x="5387" y="1187"/>
                      <a:pt x="4177" y="1"/>
                      <a:pt x="26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9" name="Google Shape;1459;p16"/>
              <p:cNvSpPr/>
              <p:nvPr/>
            </p:nvSpPr>
            <p:spPr>
              <a:xfrm flipH="1">
                <a:off x="1479101" y="1445490"/>
                <a:ext cx="89218" cy="88635"/>
              </a:xfrm>
              <a:custGeom>
                <a:rect b="b" l="l" r="r" t="t"/>
                <a:pathLst>
                  <a:path extrusionOk="0" h="3493" w="3516">
                    <a:moveTo>
                      <a:pt x="1758" y="0"/>
                    </a:moveTo>
                    <a:cubicBezTo>
                      <a:pt x="799" y="0"/>
                      <a:pt x="0" y="776"/>
                      <a:pt x="0" y="1758"/>
                    </a:cubicBezTo>
                    <a:cubicBezTo>
                      <a:pt x="0" y="2717"/>
                      <a:pt x="799" y="3493"/>
                      <a:pt x="1758" y="3493"/>
                    </a:cubicBezTo>
                    <a:cubicBezTo>
                      <a:pt x="2739" y="3493"/>
                      <a:pt x="3515" y="2717"/>
                      <a:pt x="3515" y="1758"/>
                    </a:cubicBezTo>
                    <a:cubicBezTo>
                      <a:pt x="3515" y="776"/>
                      <a:pt x="2739" y="0"/>
                      <a:pt x="17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0" name="Google Shape;1460;p16"/>
              <p:cNvSpPr/>
              <p:nvPr/>
            </p:nvSpPr>
            <p:spPr>
              <a:xfrm flipH="1">
                <a:off x="1995153" y="115662"/>
                <a:ext cx="136720" cy="136721"/>
              </a:xfrm>
              <a:custGeom>
                <a:rect b="b" l="l" r="r" t="t"/>
                <a:pathLst>
                  <a:path extrusionOk="0" h="5388" w="5388">
                    <a:moveTo>
                      <a:pt x="2694" y="389"/>
                    </a:moveTo>
                    <a:cubicBezTo>
                      <a:pt x="3972" y="389"/>
                      <a:pt x="4999" y="1416"/>
                      <a:pt x="4999" y="2694"/>
                    </a:cubicBezTo>
                    <a:cubicBezTo>
                      <a:pt x="4999" y="3972"/>
                      <a:pt x="3972" y="5022"/>
                      <a:pt x="2694" y="5022"/>
                    </a:cubicBezTo>
                    <a:cubicBezTo>
                      <a:pt x="1415" y="5022"/>
                      <a:pt x="365" y="3972"/>
                      <a:pt x="365" y="2694"/>
                    </a:cubicBezTo>
                    <a:cubicBezTo>
                      <a:pt x="365" y="1416"/>
                      <a:pt x="1415" y="389"/>
                      <a:pt x="2694" y="389"/>
                    </a:cubicBezTo>
                    <a:close/>
                    <a:moveTo>
                      <a:pt x="2694" y="1"/>
                    </a:moveTo>
                    <a:cubicBezTo>
                      <a:pt x="1210" y="1"/>
                      <a:pt x="0" y="1210"/>
                      <a:pt x="0" y="2694"/>
                    </a:cubicBezTo>
                    <a:cubicBezTo>
                      <a:pt x="0" y="4178"/>
                      <a:pt x="1210" y="5387"/>
                      <a:pt x="2694" y="5387"/>
                    </a:cubicBezTo>
                    <a:cubicBezTo>
                      <a:pt x="4177" y="5387"/>
                      <a:pt x="5387" y="4178"/>
                      <a:pt x="5387" y="2694"/>
                    </a:cubicBezTo>
                    <a:cubicBezTo>
                      <a:pt x="5387" y="1210"/>
                      <a:pt x="4177" y="1"/>
                      <a:pt x="26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1" name="Google Shape;1461;p16"/>
              <p:cNvSpPr/>
              <p:nvPr/>
            </p:nvSpPr>
            <p:spPr>
              <a:xfrm flipH="1">
                <a:off x="2018904" y="139413"/>
                <a:ext cx="89219" cy="89218"/>
              </a:xfrm>
              <a:custGeom>
                <a:rect b="b" l="l" r="r" t="t"/>
                <a:pathLst>
                  <a:path extrusionOk="0" h="3516" w="3516">
                    <a:moveTo>
                      <a:pt x="1758" y="0"/>
                    </a:moveTo>
                    <a:cubicBezTo>
                      <a:pt x="776" y="0"/>
                      <a:pt x="0" y="799"/>
                      <a:pt x="0" y="1758"/>
                    </a:cubicBezTo>
                    <a:cubicBezTo>
                      <a:pt x="0" y="2739"/>
                      <a:pt x="776" y="3516"/>
                      <a:pt x="1758" y="3516"/>
                    </a:cubicBezTo>
                    <a:cubicBezTo>
                      <a:pt x="2716" y="3516"/>
                      <a:pt x="3515" y="2739"/>
                      <a:pt x="3515" y="1758"/>
                    </a:cubicBezTo>
                    <a:cubicBezTo>
                      <a:pt x="3515" y="799"/>
                      <a:pt x="2716" y="0"/>
                      <a:pt x="17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2" name="Google Shape;1462;p16"/>
              <p:cNvSpPr/>
              <p:nvPr/>
            </p:nvSpPr>
            <p:spPr>
              <a:xfrm flipH="1">
                <a:off x="2737118" y="-209848"/>
                <a:ext cx="89219" cy="89219"/>
              </a:xfrm>
              <a:custGeom>
                <a:rect b="b" l="l" r="r" t="t"/>
                <a:pathLst>
                  <a:path extrusionOk="0" h="3516" w="3516">
                    <a:moveTo>
                      <a:pt x="1758" y="1"/>
                    </a:moveTo>
                    <a:cubicBezTo>
                      <a:pt x="777" y="1"/>
                      <a:pt x="1" y="777"/>
                      <a:pt x="1" y="1758"/>
                    </a:cubicBezTo>
                    <a:cubicBezTo>
                      <a:pt x="1" y="2717"/>
                      <a:pt x="777" y="3516"/>
                      <a:pt x="1758" y="3516"/>
                    </a:cubicBezTo>
                    <a:cubicBezTo>
                      <a:pt x="2717" y="3516"/>
                      <a:pt x="3516" y="2717"/>
                      <a:pt x="3516" y="1758"/>
                    </a:cubicBezTo>
                    <a:cubicBezTo>
                      <a:pt x="3516" y="777"/>
                      <a:pt x="2717" y="1"/>
                      <a:pt x="175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3" name="Google Shape;1463;p16"/>
              <p:cNvSpPr/>
              <p:nvPr/>
            </p:nvSpPr>
            <p:spPr>
              <a:xfrm flipH="1">
                <a:off x="394853" y="497937"/>
                <a:ext cx="89219" cy="88635"/>
              </a:xfrm>
              <a:custGeom>
                <a:rect b="b" l="l" r="r" t="t"/>
                <a:pathLst>
                  <a:path extrusionOk="0" h="3493" w="3516">
                    <a:moveTo>
                      <a:pt x="1758" y="0"/>
                    </a:moveTo>
                    <a:cubicBezTo>
                      <a:pt x="799" y="0"/>
                      <a:pt x="0" y="776"/>
                      <a:pt x="0" y="1735"/>
                    </a:cubicBezTo>
                    <a:cubicBezTo>
                      <a:pt x="0" y="2716"/>
                      <a:pt x="799" y="3493"/>
                      <a:pt x="1758" y="3493"/>
                    </a:cubicBezTo>
                    <a:cubicBezTo>
                      <a:pt x="2739" y="3493"/>
                      <a:pt x="3515" y="2716"/>
                      <a:pt x="3515" y="1735"/>
                    </a:cubicBezTo>
                    <a:cubicBezTo>
                      <a:pt x="3515" y="776"/>
                      <a:pt x="2739" y="0"/>
                      <a:pt x="17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4" name="Google Shape;1464;p16"/>
              <p:cNvSpPr/>
              <p:nvPr/>
            </p:nvSpPr>
            <p:spPr>
              <a:xfrm flipH="1">
                <a:off x="3942405" y="449267"/>
                <a:ext cx="136721" cy="136721"/>
              </a:xfrm>
              <a:custGeom>
                <a:rect b="b" l="l" r="r" t="t"/>
                <a:pathLst>
                  <a:path extrusionOk="0" h="5388" w="5388">
                    <a:moveTo>
                      <a:pt x="2694" y="389"/>
                    </a:moveTo>
                    <a:cubicBezTo>
                      <a:pt x="3972" y="389"/>
                      <a:pt x="4999" y="1416"/>
                      <a:pt x="4999" y="2694"/>
                    </a:cubicBezTo>
                    <a:cubicBezTo>
                      <a:pt x="4999" y="3973"/>
                      <a:pt x="3972" y="5000"/>
                      <a:pt x="2694" y="5000"/>
                    </a:cubicBezTo>
                    <a:cubicBezTo>
                      <a:pt x="1416" y="5000"/>
                      <a:pt x="389" y="3973"/>
                      <a:pt x="389" y="2694"/>
                    </a:cubicBezTo>
                    <a:cubicBezTo>
                      <a:pt x="389" y="1416"/>
                      <a:pt x="1416" y="389"/>
                      <a:pt x="2694" y="389"/>
                    </a:cubicBezTo>
                    <a:close/>
                    <a:moveTo>
                      <a:pt x="2694" y="1"/>
                    </a:moveTo>
                    <a:cubicBezTo>
                      <a:pt x="1210" y="1"/>
                      <a:pt x="1" y="1211"/>
                      <a:pt x="1" y="2694"/>
                    </a:cubicBezTo>
                    <a:cubicBezTo>
                      <a:pt x="1" y="4178"/>
                      <a:pt x="1210" y="5388"/>
                      <a:pt x="2694" y="5388"/>
                    </a:cubicBezTo>
                    <a:cubicBezTo>
                      <a:pt x="4178" y="5388"/>
                      <a:pt x="5387" y="4178"/>
                      <a:pt x="5387" y="2694"/>
                    </a:cubicBezTo>
                    <a:cubicBezTo>
                      <a:pt x="5387" y="1211"/>
                      <a:pt x="4178" y="1"/>
                      <a:pt x="26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5" name="Google Shape;1465;p16"/>
              <p:cNvSpPr/>
              <p:nvPr/>
            </p:nvSpPr>
            <p:spPr>
              <a:xfrm flipH="1">
                <a:off x="3966156" y="473018"/>
                <a:ext cx="89218" cy="89219"/>
              </a:xfrm>
              <a:custGeom>
                <a:rect b="b" l="l" r="r" t="t"/>
                <a:pathLst>
                  <a:path extrusionOk="0" h="3516" w="3516">
                    <a:moveTo>
                      <a:pt x="1758" y="1"/>
                    </a:moveTo>
                    <a:cubicBezTo>
                      <a:pt x="776" y="1"/>
                      <a:pt x="0" y="777"/>
                      <a:pt x="0" y="1758"/>
                    </a:cubicBezTo>
                    <a:cubicBezTo>
                      <a:pt x="0" y="2717"/>
                      <a:pt x="776" y="3516"/>
                      <a:pt x="1758" y="3516"/>
                    </a:cubicBezTo>
                    <a:cubicBezTo>
                      <a:pt x="2717" y="3516"/>
                      <a:pt x="3516" y="2717"/>
                      <a:pt x="3516" y="1758"/>
                    </a:cubicBezTo>
                    <a:cubicBezTo>
                      <a:pt x="3516" y="777"/>
                      <a:pt x="2717" y="1"/>
                      <a:pt x="175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6" name="Google Shape;1466;p16"/>
              <p:cNvSpPr/>
              <p:nvPr/>
            </p:nvSpPr>
            <p:spPr>
              <a:xfrm flipH="1">
                <a:off x="5181872" y="-1001015"/>
                <a:ext cx="136721" cy="136721"/>
              </a:xfrm>
              <a:custGeom>
                <a:rect b="b" l="l" r="r" t="t"/>
                <a:pathLst>
                  <a:path extrusionOk="0" h="5388" w="5388">
                    <a:moveTo>
                      <a:pt x="2694" y="366"/>
                    </a:moveTo>
                    <a:cubicBezTo>
                      <a:pt x="3972" y="366"/>
                      <a:pt x="4999" y="1416"/>
                      <a:pt x="4999" y="2694"/>
                    </a:cubicBezTo>
                    <a:cubicBezTo>
                      <a:pt x="4999" y="3972"/>
                      <a:pt x="3972" y="4999"/>
                      <a:pt x="2694" y="4999"/>
                    </a:cubicBezTo>
                    <a:cubicBezTo>
                      <a:pt x="1416" y="4999"/>
                      <a:pt x="366" y="3972"/>
                      <a:pt x="366" y="2694"/>
                    </a:cubicBezTo>
                    <a:cubicBezTo>
                      <a:pt x="366" y="1416"/>
                      <a:pt x="1416" y="366"/>
                      <a:pt x="2694" y="366"/>
                    </a:cubicBezTo>
                    <a:close/>
                    <a:moveTo>
                      <a:pt x="2694" y="0"/>
                    </a:moveTo>
                    <a:cubicBezTo>
                      <a:pt x="1210" y="0"/>
                      <a:pt x="0" y="1210"/>
                      <a:pt x="0" y="2694"/>
                    </a:cubicBezTo>
                    <a:cubicBezTo>
                      <a:pt x="0" y="4178"/>
                      <a:pt x="1210" y="5387"/>
                      <a:pt x="2694" y="5387"/>
                    </a:cubicBezTo>
                    <a:cubicBezTo>
                      <a:pt x="4177" y="5387"/>
                      <a:pt x="5387" y="4178"/>
                      <a:pt x="5387" y="2694"/>
                    </a:cubicBezTo>
                    <a:cubicBezTo>
                      <a:pt x="5387" y="1210"/>
                      <a:pt x="4177" y="0"/>
                      <a:pt x="26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7" name="Google Shape;1467;p16"/>
              <p:cNvSpPr/>
              <p:nvPr/>
            </p:nvSpPr>
            <p:spPr>
              <a:xfrm flipH="1">
                <a:off x="5206207" y="-977264"/>
                <a:ext cx="88635" cy="89218"/>
              </a:xfrm>
              <a:custGeom>
                <a:rect b="b" l="l" r="r" t="t"/>
                <a:pathLst>
                  <a:path extrusionOk="0" h="3516" w="3493">
                    <a:moveTo>
                      <a:pt x="1758" y="0"/>
                    </a:moveTo>
                    <a:cubicBezTo>
                      <a:pt x="776" y="0"/>
                      <a:pt x="0" y="776"/>
                      <a:pt x="0" y="1758"/>
                    </a:cubicBezTo>
                    <a:cubicBezTo>
                      <a:pt x="0" y="2717"/>
                      <a:pt x="776" y="3515"/>
                      <a:pt x="1758" y="3515"/>
                    </a:cubicBezTo>
                    <a:cubicBezTo>
                      <a:pt x="2716" y="3515"/>
                      <a:pt x="3493" y="2717"/>
                      <a:pt x="3493" y="1758"/>
                    </a:cubicBezTo>
                    <a:cubicBezTo>
                      <a:pt x="3493" y="776"/>
                      <a:pt x="2716" y="0"/>
                      <a:pt x="17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8" name="Google Shape;1468;p16"/>
              <p:cNvSpPr/>
              <p:nvPr/>
            </p:nvSpPr>
            <p:spPr>
              <a:xfrm flipH="1">
                <a:off x="4591117" y="-986526"/>
                <a:ext cx="107742" cy="107742"/>
              </a:xfrm>
              <a:custGeom>
                <a:rect b="b" l="l" r="r" t="t"/>
                <a:pathLst>
                  <a:path extrusionOk="0" h="4246" w="4246">
                    <a:moveTo>
                      <a:pt x="2123" y="0"/>
                    </a:moveTo>
                    <a:cubicBezTo>
                      <a:pt x="959" y="0"/>
                      <a:pt x="0" y="936"/>
                      <a:pt x="0" y="2123"/>
                    </a:cubicBezTo>
                    <a:cubicBezTo>
                      <a:pt x="0" y="3287"/>
                      <a:pt x="959" y="4246"/>
                      <a:pt x="2123" y="4246"/>
                    </a:cubicBezTo>
                    <a:cubicBezTo>
                      <a:pt x="3310" y="4246"/>
                      <a:pt x="4246" y="3287"/>
                      <a:pt x="4246" y="2123"/>
                    </a:cubicBezTo>
                    <a:cubicBezTo>
                      <a:pt x="4246" y="936"/>
                      <a:pt x="3310" y="0"/>
                      <a:pt x="21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9" name="Google Shape;1469;p16"/>
              <p:cNvSpPr/>
              <p:nvPr/>
            </p:nvSpPr>
            <p:spPr>
              <a:xfrm flipH="1">
                <a:off x="983325" y="130151"/>
                <a:ext cx="107742" cy="107742"/>
              </a:xfrm>
              <a:custGeom>
                <a:rect b="b" l="l" r="r" t="t"/>
                <a:pathLst>
                  <a:path extrusionOk="0" h="4246" w="4246">
                    <a:moveTo>
                      <a:pt x="2123" y="0"/>
                    </a:moveTo>
                    <a:cubicBezTo>
                      <a:pt x="959" y="0"/>
                      <a:pt x="0" y="959"/>
                      <a:pt x="0" y="2123"/>
                    </a:cubicBezTo>
                    <a:cubicBezTo>
                      <a:pt x="0" y="3310"/>
                      <a:pt x="959" y="4246"/>
                      <a:pt x="2123" y="4246"/>
                    </a:cubicBezTo>
                    <a:cubicBezTo>
                      <a:pt x="3310" y="4246"/>
                      <a:pt x="4246" y="3310"/>
                      <a:pt x="4246" y="2123"/>
                    </a:cubicBezTo>
                    <a:cubicBezTo>
                      <a:pt x="4246" y="959"/>
                      <a:pt x="3310" y="0"/>
                      <a:pt x="21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0" name="Google Shape;1470;p16"/>
              <p:cNvSpPr/>
              <p:nvPr/>
            </p:nvSpPr>
            <p:spPr>
              <a:xfrm flipH="1">
                <a:off x="1211522" y="1175576"/>
                <a:ext cx="70695" cy="70695"/>
              </a:xfrm>
              <a:custGeom>
                <a:rect b="b" l="l" r="r" t="t"/>
                <a:pathLst>
                  <a:path extrusionOk="0" h="2786" w="2786">
                    <a:moveTo>
                      <a:pt x="1393" y="1"/>
                    </a:moveTo>
                    <a:cubicBezTo>
                      <a:pt x="617" y="1"/>
                      <a:pt x="1" y="617"/>
                      <a:pt x="1" y="1393"/>
                    </a:cubicBezTo>
                    <a:cubicBezTo>
                      <a:pt x="1" y="2146"/>
                      <a:pt x="617" y="2786"/>
                      <a:pt x="1393" y="2786"/>
                    </a:cubicBezTo>
                    <a:cubicBezTo>
                      <a:pt x="2169" y="2786"/>
                      <a:pt x="2786" y="2146"/>
                      <a:pt x="2786" y="1393"/>
                    </a:cubicBezTo>
                    <a:cubicBezTo>
                      <a:pt x="2786" y="617"/>
                      <a:pt x="2169" y="1"/>
                      <a:pt x="13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1" name="Google Shape;1471;p16"/>
              <p:cNvSpPr/>
              <p:nvPr/>
            </p:nvSpPr>
            <p:spPr>
              <a:xfrm flipH="1">
                <a:off x="2746380" y="901627"/>
                <a:ext cx="70695" cy="70111"/>
              </a:xfrm>
              <a:custGeom>
                <a:rect b="b" l="l" r="r" t="t"/>
                <a:pathLst>
                  <a:path extrusionOk="0" h="2763" w="2786">
                    <a:moveTo>
                      <a:pt x="1393" y="0"/>
                    </a:moveTo>
                    <a:cubicBezTo>
                      <a:pt x="617" y="0"/>
                      <a:pt x="1" y="617"/>
                      <a:pt x="1" y="1393"/>
                    </a:cubicBezTo>
                    <a:cubicBezTo>
                      <a:pt x="1" y="2146"/>
                      <a:pt x="617" y="2762"/>
                      <a:pt x="1393" y="2762"/>
                    </a:cubicBezTo>
                    <a:cubicBezTo>
                      <a:pt x="2169" y="2762"/>
                      <a:pt x="2786" y="2146"/>
                      <a:pt x="2786" y="1393"/>
                    </a:cubicBezTo>
                    <a:cubicBezTo>
                      <a:pt x="2786" y="617"/>
                      <a:pt x="2169" y="0"/>
                      <a:pt x="1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2" name="Google Shape;1472;p16"/>
              <p:cNvSpPr/>
              <p:nvPr/>
            </p:nvSpPr>
            <p:spPr>
              <a:xfrm flipH="1">
                <a:off x="3865950" y="245405"/>
                <a:ext cx="141922" cy="141339"/>
              </a:xfrm>
              <a:custGeom>
                <a:rect b="b" l="l" r="r" t="t"/>
                <a:pathLst>
                  <a:path extrusionOk="0" h="5570" w="5593">
                    <a:moveTo>
                      <a:pt x="2808" y="0"/>
                    </a:moveTo>
                    <a:cubicBezTo>
                      <a:pt x="1255" y="0"/>
                      <a:pt x="0" y="1233"/>
                      <a:pt x="0" y="2785"/>
                    </a:cubicBezTo>
                    <a:cubicBezTo>
                      <a:pt x="0" y="4314"/>
                      <a:pt x="1255" y="5570"/>
                      <a:pt x="2808" y="5570"/>
                    </a:cubicBezTo>
                    <a:cubicBezTo>
                      <a:pt x="4337" y="5570"/>
                      <a:pt x="5592" y="4314"/>
                      <a:pt x="5592" y="2785"/>
                    </a:cubicBezTo>
                    <a:cubicBezTo>
                      <a:pt x="5592" y="1233"/>
                      <a:pt x="4337" y="0"/>
                      <a:pt x="28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3" name="Google Shape;1473;p16"/>
              <p:cNvSpPr/>
              <p:nvPr/>
            </p:nvSpPr>
            <p:spPr>
              <a:xfrm flipH="1">
                <a:off x="1991702" y="865722"/>
                <a:ext cx="141922" cy="141922"/>
              </a:xfrm>
              <a:custGeom>
                <a:rect b="b" l="l" r="r" t="t"/>
                <a:pathLst>
                  <a:path extrusionOk="0" h="5593" w="5593">
                    <a:moveTo>
                      <a:pt x="2785" y="0"/>
                    </a:moveTo>
                    <a:cubicBezTo>
                      <a:pt x="1256" y="0"/>
                      <a:pt x="1" y="1256"/>
                      <a:pt x="1" y="2808"/>
                    </a:cubicBezTo>
                    <a:cubicBezTo>
                      <a:pt x="1" y="4337"/>
                      <a:pt x="1256" y="5592"/>
                      <a:pt x="2785" y="5592"/>
                    </a:cubicBezTo>
                    <a:cubicBezTo>
                      <a:pt x="4338" y="5592"/>
                      <a:pt x="5593" y="4337"/>
                      <a:pt x="5593" y="2808"/>
                    </a:cubicBezTo>
                    <a:cubicBezTo>
                      <a:pt x="5593" y="1256"/>
                      <a:pt x="4338" y="0"/>
                      <a:pt x="27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4" name="Google Shape;1474;p16"/>
              <p:cNvSpPr/>
              <p:nvPr/>
            </p:nvSpPr>
            <p:spPr>
              <a:xfrm flipH="1">
                <a:off x="4207092" y="-360424"/>
                <a:ext cx="66051" cy="66051"/>
              </a:xfrm>
              <a:custGeom>
                <a:rect b="b" l="l" r="r" t="t"/>
                <a:pathLst>
                  <a:path extrusionOk="0" h="2603" w="2603">
                    <a:moveTo>
                      <a:pt x="1301" y="0"/>
                    </a:moveTo>
                    <a:cubicBezTo>
                      <a:pt x="594" y="0"/>
                      <a:pt x="0" y="571"/>
                      <a:pt x="0" y="1301"/>
                    </a:cubicBezTo>
                    <a:cubicBezTo>
                      <a:pt x="0" y="2009"/>
                      <a:pt x="594" y="2602"/>
                      <a:pt x="1301" y="2602"/>
                    </a:cubicBezTo>
                    <a:cubicBezTo>
                      <a:pt x="2009" y="2602"/>
                      <a:pt x="2602" y="2009"/>
                      <a:pt x="2602" y="1301"/>
                    </a:cubicBezTo>
                    <a:cubicBezTo>
                      <a:pt x="2602" y="571"/>
                      <a:pt x="2009" y="0"/>
                      <a:pt x="13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5" name="Google Shape;1475;p16"/>
              <p:cNvSpPr/>
              <p:nvPr/>
            </p:nvSpPr>
            <p:spPr>
              <a:xfrm flipH="1">
                <a:off x="3934310" y="-632647"/>
                <a:ext cx="145982" cy="146566"/>
              </a:xfrm>
              <a:custGeom>
                <a:rect b="b" l="l" r="r" t="t"/>
                <a:pathLst>
                  <a:path extrusionOk="0" h="5776" w="5753">
                    <a:moveTo>
                      <a:pt x="2877" y="388"/>
                    </a:moveTo>
                    <a:cubicBezTo>
                      <a:pt x="4246" y="388"/>
                      <a:pt x="5388" y="1507"/>
                      <a:pt x="5388" y="2899"/>
                    </a:cubicBezTo>
                    <a:cubicBezTo>
                      <a:pt x="5388" y="4269"/>
                      <a:pt x="4246" y="5410"/>
                      <a:pt x="2877" y="5410"/>
                    </a:cubicBezTo>
                    <a:cubicBezTo>
                      <a:pt x="1485" y="5410"/>
                      <a:pt x="366" y="4269"/>
                      <a:pt x="366" y="2899"/>
                    </a:cubicBezTo>
                    <a:cubicBezTo>
                      <a:pt x="366" y="1507"/>
                      <a:pt x="1485" y="388"/>
                      <a:pt x="2877" y="388"/>
                    </a:cubicBezTo>
                    <a:close/>
                    <a:moveTo>
                      <a:pt x="2877" y="0"/>
                    </a:moveTo>
                    <a:cubicBezTo>
                      <a:pt x="1279" y="0"/>
                      <a:pt x="1" y="1301"/>
                      <a:pt x="1" y="2899"/>
                    </a:cubicBezTo>
                    <a:cubicBezTo>
                      <a:pt x="1" y="4497"/>
                      <a:pt x="1279" y="5775"/>
                      <a:pt x="2877" y="5775"/>
                    </a:cubicBezTo>
                    <a:cubicBezTo>
                      <a:pt x="4475" y="5775"/>
                      <a:pt x="5753" y="4497"/>
                      <a:pt x="5753" y="2899"/>
                    </a:cubicBezTo>
                    <a:cubicBezTo>
                      <a:pt x="5753" y="1301"/>
                      <a:pt x="4475" y="0"/>
                      <a:pt x="28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6" name="Google Shape;1476;p16"/>
              <p:cNvSpPr/>
              <p:nvPr/>
            </p:nvSpPr>
            <p:spPr>
              <a:xfrm flipH="1">
                <a:off x="3959787" y="-606586"/>
                <a:ext cx="95004" cy="94446"/>
              </a:xfrm>
              <a:custGeom>
                <a:rect b="b" l="l" r="r" t="t"/>
                <a:pathLst>
                  <a:path extrusionOk="0" h="3722" w="3744">
                    <a:moveTo>
                      <a:pt x="1872" y="0"/>
                    </a:moveTo>
                    <a:cubicBezTo>
                      <a:pt x="845" y="0"/>
                      <a:pt x="0" y="845"/>
                      <a:pt x="0" y="1872"/>
                    </a:cubicBezTo>
                    <a:cubicBezTo>
                      <a:pt x="0" y="2899"/>
                      <a:pt x="845" y="3721"/>
                      <a:pt x="1872" y="3721"/>
                    </a:cubicBezTo>
                    <a:cubicBezTo>
                      <a:pt x="2899" y="3721"/>
                      <a:pt x="3744" y="2899"/>
                      <a:pt x="3744" y="1872"/>
                    </a:cubicBezTo>
                    <a:cubicBezTo>
                      <a:pt x="3744" y="845"/>
                      <a:pt x="2899" y="0"/>
                      <a:pt x="18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7" name="Google Shape;1477;p16"/>
              <p:cNvSpPr/>
              <p:nvPr/>
            </p:nvSpPr>
            <p:spPr>
              <a:xfrm flipH="1">
                <a:off x="4344954" y="-969728"/>
                <a:ext cx="73588" cy="74146"/>
              </a:xfrm>
              <a:custGeom>
                <a:rect b="b" l="l" r="r" t="t"/>
                <a:pathLst>
                  <a:path extrusionOk="0" h="2922" w="2900">
                    <a:moveTo>
                      <a:pt x="1462" y="0"/>
                    </a:moveTo>
                    <a:cubicBezTo>
                      <a:pt x="640" y="0"/>
                      <a:pt x="1" y="639"/>
                      <a:pt x="1" y="1461"/>
                    </a:cubicBezTo>
                    <a:cubicBezTo>
                      <a:pt x="1" y="2260"/>
                      <a:pt x="640" y="2922"/>
                      <a:pt x="1462" y="2922"/>
                    </a:cubicBezTo>
                    <a:cubicBezTo>
                      <a:pt x="2261" y="2922"/>
                      <a:pt x="2900" y="2260"/>
                      <a:pt x="2900" y="1461"/>
                    </a:cubicBezTo>
                    <a:cubicBezTo>
                      <a:pt x="2900" y="639"/>
                      <a:pt x="2261" y="0"/>
                      <a:pt x="14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8" name="Google Shape;1478;p16"/>
              <p:cNvSpPr/>
              <p:nvPr/>
            </p:nvSpPr>
            <p:spPr>
              <a:xfrm flipH="1">
                <a:off x="6303193" y="-791342"/>
                <a:ext cx="74171" cy="74146"/>
              </a:xfrm>
              <a:custGeom>
                <a:rect b="b" l="l" r="r" t="t"/>
                <a:pathLst>
                  <a:path extrusionOk="0" h="2922" w="2923">
                    <a:moveTo>
                      <a:pt x="1462" y="0"/>
                    </a:moveTo>
                    <a:cubicBezTo>
                      <a:pt x="640" y="0"/>
                      <a:pt x="1" y="662"/>
                      <a:pt x="1" y="1461"/>
                    </a:cubicBezTo>
                    <a:cubicBezTo>
                      <a:pt x="1" y="2260"/>
                      <a:pt x="640" y="2922"/>
                      <a:pt x="1462" y="2922"/>
                    </a:cubicBezTo>
                    <a:cubicBezTo>
                      <a:pt x="2260" y="2922"/>
                      <a:pt x="2922" y="2260"/>
                      <a:pt x="2922" y="1461"/>
                    </a:cubicBezTo>
                    <a:cubicBezTo>
                      <a:pt x="2922" y="662"/>
                      <a:pt x="2260" y="0"/>
                      <a:pt x="14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9" name="Google Shape;1479;p16"/>
              <p:cNvSpPr/>
              <p:nvPr/>
            </p:nvSpPr>
            <p:spPr>
              <a:xfrm flipH="1">
                <a:off x="451617" y="-170010"/>
                <a:ext cx="2335337" cy="717199"/>
              </a:xfrm>
              <a:custGeom>
                <a:rect b="b" l="l" r="r" t="t"/>
                <a:pathLst>
                  <a:path extrusionOk="0" h="28264" w="92033">
                    <a:moveTo>
                      <a:pt x="206" y="0"/>
                    </a:moveTo>
                    <a:cubicBezTo>
                      <a:pt x="155" y="0"/>
                      <a:pt x="104" y="17"/>
                      <a:pt x="69" y="51"/>
                    </a:cubicBezTo>
                    <a:cubicBezTo>
                      <a:pt x="1" y="120"/>
                      <a:pt x="1" y="234"/>
                      <a:pt x="69" y="325"/>
                    </a:cubicBezTo>
                    <a:lnTo>
                      <a:pt x="28007" y="28263"/>
                    </a:lnTo>
                    <a:lnTo>
                      <a:pt x="91850" y="28263"/>
                    </a:lnTo>
                    <a:cubicBezTo>
                      <a:pt x="91941" y="28263"/>
                      <a:pt x="92032" y="28172"/>
                      <a:pt x="92032" y="28058"/>
                    </a:cubicBezTo>
                    <a:cubicBezTo>
                      <a:pt x="92032" y="27967"/>
                      <a:pt x="91941" y="27875"/>
                      <a:pt x="91850" y="27875"/>
                    </a:cubicBezTo>
                    <a:lnTo>
                      <a:pt x="28167" y="27875"/>
                    </a:lnTo>
                    <a:lnTo>
                      <a:pt x="343" y="51"/>
                    </a:lnTo>
                    <a:cubicBezTo>
                      <a:pt x="309" y="17"/>
                      <a:pt x="258" y="0"/>
                      <a:pt x="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0" name="Google Shape;1480;p16"/>
              <p:cNvSpPr/>
              <p:nvPr/>
            </p:nvSpPr>
            <p:spPr>
              <a:xfrm flipH="1">
                <a:off x="3911701" y="-120655"/>
                <a:ext cx="151793" cy="94446"/>
              </a:xfrm>
              <a:custGeom>
                <a:rect b="b" l="l" r="r" t="t"/>
                <a:pathLst>
                  <a:path extrusionOk="0" h="3722" w="5982">
                    <a:moveTo>
                      <a:pt x="1" y="1"/>
                    </a:moveTo>
                    <a:lnTo>
                      <a:pt x="3607" y="3721"/>
                    </a:lnTo>
                    <a:lnTo>
                      <a:pt x="5981" y="3721"/>
                    </a:lnTo>
                    <a:lnTo>
                      <a:pt x="239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1" name="Google Shape;1481;p16"/>
              <p:cNvSpPr/>
              <p:nvPr/>
            </p:nvSpPr>
            <p:spPr>
              <a:xfrm flipH="1">
                <a:off x="3798199" y="-120655"/>
                <a:ext cx="151184" cy="94446"/>
              </a:xfrm>
              <a:custGeom>
                <a:rect b="b" l="l" r="r" t="t"/>
                <a:pathLst>
                  <a:path extrusionOk="0" h="3722" w="5958">
                    <a:moveTo>
                      <a:pt x="0" y="1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2" name="Google Shape;1482;p16"/>
              <p:cNvSpPr/>
              <p:nvPr/>
            </p:nvSpPr>
            <p:spPr>
              <a:xfrm flipH="1">
                <a:off x="3684087" y="-120655"/>
                <a:ext cx="151768" cy="94446"/>
              </a:xfrm>
              <a:custGeom>
                <a:rect b="b" l="l" r="r" t="t"/>
                <a:pathLst>
                  <a:path extrusionOk="0" h="3722" w="5981">
                    <a:moveTo>
                      <a:pt x="0" y="1"/>
                    </a:moveTo>
                    <a:lnTo>
                      <a:pt x="3584" y="3721"/>
                    </a:lnTo>
                    <a:lnTo>
                      <a:pt x="5980" y="3721"/>
                    </a:lnTo>
                    <a:lnTo>
                      <a:pt x="23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3" name="Google Shape;1483;p16"/>
              <p:cNvSpPr/>
              <p:nvPr/>
            </p:nvSpPr>
            <p:spPr>
              <a:xfrm flipH="1">
                <a:off x="3570560" y="-120655"/>
                <a:ext cx="151210" cy="94446"/>
              </a:xfrm>
              <a:custGeom>
                <a:rect b="b" l="l" r="r" t="t"/>
                <a:pathLst>
                  <a:path extrusionOk="0" h="3722" w="5959">
                    <a:moveTo>
                      <a:pt x="1" y="1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4" name="Google Shape;1484;p16"/>
              <p:cNvSpPr/>
              <p:nvPr/>
            </p:nvSpPr>
            <p:spPr>
              <a:xfrm flipH="1">
                <a:off x="3457057" y="-120655"/>
                <a:ext cx="151184" cy="94446"/>
              </a:xfrm>
              <a:custGeom>
                <a:rect b="b" l="l" r="r" t="t"/>
                <a:pathLst>
                  <a:path extrusionOk="0" h="3722" w="5958">
                    <a:moveTo>
                      <a:pt x="1" y="1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5" name="Google Shape;1485;p16"/>
              <p:cNvSpPr/>
              <p:nvPr/>
            </p:nvSpPr>
            <p:spPr>
              <a:xfrm flipH="1">
                <a:off x="3342946" y="-120655"/>
                <a:ext cx="151768" cy="94446"/>
              </a:xfrm>
              <a:custGeom>
                <a:rect b="b" l="l" r="r" t="t"/>
                <a:pathLst>
                  <a:path extrusionOk="0" h="3722" w="5981">
                    <a:moveTo>
                      <a:pt x="0" y="1"/>
                    </a:moveTo>
                    <a:lnTo>
                      <a:pt x="3607" y="3721"/>
                    </a:lnTo>
                    <a:lnTo>
                      <a:pt x="5981" y="3721"/>
                    </a:lnTo>
                    <a:lnTo>
                      <a:pt x="239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6" name="Google Shape;1486;p16"/>
              <p:cNvSpPr/>
              <p:nvPr/>
            </p:nvSpPr>
            <p:spPr>
              <a:xfrm flipH="1">
                <a:off x="3229418" y="-120655"/>
                <a:ext cx="151210" cy="94446"/>
              </a:xfrm>
              <a:custGeom>
                <a:rect b="b" l="l" r="r" t="t"/>
                <a:pathLst>
                  <a:path extrusionOk="0" h="3722" w="5959">
                    <a:moveTo>
                      <a:pt x="1" y="1"/>
                    </a:moveTo>
                    <a:lnTo>
                      <a:pt x="3584" y="3721"/>
                    </a:lnTo>
                    <a:lnTo>
                      <a:pt x="5958" y="3721"/>
                    </a:lnTo>
                    <a:lnTo>
                      <a:pt x="237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7" name="Google Shape;1487;p16"/>
              <p:cNvSpPr/>
              <p:nvPr/>
            </p:nvSpPr>
            <p:spPr>
              <a:xfrm flipH="1">
                <a:off x="3115332" y="-120655"/>
                <a:ext cx="151768" cy="94446"/>
              </a:xfrm>
              <a:custGeom>
                <a:rect b="b" l="l" r="r" t="t"/>
                <a:pathLst>
                  <a:path extrusionOk="0" h="3722" w="5981">
                    <a:moveTo>
                      <a:pt x="1" y="1"/>
                    </a:moveTo>
                    <a:lnTo>
                      <a:pt x="3584" y="3721"/>
                    </a:lnTo>
                    <a:lnTo>
                      <a:pt x="5981" y="3721"/>
                    </a:lnTo>
                    <a:lnTo>
                      <a:pt x="237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8" name="Google Shape;1488;p16"/>
              <p:cNvSpPr/>
              <p:nvPr/>
            </p:nvSpPr>
            <p:spPr>
              <a:xfrm flipH="1">
                <a:off x="4594568" y="667645"/>
                <a:ext cx="280952" cy="175519"/>
              </a:xfrm>
              <a:custGeom>
                <a:rect b="b" l="l" r="r" t="t"/>
                <a:pathLst>
                  <a:path extrusionOk="0" h="6917" w="11072">
                    <a:moveTo>
                      <a:pt x="1" y="0"/>
                    </a:moveTo>
                    <a:lnTo>
                      <a:pt x="6666" y="6916"/>
                    </a:lnTo>
                    <a:lnTo>
                      <a:pt x="11071" y="6916"/>
                    </a:lnTo>
                    <a:lnTo>
                      <a:pt x="44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9" name="Google Shape;1489;p16"/>
              <p:cNvSpPr/>
              <p:nvPr/>
            </p:nvSpPr>
            <p:spPr>
              <a:xfrm flipH="1">
                <a:off x="4383752" y="667645"/>
                <a:ext cx="280927" cy="175519"/>
              </a:xfrm>
              <a:custGeom>
                <a:rect b="b" l="l" r="r" t="t"/>
                <a:pathLst>
                  <a:path extrusionOk="0" h="6917" w="11071">
                    <a:moveTo>
                      <a:pt x="0" y="0"/>
                    </a:moveTo>
                    <a:lnTo>
                      <a:pt x="6665" y="6916"/>
                    </a:lnTo>
                    <a:lnTo>
                      <a:pt x="11070" y="6916"/>
                    </a:lnTo>
                    <a:lnTo>
                      <a:pt x="440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0" name="Google Shape;1490;p16"/>
              <p:cNvSpPr/>
              <p:nvPr/>
            </p:nvSpPr>
            <p:spPr>
              <a:xfrm flipH="1">
                <a:off x="4172937" y="667645"/>
                <a:ext cx="280927" cy="175519"/>
              </a:xfrm>
              <a:custGeom>
                <a:rect b="b" l="l" r="r" t="t"/>
                <a:pathLst>
                  <a:path extrusionOk="0" h="6917" w="11071">
                    <a:moveTo>
                      <a:pt x="1" y="0"/>
                    </a:moveTo>
                    <a:lnTo>
                      <a:pt x="6666" y="6916"/>
                    </a:lnTo>
                    <a:lnTo>
                      <a:pt x="11071" y="6916"/>
                    </a:lnTo>
                    <a:lnTo>
                      <a:pt x="442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1" name="Google Shape;1491;p16"/>
              <p:cNvSpPr/>
              <p:nvPr/>
            </p:nvSpPr>
            <p:spPr>
              <a:xfrm flipH="1">
                <a:off x="3961512" y="667645"/>
                <a:ext cx="280952" cy="175519"/>
              </a:xfrm>
              <a:custGeom>
                <a:rect b="b" l="l" r="r" t="t"/>
                <a:pathLst>
                  <a:path extrusionOk="0" h="6917" w="11072">
                    <a:moveTo>
                      <a:pt x="1" y="0"/>
                    </a:moveTo>
                    <a:lnTo>
                      <a:pt x="6643" y="6916"/>
                    </a:lnTo>
                    <a:lnTo>
                      <a:pt x="11071" y="6916"/>
                    </a:lnTo>
                    <a:lnTo>
                      <a:pt x="44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2" name="Google Shape;1492;p16"/>
              <p:cNvSpPr/>
              <p:nvPr/>
            </p:nvSpPr>
            <p:spPr>
              <a:xfrm flipH="1">
                <a:off x="3750697" y="667645"/>
                <a:ext cx="280927" cy="175519"/>
              </a:xfrm>
              <a:custGeom>
                <a:rect b="b" l="l" r="r" t="t"/>
                <a:pathLst>
                  <a:path extrusionOk="0" h="6917" w="11071">
                    <a:moveTo>
                      <a:pt x="0" y="0"/>
                    </a:moveTo>
                    <a:lnTo>
                      <a:pt x="6665" y="6916"/>
                    </a:lnTo>
                    <a:lnTo>
                      <a:pt x="11071" y="6916"/>
                    </a:lnTo>
                    <a:lnTo>
                      <a:pt x="44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3" name="Google Shape;1493;p16"/>
              <p:cNvSpPr/>
              <p:nvPr/>
            </p:nvSpPr>
            <p:spPr>
              <a:xfrm flipH="1">
                <a:off x="3539881" y="667645"/>
                <a:ext cx="280927" cy="175519"/>
              </a:xfrm>
              <a:custGeom>
                <a:rect b="b" l="l" r="r" t="t"/>
                <a:pathLst>
                  <a:path extrusionOk="0" h="6917" w="11071">
                    <a:moveTo>
                      <a:pt x="1" y="0"/>
                    </a:moveTo>
                    <a:lnTo>
                      <a:pt x="6666" y="6916"/>
                    </a:lnTo>
                    <a:lnTo>
                      <a:pt x="11071" y="6916"/>
                    </a:lnTo>
                    <a:lnTo>
                      <a:pt x="440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494" name="Google Shape;1494;p16"/>
            <p:cNvSpPr/>
            <p:nvPr/>
          </p:nvSpPr>
          <p:spPr>
            <a:xfrm flipH="1">
              <a:off x="7520192" y="-127210"/>
              <a:ext cx="2335337" cy="717199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s">
  <p:cSld name="CUSTOM_4">
    <p:spTree>
      <p:nvGrpSpPr>
        <p:cNvPr id="1495" name="Shape 1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6" name="Google Shape;1496;p17"/>
          <p:cNvGrpSpPr/>
          <p:nvPr/>
        </p:nvGrpSpPr>
        <p:grpSpPr>
          <a:xfrm>
            <a:off x="-566246" y="-536790"/>
            <a:ext cx="8377976" cy="1614718"/>
            <a:chOff x="-566246" y="-831315"/>
            <a:chExt cx="8377976" cy="1614718"/>
          </a:xfrm>
        </p:grpSpPr>
        <p:sp>
          <p:nvSpPr>
            <p:cNvPr id="1497" name="Google Shape;1497;p17"/>
            <p:cNvSpPr/>
            <p:nvPr/>
          </p:nvSpPr>
          <p:spPr>
            <a:xfrm rot="10800000">
              <a:off x="-178627" y="-831315"/>
              <a:ext cx="5711267" cy="1569921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17"/>
            <p:cNvSpPr/>
            <p:nvPr/>
          </p:nvSpPr>
          <p:spPr>
            <a:xfrm rot="10800000">
              <a:off x="2097663" y="-149871"/>
              <a:ext cx="3817027" cy="933273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17"/>
            <p:cNvSpPr/>
            <p:nvPr/>
          </p:nvSpPr>
          <p:spPr>
            <a:xfrm rot="10800000">
              <a:off x="5347154" y="-352704"/>
              <a:ext cx="2464576" cy="481412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17"/>
            <p:cNvSpPr/>
            <p:nvPr/>
          </p:nvSpPr>
          <p:spPr>
            <a:xfrm rot="10800000">
              <a:off x="5904951" y="-196402"/>
              <a:ext cx="115339" cy="115339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17"/>
            <p:cNvSpPr/>
            <p:nvPr/>
          </p:nvSpPr>
          <p:spPr>
            <a:xfrm rot="10800000">
              <a:off x="5926467" y="-174886"/>
              <a:ext cx="72977" cy="72977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2" name="Google Shape;1502;p17"/>
            <p:cNvSpPr/>
            <p:nvPr/>
          </p:nvSpPr>
          <p:spPr>
            <a:xfrm rot="10800000">
              <a:off x="1516950" y="116870"/>
              <a:ext cx="3646848" cy="11838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3" name="Google Shape;1503;p17"/>
            <p:cNvSpPr/>
            <p:nvPr/>
          </p:nvSpPr>
          <p:spPr>
            <a:xfrm rot="10800000">
              <a:off x="5146391" y="78677"/>
              <a:ext cx="88954" cy="88924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4" name="Google Shape;1504;p17"/>
            <p:cNvSpPr/>
            <p:nvPr/>
          </p:nvSpPr>
          <p:spPr>
            <a:xfrm rot="10800000">
              <a:off x="1478757" y="78677"/>
              <a:ext cx="88924" cy="88924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17"/>
            <p:cNvSpPr/>
            <p:nvPr/>
          </p:nvSpPr>
          <p:spPr>
            <a:xfrm rot="10800000">
              <a:off x="-398137" y="-606937"/>
              <a:ext cx="1361489" cy="1360302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6" name="Google Shape;1506;p17"/>
            <p:cNvSpPr/>
            <p:nvPr/>
          </p:nvSpPr>
          <p:spPr>
            <a:xfrm rot="10800000">
              <a:off x="-566246" y="-681953"/>
              <a:ext cx="1361520" cy="1360272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7" name="Google Shape;1507;p17"/>
            <p:cNvSpPr/>
            <p:nvPr/>
          </p:nvSpPr>
          <p:spPr>
            <a:xfrm rot="10800000">
              <a:off x="161730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8" name="Google Shape;1508;p17"/>
            <p:cNvSpPr/>
            <p:nvPr/>
          </p:nvSpPr>
          <p:spPr>
            <a:xfrm rot="10800000">
              <a:off x="414563" y="401657"/>
              <a:ext cx="336949" cy="210502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17"/>
            <p:cNvSpPr/>
            <p:nvPr/>
          </p:nvSpPr>
          <p:spPr>
            <a:xfrm rot="10800000">
              <a:off x="667426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17"/>
            <p:cNvSpPr/>
            <p:nvPr/>
          </p:nvSpPr>
          <p:spPr>
            <a:xfrm rot="10800000">
              <a:off x="920960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17"/>
            <p:cNvSpPr/>
            <p:nvPr/>
          </p:nvSpPr>
          <p:spPr>
            <a:xfrm rot="10800000">
              <a:off x="1173823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2" name="Google Shape;1512;p17"/>
            <p:cNvSpPr/>
            <p:nvPr/>
          </p:nvSpPr>
          <p:spPr>
            <a:xfrm rot="10800000">
              <a:off x="1426656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3" name="Google Shape;1513;p17"/>
            <p:cNvSpPr/>
            <p:nvPr/>
          </p:nvSpPr>
          <p:spPr>
            <a:xfrm rot="10800000">
              <a:off x="1679490" y="401657"/>
              <a:ext cx="336949" cy="210502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17"/>
            <p:cNvSpPr/>
            <p:nvPr/>
          </p:nvSpPr>
          <p:spPr>
            <a:xfrm rot="10800000">
              <a:off x="1933053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5" name="Google Shape;1515;p17"/>
            <p:cNvSpPr/>
            <p:nvPr/>
          </p:nvSpPr>
          <p:spPr>
            <a:xfrm rot="10800000">
              <a:off x="1858707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6" name="Google Shape;1516;p17"/>
            <p:cNvSpPr/>
            <p:nvPr/>
          </p:nvSpPr>
          <p:spPr>
            <a:xfrm rot="10800000">
              <a:off x="175173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17"/>
            <p:cNvSpPr/>
            <p:nvPr/>
          </p:nvSpPr>
          <p:spPr>
            <a:xfrm rot="10800000">
              <a:off x="164546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8" name="Google Shape;1518;p17"/>
            <p:cNvSpPr/>
            <p:nvPr/>
          </p:nvSpPr>
          <p:spPr>
            <a:xfrm rot="10800000">
              <a:off x="153919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9" name="Google Shape;1519;p17"/>
            <p:cNvSpPr/>
            <p:nvPr/>
          </p:nvSpPr>
          <p:spPr>
            <a:xfrm rot="10800000">
              <a:off x="143289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0" name="Google Shape;1520;p17"/>
            <p:cNvSpPr/>
            <p:nvPr/>
          </p:nvSpPr>
          <p:spPr>
            <a:xfrm rot="10800000">
              <a:off x="132662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1" name="Google Shape;1521;p17"/>
            <p:cNvSpPr/>
            <p:nvPr/>
          </p:nvSpPr>
          <p:spPr>
            <a:xfrm rot="10800000">
              <a:off x="122035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2" name="Google Shape;1522;p17"/>
            <p:cNvSpPr/>
            <p:nvPr/>
          </p:nvSpPr>
          <p:spPr>
            <a:xfrm rot="10800000">
              <a:off x="1114084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3" name="Google Shape;1523;p17"/>
            <p:cNvSpPr/>
            <p:nvPr/>
          </p:nvSpPr>
          <p:spPr>
            <a:xfrm rot="10800000">
              <a:off x="1007784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4" name="Google Shape;1524;p17"/>
            <p:cNvSpPr/>
            <p:nvPr/>
          </p:nvSpPr>
          <p:spPr>
            <a:xfrm rot="10800000">
              <a:off x="900813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5" name="Google Shape;1525;p17"/>
            <p:cNvSpPr/>
            <p:nvPr/>
          </p:nvSpPr>
          <p:spPr>
            <a:xfrm rot="10800000">
              <a:off x="794543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26" name="Google Shape;1526;p17"/>
          <p:cNvGrpSpPr/>
          <p:nvPr/>
        </p:nvGrpSpPr>
        <p:grpSpPr>
          <a:xfrm rot="5400000">
            <a:off x="617425" y="3321200"/>
            <a:ext cx="979800" cy="3475150"/>
            <a:chOff x="327125" y="2375600"/>
            <a:chExt cx="979800" cy="3475150"/>
          </a:xfrm>
        </p:grpSpPr>
        <p:sp>
          <p:nvSpPr>
            <p:cNvPr id="1527" name="Google Shape;1527;p17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17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17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17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1" name="Google Shape;1531;p17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2" name="Google Shape;1532;p17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17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4" name="Google Shape;1534;p17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5" name="Google Shape;1535;p17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6" name="Google Shape;1536;p17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7" name="Google Shape;1537;p17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17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17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17"/>
            <p:cNvSpPr/>
            <p:nvPr/>
          </p:nvSpPr>
          <p:spPr>
            <a:xfrm>
              <a:off x="861250" y="3692600"/>
              <a:ext cx="445675" cy="1618350"/>
            </a:xfrm>
            <a:custGeom>
              <a:rect b="b" l="l" r="r" t="t"/>
              <a:pathLst>
                <a:path extrusionOk="0" fill="none" h="64734" w="17827">
                  <a:moveTo>
                    <a:pt x="17827" y="64733"/>
                  </a:moveTo>
                  <a:lnTo>
                    <a:pt x="4314" y="51221"/>
                  </a:lnTo>
                  <a:lnTo>
                    <a:pt x="4314" y="28258"/>
                  </a:lnTo>
                  <a:lnTo>
                    <a:pt x="0" y="23944"/>
                  </a:lnTo>
                  <a:lnTo>
                    <a:pt x="0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17"/>
            <p:cNvSpPr/>
            <p:nvPr/>
          </p:nvSpPr>
          <p:spPr>
            <a:xfrm>
              <a:off x="841275" y="3673200"/>
              <a:ext cx="39975" cy="40550"/>
            </a:xfrm>
            <a:custGeom>
              <a:rect b="b" l="l" r="r" t="t"/>
              <a:pathLst>
                <a:path extrusionOk="0" h="1622" w="1599">
                  <a:moveTo>
                    <a:pt x="799" y="1"/>
                  </a:moveTo>
                  <a:cubicBezTo>
                    <a:pt x="343" y="1"/>
                    <a:pt x="0" y="366"/>
                    <a:pt x="0" y="800"/>
                  </a:cubicBezTo>
                  <a:cubicBezTo>
                    <a:pt x="0" y="1256"/>
                    <a:pt x="343" y="1621"/>
                    <a:pt x="799" y="1621"/>
                  </a:cubicBezTo>
                  <a:cubicBezTo>
                    <a:pt x="1233" y="1621"/>
                    <a:pt x="1598" y="1256"/>
                    <a:pt x="1598" y="800"/>
                  </a:cubicBezTo>
                  <a:cubicBezTo>
                    <a:pt x="1598" y="366"/>
                    <a:pt x="1233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42" name="Google Shape;1542;p17"/>
          <p:cNvSpPr txBox="1"/>
          <p:nvPr>
            <p:ph type="title"/>
          </p:nvPr>
        </p:nvSpPr>
        <p:spPr>
          <a:xfrm>
            <a:off x="720125" y="1639950"/>
            <a:ext cx="3250500" cy="50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43" name="Google Shape;1543;p17"/>
          <p:cNvSpPr txBox="1"/>
          <p:nvPr>
            <p:ph idx="1" type="subTitle"/>
          </p:nvPr>
        </p:nvSpPr>
        <p:spPr>
          <a:xfrm>
            <a:off x="886200" y="2735875"/>
            <a:ext cx="3084300" cy="141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One Columns 1">
  <p:cSld name="CUSTOM_4_1">
    <p:spTree>
      <p:nvGrpSpPr>
        <p:cNvPr id="1544" name="Shape 1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5" name="Google Shape;1545;p18"/>
          <p:cNvGrpSpPr/>
          <p:nvPr/>
        </p:nvGrpSpPr>
        <p:grpSpPr>
          <a:xfrm flipH="1">
            <a:off x="1364650" y="-536790"/>
            <a:ext cx="8377976" cy="1614718"/>
            <a:chOff x="-566246" y="-831315"/>
            <a:chExt cx="8377976" cy="1614718"/>
          </a:xfrm>
        </p:grpSpPr>
        <p:sp>
          <p:nvSpPr>
            <p:cNvPr id="1546" name="Google Shape;1546;p18"/>
            <p:cNvSpPr/>
            <p:nvPr/>
          </p:nvSpPr>
          <p:spPr>
            <a:xfrm rot="10800000">
              <a:off x="-178627" y="-831315"/>
              <a:ext cx="5711267" cy="1569921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7" name="Google Shape;1547;p18"/>
            <p:cNvSpPr/>
            <p:nvPr/>
          </p:nvSpPr>
          <p:spPr>
            <a:xfrm rot="10800000">
              <a:off x="2097663" y="-149871"/>
              <a:ext cx="3817027" cy="933273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8" name="Google Shape;1548;p18"/>
            <p:cNvSpPr/>
            <p:nvPr/>
          </p:nvSpPr>
          <p:spPr>
            <a:xfrm rot="10800000">
              <a:off x="5347154" y="-352704"/>
              <a:ext cx="2464576" cy="481412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9" name="Google Shape;1549;p18"/>
            <p:cNvSpPr/>
            <p:nvPr/>
          </p:nvSpPr>
          <p:spPr>
            <a:xfrm rot="10800000">
              <a:off x="5904951" y="-196402"/>
              <a:ext cx="115339" cy="115339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0" name="Google Shape;1550;p18"/>
            <p:cNvSpPr/>
            <p:nvPr/>
          </p:nvSpPr>
          <p:spPr>
            <a:xfrm rot="10800000">
              <a:off x="5926467" y="-174886"/>
              <a:ext cx="72977" cy="72977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1" name="Google Shape;1551;p18"/>
            <p:cNvSpPr/>
            <p:nvPr/>
          </p:nvSpPr>
          <p:spPr>
            <a:xfrm rot="10800000">
              <a:off x="1516950" y="116870"/>
              <a:ext cx="3646848" cy="11838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2" name="Google Shape;1552;p18"/>
            <p:cNvSpPr/>
            <p:nvPr/>
          </p:nvSpPr>
          <p:spPr>
            <a:xfrm rot="10800000">
              <a:off x="5146391" y="78677"/>
              <a:ext cx="88954" cy="88924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3" name="Google Shape;1553;p18"/>
            <p:cNvSpPr/>
            <p:nvPr/>
          </p:nvSpPr>
          <p:spPr>
            <a:xfrm rot="10800000">
              <a:off x="1478757" y="78677"/>
              <a:ext cx="88924" cy="88924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4" name="Google Shape;1554;p18"/>
            <p:cNvSpPr/>
            <p:nvPr/>
          </p:nvSpPr>
          <p:spPr>
            <a:xfrm rot="10800000">
              <a:off x="-398137" y="-606937"/>
              <a:ext cx="1361489" cy="1360302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5" name="Google Shape;1555;p18"/>
            <p:cNvSpPr/>
            <p:nvPr/>
          </p:nvSpPr>
          <p:spPr>
            <a:xfrm rot="10800000">
              <a:off x="-566246" y="-681953"/>
              <a:ext cx="1361520" cy="1360272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6" name="Google Shape;1556;p18"/>
            <p:cNvSpPr/>
            <p:nvPr/>
          </p:nvSpPr>
          <p:spPr>
            <a:xfrm rot="10800000">
              <a:off x="161730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7" name="Google Shape;1557;p18"/>
            <p:cNvSpPr/>
            <p:nvPr/>
          </p:nvSpPr>
          <p:spPr>
            <a:xfrm rot="10800000">
              <a:off x="414563" y="401657"/>
              <a:ext cx="336949" cy="210502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8" name="Google Shape;1558;p18"/>
            <p:cNvSpPr/>
            <p:nvPr/>
          </p:nvSpPr>
          <p:spPr>
            <a:xfrm rot="10800000">
              <a:off x="667426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9" name="Google Shape;1559;p18"/>
            <p:cNvSpPr/>
            <p:nvPr/>
          </p:nvSpPr>
          <p:spPr>
            <a:xfrm rot="10800000">
              <a:off x="920960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0" name="Google Shape;1560;p18"/>
            <p:cNvSpPr/>
            <p:nvPr/>
          </p:nvSpPr>
          <p:spPr>
            <a:xfrm rot="10800000">
              <a:off x="1173823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1" name="Google Shape;1561;p18"/>
            <p:cNvSpPr/>
            <p:nvPr/>
          </p:nvSpPr>
          <p:spPr>
            <a:xfrm rot="10800000">
              <a:off x="1426656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2" name="Google Shape;1562;p18"/>
            <p:cNvSpPr/>
            <p:nvPr/>
          </p:nvSpPr>
          <p:spPr>
            <a:xfrm rot="10800000">
              <a:off x="1679490" y="401657"/>
              <a:ext cx="336949" cy="210502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3" name="Google Shape;1563;p18"/>
            <p:cNvSpPr/>
            <p:nvPr/>
          </p:nvSpPr>
          <p:spPr>
            <a:xfrm rot="10800000">
              <a:off x="1933053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4" name="Google Shape;1564;p18"/>
            <p:cNvSpPr/>
            <p:nvPr/>
          </p:nvSpPr>
          <p:spPr>
            <a:xfrm rot="10800000">
              <a:off x="1858707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5" name="Google Shape;1565;p18"/>
            <p:cNvSpPr/>
            <p:nvPr/>
          </p:nvSpPr>
          <p:spPr>
            <a:xfrm rot="10800000">
              <a:off x="175173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6" name="Google Shape;1566;p18"/>
            <p:cNvSpPr/>
            <p:nvPr/>
          </p:nvSpPr>
          <p:spPr>
            <a:xfrm rot="10800000">
              <a:off x="164546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7" name="Google Shape;1567;p18"/>
            <p:cNvSpPr/>
            <p:nvPr/>
          </p:nvSpPr>
          <p:spPr>
            <a:xfrm rot="10800000">
              <a:off x="153919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8" name="Google Shape;1568;p18"/>
            <p:cNvSpPr/>
            <p:nvPr/>
          </p:nvSpPr>
          <p:spPr>
            <a:xfrm rot="10800000">
              <a:off x="143289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9" name="Google Shape;1569;p18"/>
            <p:cNvSpPr/>
            <p:nvPr/>
          </p:nvSpPr>
          <p:spPr>
            <a:xfrm rot="10800000">
              <a:off x="132662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0" name="Google Shape;1570;p18"/>
            <p:cNvSpPr/>
            <p:nvPr/>
          </p:nvSpPr>
          <p:spPr>
            <a:xfrm rot="10800000">
              <a:off x="122035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1" name="Google Shape;1571;p18"/>
            <p:cNvSpPr/>
            <p:nvPr/>
          </p:nvSpPr>
          <p:spPr>
            <a:xfrm rot="10800000">
              <a:off x="1114084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2" name="Google Shape;1572;p18"/>
            <p:cNvSpPr/>
            <p:nvPr/>
          </p:nvSpPr>
          <p:spPr>
            <a:xfrm rot="10800000">
              <a:off x="1007784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3" name="Google Shape;1573;p18"/>
            <p:cNvSpPr/>
            <p:nvPr/>
          </p:nvSpPr>
          <p:spPr>
            <a:xfrm rot="10800000">
              <a:off x="900813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4" name="Google Shape;1574;p18"/>
            <p:cNvSpPr/>
            <p:nvPr/>
          </p:nvSpPr>
          <p:spPr>
            <a:xfrm rot="10800000">
              <a:off x="794543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75" name="Google Shape;1575;p18"/>
          <p:cNvGrpSpPr/>
          <p:nvPr/>
        </p:nvGrpSpPr>
        <p:grpSpPr>
          <a:xfrm flipH="1" rot="-5400000">
            <a:off x="7579155" y="3321200"/>
            <a:ext cx="979800" cy="3475150"/>
            <a:chOff x="327125" y="2375600"/>
            <a:chExt cx="979800" cy="3475150"/>
          </a:xfrm>
        </p:grpSpPr>
        <p:sp>
          <p:nvSpPr>
            <p:cNvPr id="1576" name="Google Shape;1576;p18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7" name="Google Shape;1577;p18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8" name="Google Shape;1578;p18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9" name="Google Shape;1579;p18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0" name="Google Shape;1580;p18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1" name="Google Shape;1581;p18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2" name="Google Shape;1582;p18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3" name="Google Shape;1583;p18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4" name="Google Shape;1584;p18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5" name="Google Shape;1585;p18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6" name="Google Shape;1586;p18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7" name="Google Shape;1587;p18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8" name="Google Shape;1588;p18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9" name="Google Shape;1589;p18"/>
            <p:cNvSpPr/>
            <p:nvPr/>
          </p:nvSpPr>
          <p:spPr>
            <a:xfrm>
              <a:off x="861250" y="3692600"/>
              <a:ext cx="445675" cy="1618350"/>
            </a:xfrm>
            <a:custGeom>
              <a:rect b="b" l="l" r="r" t="t"/>
              <a:pathLst>
                <a:path extrusionOk="0" fill="none" h="64734" w="17827">
                  <a:moveTo>
                    <a:pt x="17827" y="64733"/>
                  </a:moveTo>
                  <a:lnTo>
                    <a:pt x="4314" y="51221"/>
                  </a:lnTo>
                  <a:lnTo>
                    <a:pt x="4314" y="28258"/>
                  </a:lnTo>
                  <a:lnTo>
                    <a:pt x="0" y="23944"/>
                  </a:lnTo>
                  <a:lnTo>
                    <a:pt x="0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0" name="Google Shape;1590;p18"/>
            <p:cNvSpPr/>
            <p:nvPr/>
          </p:nvSpPr>
          <p:spPr>
            <a:xfrm>
              <a:off x="841275" y="3673200"/>
              <a:ext cx="39975" cy="40550"/>
            </a:xfrm>
            <a:custGeom>
              <a:rect b="b" l="l" r="r" t="t"/>
              <a:pathLst>
                <a:path extrusionOk="0" h="1622" w="1599">
                  <a:moveTo>
                    <a:pt x="799" y="1"/>
                  </a:moveTo>
                  <a:cubicBezTo>
                    <a:pt x="343" y="1"/>
                    <a:pt x="0" y="366"/>
                    <a:pt x="0" y="800"/>
                  </a:cubicBezTo>
                  <a:cubicBezTo>
                    <a:pt x="0" y="1256"/>
                    <a:pt x="343" y="1621"/>
                    <a:pt x="799" y="1621"/>
                  </a:cubicBezTo>
                  <a:cubicBezTo>
                    <a:pt x="1233" y="1621"/>
                    <a:pt x="1598" y="1256"/>
                    <a:pt x="1598" y="800"/>
                  </a:cubicBezTo>
                  <a:cubicBezTo>
                    <a:pt x="1598" y="366"/>
                    <a:pt x="1233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91" name="Google Shape;1591;p18"/>
          <p:cNvSpPr txBox="1"/>
          <p:nvPr>
            <p:ph type="title"/>
          </p:nvPr>
        </p:nvSpPr>
        <p:spPr>
          <a:xfrm>
            <a:off x="5173500" y="1639950"/>
            <a:ext cx="3250500" cy="50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92" name="Google Shape;1592;p18"/>
          <p:cNvSpPr txBox="1"/>
          <p:nvPr>
            <p:ph idx="1" type="subTitle"/>
          </p:nvPr>
        </p:nvSpPr>
        <p:spPr>
          <a:xfrm>
            <a:off x="5173375" y="2571750"/>
            <a:ext cx="3250500" cy="1503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5">
    <p:spTree>
      <p:nvGrpSpPr>
        <p:cNvPr id="1593" name="Shape 1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4" name="Google Shape;1594;p19"/>
          <p:cNvGrpSpPr/>
          <p:nvPr/>
        </p:nvGrpSpPr>
        <p:grpSpPr>
          <a:xfrm flipH="1">
            <a:off x="-370165" y="-2483486"/>
            <a:ext cx="7884219" cy="3433770"/>
            <a:chOff x="24125" y="294775"/>
            <a:chExt cx="7767703" cy="3383025"/>
          </a:xfrm>
        </p:grpSpPr>
        <p:sp>
          <p:nvSpPr>
            <p:cNvPr id="1595" name="Google Shape;1595;p19"/>
            <p:cNvSpPr/>
            <p:nvPr/>
          </p:nvSpPr>
          <p:spPr>
            <a:xfrm>
              <a:off x="1686375" y="607200"/>
              <a:ext cx="142125" cy="129550"/>
            </a:xfrm>
            <a:custGeom>
              <a:rect b="b" l="l" r="r" t="t"/>
              <a:pathLst>
                <a:path extrusionOk="0" h="5182" w="5685">
                  <a:moveTo>
                    <a:pt x="2834" y="1"/>
                  </a:moveTo>
                  <a:cubicBezTo>
                    <a:pt x="2169" y="1"/>
                    <a:pt x="1507" y="252"/>
                    <a:pt x="1005" y="754"/>
                  </a:cubicBezTo>
                  <a:cubicBezTo>
                    <a:pt x="1" y="1781"/>
                    <a:pt x="1" y="3402"/>
                    <a:pt x="1005" y="4429"/>
                  </a:cubicBezTo>
                  <a:cubicBezTo>
                    <a:pt x="1507" y="4931"/>
                    <a:pt x="2169" y="5182"/>
                    <a:pt x="2834" y="5182"/>
                  </a:cubicBezTo>
                  <a:cubicBezTo>
                    <a:pt x="3499" y="5182"/>
                    <a:pt x="4166" y="4931"/>
                    <a:pt x="4680" y="4429"/>
                  </a:cubicBezTo>
                  <a:cubicBezTo>
                    <a:pt x="5684" y="3402"/>
                    <a:pt x="5684" y="1781"/>
                    <a:pt x="4680" y="754"/>
                  </a:cubicBezTo>
                  <a:cubicBezTo>
                    <a:pt x="4166" y="252"/>
                    <a:pt x="3499" y="1"/>
                    <a:pt x="2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6" name="Google Shape;1596;p19"/>
            <p:cNvSpPr/>
            <p:nvPr/>
          </p:nvSpPr>
          <p:spPr>
            <a:xfrm>
              <a:off x="66098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7" name="Google Shape;1597;p19"/>
            <p:cNvSpPr/>
            <p:nvPr/>
          </p:nvSpPr>
          <p:spPr>
            <a:xfrm>
              <a:off x="67216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8" name="Google Shape;1598;p19"/>
            <p:cNvSpPr/>
            <p:nvPr/>
          </p:nvSpPr>
          <p:spPr>
            <a:xfrm>
              <a:off x="68340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9" name="Google Shape;1599;p19"/>
            <p:cNvSpPr/>
            <p:nvPr/>
          </p:nvSpPr>
          <p:spPr>
            <a:xfrm>
              <a:off x="69459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0" name="Google Shape;1600;p19"/>
            <p:cNvSpPr/>
            <p:nvPr/>
          </p:nvSpPr>
          <p:spPr>
            <a:xfrm>
              <a:off x="70577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607" y="3721"/>
                  </a:lnTo>
                  <a:lnTo>
                    <a:pt x="5980" y="3721"/>
                  </a:lnTo>
                  <a:lnTo>
                    <a:pt x="239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1" name="Google Shape;1601;p19"/>
            <p:cNvSpPr/>
            <p:nvPr/>
          </p:nvSpPr>
          <p:spPr>
            <a:xfrm>
              <a:off x="71701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2" name="Google Shape;1602;p19"/>
            <p:cNvSpPr/>
            <p:nvPr/>
          </p:nvSpPr>
          <p:spPr>
            <a:xfrm>
              <a:off x="728200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1" y="0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3" name="Google Shape;1603;p19"/>
            <p:cNvSpPr/>
            <p:nvPr/>
          </p:nvSpPr>
          <p:spPr>
            <a:xfrm>
              <a:off x="2406525" y="1218350"/>
              <a:ext cx="5385303" cy="1110475"/>
            </a:xfrm>
            <a:custGeom>
              <a:rect b="b" l="l" r="r" t="t"/>
              <a:pathLst>
                <a:path extrusionOk="0" h="44419" w="206136">
                  <a:moveTo>
                    <a:pt x="183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297"/>
                    <a:pt x="91" y="388"/>
                    <a:pt x="183" y="388"/>
                  </a:cubicBezTo>
                  <a:lnTo>
                    <a:pt x="31887" y="388"/>
                  </a:lnTo>
                  <a:lnTo>
                    <a:pt x="54507" y="23031"/>
                  </a:lnTo>
                  <a:lnTo>
                    <a:pt x="101870" y="23031"/>
                  </a:lnTo>
                  <a:lnTo>
                    <a:pt x="123257" y="44418"/>
                  </a:lnTo>
                  <a:lnTo>
                    <a:pt x="205930" y="44418"/>
                  </a:lnTo>
                  <a:cubicBezTo>
                    <a:pt x="206044" y="44418"/>
                    <a:pt x="206136" y="44327"/>
                    <a:pt x="206136" y="44213"/>
                  </a:cubicBezTo>
                  <a:cubicBezTo>
                    <a:pt x="206136" y="44122"/>
                    <a:pt x="206044" y="44030"/>
                    <a:pt x="205930" y="44030"/>
                  </a:cubicBezTo>
                  <a:lnTo>
                    <a:pt x="123417" y="44030"/>
                  </a:lnTo>
                  <a:lnTo>
                    <a:pt x="102029" y="22643"/>
                  </a:lnTo>
                  <a:lnTo>
                    <a:pt x="54667" y="22643"/>
                  </a:lnTo>
                  <a:lnTo>
                    <a:pt x="320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4" name="Google Shape;1604;p19"/>
            <p:cNvSpPr/>
            <p:nvPr/>
          </p:nvSpPr>
          <p:spPr>
            <a:xfrm>
              <a:off x="987925" y="355975"/>
              <a:ext cx="6210225" cy="1468400"/>
            </a:xfrm>
            <a:custGeom>
              <a:rect b="b" l="l" r="r" t="t"/>
              <a:pathLst>
                <a:path extrusionOk="0" h="58736" w="248409">
                  <a:moveTo>
                    <a:pt x="248203" y="1"/>
                  </a:moveTo>
                  <a:cubicBezTo>
                    <a:pt x="248151" y="1"/>
                    <a:pt x="248100" y="18"/>
                    <a:pt x="248066" y="52"/>
                  </a:cubicBezTo>
                  <a:lnTo>
                    <a:pt x="196663" y="51455"/>
                  </a:lnTo>
                  <a:lnTo>
                    <a:pt x="175778" y="51455"/>
                  </a:lnTo>
                  <a:lnTo>
                    <a:pt x="155760" y="31460"/>
                  </a:lnTo>
                  <a:lnTo>
                    <a:pt x="121112" y="31460"/>
                  </a:lnTo>
                  <a:lnTo>
                    <a:pt x="94200" y="58371"/>
                  </a:lnTo>
                  <a:lnTo>
                    <a:pt x="183" y="58371"/>
                  </a:lnTo>
                  <a:cubicBezTo>
                    <a:pt x="92" y="58371"/>
                    <a:pt x="0" y="58439"/>
                    <a:pt x="0" y="58553"/>
                  </a:cubicBezTo>
                  <a:cubicBezTo>
                    <a:pt x="0" y="58645"/>
                    <a:pt x="92" y="58736"/>
                    <a:pt x="183" y="58736"/>
                  </a:cubicBezTo>
                  <a:lnTo>
                    <a:pt x="94360" y="58736"/>
                  </a:lnTo>
                  <a:lnTo>
                    <a:pt x="121248" y="31848"/>
                  </a:lnTo>
                  <a:lnTo>
                    <a:pt x="155623" y="31848"/>
                  </a:lnTo>
                  <a:lnTo>
                    <a:pt x="175618" y="51843"/>
                  </a:lnTo>
                  <a:lnTo>
                    <a:pt x="196823" y="51843"/>
                  </a:lnTo>
                  <a:lnTo>
                    <a:pt x="248340" y="326"/>
                  </a:lnTo>
                  <a:cubicBezTo>
                    <a:pt x="248408" y="235"/>
                    <a:pt x="248408" y="121"/>
                    <a:pt x="248340" y="52"/>
                  </a:cubicBezTo>
                  <a:cubicBezTo>
                    <a:pt x="248306" y="18"/>
                    <a:pt x="248254" y="1"/>
                    <a:pt x="2482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5" name="Google Shape;1605;p19"/>
            <p:cNvSpPr/>
            <p:nvPr/>
          </p:nvSpPr>
          <p:spPr>
            <a:xfrm>
              <a:off x="1265250" y="1389550"/>
              <a:ext cx="6299250" cy="1955000"/>
            </a:xfrm>
            <a:custGeom>
              <a:rect b="b" l="l" r="r" t="t"/>
              <a:pathLst>
                <a:path extrusionOk="0" h="78200" w="251970">
                  <a:moveTo>
                    <a:pt x="389" y="0"/>
                  </a:moveTo>
                  <a:cubicBezTo>
                    <a:pt x="160" y="0"/>
                    <a:pt x="1" y="183"/>
                    <a:pt x="1" y="388"/>
                  </a:cubicBezTo>
                  <a:cubicBezTo>
                    <a:pt x="1" y="593"/>
                    <a:pt x="160" y="776"/>
                    <a:pt x="389" y="776"/>
                  </a:cubicBezTo>
                  <a:lnTo>
                    <a:pt x="66217" y="776"/>
                  </a:lnTo>
                  <a:lnTo>
                    <a:pt x="89179" y="23738"/>
                  </a:lnTo>
                  <a:lnTo>
                    <a:pt x="125197" y="23738"/>
                  </a:lnTo>
                  <a:lnTo>
                    <a:pt x="179659" y="78199"/>
                  </a:lnTo>
                  <a:lnTo>
                    <a:pt x="251581" y="78199"/>
                  </a:lnTo>
                  <a:cubicBezTo>
                    <a:pt x="251787" y="78199"/>
                    <a:pt x="251969" y="78040"/>
                    <a:pt x="251969" y="77834"/>
                  </a:cubicBezTo>
                  <a:cubicBezTo>
                    <a:pt x="251969" y="77606"/>
                    <a:pt x="251787" y="77446"/>
                    <a:pt x="251581" y="77446"/>
                  </a:cubicBezTo>
                  <a:lnTo>
                    <a:pt x="179978" y="77446"/>
                  </a:lnTo>
                  <a:lnTo>
                    <a:pt x="125517" y="22962"/>
                  </a:lnTo>
                  <a:lnTo>
                    <a:pt x="89499" y="22962"/>
                  </a:lnTo>
                  <a:lnTo>
                    <a:pt x="66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6" name="Google Shape;1606;p19"/>
            <p:cNvSpPr/>
            <p:nvPr/>
          </p:nvSpPr>
          <p:spPr>
            <a:xfrm>
              <a:off x="1631600" y="1974425"/>
              <a:ext cx="6160000" cy="1095650"/>
            </a:xfrm>
            <a:custGeom>
              <a:rect b="b" l="l" r="r" t="t"/>
              <a:pathLst>
                <a:path extrusionOk="0" h="43826" w="246400">
                  <a:moveTo>
                    <a:pt x="183" y="1"/>
                  </a:moveTo>
                  <a:cubicBezTo>
                    <a:pt x="69" y="1"/>
                    <a:pt x="0" y="92"/>
                    <a:pt x="0" y="206"/>
                  </a:cubicBezTo>
                  <a:cubicBezTo>
                    <a:pt x="0" y="298"/>
                    <a:pt x="69" y="389"/>
                    <a:pt x="183" y="389"/>
                  </a:cubicBezTo>
                  <a:lnTo>
                    <a:pt x="61286" y="389"/>
                  </a:lnTo>
                  <a:lnTo>
                    <a:pt x="104723" y="43825"/>
                  </a:lnTo>
                  <a:lnTo>
                    <a:pt x="165210" y="43825"/>
                  </a:lnTo>
                  <a:lnTo>
                    <a:pt x="207414" y="1599"/>
                  </a:lnTo>
                  <a:lnTo>
                    <a:pt x="246217" y="1599"/>
                  </a:lnTo>
                  <a:cubicBezTo>
                    <a:pt x="246308" y="1599"/>
                    <a:pt x="246400" y="1507"/>
                    <a:pt x="246400" y="1416"/>
                  </a:cubicBezTo>
                  <a:cubicBezTo>
                    <a:pt x="246400" y="1302"/>
                    <a:pt x="246308" y="1233"/>
                    <a:pt x="246217" y="1233"/>
                  </a:cubicBezTo>
                  <a:lnTo>
                    <a:pt x="207254" y="1233"/>
                  </a:lnTo>
                  <a:lnTo>
                    <a:pt x="165050" y="43437"/>
                  </a:lnTo>
                  <a:lnTo>
                    <a:pt x="104883" y="43437"/>
                  </a:lnTo>
                  <a:lnTo>
                    <a:pt x="614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7" name="Google Shape;1607;p19"/>
            <p:cNvSpPr/>
            <p:nvPr/>
          </p:nvSpPr>
          <p:spPr>
            <a:xfrm>
              <a:off x="1978550" y="331575"/>
              <a:ext cx="4691750" cy="1289675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8" name="Google Shape;1608;p19"/>
            <p:cNvSpPr/>
            <p:nvPr/>
          </p:nvSpPr>
          <p:spPr>
            <a:xfrm>
              <a:off x="937150" y="2104550"/>
              <a:ext cx="6622775" cy="1510475"/>
            </a:xfrm>
            <a:custGeom>
              <a:rect b="b" l="l" r="r" t="t"/>
              <a:pathLst>
                <a:path extrusionOk="0" h="60419" w="264911">
                  <a:moveTo>
                    <a:pt x="183" y="0"/>
                  </a:moveTo>
                  <a:cubicBezTo>
                    <a:pt x="91" y="0"/>
                    <a:pt x="0" y="69"/>
                    <a:pt x="0" y="183"/>
                  </a:cubicBezTo>
                  <a:cubicBezTo>
                    <a:pt x="0" y="297"/>
                    <a:pt x="91" y="365"/>
                    <a:pt x="183" y="365"/>
                  </a:cubicBezTo>
                  <a:lnTo>
                    <a:pt x="57177" y="365"/>
                  </a:lnTo>
                  <a:lnTo>
                    <a:pt x="70941" y="14129"/>
                  </a:lnTo>
                  <a:lnTo>
                    <a:pt x="129214" y="14129"/>
                  </a:lnTo>
                  <a:lnTo>
                    <a:pt x="175504" y="60419"/>
                  </a:lnTo>
                  <a:lnTo>
                    <a:pt x="203419" y="60419"/>
                  </a:lnTo>
                  <a:lnTo>
                    <a:pt x="232316" y="31499"/>
                  </a:lnTo>
                  <a:lnTo>
                    <a:pt x="264705" y="31499"/>
                  </a:lnTo>
                  <a:cubicBezTo>
                    <a:pt x="264819" y="31499"/>
                    <a:pt x="264911" y="31430"/>
                    <a:pt x="264911" y="31316"/>
                  </a:cubicBezTo>
                  <a:cubicBezTo>
                    <a:pt x="264911" y="31225"/>
                    <a:pt x="264819" y="31134"/>
                    <a:pt x="264705" y="31134"/>
                  </a:cubicBezTo>
                  <a:lnTo>
                    <a:pt x="232156" y="31134"/>
                  </a:lnTo>
                  <a:lnTo>
                    <a:pt x="203259" y="60031"/>
                  </a:lnTo>
                  <a:lnTo>
                    <a:pt x="175664" y="60031"/>
                  </a:lnTo>
                  <a:lnTo>
                    <a:pt x="129374" y="13764"/>
                  </a:lnTo>
                  <a:lnTo>
                    <a:pt x="71101" y="13764"/>
                  </a:lnTo>
                  <a:lnTo>
                    <a:pt x="5733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9" name="Google Shape;1609;p19"/>
            <p:cNvSpPr/>
            <p:nvPr/>
          </p:nvSpPr>
          <p:spPr>
            <a:xfrm>
              <a:off x="1664700" y="294775"/>
              <a:ext cx="3135650" cy="766675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0" name="Google Shape;1610;p19"/>
            <p:cNvSpPr/>
            <p:nvPr/>
          </p:nvSpPr>
          <p:spPr>
            <a:xfrm>
              <a:off x="100600" y="2193550"/>
              <a:ext cx="3410675" cy="530725"/>
            </a:xfrm>
            <a:custGeom>
              <a:rect b="b" l="l" r="r" t="t"/>
              <a:pathLst>
                <a:path extrusionOk="0" h="21229" w="136427">
                  <a:moveTo>
                    <a:pt x="20748" y="1"/>
                  </a:moveTo>
                  <a:lnTo>
                    <a:pt x="160" y="20589"/>
                  </a:lnTo>
                  <a:cubicBezTo>
                    <a:pt x="0" y="20726"/>
                    <a:pt x="0" y="20977"/>
                    <a:pt x="160" y="21114"/>
                  </a:cubicBezTo>
                  <a:cubicBezTo>
                    <a:pt x="228" y="21205"/>
                    <a:pt x="342" y="21228"/>
                    <a:pt x="434" y="21228"/>
                  </a:cubicBezTo>
                  <a:cubicBezTo>
                    <a:pt x="525" y="21228"/>
                    <a:pt x="616" y="21205"/>
                    <a:pt x="708" y="21114"/>
                  </a:cubicBezTo>
                  <a:lnTo>
                    <a:pt x="21045" y="777"/>
                  </a:lnTo>
                  <a:lnTo>
                    <a:pt x="85390" y="777"/>
                  </a:lnTo>
                  <a:lnTo>
                    <a:pt x="103307" y="18672"/>
                  </a:lnTo>
                  <a:lnTo>
                    <a:pt x="136039" y="18672"/>
                  </a:lnTo>
                  <a:cubicBezTo>
                    <a:pt x="136267" y="18672"/>
                    <a:pt x="136427" y="18512"/>
                    <a:pt x="136427" y="18307"/>
                  </a:cubicBezTo>
                  <a:cubicBezTo>
                    <a:pt x="136427" y="18078"/>
                    <a:pt x="136267" y="17919"/>
                    <a:pt x="136039" y="17919"/>
                  </a:cubicBezTo>
                  <a:lnTo>
                    <a:pt x="103627" y="17919"/>
                  </a:lnTo>
                  <a:lnTo>
                    <a:pt x="857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1" name="Google Shape;1611;p19"/>
            <p:cNvSpPr/>
            <p:nvPr/>
          </p:nvSpPr>
          <p:spPr>
            <a:xfrm>
              <a:off x="106300" y="832600"/>
              <a:ext cx="2024625" cy="395475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2" name="Google Shape;1612;p19"/>
            <p:cNvSpPr/>
            <p:nvPr/>
          </p:nvSpPr>
          <p:spPr>
            <a:xfrm>
              <a:off x="24125" y="1108225"/>
              <a:ext cx="1654850" cy="513025"/>
            </a:xfrm>
            <a:custGeom>
              <a:rect b="b" l="l" r="r" t="t"/>
              <a:pathLst>
                <a:path extrusionOk="0" h="20521" w="66194">
                  <a:moveTo>
                    <a:pt x="183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5245" y="388"/>
                  </a:lnTo>
                  <a:lnTo>
                    <a:pt x="45377" y="20520"/>
                  </a:lnTo>
                  <a:lnTo>
                    <a:pt x="66011" y="20520"/>
                  </a:lnTo>
                  <a:cubicBezTo>
                    <a:pt x="66103" y="20520"/>
                    <a:pt x="66194" y="20429"/>
                    <a:pt x="66194" y="20337"/>
                  </a:cubicBezTo>
                  <a:cubicBezTo>
                    <a:pt x="66194" y="20223"/>
                    <a:pt x="66103" y="20132"/>
                    <a:pt x="66011" y="20132"/>
                  </a:cubicBezTo>
                  <a:lnTo>
                    <a:pt x="45537" y="20132"/>
                  </a:lnTo>
                  <a:lnTo>
                    <a:pt x="25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3" name="Google Shape;1613;p19"/>
            <p:cNvSpPr/>
            <p:nvPr/>
          </p:nvSpPr>
          <p:spPr>
            <a:xfrm>
              <a:off x="24125" y="1371850"/>
              <a:ext cx="979225" cy="45197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4" name="Google Shape;1614;p19"/>
            <p:cNvSpPr/>
            <p:nvPr/>
          </p:nvSpPr>
          <p:spPr>
            <a:xfrm>
              <a:off x="5585500" y="1408375"/>
              <a:ext cx="1529900" cy="580350"/>
            </a:xfrm>
            <a:custGeom>
              <a:rect b="b" l="l" r="r" t="t"/>
              <a:pathLst>
                <a:path extrusionOk="0" h="23214" w="61196">
                  <a:moveTo>
                    <a:pt x="49121" y="0"/>
                  </a:moveTo>
                  <a:lnTo>
                    <a:pt x="26661" y="22460"/>
                  </a:lnTo>
                  <a:lnTo>
                    <a:pt x="389" y="22460"/>
                  </a:lnTo>
                  <a:cubicBezTo>
                    <a:pt x="161" y="22460"/>
                    <a:pt x="1" y="22620"/>
                    <a:pt x="1" y="22848"/>
                  </a:cubicBezTo>
                  <a:cubicBezTo>
                    <a:pt x="1" y="23054"/>
                    <a:pt x="161" y="23214"/>
                    <a:pt x="389" y="23214"/>
                  </a:cubicBezTo>
                  <a:lnTo>
                    <a:pt x="26980" y="23214"/>
                  </a:lnTo>
                  <a:lnTo>
                    <a:pt x="49441" y="776"/>
                  </a:lnTo>
                  <a:lnTo>
                    <a:pt x="60808" y="776"/>
                  </a:lnTo>
                  <a:cubicBezTo>
                    <a:pt x="61013" y="776"/>
                    <a:pt x="61196" y="594"/>
                    <a:pt x="61196" y="388"/>
                  </a:cubicBezTo>
                  <a:cubicBezTo>
                    <a:pt x="61196" y="183"/>
                    <a:pt x="61013" y="0"/>
                    <a:pt x="60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5" name="Google Shape;1615;p19"/>
            <p:cNvSpPr/>
            <p:nvPr/>
          </p:nvSpPr>
          <p:spPr>
            <a:xfrm>
              <a:off x="5953000" y="35431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5022" y="1416"/>
                    <a:pt x="5022" y="2694"/>
                  </a:cubicBezTo>
                  <a:cubicBezTo>
                    <a:pt x="5022" y="3949"/>
                    <a:pt x="3972" y="4999"/>
                    <a:pt x="2694" y="4999"/>
                  </a:cubicBezTo>
                  <a:cubicBezTo>
                    <a:pt x="1416" y="4999"/>
                    <a:pt x="388" y="3949"/>
                    <a:pt x="388" y="2694"/>
                  </a:cubicBezTo>
                  <a:cubicBezTo>
                    <a:pt x="388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187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187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6" name="Google Shape;1616;p19"/>
            <p:cNvSpPr/>
            <p:nvPr/>
          </p:nvSpPr>
          <p:spPr>
            <a:xfrm>
              <a:off x="5976400" y="356650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58"/>
                  </a:cubicBezTo>
                  <a:cubicBezTo>
                    <a:pt x="0" y="2717"/>
                    <a:pt x="799" y="3493"/>
                    <a:pt x="1758" y="3493"/>
                  </a:cubicBezTo>
                  <a:cubicBezTo>
                    <a:pt x="2739" y="3493"/>
                    <a:pt x="3515" y="2717"/>
                    <a:pt x="3515" y="1758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7" name="Google Shape;1617;p19"/>
            <p:cNvSpPr/>
            <p:nvPr/>
          </p:nvSpPr>
          <p:spPr>
            <a:xfrm>
              <a:off x="5421175" y="22563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2"/>
                    <a:pt x="3972" y="5022"/>
                    <a:pt x="2694" y="5022"/>
                  </a:cubicBezTo>
                  <a:cubicBezTo>
                    <a:pt x="1415" y="5022"/>
                    <a:pt x="365" y="3972"/>
                    <a:pt x="365" y="2694"/>
                  </a:cubicBezTo>
                  <a:cubicBezTo>
                    <a:pt x="365" y="1416"/>
                    <a:pt x="1415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8" name="Google Shape;1618;p19"/>
            <p:cNvSpPr/>
            <p:nvPr/>
          </p:nvSpPr>
          <p:spPr>
            <a:xfrm>
              <a:off x="5444575" y="22797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0"/>
                  </a:moveTo>
                  <a:cubicBezTo>
                    <a:pt x="776" y="0"/>
                    <a:pt x="0" y="799"/>
                    <a:pt x="0" y="1758"/>
                  </a:cubicBezTo>
                  <a:cubicBezTo>
                    <a:pt x="0" y="2739"/>
                    <a:pt x="776" y="3516"/>
                    <a:pt x="1758" y="3516"/>
                  </a:cubicBezTo>
                  <a:cubicBezTo>
                    <a:pt x="2716" y="3516"/>
                    <a:pt x="3515" y="2739"/>
                    <a:pt x="3515" y="1758"/>
                  </a:cubicBezTo>
                  <a:cubicBezTo>
                    <a:pt x="3515" y="799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9" name="Google Shape;1619;p19"/>
            <p:cNvSpPr/>
            <p:nvPr/>
          </p:nvSpPr>
          <p:spPr>
            <a:xfrm>
              <a:off x="5459400" y="19122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0" name="Google Shape;1620;p19"/>
            <p:cNvSpPr/>
            <p:nvPr/>
          </p:nvSpPr>
          <p:spPr>
            <a:xfrm>
              <a:off x="5482800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99" y="1"/>
                    <a:pt x="0" y="777"/>
                    <a:pt x="0" y="1758"/>
                  </a:cubicBezTo>
                  <a:cubicBezTo>
                    <a:pt x="0" y="2717"/>
                    <a:pt x="799" y="3516"/>
                    <a:pt x="1758" y="3516"/>
                  </a:cubicBezTo>
                  <a:cubicBezTo>
                    <a:pt x="2739" y="3516"/>
                    <a:pt x="3515" y="2717"/>
                    <a:pt x="3515" y="1758"/>
                  </a:cubicBezTo>
                  <a:cubicBezTo>
                    <a:pt x="3515" y="777"/>
                    <a:pt x="2739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1" name="Google Shape;1621;p19"/>
            <p:cNvSpPr/>
            <p:nvPr/>
          </p:nvSpPr>
          <p:spPr>
            <a:xfrm>
              <a:off x="4736975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7" y="1"/>
                    <a:pt x="1" y="777"/>
                    <a:pt x="1" y="1758"/>
                  </a:cubicBezTo>
                  <a:cubicBezTo>
                    <a:pt x="1" y="2717"/>
                    <a:pt x="777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2" name="Google Shape;1622;p19"/>
            <p:cNvSpPr/>
            <p:nvPr/>
          </p:nvSpPr>
          <p:spPr>
            <a:xfrm>
              <a:off x="7044625" y="263295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35"/>
                  </a:cubicBezTo>
                  <a:cubicBezTo>
                    <a:pt x="0" y="2716"/>
                    <a:pt x="799" y="3493"/>
                    <a:pt x="1758" y="3493"/>
                  </a:cubicBezTo>
                  <a:cubicBezTo>
                    <a:pt x="2739" y="3493"/>
                    <a:pt x="3515" y="2716"/>
                    <a:pt x="3515" y="1735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3" name="Google Shape;1623;p19"/>
            <p:cNvSpPr/>
            <p:nvPr/>
          </p:nvSpPr>
          <p:spPr>
            <a:xfrm>
              <a:off x="4222850" y="1085400"/>
              <a:ext cx="134675" cy="134675"/>
            </a:xfrm>
            <a:custGeom>
              <a:rect b="b" l="l" r="r" t="t"/>
              <a:pathLst>
                <a:path extrusionOk="0" h="5387" w="5387">
                  <a:moveTo>
                    <a:pt x="2694" y="388"/>
                  </a:moveTo>
                  <a:cubicBezTo>
                    <a:pt x="3972" y="388"/>
                    <a:pt x="5022" y="1415"/>
                    <a:pt x="5022" y="2694"/>
                  </a:cubicBezTo>
                  <a:cubicBezTo>
                    <a:pt x="5022" y="3972"/>
                    <a:pt x="3972" y="4999"/>
                    <a:pt x="2694" y="4999"/>
                  </a:cubicBezTo>
                  <a:cubicBezTo>
                    <a:pt x="1415" y="4999"/>
                    <a:pt x="388" y="3972"/>
                    <a:pt x="388" y="2694"/>
                  </a:cubicBezTo>
                  <a:cubicBezTo>
                    <a:pt x="388" y="1415"/>
                    <a:pt x="1415" y="388"/>
                    <a:pt x="2694" y="388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7"/>
                    <a:pt x="1210" y="5387"/>
                    <a:pt x="2694" y="5387"/>
                  </a:cubicBezTo>
                  <a:cubicBezTo>
                    <a:pt x="4177" y="5387"/>
                    <a:pt x="5387" y="4177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4" name="Google Shape;1624;p19"/>
            <p:cNvSpPr/>
            <p:nvPr/>
          </p:nvSpPr>
          <p:spPr>
            <a:xfrm>
              <a:off x="4246800" y="1108775"/>
              <a:ext cx="87350" cy="87925"/>
            </a:xfrm>
            <a:custGeom>
              <a:rect b="b" l="l" r="r" t="t"/>
              <a:pathLst>
                <a:path extrusionOk="0" h="3517" w="3494">
                  <a:moveTo>
                    <a:pt x="1736" y="1"/>
                  </a:moveTo>
                  <a:cubicBezTo>
                    <a:pt x="777" y="1"/>
                    <a:pt x="1" y="800"/>
                    <a:pt x="1" y="1759"/>
                  </a:cubicBezTo>
                  <a:cubicBezTo>
                    <a:pt x="1" y="2717"/>
                    <a:pt x="777" y="3516"/>
                    <a:pt x="1736" y="3516"/>
                  </a:cubicBezTo>
                  <a:cubicBezTo>
                    <a:pt x="2717" y="3516"/>
                    <a:pt x="3493" y="2717"/>
                    <a:pt x="3493" y="1759"/>
                  </a:cubicBezTo>
                  <a:cubicBezTo>
                    <a:pt x="3493" y="800"/>
                    <a:pt x="2717" y="1"/>
                    <a:pt x="17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5" name="Google Shape;1625;p19"/>
            <p:cNvSpPr/>
            <p:nvPr/>
          </p:nvSpPr>
          <p:spPr>
            <a:xfrm>
              <a:off x="3502700" y="25850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19"/>
            <p:cNvSpPr/>
            <p:nvPr/>
          </p:nvSpPr>
          <p:spPr>
            <a:xfrm>
              <a:off x="3526100" y="2608400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6" y="1"/>
                    <a:pt x="0" y="777"/>
                    <a:pt x="0" y="1758"/>
                  </a:cubicBezTo>
                  <a:cubicBezTo>
                    <a:pt x="0" y="2717"/>
                    <a:pt x="776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19"/>
            <p:cNvSpPr/>
            <p:nvPr/>
          </p:nvSpPr>
          <p:spPr>
            <a:xfrm>
              <a:off x="2281550" y="115615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2"/>
                    <a:pt x="3972" y="4999"/>
                    <a:pt x="2694" y="4999"/>
                  </a:cubicBezTo>
                  <a:cubicBezTo>
                    <a:pt x="1416" y="4999"/>
                    <a:pt x="366" y="3972"/>
                    <a:pt x="366" y="2694"/>
                  </a:cubicBezTo>
                  <a:cubicBezTo>
                    <a:pt x="366" y="1416"/>
                    <a:pt x="1416" y="366"/>
                    <a:pt x="2694" y="366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19"/>
            <p:cNvSpPr/>
            <p:nvPr/>
          </p:nvSpPr>
          <p:spPr>
            <a:xfrm>
              <a:off x="2304950" y="1179550"/>
              <a:ext cx="87325" cy="87900"/>
            </a:xfrm>
            <a:custGeom>
              <a:rect b="b" l="l" r="r" t="t"/>
              <a:pathLst>
                <a:path extrusionOk="0" h="3516" w="3493">
                  <a:moveTo>
                    <a:pt x="1758" y="0"/>
                  </a:moveTo>
                  <a:cubicBezTo>
                    <a:pt x="776" y="0"/>
                    <a:pt x="0" y="776"/>
                    <a:pt x="0" y="1758"/>
                  </a:cubicBezTo>
                  <a:cubicBezTo>
                    <a:pt x="0" y="2717"/>
                    <a:pt x="776" y="3515"/>
                    <a:pt x="1758" y="3515"/>
                  </a:cubicBezTo>
                  <a:cubicBezTo>
                    <a:pt x="2716" y="3515"/>
                    <a:pt x="3493" y="2717"/>
                    <a:pt x="3493" y="1758"/>
                  </a:cubicBezTo>
                  <a:cubicBezTo>
                    <a:pt x="3493" y="776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19"/>
            <p:cNvSpPr/>
            <p:nvPr/>
          </p:nvSpPr>
          <p:spPr>
            <a:xfrm>
              <a:off x="1577950" y="1004925"/>
              <a:ext cx="94750" cy="94750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0" name="Google Shape;1630;p19"/>
            <p:cNvSpPr/>
            <p:nvPr/>
          </p:nvSpPr>
          <p:spPr>
            <a:xfrm>
              <a:off x="1595075" y="1022050"/>
              <a:ext cx="59950" cy="59950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1" name="Google Shape;1631;p19"/>
            <p:cNvSpPr/>
            <p:nvPr/>
          </p:nvSpPr>
          <p:spPr>
            <a:xfrm>
              <a:off x="2892125" y="11704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310" y="4246"/>
                    <a:pt x="4246" y="3287"/>
                    <a:pt x="4246" y="2123"/>
                  </a:cubicBezTo>
                  <a:cubicBezTo>
                    <a:pt x="4246" y="936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19"/>
            <p:cNvSpPr/>
            <p:nvPr/>
          </p:nvSpPr>
          <p:spPr>
            <a:xfrm>
              <a:off x="7004675" y="136615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36" y="0"/>
                    <a:pt x="0" y="959"/>
                    <a:pt x="0" y="2123"/>
                  </a:cubicBezTo>
                  <a:cubicBezTo>
                    <a:pt x="0" y="3310"/>
                    <a:pt x="936" y="4246"/>
                    <a:pt x="2123" y="4246"/>
                  </a:cubicBezTo>
                  <a:cubicBezTo>
                    <a:pt x="3287" y="4246"/>
                    <a:pt x="4246" y="3310"/>
                    <a:pt x="4246" y="2123"/>
                  </a:cubicBezTo>
                  <a:cubicBezTo>
                    <a:pt x="4246" y="959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19"/>
            <p:cNvSpPr/>
            <p:nvPr/>
          </p:nvSpPr>
          <p:spPr>
            <a:xfrm>
              <a:off x="6446600" y="227060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59"/>
                    <a:pt x="0" y="2123"/>
                  </a:cubicBezTo>
                  <a:cubicBezTo>
                    <a:pt x="0" y="3310"/>
                    <a:pt x="959" y="4246"/>
                    <a:pt x="2123" y="4246"/>
                  </a:cubicBezTo>
                  <a:cubicBezTo>
                    <a:pt x="3310" y="4246"/>
                    <a:pt x="4246" y="3310"/>
                    <a:pt x="4246" y="2123"/>
                  </a:cubicBezTo>
                  <a:cubicBezTo>
                    <a:pt x="4246" y="959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4" name="Google Shape;1634;p19"/>
            <p:cNvSpPr/>
            <p:nvPr/>
          </p:nvSpPr>
          <p:spPr>
            <a:xfrm>
              <a:off x="6258275" y="3300575"/>
              <a:ext cx="69650" cy="69650"/>
            </a:xfrm>
            <a:custGeom>
              <a:rect b="b" l="l" r="r" t="t"/>
              <a:pathLst>
                <a:path extrusionOk="0" h="2786" w="2786">
                  <a:moveTo>
                    <a:pt x="1393" y="1"/>
                  </a:moveTo>
                  <a:cubicBezTo>
                    <a:pt x="617" y="1"/>
                    <a:pt x="1" y="617"/>
                    <a:pt x="1" y="1393"/>
                  </a:cubicBezTo>
                  <a:cubicBezTo>
                    <a:pt x="1" y="2146"/>
                    <a:pt x="617" y="2786"/>
                    <a:pt x="1393" y="2786"/>
                  </a:cubicBezTo>
                  <a:cubicBezTo>
                    <a:pt x="2169" y="2786"/>
                    <a:pt x="2786" y="2146"/>
                    <a:pt x="2786" y="1393"/>
                  </a:cubicBezTo>
                  <a:cubicBezTo>
                    <a:pt x="2786" y="617"/>
                    <a:pt x="2169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5" name="Google Shape;1635;p19"/>
            <p:cNvSpPr/>
            <p:nvPr/>
          </p:nvSpPr>
          <p:spPr>
            <a:xfrm>
              <a:off x="4746100" y="3030675"/>
              <a:ext cx="69650" cy="69075"/>
            </a:xfrm>
            <a:custGeom>
              <a:rect b="b" l="l" r="r" t="t"/>
              <a:pathLst>
                <a:path extrusionOk="0" h="2763" w="2786">
                  <a:moveTo>
                    <a:pt x="1393" y="0"/>
                  </a:moveTo>
                  <a:cubicBezTo>
                    <a:pt x="617" y="0"/>
                    <a:pt x="1" y="617"/>
                    <a:pt x="1" y="1393"/>
                  </a:cubicBezTo>
                  <a:cubicBezTo>
                    <a:pt x="1" y="2146"/>
                    <a:pt x="617" y="2762"/>
                    <a:pt x="1393" y="2762"/>
                  </a:cubicBezTo>
                  <a:cubicBezTo>
                    <a:pt x="2169" y="2762"/>
                    <a:pt x="2786" y="2146"/>
                    <a:pt x="2786" y="1393"/>
                  </a:cubicBezTo>
                  <a:cubicBezTo>
                    <a:pt x="2786" y="617"/>
                    <a:pt x="2169" y="0"/>
                    <a:pt x="1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19"/>
            <p:cNvSpPr/>
            <p:nvPr/>
          </p:nvSpPr>
          <p:spPr>
            <a:xfrm>
              <a:off x="5111875" y="1378700"/>
              <a:ext cx="106175" cy="106150"/>
            </a:xfrm>
            <a:custGeom>
              <a:rect b="b" l="l" r="r" t="t"/>
              <a:pathLst>
                <a:path extrusionOk="0" h="4246" w="4247">
                  <a:moveTo>
                    <a:pt x="2124" y="0"/>
                  </a:moveTo>
                  <a:cubicBezTo>
                    <a:pt x="960" y="0"/>
                    <a:pt x="1" y="959"/>
                    <a:pt x="1" y="2123"/>
                  </a:cubicBezTo>
                  <a:cubicBezTo>
                    <a:pt x="1" y="3310"/>
                    <a:pt x="960" y="4246"/>
                    <a:pt x="2124" y="4246"/>
                  </a:cubicBezTo>
                  <a:cubicBezTo>
                    <a:pt x="3288" y="4246"/>
                    <a:pt x="4246" y="3310"/>
                    <a:pt x="4246" y="2123"/>
                  </a:cubicBezTo>
                  <a:cubicBezTo>
                    <a:pt x="4246" y="959"/>
                    <a:pt x="3288" y="0"/>
                    <a:pt x="2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19"/>
            <p:cNvSpPr/>
            <p:nvPr/>
          </p:nvSpPr>
          <p:spPr>
            <a:xfrm>
              <a:off x="5692225" y="1404950"/>
              <a:ext cx="75350" cy="74775"/>
            </a:xfrm>
            <a:custGeom>
              <a:rect b="b" l="l" r="r" t="t"/>
              <a:pathLst>
                <a:path extrusionOk="0" h="2991" w="3014">
                  <a:moveTo>
                    <a:pt x="1507" y="0"/>
                  </a:moveTo>
                  <a:cubicBezTo>
                    <a:pt x="685" y="0"/>
                    <a:pt x="0" y="662"/>
                    <a:pt x="0" y="1507"/>
                  </a:cubicBezTo>
                  <a:cubicBezTo>
                    <a:pt x="0" y="2328"/>
                    <a:pt x="685" y="2990"/>
                    <a:pt x="1507" y="2990"/>
                  </a:cubicBezTo>
                  <a:cubicBezTo>
                    <a:pt x="2328" y="2990"/>
                    <a:pt x="3013" y="2328"/>
                    <a:pt x="3013" y="1507"/>
                  </a:cubicBezTo>
                  <a:cubicBezTo>
                    <a:pt x="3013" y="662"/>
                    <a:pt x="2328" y="0"/>
                    <a:pt x="1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8" name="Google Shape;1638;p19"/>
            <p:cNvSpPr/>
            <p:nvPr/>
          </p:nvSpPr>
          <p:spPr>
            <a:xfrm>
              <a:off x="5821750" y="1469425"/>
              <a:ext cx="79350" cy="79350"/>
            </a:xfrm>
            <a:custGeom>
              <a:rect b="b" l="l" r="r" t="t"/>
              <a:pathLst>
                <a:path extrusionOk="0" h="3174" w="3174">
                  <a:moveTo>
                    <a:pt x="1598" y="1"/>
                  </a:moveTo>
                  <a:cubicBezTo>
                    <a:pt x="708" y="1"/>
                    <a:pt x="1" y="708"/>
                    <a:pt x="1" y="1575"/>
                  </a:cubicBezTo>
                  <a:cubicBezTo>
                    <a:pt x="1" y="2466"/>
                    <a:pt x="708" y="3173"/>
                    <a:pt x="1598" y="3173"/>
                  </a:cubicBezTo>
                  <a:cubicBezTo>
                    <a:pt x="2466" y="3173"/>
                    <a:pt x="3173" y="2466"/>
                    <a:pt x="3173" y="1575"/>
                  </a:cubicBezTo>
                  <a:cubicBezTo>
                    <a:pt x="3173" y="708"/>
                    <a:pt x="2466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9" name="Google Shape;1639;p19"/>
            <p:cNvSpPr/>
            <p:nvPr/>
          </p:nvSpPr>
          <p:spPr>
            <a:xfrm>
              <a:off x="3572900" y="2384150"/>
              <a:ext cx="139825" cy="139250"/>
            </a:xfrm>
            <a:custGeom>
              <a:rect b="b" l="l" r="r" t="t"/>
              <a:pathLst>
                <a:path extrusionOk="0" h="5570" w="5593">
                  <a:moveTo>
                    <a:pt x="2808" y="0"/>
                  </a:moveTo>
                  <a:cubicBezTo>
                    <a:pt x="1255" y="0"/>
                    <a:pt x="0" y="1233"/>
                    <a:pt x="0" y="2785"/>
                  </a:cubicBezTo>
                  <a:cubicBezTo>
                    <a:pt x="0" y="4314"/>
                    <a:pt x="1255" y="5570"/>
                    <a:pt x="2808" y="5570"/>
                  </a:cubicBezTo>
                  <a:cubicBezTo>
                    <a:pt x="4337" y="5570"/>
                    <a:pt x="5592" y="4314"/>
                    <a:pt x="5592" y="2785"/>
                  </a:cubicBezTo>
                  <a:cubicBezTo>
                    <a:pt x="5592" y="1233"/>
                    <a:pt x="4337" y="0"/>
                    <a:pt x="2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19"/>
            <p:cNvSpPr/>
            <p:nvPr/>
          </p:nvSpPr>
          <p:spPr>
            <a:xfrm>
              <a:off x="5419450" y="2995300"/>
              <a:ext cx="139825" cy="139825"/>
            </a:xfrm>
            <a:custGeom>
              <a:rect b="b" l="l" r="r" t="t"/>
              <a:pathLst>
                <a:path extrusionOk="0" h="5593" w="5593">
                  <a:moveTo>
                    <a:pt x="2785" y="0"/>
                  </a:moveTo>
                  <a:cubicBezTo>
                    <a:pt x="1256" y="0"/>
                    <a:pt x="1" y="1256"/>
                    <a:pt x="1" y="2808"/>
                  </a:cubicBezTo>
                  <a:cubicBezTo>
                    <a:pt x="1" y="4337"/>
                    <a:pt x="1256" y="5592"/>
                    <a:pt x="2785" y="5592"/>
                  </a:cubicBezTo>
                  <a:cubicBezTo>
                    <a:pt x="4338" y="5592"/>
                    <a:pt x="5593" y="4337"/>
                    <a:pt x="5593" y="2808"/>
                  </a:cubicBezTo>
                  <a:cubicBezTo>
                    <a:pt x="5593" y="1256"/>
                    <a:pt x="4338" y="0"/>
                    <a:pt x="27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19"/>
            <p:cNvSpPr/>
            <p:nvPr/>
          </p:nvSpPr>
          <p:spPr>
            <a:xfrm>
              <a:off x="3311550" y="1787275"/>
              <a:ext cx="65075" cy="65075"/>
            </a:xfrm>
            <a:custGeom>
              <a:rect b="b" l="l" r="r" t="t"/>
              <a:pathLst>
                <a:path extrusionOk="0" h="2603" w="2603">
                  <a:moveTo>
                    <a:pt x="1301" y="0"/>
                  </a:moveTo>
                  <a:cubicBezTo>
                    <a:pt x="594" y="0"/>
                    <a:pt x="0" y="571"/>
                    <a:pt x="0" y="1301"/>
                  </a:cubicBezTo>
                  <a:cubicBezTo>
                    <a:pt x="0" y="2009"/>
                    <a:pt x="594" y="2602"/>
                    <a:pt x="1301" y="2602"/>
                  </a:cubicBezTo>
                  <a:cubicBezTo>
                    <a:pt x="2009" y="2602"/>
                    <a:pt x="2602" y="2009"/>
                    <a:pt x="2602" y="1301"/>
                  </a:cubicBezTo>
                  <a:cubicBezTo>
                    <a:pt x="2602" y="571"/>
                    <a:pt x="2009" y="0"/>
                    <a:pt x="1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19"/>
            <p:cNvSpPr/>
            <p:nvPr/>
          </p:nvSpPr>
          <p:spPr>
            <a:xfrm>
              <a:off x="3501550" y="1519075"/>
              <a:ext cx="143825" cy="144400"/>
            </a:xfrm>
            <a:custGeom>
              <a:rect b="b" l="l" r="r" t="t"/>
              <a:pathLst>
                <a:path extrusionOk="0" h="5776" w="5753">
                  <a:moveTo>
                    <a:pt x="2877" y="388"/>
                  </a:moveTo>
                  <a:cubicBezTo>
                    <a:pt x="4246" y="388"/>
                    <a:pt x="5388" y="1507"/>
                    <a:pt x="5388" y="2899"/>
                  </a:cubicBezTo>
                  <a:cubicBezTo>
                    <a:pt x="5388" y="4269"/>
                    <a:pt x="4246" y="5410"/>
                    <a:pt x="2877" y="5410"/>
                  </a:cubicBezTo>
                  <a:cubicBezTo>
                    <a:pt x="1485" y="5410"/>
                    <a:pt x="366" y="4269"/>
                    <a:pt x="366" y="2899"/>
                  </a:cubicBezTo>
                  <a:cubicBezTo>
                    <a:pt x="366" y="1507"/>
                    <a:pt x="1485" y="388"/>
                    <a:pt x="2877" y="388"/>
                  </a:cubicBezTo>
                  <a:close/>
                  <a:moveTo>
                    <a:pt x="2877" y="0"/>
                  </a:moveTo>
                  <a:cubicBezTo>
                    <a:pt x="1279" y="0"/>
                    <a:pt x="1" y="1301"/>
                    <a:pt x="1" y="2899"/>
                  </a:cubicBezTo>
                  <a:cubicBezTo>
                    <a:pt x="1" y="4497"/>
                    <a:pt x="1279" y="5775"/>
                    <a:pt x="2877" y="5775"/>
                  </a:cubicBezTo>
                  <a:cubicBezTo>
                    <a:pt x="4475" y="5775"/>
                    <a:pt x="5753" y="4497"/>
                    <a:pt x="5753" y="2899"/>
                  </a:cubicBezTo>
                  <a:cubicBezTo>
                    <a:pt x="5753" y="1301"/>
                    <a:pt x="4475" y="0"/>
                    <a:pt x="2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3" name="Google Shape;1643;p19"/>
            <p:cNvSpPr/>
            <p:nvPr/>
          </p:nvSpPr>
          <p:spPr>
            <a:xfrm>
              <a:off x="3526675" y="1544750"/>
              <a:ext cx="93600" cy="93050"/>
            </a:xfrm>
            <a:custGeom>
              <a:rect b="b" l="l" r="r" t="t"/>
              <a:pathLst>
                <a:path extrusionOk="0" h="3722" w="3744">
                  <a:moveTo>
                    <a:pt x="1872" y="0"/>
                  </a:moveTo>
                  <a:cubicBezTo>
                    <a:pt x="845" y="0"/>
                    <a:pt x="0" y="845"/>
                    <a:pt x="0" y="1872"/>
                  </a:cubicBezTo>
                  <a:cubicBezTo>
                    <a:pt x="0" y="2899"/>
                    <a:pt x="845" y="3721"/>
                    <a:pt x="1872" y="3721"/>
                  </a:cubicBezTo>
                  <a:cubicBezTo>
                    <a:pt x="2899" y="3721"/>
                    <a:pt x="3744" y="2899"/>
                    <a:pt x="3744" y="1872"/>
                  </a:cubicBezTo>
                  <a:cubicBezTo>
                    <a:pt x="3744" y="845"/>
                    <a:pt x="2899" y="0"/>
                    <a:pt x="18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19"/>
            <p:cNvSpPr/>
            <p:nvPr/>
          </p:nvSpPr>
          <p:spPr>
            <a:xfrm>
              <a:off x="1930050" y="1563575"/>
              <a:ext cx="106150" cy="106175"/>
            </a:xfrm>
            <a:custGeom>
              <a:rect b="b" l="l" r="r" t="t"/>
              <a:pathLst>
                <a:path extrusionOk="0" h="4247" w="4246">
                  <a:moveTo>
                    <a:pt x="2123" y="1"/>
                  </a:moveTo>
                  <a:cubicBezTo>
                    <a:pt x="959" y="1"/>
                    <a:pt x="0" y="937"/>
                    <a:pt x="0" y="2123"/>
                  </a:cubicBezTo>
                  <a:cubicBezTo>
                    <a:pt x="0" y="3288"/>
                    <a:pt x="959" y="4246"/>
                    <a:pt x="2123" y="4246"/>
                  </a:cubicBezTo>
                  <a:cubicBezTo>
                    <a:pt x="3310" y="4246"/>
                    <a:pt x="4246" y="3288"/>
                    <a:pt x="4246" y="2123"/>
                  </a:cubicBezTo>
                  <a:cubicBezTo>
                    <a:pt x="4246" y="937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19"/>
            <p:cNvSpPr/>
            <p:nvPr/>
          </p:nvSpPr>
          <p:spPr>
            <a:xfrm>
              <a:off x="1621325" y="1563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36" y="1"/>
                    <a:pt x="1" y="937"/>
                    <a:pt x="1" y="2123"/>
                  </a:cubicBezTo>
                  <a:cubicBezTo>
                    <a:pt x="1" y="3288"/>
                    <a:pt x="936" y="4246"/>
                    <a:pt x="2123" y="4246"/>
                  </a:cubicBezTo>
                  <a:cubicBezTo>
                    <a:pt x="3287" y="4246"/>
                    <a:pt x="4246" y="3288"/>
                    <a:pt x="4246" y="2123"/>
                  </a:cubicBezTo>
                  <a:cubicBezTo>
                    <a:pt x="4246" y="937"/>
                    <a:pt x="3287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19"/>
            <p:cNvSpPr/>
            <p:nvPr/>
          </p:nvSpPr>
          <p:spPr>
            <a:xfrm>
              <a:off x="944550" y="1765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7" name="Google Shape;1647;p19"/>
            <p:cNvSpPr/>
            <p:nvPr/>
          </p:nvSpPr>
          <p:spPr>
            <a:xfrm>
              <a:off x="496050" y="13239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8" name="Google Shape;1648;p19"/>
            <p:cNvSpPr/>
            <p:nvPr/>
          </p:nvSpPr>
          <p:spPr>
            <a:xfrm>
              <a:off x="3168300" y="1186975"/>
              <a:ext cx="72500" cy="73050"/>
            </a:xfrm>
            <a:custGeom>
              <a:rect b="b" l="l" r="r" t="t"/>
              <a:pathLst>
                <a:path extrusionOk="0" h="2922" w="2900">
                  <a:moveTo>
                    <a:pt x="1462" y="0"/>
                  </a:moveTo>
                  <a:cubicBezTo>
                    <a:pt x="640" y="0"/>
                    <a:pt x="1" y="639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1" y="2922"/>
                    <a:pt x="2900" y="2260"/>
                    <a:pt x="2900" y="1461"/>
                  </a:cubicBezTo>
                  <a:cubicBezTo>
                    <a:pt x="2900" y="639"/>
                    <a:pt x="2261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9" name="Google Shape;1649;p19"/>
            <p:cNvSpPr/>
            <p:nvPr/>
          </p:nvSpPr>
          <p:spPr>
            <a:xfrm>
              <a:off x="1238425" y="1362725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2" y="0"/>
                  </a:moveTo>
                  <a:cubicBezTo>
                    <a:pt x="640" y="0"/>
                    <a:pt x="1" y="662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0" y="2922"/>
                    <a:pt x="2922" y="2260"/>
                    <a:pt x="2922" y="1461"/>
                  </a:cubicBezTo>
                  <a:cubicBezTo>
                    <a:pt x="2922" y="662"/>
                    <a:pt x="2260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0" name="Google Shape;1650;p19"/>
            <p:cNvSpPr/>
            <p:nvPr/>
          </p:nvSpPr>
          <p:spPr>
            <a:xfrm>
              <a:off x="2281550" y="832600"/>
              <a:ext cx="2995850" cy="9725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19"/>
            <p:cNvSpPr/>
            <p:nvPr/>
          </p:nvSpPr>
          <p:spPr>
            <a:xfrm>
              <a:off x="2222775" y="800650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19"/>
            <p:cNvSpPr/>
            <p:nvPr/>
          </p:nvSpPr>
          <p:spPr>
            <a:xfrm>
              <a:off x="5235725" y="800650"/>
              <a:ext cx="73050" cy="73050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3" name="Google Shape;1653;p19"/>
            <p:cNvSpPr/>
            <p:nvPr/>
          </p:nvSpPr>
          <p:spPr>
            <a:xfrm>
              <a:off x="5732175" y="319450"/>
              <a:ext cx="1118450" cy="1117475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4" name="Google Shape;1654;p19"/>
            <p:cNvSpPr/>
            <p:nvPr/>
          </p:nvSpPr>
          <p:spPr>
            <a:xfrm>
              <a:off x="5870250" y="381100"/>
              <a:ext cx="1118475" cy="1117450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19"/>
            <p:cNvSpPr/>
            <p:nvPr/>
          </p:nvSpPr>
          <p:spPr>
            <a:xfrm>
              <a:off x="4775775" y="1974875"/>
              <a:ext cx="2300825" cy="706600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6" name="Google Shape;1656;p19"/>
            <p:cNvSpPr/>
            <p:nvPr/>
          </p:nvSpPr>
          <p:spPr>
            <a:xfrm>
              <a:off x="3518100" y="2023500"/>
              <a:ext cx="149550" cy="93050"/>
            </a:xfrm>
            <a:custGeom>
              <a:rect b="b" l="l" r="r" t="t"/>
              <a:pathLst>
                <a:path extrusionOk="0" h="3722" w="5982">
                  <a:moveTo>
                    <a:pt x="1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7" name="Google Shape;1657;p19"/>
            <p:cNvSpPr/>
            <p:nvPr/>
          </p:nvSpPr>
          <p:spPr>
            <a:xfrm>
              <a:off x="36305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0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8" name="Google Shape;1658;p19"/>
            <p:cNvSpPr/>
            <p:nvPr/>
          </p:nvSpPr>
          <p:spPr>
            <a:xfrm>
              <a:off x="37423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9" name="Google Shape;1659;p19"/>
            <p:cNvSpPr/>
            <p:nvPr/>
          </p:nvSpPr>
          <p:spPr>
            <a:xfrm>
              <a:off x="38547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0" name="Google Shape;1660;p19"/>
            <p:cNvSpPr/>
            <p:nvPr/>
          </p:nvSpPr>
          <p:spPr>
            <a:xfrm>
              <a:off x="39666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1" name="Google Shape;1661;p19"/>
            <p:cNvSpPr/>
            <p:nvPr/>
          </p:nvSpPr>
          <p:spPr>
            <a:xfrm>
              <a:off x="40784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2" name="Google Shape;1662;p19"/>
            <p:cNvSpPr/>
            <p:nvPr/>
          </p:nvSpPr>
          <p:spPr>
            <a:xfrm>
              <a:off x="41908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3" name="Google Shape;1663;p19"/>
            <p:cNvSpPr/>
            <p:nvPr/>
          </p:nvSpPr>
          <p:spPr>
            <a:xfrm>
              <a:off x="430272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1" y="1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4" name="Google Shape;1664;p19"/>
            <p:cNvSpPr/>
            <p:nvPr/>
          </p:nvSpPr>
          <p:spPr>
            <a:xfrm>
              <a:off x="27180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5" name="Google Shape;1665;p19"/>
            <p:cNvSpPr/>
            <p:nvPr/>
          </p:nvSpPr>
          <p:spPr>
            <a:xfrm>
              <a:off x="29258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0" y="6916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6" name="Google Shape;1666;p19"/>
            <p:cNvSpPr/>
            <p:nvPr/>
          </p:nvSpPr>
          <p:spPr>
            <a:xfrm>
              <a:off x="3133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7" name="Google Shape;1667;p19"/>
            <p:cNvSpPr/>
            <p:nvPr/>
          </p:nvSpPr>
          <p:spPr>
            <a:xfrm>
              <a:off x="33417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43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8" name="Google Shape;1668;p19"/>
            <p:cNvSpPr/>
            <p:nvPr/>
          </p:nvSpPr>
          <p:spPr>
            <a:xfrm>
              <a:off x="3549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9" name="Google Shape;1669;p19"/>
            <p:cNvSpPr/>
            <p:nvPr/>
          </p:nvSpPr>
          <p:spPr>
            <a:xfrm>
              <a:off x="37572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0" name="Google Shape;1670;p19"/>
            <p:cNvSpPr/>
            <p:nvPr/>
          </p:nvSpPr>
          <p:spPr>
            <a:xfrm>
              <a:off x="61139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1" name="Google Shape;1671;p19"/>
            <p:cNvSpPr/>
            <p:nvPr/>
          </p:nvSpPr>
          <p:spPr>
            <a:xfrm>
              <a:off x="5906200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19"/>
            <p:cNvSpPr/>
            <p:nvPr/>
          </p:nvSpPr>
          <p:spPr>
            <a:xfrm>
              <a:off x="5698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19"/>
            <p:cNvSpPr/>
            <p:nvPr/>
          </p:nvSpPr>
          <p:spPr>
            <a:xfrm>
              <a:off x="54902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19"/>
            <p:cNvSpPr/>
            <p:nvPr/>
          </p:nvSpPr>
          <p:spPr>
            <a:xfrm>
              <a:off x="5282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5" name="Google Shape;1675;p19"/>
            <p:cNvSpPr/>
            <p:nvPr/>
          </p:nvSpPr>
          <p:spPr>
            <a:xfrm>
              <a:off x="5074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6" name="Google Shape;1676;p19"/>
            <p:cNvSpPr/>
            <p:nvPr/>
          </p:nvSpPr>
          <p:spPr>
            <a:xfrm>
              <a:off x="4867075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7" name="Google Shape;1677;p19"/>
            <p:cNvSpPr/>
            <p:nvPr/>
          </p:nvSpPr>
          <p:spPr>
            <a:xfrm>
              <a:off x="4658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8" name="Google Shape;1678;p19"/>
            <p:cNvSpPr/>
            <p:nvPr/>
          </p:nvSpPr>
          <p:spPr>
            <a:xfrm>
              <a:off x="48534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9" name="Google Shape;1679;p19"/>
            <p:cNvSpPr/>
            <p:nvPr/>
          </p:nvSpPr>
          <p:spPr>
            <a:xfrm>
              <a:off x="49407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0" name="Google Shape;1680;p19"/>
            <p:cNvSpPr/>
            <p:nvPr/>
          </p:nvSpPr>
          <p:spPr>
            <a:xfrm>
              <a:off x="50280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19"/>
            <p:cNvSpPr/>
            <p:nvPr/>
          </p:nvSpPr>
          <p:spPr>
            <a:xfrm>
              <a:off x="51153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2" name="Google Shape;1682;p19"/>
            <p:cNvSpPr/>
            <p:nvPr/>
          </p:nvSpPr>
          <p:spPr>
            <a:xfrm>
              <a:off x="52026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3" name="Google Shape;1683;p19"/>
            <p:cNvSpPr/>
            <p:nvPr/>
          </p:nvSpPr>
          <p:spPr>
            <a:xfrm>
              <a:off x="52899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4" name="Google Shape;1684;p19"/>
            <p:cNvSpPr/>
            <p:nvPr/>
          </p:nvSpPr>
          <p:spPr>
            <a:xfrm>
              <a:off x="53772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5" name="Google Shape;1685;p19"/>
            <p:cNvSpPr/>
            <p:nvPr/>
          </p:nvSpPr>
          <p:spPr>
            <a:xfrm>
              <a:off x="54651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6" name="Google Shape;1686;p19"/>
            <p:cNvSpPr/>
            <p:nvPr/>
          </p:nvSpPr>
          <p:spPr>
            <a:xfrm>
              <a:off x="5552425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7" name="Google Shape;1687;p19"/>
            <p:cNvSpPr/>
            <p:nvPr/>
          </p:nvSpPr>
          <p:spPr>
            <a:xfrm>
              <a:off x="56397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8" name="Google Shape;1688;p19"/>
            <p:cNvSpPr/>
            <p:nvPr/>
          </p:nvSpPr>
          <p:spPr>
            <a:xfrm>
              <a:off x="57270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89" name="Google Shape;1689;p19"/>
          <p:cNvGrpSpPr/>
          <p:nvPr/>
        </p:nvGrpSpPr>
        <p:grpSpPr>
          <a:xfrm>
            <a:off x="7222182" y="4568872"/>
            <a:ext cx="881035" cy="290677"/>
            <a:chOff x="7222182" y="4568872"/>
            <a:chExt cx="881035" cy="290677"/>
          </a:xfrm>
        </p:grpSpPr>
        <p:sp>
          <p:nvSpPr>
            <p:cNvPr id="1690" name="Google Shape;1690;p19"/>
            <p:cNvSpPr/>
            <p:nvPr/>
          </p:nvSpPr>
          <p:spPr>
            <a:xfrm>
              <a:off x="7222182" y="4568872"/>
              <a:ext cx="148483" cy="290677"/>
            </a:xfrm>
            <a:custGeom>
              <a:rect b="b" l="l" r="r" t="t"/>
              <a:pathLst>
                <a:path extrusionOk="0" fill="none" h="2357" w="1204">
                  <a:moveTo>
                    <a:pt x="0" y="0"/>
                  </a:moveTo>
                  <a:lnTo>
                    <a:pt x="1203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1" name="Google Shape;1691;p19"/>
            <p:cNvSpPr/>
            <p:nvPr/>
          </p:nvSpPr>
          <p:spPr>
            <a:xfrm>
              <a:off x="7370543" y="4568872"/>
              <a:ext cx="145400" cy="290677"/>
            </a:xfrm>
            <a:custGeom>
              <a:rect b="b" l="l" r="r" t="t"/>
              <a:pathLst>
                <a:path extrusionOk="0" fill="none" h="2357" w="1179">
                  <a:moveTo>
                    <a:pt x="0" y="0"/>
                  </a:moveTo>
                  <a:lnTo>
                    <a:pt x="1178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2" name="Google Shape;1692;p19"/>
            <p:cNvSpPr/>
            <p:nvPr/>
          </p:nvSpPr>
          <p:spPr>
            <a:xfrm>
              <a:off x="7515820" y="4568872"/>
              <a:ext cx="148483" cy="290677"/>
            </a:xfrm>
            <a:custGeom>
              <a:rect b="b" l="l" r="r" t="t"/>
              <a:pathLst>
                <a:path extrusionOk="0" fill="none" h="2357" w="1204">
                  <a:moveTo>
                    <a:pt x="0" y="0"/>
                  </a:moveTo>
                  <a:lnTo>
                    <a:pt x="1203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19"/>
            <p:cNvSpPr/>
            <p:nvPr/>
          </p:nvSpPr>
          <p:spPr>
            <a:xfrm>
              <a:off x="7664180" y="4568872"/>
              <a:ext cx="145400" cy="290677"/>
            </a:xfrm>
            <a:custGeom>
              <a:rect b="b" l="l" r="r" t="t"/>
              <a:pathLst>
                <a:path extrusionOk="0" fill="none" h="2357" w="1179">
                  <a:moveTo>
                    <a:pt x="0" y="0"/>
                  </a:moveTo>
                  <a:lnTo>
                    <a:pt x="1178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4" name="Google Shape;1694;p19"/>
            <p:cNvSpPr/>
            <p:nvPr/>
          </p:nvSpPr>
          <p:spPr>
            <a:xfrm>
              <a:off x="7809457" y="4568872"/>
              <a:ext cx="148483" cy="290677"/>
            </a:xfrm>
            <a:custGeom>
              <a:rect b="b" l="l" r="r" t="t"/>
              <a:pathLst>
                <a:path extrusionOk="0" fill="none" h="2357" w="1204">
                  <a:moveTo>
                    <a:pt x="0" y="0"/>
                  </a:moveTo>
                  <a:lnTo>
                    <a:pt x="1203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19"/>
            <p:cNvSpPr/>
            <p:nvPr/>
          </p:nvSpPr>
          <p:spPr>
            <a:xfrm>
              <a:off x="7957817" y="4568872"/>
              <a:ext cx="145400" cy="290677"/>
            </a:xfrm>
            <a:custGeom>
              <a:rect b="b" l="l" r="r" t="t"/>
              <a:pathLst>
                <a:path extrusionOk="0" fill="none" h="2357" w="1179">
                  <a:moveTo>
                    <a:pt x="0" y="0"/>
                  </a:moveTo>
                  <a:lnTo>
                    <a:pt x="1178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96" name="Google Shape;1696;p19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97" name="Google Shape;1697;p19"/>
          <p:cNvSpPr txBox="1"/>
          <p:nvPr>
            <p:ph idx="1" type="subTitle"/>
          </p:nvPr>
        </p:nvSpPr>
        <p:spPr>
          <a:xfrm>
            <a:off x="720001" y="2142418"/>
            <a:ext cx="21663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98" name="Google Shape;1698;p19"/>
          <p:cNvSpPr txBox="1"/>
          <p:nvPr>
            <p:ph idx="2" type="title"/>
          </p:nvPr>
        </p:nvSpPr>
        <p:spPr>
          <a:xfrm>
            <a:off x="720009" y="1748275"/>
            <a:ext cx="21663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699" name="Google Shape;1699;p19"/>
          <p:cNvSpPr txBox="1"/>
          <p:nvPr>
            <p:ph idx="3" type="subTitle"/>
          </p:nvPr>
        </p:nvSpPr>
        <p:spPr>
          <a:xfrm>
            <a:off x="720001" y="3680298"/>
            <a:ext cx="21663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00" name="Google Shape;1700;p19"/>
          <p:cNvSpPr txBox="1"/>
          <p:nvPr>
            <p:ph idx="4" type="title"/>
          </p:nvPr>
        </p:nvSpPr>
        <p:spPr>
          <a:xfrm>
            <a:off x="720009" y="3286155"/>
            <a:ext cx="21663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01" name="Google Shape;1701;p19"/>
          <p:cNvSpPr txBox="1"/>
          <p:nvPr>
            <p:ph idx="5" type="subTitle"/>
          </p:nvPr>
        </p:nvSpPr>
        <p:spPr>
          <a:xfrm>
            <a:off x="3488851" y="2142418"/>
            <a:ext cx="21663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02" name="Google Shape;1702;p19"/>
          <p:cNvSpPr txBox="1"/>
          <p:nvPr>
            <p:ph idx="6" type="title"/>
          </p:nvPr>
        </p:nvSpPr>
        <p:spPr>
          <a:xfrm>
            <a:off x="3488859" y="1748275"/>
            <a:ext cx="21663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03" name="Google Shape;1703;p19"/>
          <p:cNvSpPr txBox="1"/>
          <p:nvPr>
            <p:ph idx="7" type="subTitle"/>
          </p:nvPr>
        </p:nvSpPr>
        <p:spPr>
          <a:xfrm>
            <a:off x="3488851" y="3680298"/>
            <a:ext cx="21663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04" name="Google Shape;1704;p19"/>
          <p:cNvSpPr txBox="1"/>
          <p:nvPr>
            <p:ph idx="8" type="title"/>
          </p:nvPr>
        </p:nvSpPr>
        <p:spPr>
          <a:xfrm>
            <a:off x="3488859" y="3286155"/>
            <a:ext cx="21663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05" name="Google Shape;1705;p19"/>
          <p:cNvSpPr txBox="1"/>
          <p:nvPr>
            <p:ph idx="9" type="subTitle"/>
          </p:nvPr>
        </p:nvSpPr>
        <p:spPr>
          <a:xfrm>
            <a:off x="6257701" y="2142418"/>
            <a:ext cx="21663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06" name="Google Shape;1706;p19"/>
          <p:cNvSpPr txBox="1"/>
          <p:nvPr>
            <p:ph idx="13" type="title"/>
          </p:nvPr>
        </p:nvSpPr>
        <p:spPr>
          <a:xfrm>
            <a:off x="6257709" y="1748275"/>
            <a:ext cx="21663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707" name="Google Shape;1707;p19"/>
          <p:cNvSpPr txBox="1"/>
          <p:nvPr>
            <p:ph idx="14" type="subTitle"/>
          </p:nvPr>
        </p:nvSpPr>
        <p:spPr>
          <a:xfrm>
            <a:off x="6257701" y="3680298"/>
            <a:ext cx="21663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708" name="Google Shape;1708;p19"/>
          <p:cNvSpPr txBox="1"/>
          <p:nvPr>
            <p:ph idx="15" type="title"/>
          </p:nvPr>
        </p:nvSpPr>
        <p:spPr>
          <a:xfrm>
            <a:off x="6257709" y="3286155"/>
            <a:ext cx="21663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6">
    <p:spTree>
      <p:nvGrpSpPr>
        <p:cNvPr id="1709" name="Shape 1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0" name="Google Shape;1710;p20"/>
          <p:cNvGrpSpPr/>
          <p:nvPr/>
        </p:nvGrpSpPr>
        <p:grpSpPr>
          <a:xfrm>
            <a:off x="730476" y="4569012"/>
            <a:ext cx="1602149" cy="244468"/>
            <a:chOff x="1675453" y="-1233273"/>
            <a:chExt cx="1032712" cy="157579"/>
          </a:xfrm>
        </p:grpSpPr>
        <p:sp>
          <p:nvSpPr>
            <p:cNvPr id="1711" name="Google Shape;1711;p20"/>
            <p:cNvSpPr/>
            <p:nvPr/>
          </p:nvSpPr>
          <p:spPr>
            <a:xfrm flipH="1">
              <a:off x="2562766" y="-1233273"/>
              <a:ext cx="145399" cy="157579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2" name="Google Shape;1712;p20"/>
            <p:cNvSpPr/>
            <p:nvPr/>
          </p:nvSpPr>
          <p:spPr>
            <a:xfrm flipH="1">
              <a:off x="2473573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3" name="Google Shape;1713;p20"/>
            <p:cNvSpPr/>
            <p:nvPr/>
          </p:nvSpPr>
          <p:spPr>
            <a:xfrm flipH="1">
              <a:off x="2384964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p20"/>
            <p:cNvSpPr/>
            <p:nvPr/>
          </p:nvSpPr>
          <p:spPr>
            <a:xfrm flipH="1">
              <a:off x="2296354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20"/>
            <p:cNvSpPr/>
            <p:nvPr/>
          </p:nvSpPr>
          <p:spPr>
            <a:xfrm flipH="1">
              <a:off x="2207719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20"/>
            <p:cNvSpPr/>
            <p:nvPr/>
          </p:nvSpPr>
          <p:spPr>
            <a:xfrm flipH="1">
              <a:off x="2119110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20"/>
            <p:cNvSpPr/>
            <p:nvPr/>
          </p:nvSpPr>
          <p:spPr>
            <a:xfrm flipH="1">
              <a:off x="2030500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20"/>
            <p:cNvSpPr/>
            <p:nvPr/>
          </p:nvSpPr>
          <p:spPr>
            <a:xfrm flipH="1">
              <a:off x="1941891" y="-1233273"/>
              <a:ext cx="145399" cy="157579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20"/>
            <p:cNvSpPr/>
            <p:nvPr/>
          </p:nvSpPr>
          <p:spPr>
            <a:xfrm flipH="1">
              <a:off x="1853256" y="-1233273"/>
              <a:ext cx="145399" cy="157579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20"/>
            <p:cNvSpPr/>
            <p:nvPr/>
          </p:nvSpPr>
          <p:spPr>
            <a:xfrm flipH="1">
              <a:off x="1764063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20"/>
            <p:cNvSpPr/>
            <p:nvPr/>
          </p:nvSpPr>
          <p:spPr>
            <a:xfrm flipH="1">
              <a:off x="1675453" y="-1233273"/>
              <a:ext cx="145982" cy="157579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22" name="Google Shape;1722;p20"/>
          <p:cNvGrpSpPr/>
          <p:nvPr/>
        </p:nvGrpSpPr>
        <p:grpSpPr>
          <a:xfrm>
            <a:off x="8488400" y="2728975"/>
            <a:ext cx="1552150" cy="3475150"/>
            <a:chOff x="327125" y="2375600"/>
            <a:chExt cx="1552150" cy="3475150"/>
          </a:xfrm>
        </p:grpSpPr>
        <p:sp>
          <p:nvSpPr>
            <p:cNvPr id="1723" name="Google Shape;1723;p20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20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20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20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20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8" name="Google Shape;1728;p20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9" name="Google Shape;1729;p20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0" name="Google Shape;1730;p20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1" name="Google Shape;1731;p20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2" name="Google Shape;1732;p20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3" name="Google Shape;1733;p20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4" name="Google Shape;1734;p20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5" name="Google Shape;1735;p20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6" name="Google Shape;1736;p20"/>
            <p:cNvSpPr/>
            <p:nvPr/>
          </p:nvSpPr>
          <p:spPr>
            <a:xfrm>
              <a:off x="861250" y="3692600"/>
              <a:ext cx="445675" cy="1618350"/>
            </a:xfrm>
            <a:custGeom>
              <a:rect b="b" l="l" r="r" t="t"/>
              <a:pathLst>
                <a:path extrusionOk="0" fill="none" h="64734" w="17827">
                  <a:moveTo>
                    <a:pt x="17827" y="64733"/>
                  </a:moveTo>
                  <a:lnTo>
                    <a:pt x="4314" y="51221"/>
                  </a:lnTo>
                  <a:lnTo>
                    <a:pt x="4314" y="28258"/>
                  </a:lnTo>
                  <a:lnTo>
                    <a:pt x="0" y="23944"/>
                  </a:lnTo>
                  <a:lnTo>
                    <a:pt x="0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7" name="Google Shape;1737;p20"/>
            <p:cNvSpPr/>
            <p:nvPr/>
          </p:nvSpPr>
          <p:spPr>
            <a:xfrm>
              <a:off x="841275" y="3673200"/>
              <a:ext cx="39975" cy="40550"/>
            </a:xfrm>
            <a:custGeom>
              <a:rect b="b" l="l" r="r" t="t"/>
              <a:pathLst>
                <a:path extrusionOk="0" h="1622" w="1599">
                  <a:moveTo>
                    <a:pt x="799" y="1"/>
                  </a:moveTo>
                  <a:cubicBezTo>
                    <a:pt x="343" y="1"/>
                    <a:pt x="0" y="366"/>
                    <a:pt x="0" y="800"/>
                  </a:cubicBezTo>
                  <a:cubicBezTo>
                    <a:pt x="0" y="1256"/>
                    <a:pt x="343" y="1621"/>
                    <a:pt x="799" y="1621"/>
                  </a:cubicBezTo>
                  <a:cubicBezTo>
                    <a:pt x="1233" y="1621"/>
                    <a:pt x="1598" y="1256"/>
                    <a:pt x="1598" y="800"/>
                  </a:cubicBezTo>
                  <a:cubicBezTo>
                    <a:pt x="1598" y="366"/>
                    <a:pt x="1233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20"/>
            <p:cNvSpPr/>
            <p:nvPr/>
          </p:nvSpPr>
          <p:spPr>
            <a:xfrm>
              <a:off x="969100" y="4182200"/>
              <a:ext cx="174625" cy="556975"/>
            </a:xfrm>
            <a:custGeom>
              <a:rect b="b" l="l" r="r" t="t"/>
              <a:pathLst>
                <a:path extrusionOk="0" fill="none" h="22279" w="6985">
                  <a:moveTo>
                    <a:pt x="0" y="22278"/>
                  </a:moveTo>
                  <a:lnTo>
                    <a:pt x="6985" y="15294"/>
                  </a:lnTo>
                  <a:lnTo>
                    <a:pt x="6985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20"/>
            <p:cNvSpPr/>
            <p:nvPr/>
          </p:nvSpPr>
          <p:spPr>
            <a:xfrm>
              <a:off x="1123725" y="4163375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43" y="1"/>
                    <a:pt x="1" y="343"/>
                    <a:pt x="1" y="799"/>
                  </a:cubicBezTo>
                  <a:cubicBezTo>
                    <a:pt x="1" y="1233"/>
                    <a:pt x="343" y="1598"/>
                    <a:pt x="800" y="1598"/>
                  </a:cubicBezTo>
                  <a:cubicBezTo>
                    <a:pt x="1233" y="1598"/>
                    <a:pt x="1599" y="1233"/>
                    <a:pt x="1599" y="799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0" name="Google Shape;1740;p20"/>
            <p:cNvSpPr/>
            <p:nvPr/>
          </p:nvSpPr>
          <p:spPr>
            <a:xfrm>
              <a:off x="1393075" y="4882950"/>
              <a:ext cx="25" cy="428000"/>
            </a:xfrm>
            <a:custGeom>
              <a:rect b="b" l="l" r="r" t="t"/>
              <a:pathLst>
                <a:path extrusionOk="0" fill="none" h="17120" w="1">
                  <a:moveTo>
                    <a:pt x="0" y="17119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1" name="Google Shape;1741;p20"/>
            <p:cNvSpPr/>
            <p:nvPr/>
          </p:nvSpPr>
          <p:spPr>
            <a:xfrm>
              <a:off x="1373100" y="486412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799" y="0"/>
                  </a:moveTo>
                  <a:cubicBezTo>
                    <a:pt x="343" y="0"/>
                    <a:pt x="1" y="365"/>
                    <a:pt x="1" y="799"/>
                  </a:cubicBezTo>
                  <a:cubicBezTo>
                    <a:pt x="1" y="1233"/>
                    <a:pt x="343" y="1598"/>
                    <a:pt x="799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5"/>
                    <a:pt x="1233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20"/>
            <p:cNvSpPr/>
            <p:nvPr/>
          </p:nvSpPr>
          <p:spPr>
            <a:xfrm>
              <a:off x="1714900" y="4922900"/>
              <a:ext cx="164375" cy="388050"/>
            </a:xfrm>
            <a:custGeom>
              <a:rect b="b" l="l" r="r" t="t"/>
              <a:pathLst>
                <a:path extrusionOk="0" fill="none" h="15522" w="6575">
                  <a:moveTo>
                    <a:pt x="6575" y="15521"/>
                  </a:moveTo>
                  <a:lnTo>
                    <a:pt x="6575" y="6574"/>
                  </a:ln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20"/>
            <p:cNvSpPr/>
            <p:nvPr/>
          </p:nvSpPr>
          <p:spPr>
            <a:xfrm>
              <a:off x="1693800" y="4903475"/>
              <a:ext cx="43950" cy="40275"/>
            </a:xfrm>
            <a:custGeom>
              <a:rect b="b" l="l" r="r" t="t"/>
              <a:pathLst>
                <a:path extrusionOk="0" h="1611" w="1758">
                  <a:moveTo>
                    <a:pt x="868" y="1"/>
                  </a:moveTo>
                  <a:cubicBezTo>
                    <a:pt x="662" y="1"/>
                    <a:pt x="457" y="92"/>
                    <a:pt x="297" y="252"/>
                  </a:cubicBezTo>
                  <a:cubicBezTo>
                    <a:pt x="0" y="549"/>
                    <a:pt x="0" y="1074"/>
                    <a:pt x="297" y="1370"/>
                  </a:cubicBezTo>
                  <a:cubicBezTo>
                    <a:pt x="457" y="1530"/>
                    <a:pt x="662" y="1610"/>
                    <a:pt x="868" y="1610"/>
                  </a:cubicBezTo>
                  <a:cubicBezTo>
                    <a:pt x="1073" y="1610"/>
                    <a:pt x="1279" y="1530"/>
                    <a:pt x="1438" y="1370"/>
                  </a:cubicBezTo>
                  <a:cubicBezTo>
                    <a:pt x="1758" y="1074"/>
                    <a:pt x="1758" y="549"/>
                    <a:pt x="1438" y="252"/>
                  </a:cubicBezTo>
                  <a:cubicBezTo>
                    <a:pt x="1279" y="92"/>
                    <a:pt x="1073" y="1"/>
                    <a:pt x="868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44" name="Google Shape;1744;p20"/>
          <p:cNvGrpSpPr/>
          <p:nvPr/>
        </p:nvGrpSpPr>
        <p:grpSpPr>
          <a:xfrm>
            <a:off x="-364925" y="-2353500"/>
            <a:ext cx="9644000" cy="3383025"/>
            <a:chOff x="-364925" y="-2353500"/>
            <a:chExt cx="9644000" cy="3383025"/>
          </a:xfrm>
        </p:grpSpPr>
        <p:grpSp>
          <p:nvGrpSpPr>
            <p:cNvPr id="1745" name="Google Shape;1745;p20"/>
            <p:cNvGrpSpPr/>
            <p:nvPr/>
          </p:nvGrpSpPr>
          <p:grpSpPr>
            <a:xfrm>
              <a:off x="-364925" y="-2353500"/>
              <a:ext cx="9644000" cy="3383025"/>
              <a:chOff x="-364925" y="-1720950"/>
              <a:chExt cx="9644000" cy="3383025"/>
            </a:xfrm>
          </p:grpSpPr>
          <p:grpSp>
            <p:nvGrpSpPr>
              <p:cNvPr id="1746" name="Google Shape;1746;p20"/>
              <p:cNvGrpSpPr/>
              <p:nvPr/>
            </p:nvGrpSpPr>
            <p:grpSpPr>
              <a:xfrm flipH="1">
                <a:off x="-364925" y="-1720950"/>
                <a:ext cx="8364453" cy="3383025"/>
                <a:chOff x="-572625" y="294775"/>
                <a:chExt cx="8364453" cy="3383025"/>
              </a:xfrm>
            </p:grpSpPr>
            <p:sp>
              <p:nvSpPr>
                <p:cNvPr id="1747" name="Google Shape;1747;p20"/>
                <p:cNvSpPr/>
                <p:nvPr/>
              </p:nvSpPr>
              <p:spPr>
                <a:xfrm>
                  <a:off x="1686375" y="607200"/>
                  <a:ext cx="142125" cy="129550"/>
                </a:xfrm>
                <a:custGeom>
                  <a:rect b="b" l="l" r="r" t="t"/>
                  <a:pathLst>
                    <a:path extrusionOk="0" h="5182" w="5685">
                      <a:moveTo>
                        <a:pt x="2834" y="1"/>
                      </a:moveTo>
                      <a:cubicBezTo>
                        <a:pt x="2169" y="1"/>
                        <a:pt x="1507" y="252"/>
                        <a:pt x="1005" y="754"/>
                      </a:cubicBezTo>
                      <a:cubicBezTo>
                        <a:pt x="1" y="1781"/>
                        <a:pt x="1" y="3402"/>
                        <a:pt x="1005" y="4429"/>
                      </a:cubicBezTo>
                      <a:cubicBezTo>
                        <a:pt x="1507" y="4931"/>
                        <a:pt x="2169" y="5182"/>
                        <a:pt x="2834" y="5182"/>
                      </a:cubicBezTo>
                      <a:cubicBezTo>
                        <a:pt x="3499" y="5182"/>
                        <a:pt x="4166" y="4931"/>
                        <a:pt x="4680" y="4429"/>
                      </a:cubicBezTo>
                      <a:cubicBezTo>
                        <a:pt x="5684" y="3402"/>
                        <a:pt x="5684" y="1781"/>
                        <a:pt x="4680" y="754"/>
                      </a:cubicBezTo>
                      <a:cubicBezTo>
                        <a:pt x="4166" y="252"/>
                        <a:pt x="3499" y="1"/>
                        <a:pt x="283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48" name="Google Shape;1748;p20"/>
                <p:cNvSpPr/>
                <p:nvPr/>
              </p:nvSpPr>
              <p:spPr>
                <a:xfrm>
                  <a:off x="6609800" y="3191600"/>
                  <a:ext cx="148950" cy="93025"/>
                </a:xfrm>
                <a:custGeom>
                  <a:rect b="b" l="l" r="r" t="t"/>
                  <a:pathLst>
                    <a:path extrusionOk="0" h="3721" w="5958">
                      <a:moveTo>
                        <a:pt x="0" y="0"/>
                      </a:moveTo>
                      <a:lnTo>
                        <a:pt x="3584" y="3721"/>
                      </a:lnTo>
                      <a:lnTo>
                        <a:pt x="5958" y="3721"/>
                      </a:lnTo>
                      <a:lnTo>
                        <a:pt x="237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49" name="Google Shape;1749;p20"/>
                <p:cNvSpPr/>
                <p:nvPr/>
              </p:nvSpPr>
              <p:spPr>
                <a:xfrm>
                  <a:off x="6721650" y="3191600"/>
                  <a:ext cx="149525" cy="93025"/>
                </a:xfrm>
                <a:custGeom>
                  <a:rect b="b" l="l" r="r" t="t"/>
                  <a:pathLst>
                    <a:path extrusionOk="0" h="3721" w="5981">
                      <a:moveTo>
                        <a:pt x="0" y="0"/>
                      </a:moveTo>
                      <a:lnTo>
                        <a:pt x="3584" y="3721"/>
                      </a:lnTo>
                      <a:lnTo>
                        <a:pt x="5980" y="3721"/>
                      </a:lnTo>
                      <a:lnTo>
                        <a:pt x="237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0" name="Google Shape;1750;p20"/>
                <p:cNvSpPr/>
                <p:nvPr/>
              </p:nvSpPr>
              <p:spPr>
                <a:xfrm>
                  <a:off x="6834050" y="3191600"/>
                  <a:ext cx="148975" cy="93025"/>
                </a:xfrm>
                <a:custGeom>
                  <a:rect b="b" l="l" r="r" t="t"/>
                  <a:pathLst>
                    <a:path extrusionOk="0" h="3721" w="5959">
                      <a:moveTo>
                        <a:pt x="1" y="0"/>
                      </a:moveTo>
                      <a:lnTo>
                        <a:pt x="3584" y="3721"/>
                      </a:lnTo>
                      <a:lnTo>
                        <a:pt x="5958" y="3721"/>
                      </a:lnTo>
                      <a:lnTo>
                        <a:pt x="237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1" name="Google Shape;1751;p20"/>
                <p:cNvSpPr/>
                <p:nvPr/>
              </p:nvSpPr>
              <p:spPr>
                <a:xfrm>
                  <a:off x="6945900" y="3191600"/>
                  <a:ext cx="148950" cy="93025"/>
                </a:xfrm>
                <a:custGeom>
                  <a:rect b="b" l="l" r="r" t="t"/>
                  <a:pathLst>
                    <a:path extrusionOk="0" h="3721" w="5958">
                      <a:moveTo>
                        <a:pt x="0" y="0"/>
                      </a:moveTo>
                      <a:lnTo>
                        <a:pt x="3584" y="3721"/>
                      </a:lnTo>
                      <a:lnTo>
                        <a:pt x="5958" y="3721"/>
                      </a:lnTo>
                      <a:lnTo>
                        <a:pt x="237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2" name="Google Shape;1752;p20"/>
                <p:cNvSpPr/>
                <p:nvPr/>
              </p:nvSpPr>
              <p:spPr>
                <a:xfrm>
                  <a:off x="7057750" y="3191600"/>
                  <a:ext cx="149525" cy="93025"/>
                </a:xfrm>
                <a:custGeom>
                  <a:rect b="b" l="l" r="r" t="t"/>
                  <a:pathLst>
                    <a:path extrusionOk="0" h="3721" w="5981">
                      <a:moveTo>
                        <a:pt x="0" y="0"/>
                      </a:moveTo>
                      <a:lnTo>
                        <a:pt x="3607" y="3721"/>
                      </a:lnTo>
                      <a:lnTo>
                        <a:pt x="5980" y="3721"/>
                      </a:lnTo>
                      <a:lnTo>
                        <a:pt x="239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3" name="Google Shape;1753;p20"/>
                <p:cNvSpPr/>
                <p:nvPr/>
              </p:nvSpPr>
              <p:spPr>
                <a:xfrm>
                  <a:off x="7170150" y="3191600"/>
                  <a:ext cx="148975" cy="93025"/>
                </a:xfrm>
                <a:custGeom>
                  <a:rect b="b" l="l" r="r" t="t"/>
                  <a:pathLst>
                    <a:path extrusionOk="0" h="3721" w="5959">
                      <a:moveTo>
                        <a:pt x="1" y="0"/>
                      </a:moveTo>
                      <a:lnTo>
                        <a:pt x="3584" y="3721"/>
                      </a:lnTo>
                      <a:lnTo>
                        <a:pt x="5958" y="3721"/>
                      </a:lnTo>
                      <a:lnTo>
                        <a:pt x="237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4" name="Google Shape;1754;p20"/>
                <p:cNvSpPr/>
                <p:nvPr/>
              </p:nvSpPr>
              <p:spPr>
                <a:xfrm>
                  <a:off x="7282000" y="3191600"/>
                  <a:ext cx="149525" cy="93025"/>
                </a:xfrm>
                <a:custGeom>
                  <a:rect b="b" l="l" r="r" t="t"/>
                  <a:pathLst>
                    <a:path extrusionOk="0" h="3721" w="5981">
                      <a:moveTo>
                        <a:pt x="1" y="0"/>
                      </a:moveTo>
                      <a:lnTo>
                        <a:pt x="3584" y="3721"/>
                      </a:lnTo>
                      <a:lnTo>
                        <a:pt x="5981" y="3721"/>
                      </a:lnTo>
                      <a:lnTo>
                        <a:pt x="237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5" name="Google Shape;1755;p20"/>
                <p:cNvSpPr/>
                <p:nvPr/>
              </p:nvSpPr>
              <p:spPr>
                <a:xfrm>
                  <a:off x="2406525" y="1218350"/>
                  <a:ext cx="5385303" cy="1110475"/>
                </a:xfrm>
                <a:custGeom>
                  <a:rect b="b" l="l" r="r" t="t"/>
                  <a:pathLst>
                    <a:path extrusionOk="0" h="44419" w="206136">
                      <a:moveTo>
                        <a:pt x="183" y="0"/>
                      </a:moveTo>
                      <a:cubicBezTo>
                        <a:pt x="91" y="0"/>
                        <a:pt x="0" y="92"/>
                        <a:pt x="0" y="206"/>
                      </a:cubicBezTo>
                      <a:cubicBezTo>
                        <a:pt x="0" y="297"/>
                        <a:pt x="91" y="388"/>
                        <a:pt x="183" y="388"/>
                      </a:cubicBezTo>
                      <a:lnTo>
                        <a:pt x="31887" y="388"/>
                      </a:lnTo>
                      <a:lnTo>
                        <a:pt x="54507" y="23031"/>
                      </a:lnTo>
                      <a:lnTo>
                        <a:pt x="101870" y="23031"/>
                      </a:lnTo>
                      <a:lnTo>
                        <a:pt x="123257" y="44418"/>
                      </a:lnTo>
                      <a:lnTo>
                        <a:pt x="205930" y="44418"/>
                      </a:lnTo>
                      <a:cubicBezTo>
                        <a:pt x="206044" y="44418"/>
                        <a:pt x="206136" y="44327"/>
                        <a:pt x="206136" y="44213"/>
                      </a:cubicBezTo>
                      <a:cubicBezTo>
                        <a:pt x="206136" y="44122"/>
                        <a:pt x="206044" y="44030"/>
                        <a:pt x="205930" y="44030"/>
                      </a:cubicBezTo>
                      <a:lnTo>
                        <a:pt x="123417" y="44030"/>
                      </a:lnTo>
                      <a:lnTo>
                        <a:pt x="102029" y="22643"/>
                      </a:lnTo>
                      <a:lnTo>
                        <a:pt x="54667" y="22643"/>
                      </a:lnTo>
                      <a:lnTo>
                        <a:pt x="320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6" name="Google Shape;1756;p20"/>
                <p:cNvSpPr/>
                <p:nvPr/>
              </p:nvSpPr>
              <p:spPr>
                <a:xfrm>
                  <a:off x="987925" y="355975"/>
                  <a:ext cx="6210225" cy="1468400"/>
                </a:xfrm>
                <a:custGeom>
                  <a:rect b="b" l="l" r="r" t="t"/>
                  <a:pathLst>
                    <a:path extrusionOk="0" h="58736" w="248409">
                      <a:moveTo>
                        <a:pt x="248203" y="1"/>
                      </a:moveTo>
                      <a:cubicBezTo>
                        <a:pt x="248151" y="1"/>
                        <a:pt x="248100" y="18"/>
                        <a:pt x="248066" y="52"/>
                      </a:cubicBezTo>
                      <a:lnTo>
                        <a:pt x="196663" y="51455"/>
                      </a:lnTo>
                      <a:lnTo>
                        <a:pt x="175778" y="51455"/>
                      </a:lnTo>
                      <a:lnTo>
                        <a:pt x="155760" y="31460"/>
                      </a:lnTo>
                      <a:lnTo>
                        <a:pt x="121112" y="31460"/>
                      </a:lnTo>
                      <a:lnTo>
                        <a:pt x="94200" y="58371"/>
                      </a:lnTo>
                      <a:lnTo>
                        <a:pt x="183" y="58371"/>
                      </a:lnTo>
                      <a:cubicBezTo>
                        <a:pt x="92" y="58371"/>
                        <a:pt x="0" y="58439"/>
                        <a:pt x="0" y="58553"/>
                      </a:cubicBezTo>
                      <a:cubicBezTo>
                        <a:pt x="0" y="58645"/>
                        <a:pt x="92" y="58736"/>
                        <a:pt x="183" y="58736"/>
                      </a:cubicBezTo>
                      <a:lnTo>
                        <a:pt x="94360" y="58736"/>
                      </a:lnTo>
                      <a:lnTo>
                        <a:pt x="121248" y="31848"/>
                      </a:lnTo>
                      <a:lnTo>
                        <a:pt x="155623" y="31848"/>
                      </a:lnTo>
                      <a:lnTo>
                        <a:pt x="175618" y="51843"/>
                      </a:lnTo>
                      <a:lnTo>
                        <a:pt x="196823" y="51843"/>
                      </a:lnTo>
                      <a:lnTo>
                        <a:pt x="248340" y="326"/>
                      </a:lnTo>
                      <a:cubicBezTo>
                        <a:pt x="248408" y="235"/>
                        <a:pt x="248408" y="121"/>
                        <a:pt x="248340" y="52"/>
                      </a:cubicBezTo>
                      <a:cubicBezTo>
                        <a:pt x="248306" y="18"/>
                        <a:pt x="248254" y="1"/>
                        <a:pt x="24820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7" name="Google Shape;1757;p20"/>
                <p:cNvSpPr/>
                <p:nvPr/>
              </p:nvSpPr>
              <p:spPr>
                <a:xfrm>
                  <a:off x="1265250" y="1389550"/>
                  <a:ext cx="6299250" cy="1955000"/>
                </a:xfrm>
                <a:custGeom>
                  <a:rect b="b" l="l" r="r" t="t"/>
                  <a:pathLst>
                    <a:path extrusionOk="0" h="78200" w="251970">
                      <a:moveTo>
                        <a:pt x="389" y="0"/>
                      </a:moveTo>
                      <a:cubicBezTo>
                        <a:pt x="160" y="0"/>
                        <a:pt x="1" y="183"/>
                        <a:pt x="1" y="388"/>
                      </a:cubicBezTo>
                      <a:cubicBezTo>
                        <a:pt x="1" y="593"/>
                        <a:pt x="160" y="776"/>
                        <a:pt x="389" y="776"/>
                      </a:cubicBezTo>
                      <a:lnTo>
                        <a:pt x="66217" y="776"/>
                      </a:lnTo>
                      <a:lnTo>
                        <a:pt x="89179" y="23738"/>
                      </a:lnTo>
                      <a:lnTo>
                        <a:pt x="125197" y="23738"/>
                      </a:lnTo>
                      <a:lnTo>
                        <a:pt x="179659" y="78199"/>
                      </a:lnTo>
                      <a:lnTo>
                        <a:pt x="251581" y="78199"/>
                      </a:lnTo>
                      <a:cubicBezTo>
                        <a:pt x="251787" y="78199"/>
                        <a:pt x="251969" y="78040"/>
                        <a:pt x="251969" y="77834"/>
                      </a:cubicBezTo>
                      <a:cubicBezTo>
                        <a:pt x="251969" y="77606"/>
                        <a:pt x="251787" y="77446"/>
                        <a:pt x="251581" y="77446"/>
                      </a:cubicBezTo>
                      <a:lnTo>
                        <a:pt x="179978" y="77446"/>
                      </a:lnTo>
                      <a:lnTo>
                        <a:pt x="125517" y="22962"/>
                      </a:lnTo>
                      <a:lnTo>
                        <a:pt x="89499" y="22962"/>
                      </a:lnTo>
                      <a:lnTo>
                        <a:pt x="6653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8" name="Google Shape;1758;p20"/>
                <p:cNvSpPr/>
                <p:nvPr/>
              </p:nvSpPr>
              <p:spPr>
                <a:xfrm>
                  <a:off x="1631600" y="1974425"/>
                  <a:ext cx="6160000" cy="1095650"/>
                </a:xfrm>
                <a:custGeom>
                  <a:rect b="b" l="l" r="r" t="t"/>
                  <a:pathLst>
                    <a:path extrusionOk="0" h="43826" w="246400">
                      <a:moveTo>
                        <a:pt x="183" y="1"/>
                      </a:moveTo>
                      <a:cubicBezTo>
                        <a:pt x="69" y="1"/>
                        <a:pt x="0" y="92"/>
                        <a:pt x="0" y="206"/>
                      </a:cubicBezTo>
                      <a:cubicBezTo>
                        <a:pt x="0" y="298"/>
                        <a:pt x="69" y="389"/>
                        <a:pt x="183" y="389"/>
                      </a:cubicBezTo>
                      <a:lnTo>
                        <a:pt x="61286" y="389"/>
                      </a:lnTo>
                      <a:lnTo>
                        <a:pt x="104723" y="43825"/>
                      </a:lnTo>
                      <a:lnTo>
                        <a:pt x="165210" y="43825"/>
                      </a:lnTo>
                      <a:lnTo>
                        <a:pt x="207414" y="1599"/>
                      </a:lnTo>
                      <a:lnTo>
                        <a:pt x="246217" y="1599"/>
                      </a:lnTo>
                      <a:cubicBezTo>
                        <a:pt x="246308" y="1599"/>
                        <a:pt x="246400" y="1507"/>
                        <a:pt x="246400" y="1416"/>
                      </a:cubicBezTo>
                      <a:cubicBezTo>
                        <a:pt x="246400" y="1302"/>
                        <a:pt x="246308" y="1233"/>
                        <a:pt x="246217" y="1233"/>
                      </a:cubicBezTo>
                      <a:lnTo>
                        <a:pt x="207254" y="1233"/>
                      </a:lnTo>
                      <a:lnTo>
                        <a:pt x="165050" y="43437"/>
                      </a:lnTo>
                      <a:lnTo>
                        <a:pt x="104883" y="43437"/>
                      </a:lnTo>
                      <a:lnTo>
                        <a:pt x="61446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59" name="Google Shape;1759;p20"/>
                <p:cNvSpPr/>
                <p:nvPr/>
              </p:nvSpPr>
              <p:spPr>
                <a:xfrm>
                  <a:off x="1978550" y="331575"/>
                  <a:ext cx="4691750" cy="1289675"/>
                </a:xfrm>
                <a:custGeom>
                  <a:rect b="b" l="l" r="r" t="t"/>
                  <a:pathLst>
                    <a:path extrusionOk="0" h="51587" w="187670">
                      <a:moveTo>
                        <a:pt x="187453" y="1"/>
                      </a:moveTo>
                      <a:cubicBezTo>
                        <a:pt x="187407" y="1"/>
                        <a:pt x="187362" y="24"/>
                        <a:pt x="187327" y="69"/>
                      </a:cubicBezTo>
                      <a:lnTo>
                        <a:pt x="143594" y="43780"/>
                      </a:lnTo>
                      <a:lnTo>
                        <a:pt x="103992" y="43780"/>
                      </a:lnTo>
                      <a:lnTo>
                        <a:pt x="87444" y="27232"/>
                      </a:lnTo>
                      <a:lnTo>
                        <a:pt x="46838" y="27232"/>
                      </a:lnTo>
                      <a:lnTo>
                        <a:pt x="22871" y="51198"/>
                      </a:lnTo>
                      <a:lnTo>
                        <a:pt x="183" y="51198"/>
                      </a:lnTo>
                      <a:cubicBezTo>
                        <a:pt x="91" y="51198"/>
                        <a:pt x="0" y="51289"/>
                        <a:pt x="0" y="51403"/>
                      </a:cubicBezTo>
                      <a:cubicBezTo>
                        <a:pt x="0" y="51495"/>
                        <a:pt x="91" y="51586"/>
                        <a:pt x="183" y="51586"/>
                      </a:cubicBezTo>
                      <a:lnTo>
                        <a:pt x="23031" y="51586"/>
                      </a:lnTo>
                      <a:lnTo>
                        <a:pt x="46997" y="27620"/>
                      </a:lnTo>
                      <a:lnTo>
                        <a:pt x="87284" y="27620"/>
                      </a:lnTo>
                      <a:lnTo>
                        <a:pt x="103833" y="44168"/>
                      </a:lnTo>
                      <a:lnTo>
                        <a:pt x="143754" y="44168"/>
                      </a:lnTo>
                      <a:lnTo>
                        <a:pt x="187579" y="321"/>
                      </a:lnTo>
                      <a:cubicBezTo>
                        <a:pt x="187670" y="252"/>
                        <a:pt x="187670" y="138"/>
                        <a:pt x="187579" y="69"/>
                      </a:cubicBezTo>
                      <a:cubicBezTo>
                        <a:pt x="187544" y="24"/>
                        <a:pt x="187499" y="1"/>
                        <a:pt x="18745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0" name="Google Shape;1760;p20"/>
                <p:cNvSpPr/>
                <p:nvPr/>
              </p:nvSpPr>
              <p:spPr>
                <a:xfrm>
                  <a:off x="937150" y="2104550"/>
                  <a:ext cx="6622775" cy="1510475"/>
                </a:xfrm>
                <a:custGeom>
                  <a:rect b="b" l="l" r="r" t="t"/>
                  <a:pathLst>
                    <a:path extrusionOk="0" h="60419" w="264911">
                      <a:moveTo>
                        <a:pt x="183" y="0"/>
                      </a:moveTo>
                      <a:cubicBezTo>
                        <a:pt x="91" y="0"/>
                        <a:pt x="0" y="69"/>
                        <a:pt x="0" y="183"/>
                      </a:cubicBezTo>
                      <a:cubicBezTo>
                        <a:pt x="0" y="297"/>
                        <a:pt x="91" y="365"/>
                        <a:pt x="183" y="365"/>
                      </a:cubicBezTo>
                      <a:lnTo>
                        <a:pt x="57177" y="365"/>
                      </a:lnTo>
                      <a:lnTo>
                        <a:pt x="70941" y="14129"/>
                      </a:lnTo>
                      <a:lnTo>
                        <a:pt x="129214" y="14129"/>
                      </a:lnTo>
                      <a:lnTo>
                        <a:pt x="175504" y="60419"/>
                      </a:lnTo>
                      <a:lnTo>
                        <a:pt x="203419" y="60419"/>
                      </a:lnTo>
                      <a:lnTo>
                        <a:pt x="232316" y="31499"/>
                      </a:lnTo>
                      <a:lnTo>
                        <a:pt x="264705" y="31499"/>
                      </a:lnTo>
                      <a:cubicBezTo>
                        <a:pt x="264819" y="31499"/>
                        <a:pt x="264911" y="31430"/>
                        <a:pt x="264911" y="31316"/>
                      </a:cubicBezTo>
                      <a:cubicBezTo>
                        <a:pt x="264911" y="31225"/>
                        <a:pt x="264819" y="31134"/>
                        <a:pt x="264705" y="31134"/>
                      </a:cubicBezTo>
                      <a:lnTo>
                        <a:pt x="232156" y="31134"/>
                      </a:lnTo>
                      <a:lnTo>
                        <a:pt x="203259" y="60031"/>
                      </a:lnTo>
                      <a:lnTo>
                        <a:pt x="175664" y="60031"/>
                      </a:lnTo>
                      <a:lnTo>
                        <a:pt x="129374" y="13764"/>
                      </a:lnTo>
                      <a:lnTo>
                        <a:pt x="71101" y="13764"/>
                      </a:lnTo>
                      <a:lnTo>
                        <a:pt x="5733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1" name="Google Shape;1761;p20"/>
                <p:cNvSpPr/>
                <p:nvPr/>
              </p:nvSpPr>
              <p:spPr>
                <a:xfrm>
                  <a:off x="1664700" y="294775"/>
                  <a:ext cx="3135650" cy="766675"/>
                </a:xfrm>
                <a:custGeom>
                  <a:rect b="b" l="l" r="r" t="t"/>
                  <a:pathLst>
                    <a:path extrusionOk="0" h="30667" w="125426">
                      <a:moveTo>
                        <a:pt x="125014" y="1"/>
                      </a:moveTo>
                      <a:cubicBezTo>
                        <a:pt x="124917" y="1"/>
                        <a:pt x="124820" y="35"/>
                        <a:pt x="124741" y="103"/>
                      </a:cubicBezTo>
                      <a:lnTo>
                        <a:pt x="111936" y="12931"/>
                      </a:lnTo>
                      <a:lnTo>
                        <a:pt x="47020" y="12931"/>
                      </a:lnTo>
                      <a:lnTo>
                        <a:pt x="30016" y="29913"/>
                      </a:lnTo>
                      <a:lnTo>
                        <a:pt x="388" y="29913"/>
                      </a:lnTo>
                      <a:cubicBezTo>
                        <a:pt x="160" y="29913"/>
                        <a:pt x="0" y="30073"/>
                        <a:pt x="0" y="30301"/>
                      </a:cubicBezTo>
                      <a:cubicBezTo>
                        <a:pt x="0" y="30507"/>
                        <a:pt x="160" y="30666"/>
                        <a:pt x="388" y="30666"/>
                      </a:cubicBezTo>
                      <a:lnTo>
                        <a:pt x="30335" y="30666"/>
                      </a:lnTo>
                      <a:lnTo>
                        <a:pt x="47340" y="13685"/>
                      </a:lnTo>
                      <a:lnTo>
                        <a:pt x="112255" y="13685"/>
                      </a:lnTo>
                      <a:lnTo>
                        <a:pt x="125288" y="651"/>
                      </a:lnTo>
                      <a:cubicBezTo>
                        <a:pt x="125425" y="514"/>
                        <a:pt x="125425" y="263"/>
                        <a:pt x="125288" y="103"/>
                      </a:cubicBezTo>
                      <a:cubicBezTo>
                        <a:pt x="125208" y="35"/>
                        <a:pt x="125111" y="1"/>
                        <a:pt x="12501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2" name="Google Shape;1762;p20"/>
                <p:cNvSpPr/>
                <p:nvPr/>
              </p:nvSpPr>
              <p:spPr>
                <a:xfrm>
                  <a:off x="100600" y="2193550"/>
                  <a:ext cx="3410675" cy="530725"/>
                </a:xfrm>
                <a:custGeom>
                  <a:rect b="b" l="l" r="r" t="t"/>
                  <a:pathLst>
                    <a:path extrusionOk="0" h="21229" w="136427">
                      <a:moveTo>
                        <a:pt x="20748" y="1"/>
                      </a:moveTo>
                      <a:lnTo>
                        <a:pt x="160" y="20589"/>
                      </a:lnTo>
                      <a:cubicBezTo>
                        <a:pt x="0" y="20726"/>
                        <a:pt x="0" y="20977"/>
                        <a:pt x="160" y="21114"/>
                      </a:cubicBezTo>
                      <a:cubicBezTo>
                        <a:pt x="228" y="21205"/>
                        <a:pt x="342" y="21228"/>
                        <a:pt x="434" y="21228"/>
                      </a:cubicBezTo>
                      <a:cubicBezTo>
                        <a:pt x="525" y="21228"/>
                        <a:pt x="616" y="21205"/>
                        <a:pt x="708" y="21114"/>
                      </a:cubicBezTo>
                      <a:lnTo>
                        <a:pt x="21045" y="777"/>
                      </a:lnTo>
                      <a:lnTo>
                        <a:pt x="85390" y="777"/>
                      </a:lnTo>
                      <a:lnTo>
                        <a:pt x="103307" y="18672"/>
                      </a:lnTo>
                      <a:lnTo>
                        <a:pt x="136039" y="18672"/>
                      </a:lnTo>
                      <a:cubicBezTo>
                        <a:pt x="136267" y="18672"/>
                        <a:pt x="136427" y="18512"/>
                        <a:pt x="136427" y="18307"/>
                      </a:cubicBezTo>
                      <a:cubicBezTo>
                        <a:pt x="136427" y="18078"/>
                        <a:pt x="136267" y="17919"/>
                        <a:pt x="136039" y="17919"/>
                      </a:cubicBezTo>
                      <a:lnTo>
                        <a:pt x="103627" y="17919"/>
                      </a:lnTo>
                      <a:lnTo>
                        <a:pt x="85709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3" name="Google Shape;1763;p20"/>
                <p:cNvSpPr/>
                <p:nvPr/>
              </p:nvSpPr>
              <p:spPr>
                <a:xfrm>
                  <a:off x="106300" y="832600"/>
                  <a:ext cx="2024625" cy="395475"/>
                </a:xfrm>
                <a:custGeom>
                  <a:rect b="b" l="l" r="r" t="t"/>
                  <a:pathLst>
                    <a:path extrusionOk="0" h="15819" w="80985">
                      <a:moveTo>
                        <a:pt x="206" y="1"/>
                      </a:moveTo>
                      <a:cubicBezTo>
                        <a:pt x="92" y="1"/>
                        <a:pt x="0" y="92"/>
                        <a:pt x="0" y="183"/>
                      </a:cubicBezTo>
                      <a:cubicBezTo>
                        <a:pt x="0" y="297"/>
                        <a:pt x="92" y="389"/>
                        <a:pt x="206" y="389"/>
                      </a:cubicBezTo>
                      <a:lnTo>
                        <a:pt x="37297" y="389"/>
                      </a:lnTo>
                      <a:lnTo>
                        <a:pt x="52750" y="15818"/>
                      </a:lnTo>
                      <a:lnTo>
                        <a:pt x="80779" y="15818"/>
                      </a:lnTo>
                      <a:cubicBezTo>
                        <a:pt x="80893" y="15818"/>
                        <a:pt x="80985" y="15727"/>
                        <a:pt x="80985" y="15636"/>
                      </a:cubicBezTo>
                      <a:cubicBezTo>
                        <a:pt x="80985" y="15522"/>
                        <a:pt x="80893" y="15430"/>
                        <a:pt x="80779" y="15430"/>
                      </a:cubicBezTo>
                      <a:lnTo>
                        <a:pt x="52909" y="15430"/>
                      </a:lnTo>
                      <a:lnTo>
                        <a:pt x="3745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4" name="Google Shape;1764;p20"/>
                <p:cNvSpPr/>
                <p:nvPr/>
              </p:nvSpPr>
              <p:spPr>
                <a:xfrm>
                  <a:off x="24125" y="1108225"/>
                  <a:ext cx="1654850" cy="513025"/>
                </a:xfrm>
                <a:custGeom>
                  <a:rect b="b" l="l" r="r" t="t"/>
                  <a:pathLst>
                    <a:path extrusionOk="0" h="20521" w="66194">
                      <a:moveTo>
                        <a:pt x="183" y="0"/>
                      </a:moveTo>
                      <a:cubicBezTo>
                        <a:pt x="92" y="0"/>
                        <a:pt x="1" y="91"/>
                        <a:pt x="1" y="206"/>
                      </a:cubicBezTo>
                      <a:cubicBezTo>
                        <a:pt x="1" y="297"/>
                        <a:pt x="92" y="388"/>
                        <a:pt x="183" y="388"/>
                      </a:cubicBezTo>
                      <a:lnTo>
                        <a:pt x="25245" y="388"/>
                      </a:lnTo>
                      <a:lnTo>
                        <a:pt x="45377" y="20520"/>
                      </a:lnTo>
                      <a:lnTo>
                        <a:pt x="66011" y="20520"/>
                      </a:lnTo>
                      <a:cubicBezTo>
                        <a:pt x="66103" y="20520"/>
                        <a:pt x="66194" y="20429"/>
                        <a:pt x="66194" y="20337"/>
                      </a:cubicBezTo>
                      <a:cubicBezTo>
                        <a:pt x="66194" y="20223"/>
                        <a:pt x="66103" y="20132"/>
                        <a:pt x="66011" y="20132"/>
                      </a:cubicBezTo>
                      <a:lnTo>
                        <a:pt x="45537" y="20132"/>
                      </a:lnTo>
                      <a:lnTo>
                        <a:pt x="2540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5" name="Google Shape;1765;p20"/>
                <p:cNvSpPr/>
                <p:nvPr/>
              </p:nvSpPr>
              <p:spPr>
                <a:xfrm>
                  <a:off x="24125" y="1371850"/>
                  <a:ext cx="979225" cy="451975"/>
                </a:xfrm>
                <a:custGeom>
                  <a:rect b="b" l="l" r="r" t="t"/>
                  <a:pathLst>
                    <a:path extrusionOk="0" h="18079" w="39169">
                      <a:moveTo>
                        <a:pt x="183" y="0"/>
                      </a:moveTo>
                      <a:cubicBezTo>
                        <a:pt x="92" y="0"/>
                        <a:pt x="1" y="92"/>
                        <a:pt x="1" y="206"/>
                      </a:cubicBezTo>
                      <a:cubicBezTo>
                        <a:pt x="1" y="297"/>
                        <a:pt x="92" y="388"/>
                        <a:pt x="183" y="388"/>
                      </a:cubicBezTo>
                      <a:lnTo>
                        <a:pt x="21182" y="388"/>
                      </a:lnTo>
                      <a:lnTo>
                        <a:pt x="38826" y="18010"/>
                      </a:lnTo>
                      <a:cubicBezTo>
                        <a:pt x="38849" y="18055"/>
                        <a:pt x="38895" y="18078"/>
                        <a:pt x="38940" y="18078"/>
                      </a:cubicBezTo>
                      <a:cubicBezTo>
                        <a:pt x="39009" y="18078"/>
                        <a:pt x="39055" y="18055"/>
                        <a:pt x="39077" y="18010"/>
                      </a:cubicBezTo>
                      <a:cubicBezTo>
                        <a:pt x="39169" y="17941"/>
                        <a:pt x="39169" y="17827"/>
                        <a:pt x="39077" y="17736"/>
                      </a:cubicBezTo>
                      <a:lnTo>
                        <a:pt x="2134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6" name="Google Shape;1766;p20"/>
                <p:cNvSpPr/>
                <p:nvPr/>
              </p:nvSpPr>
              <p:spPr>
                <a:xfrm>
                  <a:off x="5585500" y="1408375"/>
                  <a:ext cx="1529900" cy="580350"/>
                </a:xfrm>
                <a:custGeom>
                  <a:rect b="b" l="l" r="r" t="t"/>
                  <a:pathLst>
                    <a:path extrusionOk="0" h="23214" w="61196">
                      <a:moveTo>
                        <a:pt x="49121" y="0"/>
                      </a:moveTo>
                      <a:lnTo>
                        <a:pt x="26661" y="22460"/>
                      </a:lnTo>
                      <a:lnTo>
                        <a:pt x="389" y="22460"/>
                      </a:lnTo>
                      <a:cubicBezTo>
                        <a:pt x="161" y="22460"/>
                        <a:pt x="1" y="22620"/>
                        <a:pt x="1" y="22848"/>
                      </a:cubicBezTo>
                      <a:cubicBezTo>
                        <a:pt x="1" y="23054"/>
                        <a:pt x="161" y="23214"/>
                        <a:pt x="389" y="23214"/>
                      </a:cubicBezTo>
                      <a:lnTo>
                        <a:pt x="26980" y="23214"/>
                      </a:lnTo>
                      <a:lnTo>
                        <a:pt x="49441" y="776"/>
                      </a:lnTo>
                      <a:lnTo>
                        <a:pt x="60808" y="776"/>
                      </a:lnTo>
                      <a:cubicBezTo>
                        <a:pt x="61013" y="776"/>
                        <a:pt x="61196" y="594"/>
                        <a:pt x="61196" y="388"/>
                      </a:cubicBezTo>
                      <a:cubicBezTo>
                        <a:pt x="61196" y="183"/>
                        <a:pt x="61013" y="0"/>
                        <a:pt x="6080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7" name="Google Shape;1767;p20"/>
                <p:cNvSpPr/>
                <p:nvPr/>
              </p:nvSpPr>
              <p:spPr>
                <a:xfrm>
                  <a:off x="5953000" y="3543100"/>
                  <a:ext cx="134700" cy="134700"/>
                </a:xfrm>
                <a:custGeom>
                  <a:rect b="b" l="l" r="r" t="t"/>
                  <a:pathLst>
                    <a:path extrusionOk="0" h="5388" w="5388">
                      <a:moveTo>
                        <a:pt x="2694" y="366"/>
                      </a:moveTo>
                      <a:cubicBezTo>
                        <a:pt x="3972" y="366"/>
                        <a:pt x="5022" y="1416"/>
                        <a:pt x="5022" y="2694"/>
                      </a:cubicBezTo>
                      <a:cubicBezTo>
                        <a:pt x="5022" y="3949"/>
                        <a:pt x="3972" y="4999"/>
                        <a:pt x="2694" y="4999"/>
                      </a:cubicBezTo>
                      <a:cubicBezTo>
                        <a:pt x="1416" y="4999"/>
                        <a:pt x="388" y="3949"/>
                        <a:pt x="388" y="2694"/>
                      </a:cubicBezTo>
                      <a:cubicBezTo>
                        <a:pt x="388" y="1416"/>
                        <a:pt x="1416" y="366"/>
                        <a:pt x="2694" y="366"/>
                      </a:cubicBezTo>
                      <a:close/>
                      <a:moveTo>
                        <a:pt x="2694" y="1"/>
                      </a:moveTo>
                      <a:cubicBezTo>
                        <a:pt x="1210" y="1"/>
                        <a:pt x="0" y="1187"/>
                        <a:pt x="0" y="2694"/>
                      </a:cubicBezTo>
                      <a:cubicBezTo>
                        <a:pt x="0" y="4178"/>
                        <a:pt x="1210" y="5387"/>
                        <a:pt x="2694" y="5387"/>
                      </a:cubicBezTo>
                      <a:cubicBezTo>
                        <a:pt x="4177" y="5387"/>
                        <a:pt x="5387" y="4178"/>
                        <a:pt x="5387" y="2694"/>
                      </a:cubicBezTo>
                      <a:cubicBezTo>
                        <a:pt x="5387" y="1187"/>
                        <a:pt x="4177" y="1"/>
                        <a:pt x="26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8" name="Google Shape;1768;p20"/>
                <p:cNvSpPr/>
                <p:nvPr/>
              </p:nvSpPr>
              <p:spPr>
                <a:xfrm>
                  <a:off x="5976400" y="3566500"/>
                  <a:ext cx="87900" cy="87325"/>
                </a:xfrm>
                <a:custGeom>
                  <a:rect b="b" l="l" r="r" t="t"/>
                  <a:pathLst>
                    <a:path extrusionOk="0" h="3493" w="3516">
                      <a:moveTo>
                        <a:pt x="1758" y="0"/>
                      </a:moveTo>
                      <a:cubicBezTo>
                        <a:pt x="799" y="0"/>
                        <a:pt x="0" y="776"/>
                        <a:pt x="0" y="1758"/>
                      </a:cubicBezTo>
                      <a:cubicBezTo>
                        <a:pt x="0" y="2717"/>
                        <a:pt x="799" y="3493"/>
                        <a:pt x="1758" y="3493"/>
                      </a:cubicBezTo>
                      <a:cubicBezTo>
                        <a:pt x="2739" y="3493"/>
                        <a:pt x="3515" y="2717"/>
                        <a:pt x="3515" y="1758"/>
                      </a:cubicBezTo>
                      <a:cubicBezTo>
                        <a:pt x="3515" y="776"/>
                        <a:pt x="2739" y="0"/>
                        <a:pt x="17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9" name="Google Shape;1769;p20"/>
                <p:cNvSpPr/>
                <p:nvPr/>
              </p:nvSpPr>
              <p:spPr>
                <a:xfrm>
                  <a:off x="5421175" y="2256325"/>
                  <a:ext cx="134700" cy="134700"/>
                </a:xfrm>
                <a:custGeom>
                  <a:rect b="b" l="l" r="r" t="t"/>
                  <a:pathLst>
                    <a:path extrusionOk="0" h="5388" w="5388">
                      <a:moveTo>
                        <a:pt x="2694" y="389"/>
                      </a:moveTo>
                      <a:cubicBezTo>
                        <a:pt x="3972" y="389"/>
                        <a:pt x="4999" y="1416"/>
                        <a:pt x="4999" y="2694"/>
                      </a:cubicBezTo>
                      <a:cubicBezTo>
                        <a:pt x="4999" y="3972"/>
                        <a:pt x="3972" y="5022"/>
                        <a:pt x="2694" y="5022"/>
                      </a:cubicBezTo>
                      <a:cubicBezTo>
                        <a:pt x="1415" y="5022"/>
                        <a:pt x="365" y="3972"/>
                        <a:pt x="365" y="2694"/>
                      </a:cubicBezTo>
                      <a:cubicBezTo>
                        <a:pt x="365" y="1416"/>
                        <a:pt x="1415" y="389"/>
                        <a:pt x="2694" y="389"/>
                      </a:cubicBezTo>
                      <a:close/>
                      <a:moveTo>
                        <a:pt x="2694" y="1"/>
                      </a:moveTo>
                      <a:cubicBezTo>
                        <a:pt x="1210" y="1"/>
                        <a:pt x="0" y="1210"/>
                        <a:pt x="0" y="2694"/>
                      </a:cubicBezTo>
                      <a:cubicBezTo>
                        <a:pt x="0" y="4178"/>
                        <a:pt x="1210" y="5387"/>
                        <a:pt x="2694" y="5387"/>
                      </a:cubicBezTo>
                      <a:cubicBezTo>
                        <a:pt x="4177" y="5387"/>
                        <a:pt x="5387" y="4178"/>
                        <a:pt x="5387" y="2694"/>
                      </a:cubicBezTo>
                      <a:cubicBezTo>
                        <a:pt x="5387" y="1210"/>
                        <a:pt x="4177" y="1"/>
                        <a:pt x="26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0" name="Google Shape;1770;p20"/>
                <p:cNvSpPr/>
                <p:nvPr/>
              </p:nvSpPr>
              <p:spPr>
                <a:xfrm>
                  <a:off x="5444575" y="2279725"/>
                  <a:ext cx="87900" cy="87900"/>
                </a:xfrm>
                <a:custGeom>
                  <a:rect b="b" l="l" r="r" t="t"/>
                  <a:pathLst>
                    <a:path extrusionOk="0" h="3516" w="3516">
                      <a:moveTo>
                        <a:pt x="1758" y="0"/>
                      </a:moveTo>
                      <a:cubicBezTo>
                        <a:pt x="776" y="0"/>
                        <a:pt x="0" y="799"/>
                        <a:pt x="0" y="1758"/>
                      </a:cubicBezTo>
                      <a:cubicBezTo>
                        <a:pt x="0" y="2739"/>
                        <a:pt x="776" y="3516"/>
                        <a:pt x="1758" y="3516"/>
                      </a:cubicBezTo>
                      <a:cubicBezTo>
                        <a:pt x="2716" y="3516"/>
                        <a:pt x="3515" y="2739"/>
                        <a:pt x="3515" y="1758"/>
                      </a:cubicBezTo>
                      <a:cubicBezTo>
                        <a:pt x="3515" y="799"/>
                        <a:pt x="2716" y="0"/>
                        <a:pt x="17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1" name="Google Shape;1771;p20"/>
                <p:cNvSpPr/>
                <p:nvPr/>
              </p:nvSpPr>
              <p:spPr>
                <a:xfrm>
                  <a:off x="5459400" y="1912225"/>
                  <a:ext cx="134700" cy="134700"/>
                </a:xfrm>
                <a:custGeom>
                  <a:rect b="b" l="l" r="r" t="t"/>
                  <a:pathLst>
                    <a:path extrusionOk="0" h="5388" w="5388">
                      <a:moveTo>
                        <a:pt x="2694" y="366"/>
                      </a:moveTo>
                      <a:cubicBezTo>
                        <a:pt x="3972" y="366"/>
                        <a:pt x="4999" y="1416"/>
                        <a:pt x="4999" y="2694"/>
                      </a:cubicBezTo>
                      <a:cubicBezTo>
                        <a:pt x="4999" y="3973"/>
                        <a:pt x="3972" y="5000"/>
                        <a:pt x="2694" y="5000"/>
                      </a:cubicBezTo>
                      <a:cubicBezTo>
                        <a:pt x="1416" y="5000"/>
                        <a:pt x="389" y="3973"/>
                        <a:pt x="389" y="2694"/>
                      </a:cubicBezTo>
                      <a:cubicBezTo>
                        <a:pt x="389" y="1416"/>
                        <a:pt x="1416" y="366"/>
                        <a:pt x="2694" y="366"/>
                      </a:cubicBezTo>
                      <a:close/>
                      <a:moveTo>
                        <a:pt x="2694" y="1"/>
                      </a:moveTo>
                      <a:cubicBezTo>
                        <a:pt x="1210" y="1"/>
                        <a:pt x="1" y="1211"/>
                        <a:pt x="1" y="2694"/>
                      </a:cubicBezTo>
                      <a:cubicBezTo>
                        <a:pt x="1" y="4178"/>
                        <a:pt x="1210" y="5388"/>
                        <a:pt x="2694" y="5388"/>
                      </a:cubicBezTo>
                      <a:cubicBezTo>
                        <a:pt x="4178" y="5388"/>
                        <a:pt x="5387" y="4178"/>
                        <a:pt x="5387" y="2694"/>
                      </a:cubicBezTo>
                      <a:cubicBezTo>
                        <a:pt x="5387" y="1211"/>
                        <a:pt x="4178" y="1"/>
                        <a:pt x="26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2" name="Google Shape;1772;p20"/>
                <p:cNvSpPr/>
                <p:nvPr/>
              </p:nvSpPr>
              <p:spPr>
                <a:xfrm>
                  <a:off x="5482800" y="1935625"/>
                  <a:ext cx="87900" cy="87900"/>
                </a:xfrm>
                <a:custGeom>
                  <a:rect b="b" l="l" r="r" t="t"/>
                  <a:pathLst>
                    <a:path extrusionOk="0" h="3516" w="3516">
                      <a:moveTo>
                        <a:pt x="1758" y="1"/>
                      </a:moveTo>
                      <a:cubicBezTo>
                        <a:pt x="799" y="1"/>
                        <a:pt x="0" y="777"/>
                        <a:pt x="0" y="1758"/>
                      </a:cubicBezTo>
                      <a:cubicBezTo>
                        <a:pt x="0" y="2717"/>
                        <a:pt x="799" y="3516"/>
                        <a:pt x="1758" y="3516"/>
                      </a:cubicBezTo>
                      <a:cubicBezTo>
                        <a:pt x="2739" y="3516"/>
                        <a:pt x="3515" y="2717"/>
                        <a:pt x="3515" y="1758"/>
                      </a:cubicBezTo>
                      <a:cubicBezTo>
                        <a:pt x="3515" y="777"/>
                        <a:pt x="2739" y="1"/>
                        <a:pt x="17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3" name="Google Shape;1773;p20"/>
                <p:cNvSpPr/>
                <p:nvPr/>
              </p:nvSpPr>
              <p:spPr>
                <a:xfrm>
                  <a:off x="4736975" y="1935625"/>
                  <a:ext cx="87900" cy="87900"/>
                </a:xfrm>
                <a:custGeom>
                  <a:rect b="b" l="l" r="r" t="t"/>
                  <a:pathLst>
                    <a:path extrusionOk="0" h="3516" w="3516">
                      <a:moveTo>
                        <a:pt x="1758" y="1"/>
                      </a:moveTo>
                      <a:cubicBezTo>
                        <a:pt x="777" y="1"/>
                        <a:pt x="1" y="777"/>
                        <a:pt x="1" y="1758"/>
                      </a:cubicBezTo>
                      <a:cubicBezTo>
                        <a:pt x="1" y="2717"/>
                        <a:pt x="777" y="3516"/>
                        <a:pt x="1758" y="3516"/>
                      </a:cubicBezTo>
                      <a:cubicBezTo>
                        <a:pt x="2717" y="3516"/>
                        <a:pt x="3516" y="2717"/>
                        <a:pt x="3516" y="1758"/>
                      </a:cubicBezTo>
                      <a:cubicBezTo>
                        <a:pt x="3516" y="777"/>
                        <a:pt x="2717" y="1"/>
                        <a:pt x="17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4" name="Google Shape;1774;p20"/>
                <p:cNvSpPr/>
                <p:nvPr/>
              </p:nvSpPr>
              <p:spPr>
                <a:xfrm>
                  <a:off x="7044625" y="2632950"/>
                  <a:ext cx="87900" cy="87325"/>
                </a:xfrm>
                <a:custGeom>
                  <a:rect b="b" l="l" r="r" t="t"/>
                  <a:pathLst>
                    <a:path extrusionOk="0" h="3493" w="3516">
                      <a:moveTo>
                        <a:pt x="1758" y="0"/>
                      </a:moveTo>
                      <a:cubicBezTo>
                        <a:pt x="799" y="0"/>
                        <a:pt x="0" y="776"/>
                        <a:pt x="0" y="1735"/>
                      </a:cubicBezTo>
                      <a:cubicBezTo>
                        <a:pt x="0" y="2716"/>
                        <a:pt x="799" y="3493"/>
                        <a:pt x="1758" y="3493"/>
                      </a:cubicBezTo>
                      <a:cubicBezTo>
                        <a:pt x="2739" y="3493"/>
                        <a:pt x="3515" y="2716"/>
                        <a:pt x="3515" y="1735"/>
                      </a:cubicBezTo>
                      <a:cubicBezTo>
                        <a:pt x="3515" y="776"/>
                        <a:pt x="2739" y="0"/>
                        <a:pt x="17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5" name="Google Shape;1775;p20"/>
                <p:cNvSpPr/>
                <p:nvPr/>
              </p:nvSpPr>
              <p:spPr>
                <a:xfrm>
                  <a:off x="4222850" y="1085400"/>
                  <a:ext cx="134675" cy="134675"/>
                </a:xfrm>
                <a:custGeom>
                  <a:rect b="b" l="l" r="r" t="t"/>
                  <a:pathLst>
                    <a:path extrusionOk="0" h="5387" w="5387">
                      <a:moveTo>
                        <a:pt x="2694" y="388"/>
                      </a:moveTo>
                      <a:cubicBezTo>
                        <a:pt x="3972" y="388"/>
                        <a:pt x="5022" y="1415"/>
                        <a:pt x="5022" y="2694"/>
                      </a:cubicBezTo>
                      <a:cubicBezTo>
                        <a:pt x="5022" y="3972"/>
                        <a:pt x="3972" y="4999"/>
                        <a:pt x="2694" y="4999"/>
                      </a:cubicBezTo>
                      <a:cubicBezTo>
                        <a:pt x="1415" y="4999"/>
                        <a:pt x="388" y="3972"/>
                        <a:pt x="388" y="2694"/>
                      </a:cubicBezTo>
                      <a:cubicBezTo>
                        <a:pt x="388" y="1415"/>
                        <a:pt x="1415" y="388"/>
                        <a:pt x="2694" y="388"/>
                      </a:cubicBezTo>
                      <a:close/>
                      <a:moveTo>
                        <a:pt x="2694" y="0"/>
                      </a:moveTo>
                      <a:cubicBezTo>
                        <a:pt x="1210" y="0"/>
                        <a:pt x="0" y="1210"/>
                        <a:pt x="0" y="2694"/>
                      </a:cubicBezTo>
                      <a:cubicBezTo>
                        <a:pt x="0" y="4177"/>
                        <a:pt x="1210" y="5387"/>
                        <a:pt x="2694" y="5387"/>
                      </a:cubicBezTo>
                      <a:cubicBezTo>
                        <a:pt x="4177" y="5387"/>
                        <a:pt x="5387" y="4177"/>
                        <a:pt x="5387" y="2694"/>
                      </a:cubicBezTo>
                      <a:cubicBezTo>
                        <a:pt x="5387" y="1210"/>
                        <a:pt x="4177" y="0"/>
                        <a:pt x="26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6" name="Google Shape;1776;p20"/>
                <p:cNvSpPr/>
                <p:nvPr/>
              </p:nvSpPr>
              <p:spPr>
                <a:xfrm>
                  <a:off x="4246800" y="1108775"/>
                  <a:ext cx="87350" cy="87925"/>
                </a:xfrm>
                <a:custGeom>
                  <a:rect b="b" l="l" r="r" t="t"/>
                  <a:pathLst>
                    <a:path extrusionOk="0" h="3517" w="3494">
                      <a:moveTo>
                        <a:pt x="1736" y="1"/>
                      </a:moveTo>
                      <a:cubicBezTo>
                        <a:pt x="777" y="1"/>
                        <a:pt x="1" y="800"/>
                        <a:pt x="1" y="1759"/>
                      </a:cubicBezTo>
                      <a:cubicBezTo>
                        <a:pt x="1" y="2717"/>
                        <a:pt x="777" y="3516"/>
                        <a:pt x="1736" y="3516"/>
                      </a:cubicBezTo>
                      <a:cubicBezTo>
                        <a:pt x="2717" y="3516"/>
                        <a:pt x="3493" y="2717"/>
                        <a:pt x="3493" y="1759"/>
                      </a:cubicBezTo>
                      <a:cubicBezTo>
                        <a:pt x="3493" y="800"/>
                        <a:pt x="2717" y="1"/>
                        <a:pt x="1736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7" name="Google Shape;1777;p20"/>
                <p:cNvSpPr/>
                <p:nvPr/>
              </p:nvSpPr>
              <p:spPr>
                <a:xfrm>
                  <a:off x="3502700" y="2585000"/>
                  <a:ext cx="134700" cy="134700"/>
                </a:xfrm>
                <a:custGeom>
                  <a:rect b="b" l="l" r="r" t="t"/>
                  <a:pathLst>
                    <a:path extrusionOk="0" h="5388" w="5388">
                      <a:moveTo>
                        <a:pt x="2694" y="389"/>
                      </a:moveTo>
                      <a:cubicBezTo>
                        <a:pt x="3972" y="389"/>
                        <a:pt x="4999" y="1416"/>
                        <a:pt x="4999" y="2694"/>
                      </a:cubicBezTo>
                      <a:cubicBezTo>
                        <a:pt x="4999" y="3973"/>
                        <a:pt x="3972" y="5000"/>
                        <a:pt x="2694" y="5000"/>
                      </a:cubicBezTo>
                      <a:cubicBezTo>
                        <a:pt x="1416" y="5000"/>
                        <a:pt x="389" y="3973"/>
                        <a:pt x="389" y="2694"/>
                      </a:cubicBezTo>
                      <a:cubicBezTo>
                        <a:pt x="389" y="1416"/>
                        <a:pt x="1416" y="389"/>
                        <a:pt x="2694" y="389"/>
                      </a:cubicBezTo>
                      <a:close/>
                      <a:moveTo>
                        <a:pt x="2694" y="1"/>
                      </a:moveTo>
                      <a:cubicBezTo>
                        <a:pt x="1210" y="1"/>
                        <a:pt x="1" y="1211"/>
                        <a:pt x="1" y="2694"/>
                      </a:cubicBezTo>
                      <a:cubicBezTo>
                        <a:pt x="1" y="4178"/>
                        <a:pt x="1210" y="5388"/>
                        <a:pt x="2694" y="5388"/>
                      </a:cubicBezTo>
                      <a:cubicBezTo>
                        <a:pt x="4178" y="5388"/>
                        <a:pt x="5387" y="4178"/>
                        <a:pt x="5387" y="2694"/>
                      </a:cubicBezTo>
                      <a:cubicBezTo>
                        <a:pt x="5387" y="1211"/>
                        <a:pt x="4178" y="1"/>
                        <a:pt x="269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8" name="Google Shape;1778;p20"/>
                <p:cNvSpPr/>
                <p:nvPr/>
              </p:nvSpPr>
              <p:spPr>
                <a:xfrm>
                  <a:off x="3526100" y="2608400"/>
                  <a:ext cx="87900" cy="87900"/>
                </a:xfrm>
                <a:custGeom>
                  <a:rect b="b" l="l" r="r" t="t"/>
                  <a:pathLst>
                    <a:path extrusionOk="0" h="3516" w="3516">
                      <a:moveTo>
                        <a:pt x="1758" y="1"/>
                      </a:moveTo>
                      <a:cubicBezTo>
                        <a:pt x="776" y="1"/>
                        <a:pt x="0" y="777"/>
                        <a:pt x="0" y="1758"/>
                      </a:cubicBezTo>
                      <a:cubicBezTo>
                        <a:pt x="0" y="2717"/>
                        <a:pt x="776" y="3516"/>
                        <a:pt x="1758" y="3516"/>
                      </a:cubicBezTo>
                      <a:cubicBezTo>
                        <a:pt x="2717" y="3516"/>
                        <a:pt x="3516" y="2717"/>
                        <a:pt x="3516" y="1758"/>
                      </a:cubicBezTo>
                      <a:cubicBezTo>
                        <a:pt x="3516" y="777"/>
                        <a:pt x="2717" y="1"/>
                        <a:pt x="175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9" name="Google Shape;1779;p20"/>
                <p:cNvSpPr/>
                <p:nvPr/>
              </p:nvSpPr>
              <p:spPr>
                <a:xfrm>
                  <a:off x="2281550" y="1156150"/>
                  <a:ext cx="134700" cy="134700"/>
                </a:xfrm>
                <a:custGeom>
                  <a:rect b="b" l="l" r="r" t="t"/>
                  <a:pathLst>
                    <a:path extrusionOk="0" h="5388" w="5388">
                      <a:moveTo>
                        <a:pt x="2694" y="366"/>
                      </a:moveTo>
                      <a:cubicBezTo>
                        <a:pt x="3972" y="366"/>
                        <a:pt x="4999" y="1416"/>
                        <a:pt x="4999" y="2694"/>
                      </a:cubicBezTo>
                      <a:cubicBezTo>
                        <a:pt x="4999" y="3972"/>
                        <a:pt x="3972" y="4999"/>
                        <a:pt x="2694" y="4999"/>
                      </a:cubicBezTo>
                      <a:cubicBezTo>
                        <a:pt x="1416" y="4999"/>
                        <a:pt x="366" y="3972"/>
                        <a:pt x="366" y="2694"/>
                      </a:cubicBezTo>
                      <a:cubicBezTo>
                        <a:pt x="366" y="1416"/>
                        <a:pt x="1416" y="366"/>
                        <a:pt x="2694" y="366"/>
                      </a:cubicBezTo>
                      <a:close/>
                      <a:moveTo>
                        <a:pt x="2694" y="0"/>
                      </a:moveTo>
                      <a:cubicBezTo>
                        <a:pt x="1210" y="0"/>
                        <a:pt x="0" y="1210"/>
                        <a:pt x="0" y="2694"/>
                      </a:cubicBezTo>
                      <a:cubicBezTo>
                        <a:pt x="0" y="4178"/>
                        <a:pt x="1210" y="5387"/>
                        <a:pt x="2694" y="5387"/>
                      </a:cubicBezTo>
                      <a:cubicBezTo>
                        <a:pt x="4177" y="5387"/>
                        <a:pt x="5387" y="4178"/>
                        <a:pt x="5387" y="2694"/>
                      </a:cubicBezTo>
                      <a:cubicBezTo>
                        <a:pt x="5387" y="1210"/>
                        <a:pt x="4177" y="0"/>
                        <a:pt x="269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0" name="Google Shape;1780;p20"/>
                <p:cNvSpPr/>
                <p:nvPr/>
              </p:nvSpPr>
              <p:spPr>
                <a:xfrm>
                  <a:off x="2304950" y="1179550"/>
                  <a:ext cx="87325" cy="87900"/>
                </a:xfrm>
                <a:custGeom>
                  <a:rect b="b" l="l" r="r" t="t"/>
                  <a:pathLst>
                    <a:path extrusionOk="0" h="3516" w="3493">
                      <a:moveTo>
                        <a:pt x="1758" y="0"/>
                      </a:moveTo>
                      <a:cubicBezTo>
                        <a:pt x="776" y="0"/>
                        <a:pt x="0" y="776"/>
                        <a:pt x="0" y="1758"/>
                      </a:cubicBezTo>
                      <a:cubicBezTo>
                        <a:pt x="0" y="2717"/>
                        <a:pt x="776" y="3515"/>
                        <a:pt x="1758" y="3515"/>
                      </a:cubicBezTo>
                      <a:cubicBezTo>
                        <a:pt x="2716" y="3515"/>
                        <a:pt x="3493" y="2717"/>
                        <a:pt x="3493" y="1758"/>
                      </a:cubicBezTo>
                      <a:cubicBezTo>
                        <a:pt x="3493" y="776"/>
                        <a:pt x="2716" y="0"/>
                        <a:pt x="175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1" name="Google Shape;1781;p20"/>
                <p:cNvSpPr/>
                <p:nvPr/>
              </p:nvSpPr>
              <p:spPr>
                <a:xfrm>
                  <a:off x="1577950" y="1004925"/>
                  <a:ext cx="94750" cy="94750"/>
                </a:xfrm>
                <a:custGeom>
                  <a:rect b="b" l="l" r="r" t="t"/>
                  <a:pathLst>
                    <a:path extrusionOk="0" h="3790" w="3790">
                      <a:moveTo>
                        <a:pt x="1895" y="366"/>
                      </a:moveTo>
                      <a:cubicBezTo>
                        <a:pt x="2717" y="366"/>
                        <a:pt x="3402" y="1051"/>
                        <a:pt x="3402" y="1895"/>
                      </a:cubicBezTo>
                      <a:cubicBezTo>
                        <a:pt x="3402" y="2717"/>
                        <a:pt x="2717" y="3402"/>
                        <a:pt x="1895" y="3402"/>
                      </a:cubicBezTo>
                      <a:cubicBezTo>
                        <a:pt x="1051" y="3402"/>
                        <a:pt x="366" y="2717"/>
                        <a:pt x="366" y="1895"/>
                      </a:cubicBezTo>
                      <a:cubicBezTo>
                        <a:pt x="366" y="1051"/>
                        <a:pt x="1051" y="366"/>
                        <a:pt x="1895" y="366"/>
                      </a:cubicBezTo>
                      <a:close/>
                      <a:moveTo>
                        <a:pt x="1895" y="1"/>
                      </a:moveTo>
                      <a:cubicBezTo>
                        <a:pt x="845" y="1"/>
                        <a:pt x="1" y="845"/>
                        <a:pt x="1" y="1895"/>
                      </a:cubicBezTo>
                      <a:cubicBezTo>
                        <a:pt x="1" y="2922"/>
                        <a:pt x="845" y="3790"/>
                        <a:pt x="1895" y="3790"/>
                      </a:cubicBezTo>
                      <a:cubicBezTo>
                        <a:pt x="2922" y="3790"/>
                        <a:pt x="3790" y="2922"/>
                        <a:pt x="3790" y="1895"/>
                      </a:cubicBezTo>
                      <a:cubicBezTo>
                        <a:pt x="3790" y="845"/>
                        <a:pt x="2922" y="1"/>
                        <a:pt x="1895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2" name="Google Shape;1782;p20"/>
                <p:cNvSpPr/>
                <p:nvPr/>
              </p:nvSpPr>
              <p:spPr>
                <a:xfrm>
                  <a:off x="1595075" y="1022050"/>
                  <a:ext cx="59950" cy="59950"/>
                </a:xfrm>
                <a:custGeom>
                  <a:rect b="b" l="l" r="r" t="t"/>
                  <a:pathLst>
                    <a:path extrusionOk="0" h="2398" w="2398">
                      <a:moveTo>
                        <a:pt x="1210" y="1"/>
                      </a:moveTo>
                      <a:cubicBezTo>
                        <a:pt x="548" y="1"/>
                        <a:pt x="1" y="548"/>
                        <a:pt x="1" y="1210"/>
                      </a:cubicBezTo>
                      <a:cubicBezTo>
                        <a:pt x="1" y="1872"/>
                        <a:pt x="548" y="2397"/>
                        <a:pt x="1210" y="2397"/>
                      </a:cubicBezTo>
                      <a:cubicBezTo>
                        <a:pt x="1872" y="2397"/>
                        <a:pt x="2397" y="1872"/>
                        <a:pt x="2397" y="1210"/>
                      </a:cubicBezTo>
                      <a:cubicBezTo>
                        <a:pt x="2397" y="548"/>
                        <a:pt x="1872" y="1"/>
                        <a:pt x="1210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3" name="Google Shape;1783;p20"/>
                <p:cNvSpPr/>
                <p:nvPr/>
              </p:nvSpPr>
              <p:spPr>
                <a:xfrm>
                  <a:off x="2892125" y="1170425"/>
                  <a:ext cx="106150" cy="106150"/>
                </a:xfrm>
                <a:custGeom>
                  <a:rect b="b" l="l" r="r" t="t"/>
                  <a:pathLst>
                    <a:path extrusionOk="0" h="4246" w="4246">
                      <a:moveTo>
                        <a:pt x="2123" y="0"/>
                      </a:moveTo>
                      <a:cubicBezTo>
                        <a:pt x="959" y="0"/>
                        <a:pt x="0" y="936"/>
                        <a:pt x="0" y="2123"/>
                      </a:cubicBezTo>
                      <a:cubicBezTo>
                        <a:pt x="0" y="3287"/>
                        <a:pt x="959" y="4246"/>
                        <a:pt x="2123" y="4246"/>
                      </a:cubicBezTo>
                      <a:cubicBezTo>
                        <a:pt x="3310" y="4246"/>
                        <a:pt x="4246" y="3287"/>
                        <a:pt x="4246" y="2123"/>
                      </a:cubicBezTo>
                      <a:cubicBezTo>
                        <a:pt x="4246" y="936"/>
                        <a:pt x="3310" y="0"/>
                        <a:pt x="21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4" name="Google Shape;1784;p20"/>
                <p:cNvSpPr/>
                <p:nvPr/>
              </p:nvSpPr>
              <p:spPr>
                <a:xfrm>
                  <a:off x="7004675" y="1366150"/>
                  <a:ext cx="106150" cy="106150"/>
                </a:xfrm>
                <a:custGeom>
                  <a:rect b="b" l="l" r="r" t="t"/>
                  <a:pathLst>
                    <a:path extrusionOk="0" h="4246" w="4246">
                      <a:moveTo>
                        <a:pt x="2123" y="0"/>
                      </a:moveTo>
                      <a:cubicBezTo>
                        <a:pt x="936" y="0"/>
                        <a:pt x="0" y="959"/>
                        <a:pt x="0" y="2123"/>
                      </a:cubicBezTo>
                      <a:cubicBezTo>
                        <a:pt x="0" y="3310"/>
                        <a:pt x="936" y="4246"/>
                        <a:pt x="2123" y="4246"/>
                      </a:cubicBezTo>
                      <a:cubicBezTo>
                        <a:pt x="3287" y="4246"/>
                        <a:pt x="4246" y="3310"/>
                        <a:pt x="4246" y="2123"/>
                      </a:cubicBezTo>
                      <a:cubicBezTo>
                        <a:pt x="4246" y="959"/>
                        <a:pt x="3287" y="0"/>
                        <a:pt x="21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5" name="Google Shape;1785;p20"/>
                <p:cNvSpPr/>
                <p:nvPr/>
              </p:nvSpPr>
              <p:spPr>
                <a:xfrm>
                  <a:off x="6446600" y="2270600"/>
                  <a:ext cx="106150" cy="106150"/>
                </a:xfrm>
                <a:custGeom>
                  <a:rect b="b" l="l" r="r" t="t"/>
                  <a:pathLst>
                    <a:path extrusionOk="0" h="4246" w="4246">
                      <a:moveTo>
                        <a:pt x="2123" y="0"/>
                      </a:moveTo>
                      <a:cubicBezTo>
                        <a:pt x="959" y="0"/>
                        <a:pt x="0" y="959"/>
                        <a:pt x="0" y="2123"/>
                      </a:cubicBezTo>
                      <a:cubicBezTo>
                        <a:pt x="0" y="3310"/>
                        <a:pt x="959" y="4246"/>
                        <a:pt x="2123" y="4246"/>
                      </a:cubicBezTo>
                      <a:cubicBezTo>
                        <a:pt x="3310" y="4246"/>
                        <a:pt x="4246" y="3310"/>
                        <a:pt x="4246" y="2123"/>
                      </a:cubicBezTo>
                      <a:cubicBezTo>
                        <a:pt x="4246" y="959"/>
                        <a:pt x="3310" y="0"/>
                        <a:pt x="212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6" name="Google Shape;1786;p20"/>
                <p:cNvSpPr/>
                <p:nvPr/>
              </p:nvSpPr>
              <p:spPr>
                <a:xfrm>
                  <a:off x="6258275" y="3300575"/>
                  <a:ext cx="69650" cy="69650"/>
                </a:xfrm>
                <a:custGeom>
                  <a:rect b="b" l="l" r="r" t="t"/>
                  <a:pathLst>
                    <a:path extrusionOk="0" h="2786" w="2786">
                      <a:moveTo>
                        <a:pt x="1393" y="1"/>
                      </a:moveTo>
                      <a:cubicBezTo>
                        <a:pt x="617" y="1"/>
                        <a:pt x="1" y="617"/>
                        <a:pt x="1" y="1393"/>
                      </a:cubicBezTo>
                      <a:cubicBezTo>
                        <a:pt x="1" y="2146"/>
                        <a:pt x="617" y="2786"/>
                        <a:pt x="1393" y="2786"/>
                      </a:cubicBezTo>
                      <a:cubicBezTo>
                        <a:pt x="2169" y="2786"/>
                        <a:pt x="2786" y="2146"/>
                        <a:pt x="2786" y="1393"/>
                      </a:cubicBezTo>
                      <a:cubicBezTo>
                        <a:pt x="2786" y="617"/>
                        <a:pt x="2169" y="1"/>
                        <a:pt x="139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7" name="Google Shape;1787;p20"/>
                <p:cNvSpPr/>
                <p:nvPr/>
              </p:nvSpPr>
              <p:spPr>
                <a:xfrm>
                  <a:off x="4746100" y="3030675"/>
                  <a:ext cx="69650" cy="69075"/>
                </a:xfrm>
                <a:custGeom>
                  <a:rect b="b" l="l" r="r" t="t"/>
                  <a:pathLst>
                    <a:path extrusionOk="0" h="2763" w="2786">
                      <a:moveTo>
                        <a:pt x="1393" y="0"/>
                      </a:moveTo>
                      <a:cubicBezTo>
                        <a:pt x="617" y="0"/>
                        <a:pt x="1" y="617"/>
                        <a:pt x="1" y="1393"/>
                      </a:cubicBezTo>
                      <a:cubicBezTo>
                        <a:pt x="1" y="2146"/>
                        <a:pt x="617" y="2762"/>
                        <a:pt x="1393" y="2762"/>
                      </a:cubicBezTo>
                      <a:cubicBezTo>
                        <a:pt x="2169" y="2762"/>
                        <a:pt x="2786" y="2146"/>
                        <a:pt x="2786" y="1393"/>
                      </a:cubicBezTo>
                      <a:cubicBezTo>
                        <a:pt x="2786" y="617"/>
                        <a:pt x="2169" y="0"/>
                        <a:pt x="13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8" name="Google Shape;1788;p20"/>
                <p:cNvSpPr/>
                <p:nvPr/>
              </p:nvSpPr>
              <p:spPr>
                <a:xfrm>
                  <a:off x="5111875" y="1378700"/>
                  <a:ext cx="106175" cy="106150"/>
                </a:xfrm>
                <a:custGeom>
                  <a:rect b="b" l="l" r="r" t="t"/>
                  <a:pathLst>
                    <a:path extrusionOk="0" h="4246" w="4247">
                      <a:moveTo>
                        <a:pt x="2124" y="0"/>
                      </a:moveTo>
                      <a:cubicBezTo>
                        <a:pt x="960" y="0"/>
                        <a:pt x="1" y="959"/>
                        <a:pt x="1" y="2123"/>
                      </a:cubicBezTo>
                      <a:cubicBezTo>
                        <a:pt x="1" y="3310"/>
                        <a:pt x="960" y="4246"/>
                        <a:pt x="2124" y="4246"/>
                      </a:cubicBezTo>
                      <a:cubicBezTo>
                        <a:pt x="3288" y="4246"/>
                        <a:pt x="4246" y="3310"/>
                        <a:pt x="4246" y="2123"/>
                      </a:cubicBezTo>
                      <a:cubicBezTo>
                        <a:pt x="4246" y="959"/>
                        <a:pt x="3288" y="0"/>
                        <a:pt x="21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9" name="Google Shape;1789;p20"/>
                <p:cNvSpPr/>
                <p:nvPr/>
              </p:nvSpPr>
              <p:spPr>
                <a:xfrm>
                  <a:off x="5692225" y="1404950"/>
                  <a:ext cx="75350" cy="74775"/>
                </a:xfrm>
                <a:custGeom>
                  <a:rect b="b" l="l" r="r" t="t"/>
                  <a:pathLst>
                    <a:path extrusionOk="0" h="2991" w="3014">
                      <a:moveTo>
                        <a:pt x="1507" y="0"/>
                      </a:moveTo>
                      <a:cubicBezTo>
                        <a:pt x="685" y="0"/>
                        <a:pt x="0" y="662"/>
                        <a:pt x="0" y="1507"/>
                      </a:cubicBezTo>
                      <a:cubicBezTo>
                        <a:pt x="0" y="2328"/>
                        <a:pt x="685" y="2990"/>
                        <a:pt x="1507" y="2990"/>
                      </a:cubicBezTo>
                      <a:cubicBezTo>
                        <a:pt x="2328" y="2990"/>
                        <a:pt x="3013" y="2328"/>
                        <a:pt x="3013" y="1507"/>
                      </a:cubicBezTo>
                      <a:cubicBezTo>
                        <a:pt x="3013" y="662"/>
                        <a:pt x="2328" y="0"/>
                        <a:pt x="15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0" name="Google Shape;1790;p20"/>
                <p:cNvSpPr/>
                <p:nvPr/>
              </p:nvSpPr>
              <p:spPr>
                <a:xfrm>
                  <a:off x="5821750" y="1469425"/>
                  <a:ext cx="79350" cy="79350"/>
                </a:xfrm>
                <a:custGeom>
                  <a:rect b="b" l="l" r="r" t="t"/>
                  <a:pathLst>
                    <a:path extrusionOk="0" h="3174" w="3174">
                      <a:moveTo>
                        <a:pt x="1598" y="1"/>
                      </a:moveTo>
                      <a:cubicBezTo>
                        <a:pt x="708" y="1"/>
                        <a:pt x="1" y="708"/>
                        <a:pt x="1" y="1575"/>
                      </a:cubicBezTo>
                      <a:cubicBezTo>
                        <a:pt x="1" y="2466"/>
                        <a:pt x="708" y="3173"/>
                        <a:pt x="1598" y="3173"/>
                      </a:cubicBezTo>
                      <a:cubicBezTo>
                        <a:pt x="2466" y="3173"/>
                        <a:pt x="3173" y="2466"/>
                        <a:pt x="3173" y="1575"/>
                      </a:cubicBezTo>
                      <a:cubicBezTo>
                        <a:pt x="3173" y="708"/>
                        <a:pt x="2466" y="1"/>
                        <a:pt x="159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1" name="Google Shape;1791;p20"/>
                <p:cNvSpPr/>
                <p:nvPr/>
              </p:nvSpPr>
              <p:spPr>
                <a:xfrm>
                  <a:off x="3572900" y="2384150"/>
                  <a:ext cx="139825" cy="139250"/>
                </a:xfrm>
                <a:custGeom>
                  <a:rect b="b" l="l" r="r" t="t"/>
                  <a:pathLst>
                    <a:path extrusionOk="0" h="5570" w="5593">
                      <a:moveTo>
                        <a:pt x="2808" y="0"/>
                      </a:moveTo>
                      <a:cubicBezTo>
                        <a:pt x="1255" y="0"/>
                        <a:pt x="0" y="1233"/>
                        <a:pt x="0" y="2785"/>
                      </a:cubicBezTo>
                      <a:cubicBezTo>
                        <a:pt x="0" y="4314"/>
                        <a:pt x="1255" y="5570"/>
                        <a:pt x="2808" y="5570"/>
                      </a:cubicBezTo>
                      <a:cubicBezTo>
                        <a:pt x="4337" y="5570"/>
                        <a:pt x="5592" y="4314"/>
                        <a:pt x="5592" y="2785"/>
                      </a:cubicBezTo>
                      <a:cubicBezTo>
                        <a:pt x="5592" y="1233"/>
                        <a:pt x="4337" y="0"/>
                        <a:pt x="280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2" name="Google Shape;1792;p20"/>
                <p:cNvSpPr/>
                <p:nvPr/>
              </p:nvSpPr>
              <p:spPr>
                <a:xfrm>
                  <a:off x="5419450" y="2995300"/>
                  <a:ext cx="139825" cy="139825"/>
                </a:xfrm>
                <a:custGeom>
                  <a:rect b="b" l="l" r="r" t="t"/>
                  <a:pathLst>
                    <a:path extrusionOk="0" h="5593" w="5593">
                      <a:moveTo>
                        <a:pt x="2785" y="0"/>
                      </a:moveTo>
                      <a:cubicBezTo>
                        <a:pt x="1256" y="0"/>
                        <a:pt x="1" y="1256"/>
                        <a:pt x="1" y="2808"/>
                      </a:cubicBezTo>
                      <a:cubicBezTo>
                        <a:pt x="1" y="4337"/>
                        <a:pt x="1256" y="5592"/>
                        <a:pt x="2785" y="5592"/>
                      </a:cubicBezTo>
                      <a:cubicBezTo>
                        <a:pt x="4338" y="5592"/>
                        <a:pt x="5593" y="4337"/>
                        <a:pt x="5593" y="2808"/>
                      </a:cubicBezTo>
                      <a:cubicBezTo>
                        <a:pt x="5593" y="1256"/>
                        <a:pt x="4338" y="0"/>
                        <a:pt x="278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3" name="Google Shape;1793;p20"/>
                <p:cNvSpPr/>
                <p:nvPr/>
              </p:nvSpPr>
              <p:spPr>
                <a:xfrm>
                  <a:off x="3311550" y="1787275"/>
                  <a:ext cx="65075" cy="65075"/>
                </a:xfrm>
                <a:custGeom>
                  <a:rect b="b" l="l" r="r" t="t"/>
                  <a:pathLst>
                    <a:path extrusionOk="0" h="2603" w="2603">
                      <a:moveTo>
                        <a:pt x="1301" y="0"/>
                      </a:moveTo>
                      <a:cubicBezTo>
                        <a:pt x="594" y="0"/>
                        <a:pt x="0" y="571"/>
                        <a:pt x="0" y="1301"/>
                      </a:cubicBezTo>
                      <a:cubicBezTo>
                        <a:pt x="0" y="2009"/>
                        <a:pt x="594" y="2602"/>
                        <a:pt x="1301" y="2602"/>
                      </a:cubicBezTo>
                      <a:cubicBezTo>
                        <a:pt x="2009" y="2602"/>
                        <a:pt x="2602" y="2009"/>
                        <a:pt x="2602" y="1301"/>
                      </a:cubicBezTo>
                      <a:cubicBezTo>
                        <a:pt x="2602" y="571"/>
                        <a:pt x="2009" y="0"/>
                        <a:pt x="130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4" name="Google Shape;1794;p20"/>
                <p:cNvSpPr/>
                <p:nvPr/>
              </p:nvSpPr>
              <p:spPr>
                <a:xfrm>
                  <a:off x="3501550" y="1519075"/>
                  <a:ext cx="143825" cy="144400"/>
                </a:xfrm>
                <a:custGeom>
                  <a:rect b="b" l="l" r="r" t="t"/>
                  <a:pathLst>
                    <a:path extrusionOk="0" h="5776" w="5753">
                      <a:moveTo>
                        <a:pt x="2877" y="388"/>
                      </a:moveTo>
                      <a:cubicBezTo>
                        <a:pt x="4246" y="388"/>
                        <a:pt x="5388" y="1507"/>
                        <a:pt x="5388" y="2899"/>
                      </a:cubicBezTo>
                      <a:cubicBezTo>
                        <a:pt x="5388" y="4269"/>
                        <a:pt x="4246" y="5410"/>
                        <a:pt x="2877" y="5410"/>
                      </a:cubicBezTo>
                      <a:cubicBezTo>
                        <a:pt x="1485" y="5410"/>
                        <a:pt x="366" y="4269"/>
                        <a:pt x="366" y="2899"/>
                      </a:cubicBezTo>
                      <a:cubicBezTo>
                        <a:pt x="366" y="1507"/>
                        <a:pt x="1485" y="388"/>
                        <a:pt x="2877" y="388"/>
                      </a:cubicBezTo>
                      <a:close/>
                      <a:moveTo>
                        <a:pt x="2877" y="0"/>
                      </a:moveTo>
                      <a:cubicBezTo>
                        <a:pt x="1279" y="0"/>
                        <a:pt x="1" y="1301"/>
                        <a:pt x="1" y="2899"/>
                      </a:cubicBezTo>
                      <a:cubicBezTo>
                        <a:pt x="1" y="4497"/>
                        <a:pt x="1279" y="5775"/>
                        <a:pt x="2877" y="5775"/>
                      </a:cubicBezTo>
                      <a:cubicBezTo>
                        <a:pt x="4475" y="5775"/>
                        <a:pt x="5753" y="4497"/>
                        <a:pt x="5753" y="2899"/>
                      </a:cubicBezTo>
                      <a:cubicBezTo>
                        <a:pt x="5753" y="1301"/>
                        <a:pt x="4475" y="0"/>
                        <a:pt x="287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5" name="Google Shape;1795;p20"/>
                <p:cNvSpPr/>
                <p:nvPr/>
              </p:nvSpPr>
              <p:spPr>
                <a:xfrm>
                  <a:off x="3526675" y="1544750"/>
                  <a:ext cx="93600" cy="93050"/>
                </a:xfrm>
                <a:custGeom>
                  <a:rect b="b" l="l" r="r" t="t"/>
                  <a:pathLst>
                    <a:path extrusionOk="0" h="3722" w="3744">
                      <a:moveTo>
                        <a:pt x="1872" y="0"/>
                      </a:moveTo>
                      <a:cubicBezTo>
                        <a:pt x="845" y="0"/>
                        <a:pt x="0" y="845"/>
                        <a:pt x="0" y="1872"/>
                      </a:cubicBezTo>
                      <a:cubicBezTo>
                        <a:pt x="0" y="2899"/>
                        <a:pt x="845" y="3721"/>
                        <a:pt x="1872" y="3721"/>
                      </a:cubicBezTo>
                      <a:cubicBezTo>
                        <a:pt x="2899" y="3721"/>
                        <a:pt x="3744" y="2899"/>
                        <a:pt x="3744" y="1872"/>
                      </a:cubicBezTo>
                      <a:cubicBezTo>
                        <a:pt x="3744" y="845"/>
                        <a:pt x="2899" y="0"/>
                        <a:pt x="187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6" name="Google Shape;1796;p20"/>
                <p:cNvSpPr/>
                <p:nvPr/>
              </p:nvSpPr>
              <p:spPr>
                <a:xfrm>
                  <a:off x="1930050" y="1563575"/>
                  <a:ext cx="106150" cy="106175"/>
                </a:xfrm>
                <a:custGeom>
                  <a:rect b="b" l="l" r="r" t="t"/>
                  <a:pathLst>
                    <a:path extrusionOk="0" h="4247" w="4246">
                      <a:moveTo>
                        <a:pt x="2123" y="1"/>
                      </a:moveTo>
                      <a:cubicBezTo>
                        <a:pt x="959" y="1"/>
                        <a:pt x="0" y="937"/>
                        <a:pt x="0" y="2123"/>
                      </a:cubicBezTo>
                      <a:cubicBezTo>
                        <a:pt x="0" y="3288"/>
                        <a:pt x="959" y="4246"/>
                        <a:pt x="2123" y="4246"/>
                      </a:cubicBezTo>
                      <a:cubicBezTo>
                        <a:pt x="3310" y="4246"/>
                        <a:pt x="4246" y="3288"/>
                        <a:pt x="4246" y="2123"/>
                      </a:cubicBezTo>
                      <a:cubicBezTo>
                        <a:pt x="4246" y="937"/>
                        <a:pt x="3310" y="1"/>
                        <a:pt x="21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7" name="Google Shape;1797;p20"/>
                <p:cNvSpPr/>
                <p:nvPr/>
              </p:nvSpPr>
              <p:spPr>
                <a:xfrm>
                  <a:off x="1621325" y="1563575"/>
                  <a:ext cx="106175" cy="106175"/>
                </a:xfrm>
                <a:custGeom>
                  <a:rect b="b" l="l" r="r" t="t"/>
                  <a:pathLst>
                    <a:path extrusionOk="0" h="4247" w="4247">
                      <a:moveTo>
                        <a:pt x="2123" y="1"/>
                      </a:moveTo>
                      <a:cubicBezTo>
                        <a:pt x="936" y="1"/>
                        <a:pt x="1" y="937"/>
                        <a:pt x="1" y="2123"/>
                      </a:cubicBezTo>
                      <a:cubicBezTo>
                        <a:pt x="1" y="3288"/>
                        <a:pt x="936" y="4246"/>
                        <a:pt x="2123" y="4246"/>
                      </a:cubicBezTo>
                      <a:cubicBezTo>
                        <a:pt x="3287" y="4246"/>
                        <a:pt x="4246" y="3288"/>
                        <a:pt x="4246" y="2123"/>
                      </a:cubicBezTo>
                      <a:cubicBezTo>
                        <a:pt x="4246" y="937"/>
                        <a:pt x="3287" y="1"/>
                        <a:pt x="21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8" name="Google Shape;1798;p20"/>
                <p:cNvSpPr/>
                <p:nvPr/>
              </p:nvSpPr>
              <p:spPr>
                <a:xfrm>
                  <a:off x="944550" y="1765575"/>
                  <a:ext cx="106175" cy="106175"/>
                </a:xfrm>
                <a:custGeom>
                  <a:rect b="b" l="l" r="r" t="t"/>
                  <a:pathLst>
                    <a:path extrusionOk="0" h="4247" w="4247">
                      <a:moveTo>
                        <a:pt x="2123" y="1"/>
                      </a:moveTo>
                      <a:cubicBezTo>
                        <a:pt x="959" y="1"/>
                        <a:pt x="1" y="960"/>
                        <a:pt x="1" y="2124"/>
                      </a:cubicBezTo>
                      <a:cubicBezTo>
                        <a:pt x="1" y="3311"/>
                        <a:pt x="959" y="4246"/>
                        <a:pt x="2123" y="4246"/>
                      </a:cubicBezTo>
                      <a:cubicBezTo>
                        <a:pt x="3310" y="4246"/>
                        <a:pt x="4246" y="3311"/>
                        <a:pt x="4246" y="2124"/>
                      </a:cubicBezTo>
                      <a:cubicBezTo>
                        <a:pt x="4246" y="960"/>
                        <a:pt x="3310" y="1"/>
                        <a:pt x="2123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9" name="Google Shape;1799;p20"/>
                <p:cNvSpPr/>
                <p:nvPr/>
              </p:nvSpPr>
              <p:spPr>
                <a:xfrm>
                  <a:off x="-572625" y="2889150"/>
                  <a:ext cx="106150" cy="106150"/>
                </a:xfrm>
                <a:custGeom>
                  <a:rect b="b" l="l" r="r" t="t"/>
                  <a:pathLst>
                    <a:path extrusionOk="0" h="4246" w="4246">
                      <a:moveTo>
                        <a:pt x="2123" y="0"/>
                      </a:moveTo>
                      <a:cubicBezTo>
                        <a:pt x="959" y="0"/>
                        <a:pt x="0" y="936"/>
                        <a:pt x="0" y="2123"/>
                      </a:cubicBezTo>
                      <a:cubicBezTo>
                        <a:pt x="0" y="3287"/>
                        <a:pt x="959" y="4246"/>
                        <a:pt x="2123" y="4246"/>
                      </a:cubicBezTo>
                      <a:cubicBezTo>
                        <a:pt x="3287" y="4246"/>
                        <a:pt x="4246" y="3287"/>
                        <a:pt x="4246" y="2123"/>
                      </a:cubicBezTo>
                      <a:cubicBezTo>
                        <a:pt x="4246" y="936"/>
                        <a:pt x="3287" y="0"/>
                        <a:pt x="21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0" name="Google Shape;1800;p20"/>
                <p:cNvSpPr/>
                <p:nvPr/>
              </p:nvSpPr>
              <p:spPr>
                <a:xfrm>
                  <a:off x="3168300" y="1186975"/>
                  <a:ext cx="72500" cy="73050"/>
                </a:xfrm>
                <a:custGeom>
                  <a:rect b="b" l="l" r="r" t="t"/>
                  <a:pathLst>
                    <a:path extrusionOk="0" h="2922" w="2900">
                      <a:moveTo>
                        <a:pt x="1462" y="0"/>
                      </a:moveTo>
                      <a:cubicBezTo>
                        <a:pt x="640" y="0"/>
                        <a:pt x="1" y="639"/>
                        <a:pt x="1" y="1461"/>
                      </a:cubicBezTo>
                      <a:cubicBezTo>
                        <a:pt x="1" y="2260"/>
                        <a:pt x="640" y="2922"/>
                        <a:pt x="1462" y="2922"/>
                      </a:cubicBezTo>
                      <a:cubicBezTo>
                        <a:pt x="2261" y="2922"/>
                        <a:pt x="2900" y="2260"/>
                        <a:pt x="2900" y="1461"/>
                      </a:cubicBezTo>
                      <a:cubicBezTo>
                        <a:pt x="2900" y="639"/>
                        <a:pt x="2261" y="0"/>
                        <a:pt x="146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1" name="Google Shape;1801;p20"/>
                <p:cNvSpPr/>
                <p:nvPr/>
              </p:nvSpPr>
              <p:spPr>
                <a:xfrm>
                  <a:off x="1238425" y="1362725"/>
                  <a:ext cx="73075" cy="73050"/>
                </a:xfrm>
                <a:custGeom>
                  <a:rect b="b" l="l" r="r" t="t"/>
                  <a:pathLst>
                    <a:path extrusionOk="0" h="2922" w="2923">
                      <a:moveTo>
                        <a:pt x="1462" y="0"/>
                      </a:moveTo>
                      <a:cubicBezTo>
                        <a:pt x="640" y="0"/>
                        <a:pt x="1" y="662"/>
                        <a:pt x="1" y="1461"/>
                      </a:cubicBezTo>
                      <a:cubicBezTo>
                        <a:pt x="1" y="2260"/>
                        <a:pt x="640" y="2922"/>
                        <a:pt x="1462" y="2922"/>
                      </a:cubicBezTo>
                      <a:cubicBezTo>
                        <a:pt x="2260" y="2922"/>
                        <a:pt x="2922" y="2260"/>
                        <a:pt x="2922" y="1461"/>
                      </a:cubicBezTo>
                      <a:cubicBezTo>
                        <a:pt x="2922" y="662"/>
                        <a:pt x="2260" y="0"/>
                        <a:pt x="146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2" name="Google Shape;1802;p20"/>
                <p:cNvSpPr/>
                <p:nvPr/>
              </p:nvSpPr>
              <p:spPr>
                <a:xfrm>
                  <a:off x="2281550" y="832600"/>
                  <a:ext cx="2995850" cy="9725"/>
                </a:xfrm>
                <a:custGeom>
                  <a:rect b="b" l="l" r="r" t="t"/>
                  <a:pathLst>
                    <a:path extrusionOk="0" h="389" w="119834">
                      <a:moveTo>
                        <a:pt x="183" y="1"/>
                      </a:moveTo>
                      <a:cubicBezTo>
                        <a:pt x="69" y="1"/>
                        <a:pt x="0" y="92"/>
                        <a:pt x="0" y="183"/>
                      </a:cubicBezTo>
                      <a:cubicBezTo>
                        <a:pt x="0" y="297"/>
                        <a:pt x="69" y="389"/>
                        <a:pt x="183" y="389"/>
                      </a:cubicBezTo>
                      <a:lnTo>
                        <a:pt x="119628" y="389"/>
                      </a:lnTo>
                      <a:cubicBezTo>
                        <a:pt x="119742" y="389"/>
                        <a:pt x="119833" y="297"/>
                        <a:pt x="119833" y="183"/>
                      </a:cubicBezTo>
                      <a:cubicBezTo>
                        <a:pt x="119833" y="92"/>
                        <a:pt x="119742" y="1"/>
                        <a:pt x="11962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3" name="Google Shape;1803;p20"/>
                <p:cNvSpPr/>
                <p:nvPr/>
              </p:nvSpPr>
              <p:spPr>
                <a:xfrm>
                  <a:off x="2222775" y="800650"/>
                  <a:ext cx="73075" cy="73050"/>
                </a:xfrm>
                <a:custGeom>
                  <a:rect b="b" l="l" r="r" t="t"/>
                  <a:pathLst>
                    <a:path extrusionOk="0" h="2922" w="2923">
                      <a:moveTo>
                        <a:pt x="1461" y="0"/>
                      </a:moveTo>
                      <a:cubicBezTo>
                        <a:pt x="640" y="0"/>
                        <a:pt x="0" y="662"/>
                        <a:pt x="0" y="1461"/>
                      </a:cubicBezTo>
                      <a:cubicBezTo>
                        <a:pt x="0" y="2283"/>
                        <a:pt x="640" y="2922"/>
                        <a:pt x="1461" y="2922"/>
                      </a:cubicBezTo>
                      <a:cubicBezTo>
                        <a:pt x="2260" y="2922"/>
                        <a:pt x="2922" y="2283"/>
                        <a:pt x="2922" y="1461"/>
                      </a:cubicBezTo>
                      <a:cubicBezTo>
                        <a:pt x="2922" y="662"/>
                        <a:pt x="2260" y="0"/>
                        <a:pt x="146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4" name="Google Shape;1804;p20"/>
                <p:cNvSpPr/>
                <p:nvPr/>
              </p:nvSpPr>
              <p:spPr>
                <a:xfrm>
                  <a:off x="5235725" y="800650"/>
                  <a:ext cx="73050" cy="73050"/>
                </a:xfrm>
                <a:custGeom>
                  <a:rect b="b" l="l" r="r" t="t"/>
                  <a:pathLst>
                    <a:path extrusionOk="0" h="2922" w="2922">
                      <a:moveTo>
                        <a:pt x="1461" y="0"/>
                      </a:moveTo>
                      <a:cubicBezTo>
                        <a:pt x="662" y="0"/>
                        <a:pt x="0" y="662"/>
                        <a:pt x="0" y="1461"/>
                      </a:cubicBezTo>
                      <a:cubicBezTo>
                        <a:pt x="0" y="2283"/>
                        <a:pt x="662" y="2922"/>
                        <a:pt x="1461" y="2922"/>
                      </a:cubicBezTo>
                      <a:cubicBezTo>
                        <a:pt x="2283" y="2922"/>
                        <a:pt x="2922" y="2283"/>
                        <a:pt x="2922" y="1461"/>
                      </a:cubicBezTo>
                      <a:cubicBezTo>
                        <a:pt x="2922" y="662"/>
                        <a:pt x="2283" y="0"/>
                        <a:pt x="146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5" name="Google Shape;1805;p20"/>
                <p:cNvSpPr/>
                <p:nvPr/>
              </p:nvSpPr>
              <p:spPr>
                <a:xfrm>
                  <a:off x="5732175" y="319450"/>
                  <a:ext cx="1118450" cy="1117475"/>
                </a:xfrm>
                <a:custGeom>
                  <a:rect b="b" l="l" r="r" t="t"/>
                  <a:pathLst>
                    <a:path extrusionOk="0" h="44699" w="44738">
                      <a:moveTo>
                        <a:pt x="44532" y="1"/>
                      </a:moveTo>
                      <a:cubicBezTo>
                        <a:pt x="44481" y="1"/>
                        <a:pt x="44430" y="18"/>
                        <a:pt x="44395" y="52"/>
                      </a:cubicBezTo>
                      <a:lnTo>
                        <a:pt x="91" y="44356"/>
                      </a:lnTo>
                      <a:cubicBezTo>
                        <a:pt x="0" y="44447"/>
                        <a:pt x="0" y="44562"/>
                        <a:pt x="91" y="44630"/>
                      </a:cubicBezTo>
                      <a:cubicBezTo>
                        <a:pt x="114" y="44676"/>
                        <a:pt x="160" y="44699"/>
                        <a:pt x="228" y="44699"/>
                      </a:cubicBezTo>
                      <a:cubicBezTo>
                        <a:pt x="274" y="44699"/>
                        <a:pt x="320" y="44676"/>
                        <a:pt x="342" y="44630"/>
                      </a:cubicBezTo>
                      <a:lnTo>
                        <a:pt x="44669" y="326"/>
                      </a:lnTo>
                      <a:cubicBezTo>
                        <a:pt x="44738" y="258"/>
                        <a:pt x="44738" y="121"/>
                        <a:pt x="44669" y="52"/>
                      </a:cubicBezTo>
                      <a:cubicBezTo>
                        <a:pt x="44635" y="18"/>
                        <a:pt x="44584" y="1"/>
                        <a:pt x="44532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6" name="Google Shape;1806;p20"/>
                <p:cNvSpPr/>
                <p:nvPr/>
              </p:nvSpPr>
              <p:spPr>
                <a:xfrm>
                  <a:off x="5870250" y="381100"/>
                  <a:ext cx="1118475" cy="1117450"/>
                </a:xfrm>
                <a:custGeom>
                  <a:rect b="b" l="l" r="r" t="t"/>
                  <a:pathLst>
                    <a:path extrusionOk="0" h="44698" w="44739">
                      <a:moveTo>
                        <a:pt x="44522" y="0"/>
                      </a:moveTo>
                      <a:cubicBezTo>
                        <a:pt x="44476" y="0"/>
                        <a:pt x="44430" y="17"/>
                        <a:pt x="44396" y="51"/>
                      </a:cubicBezTo>
                      <a:lnTo>
                        <a:pt x="69" y="44378"/>
                      </a:lnTo>
                      <a:cubicBezTo>
                        <a:pt x="1" y="44447"/>
                        <a:pt x="1" y="44561"/>
                        <a:pt x="69" y="44629"/>
                      </a:cubicBezTo>
                      <a:cubicBezTo>
                        <a:pt x="115" y="44675"/>
                        <a:pt x="161" y="44698"/>
                        <a:pt x="206" y="44698"/>
                      </a:cubicBezTo>
                      <a:cubicBezTo>
                        <a:pt x="252" y="44698"/>
                        <a:pt x="298" y="44675"/>
                        <a:pt x="343" y="44629"/>
                      </a:cubicBezTo>
                      <a:lnTo>
                        <a:pt x="44647" y="325"/>
                      </a:lnTo>
                      <a:cubicBezTo>
                        <a:pt x="44738" y="257"/>
                        <a:pt x="44738" y="120"/>
                        <a:pt x="44647" y="51"/>
                      </a:cubicBezTo>
                      <a:cubicBezTo>
                        <a:pt x="44613" y="17"/>
                        <a:pt x="44567" y="0"/>
                        <a:pt x="4452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7" name="Google Shape;1807;p20"/>
                <p:cNvSpPr/>
                <p:nvPr/>
              </p:nvSpPr>
              <p:spPr>
                <a:xfrm>
                  <a:off x="4775775" y="1974875"/>
                  <a:ext cx="2300825" cy="706600"/>
                </a:xfrm>
                <a:custGeom>
                  <a:rect b="b" l="l" r="r" t="t"/>
                  <a:pathLst>
                    <a:path extrusionOk="0" h="28264" w="92033">
                      <a:moveTo>
                        <a:pt x="206" y="0"/>
                      </a:moveTo>
                      <a:cubicBezTo>
                        <a:pt x="155" y="0"/>
                        <a:pt x="104" y="17"/>
                        <a:pt x="69" y="51"/>
                      </a:cubicBezTo>
                      <a:cubicBezTo>
                        <a:pt x="1" y="120"/>
                        <a:pt x="1" y="234"/>
                        <a:pt x="69" y="325"/>
                      </a:cubicBezTo>
                      <a:lnTo>
                        <a:pt x="28007" y="28263"/>
                      </a:lnTo>
                      <a:lnTo>
                        <a:pt x="91850" y="28263"/>
                      </a:lnTo>
                      <a:cubicBezTo>
                        <a:pt x="91941" y="28263"/>
                        <a:pt x="92032" y="28172"/>
                        <a:pt x="92032" y="28058"/>
                      </a:cubicBezTo>
                      <a:cubicBezTo>
                        <a:pt x="92032" y="27967"/>
                        <a:pt x="91941" y="27875"/>
                        <a:pt x="91850" y="27875"/>
                      </a:cubicBezTo>
                      <a:lnTo>
                        <a:pt x="28167" y="27875"/>
                      </a:lnTo>
                      <a:lnTo>
                        <a:pt x="343" y="51"/>
                      </a:lnTo>
                      <a:cubicBezTo>
                        <a:pt x="309" y="17"/>
                        <a:pt x="258" y="0"/>
                        <a:pt x="206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8" name="Google Shape;1808;p20"/>
                <p:cNvSpPr/>
                <p:nvPr/>
              </p:nvSpPr>
              <p:spPr>
                <a:xfrm>
                  <a:off x="3518100" y="2023500"/>
                  <a:ext cx="149550" cy="93050"/>
                </a:xfrm>
                <a:custGeom>
                  <a:rect b="b" l="l" r="r" t="t"/>
                  <a:pathLst>
                    <a:path extrusionOk="0" h="3722" w="5982">
                      <a:moveTo>
                        <a:pt x="1" y="1"/>
                      </a:moveTo>
                      <a:lnTo>
                        <a:pt x="3607" y="3721"/>
                      </a:lnTo>
                      <a:lnTo>
                        <a:pt x="5981" y="3721"/>
                      </a:lnTo>
                      <a:lnTo>
                        <a:pt x="2398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09" name="Google Shape;1809;p20"/>
                <p:cNvSpPr/>
                <p:nvPr/>
              </p:nvSpPr>
              <p:spPr>
                <a:xfrm>
                  <a:off x="3630525" y="2023500"/>
                  <a:ext cx="148950" cy="93050"/>
                </a:xfrm>
                <a:custGeom>
                  <a:rect b="b" l="l" r="r" t="t"/>
                  <a:pathLst>
                    <a:path extrusionOk="0" h="3722" w="5958">
                      <a:moveTo>
                        <a:pt x="0" y="1"/>
                      </a:moveTo>
                      <a:lnTo>
                        <a:pt x="3584" y="3721"/>
                      </a:lnTo>
                      <a:lnTo>
                        <a:pt x="5958" y="3721"/>
                      </a:lnTo>
                      <a:lnTo>
                        <a:pt x="237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0" name="Google Shape;1810;p20"/>
                <p:cNvSpPr/>
                <p:nvPr/>
              </p:nvSpPr>
              <p:spPr>
                <a:xfrm>
                  <a:off x="3742375" y="2023500"/>
                  <a:ext cx="149525" cy="93050"/>
                </a:xfrm>
                <a:custGeom>
                  <a:rect b="b" l="l" r="r" t="t"/>
                  <a:pathLst>
                    <a:path extrusionOk="0" h="3722" w="5981">
                      <a:moveTo>
                        <a:pt x="0" y="1"/>
                      </a:moveTo>
                      <a:lnTo>
                        <a:pt x="3584" y="3721"/>
                      </a:lnTo>
                      <a:lnTo>
                        <a:pt x="5980" y="3721"/>
                      </a:lnTo>
                      <a:lnTo>
                        <a:pt x="237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1" name="Google Shape;1811;p20"/>
                <p:cNvSpPr/>
                <p:nvPr/>
              </p:nvSpPr>
              <p:spPr>
                <a:xfrm>
                  <a:off x="3854775" y="2023500"/>
                  <a:ext cx="148975" cy="93050"/>
                </a:xfrm>
                <a:custGeom>
                  <a:rect b="b" l="l" r="r" t="t"/>
                  <a:pathLst>
                    <a:path extrusionOk="0" h="3722" w="5959">
                      <a:moveTo>
                        <a:pt x="1" y="1"/>
                      </a:moveTo>
                      <a:lnTo>
                        <a:pt x="3584" y="3721"/>
                      </a:lnTo>
                      <a:lnTo>
                        <a:pt x="5958" y="3721"/>
                      </a:lnTo>
                      <a:lnTo>
                        <a:pt x="237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2" name="Google Shape;1812;p20"/>
                <p:cNvSpPr/>
                <p:nvPr/>
              </p:nvSpPr>
              <p:spPr>
                <a:xfrm>
                  <a:off x="3966625" y="2023500"/>
                  <a:ext cx="148950" cy="93050"/>
                </a:xfrm>
                <a:custGeom>
                  <a:rect b="b" l="l" r="r" t="t"/>
                  <a:pathLst>
                    <a:path extrusionOk="0" h="3722" w="5958">
                      <a:moveTo>
                        <a:pt x="1" y="1"/>
                      </a:moveTo>
                      <a:lnTo>
                        <a:pt x="3584" y="3721"/>
                      </a:lnTo>
                      <a:lnTo>
                        <a:pt x="5958" y="3721"/>
                      </a:lnTo>
                      <a:lnTo>
                        <a:pt x="237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3" name="Google Shape;1813;p20"/>
                <p:cNvSpPr/>
                <p:nvPr/>
              </p:nvSpPr>
              <p:spPr>
                <a:xfrm>
                  <a:off x="4078475" y="2023500"/>
                  <a:ext cx="149525" cy="93050"/>
                </a:xfrm>
                <a:custGeom>
                  <a:rect b="b" l="l" r="r" t="t"/>
                  <a:pathLst>
                    <a:path extrusionOk="0" h="3722" w="5981">
                      <a:moveTo>
                        <a:pt x="0" y="1"/>
                      </a:moveTo>
                      <a:lnTo>
                        <a:pt x="3607" y="3721"/>
                      </a:lnTo>
                      <a:lnTo>
                        <a:pt x="5981" y="3721"/>
                      </a:lnTo>
                      <a:lnTo>
                        <a:pt x="239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4" name="Google Shape;1814;p20"/>
                <p:cNvSpPr/>
                <p:nvPr/>
              </p:nvSpPr>
              <p:spPr>
                <a:xfrm>
                  <a:off x="4190875" y="2023500"/>
                  <a:ext cx="148975" cy="93050"/>
                </a:xfrm>
                <a:custGeom>
                  <a:rect b="b" l="l" r="r" t="t"/>
                  <a:pathLst>
                    <a:path extrusionOk="0" h="3722" w="5959">
                      <a:moveTo>
                        <a:pt x="1" y="1"/>
                      </a:moveTo>
                      <a:lnTo>
                        <a:pt x="3584" y="3721"/>
                      </a:lnTo>
                      <a:lnTo>
                        <a:pt x="5958" y="3721"/>
                      </a:lnTo>
                      <a:lnTo>
                        <a:pt x="237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5" name="Google Shape;1815;p20"/>
                <p:cNvSpPr/>
                <p:nvPr/>
              </p:nvSpPr>
              <p:spPr>
                <a:xfrm>
                  <a:off x="4302725" y="2023500"/>
                  <a:ext cx="149525" cy="93050"/>
                </a:xfrm>
                <a:custGeom>
                  <a:rect b="b" l="l" r="r" t="t"/>
                  <a:pathLst>
                    <a:path extrusionOk="0" h="3722" w="5981">
                      <a:moveTo>
                        <a:pt x="1" y="1"/>
                      </a:moveTo>
                      <a:lnTo>
                        <a:pt x="3584" y="3721"/>
                      </a:lnTo>
                      <a:lnTo>
                        <a:pt x="5981" y="3721"/>
                      </a:lnTo>
                      <a:lnTo>
                        <a:pt x="237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6" name="Google Shape;1816;p20"/>
                <p:cNvSpPr/>
                <p:nvPr/>
              </p:nvSpPr>
              <p:spPr>
                <a:xfrm>
                  <a:off x="2718075" y="2800150"/>
                  <a:ext cx="276800" cy="172925"/>
                </a:xfrm>
                <a:custGeom>
                  <a:rect b="b" l="l" r="r" t="t"/>
                  <a:pathLst>
                    <a:path extrusionOk="0" h="6917" w="11072">
                      <a:moveTo>
                        <a:pt x="1" y="0"/>
                      </a:moveTo>
                      <a:lnTo>
                        <a:pt x="6666" y="6916"/>
                      </a:lnTo>
                      <a:lnTo>
                        <a:pt x="11071" y="6916"/>
                      </a:lnTo>
                      <a:lnTo>
                        <a:pt x="44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7" name="Google Shape;1817;p20"/>
                <p:cNvSpPr/>
                <p:nvPr/>
              </p:nvSpPr>
              <p:spPr>
                <a:xfrm>
                  <a:off x="2925800" y="28001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0" y="0"/>
                      </a:moveTo>
                      <a:lnTo>
                        <a:pt x="6665" y="6916"/>
                      </a:lnTo>
                      <a:lnTo>
                        <a:pt x="11070" y="6916"/>
                      </a:lnTo>
                      <a:lnTo>
                        <a:pt x="440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8" name="Google Shape;1818;p20"/>
                <p:cNvSpPr/>
                <p:nvPr/>
              </p:nvSpPr>
              <p:spPr>
                <a:xfrm>
                  <a:off x="3133500" y="28001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1" y="0"/>
                      </a:moveTo>
                      <a:lnTo>
                        <a:pt x="6666" y="6916"/>
                      </a:lnTo>
                      <a:lnTo>
                        <a:pt x="11071" y="6916"/>
                      </a:lnTo>
                      <a:lnTo>
                        <a:pt x="4429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19" name="Google Shape;1819;p20"/>
                <p:cNvSpPr/>
                <p:nvPr/>
              </p:nvSpPr>
              <p:spPr>
                <a:xfrm>
                  <a:off x="3341775" y="2800150"/>
                  <a:ext cx="276800" cy="172925"/>
                </a:xfrm>
                <a:custGeom>
                  <a:rect b="b" l="l" r="r" t="t"/>
                  <a:pathLst>
                    <a:path extrusionOk="0" h="6917" w="11072">
                      <a:moveTo>
                        <a:pt x="1" y="0"/>
                      </a:moveTo>
                      <a:lnTo>
                        <a:pt x="6643" y="6916"/>
                      </a:lnTo>
                      <a:lnTo>
                        <a:pt x="11071" y="6916"/>
                      </a:lnTo>
                      <a:lnTo>
                        <a:pt x="44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0" name="Google Shape;1820;p20"/>
                <p:cNvSpPr/>
                <p:nvPr/>
              </p:nvSpPr>
              <p:spPr>
                <a:xfrm>
                  <a:off x="3549500" y="28001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0" y="0"/>
                      </a:moveTo>
                      <a:lnTo>
                        <a:pt x="6665" y="6916"/>
                      </a:lnTo>
                      <a:lnTo>
                        <a:pt x="11071" y="6916"/>
                      </a:lnTo>
                      <a:lnTo>
                        <a:pt x="44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1" name="Google Shape;1821;p20"/>
                <p:cNvSpPr/>
                <p:nvPr/>
              </p:nvSpPr>
              <p:spPr>
                <a:xfrm>
                  <a:off x="3757200" y="28001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1" y="0"/>
                      </a:moveTo>
                      <a:lnTo>
                        <a:pt x="6666" y="6916"/>
                      </a:lnTo>
                      <a:lnTo>
                        <a:pt x="11071" y="6916"/>
                      </a:lnTo>
                      <a:lnTo>
                        <a:pt x="440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2" name="Google Shape;1822;p20"/>
                <p:cNvSpPr/>
                <p:nvPr/>
              </p:nvSpPr>
              <p:spPr>
                <a:xfrm>
                  <a:off x="6113925" y="4354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6665" y="0"/>
                      </a:moveTo>
                      <a:lnTo>
                        <a:pt x="0" y="6916"/>
                      </a:lnTo>
                      <a:lnTo>
                        <a:pt x="4428" y="6916"/>
                      </a:lnTo>
                      <a:lnTo>
                        <a:pt x="1107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3" name="Google Shape;1823;p20"/>
                <p:cNvSpPr/>
                <p:nvPr/>
              </p:nvSpPr>
              <p:spPr>
                <a:xfrm>
                  <a:off x="5906200" y="435450"/>
                  <a:ext cx="276800" cy="172925"/>
                </a:xfrm>
                <a:custGeom>
                  <a:rect b="b" l="l" r="r" t="t"/>
                  <a:pathLst>
                    <a:path extrusionOk="0" h="6917" w="11072">
                      <a:moveTo>
                        <a:pt x="6666" y="0"/>
                      </a:moveTo>
                      <a:lnTo>
                        <a:pt x="1" y="6916"/>
                      </a:lnTo>
                      <a:lnTo>
                        <a:pt x="4406" y="6916"/>
                      </a:lnTo>
                      <a:lnTo>
                        <a:pt x="1107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4" name="Google Shape;1824;p20"/>
                <p:cNvSpPr/>
                <p:nvPr/>
              </p:nvSpPr>
              <p:spPr>
                <a:xfrm>
                  <a:off x="5698500" y="4354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6643" y="0"/>
                      </a:moveTo>
                      <a:lnTo>
                        <a:pt x="0" y="6916"/>
                      </a:lnTo>
                      <a:lnTo>
                        <a:pt x="4406" y="6916"/>
                      </a:lnTo>
                      <a:lnTo>
                        <a:pt x="1107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5" name="Google Shape;1825;p20"/>
                <p:cNvSpPr/>
                <p:nvPr/>
              </p:nvSpPr>
              <p:spPr>
                <a:xfrm>
                  <a:off x="5490225" y="4354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6665" y="0"/>
                      </a:moveTo>
                      <a:lnTo>
                        <a:pt x="0" y="6916"/>
                      </a:lnTo>
                      <a:lnTo>
                        <a:pt x="4428" y="6916"/>
                      </a:lnTo>
                      <a:lnTo>
                        <a:pt x="1107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6" name="Google Shape;1826;p20"/>
                <p:cNvSpPr/>
                <p:nvPr/>
              </p:nvSpPr>
              <p:spPr>
                <a:xfrm>
                  <a:off x="5282500" y="4354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6666" y="0"/>
                      </a:moveTo>
                      <a:lnTo>
                        <a:pt x="1" y="6916"/>
                      </a:lnTo>
                      <a:lnTo>
                        <a:pt x="4406" y="6916"/>
                      </a:lnTo>
                      <a:lnTo>
                        <a:pt x="1107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7" name="Google Shape;1827;p20"/>
                <p:cNvSpPr/>
                <p:nvPr/>
              </p:nvSpPr>
              <p:spPr>
                <a:xfrm>
                  <a:off x="5074800" y="4354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6665" y="0"/>
                      </a:moveTo>
                      <a:lnTo>
                        <a:pt x="0" y="6916"/>
                      </a:lnTo>
                      <a:lnTo>
                        <a:pt x="4406" y="6916"/>
                      </a:lnTo>
                      <a:lnTo>
                        <a:pt x="1107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8" name="Google Shape;1828;p20"/>
                <p:cNvSpPr/>
                <p:nvPr/>
              </p:nvSpPr>
              <p:spPr>
                <a:xfrm>
                  <a:off x="4867075" y="435450"/>
                  <a:ext cx="276800" cy="172925"/>
                </a:xfrm>
                <a:custGeom>
                  <a:rect b="b" l="l" r="r" t="t"/>
                  <a:pathLst>
                    <a:path extrusionOk="0" h="6917" w="11072">
                      <a:moveTo>
                        <a:pt x="6643" y="0"/>
                      </a:moveTo>
                      <a:lnTo>
                        <a:pt x="1" y="6916"/>
                      </a:lnTo>
                      <a:lnTo>
                        <a:pt x="4406" y="6916"/>
                      </a:lnTo>
                      <a:lnTo>
                        <a:pt x="1107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29" name="Google Shape;1829;p20"/>
                <p:cNvSpPr/>
                <p:nvPr/>
              </p:nvSpPr>
              <p:spPr>
                <a:xfrm>
                  <a:off x="4658800" y="435450"/>
                  <a:ext cx="276775" cy="172925"/>
                </a:xfrm>
                <a:custGeom>
                  <a:rect b="b" l="l" r="r" t="t"/>
                  <a:pathLst>
                    <a:path extrusionOk="0" h="6917" w="11071">
                      <a:moveTo>
                        <a:pt x="6666" y="0"/>
                      </a:moveTo>
                      <a:lnTo>
                        <a:pt x="1" y="6916"/>
                      </a:lnTo>
                      <a:lnTo>
                        <a:pt x="4429" y="6916"/>
                      </a:lnTo>
                      <a:lnTo>
                        <a:pt x="1107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0" name="Google Shape;1830;p20"/>
                <p:cNvSpPr/>
                <p:nvPr/>
              </p:nvSpPr>
              <p:spPr>
                <a:xfrm>
                  <a:off x="4853400" y="927325"/>
                  <a:ext cx="143250" cy="155250"/>
                </a:xfrm>
                <a:custGeom>
                  <a:rect b="b" l="l" r="r" t="t"/>
                  <a:pathLst>
                    <a:path extrusionOk="0" h="6210" w="5730">
                      <a:moveTo>
                        <a:pt x="0" y="1"/>
                      </a:moveTo>
                      <a:lnTo>
                        <a:pt x="3492" y="3265"/>
                      </a:lnTo>
                      <a:lnTo>
                        <a:pt x="365" y="6209"/>
                      </a:lnTo>
                      <a:lnTo>
                        <a:pt x="2602" y="6209"/>
                      </a:lnTo>
                      <a:lnTo>
                        <a:pt x="5729" y="3265"/>
                      </a:lnTo>
                      <a:lnTo>
                        <a:pt x="223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1" name="Google Shape;1831;p20"/>
                <p:cNvSpPr/>
                <p:nvPr/>
              </p:nvSpPr>
              <p:spPr>
                <a:xfrm>
                  <a:off x="4940700" y="927325"/>
                  <a:ext cx="143825" cy="155250"/>
                </a:xfrm>
                <a:custGeom>
                  <a:rect b="b" l="l" r="r" t="t"/>
                  <a:pathLst>
                    <a:path extrusionOk="0" h="6210" w="5753">
                      <a:moveTo>
                        <a:pt x="0" y="1"/>
                      </a:moveTo>
                      <a:lnTo>
                        <a:pt x="3493" y="3265"/>
                      </a:lnTo>
                      <a:lnTo>
                        <a:pt x="366" y="6209"/>
                      </a:lnTo>
                      <a:lnTo>
                        <a:pt x="2602" y="6209"/>
                      </a:lnTo>
                      <a:lnTo>
                        <a:pt x="5752" y="3265"/>
                      </a:lnTo>
                      <a:lnTo>
                        <a:pt x="223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2" name="Google Shape;1832;p20"/>
                <p:cNvSpPr/>
                <p:nvPr/>
              </p:nvSpPr>
              <p:spPr>
                <a:xfrm>
                  <a:off x="5028000" y="927325"/>
                  <a:ext cx="143825" cy="155250"/>
                </a:xfrm>
                <a:custGeom>
                  <a:rect b="b" l="l" r="r" t="t"/>
                  <a:pathLst>
                    <a:path extrusionOk="0" h="6210" w="5753">
                      <a:moveTo>
                        <a:pt x="1" y="1"/>
                      </a:moveTo>
                      <a:lnTo>
                        <a:pt x="3516" y="3265"/>
                      </a:lnTo>
                      <a:lnTo>
                        <a:pt x="366" y="6209"/>
                      </a:lnTo>
                      <a:lnTo>
                        <a:pt x="2603" y="6209"/>
                      </a:lnTo>
                      <a:lnTo>
                        <a:pt x="5753" y="3265"/>
                      </a:lnTo>
                      <a:lnTo>
                        <a:pt x="2238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3" name="Google Shape;1833;p20"/>
                <p:cNvSpPr/>
                <p:nvPr/>
              </p:nvSpPr>
              <p:spPr>
                <a:xfrm>
                  <a:off x="5115300" y="927325"/>
                  <a:ext cx="143825" cy="155250"/>
                </a:xfrm>
                <a:custGeom>
                  <a:rect b="b" l="l" r="r" t="t"/>
                  <a:pathLst>
                    <a:path extrusionOk="0" h="6210" w="5753">
                      <a:moveTo>
                        <a:pt x="1" y="1"/>
                      </a:moveTo>
                      <a:lnTo>
                        <a:pt x="3516" y="3265"/>
                      </a:lnTo>
                      <a:lnTo>
                        <a:pt x="366" y="6209"/>
                      </a:lnTo>
                      <a:lnTo>
                        <a:pt x="2626" y="6209"/>
                      </a:lnTo>
                      <a:lnTo>
                        <a:pt x="5753" y="3265"/>
                      </a:lnTo>
                      <a:lnTo>
                        <a:pt x="2238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4" name="Google Shape;1834;p20"/>
                <p:cNvSpPr/>
                <p:nvPr/>
              </p:nvSpPr>
              <p:spPr>
                <a:xfrm>
                  <a:off x="5202625" y="927325"/>
                  <a:ext cx="143825" cy="155250"/>
                </a:xfrm>
                <a:custGeom>
                  <a:rect b="b" l="l" r="r" t="t"/>
                  <a:pathLst>
                    <a:path extrusionOk="0" h="6210" w="5753">
                      <a:moveTo>
                        <a:pt x="0" y="1"/>
                      </a:moveTo>
                      <a:lnTo>
                        <a:pt x="3515" y="3265"/>
                      </a:lnTo>
                      <a:lnTo>
                        <a:pt x="388" y="6209"/>
                      </a:lnTo>
                      <a:lnTo>
                        <a:pt x="2625" y="6209"/>
                      </a:lnTo>
                      <a:lnTo>
                        <a:pt x="5752" y="3265"/>
                      </a:lnTo>
                      <a:lnTo>
                        <a:pt x="223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5" name="Google Shape;1835;p20"/>
                <p:cNvSpPr/>
                <p:nvPr/>
              </p:nvSpPr>
              <p:spPr>
                <a:xfrm>
                  <a:off x="5289925" y="927325"/>
                  <a:ext cx="143825" cy="155250"/>
                </a:xfrm>
                <a:custGeom>
                  <a:rect b="b" l="l" r="r" t="t"/>
                  <a:pathLst>
                    <a:path extrusionOk="0" h="6210" w="5753">
                      <a:moveTo>
                        <a:pt x="0" y="1"/>
                      </a:moveTo>
                      <a:lnTo>
                        <a:pt x="3516" y="3265"/>
                      </a:lnTo>
                      <a:lnTo>
                        <a:pt x="388" y="6209"/>
                      </a:lnTo>
                      <a:lnTo>
                        <a:pt x="2625" y="6209"/>
                      </a:lnTo>
                      <a:lnTo>
                        <a:pt x="5752" y="3265"/>
                      </a:lnTo>
                      <a:lnTo>
                        <a:pt x="223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6" name="Google Shape;1836;p20"/>
                <p:cNvSpPr/>
                <p:nvPr/>
              </p:nvSpPr>
              <p:spPr>
                <a:xfrm>
                  <a:off x="5377225" y="927325"/>
                  <a:ext cx="143825" cy="155250"/>
                </a:xfrm>
                <a:custGeom>
                  <a:rect b="b" l="l" r="r" t="t"/>
                  <a:pathLst>
                    <a:path extrusionOk="0" h="6210" w="5753">
                      <a:moveTo>
                        <a:pt x="1" y="1"/>
                      </a:moveTo>
                      <a:lnTo>
                        <a:pt x="3516" y="3265"/>
                      </a:lnTo>
                      <a:lnTo>
                        <a:pt x="389" y="6209"/>
                      </a:lnTo>
                      <a:lnTo>
                        <a:pt x="2626" y="6209"/>
                      </a:lnTo>
                      <a:lnTo>
                        <a:pt x="5753" y="3265"/>
                      </a:lnTo>
                      <a:lnTo>
                        <a:pt x="2238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7" name="Google Shape;1837;p20"/>
                <p:cNvSpPr/>
                <p:nvPr/>
              </p:nvSpPr>
              <p:spPr>
                <a:xfrm>
                  <a:off x="5465100" y="927325"/>
                  <a:ext cx="143250" cy="155250"/>
                </a:xfrm>
                <a:custGeom>
                  <a:rect b="b" l="l" r="r" t="t"/>
                  <a:pathLst>
                    <a:path extrusionOk="0" h="6210" w="5730">
                      <a:moveTo>
                        <a:pt x="1" y="1"/>
                      </a:moveTo>
                      <a:lnTo>
                        <a:pt x="3493" y="3265"/>
                      </a:lnTo>
                      <a:lnTo>
                        <a:pt x="366" y="6209"/>
                      </a:lnTo>
                      <a:lnTo>
                        <a:pt x="2603" y="6209"/>
                      </a:lnTo>
                      <a:lnTo>
                        <a:pt x="5730" y="3265"/>
                      </a:lnTo>
                      <a:lnTo>
                        <a:pt x="2238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8" name="Google Shape;1838;p20"/>
                <p:cNvSpPr/>
                <p:nvPr/>
              </p:nvSpPr>
              <p:spPr>
                <a:xfrm>
                  <a:off x="5552425" y="927325"/>
                  <a:ext cx="143250" cy="155250"/>
                </a:xfrm>
                <a:custGeom>
                  <a:rect b="b" l="l" r="r" t="t"/>
                  <a:pathLst>
                    <a:path extrusionOk="0" h="6210" w="5730">
                      <a:moveTo>
                        <a:pt x="0" y="1"/>
                      </a:moveTo>
                      <a:lnTo>
                        <a:pt x="3492" y="3265"/>
                      </a:lnTo>
                      <a:lnTo>
                        <a:pt x="365" y="6209"/>
                      </a:lnTo>
                      <a:lnTo>
                        <a:pt x="2602" y="6209"/>
                      </a:lnTo>
                      <a:lnTo>
                        <a:pt x="5729" y="3265"/>
                      </a:lnTo>
                      <a:lnTo>
                        <a:pt x="223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9" name="Google Shape;1839;p20"/>
                <p:cNvSpPr/>
                <p:nvPr/>
              </p:nvSpPr>
              <p:spPr>
                <a:xfrm>
                  <a:off x="5639725" y="927325"/>
                  <a:ext cx="143825" cy="155250"/>
                </a:xfrm>
                <a:custGeom>
                  <a:rect b="b" l="l" r="r" t="t"/>
                  <a:pathLst>
                    <a:path extrusionOk="0" h="6210" w="5753">
                      <a:moveTo>
                        <a:pt x="0" y="1"/>
                      </a:moveTo>
                      <a:lnTo>
                        <a:pt x="3493" y="3265"/>
                      </a:lnTo>
                      <a:lnTo>
                        <a:pt x="366" y="6209"/>
                      </a:lnTo>
                      <a:lnTo>
                        <a:pt x="2602" y="6209"/>
                      </a:lnTo>
                      <a:lnTo>
                        <a:pt x="5752" y="3265"/>
                      </a:lnTo>
                      <a:lnTo>
                        <a:pt x="2237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40" name="Google Shape;1840;p20"/>
                <p:cNvSpPr/>
                <p:nvPr/>
              </p:nvSpPr>
              <p:spPr>
                <a:xfrm>
                  <a:off x="5727025" y="927325"/>
                  <a:ext cx="143825" cy="155250"/>
                </a:xfrm>
                <a:custGeom>
                  <a:rect b="b" l="l" r="r" t="t"/>
                  <a:pathLst>
                    <a:path extrusionOk="0" h="6210" w="5753">
                      <a:moveTo>
                        <a:pt x="1" y="1"/>
                      </a:moveTo>
                      <a:lnTo>
                        <a:pt x="3516" y="3265"/>
                      </a:lnTo>
                      <a:lnTo>
                        <a:pt x="366" y="6209"/>
                      </a:lnTo>
                      <a:lnTo>
                        <a:pt x="2603" y="6209"/>
                      </a:lnTo>
                      <a:lnTo>
                        <a:pt x="5753" y="3265"/>
                      </a:lnTo>
                      <a:lnTo>
                        <a:pt x="2238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cxnSp>
            <p:nvCxnSpPr>
              <p:cNvPr id="1841" name="Google Shape;1841;p20"/>
              <p:cNvCxnSpPr/>
              <p:nvPr/>
            </p:nvCxnSpPr>
            <p:spPr>
              <a:xfrm>
                <a:off x="7315575" y="705500"/>
                <a:ext cx="19635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accent1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1842" name="Google Shape;1842;p20"/>
            <p:cNvSpPr/>
            <p:nvPr/>
          </p:nvSpPr>
          <p:spPr>
            <a:xfrm flipH="1">
              <a:off x="6008353" y="-39875"/>
              <a:ext cx="3135650" cy="766675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43" name="Google Shape;1843;p20"/>
          <p:cNvSpPr txBox="1"/>
          <p:nvPr>
            <p:ph type="title"/>
          </p:nvPr>
        </p:nvSpPr>
        <p:spPr>
          <a:xfrm>
            <a:off x="720000" y="314175"/>
            <a:ext cx="7704000" cy="89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44" name="Google Shape;1844;p20"/>
          <p:cNvSpPr txBox="1"/>
          <p:nvPr>
            <p:ph idx="1" type="subTitle"/>
          </p:nvPr>
        </p:nvSpPr>
        <p:spPr>
          <a:xfrm>
            <a:off x="3488850" y="1978325"/>
            <a:ext cx="2166300" cy="1584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845" name="Google Shape;1845;p20"/>
          <p:cNvSpPr txBox="1"/>
          <p:nvPr/>
        </p:nvSpPr>
        <p:spPr>
          <a:xfrm>
            <a:off x="2493000" y="3787200"/>
            <a:ext cx="41580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and infographics &amp; images by </a:t>
            </a:r>
            <a:r>
              <a:rPr b="1" lang="en" sz="1200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3"/>
          <p:cNvGrpSpPr/>
          <p:nvPr/>
        </p:nvGrpSpPr>
        <p:grpSpPr>
          <a:xfrm>
            <a:off x="-3091593" y="-2017662"/>
            <a:ext cx="7908519" cy="3095522"/>
            <a:chOff x="-3091593" y="-1484262"/>
            <a:chExt cx="7908519" cy="3095522"/>
          </a:xfrm>
        </p:grpSpPr>
        <p:grpSp>
          <p:nvGrpSpPr>
            <p:cNvPr id="173" name="Google Shape;173;p3"/>
            <p:cNvGrpSpPr/>
            <p:nvPr/>
          </p:nvGrpSpPr>
          <p:grpSpPr>
            <a:xfrm>
              <a:off x="-3091593" y="-1484262"/>
              <a:ext cx="7884347" cy="3095522"/>
              <a:chOff x="-3091593" y="-1484262"/>
              <a:chExt cx="7884347" cy="3095522"/>
            </a:xfrm>
          </p:grpSpPr>
          <p:sp>
            <p:nvSpPr>
              <p:cNvPr id="174" name="Google Shape;174;p3"/>
              <p:cNvSpPr/>
              <p:nvPr/>
            </p:nvSpPr>
            <p:spPr>
              <a:xfrm rot="10800000">
                <a:off x="-3091593" y="-453301"/>
                <a:ext cx="5466211" cy="1127132"/>
              </a:xfrm>
              <a:custGeom>
                <a:rect b="b" l="l" r="r" t="t"/>
                <a:pathLst>
                  <a:path extrusionOk="0" h="44419" w="206136">
                    <a:moveTo>
                      <a:pt x="183" y="0"/>
                    </a:moveTo>
                    <a:cubicBezTo>
                      <a:pt x="91" y="0"/>
                      <a:pt x="0" y="92"/>
                      <a:pt x="0" y="206"/>
                    </a:cubicBezTo>
                    <a:cubicBezTo>
                      <a:pt x="0" y="297"/>
                      <a:pt x="91" y="388"/>
                      <a:pt x="183" y="388"/>
                    </a:cubicBezTo>
                    <a:lnTo>
                      <a:pt x="31887" y="388"/>
                    </a:lnTo>
                    <a:lnTo>
                      <a:pt x="54507" y="23031"/>
                    </a:lnTo>
                    <a:lnTo>
                      <a:pt x="101870" y="23031"/>
                    </a:lnTo>
                    <a:lnTo>
                      <a:pt x="123257" y="44418"/>
                    </a:lnTo>
                    <a:lnTo>
                      <a:pt x="205930" y="44418"/>
                    </a:lnTo>
                    <a:cubicBezTo>
                      <a:pt x="206044" y="44418"/>
                      <a:pt x="206136" y="44327"/>
                      <a:pt x="206136" y="44213"/>
                    </a:cubicBezTo>
                    <a:cubicBezTo>
                      <a:pt x="206136" y="44122"/>
                      <a:pt x="206044" y="44030"/>
                      <a:pt x="205930" y="44030"/>
                    </a:cubicBezTo>
                    <a:lnTo>
                      <a:pt x="123417" y="44030"/>
                    </a:lnTo>
                    <a:lnTo>
                      <a:pt x="102029" y="22643"/>
                    </a:lnTo>
                    <a:lnTo>
                      <a:pt x="54667" y="22643"/>
                    </a:lnTo>
                    <a:lnTo>
                      <a:pt x="320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3"/>
              <p:cNvSpPr/>
              <p:nvPr/>
            </p:nvSpPr>
            <p:spPr>
              <a:xfrm rot="10800000">
                <a:off x="-2488881" y="58715"/>
                <a:ext cx="6303378" cy="1490426"/>
              </a:xfrm>
              <a:custGeom>
                <a:rect b="b" l="l" r="r" t="t"/>
                <a:pathLst>
                  <a:path extrusionOk="0" h="58736" w="248409">
                    <a:moveTo>
                      <a:pt x="248203" y="1"/>
                    </a:moveTo>
                    <a:cubicBezTo>
                      <a:pt x="248151" y="1"/>
                      <a:pt x="248100" y="18"/>
                      <a:pt x="248066" y="52"/>
                    </a:cubicBezTo>
                    <a:lnTo>
                      <a:pt x="196663" y="51455"/>
                    </a:lnTo>
                    <a:lnTo>
                      <a:pt x="175778" y="51455"/>
                    </a:lnTo>
                    <a:lnTo>
                      <a:pt x="155760" y="31460"/>
                    </a:lnTo>
                    <a:lnTo>
                      <a:pt x="121112" y="31460"/>
                    </a:lnTo>
                    <a:lnTo>
                      <a:pt x="94200" y="58371"/>
                    </a:lnTo>
                    <a:lnTo>
                      <a:pt x="183" y="58371"/>
                    </a:lnTo>
                    <a:cubicBezTo>
                      <a:pt x="92" y="58371"/>
                      <a:pt x="0" y="58439"/>
                      <a:pt x="0" y="58553"/>
                    </a:cubicBezTo>
                    <a:cubicBezTo>
                      <a:pt x="0" y="58645"/>
                      <a:pt x="92" y="58736"/>
                      <a:pt x="183" y="58736"/>
                    </a:cubicBezTo>
                    <a:lnTo>
                      <a:pt x="94360" y="58736"/>
                    </a:lnTo>
                    <a:lnTo>
                      <a:pt x="121248" y="31848"/>
                    </a:lnTo>
                    <a:lnTo>
                      <a:pt x="155623" y="31848"/>
                    </a:lnTo>
                    <a:lnTo>
                      <a:pt x="175618" y="51843"/>
                    </a:lnTo>
                    <a:lnTo>
                      <a:pt x="196823" y="51843"/>
                    </a:lnTo>
                    <a:lnTo>
                      <a:pt x="248340" y="326"/>
                    </a:lnTo>
                    <a:cubicBezTo>
                      <a:pt x="248408" y="235"/>
                      <a:pt x="248408" y="121"/>
                      <a:pt x="248340" y="52"/>
                    </a:cubicBezTo>
                    <a:cubicBezTo>
                      <a:pt x="248306" y="18"/>
                      <a:pt x="248254" y="1"/>
                      <a:pt x="24820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3"/>
              <p:cNvSpPr/>
              <p:nvPr/>
            </p:nvSpPr>
            <p:spPr>
              <a:xfrm rot="10800000">
                <a:off x="-2860727" y="-1484262"/>
                <a:ext cx="6393739" cy="1984325"/>
              </a:xfrm>
              <a:custGeom>
                <a:rect b="b" l="l" r="r" t="t"/>
                <a:pathLst>
                  <a:path extrusionOk="0" h="78200" w="251970">
                    <a:moveTo>
                      <a:pt x="389" y="0"/>
                    </a:moveTo>
                    <a:cubicBezTo>
                      <a:pt x="160" y="0"/>
                      <a:pt x="1" y="183"/>
                      <a:pt x="1" y="388"/>
                    </a:cubicBezTo>
                    <a:cubicBezTo>
                      <a:pt x="1" y="593"/>
                      <a:pt x="160" y="776"/>
                      <a:pt x="389" y="776"/>
                    </a:cubicBezTo>
                    <a:lnTo>
                      <a:pt x="66217" y="776"/>
                    </a:lnTo>
                    <a:lnTo>
                      <a:pt x="89179" y="23738"/>
                    </a:lnTo>
                    <a:lnTo>
                      <a:pt x="125197" y="23738"/>
                    </a:lnTo>
                    <a:lnTo>
                      <a:pt x="179659" y="78199"/>
                    </a:lnTo>
                    <a:lnTo>
                      <a:pt x="251581" y="78199"/>
                    </a:lnTo>
                    <a:cubicBezTo>
                      <a:pt x="251787" y="78199"/>
                      <a:pt x="251969" y="78040"/>
                      <a:pt x="251969" y="77834"/>
                    </a:cubicBezTo>
                    <a:cubicBezTo>
                      <a:pt x="251969" y="77606"/>
                      <a:pt x="251787" y="77446"/>
                      <a:pt x="251581" y="77446"/>
                    </a:cubicBezTo>
                    <a:lnTo>
                      <a:pt x="179978" y="77446"/>
                    </a:lnTo>
                    <a:lnTo>
                      <a:pt x="125517" y="22962"/>
                    </a:lnTo>
                    <a:lnTo>
                      <a:pt x="89499" y="22962"/>
                    </a:lnTo>
                    <a:lnTo>
                      <a:pt x="6653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3"/>
              <p:cNvSpPr/>
              <p:nvPr/>
            </p:nvSpPr>
            <p:spPr>
              <a:xfrm rot="10800000">
                <a:off x="-1953114" y="264887"/>
                <a:ext cx="4762126" cy="1309020"/>
              </a:xfrm>
              <a:custGeom>
                <a:rect b="b" l="l" r="r" t="t"/>
                <a:pathLst>
                  <a:path extrusionOk="0" h="51587" w="187670">
                    <a:moveTo>
                      <a:pt x="187453" y="1"/>
                    </a:moveTo>
                    <a:cubicBezTo>
                      <a:pt x="187407" y="1"/>
                      <a:pt x="187362" y="24"/>
                      <a:pt x="187327" y="69"/>
                    </a:cubicBezTo>
                    <a:lnTo>
                      <a:pt x="143594" y="43780"/>
                    </a:lnTo>
                    <a:lnTo>
                      <a:pt x="103992" y="43780"/>
                    </a:lnTo>
                    <a:lnTo>
                      <a:pt x="87444" y="27232"/>
                    </a:lnTo>
                    <a:lnTo>
                      <a:pt x="46838" y="27232"/>
                    </a:lnTo>
                    <a:lnTo>
                      <a:pt x="22871" y="51198"/>
                    </a:lnTo>
                    <a:lnTo>
                      <a:pt x="183" y="51198"/>
                    </a:lnTo>
                    <a:cubicBezTo>
                      <a:pt x="91" y="51198"/>
                      <a:pt x="0" y="51289"/>
                      <a:pt x="0" y="51403"/>
                    </a:cubicBezTo>
                    <a:cubicBezTo>
                      <a:pt x="0" y="51495"/>
                      <a:pt x="91" y="51586"/>
                      <a:pt x="183" y="51586"/>
                    </a:cubicBezTo>
                    <a:lnTo>
                      <a:pt x="23031" y="51586"/>
                    </a:lnTo>
                    <a:lnTo>
                      <a:pt x="46997" y="27620"/>
                    </a:lnTo>
                    <a:lnTo>
                      <a:pt x="87284" y="27620"/>
                    </a:lnTo>
                    <a:lnTo>
                      <a:pt x="103833" y="44168"/>
                    </a:lnTo>
                    <a:lnTo>
                      <a:pt x="143754" y="44168"/>
                    </a:lnTo>
                    <a:lnTo>
                      <a:pt x="187579" y="321"/>
                    </a:lnTo>
                    <a:cubicBezTo>
                      <a:pt x="187670" y="252"/>
                      <a:pt x="187670" y="138"/>
                      <a:pt x="187579" y="69"/>
                    </a:cubicBezTo>
                    <a:cubicBezTo>
                      <a:pt x="187544" y="24"/>
                      <a:pt x="187499" y="1"/>
                      <a:pt x="18745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" name="Google Shape;178;p3"/>
              <p:cNvSpPr/>
              <p:nvPr/>
            </p:nvSpPr>
            <p:spPr>
              <a:xfrm rot="10800000">
                <a:off x="-55114" y="833084"/>
                <a:ext cx="3182685" cy="778175"/>
              </a:xfrm>
              <a:custGeom>
                <a:rect b="b" l="l" r="r" t="t"/>
                <a:pathLst>
                  <a:path extrusionOk="0" h="30667" w="125426">
                    <a:moveTo>
                      <a:pt x="125014" y="1"/>
                    </a:moveTo>
                    <a:cubicBezTo>
                      <a:pt x="124917" y="1"/>
                      <a:pt x="124820" y="35"/>
                      <a:pt x="124741" y="103"/>
                    </a:cubicBezTo>
                    <a:lnTo>
                      <a:pt x="111936" y="12931"/>
                    </a:lnTo>
                    <a:lnTo>
                      <a:pt x="47020" y="12931"/>
                    </a:lnTo>
                    <a:lnTo>
                      <a:pt x="30016" y="29913"/>
                    </a:lnTo>
                    <a:lnTo>
                      <a:pt x="388" y="29913"/>
                    </a:lnTo>
                    <a:cubicBezTo>
                      <a:pt x="160" y="29913"/>
                      <a:pt x="0" y="30073"/>
                      <a:pt x="0" y="30301"/>
                    </a:cubicBezTo>
                    <a:cubicBezTo>
                      <a:pt x="0" y="30507"/>
                      <a:pt x="160" y="30666"/>
                      <a:pt x="388" y="30666"/>
                    </a:cubicBezTo>
                    <a:lnTo>
                      <a:pt x="30335" y="30666"/>
                    </a:lnTo>
                    <a:lnTo>
                      <a:pt x="47340" y="13685"/>
                    </a:lnTo>
                    <a:lnTo>
                      <a:pt x="112255" y="13685"/>
                    </a:lnTo>
                    <a:lnTo>
                      <a:pt x="125288" y="651"/>
                    </a:lnTo>
                    <a:cubicBezTo>
                      <a:pt x="125425" y="514"/>
                      <a:pt x="125425" y="263"/>
                      <a:pt x="125288" y="103"/>
                    </a:cubicBezTo>
                    <a:cubicBezTo>
                      <a:pt x="125208" y="35"/>
                      <a:pt x="125111" y="1"/>
                      <a:pt x="1250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3"/>
              <p:cNvSpPr/>
              <p:nvPr/>
            </p:nvSpPr>
            <p:spPr>
              <a:xfrm rot="10800000">
                <a:off x="2654352" y="663960"/>
                <a:ext cx="2054994" cy="401407"/>
              </a:xfrm>
              <a:custGeom>
                <a:rect b="b" l="l" r="r" t="t"/>
                <a:pathLst>
                  <a:path extrusionOk="0" h="15819" w="80985">
                    <a:moveTo>
                      <a:pt x="206" y="1"/>
                    </a:moveTo>
                    <a:cubicBezTo>
                      <a:pt x="92" y="1"/>
                      <a:pt x="0" y="92"/>
                      <a:pt x="0" y="183"/>
                    </a:cubicBezTo>
                    <a:cubicBezTo>
                      <a:pt x="0" y="297"/>
                      <a:pt x="92" y="389"/>
                      <a:pt x="206" y="389"/>
                    </a:cubicBezTo>
                    <a:lnTo>
                      <a:pt x="37297" y="389"/>
                    </a:lnTo>
                    <a:lnTo>
                      <a:pt x="52750" y="15818"/>
                    </a:lnTo>
                    <a:lnTo>
                      <a:pt x="80779" y="15818"/>
                    </a:lnTo>
                    <a:cubicBezTo>
                      <a:pt x="80893" y="15818"/>
                      <a:pt x="80985" y="15727"/>
                      <a:pt x="80985" y="15636"/>
                    </a:cubicBezTo>
                    <a:cubicBezTo>
                      <a:pt x="80985" y="15522"/>
                      <a:pt x="80893" y="15430"/>
                      <a:pt x="80779" y="15430"/>
                    </a:cubicBezTo>
                    <a:lnTo>
                      <a:pt x="52909" y="15430"/>
                    </a:lnTo>
                    <a:lnTo>
                      <a:pt x="37457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3"/>
              <p:cNvSpPr/>
              <p:nvPr/>
            </p:nvSpPr>
            <p:spPr>
              <a:xfrm rot="10800000">
                <a:off x="3113081" y="264887"/>
                <a:ext cx="1679673" cy="520720"/>
              </a:xfrm>
              <a:custGeom>
                <a:rect b="b" l="l" r="r" t="t"/>
                <a:pathLst>
                  <a:path extrusionOk="0" h="20521" w="66194">
                    <a:moveTo>
                      <a:pt x="183" y="0"/>
                    </a:moveTo>
                    <a:cubicBezTo>
                      <a:pt x="92" y="0"/>
                      <a:pt x="1" y="91"/>
                      <a:pt x="1" y="206"/>
                    </a:cubicBezTo>
                    <a:cubicBezTo>
                      <a:pt x="1" y="297"/>
                      <a:pt x="92" y="388"/>
                      <a:pt x="183" y="388"/>
                    </a:cubicBezTo>
                    <a:lnTo>
                      <a:pt x="25245" y="388"/>
                    </a:lnTo>
                    <a:lnTo>
                      <a:pt x="45377" y="20520"/>
                    </a:lnTo>
                    <a:lnTo>
                      <a:pt x="66011" y="20520"/>
                    </a:lnTo>
                    <a:cubicBezTo>
                      <a:pt x="66103" y="20520"/>
                      <a:pt x="66194" y="20429"/>
                      <a:pt x="66194" y="20337"/>
                    </a:cubicBezTo>
                    <a:cubicBezTo>
                      <a:pt x="66194" y="20223"/>
                      <a:pt x="66103" y="20132"/>
                      <a:pt x="66011" y="20132"/>
                    </a:cubicBezTo>
                    <a:lnTo>
                      <a:pt x="45537" y="20132"/>
                    </a:lnTo>
                    <a:lnTo>
                      <a:pt x="2540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3"/>
              <p:cNvSpPr/>
              <p:nvPr/>
            </p:nvSpPr>
            <p:spPr>
              <a:xfrm rot="10800000">
                <a:off x="3798841" y="59274"/>
                <a:ext cx="993913" cy="458755"/>
              </a:xfrm>
              <a:custGeom>
                <a:rect b="b" l="l" r="r" t="t"/>
                <a:pathLst>
                  <a:path extrusionOk="0" h="18079" w="39169">
                    <a:moveTo>
                      <a:pt x="183" y="0"/>
                    </a:moveTo>
                    <a:cubicBezTo>
                      <a:pt x="92" y="0"/>
                      <a:pt x="1" y="92"/>
                      <a:pt x="1" y="206"/>
                    </a:cubicBezTo>
                    <a:cubicBezTo>
                      <a:pt x="1" y="297"/>
                      <a:pt x="92" y="388"/>
                      <a:pt x="183" y="388"/>
                    </a:cubicBezTo>
                    <a:lnTo>
                      <a:pt x="21182" y="388"/>
                    </a:lnTo>
                    <a:lnTo>
                      <a:pt x="38826" y="18010"/>
                    </a:lnTo>
                    <a:cubicBezTo>
                      <a:pt x="38849" y="18055"/>
                      <a:pt x="38895" y="18078"/>
                      <a:pt x="38940" y="18078"/>
                    </a:cubicBezTo>
                    <a:cubicBezTo>
                      <a:pt x="39009" y="18078"/>
                      <a:pt x="39055" y="18055"/>
                      <a:pt x="39077" y="18010"/>
                    </a:cubicBezTo>
                    <a:cubicBezTo>
                      <a:pt x="39169" y="17941"/>
                      <a:pt x="39169" y="17827"/>
                      <a:pt x="39077" y="17736"/>
                    </a:cubicBezTo>
                    <a:lnTo>
                      <a:pt x="2134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3"/>
              <p:cNvSpPr/>
              <p:nvPr/>
            </p:nvSpPr>
            <p:spPr>
              <a:xfrm rot="10800000">
                <a:off x="394353" y="672080"/>
                <a:ext cx="136695" cy="136695"/>
              </a:xfrm>
              <a:custGeom>
                <a:rect b="b" l="l" r="r" t="t"/>
                <a:pathLst>
                  <a:path extrusionOk="0" h="5387" w="5387">
                    <a:moveTo>
                      <a:pt x="2694" y="388"/>
                    </a:moveTo>
                    <a:cubicBezTo>
                      <a:pt x="3972" y="388"/>
                      <a:pt x="5022" y="1415"/>
                      <a:pt x="5022" y="2694"/>
                    </a:cubicBezTo>
                    <a:cubicBezTo>
                      <a:pt x="5022" y="3972"/>
                      <a:pt x="3972" y="4999"/>
                      <a:pt x="2694" y="4999"/>
                    </a:cubicBezTo>
                    <a:cubicBezTo>
                      <a:pt x="1415" y="4999"/>
                      <a:pt x="388" y="3972"/>
                      <a:pt x="388" y="2694"/>
                    </a:cubicBezTo>
                    <a:cubicBezTo>
                      <a:pt x="388" y="1415"/>
                      <a:pt x="1415" y="388"/>
                      <a:pt x="2694" y="388"/>
                    </a:cubicBezTo>
                    <a:close/>
                    <a:moveTo>
                      <a:pt x="2694" y="0"/>
                    </a:moveTo>
                    <a:cubicBezTo>
                      <a:pt x="1210" y="0"/>
                      <a:pt x="0" y="1210"/>
                      <a:pt x="0" y="2694"/>
                    </a:cubicBezTo>
                    <a:cubicBezTo>
                      <a:pt x="0" y="4177"/>
                      <a:pt x="1210" y="5387"/>
                      <a:pt x="2694" y="5387"/>
                    </a:cubicBezTo>
                    <a:cubicBezTo>
                      <a:pt x="4177" y="5387"/>
                      <a:pt x="5387" y="4177"/>
                      <a:pt x="5387" y="2694"/>
                    </a:cubicBezTo>
                    <a:cubicBezTo>
                      <a:pt x="5387" y="1210"/>
                      <a:pt x="4177" y="0"/>
                      <a:pt x="269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3"/>
              <p:cNvSpPr/>
              <p:nvPr/>
            </p:nvSpPr>
            <p:spPr>
              <a:xfrm rot="10800000">
                <a:off x="418079" y="695805"/>
                <a:ext cx="88660" cy="89244"/>
              </a:xfrm>
              <a:custGeom>
                <a:rect b="b" l="l" r="r" t="t"/>
                <a:pathLst>
                  <a:path extrusionOk="0" h="3517" w="3494">
                    <a:moveTo>
                      <a:pt x="1736" y="1"/>
                    </a:moveTo>
                    <a:cubicBezTo>
                      <a:pt x="777" y="1"/>
                      <a:pt x="1" y="800"/>
                      <a:pt x="1" y="1759"/>
                    </a:cubicBezTo>
                    <a:cubicBezTo>
                      <a:pt x="1" y="2717"/>
                      <a:pt x="777" y="3516"/>
                      <a:pt x="1736" y="3516"/>
                    </a:cubicBezTo>
                    <a:cubicBezTo>
                      <a:pt x="2717" y="3516"/>
                      <a:pt x="3493" y="2717"/>
                      <a:pt x="3493" y="1759"/>
                    </a:cubicBezTo>
                    <a:cubicBezTo>
                      <a:pt x="3493" y="800"/>
                      <a:pt x="2717" y="1"/>
                      <a:pt x="17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4" name="Google Shape;184;p3"/>
              <p:cNvSpPr/>
              <p:nvPr/>
            </p:nvSpPr>
            <p:spPr>
              <a:xfrm rot="10800000">
                <a:off x="2364747" y="600243"/>
                <a:ext cx="136721" cy="136721"/>
              </a:xfrm>
              <a:custGeom>
                <a:rect b="b" l="l" r="r" t="t"/>
                <a:pathLst>
                  <a:path extrusionOk="0" h="5388" w="5388">
                    <a:moveTo>
                      <a:pt x="2694" y="366"/>
                    </a:moveTo>
                    <a:cubicBezTo>
                      <a:pt x="3972" y="366"/>
                      <a:pt x="4999" y="1416"/>
                      <a:pt x="4999" y="2694"/>
                    </a:cubicBezTo>
                    <a:cubicBezTo>
                      <a:pt x="4999" y="3972"/>
                      <a:pt x="3972" y="4999"/>
                      <a:pt x="2694" y="4999"/>
                    </a:cubicBezTo>
                    <a:cubicBezTo>
                      <a:pt x="1416" y="4999"/>
                      <a:pt x="366" y="3972"/>
                      <a:pt x="366" y="2694"/>
                    </a:cubicBezTo>
                    <a:cubicBezTo>
                      <a:pt x="366" y="1416"/>
                      <a:pt x="1416" y="366"/>
                      <a:pt x="2694" y="366"/>
                    </a:cubicBezTo>
                    <a:close/>
                    <a:moveTo>
                      <a:pt x="2694" y="0"/>
                    </a:moveTo>
                    <a:cubicBezTo>
                      <a:pt x="1210" y="0"/>
                      <a:pt x="0" y="1210"/>
                      <a:pt x="0" y="2694"/>
                    </a:cubicBezTo>
                    <a:cubicBezTo>
                      <a:pt x="0" y="4178"/>
                      <a:pt x="1210" y="5387"/>
                      <a:pt x="2694" y="5387"/>
                    </a:cubicBezTo>
                    <a:cubicBezTo>
                      <a:pt x="4177" y="5387"/>
                      <a:pt x="5387" y="4178"/>
                      <a:pt x="5387" y="2694"/>
                    </a:cubicBezTo>
                    <a:cubicBezTo>
                      <a:pt x="5387" y="1210"/>
                      <a:pt x="4177" y="0"/>
                      <a:pt x="26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3"/>
              <p:cNvSpPr/>
              <p:nvPr/>
            </p:nvSpPr>
            <p:spPr>
              <a:xfrm rot="10800000">
                <a:off x="2389082" y="623994"/>
                <a:ext cx="88635" cy="89219"/>
              </a:xfrm>
              <a:custGeom>
                <a:rect b="b" l="l" r="r" t="t"/>
                <a:pathLst>
                  <a:path extrusionOk="0" h="3516" w="3493">
                    <a:moveTo>
                      <a:pt x="1758" y="0"/>
                    </a:moveTo>
                    <a:cubicBezTo>
                      <a:pt x="776" y="0"/>
                      <a:pt x="0" y="776"/>
                      <a:pt x="0" y="1758"/>
                    </a:cubicBezTo>
                    <a:cubicBezTo>
                      <a:pt x="0" y="2717"/>
                      <a:pt x="776" y="3515"/>
                      <a:pt x="1758" y="3515"/>
                    </a:cubicBezTo>
                    <a:cubicBezTo>
                      <a:pt x="2716" y="3515"/>
                      <a:pt x="3493" y="2717"/>
                      <a:pt x="3493" y="1758"/>
                    </a:cubicBezTo>
                    <a:cubicBezTo>
                      <a:pt x="3493" y="776"/>
                      <a:pt x="2716" y="0"/>
                      <a:pt x="175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3"/>
              <p:cNvSpPr/>
              <p:nvPr/>
            </p:nvSpPr>
            <p:spPr>
              <a:xfrm rot="10800000">
                <a:off x="3119450" y="794286"/>
                <a:ext cx="96171" cy="96171"/>
              </a:xfrm>
              <a:custGeom>
                <a:rect b="b" l="l" r="r" t="t"/>
                <a:pathLst>
                  <a:path extrusionOk="0" h="3790" w="3790">
                    <a:moveTo>
                      <a:pt x="1895" y="366"/>
                    </a:moveTo>
                    <a:cubicBezTo>
                      <a:pt x="2717" y="366"/>
                      <a:pt x="3402" y="1051"/>
                      <a:pt x="3402" y="1895"/>
                    </a:cubicBezTo>
                    <a:cubicBezTo>
                      <a:pt x="3402" y="2717"/>
                      <a:pt x="2717" y="3402"/>
                      <a:pt x="1895" y="3402"/>
                    </a:cubicBezTo>
                    <a:cubicBezTo>
                      <a:pt x="1051" y="3402"/>
                      <a:pt x="366" y="2717"/>
                      <a:pt x="366" y="1895"/>
                    </a:cubicBezTo>
                    <a:cubicBezTo>
                      <a:pt x="366" y="1051"/>
                      <a:pt x="1051" y="366"/>
                      <a:pt x="1895" y="366"/>
                    </a:cubicBezTo>
                    <a:close/>
                    <a:moveTo>
                      <a:pt x="1895" y="1"/>
                    </a:moveTo>
                    <a:cubicBezTo>
                      <a:pt x="845" y="1"/>
                      <a:pt x="1" y="845"/>
                      <a:pt x="1" y="1895"/>
                    </a:cubicBezTo>
                    <a:cubicBezTo>
                      <a:pt x="1" y="2922"/>
                      <a:pt x="845" y="3790"/>
                      <a:pt x="1895" y="3790"/>
                    </a:cubicBezTo>
                    <a:cubicBezTo>
                      <a:pt x="2922" y="3790"/>
                      <a:pt x="3790" y="2922"/>
                      <a:pt x="3790" y="1895"/>
                    </a:cubicBezTo>
                    <a:cubicBezTo>
                      <a:pt x="3790" y="845"/>
                      <a:pt x="2922" y="1"/>
                      <a:pt x="18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3"/>
              <p:cNvSpPr/>
              <p:nvPr/>
            </p:nvSpPr>
            <p:spPr>
              <a:xfrm rot="10800000">
                <a:off x="3137391" y="812226"/>
                <a:ext cx="60849" cy="60849"/>
              </a:xfrm>
              <a:custGeom>
                <a:rect b="b" l="l" r="r" t="t"/>
                <a:pathLst>
                  <a:path extrusionOk="0" h="2398" w="2398">
                    <a:moveTo>
                      <a:pt x="1210" y="1"/>
                    </a:moveTo>
                    <a:cubicBezTo>
                      <a:pt x="548" y="1"/>
                      <a:pt x="1" y="548"/>
                      <a:pt x="1" y="1210"/>
                    </a:cubicBezTo>
                    <a:cubicBezTo>
                      <a:pt x="1" y="1872"/>
                      <a:pt x="548" y="2397"/>
                      <a:pt x="1210" y="2397"/>
                    </a:cubicBezTo>
                    <a:cubicBezTo>
                      <a:pt x="1872" y="2397"/>
                      <a:pt x="2397" y="1872"/>
                      <a:pt x="2397" y="1210"/>
                    </a:cubicBezTo>
                    <a:cubicBezTo>
                      <a:pt x="2397" y="548"/>
                      <a:pt x="1872" y="1"/>
                      <a:pt x="12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3"/>
              <p:cNvSpPr/>
              <p:nvPr/>
            </p:nvSpPr>
            <p:spPr>
              <a:xfrm rot="10800000">
                <a:off x="1773992" y="614732"/>
                <a:ext cx="107742" cy="107742"/>
              </a:xfrm>
              <a:custGeom>
                <a:rect b="b" l="l" r="r" t="t"/>
                <a:pathLst>
                  <a:path extrusionOk="0" h="4246" w="4246">
                    <a:moveTo>
                      <a:pt x="2123" y="0"/>
                    </a:moveTo>
                    <a:cubicBezTo>
                      <a:pt x="959" y="0"/>
                      <a:pt x="0" y="936"/>
                      <a:pt x="0" y="2123"/>
                    </a:cubicBezTo>
                    <a:cubicBezTo>
                      <a:pt x="0" y="3287"/>
                      <a:pt x="959" y="4246"/>
                      <a:pt x="2123" y="4246"/>
                    </a:cubicBezTo>
                    <a:cubicBezTo>
                      <a:pt x="3310" y="4246"/>
                      <a:pt x="4246" y="3287"/>
                      <a:pt x="4246" y="2123"/>
                    </a:cubicBezTo>
                    <a:cubicBezTo>
                      <a:pt x="4246" y="936"/>
                      <a:pt x="3310" y="0"/>
                      <a:pt x="21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" name="Google Shape;189;p3"/>
              <p:cNvSpPr/>
              <p:nvPr/>
            </p:nvSpPr>
            <p:spPr>
              <a:xfrm rot="10800000">
                <a:off x="1389967" y="30321"/>
                <a:ext cx="66051" cy="66051"/>
              </a:xfrm>
              <a:custGeom>
                <a:rect b="b" l="l" r="r" t="t"/>
                <a:pathLst>
                  <a:path extrusionOk="0" h="2603" w="2603">
                    <a:moveTo>
                      <a:pt x="1301" y="0"/>
                    </a:moveTo>
                    <a:cubicBezTo>
                      <a:pt x="594" y="0"/>
                      <a:pt x="0" y="571"/>
                      <a:pt x="0" y="1301"/>
                    </a:cubicBezTo>
                    <a:cubicBezTo>
                      <a:pt x="0" y="2009"/>
                      <a:pt x="594" y="2602"/>
                      <a:pt x="1301" y="2602"/>
                    </a:cubicBezTo>
                    <a:cubicBezTo>
                      <a:pt x="2009" y="2602"/>
                      <a:pt x="2602" y="2009"/>
                      <a:pt x="2602" y="1301"/>
                    </a:cubicBezTo>
                    <a:cubicBezTo>
                      <a:pt x="2602" y="571"/>
                      <a:pt x="2009" y="0"/>
                      <a:pt x="13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" name="Google Shape;190;p3"/>
              <p:cNvSpPr/>
              <p:nvPr/>
            </p:nvSpPr>
            <p:spPr>
              <a:xfrm rot="10800000">
                <a:off x="1117185" y="222029"/>
                <a:ext cx="145982" cy="146566"/>
              </a:xfrm>
              <a:custGeom>
                <a:rect b="b" l="l" r="r" t="t"/>
                <a:pathLst>
                  <a:path extrusionOk="0" h="5776" w="5753">
                    <a:moveTo>
                      <a:pt x="2877" y="388"/>
                    </a:moveTo>
                    <a:cubicBezTo>
                      <a:pt x="4246" y="388"/>
                      <a:pt x="5388" y="1507"/>
                      <a:pt x="5388" y="2899"/>
                    </a:cubicBezTo>
                    <a:cubicBezTo>
                      <a:pt x="5388" y="4269"/>
                      <a:pt x="4246" y="5410"/>
                      <a:pt x="2877" y="5410"/>
                    </a:cubicBezTo>
                    <a:cubicBezTo>
                      <a:pt x="1485" y="5410"/>
                      <a:pt x="366" y="4269"/>
                      <a:pt x="366" y="2899"/>
                    </a:cubicBezTo>
                    <a:cubicBezTo>
                      <a:pt x="366" y="1507"/>
                      <a:pt x="1485" y="388"/>
                      <a:pt x="2877" y="388"/>
                    </a:cubicBezTo>
                    <a:close/>
                    <a:moveTo>
                      <a:pt x="2877" y="0"/>
                    </a:moveTo>
                    <a:cubicBezTo>
                      <a:pt x="1279" y="0"/>
                      <a:pt x="1" y="1301"/>
                      <a:pt x="1" y="2899"/>
                    </a:cubicBezTo>
                    <a:cubicBezTo>
                      <a:pt x="1" y="4497"/>
                      <a:pt x="1279" y="5775"/>
                      <a:pt x="2877" y="5775"/>
                    </a:cubicBezTo>
                    <a:cubicBezTo>
                      <a:pt x="4475" y="5775"/>
                      <a:pt x="5753" y="4497"/>
                      <a:pt x="5753" y="2899"/>
                    </a:cubicBezTo>
                    <a:cubicBezTo>
                      <a:pt x="5753" y="1301"/>
                      <a:pt x="4475" y="0"/>
                      <a:pt x="287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3"/>
              <p:cNvSpPr/>
              <p:nvPr/>
            </p:nvSpPr>
            <p:spPr>
              <a:xfrm rot="10800000">
                <a:off x="1142662" y="248089"/>
                <a:ext cx="95004" cy="94446"/>
              </a:xfrm>
              <a:custGeom>
                <a:rect b="b" l="l" r="r" t="t"/>
                <a:pathLst>
                  <a:path extrusionOk="0" h="3722" w="3744">
                    <a:moveTo>
                      <a:pt x="1872" y="0"/>
                    </a:moveTo>
                    <a:cubicBezTo>
                      <a:pt x="845" y="0"/>
                      <a:pt x="0" y="845"/>
                      <a:pt x="0" y="1872"/>
                    </a:cubicBezTo>
                    <a:cubicBezTo>
                      <a:pt x="0" y="2899"/>
                      <a:pt x="845" y="3721"/>
                      <a:pt x="1872" y="3721"/>
                    </a:cubicBezTo>
                    <a:cubicBezTo>
                      <a:pt x="2899" y="3721"/>
                      <a:pt x="3744" y="2899"/>
                      <a:pt x="3744" y="1872"/>
                    </a:cubicBezTo>
                    <a:cubicBezTo>
                      <a:pt x="3744" y="845"/>
                      <a:pt x="2899" y="0"/>
                      <a:pt x="18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3"/>
              <p:cNvSpPr/>
              <p:nvPr/>
            </p:nvSpPr>
            <p:spPr>
              <a:xfrm rot="10800000">
                <a:off x="2750498" y="215660"/>
                <a:ext cx="107742" cy="107768"/>
              </a:xfrm>
              <a:custGeom>
                <a:rect b="b" l="l" r="r" t="t"/>
                <a:pathLst>
                  <a:path extrusionOk="0" h="4247" w="4246">
                    <a:moveTo>
                      <a:pt x="2123" y="1"/>
                    </a:moveTo>
                    <a:cubicBezTo>
                      <a:pt x="959" y="1"/>
                      <a:pt x="0" y="937"/>
                      <a:pt x="0" y="2123"/>
                    </a:cubicBezTo>
                    <a:cubicBezTo>
                      <a:pt x="0" y="3288"/>
                      <a:pt x="959" y="4246"/>
                      <a:pt x="2123" y="4246"/>
                    </a:cubicBezTo>
                    <a:cubicBezTo>
                      <a:pt x="3310" y="4246"/>
                      <a:pt x="4246" y="3288"/>
                      <a:pt x="4246" y="2123"/>
                    </a:cubicBezTo>
                    <a:cubicBezTo>
                      <a:pt x="4246" y="937"/>
                      <a:pt x="3310" y="1"/>
                      <a:pt x="21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3"/>
              <p:cNvSpPr/>
              <p:nvPr/>
            </p:nvSpPr>
            <p:spPr>
              <a:xfrm rot="10800000">
                <a:off x="3063828" y="215660"/>
                <a:ext cx="107768" cy="107768"/>
              </a:xfrm>
              <a:custGeom>
                <a:rect b="b" l="l" r="r" t="t"/>
                <a:pathLst>
                  <a:path extrusionOk="0" h="4247" w="4247">
                    <a:moveTo>
                      <a:pt x="2123" y="1"/>
                    </a:moveTo>
                    <a:cubicBezTo>
                      <a:pt x="936" y="1"/>
                      <a:pt x="1" y="937"/>
                      <a:pt x="1" y="2123"/>
                    </a:cubicBezTo>
                    <a:cubicBezTo>
                      <a:pt x="1" y="3288"/>
                      <a:pt x="936" y="4246"/>
                      <a:pt x="2123" y="4246"/>
                    </a:cubicBezTo>
                    <a:cubicBezTo>
                      <a:pt x="3287" y="4246"/>
                      <a:pt x="4246" y="3288"/>
                      <a:pt x="4246" y="2123"/>
                    </a:cubicBezTo>
                    <a:cubicBezTo>
                      <a:pt x="4246" y="937"/>
                      <a:pt x="3287" y="1"/>
                      <a:pt x="21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" name="Google Shape;194;p3"/>
              <p:cNvSpPr/>
              <p:nvPr/>
            </p:nvSpPr>
            <p:spPr>
              <a:xfrm rot="10800000">
                <a:off x="3750755" y="10630"/>
                <a:ext cx="107768" cy="107768"/>
              </a:xfrm>
              <a:custGeom>
                <a:rect b="b" l="l" r="r" t="t"/>
                <a:pathLst>
                  <a:path extrusionOk="0" h="4247" w="4247">
                    <a:moveTo>
                      <a:pt x="2123" y="1"/>
                    </a:moveTo>
                    <a:cubicBezTo>
                      <a:pt x="959" y="1"/>
                      <a:pt x="1" y="960"/>
                      <a:pt x="1" y="2124"/>
                    </a:cubicBezTo>
                    <a:cubicBezTo>
                      <a:pt x="1" y="3311"/>
                      <a:pt x="959" y="4246"/>
                      <a:pt x="2123" y="4246"/>
                    </a:cubicBezTo>
                    <a:cubicBezTo>
                      <a:pt x="3310" y="4246"/>
                      <a:pt x="4246" y="3311"/>
                      <a:pt x="4246" y="2124"/>
                    </a:cubicBezTo>
                    <a:cubicBezTo>
                      <a:pt x="4246" y="960"/>
                      <a:pt x="3310" y="1"/>
                      <a:pt x="212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" name="Google Shape;195;p3"/>
              <p:cNvSpPr/>
              <p:nvPr/>
            </p:nvSpPr>
            <p:spPr>
              <a:xfrm rot="10800000">
                <a:off x="4206008" y="458930"/>
                <a:ext cx="107742" cy="107742"/>
              </a:xfrm>
              <a:custGeom>
                <a:rect b="b" l="l" r="r" t="t"/>
                <a:pathLst>
                  <a:path extrusionOk="0" h="4246" w="4246">
                    <a:moveTo>
                      <a:pt x="2123" y="0"/>
                    </a:moveTo>
                    <a:cubicBezTo>
                      <a:pt x="959" y="0"/>
                      <a:pt x="0" y="936"/>
                      <a:pt x="0" y="2123"/>
                    </a:cubicBezTo>
                    <a:cubicBezTo>
                      <a:pt x="0" y="3287"/>
                      <a:pt x="959" y="4246"/>
                      <a:pt x="2123" y="4246"/>
                    </a:cubicBezTo>
                    <a:cubicBezTo>
                      <a:pt x="3287" y="4246"/>
                      <a:pt x="4246" y="3287"/>
                      <a:pt x="4246" y="2123"/>
                    </a:cubicBezTo>
                    <a:cubicBezTo>
                      <a:pt x="4246" y="936"/>
                      <a:pt x="3287" y="0"/>
                      <a:pt x="21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3"/>
              <p:cNvSpPr/>
              <p:nvPr/>
            </p:nvSpPr>
            <p:spPr>
              <a:xfrm rot="10800000">
                <a:off x="1527829" y="631531"/>
                <a:ext cx="73588" cy="74146"/>
              </a:xfrm>
              <a:custGeom>
                <a:rect b="b" l="l" r="r" t="t"/>
                <a:pathLst>
                  <a:path extrusionOk="0" h="2922" w="2900">
                    <a:moveTo>
                      <a:pt x="1462" y="0"/>
                    </a:moveTo>
                    <a:cubicBezTo>
                      <a:pt x="640" y="0"/>
                      <a:pt x="1" y="639"/>
                      <a:pt x="1" y="1461"/>
                    </a:cubicBezTo>
                    <a:cubicBezTo>
                      <a:pt x="1" y="2260"/>
                      <a:pt x="640" y="2922"/>
                      <a:pt x="1462" y="2922"/>
                    </a:cubicBezTo>
                    <a:cubicBezTo>
                      <a:pt x="2261" y="2922"/>
                      <a:pt x="2900" y="2260"/>
                      <a:pt x="2900" y="1461"/>
                    </a:cubicBezTo>
                    <a:cubicBezTo>
                      <a:pt x="2900" y="639"/>
                      <a:pt x="2261" y="0"/>
                      <a:pt x="14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3"/>
              <p:cNvSpPr/>
              <p:nvPr/>
            </p:nvSpPr>
            <p:spPr>
              <a:xfrm rot="10800000">
                <a:off x="3486068" y="453144"/>
                <a:ext cx="74171" cy="74146"/>
              </a:xfrm>
              <a:custGeom>
                <a:rect b="b" l="l" r="r" t="t"/>
                <a:pathLst>
                  <a:path extrusionOk="0" h="2922" w="2923">
                    <a:moveTo>
                      <a:pt x="1462" y="0"/>
                    </a:moveTo>
                    <a:cubicBezTo>
                      <a:pt x="640" y="0"/>
                      <a:pt x="1" y="662"/>
                      <a:pt x="1" y="1461"/>
                    </a:cubicBezTo>
                    <a:cubicBezTo>
                      <a:pt x="1" y="2260"/>
                      <a:pt x="640" y="2922"/>
                      <a:pt x="1462" y="2922"/>
                    </a:cubicBezTo>
                    <a:cubicBezTo>
                      <a:pt x="2260" y="2922"/>
                      <a:pt x="2922" y="2260"/>
                      <a:pt x="2922" y="1461"/>
                    </a:cubicBezTo>
                    <a:cubicBezTo>
                      <a:pt x="2922" y="662"/>
                      <a:pt x="2260" y="0"/>
                      <a:pt x="14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" name="Google Shape;198;p3"/>
              <p:cNvSpPr/>
              <p:nvPr/>
            </p:nvSpPr>
            <p:spPr>
              <a:xfrm rot="10800000">
                <a:off x="-539320" y="1055496"/>
                <a:ext cx="3040788" cy="9871"/>
              </a:xfrm>
              <a:custGeom>
                <a:rect b="b" l="l" r="r" t="t"/>
                <a:pathLst>
                  <a:path extrusionOk="0" h="389" w="119834">
                    <a:moveTo>
                      <a:pt x="183" y="1"/>
                    </a:moveTo>
                    <a:cubicBezTo>
                      <a:pt x="69" y="1"/>
                      <a:pt x="0" y="92"/>
                      <a:pt x="0" y="183"/>
                    </a:cubicBezTo>
                    <a:cubicBezTo>
                      <a:pt x="0" y="297"/>
                      <a:pt x="69" y="389"/>
                      <a:pt x="183" y="389"/>
                    </a:cubicBezTo>
                    <a:lnTo>
                      <a:pt x="119628" y="389"/>
                    </a:lnTo>
                    <a:cubicBezTo>
                      <a:pt x="119742" y="389"/>
                      <a:pt x="119833" y="297"/>
                      <a:pt x="119833" y="183"/>
                    </a:cubicBezTo>
                    <a:cubicBezTo>
                      <a:pt x="119833" y="92"/>
                      <a:pt x="119742" y="1"/>
                      <a:pt x="11962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" name="Google Shape;199;p3"/>
              <p:cNvSpPr/>
              <p:nvPr/>
            </p:nvSpPr>
            <p:spPr>
              <a:xfrm rot="10800000">
                <a:off x="2486953" y="1023650"/>
                <a:ext cx="74171" cy="74146"/>
              </a:xfrm>
              <a:custGeom>
                <a:rect b="b" l="l" r="r" t="t"/>
                <a:pathLst>
                  <a:path extrusionOk="0" h="2922" w="2923">
                    <a:moveTo>
                      <a:pt x="1461" y="0"/>
                    </a:moveTo>
                    <a:cubicBezTo>
                      <a:pt x="640" y="0"/>
                      <a:pt x="0" y="662"/>
                      <a:pt x="0" y="1461"/>
                    </a:cubicBezTo>
                    <a:cubicBezTo>
                      <a:pt x="0" y="2283"/>
                      <a:pt x="640" y="2922"/>
                      <a:pt x="1461" y="2922"/>
                    </a:cubicBezTo>
                    <a:cubicBezTo>
                      <a:pt x="2260" y="2922"/>
                      <a:pt x="2922" y="2283"/>
                      <a:pt x="2922" y="1461"/>
                    </a:cubicBezTo>
                    <a:cubicBezTo>
                      <a:pt x="2922" y="662"/>
                      <a:pt x="2260" y="0"/>
                      <a:pt x="14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 rot="10800000">
                <a:off x="-192368" y="1292955"/>
                <a:ext cx="280927" cy="175519"/>
              </a:xfrm>
              <a:custGeom>
                <a:rect b="b" l="l" r="r" t="t"/>
                <a:pathLst>
                  <a:path extrusionOk="0" h="6917" w="11071">
                    <a:moveTo>
                      <a:pt x="6666" y="0"/>
                    </a:moveTo>
                    <a:lnTo>
                      <a:pt x="1" y="6916"/>
                    </a:lnTo>
                    <a:lnTo>
                      <a:pt x="4429" y="6916"/>
                    </a:lnTo>
                    <a:lnTo>
                      <a:pt x="110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01" name="Google Shape;201;p3"/>
            <p:cNvSpPr/>
            <p:nvPr/>
          </p:nvSpPr>
          <p:spPr>
            <a:xfrm rot="10800000">
              <a:off x="4766122" y="487397"/>
              <a:ext cx="50803" cy="50803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2" name="Google Shape;202;p3"/>
          <p:cNvGrpSpPr/>
          <p:nvPr/>
        </p:nvGrpSpPr>
        <p:grpSpPr>
          <a:xfrm>
            <a:off x="296418" y="4572778"/>
            <a:ext cx="2668622" cy="250644"/>
            <a:chOff x="5926468" y="4708190"/>
            <a:chExt cx="2668622" cy="250644"/>
          </a:xfrm>
        </p:grpSpPr>
        <p:sp>
          <p:nvSpPr>
            <p:cNvPr id="203" name="Google Shape;203;p3"/>
            <p:cNvSpPr/>
            <p:nvPr/>
          </p:nvSpPr>
          <p:spPr>
            <a:xfrm>
              <a:off x="592646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3"/>
            <p:cNvSpPr/>
            <p:nvPr/>
          </p:nvSpPr>
          <p:spPr>
            <a:xfrm>
              <a:off x="608986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3"/>
            <p:cNvSpPr/>
            <p:nvPr/>
          </p:nvSpPr>
          <p:spPr>
            <a:xfrm>
              <a:off x="6250552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3"/>
            <p:cNvSpPr/>
            <p:nvPr/>
          </p:nvSpPr>
          <p:spPr>
            <a:xfrm>
              <a:off x="641112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3"/>
            <p:cNvSpPr/>
            <p:nvPr/>
          </p:nvSpPr>
          <p:spPr>
            <a:xfrm>
              <a:off x="6571813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3"/>
            <p:cNvSpPr/>
            <p:nvPr/>
          </p:nvSpPr>
          <p:spPr>
            <a:xfrm>
              <a:off x="6732497" y="4708190"/>
              <a:ext cx="89958" cy="250644"/>
            </a:xfrm>
            <a:custGeom>
              <a:rect b="b" l="l" r="r" t="t"/>
              <a:pathLst>
                <a:path extrusionOk="0" h="2307" w="828">
                  <a:moveTo>
                    <a:pt x="0" y="0"/>
                  </a:moveTo>
                  <a:lnTo>
                    <a:pt x="0" y="2306"/>
                  </a:lnTo>
                  <a:lnTo>
                    <a:pt x="827" y="2306"/>
                  </a:lnTo>
                  <a:lnTo>
                    <a:pt x="8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3"/>
            <p:cNvSpPr/>
            <p:nvPr/>
          </p:nvSpPr>
          <p:spPr>
            <a:xfrm>
              <a:off x="6895789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3"/>
            <p:cNvSpPr/>
            <p:nvPr/>
          </p:nvSpPr>
          <p:spPr>
            <a:xfrm>
              <a:off x="7056473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3"/>
            <p:cNvSpPr/>
            <p:nvPr/>
          </p:nvSpPr>
          <p:spPr>
            <a:xfrm>
              <a:off x="721715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3"/>
            <p:cNvSpPr/>
            <p:nvPr/>
          </p:nvSpPr>
          <p:spPr>
            <a:xfrm>
              <a:off x="7377842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3"/>
            <p:cNvSpPr/>
            <p:nvPr/>
          </p:nvSpPr>
          <p:spPr>
            <a:xfrm>
              <a:off x="7541134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3"/>
            <p:cNvSpPr/>
            <p:nvPr/>
          </p:nvSpPr>
          <p:spPr>
            <a:xfrm>
              <a:off x="770181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3"/>
            <p:cNvSpPr/>
            <p:nvPr/>
          </p:nvSpPr>
          <p:spPr>
            <a:xfrm>
              <a:off x="7862503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3"/>
            <p:cNvSpPr/>
            <p:nvPr/>
          </p:nvSpPr>
          <p:spPr>
            <a:xfrm>
              <a:off x="802307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3"/>
            <p:cNvSpPr/>
            <p:nvPr/>
          </p:nvSpPr>
          <p:spPr>
            <a:xfrm>
              <a:off x="8186479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3"/>
            <p:cNvSpPr/>
            <p:nvPr/>
          </p:nvSpPr>
          <p:spPr>
            <a:xfrm>
              <a:off x="8347163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3"/>
            <p:cNvSpPr/>
            <p:nvPr/>
          </p:nvSpPr>
          <p:spPr>
            <a:xfrm>
              <a:off x="850784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0" name="Google Shape;220;p3"/>
          <p:cNvSpPr txBox="1"/>
          <p:nvPr>
            <p:ph type="title"/>
          </p:nvPr>
        </p:nvSpPr>
        <p:spPr>
          <a:xfrm>
            <a:off x="720000" y="1581275"/>
            <a:ext cx="3509700" cy="63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1" name="Google Shape;221;p3"/>
          <p:cNvSpPr txBox="1"/>
          <p:nvPr>
            <p:ph idx="1" type="subTitle"/>
          </p:nvPr>
        </p:nvSpPr>
        <p:spPr>
          <a:xfrm>
            <a:off x="720000" y="2616563"/>
            <a:ext cx="3509700" cy="1389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22" name="Google Shape;222;p3"/>
          <p:cNvSpPr/>
          <p:nvPr/>
        </p:nvSpPr>
        <p:spPr>
          <a:xfrm>
            <a:off x="4410200" y="570713"/>
            <a:ext cx="4659902" cy="4002069"/>
          </a:xfrm>
          <a:custGeom>
            <a:rect b="b" l="l" r="r" t="t"/>
            <a:pathLst>
              <a:path extrusionOk="0" fill="none" h="7219" w="7244">
                <a:moveTo>
                  <a:pt x="0" y="0"/>
                </a:moveTo>
                <a:lnTo>
                  <a:pt x="7243" y="0"/>
                </a:lnTo>
                <a:lnTo>
                  <a:pt x="7243" y="7218"/>
                </a:lnTo>
                <a:lnTo>
                  <a:pt x="0" y="7218"/>
                </a:lnTo>
                <a:close/>
              </a:path>
            </a:pathLst>
          </a:custGeom>
          <a:noFill/>
          <a:ln cap="rnd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7">
    <p:spTree>
      <p:nvGrpSpPr>
        <p:cNvPr id="1846" name="Shape 18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Google Shape;224;p4"/>
          <p:cNvGrpSpPr/>
          <p:nvPr/>
        </p:nvGrpSpPr>
        <p:grpSpPr>
          <a:xfrm>
            <a:off x="-566246" y="-831315"/>
            <a:ext cx="8377976" cy="1614718"/>
            <a:chOff x="-566246" y="-831315"/>
            <a:chExt cx="8377976" cy="1614718"/>
          </a:xfrm>
        </p:grpSpPr>
        <p:sp>
          <p:nvSpPr>
            <p:cNvPr id="225" name="Google Shape;225;p4"/>
            <p:cNvSpPr/>
            <p:nvPr/>
          </p:nvSpPr>
          <p:spPr>
            <a:xfrm rot="10800000">
              <a:off x="-178627" y="-831315"/>
              <a:ext cx="5711267" cy="1569921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4"/>
            <p:cNvSpPr/>
            <p:nvPr/>
          </p:nvSpPr>
          <p:spPr>
            <a:xfrm rot="10800000">
              <a:off x="2097663" y="-149871"/>
              <a:ext cx="3817027" cy="933273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4"/>
            <p:cNvSpPr/>
            <p:nvPr/>
          </p:nvSpPr>
          <p:spPr>
            <a:xfrm rot="10800000">
              <a:off x="5347154" y="-352704"/>
              <a:ext cx="2464576" cy="481412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4"/>
            <p:cNvSpPr/>
            <p:nvPr/>
          </p:nvSpPr>
          <p:spPr>
            <a:xfrm rot="10800000">
              <a:off x="5904951" y="-196402"/>
              <a:ext cx="115339" cy="115339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4"/>
            <p:cNvSpPr/>
            <p:nvPr/>
          </p:nvSpPr>
          <p:spPr>
            <a:xfrm rot="10800000">
              <a:off x="5926467" y="-174886"/>
              <a:ext cx="72977" cy="72977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4"/>
            <p:cNvSpPr/>
            <p:nvPr/>
          </p:nvSpPr>
          <p:spPr>
            <a:xfrm rot="10800000">
              <a:off x="1516950" y="116870"/>
              <a:ext cx="3646848" cy="11838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4"/>
            <p:cNvSpPr/>
            <p:nvPr/>
          </p:nvSpPr>
          <p:spPr>
            <a:xfrm rot="10800000">
              <a:off x="5146391" y="78677"/>
              <a:ext cx="88954" cy="88924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4"/>
            <p:cNvSpPr/>
            <p:nvPr/>
          </p:nvSpPr>
          <p:spPr>
            <a:xfrm rot="10800000">
              <a:off x="1478757" y="78677"/>
              <a:ext cx="88924" cy="88924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4"/>
            <p:cNvSpPr/>
            <p:nvPr/>
          </p:nvSpPr>
          <p:spPr>
            <a:xfrm rot="10800000">
              <a:off x="-398137" y="-606937"/>
              <a:ext cx="1361489" cy="1360302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4"/>
            <p:cNvSpPr/>
            <p:nvPr/>
          </p:nvSpPr>
          <p:spPr>
            <a:xfrm rot="10800000">
              <a:off x="-566246" y="-681953"/>
              <a:ext cx="1361520" cy="1360272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4"/>
            <p:cNvSpPr/>
            <p:nvPr/>
          </p:nvSpPr>
          <p:spPr>
            <a:xfrm rot="10800000">
              <a:off x="161730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4"/>
            <p:cNvSpPr/>
            <p:nvPr/>
          </p:nvSpPr>
          <p:spPr>
            <a:xfrm rot="10800000">
              <a:off x="414563" y="401657"/>
              <a:ext cx="336949" cy="210502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4"/>
            <p:cNvSpPr/>
            <p:nvPr/>
          </p:nvSpPr>
          <p:spPr>
            <a:xfrm rot="10800000">
              <a:off x="667426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4"/>
            <p:cNvSpPr/>
            <p:nvPr/>
          </p:nvSpPr>
          <p:spPr>
            <a:xfrm rot="10800000">
              <a:off x="920960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4"/>
            <p:cNvSpPr/>
            <p:nvPr/>
          </p:nvSpPr>
          <p:spPr>
            <a:xfrm rot="10800000">
              <a:off x="1173823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4"/>
            <p:cNvSpPr/>
            <p:nvPr/>
          </p:nvSpPr>
          <p:spPr>
            <a:xfrm rot="10800000">
              <a:off x="1426656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4"/>
            <p:cNvSpPr/>
            <p:nvPr/>
          </p:nvSpPr>
          <p:spPr>
            <a:xfrm rot="10800000">
              <a:off x="1679490" y="401657"/>
              <a:ext cx="336949" cy="210502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4"/>
            <p:cNvSpPr/>
            <p:nvPr/>
          </p:nvSpPr>
          <p:spPr>
            <a:xfrm rot="10800000">
              <a:off x="1933053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4"/>
            <p:cNvSpPr/>
            <p:nvPr/>
          </p:nvSpPr>
          <p:spPr>
            <a:xfrm rot="10800000">
              <a:off x="1858707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4"/>
            <p:cNvSpPr/>
            <p:nvPr/>
          </p:nvSpPr>
          <p:spPr>
            <a:xfrm rot="10800000">
              <a:off x="175173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4"/>
            <p:cNvSpPr/>
            <p:nvPr/>
          </p:nvSpPr>
          <p:spPr>
            <a:xfrm rot="10800000">
              <a:off x="164546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4"/>
            <p:cNvSpPr/>
            <p:nvPr/>
          </p:nvSpPr>
          <p:spPr>
            <a:xfrm rot="10800000">
              <a:off x="153919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4"/>
            <p:cNvSpPr/>
            <p:nvPr/>
          </p:nvSpPr>
          <p:spPr>
            <a:xfrm rot="10800000">
              <a:off x="143289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4"/>
            <p:cNvSpPr/>
            <p:nvPr/>
          </p:nvSpPr>
          <p:spPr>
            <a:xfrm rot="10800000">
              <a:off x="132662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4"/>
            <p:cNvSpPr/>
            <p:nvPr/>
          </p:nvSpPr>
          <p:spPr>
            <a:xfrm rot="10800000">
              <a:off x="122035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4"/>
            <p:cNvSpPr/>
            <p:nvPr/>
          </p:nvSpPr>
          <p:spPr>
            <a:xfrm rot="10800000">
              <a:off x="1114084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4"/>
            <p:cNvSpPr/>
            <p:nvPr/>
          </p:nvSpPr>
          <p:spPr>
            <a:xfrm rot="10800000">
              <a:off x="1007784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4"/>
            <p:cNvSpPr/>
            <p:nvPr/>
          </p:nvSpPr>
          <p:spPr>
            <a:xfrm rot="10800000">
              <a:off x="900813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4"/>
            <p:cNvSpPr/>
            <p:nvPr/>
          </p:nvSpPr>
          <p:spPr>
            <a:xfrm rot="10800000">
              <a:off x="794543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4" name="Google Shape;254;p4"/>
          <p:cNvGrpSpPr/>
          <p:nvPr/>
        </p:nvGrpSpPr>
        <p:grpSpPr>
          <a:xfrm>
            <a:off x="5926468" y="4708190"/>
            <a:ext cx="2668622" cy="250644"/>
            <a:chOff x="5926468" y="4708190"/>
            <a:chExt cx="2668622" cy="250644"/>
          </a:xfrm>
        </p:grpSpPr>
        <p:sp>
          <p:nvSpPr>
            <p:cNvPr id="255" name="Google Shape;255;p4"/>
            <p:cNvSpPr/>
            <p:nvPr/>
          </p:nvSpPr>
          <p:spPr>
            <a:xfrm>
              <a:off x="592646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4"/>
            <p:cNvSpPr/>
            <p:nvPr/>
          </p:nvSpPr>
          <p:spPr>
            <a:xfrm>
              <a:off x="608986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4"/>
            <p:cNvSpPr/>
            <p:nvPr/>
          </p:nvSpPr>
          <p:spPr>
            <a:xfrm>
              <a:off x="6250552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4"/>
            <p:cNvSpPr/>
            <p:nvPr/>
          </p:nvSpPr>
          <p:spPr>
            <a:xfrm>
              <a:off x="641112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4"/>
            <p:cNvSpPr/>
            <p:nvPr/>
          </p:nvSpPr>
          <p:spPr>
            <a:xfrm>
              <a:off x="6571813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4"/>
            <p:cNvSpPr/>
            <p:nvPr/>
          </p:nvSpPr>
          <p:spPr>
            <a:xfrm>
              <a:off x="6732497" y="4708190"/>
              <a:ext cx="89958" cy="250644"/>
            </a:xfrm>
            <a:custGeom>
              <a:rect b="b" l="l" r="r" t="t"/>
              <a:pathLst>
                <a:path extrusionOk="0" h="2307" w="828">
                  <a:moveTo>
                    <a:pt x="0" y="0"/>
                  </a:moveTo>
                  <a:lnTo>
                    <a:pt x="0" y="2306"/>
                  </a:lnTo>
                  <a:lnTo>
                    <a:pt x="827" y="2306"/>
                  </a:lnTo>
                  <a:lnTo>
                    <a:pt x="8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4"/>
            <p:cNvSpPr/>
            <p:nvPr/>
          </p:nvSpPr>
          <p:spPr>
            <a:xfrm>
              <a:off x="6895789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4"/>
            <p:cNvSpPr/>
            <p:nvPr/>
          </p:nvSpPr>
          <p:spPr>
            <a:xfrm>
              <a:off x="7056473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4"/>
            <p:cNvSpPr/>
            <p:nvPr/>
          </p:nvSpPr>
          <p:spPr>
            <a:xfrm>
              <a:off x="721715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4"/>
            <p:cNvSpPr/>
            <p:nvPr/>
          </p:nvSpPr>
          <p:spPr>
            <a:xfrm>
              <a:off x="7377842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4"/>
            <p:cNvSpPr/>
            <p:nvPr/>
          </p:nvSpPr>
          <p:spPr>
            <a:xfrm>
              <a:off x="7541134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4"/>
            <p:cNvSpPr/>
            <p:nvPr/>
          </p:nvSpPr>
          <p:spPr>
            <a:xfrm>
              <a:off x="770181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4"/>
            <p:cNvSpPr/>
            <p:nvPr/>
          </p:nvSpPr>
          <p:spPr>
            <a:xfrm>
              <a:off x="7862503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4"/>
            <p:cNvSpPr/>
            <p:nvPr/>
          </p:nvSpPr>
          <p:spPr>
            <a:xfrm>
              <a:off x="802307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4"/>
            <p:cNvSpPr/>
            <p:nvPr/>
          </p:nvSpPr>
          <p:spPr>
            <a:xfrm>
              <a:off x="8186479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4"/>
            <p:cNvSpPr/>
            <p:nvPr/>
          </p:nvSpPr>
          <p:spPr>
            <a:xfrm>
              <a:off x="8347163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4"/>
            <p:cNvSpPr/>
            <p:nvPr/>
          </p:nvSpPr>
          <p:spPr>
            <a:xfrm>
              <a:off x="8507848" y="4708190"/>
              <a:ext cx="87242" cy="250644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2" name="Google Shape;272;p4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3" name="Google Shape;273;p4"/>
          <p:cNvSpPr txBox="1"/>
          <p:nvPr>
            <p:ph idx="1" type="body"/>
          </p:nvPr>
        </p:nvSpPr>
        <p:spPr>
          <a:xfrm>
            <a:off x="720000" y="1242425"/>
            <a:ext cx="7704000" cy="332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200"/>
            </a:lvl1pPr>
            <a:lvl2pPr indent="-330200" lvl="1" marL="9144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2pPr>
            <a:lvl3pPr indent="-330200" lvl="2" marL="13716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3pPr>
            <a:lvl4pPr indent="-330200" lvl="3" marL="18288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4pPr>
            <a:lvl5pPr indent="-330200" lvl="4" marL="22860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5pPr>
            <a:lvl6pPr indent="-330200" lvl="5" marL="2743200">
              <a:spcBef>
                <a:spcPts val="1600"/>
              </a:spcBef>
              <a:spcAft>
                <a:spcPts val="0"/>
              </a:spcAft>
              <a:buSzPts val="1600"/>
              <a:buChar char="■"/>
              <a:defRPr/>
            </a:lvl6pPr>
            <a:lvl7pPr indent="-330200" lvl="6" marL="3200400">
              <a:spcBef>
                <a:spcPts val="1600"/>
              </a:spcBef>
              <a:spcAft>
                <a:spcPts val="0"/>
              </a:spcAft>
              <a:buSzPts val="1600"/>
              <a:buChar char="●"/>
              <a:defRPr/>
            </a:lvl7pPr>
            <a:lvl8pPr indent="-330200" lvl="7" marL="3657600">
              <a:spcBef>
                <a:spcPts val="1600"/>
              </a:spcBef>
              <a:spcAft>
                <a:spcPts val="0"/>
              </a:spcAft>
              <a:buSzPts val="1600"/>
              <a:buChar char="○"/>
              <a:defRPr/>
            </a:lvl8pPr>
            <a:lvl9pPr indent="-330200" lvl="8" marL="411480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5"/>
          <p:cNvGrpSpPr/>
          <p:nvPr/>
        </p:nvGrpSpPr>
        <p:grpSpPr>
          <a:xfrm flipH="1">
            <a:off x="-741540" y="-2483486"/>
            <a:ext cx="7884219" cy="3433770"/>
            <a:chOff x="24125" y="294775"/>
            <a:chExt cx="7767703" cy="3383025"/>
          </a:xfrm>
        </p:grpSpPr>
        <p:sp>
          <p:nvSpPr>
            <p:cNvPr id="276" name="Google Shape;276;p5"/>
            <p:cNvSpPr/>
            <p:nvPr/>
          </p:nvSpPr>
          <p:spPr>
            <a:xfrm>
              <a:off x="1686375" y="607200"/>
              <a:ext cx="142125" cy="129550"/>
            </a:xfrm>
            <a:custGeom>
              <a:rect b="b" l="l" r="r" t="t"/>
              <a:pathLst>
                <a:path extrusionOk="0" h="5182" w="5685">
                  <a:moveTo>
                    <a:pt x="2834" y="1"/>
                  </a:moveTo>
                  <a:cubicBezTo>
                    <a:pt x="2169" y="1"/>
                    <a:pt x="1507" y="252"/>
                    <a:pt x="1005" y="754"/>
                  </a:cubicBezTo>
                  <a:cubicBezTo>
                    <a:pt x="1" y="1781"/>
                    <a:pt x="1" y="3402"/>
                    <a:pt x="1005" y="4429"/>
                  </a:cubicBezTo>
                  <a:cubicBezTo>
                    <a:pt x="1507" y="4931"/>
                    <a:pt x="2169" y="5182"/>
                    <a:pt x="2834" y="5182"/>
                  </a:cubicBezTo>
                  <a:cubicBezTo>
                    <a:pt x="3499" y="5182"/>
                    <a:pt x="4166" y="4931"/>
                    <a:pt x="4680" y="4429"/>
                  </a:cubicBezTo>
                  <a:cubicBezTo>
                    <a:pt x="5684" y="3402"/>
                    <a:pt x="5684" y="1781"/>
                    <a:pt x="4680" y="754"/>
                  </a:cubicBezTo>
                  <a:cubicBezTo>
                    <a:pt x="4166" y="252"/>
                    <a:pt x="3499" y="1"/>
                    <a:pt x="2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5"/>
            <p:cNvSpPr/>
            <p:nvPr/>
          </p:nvSpPr>
          <p:spPr>
            <a:xfrm>
              <a:off x="66098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5"/>
            <p:cNvSpPr/>
            <p:nvPr/>
          </p:nvSpPr>
          <p:spPr>
            <a:xfrm>
              <a:off x="67216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5"/>
            <p:cNvSpPr/>
            <p:nvPr/>
          </p:nvSpPr>
          <p:spPr>
            <a:xfrm>
              <a:off x="68340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5"/>
            <p:cNvSpPr/>
            <p:nvPr/>
          </p:nvSpPr>
          <p:spPr>
            <a:xfrm>
              <a:off x="69459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5"/>
            <p:cNvSpPr/>
            <p:nvPr/>
          </p:nvSpPr>
          <p:spPr>
            <a:xfrm>
              <a:off x="70577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607" y="3721"/>
                  </a:lnTo>
                  <a:lnTo>
                    <a:pt x="5980" y="3721"/>
                  </a:lnTo>
                  <a:lnTo>
                    <a:pt x="239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5"/>
            <p:cNvSpPr/>
            <p:nvPr/>
          </p:nvSpPr>
          <p:spPr>
            <a:xfrm>
              <a:off x="71701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5"/>
            <p:cNvSpPr/>
            <p:nvPr/>
          </p:nvSpPr>
          <p:spPr>
            <a:xfrm>
              <a:off x="728200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1" y="0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5"/>
            <p:cNvSpPr/>
            <p:nvPr/>
          </p:nvSpPr>
          <p:spPr>
            <a:xfrm>
              <a:off x="2406525" y="1218350"/>
              <a:ext cx="5385303" cy="1110475"/>
            </a:xfrm>
            <a:custGeom>
              <a:rect b="b" l="l" r="r" t="t"/>
              <a:pathLst>
                <a:path extrusionOk="0" h="44419" w="206136">
                  <a:moveTo>
                    <a:pt x="183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297"/>
                    <a:pt x="91" y="388"/>
                    <a:pt x="183" y="388"/>
                  </a:cubicBezTo>
                  <a:lnTo>
                    <a:pt x="31887" y="388"/>
                  </a:lnTo>
                  <a:lnTo>
                    <a:pt x="54507" y="23031"/>
                  </a:lnTo>
                  <a:lnTo>
                    <a:pt x="101870" y="23031"/>
                  </a:lnTo>
                  <a:lnTo>
                    <a:pt x="123257" y="44418"/>
                  </a:lnTo>
                  <a:lnTo>
                    <a:pt x="205930" y="44418"/>
                  </a:lnTo>
                  <a:cubicBezTo>
                    <a:pt x="206044" y="44418"/>
                    <a:pt x="206136" y="44327"/>
                    <a:pt x="206136" y="44213"/>
                  </a:cubicBezTo>
                  <a:cubicBezTo>
                    <a:pt x="206136" y="44122"/>
                    <a:pt x="206044" y="44030"/>
                    <a:pt x="205930" y="44030"/>
                  </a:cubicBezTo>
                  <a:lnTo>
                    <a:pt x="123417" y="44030"/>
                  </a:lnTo>
                  <a:lnTo>
                    <a:pt x="102029" y="22643"/>
                  </a:lnTo>
                  <a:lnTo>
                    <a:pt x="54667" y="22643"/>
                  </a:lnTo>
                  <a:lnTo>
                    <a:pt x="320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5"/>
            <p:cNvSpPr/>
            <p:nvPr/>
          </p:nvSpPr>
          <p:spPr>
            <a:xfrm>
              <a:off x="987925" y="355975"/>
              <a:ext cx="6210225" cy="1468400"/>
            </a:xfrm>
            <a:custGeom>
              <a:rect b="b" l="l" r="r" t="t"/>
              <a:pathLst>
                <a:path extrusionOk="0" h="58736" w="248409">
                  <a:moveTo>
                    <a:pt x="248203" y="1"/>
                  </a:moveTo>
                  <a:cubicBezTo>
                    <a:pt x="248151" y="1"/>
                    <a:pt x="248100" y="18"/>
                    <a:pt x="248066" y="52"/>
                  </a:cubicBezTo>
                  <a:lnTo>
                    <a:pt x="196663" y="51455"/>
                  </a:lnTo>
                  <a:lnTo>
                    <a:pt x="175778" y="51455"/>
                  </a:lnTo>
                  <a:lnTo>
                    <a:pt x="155760" y="31460"/>
                  </a:lnTo>
                  <a:lnTo>
                    <a:pt x="121112" y="31460"/>
                  </a:lnTo>
                  <a:lnTo>
                    <a:pt x="94200" y="58371"/>
                  </a:lnTo>
                  <a:lnTo>
                    <a:pt x="183" y="58371"/>
                  </a:lnTo>
                  <a:cubicBezTo>
                    <a:pt x="92" y="58371"/>
                    <a:pt x="0" y="58439"/>
                    <a:pt x="0" y="58553"/>
                  </a:cubicBezTo>
                  <a:cubicBezTo>
                    <a:pt x="0" y="58645"/>
                    <a:pt x="92" y="58736"/>
                    <a:pt x="183" y="58736"/>
                  </a:cubicBezTo>
                  <a:lnTo>
                    <a:pt x="94360" y="58736"/>
                  </a:lnTo>
                  <a:lnTo>
                    <a:pt x="121248" y="31848"/>
                  </a:lnTo>
                  <a:lnTo>
                    <a:pt x="155623" y="31848"/>
                  </a:lnTo>
                  <a:lnTo>
                    <a:pt x="175618" y="51843"/>
                  </a:lnTo>
                  <a:lnTo>
                    <a:pt x="196823" y="51843"/>
                  </a:lnTo>
                  <a:lnTo>
                    <a:pt x="248340" y="326"/>
                  </a:lnTo>
                  <a:cubicBezTo>
                    <a:pt x="248408" y="235"/>
                    <a:pt x="248408" y="121"/>
                    <a:pt x="248340" y="52"/>
                  </a:cubicBezTo>
                  <a:cubicBezTo>
                    <a:pt x="248306" y="18"/>
                    <a:pt x="248254" y="1"/>
                    <a:pt x="2482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5"/>
            <p:cNvSpPr/>
            <p:nvPr/>
          </p:nvSpPr>
          <p:spPr>
            <a:xfrm>
              <a:off x="1265250" y="1389550"/>
              <a:ext cx="6299250" cy="1955000"/>
            </a:xfrm>
            <a:custGeom>
              <a:rect b="b" l="l" r="r" t="t"/>
              <a:pathLst>
                <a:path extrusionOk="0" h="78200" w="251970">
                  <a:moveTo>
                    <a:pt x="389" y="0"/>
                  </a:moveTo>
                  <a:cubicBezTo>
                    <a:pt x="160" y="0"/>
                    <a:pt x="1" y="183"/>
                    <a:pt x="1" y="388"/>
                  </a:cubicBezTo>
                  <a:cubicBezTo>
                    <a:pt x="1" y="593"/>
                    <a:pt x="160" y="776"/>
                    <a:pt x="389" y="776"/>
                  </a:cubicBezTo>
                  <a:lnTo>
                    <a:pt x="66217" y="776"/>
                  </a:lnTo>
                  <a:lnTo>
                    <a:pt x="89179" y="23738"/>
                  </a:lnTo>
                  <a:lnTo>
                    <a:pt x="125197" y="23738"/>
                  </a:lnTo>
                  <a:lnTo>
                    <a:pt x="179659" y="78199"/>
                  </a:lnTo>
                  <a:lnTo>
                    <a:pt x="251581" y="78199"/>
                  </a:lnTo>
                  <a:cubicBezTo>
                    <a:pt x="251787" y="78199"/>
                    <a:pt x="251969" y="78040"/>
                    <a:pt x="251969" y="77834"/>
                  </a:cubicBezTo>
                  <a:cubicBezTo>
                    <a:pt x="251969" y="77606"/>
                    <a:pt x="251787" y="77446"/>
                    <a:pt x="251581" y="77446"/>
                  </a:cubicBezTo>
                  <a:lnTo>
                    <a:pt x="179978" y="77446"/>
                  </a:lnTo>
                  <a:lnTo>
                    <a:pt x="125517" y="22962"/>
                  </a:lnTo>
                  <a:lnTo>
                    <a:pt x="89499" y="22962"/>
                  </a:lnTo>
                  <a:lnTo>
                    <a:pt x="66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5"/>
            <p:cNvSpPr/>
            <p:nvPr/>
          </p:nvSpPr>
          <p:spPr>
            <a:xfrm>
              <a:off x="1631600" y="1974425"/>
              <a:ext cx="6160000" cy="1095650"/>
            </a:xfrm>
            <a:custGeom>
              <a:rect b="b" l="l" r="r" t="t"/>
              <a:pathLst>
                <a:path extrusionOk="0" h="43826" w="246400">
                  <a:moveTo>
                    <a:pt x="183" y="1"/>
                  </a:moveTo>
                  <a:cubicBezTo>
                    <a:pt x="69" y="1"/>
                    <a:pt x="0" y="92"/>
                    <a:pt x="0" y="206"/>
                  </a:cubicBezTo>
                  <a:cubicBezTo>
                    <a:pt x="0" y="298"/>
                    <a:pt x="69" y="389"/>
                    <a:pt x="183" y="389"/>
                  </a:cubicBezTo>
                  <a:lnTo>
                    <a:pt x="61286" y="389"/>
                  </a:lnTo>
                  <a:lnTo>
                    <a:pt x="104723" y="43825"/>
                  </a:lnTo>
                  <a:lnTo>
                    <a:pt x="165210" y="43825"/>
                  </a:lnTo>
                  <a:lnTo>
                    <a:pt x="207414" y="1599"/>
                  </a:lnTo>
                  <a:lnTo>
                    <a:pt x="246217" y="1599"/>
                  </a:lnTo>
                  <a:cubicBezTo>
                    <a:pt x="246308" y="1599"/>
                    <a:pt x="246400" y="1507"/>
                    <a:pt x="246400" y="1416"/>
                  </a:cubicBezTo>
                  <a:cubicBezTo>
                    <a:pt x="246400" y="1302"/>
                    <a:pt x="246308" y="1233"/>
                    <a:pt x="246217" y="1233"/>
                  </a:cubicBezTo>
                  <a:lnTo>
                    <a:pt x="207254" y="1233"/>
                  </a:lnTo>
                  <a:lnTo>
                    <a:pt x="165050" y="43437"/>
                  </a:lnTo>
                  <a:lnTo>
                    <a:pt x="104883" y="43437"/>
                  </a:lnTo>
                  <a:lnTo>
                    <a:pt x="614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5"/>
            <p:cNvSpPr/>
            <p:nvPr/>
          </p:nvSpPr>
          <p:spPr>
            <a:xfrm>
              <a:off x="1978550" y="331575"/>
              <a:ext cx="4691750" cy="1289675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5"/>
            <p:cNvSpPr/>
            <p:nvPr/>
          </p:nvSpPr>
          <p:spPr>
            <a:xfrm>
              <a:off x="937150" y="2104550"/>
              <a:ext cx="6622775" cy="1510475"/>
            </a:xfrm>
            <a:custGeom>
              <a:rect b="b" l="l" r="r" t="t"/>
              <a:pathLst>
                <a:path extrusionOk="0" h="60419" w="264911">
                  <a:moveTo>
                    <a:pt x="183" y="0"/>
                  </a:moveTo>
                  <a:cubicBezTo>
                    <a:pt x="91" y="0"/>
                    <a:pt x="0" y="69"/>
                    <a:pt x="0" y="183"/>
                  </a:cubicBezTo>
                  <a:cubicBezTo>
                    <a:pt x="0" y="297"/>
                    <a:pt x="91" y="365"/>
                    <a:pt x="183" y="365"/>
                  </a:cubicBezTo>
                  <a:lnTo>
                    <a:pt x="57177" y="365"/>
                  </a:lnTo>
                  <a:lnTo>
                    <a:pt x="70941" y="14129"/>
                  </a:lnTo>
                  <a:lnTo>
                    <a:pt x="129214" y="14129"/>
                  </a:lnTo>
                  <a:lnTo>
                    <a:pt x="175504" y="60419"/>
                  </a:lnTo>
                  <a:lnTo>
                    <a:pt x="203419" y="60419"/>
                  </a:lnTo>
                  <a:lnTo>
                    <a:pt x="232316" y="31499"/>
                  </a:lnTo>
                  <a:lnTo>
                    <a:pt x="264705" y="31499"/>
                  </a:lnTo>
                  <a:cubicBezTo>
                    <a:pt x="264819" y="31499"/>
                    <a:pt x="264911" y="31430"/>
                    <a:pt x="264911" y="31316"/>
                  </a:cubicBezTo>
                  <a:cubicBezTo>
                    <a:pt x="264911" y="31225"/>
                    <a:pt x="264819" y="31134"/>
                    <a:pt x="264705" y="31134"/>
                  </a:cubicBezTo>
                  <a:lnTo>
                    <a:pt x="232156" y="31134"/>
                  </a:lnTo>
                  <a:lnTo>
                    <a:pt x="203259" y="60031"/>
                  </a:lnTo>
                  <a:lnTo>
                    <a:pt x="175664" y="60031"/>
                  </a:lnTo>
                  <a:lnTo>
                    <a:pt x="129374" y="13764"/>
                  </a:lnTo>
                  <a:lnTo>
                    <a:pt x="71101" y="13764"/>
                  </a:lnTo>
                  <a:lnTo>
                    <a:pt x="5733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5"/>
            <p:cNvSpPr/>
            <p:nvPr/>
          </p:nvSpPr>
          <p:spPr>
            <a:xfrm>
              <a:off x="1664700" y="294775"/>
              <a:ext cx="3135650" cy="766675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5"/>
            <p:cNvSpPr/>
            <p:nvPr/>
          </p:nvSpPr>
          <p:spPr>
            <a:xfrm>
              <a:off x="100600" y="2193550"/>
              <a:ext cx="3410675" cy="530725"/>
            </a:xfrm>
            <a:custGeom>
              <a:rect b="b" l="l" r="r" t="t"/>
              <a:pathLst>
                <a:path extrusionOk="0" h="21229" w="136427">
                  <a:moveTo>
                    <a:pt x="20748" y="1"/>
                  </a:moveTo>
                  <a:lnTo>
                    <a:pt x="160" y="20589"/>
                  </a:lnTo>
                  <a:cubicBezTo>
                    <a:pt x="0" y="20726"/>
                    <a:pt x="0" y="20977"/>
                    <a:pt x="160" y="21114"/>
                  </a:cubicBezTo>
                  <a:cubicBezTo>
                    <a:pt x="228" y="21205"/>
                    <a:pt x="342" y="21228"/>
                    <a:pt x="434" y="21228"/>
                  </a:cubicBezTo>
                  <a:cubicBezTo>
                    <a:pt x="525" y="21228"/>
                    <a:pt x="616" y="21205"/>
                    <a:pt x="708" y="21114"/>
                  </a:cubicBezTo>
                  <a:lnTo>
                    <a:pt x="21045" y="777"/>
                  </a:lnTo>
                  <a:lnTo>
                    <a:pt x="85390" y="777"/>
                  </a:lnTo>
                  <a:lnTo>
                    <a:pt x="103307" y="18672"/>
                  </a:lnTo>
                  <a:lnTo>
                    <a:pt x="136039" y="18672"/>
                  </a:lnTo>
                  <a:cubicBezTo>
                    <a:pt x="136267" y="18672"/>
                    <a:pt x="136427" y="18512"/>
                    <a:pt x="136427" y="18307"/>
                  </a:cubicBezTo>
                  <a:cubicBezTo>
                    <a:pt x="136427" y="18078"/>
                    <a:pt x="136267" y="17919"/>
                    <a:pt x="136039" y="17919"/>
                  </a:cubicBezTo>
                  <a:lnTo>
                    <a:pt x="103627" y="17919"/>
                  </a:lnTo>
                  <a:lnTo>
                    <a:pt x="857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5"/>
            <p:cNvSpPr/>
            <p:nvPr/>
          </p:nvSpPr>
          <p:spPr>
            <a:xfrm>
              <a:off x="106300" y="832600"/>
              <a:ext cx="2024625" cy="395475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5"/>
            <p:cNvSpPr/>
            <p:nvPr/>
          </p:nvSpPr>
          <p:spPr>
            <a:xfrm>
              <a:off x="24125" y="1108225"/>
              <a:ext cx="1654850" cy="513025"/>
            </a:xfrm>
            <a:custGeom>
              <a:rect b="b" l="l" r="r" t="t"/>
              <a:pathLst>
                <a:path extrusionOk="0" h="20521" w="66194">
                  <a:moveTo>
                    <a:pt x="183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5245" y="388"/>
                  </a:lnTo>
                  <a:lnTo>
                    <a:pt x="45377" y="20520"/>
                  </a:lnTo>
                  <a:lnTo>
                    <a:pt x="66011" y="20520"/>
                  </a:lnTo>
                  <a:cubicBezTo>
                    <a:pt x="66103" y="20520"/>
                    <a:pt x="66194" y="20429"/>
                    <a:pt x="66194" y="20337"/>
                  </a:cubicBezTo>
                  <a:cubicBezTo>
                    <a:pt x="66194" y="20223"/>
                    <a:pt x="66103" y="20132"/>
                    <a:pt x="66011" y="20132"/>
                  </a:cubicBezTo>
                  <a:lnTo>
                    <a:pt x="45537" y="20132"/>
                  </a:lnTo>
                  <a:lnTo>
                    <a:pt x="25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5"/>
            <p:cNvSpPr/>
            <p:nvPr/>
          </p:nvSpPr>
          <p:spPr>
            <a:xfrm>
              <a:off x="24125" y="1371850"/>
              <a:ext cx="979225" cy="45197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5"/>
            <p:cNvSpPr/>
            <p:nvPr/>
          </p:nvSpPr>
          <p:spPr>
            <a:xfrm>
              <a:off x="5585500" y="1408375"/>
              <a:ext cx="1529900" cy="580350"/>
            </a:xfrm>
            <a:custGeom>
              <a:rect b="b" l="l" r="r" t="t"/>
              <a:pathLst>
                <a:path extrusionOk="0" h="23214" w="61196">
                  <a:moveTo>
                    <a:pt x="49121" y="0"/>
                  </a:moveTo>
                  <a:lnTo>
                    <a:pt x="26661" y="22460"/>
                  </a:lnTo>
                  <a:lnTo>
                    <a:pt x="389" y="22460"/>
                  </a:lnTo>
                  <a:cubicBezTo>
                    <a:pt x="161" y="22460"/>
                    <a:pt x="1" y="22620"/>
                    <a:pt x="1" y="22848"/>
                  </a:cubicBezTo>
                  <a:cubicBezTo>
                    <a:pt x="1" y="23054"/>
                    <a:pt x="161" y="23214"/>
                    <a:pt x="389" y="23214"/>
                  </a:cubicBezTo>
                  <a:lnTo>
                    <a:pt x="26980" y="23214"/>
                  </a:lnTo>
                  <a:lnTo>
                    <a:pt x="49441" y="776"/>
                  </a:lnTo>
                  <a:lnTo>
                    <a:pt x="60808" y="776"/>
                  </a:lnTo>
                  <a:cubicBezTo>
                    <a:pt x="61013" y="776"/>
                    <a:pt x="61196" y="594"/>
                    <a:pt x="61196" y="388"/>
                  </a:cubicBezTo>
                  <a:cubicBezTo>
                    <a:pt x="61196" y="183"/>
                    <a:pt x="61013" y="0"/>
                    <a:pt x="60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5"/>
            <p:cNvSpPr/>
            <p:nvPr/>
          </p:nvSpPr>
          <p:spPr>
            <a:xfrm>
              <a:off x="5953000" y="35431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5022" y="1416"/>
                    <a:pt x="5022" y="2694"/>
                  </a:cubicBezTo>
                  <a:cubicBezTo>
                    <a:pt x="5022" y="3949"/>
                    <a:pt x="3972" y="4999"/>
                    <a:pt x="2694" y="4999"/>
                  </a:cubicBezTo>
                  <a:cubicBezTo>
                    <a:pt x="1416" y="4999"/>
                    <a:pt x="388" y="3949"/>
                    <a:pt x="388" y="2694"/>
                  </a:cubicBezTo>
                  <a:cubicBezTo>
                    <a:pt x="388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187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187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5"/>
            <p:cNvSpPr/>
            <p:nvPr/>
          </p:nvSpPr>
          <p:spPr>
            <a:xfrm>
              <a:off x="5976400" y="356650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58"/>
                  </a:cubicBezTo>
                  <a:cubicBezTo>
                    <a:pt x="0" y="2717"/>
                    <a:pt x="799" y="3493"/>
                    <a:pt x="1758" y="3493"/>
                  </a:cubicBezTo>
                  <a:cubicBezTo>
                    <a:pt x="2739" y="3493"/>
                    <a:pt x="3515" y="2717"/>
                    <a:pt x="3515" y="1758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5"/>
            <p:cNvSpPr/>
            <p:nvPr/>
          </p:nvSpPr>
          <p:spPr>
            <a:xfrm>
              <a:off x="5421175" y="22563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2"/>
                    <a:pt x="3972" y="5022"/>
                    <a:pt x="2694" y="5022"/>
                  </a:cubicBezTo>
                  <a:cubicBezTo>
                    <a:pt x="1415" y="5022"/>
                    <a:pt x="365" y="3972"/>
                    <a:pt x="365" y="2694"/>
                  </a:cubicBezTo>
                  <a:cubicBezTo>
                    <a:pt x="365" y="1416"/>
                    <a:pt x="1415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5"/>
            <p:cNvSpPr/>
            <p:nvPr/>
          </p:nvSpPr>
          <p:spPr>
            <a:xfrm>
              <a:off x="5444575" y="22797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0"/>
                  </a:moveTo>
                  <a:cubicBezTo>
                    <a:pt x="776" y="0"/>
                    <a:pt x="0" y="799"/>
                    <a:pt x="0" y="1758"/>
                  </a:cubicBezTo>
                  <a:cubicBezTo>
                    <a:pt x="0" y="2739"/>
                    <a:pt x="776" y="3516"/>
                    <a:pt x="1758" y="3516"/>
                  </a:cubicBezTo>
                  <a:cubicBezTo>
                    <a:pt x="2716" y="3516"/>
                    <a:pt x="3515" y="2739"/>
                    <a:pt x="3515" y="1758"/>
                  </a:cubicBezTo>
                  <a:cubicBezTo>
                    <a:pt x="3515" y="799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5"/>
            <p:cNvSpPr/>
            <p:nvPr/>
          </p:nvSpPr>
          <p:spPr>
            <a:xfrm>
              <a:off x="5459400" y="19122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5"/>
            <p:cNvSpPr/>
            <p:nvPr/>
          </p:nvSpPr>
          <p:spPr>
            <a:xfrm>
              <a:off x="5482800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99" y="1"/>
                    <a:pt x="0" y="777"/>
                    <a:pt x="0" y="1758"/>
                  </a:cubicBezTo>
                  <a:cubicBezTo>
                    <a:pt x="0" y="2717"/>
                    <a:pt x="799" y="3516"/>
                    <a:pt x="1758" y="3516"/>
                  </a:cubicBezTo>
                  <a:cubicBezTo>
                    <a:pt x="2739" y="3516"/>
                    <a:pt x="3515" y="2717"/>
                    <a:pt x="3515" y="1758"/>
                  </a:cubicBezTo>
                  <a:cubicBezTo>
                    <a:pt x="3515" y="777"/>
                    <a:pt x="2739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5"/>
            <p:cNvSpPr/>
            <p:nvPr/>
          </p:nvSpPr>
          <p:spPr>
            <a:xfrm>
              <a:off x="4736975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7" y="1"/>
                    <a:pt x="1" y="777"/>
                    <a:pt x="1" y="1758"/>
                  </a:cubicBezTo>
                  <a:cubicBezTo>
                    <a:pt x="1" y="2717"/>
                    <a:pt x="777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5"/>
            <p:cNvSpPr/>
            <p:nvPr/>
          </p:nvSpPr>
          <p:spPr>
            <a:xfrm>
              <a:off x="7044625" y="263295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35"/>
                  </a:cubicBezTo>
                  <a:cubicBezTo>
                    <a:pt x="0" y="2716"/>
                    <a:pt x="799" y="3493"/>
                    <a:pt x="1758" y="3493"/>
                  </a:cubicBezTo>
                  <a:cubicBezTo>
                    <a:pt x="2739" y="3493"/>
                    <a:pt x="3515" y="2716"/>
                    <a:pt x="3515" y="1735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5"/>
            <p:cNvSpPr/>
            <p:nvPr/>
          </p:nvSpPr>
          <p:spPr>
            <a:xfrm>
              <a:off x="4222850" y="1085400"/>
              <a:ext cx="134675" cy="134675"/>
            </a:xfrm>
            <a:custGeom>
              <a:rect b="b" l="l" r="r" t="t"/>
              <a:pathLst>
                <a:path extrusionOk="0" h="5387" w="5387">
                  <a:moveTo>
                    <a:pt x="2694" y="388"/>
                  </a:moveTo>
                  <a:cubicBezTo>
                    <a:pt x="3972" y="388"/>
                    <a:pt x="5022" y="1415"/>
                    <a:pt x="5022" y="2694"/>
                  </a:cubicBezTo>
                  <a:cubicBezTo>
                    <a:pt x="5022" y="3972"/>
                    <a:pt x="3972" y="4999"/>
                    <a:pt x="2694" y="4999"/>
                  </a:cubicBezTo>
                  <a:cubicBezTo>
                    <a:pt x="1415" y="4999"/>
                    <a:pt x="388" y="3972"/>
                    <a:pt x="388" y="2694"/>
                  </a:cubicBezTo>
                  <a:cubicBezTo>
                    <a:pt x="388" y="1415"/>
                    <a:pt x="1415" y="388"/>
                    <a:pt x="2694" y="388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7"/>
                    <a:pt x="1210" y="5387"/>
                    <a:pt x="2694" y="5387"/>
                  </a:cubicBezTo>
                  <a:cubicBezTo>
                    <a:pt x="4177" y="5387"/>
                    <a:pt x="5387" y="4177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5"/>
            <p:cNvSpPr/>
            <p:nvPr/>
          </p:nvSpPr>
          <p:spPr>
            <a:xfrm>
              <a:off x="4246800" y="1108775"/>
              <a:ext cx="87350" cy="87925"/>
            </a:xfrm>
            <a:custGeom>
              <a:rect b="b" l="l" r="r" t="t"/>
              <a:pathLst>
                <a:path extrusionOk="0" h="3517" w="3494">
                  <a:moveTo>
                    <a:pt x="1736" y="1"/>
                  </a:moveTo>
                  <a:cubicBezTo>
                    <a:pt x="777" y="1"/>
                    <a:pt x="1" y="800"/>
                    <a:pt x="1" y="1759"/>
                  </a:cubicBezTo>
                  <a:cubicBezTo>
                    <a:pt x="1" y="2717"/>
                    <a:pt x="777" y="3516"/>
                    <a:pt x="1736" y="3516"/>
                  </a:cubicBezTo>
                  <a:cubicBezTo>
                    <a:pt x="2717" y="3516"/>
                    <a:pt x="3493" y="2717"/>
                    <a:pt x="3493" y="1759"/>
                  </a:cubicBezTo>
                  <a:cubicBezTo>
                    <a:pt x="3493" y="800"/>
                    <a:pt x="2717" y="1"/>
                    <a:pt x="17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5"/>
            <p:cNvSpPr/>
            <p:nvPr/>
          </p:nvSpPr>
          <p:spPr>
            <a:xfrm>
              <a:off x="3502700" y="25850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5"/>
            <p:cNvSpPr/>
            <p:nvPr/>
          </p:nvSpPr>
          <p:spPr>
            <a:xfrm>
              <a:off x="3526100" y="2608400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6" y="1"/>
                    <a:pt x="0" y="777"/>
                    <a:pt x="0" y="1758"/>
                  </a:cubicBezTo>
                  <a:cubicBezTo>
                    <a:pt x="0" y="2717"/>
                    <a:pt x="776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5"/>
            <p:cNvSpPr/>
            <p:nvPr/>
          </p:nvSpPr>
          <p:spPr>
            <a:xfrm>
              <a:off x="2281550" y="115615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2"/>
                    <a:pt x="3972" y="4999"/>
                    <a:pt x="2694" y="4999"/>
                  </a:cubicBezTo>
                  <a:cubicBezTo>
                    <a:pt x="1416" y="4999"/>
                    <a:pt x="366" y="3972"/>
                    <a:pt x="366" y="2694"/>
                  </a:cubicBezTo>
                  <a:cubicBezTo>
                    <a:pt x="366" y="1416"/>
                    <a:pt x="1416" y="366"/>
                    <a:pt x="2694" y="366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5"/>
            <p:cNvSpPr/>
            <p:nvPr/>
          </p:nvSpPr>
          <p:spPr>
            <a:xfrm>
              <a:off x="2304950" y="1179550"/>
              <a:ext cx="87325" cy="87900"/>
            </a:xfrm>
            <a:custGeom>
              <a:rect b="b" l="l" r="r" t="t"/>
              <a:pathLst>
                <a:path extrusionOk="0" h="3516" w="3493">
                  <a:moveTo>
                    <a:pt x="1758" y="0"/>
                  </a:moveTo>
                  <a:cubicBezTo>
                    <a:pt x="776" y="0"/>
                    <a:pt x="0" y="776"/>
                    <a:pt x="0" y="1758"/>
                  </a:cubicBezTo>
                  <a:cubicBezTo>
                    <a:pt x="0" y="2717"/>
                    <a:pt x="776" y="3515"/>
                    <a:pt x="1758" y="3515"/>
                  </a:cubicBezTo>
                  <a:cubicBezTo>
                    <a:pt x="2716" y="3515"/>
                    <a:pt x="3493" y="2717"/>
                    <a:pt x="3493" y="1758"/>
                  </a:cubicBezTo>
                  <a:cubicBezTo>
                    <a:pt x="3493" y="776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5"/>
            <p:cNvSpPr/>
            <p:nvPr/>
          </p:nvSpPr>
          <p:spPr>
            <a:xfrm>
              <a:off x="1577950" y="1004925"/>
              <a:ext cx="94750" cy="94750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5"/>
            <p:cNvSpPr/>
            <p:nvPr/>
          </p:nvSpPr>
          <p:spPr>
            <a:xfrm>
              <a:off x="1595075" y="1022050"/>
              <a:ext cx="59950" cy="59950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5"/>
            <p:cNvSpPr/>
            <p:nvPr/>
          </p:nvSpPr>
          <p:spPr>
            <a:xfrm>
              <a:off x="2892125" y="11704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310" y="4246"/>
                    <a:pt x="4246" y="3287"/>
                    <a:pt x="4246" y="2123"/>
                  </a:cubicBezTo>
                  <a:cubicBezTo>
                    <a:pt x="4246" y="936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5"/>
            <p:cNvSpPr/>
            <p:nvPr/>
          </p:nvSpPr>
          <p:spPr>
            <a:xfrm>
              <a:off x="7004675" y="136615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36" y="0"/>
                    <a:pt x="0" y="959"/>
                    <a:pt x="0" y="2123"/>
                  </a:cubicBezTo>
                  <a:cubicBezTo>
                    <a:pt x="0" y="3310"/>
                    <a:pt x="936" y="4246"/>
                    <a:pt x="2123" y="4246"/>
                  </a:cubicBezTo>
                  <a:cubicBezTo>
                    <a:pt x="3287" y="4246"/>
                    <a:pt x="4246" y="3310"/>
                    <a:pt x="4246" y="2123"/>
                  </a:cubicBezTo>
                  <a:cubicBezTo>
                    <a:pt x="4246" y="959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5"/>
            <p:cNvSpPr/>
            <p:nvPr/>
          </p:nvSpPr>
          <p:spPr>
            <a:xfrm>
              <a:off x="6446600" y="227060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59"/>
                    <a:pt x="0" y="2123"/>
                  </a:cubicBezTo>
                  <a:cubicBezTo>
                    <a:pt x="0" y="3310"/>
                    <a:pt x="959" y="4246"/>
                    <a:pt x="2123" y="4246"/>
                  </a:cubicBezTo>
                  <a:cubicBezTo>
                    <a:pt x="3310" y="4246"/>
                    <a:pt x="4246" y="3310"/>
                    <a:pt x="4246" y="2123"/>
                  </a:cubicBezTo>
                  <a:cubicBezTo>
                    <a:pt x="4246" y="959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5"/>
            <p:cNvSpPr/>
            <p:nvPr/>
          </p:nvSpPr>
          <p:spPr>
            <a:xfrm>
              <a:off x="6258275" y="3300575"/>
              <a:ext cx="69650" cy="69650"/>
            </a:xfrm>
            <a:custGeom>
              <a:rect b="b" l="l" r="r" t="t"/>
              <a:pathLst>
                <a:path extrusionOk="0" h="2786" w="2786">
                  <a:moveTo>
                    <a:pt x="1393" y="1"/>
                  </a:moveTo>
                  <a:cubicBezTo>
                    <a:pt x="617" y="1"/>
                    <a:pt x="1" y="617"/>
                    <a:pt x="1" y="1393"/>
                  </a:cubicBezTo>
                  <a:cubicBezTo>
                    <a:pt x="1" y="2146"/>
                    <a:pt x="617" y="2786"/>
                    <a:pt x="1393" y="2786"/>
                  </a:cubicBezTo>
                  <a:cubicBezTo>
                    <a:pt x="2169" y="2786"/>
                    <a:pt x="2786" y="2146"/>
                    <a:pt x="2786" y="1393"/>
                  </a:cubicBezTo>
                  <a:cubicBezTo>
                    <a:pt x="2786" y="617"/>
                    <a:pt x="2169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5"/>
            <p:cNvSpPr/>
            <p:nvPr/>
          </p:nvSpPr>
          <p:spPr>
            <a:xfrm>
              <a:off x="4746100" y="3030675"/>
              <a:ext cx="69650" cy="69075"/>
            </a:xfrm>
            <a:custGeom>
              <a:rect b="b" l="l" r="r" t="t"/>
              <a:pathLst>
                <a:path extrusionOk="0" h="2763" w="2786">
                  <a:moveTo>
                    <a:pt x="1393" y="0"/>
                  </a:moveTo>
                  <a:cubicBezTo>
                    <a:pt x="617" y="0"/>
                    <a:pt x="1" y="617"/>
                    <a:pt x="1" y="1393"/>
                  </a:cubicBezTo>
                  <a:cubicBezTo>
                    <a:pt x="1" y="2146"/>
                    <a:pt x="617" y="2762"/>
                    <a:pt x="1393" y="2762"/>
                  </a:cubicBezTo>
                  <a:cubicBezTo>
                    <a:pt x="2169" y="2762"/>
                    <a:pt x="2786" y="2146"/>
                    <a:pt x="2786" y="1393"/>
                  </a:cubicBezTo>
                  <a:cubicBezTo>
                    <a:pt x="2786" y="617"/>
                    <a:pt x="2169" y="0"/>
                    <a:pt x="1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5"/>
            <p:cNvSpPr/>
            <p:nvPr/>
          </p:nvSpPr>
          <p:spPr>
            <a:xfrm>
              <a:off x="5111875" y="1378700"/>
              <a:ext cx="106175" cy="106150"/>
            </a:xfrm>
            <a:custGeom>
              <a:rect b="b" l="l" r="r" t="t"/>
              <a:pathLst>
                <a:path extrusionOk="0" h="4246" w="4247">
                  <a:moveTo>
                    <a:pt x="2124" y="0"/>
                  </a:moveTo>
                  <a:cubicBezTo>
                    <a:pt x="960" y="0"/>
                    <a:pt x="1" y="959"/>
                    <a:pt x="1" y="2123"/>
                  </a:cubicBezTo>
                  <a:cubicBezTo>
                    <a:pt x="1" y="3310"/>
                    <a:pt x="960" y="4246"/>
                    <a:pt x="2124" y="4246"/>
                  </a:cubicBezTo>
                  <a:cubicBezTo>
                    <a:pt x="3288" y="4246"/>
                    <a:pt x="4246" y="3310"/>
                    <a:pt x="4246" y="2123"/>
                  </a:cubicBezTo>
                  <a:cubicBezTo>
                    <a:pt x="4246" y="959"/>
                    <a:pt x="3288" y="0"/>
                    <a:pt x="2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5"/>
            <p:cNvSpPr/>
            <p:nvPr/>
          </p:nvSpPr>
          <p:spPr>
            <a:xfrm>
              <a:off x="5692225" y="1404950"/>
              <a:ext cx="75350" cy="74775"/>
            </a:xfrm>
            <a:custGeom>
              <a:rect b="b" l="l" r="r" t="t"/>
              <a:pathLst>
                <a:path extrusionOk="0" h="2991" w="3014">
                  <a:moveTo>
                    <a:pt x="1507" y="0"/>
                  </a:moveTo>
                  <a:cubicBezTo>
                    <a:pt x="685" y="0"/>
                    <a:pt x="0" y="662"/>
                    <a:pt x="0" y="1507"/>
                  </a:cubicBezTo>
                  <a:cubicBezTo>
                    <a:pt x="0" y="2328"/>
                    <a:pt x="685" y="2990"/>
                    <a:pt x="1507" y="2990"/>
                  </a:cubicBezTo>
                  <a:cubicBezTo>
                    <a:pt x="2328" y="2990"/>
                    <a:pt x="3013" y="2328"/>
                    <a:pt x="3013" y="1507"/>
                  </a:cubicBezTo>
                  <a:cubicBezTo>
                    <a:pt x="3013" y="662"/>
                    <a:pt x="2328" y="0"/>
                    <a:pt x="1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5"/>
            <p:cNvSpPr/>
            <p:nvPr/>
          </p:nvSpPr>
          <p:spPr>
            <a:xfrm>
              <a:off x="5821750" y="1469425"/>
              <a:ext cx="79350" cy="79350"/>
            </a:xfrm>
            <a:custGeom>
              <a:rect b="b" l="l" r="r" t="t"/>
              <a:pathLst>
                <a:path extrusionOk="0" h="3174" w="3174">
                  <a:moveTo>
                    <a:pt x="1598" y="1"/>
                  </a:moveTo>
                  <a:cubicBezTo>
                    <a:pt x="708" y="1"/>
                    <a:pt x="1" y="708"/>
                    <a:pt x="1" y="1575"/>
                  </a:cubicBezTo>
                  <a:cubicBezTo>
                    <a:pt x="1" y="2466"/>
                    <a:pt x="708" y="3173"/>
                    <a:pt x="1598" y="3173"/>
                  </a:cubicBezTo>
                  <a:cubicBezTo>
                    <a:pt x="2466" y="3173"/>
                    <a:pt x="3173" y="2466"/>
                    <a:pt x="3173" y="1575"/>
                  </a:cubicBezTo>
                  <a:cubicBezTo>
                    <a:pt x="3173" y="708"/>
                    <a:pt x="2466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5"/>
            <p:cNvSpPr/>
            <p:nvPr/>
          </p:nvSpPr>
          <p:spPr>
            <a:xfrm>
              <a:off x="3572900" y="2384150"/>
              <a:ext cx="139825" cy="139250"/>
            </a:xfrm>
            <a:custGeom>
              <a:rect b="b" l="l" r="r" t="t"/>
              <a:pathLst>
                <a:path extrusionOk="0" h="5570" w="5593">
                  <a:moveTo>
                    <a:pt x="2808" y="0"/>
                  </a:moveTo>
                  <a:cubicBezTo>
                    <a:pt x="1255" y="0"/>
                    <a:pt x="0" y="1233"/>
                    <a:pt x="0" y="2785"/>
                  </a:cubicBezTo>
                  <a:cubicBezTo>
                    <a:pt x="0" y="4314"/>
                    <a:pt x="1255" y="5570"/>
                    <a:pt x="2808" y="5570"/>
                  </a:cubicBezTo>
                  <a:cubicBezTo>
                    <a:pt x="4337" y="5570"/>
                    <a:pt x="5592" y="4314"/>
                    <a:pt x="5592" y="2785"/>
                  </a:cubicBezTo>
                  <a:cubicBezTo>
                    <a:pt x="5592" y="1233"/>
                    <a:pt x="4337" y="0"/>
                    <a:pt x="2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5"/>
            <p:cNvSpPr/>
            <p:nvPr/>
          </p:nvSpPr>
          <p:spPr>
            <a:xfrm>
              <a:off x="5419450" y="2995300"/>
              <a:ext cx="139825" cy="139825"/>
            </a:xfrm>
            <a:custGeom>
              <a:rect b="b" l="l" r="r" t="t"/>
              <a:pathLst>
                <a:path extrusionOk="0" h="5593" w="5593">
                  <a:moveTo>
                    <a:pt x="2785" y="0"/>
                  </a:moveTo>
                  <a:cubicBezTo>
                    <a:pt x="1256" y="0"/>
                    <a:pt x="1" y="1256"/>
                    <a:pt x="1" y="2808"/>
                  </a:cubicBezTo>
                  <a:cubicBezTo>
                    <a:pt x="1" y="4337"/>
                    <a:pt x="1256" y="5592"/>
                    <a:pt x="2785" y="5592"/>
                  </a:cubicBezTo>
                  <a:cubicBezTo>
                    <a:pt x="4338" y="5592"/>
                    <a:pt x="5593" y="4337"/>
                    <a:pt x="5593" y="2808"/>
                  </a:cubicBezTo>
                  <a:cubicBezTo>
                    <a:pt x="5593" y="1256"/>
                    <a:pt x="4338" y="0"/>
                    <a:pt x="27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5"/>
            <p:cNvSpPr/>
            <p:nvPr/>
          </p:nvSpPr>
          <p:spPr>
            <a:xfrm>
              <a:off x="3311550" y="1787275"/>
              <a:ext cx="65075" cy="65075"/>
            </a:xfrm>
            <a:custGeom>
              <a:rect b="b" l="l" r="r" t="t"/>
              <a:pathLst>
                <a:path extrusionOk="0" h="2603" w="2603">
                  <a:moveTo>
                    <a:pt x="1301" y="0"/>
                  </a:moveTo>
                  <a:cubicBezTo>
                    <a:pt x="594" y="0"/>
                    <a:pt x="0" y="571"/>
                    <a:pt x="0" y="1301"/>
                  </a:cubicBezTo>
                  <a:cubicBezTo>
                    <a:pt x="0" y="2009"/>
                    <a:pt x="594" y="2602"/>
                    <a:pt x="1301" y="2602"/>
                  </a:cubicBezTo>
                  <a:cubicBezTo>
                    <a:pt x="2009" y="2602"/>
                    <a:pt x="2602" y="2009"/>
                    <a:pt x="2602" y="1301"/>
                  </a:cubicBezTo>
                  <a:cubicBezTo>
                    <a:pt x="2602" y="571"/>
                    <a:pt x="2009" y="0"/>
                    <a:pt x="1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5"/>
            <p:cNvSpPr/>
            <p:nvPr/>
          </p:nvSpPr>
          <p:spPr>
            <a:xfrm>
              <a:off x="3501550" y="1519075"/>
              <a:ext cx="143825" cy="144400"/>
            </a:xfrm>
            <a:custGeom>
              <a:rect b="b" l="l" r="r" t="t"/>
              <a:pathLst>
                <a:path extrusionOk="0" h="5776" w="5753">
                  <a:moveTo>
                    <a:pt x="2877" y="388"/>
                  </a:moveTo>
                  <a:cubicBezTo>
                    <a:pt x="4246" y="388"/>
                    <a:pt x="5388" y="1507"/>
                    <a:pt x="5388" y="2899"/>
                  </a:cubicBezTo>
                  <a:cubicBezTo>
                    <a:pt x="5388" y="4269"/>
                    <a:pt x="4246" y="5410"/>
                    <a:pt x="2877" y="5410"/>
                  </a:cubicBezTo>
                  <a:cubicBezTo>
                    <a:pt x="1485" y="5410"/>
                    <a:pt x="366" y="4269"/>
                    <a:pt x="366" y="2899"/>
                  </a:cubicBezTo>
                  <a:cubicBezTo>
                    <a:pt x="366" y="1507"/>
                    <a:pt x="1485" y="388"/>
                    <a:pt x="2877" y="388"/>
                  </a:cubicBezTo>
                  <a:close/>
                  <a:moveTo>
                    <a:pt x="2877" y="0"/>
                  </a:moveTo>
                  <a:cubicBezTo>
                    <a:pt x="1279" y="0"/>
                    <a:pt x="1" y="1301"/>
                    <a:pt x="1" y="2899"/>
                  </a:cubicBezTo>
                  <a:cubicBezTo>
                    <a:pt x="1" y="4497"/>
                    <a:pt x="1279" y="5775"/>
                    <a:pt x="2877" y="5775"/>
                  </a:cubicBezTo>
                  <a:cubicBezTo>
                    <a:pt x="4475" y="5775"/>
                    <a:pt x="5753" y="4497"/>
                    <a:pt x="5753" y="2899"/>
                  </a:cubicBezTo>
                  <a:cubicBezTo>
                    <a:pt x="5753" y="1301"/>
                    <a:pt x="4475" y="0"/>
                    <a:pt x="2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5"/>
            <p:cNvSpPr/>
            <p:nvPr/>
          </p:nvSpPr>
          <p:spPr>
            <a:xfrm>
              <a:off x="3526675" y="1544750"/>
              <a:ext cx="93600" cy="93050"/>
            </a:xfrm>
            <a:custGeom>
              <a:rect b="b" l="l" r="r" t="t"/>
              <a:pathLst>
                <a:path extrusionOk="0" h="3722" w="3744">
                  <a:moveTo>
                    <a:pt x="1872" y="0"/>
                  </a:moveTo>
                  <a:cubicBezTo>
                    <a:pt x="845" y="0"/>
                    <a:pt x="0" y="845"/>
                    <a:pt x="0" y="1872"/>
                  </a:cubicBezTo>
                  <a:cubicBezTo>
                    <a:pt x="0" y="2899"/>
                    <a:pt x="845" y="3721"/>
                    <a:pt x="1872" y="3721"/>
                  </a:cubicBezTo>
                  <a:cubicBezTo>
                    <a:pt x="2899" y="3721"/>
                    <a:pt x="3744" y="2899"/>
                    <a:pt x="3744" y="1872"/>
                  </a:cubicBezTo>
                  <a:cubicBezTo>
                    <a:pt x="3744" y="845"/>
                    <a:pt x="2899" y="0"/>
                    <a:pt x="18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5"/>
            <p:cNvSpPr/>
            <p:nvPr/>
          </p:nvSpPr>
          <p:spPr>
            <a:xfrm>
              <a:off x="1930050" y="1563575"/>
              <a:ext cx="106150" cy="106175"/>
            </a:xfrm>
            <a:custGeom>
              <a:rect b="b" l="l" r="r" t="t"/>
              <a:pathLst>
                <a:path extrusionOk="0" h="4247" w="4246">
                  <a:moveTo>
                    <a:pt x="2123" y="1"/>
                  </a:moveTo>
                  <a:cubicBezTo>
                    <a:pt x="959" y="1"/>
                    <a:pt x="0" y="937"/>
                    <a:pt x="0" y="2123"/>
                  </a:cubicBezTo>
                  <a:cubicBezTo>
                    <a:pt x="0" y="3288"/>
                    <a:pt x="959" y="4246"/>
                    <a:pt x="2123" y="4246"/>
                  </a:cubicBezTo>
                  <a:cubicBezTo>
                    <a:pt x="3310" y="4246"/>
                    <a:pt x="4246" y="3288"/>
                    <a:pt x="4246" y="2123"/>
                  </a:cubicBezTo>
                  <a:cubicBezTo>
                    <a:pt x="4246" y="937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5"/>
            <p:cNvSpPr/>
            <p:nvPr/>
          </p:nvSpPr>
          <p:spPr>
            <a:xfrm>
              <a:off x="1621325" y="1563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36" y="1"/>
                    <a:pt x="1" y="937"/>
                    <a:pt x="1" y="2123"/>
                  </a:cubicBezTo>
                  <a:cubicBezTo>
                    <a:pt x="1" y="3288"/>
                    <a:pt x="936" y="4246"/>
                    <a:pt x="2123" y="4246"/>
                  </a:cubicBezTo>
                  <a:cubicBezTo>
                    <a:pt x="3287" y="4246"/>
                    <a:pt x="4246" y="3288"/>
                    <a:pt x="4246" y="2123"/>
                  </a:cubicBezTo>
                  <a:cubicBezTo>
                    <a:pt x="4246" y="937"/>
                    <a:pt x="3287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5"/>
            <p:cNvSpPr/>
            <p:nvPr/>
          </p:nvSpPr>
          <p:spPr>
            <a:xfrm>
              <a:off x="944550" y="1765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5"/>
            <p:cNvSpPr/>
            <p:nvPr/>
          </p:nvSpPr>
          <p:spPr>
            <a:xfrm>
              <a:off x="496050" y="13239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5"/>
            <p:cNvSpPr/>
            <p:nvPr/>
          </p:nvSpPr>
          <p:spPr>
            <a:xfrm>
              <a:off x="3168300" y="1186975"/>
              <a:ext cx="72500" cy="73050"/>
            </a:xfrm>
            <a:custGeom>
              <a:rect b="b" l="l" r="r" t="t"/>
              <a:pathLst>
                <a:path extrusionOk="0" h="2922" w="2900">
                  <a:moveTo>
                    <a:pt x="1462" y="0"/>
                  </a:moveTo>
                  <a:cubicBezTo>
                    <a:pt x="640" y="0"/>
                    <a:pt x="1" y="639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1" y="2922"/>
                    <a:pt x="2900" y="2260"/>
                    <a:pt x="2900" y="1461"/>
                  </a:cubicBezTo>
                  <a:cubicBezTo>
                    <a:pt x="2900" y="639"/>
                    <a:pt x="2261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5"/>
            <p:cNvSpPr/>
            <p:nvPr/>
          </p:nvSpPr>
          <p:spPr>
            <a:xfrm>
              <a:off x="1238425" y="1362725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2" y="0"/>
                  </a:moveTo>
                  <a:cubicBezTo>
                    <a:pt x="640" y="0"/>
                    <a:pt x="1" y="662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0" y="2922"/>
                    <a:pt x="2922" y="2260"/>
                    <a:pt x="2922" y="1461"/>
                  </a:cubicBezTo>
                  <a:cubicBezTo>
                    <a:pt x="2922" y="662"/>
                    <a:pt x="2260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5"/>
            <p:cNvSpPr/>
            <p:nvPr/>
          </p:nvSpPr>
          <p:spPr>
            <a:xfrm>
              <a:off x="2281550" y="832600"/>
              <a:ext cx="2995850" cy="9725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5"/>
            <p:cNvSpPr/>
            <p:nvPr/>
          </p:nvSpPr>
          <p:spPr>
            <a:xfrm>
              <a:off x="2222775" y="800650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5"/>
            <p:cNvSpPr/>
            <p:nvPr/>
          </p:nvSpPr>
          <p:spPr>
            <a:xfrm>
              <a:off x="5235725" y="800650"/>
              <a:ext cx="73050" cy="73050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5"/>
            <p:cNvSpPr/>
            <p:nvPr/>
          </p:nvSpPr>
          <p:spPr>
            <a:xfrm>
              <a:off x="5732175" y="319450"/>
              <a:ext cx="1118450" cy="1117475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5"/>
            <p:cNvSpPr/>
            <p:nvPr/>
          </p:nvSpPr>
          <p:spPr>
            <a:xfrm>
              <a:off x="5870250" y="381100"/>
              <a:ext cx="1118475" cy="1117450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5"/>
            <p:cNvSpPr/>
            <p:nvPr/>
          </p:nvSpPr>
          <p:spPr>
            <a:xfrm>
              <a:off x="4775775" y="1974875"/>
              <a:ext cx="2300825" cy="706600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5"/>
            <p:cNvSpPr/>
            <p:nvPr/>
          </p:nvSpPr>
          <p:spPr>
            <a:xfrm>
              <a:off x="3518100" y="2023500"/>
              <a:ext cx="149550" cy="93050"/>
            </a:xfrm>
            <a:custGeom>
              <a:rect b="b" l="l" r="r" t="t"/>
              <a:pathLst>
                <a:path extrusionOk="0" h="3722" w="5982">
                  <a:moveTo>
                    <a:pt x="1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5"/>
            <p:cNvSpPr/>
            <p:nvPr/>
          </p:nvSpPr>
          <p:spPr>
            <a:xfrm>
              <a:off x="36305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0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5"/>
            <p:cNvSpPr/>
            <p:nvPr/>
          </p:nvSpPr>
          <p:spPr>
            <a:xfrm>
              <a:off x="37423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5"/>
            <p:cNvSpPr/>
            <p:nvPr/>
          </p:nvSpPr>
          <p:spPr>
            <a:xfrm>
              <a:off x="38547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5"/>
            <p:cNvSpPr/>
            <p:nvPr/>
          </p:nvSpPr>
          <p:spPr>
            <a:xfrm>
              <a:off x="39666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5"/>
            <p:cNvSpPr/>
            <p:nvPr/>
          </p:nvSpPr>
          <p:spPr>
            <a:xfrm>
              <a:off x="40784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5"/>
            <p:cNvSpPr/>
            <p:nvPr/>
          </p:nvSpPr>
          <p:spPr>
            <a:xfrm>
              <a:off x="41908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5"/>
            <p:cNvSpPr/>
            <p:nvPr/>
          </p:nvSpPr>
          <p:spPr>
            <a:xfrm>
              <a:off x="430272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1" y="1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5"/>
            <p:cNvSpPr/>
            <p:nvPr/>
          </p:nvSpPr>
          <p:spPr>
            <a:xfrm>
              <a:off x="27180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5"/>
            <p:cNvSpPr/>
            <p:nvPr/>
          </p:nvSpPr>
          <p:spPr>
            <a:xfrm>
              <a:off x="29258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0" y="6916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5"/>
            <p:cNvSpPr/>
            <p:nvPr/>
          </p:nvSpPr>
          <p:spPr>
            <a:xfrm>
              <a:off x="3133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5"/>
            <p:cNvSpPr/>
            <p:nvPr/>
          </p:nvSpPr>
          <p:spPr>
            <a:xfrm>
              <a:off x="33417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43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5"/>
            <p:cNvSpPr/>
            <p:nvPr/>
          </p:nvSpPr>
          <p:spPr>
            <a:xfrm>
              <a:off x="3549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5"/>
            <p:cNvSpPr/>
            <p:nvPr/>
          </p:nvSpPr>
          <p:spPr>
            <a:xfrm>
              <a:off x="37572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5"/>
            <p:cNvSpPr/>
            <p:nvPr/>
          </p:nvSpPr>
          <p:spPr>
            <a:xfrm>
              <a:off x="61139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5"/>
            <p:cNvSpPr/>
            <p:nvPr/>
          </p:nvSpPr>
          <p:spPr>
            <a:xfrm>
              <a:off x="5906200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5"/>
            <p:cNvSpPr/>
            <p:nvPr/>
          </p:nvSpPr>
          <p:spPr>
            <a:xfrm>
              <a:off x="5698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5"/>
            <p:cNvSpPr/>
            <p:nvPr/>
          </p:nvSpPr>
          <p:spPr>
            <a:xfrm>
              <a:off x="54902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5"/>
            <p:cNvSpPr/>
            <p:nvPr/>
          </p:nvSpPr>
          <p:spPr>
            <a:xfrm>
              <a:off x="5282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5"/>
            <p:cNvSpPr/>
            <p:nvPr/>
          </p:nvSpPr>
          <p:spPr>
            <a:xfrm>
              <a:off x="5074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5"/>
            <p:cNvSpPr/>
            <p:nvPr/>
          </p:nvSpPr>
          <p:spPr>
            <a:xfrm>
              <a:off x="4867075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5"/>
            <p:cNvSpPr/>
            <p:nvPr/>
          </p:nvSpPr>
          <p:spPr>
            <a:xfrm>
              <a:off x="4658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5"/>
            <p:cNvSpPr/>
            <p:nvPr/>
          </p:nvSpPr>
          <p:spPr>
            <a:xfrm>
              <a:off x="48534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5"/>
            <p:cNvSpPr/>
            <p:nvPr/>
          </p:nvSpPr>
          <p:spPr>
            <a:xfrm>
              <a:off x="49407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5"/>
            <p:cNvSpPr/>
            <p:nvPr/>
          </p:nvSpPr>
          <p:spPr>
            <a:xfrm>
              <a:off x="50280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5"/>
            <p:cNvSpPr/>
            <p:nvPr/>
          </p:nvSpPr>
          <p:spPr>
            <a:xfrm>
              <a:off x="51153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5"/>
            <p:cNvSpPr/>
            <p:nvPr/>
          </p:nvSpPr>
          <p:spPr>
            <a:xfrm>
              <a:off x="52026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5"/>
            <p:cNvSpPr/>
            <p:nvPr/>
          </p:nvSpPr>
          <p:spPr>
            <a:xfrm>
              <a:off x="52899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5"/>
            <p:cNvSpPr/>
            <p:nvPr/>
          </p:nvSpPr>
          <p:spPr>
            <a:xfrm>
              <a:off x="53772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5"/>
            <p:cNvSpPr/>
            <p:nvPr/>
          </p:nvSpPr>
          <p:spPr>
            <a:xfrm>
              <a:off x="54651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5"/>
            <p:cNvSpPr/>
            <p:nvPr/>
          </p:nvSpPr>
          <p:spPr>
            <a:xfrm>
              <a:off x="5552425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5"/>
            <p:cNvSpPr/>
            <p:nvPr/>
          </p:nvSpPr>
          <p:spPr>
            <a:xfrm>
              <a:off x="56397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5"/>
            <p:cNvSpPr/>
            <p:nvPr/>
          </p:nvSpPr>
          <p:spPr>
            <a:xfrm>
              <a:off x="57270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0" name="Google Shape;370;p5"/>
          <p:cNvGrpSpPr/>
          <p:nvPr/>
        </p:nvGrpSpPr>
        <p:grpSpPr>
          <a:xfrm>
            <a:off x="8757750" y="2728975"/>
            <a:ext cx="1552150" cy="3475150"/>
            <a:chOff x="327125" y="2375600"/>
            <a:chExt cx="1552150" cy="3475150"/>
          </a:xfrm>
        </p:grpSpPr>
        <p:sp>
          <p:nvSpPr>
            <p:cNvPr id="371" name="Google Shape;371;p5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5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5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5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5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5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5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5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5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5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5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5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5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5"/>
            <p:cNvSpPr/>
            <p:nvPr/>
          </p:nvSpPr>
          <p:spPr>
            <a:xfrm>
              <a:off x="861250" y="3692600"/>
              <a:ext cx="445675" cy="1618350"/>
            </a:xfrm>
            <a:custGeom>
              <a:rect b="b" l="l" r="r" t="t"/>
              <a:pathLst>
                <a:path extrusionOk="0" fill="none" h="64734" w="17827">
                  <a:moveTo>
                    <a:pt x="17827" y="64733"/>
                  </a:moveTo>
                  <a:lnTo>
                    <a:pt x="4314" y="51221"/>
                  </a:lnTo>
                  <a:lnTo>
                    <a:pt x="4314" y="28258"/>
                  </a:lnTo>
                  <a:lnTo>
                    <a:pt x="0" y="23944"/>
                  </a:lnTo>
                  <a:lnTo>
                    <a:pt x="0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5"/>
            <p:cNvSpPr/>
            <p:nvPr/>
          </p:nvSpPr>
          <p:spPr>
            <a:xfrm>
              <a:off x="841275" y="3673200"/>
              <a:ext cx="39975" cy="40550"/>
            </a:xfrm>
            <a:custGeom>
              <a:rect b="b" l="l" r="r" t="t"/>
              <a:pathLst>
                <a:path extrusionOk="0" h="1622" w="1599">
                  <a:moveTo>
                    <a:pt x="799" y="1"/>
                  </a:moveTo>
                  <a:cubicBezTo>
                    <a:pt x="343" y="1"/>
                    <a:pt x="0" y="366"/>
                    <a:pt x="0" y="800"/>
                  </a:cubicBezTo>
                  <a:cubicBezTo>
                    <a:pt x="0" y="1256"/>
                    <a:pt x="343" y="1621"/>
                    <a:pt x="799" y="1621"/>
                  </a:cubicBezTo>
                  <a:cubicBezTo>
                    <a:pt x="1233" y="1621"/>
                    <a:pt x="1598" y="1256"/>
                    <a:pt x="1598" y="800"/>
                  </a:cubicBezTo>
                  <a:cubicBezTo>
                    <a:pt x="1598" y="366"/>
                    <a:pt x="1233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5"/>
            <p:cNvSpPr/>
            <p:nvPr/>
          </p:nvSpPr>
          <p:spPr>
            <a:xfrm>
              <a:off x="969100" y="4182200"/>
              <a:ext cx="174625" cy="556975"/>
            </a:xfrm>
            <a:custGeom>
              <a:rect b="b" l="l" r="r" t="t"/>
              <a:pathLst>
                <a:path extrusionOk="0" fill="none" h="22279" w="6985">
                  <a:moveTo>
                    <a:pt x="0" y="22278"/>
                  </a:moveTo>
                  <a:lnTo>
                    <a:pt x="6985" y="15294"/>
                  </a:lnTo>
                  <a:lnTo>
                    <a:pt x="6985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5"/>
            <p:cNvSpPr/>
            <p:nvPr/>
          </p:nvSpPr>
          <p:spPr>
            <a:xfrm>
              <a:off x="1123725" y="4163375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43" y="1"/>
                    <a:pt x="1" y="343"/>
                    <a:pt x="1" y="799"/>
                  </a:cubicBezTo>
                  <a:cubicBezTo>
                    <a:pt x="1" y="1233"/>
                    <a:pt x="343" y="1598"/>
                    <a:pt x="800" y="1598"/>
                  </a:cubicBezTo>
                  <a:cubicBezTo>
                    <a:pt x="1233" y="1598"/>
                    <a:pt x="1599" y="1233"/>
                    <a:pt x="1599" y="799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5"/>
            <p:cNvSpPr/>
            <p:nvPr/>
          </p:nvSpPr>
          <p:spPr>
            <a:xfrm>
              <a:off x="1393075" y="4882950"/>
              <a:ext cx="25" cy="428000"/>
            </a:xfrm>
            <a:custGeom>
              <a:rect b="b" l="l" r="r" t="t"/>
              <a:pathLst>
                <a:path extrusionOk="0" fill="none" h="17120" w="1">
                  <a:moveTo>
                    <a:pt x="0" y="17119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5"/>
            <p:cNvSpPr/>
            <p:nvPr/>
          </p:nvSpPr>
          <p:spPr>
            <a:xfrm>
              <a:off x="1373100" y="486412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799" y="0"/>
                  </a:moveTo>
                  <a:cubicBezTo>
                    <a:pt x="343" y="0"/>
                    <a:pt x="1" y="365"/>
                    <a:pt x="1" y="799"/>
                  </a:cubicBezTo>
                  <a:cubicBezTo>
                    <a:pt x="1" y="1233"/>
                    <a:pt x="343" y="1598"/>
                    <a:pt x="799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5"/>
                    <a:pt x="1233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5"/>
            <p:cNvSpPr/>
            <p:nvPr/>
          </p:nvSpPr>
          <p:spPr>
            <a:xfrm>
              <a:off x="1714900" y="4922900"/>
              <a:ext cx="164375" cy="388050"/>
            </a:xfrm>
            <a:custGeom>
              <a:rect b="b" l="l" r="r" t="t"/>
              <a:pathLst>
                <a:path extrusionOk="0" fill="none" h="15522" w="6575">
                  <a:moveTo>
                    <a:pt x="6575" y="15521"/>
                  </a:moveTo>
                  <a:lnTo>
                    <a:pt x="6575" y="6574"/>
                  </a:ln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5"/>
            <p:cNvSpPr/>
            <p:nvPr/>
          </p:nvSpPr>
          <p:spPr>
            <a:xfrm>
              <a:off x="1693800" y="4903475"/>
              <a:ext cx="43950" cy="40275"/>
            </a:xfrm>
            <a:custGeom>
              <a:rect b="b" l="l" r="r" t="t"/>
              <a:pathLst>
                <a:path extrusionOk="0" h="1611" w="1758">
                  <a:moveTo>
                    <a:pt x="868" y="1"/>
                  </a:moveTo>
                  <a:cubicBezTo>
                    <a:pt x="662" y="1"/>
                    <a:pt x="457" y="92"/>
                    <a:pt x="297" y="252"/>
                  </a:cubicBezTo>
                  <a:cubicBezTo>
                    <a:pt x="0" y="549"/>
                    <a:pt x="0" y="1074"/>
                    <a:pt x="297" y="1370"/>
                  </a:cubicBezTo>
                  <a:cubicBezTo>
                    <a:pt x="457" y="1530"/>
                    <a:pt x="662" y="1610"/>
                    <a:pt x="868" y="1610"/>
                  </a:cubicBezTo>
                  <a:cubicBezTo>
                    <a:pt x="1073" y="1610"/>
                    <a:pt x="1279" y="1530"/>
                    <a:pt x="1438" y="1370"/>
                  </a:cubicBezTo>
                  <a:cubicBezTo>
                    <a:pt x="1758" y="1074"/>
                    <a:pt x="1758" y="549"/>
                    <a:pt x="1438" y="252"/>
                  </a:cubicBezTo>
                  <a:cubicBezTo>
                    <a:pt x="1279" y="92"/>
                    <a:pt x="1073" y="1"/>
                    <a:pt x="868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2" name="Google Shape;392;p5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93" name="Google Shape;393;p5"/>
          <p:cNvSpPr txBox="1"/>
          <p:nvPr>
            <p:ph idx="1" type="subTitle"/>
          </p:nvPr>
        </p:nvSpPr>
        <p:spPr>
          <a:xfrm>
            <a:off x="1216375" y="3517675"/>
            <a:ext cx="2693700" cy="105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4" name="Google Shape;394;p5"/>
          <p:cNvSpPr txBox="1"/>
          <p:nvPr>
            <p:ph idx="2" type="subTitle"/>
          </p:nvPr>
        </p:nvSpPr>
        <p:spPr>
          <a:xfrm>
            <a:off x="5234100" y="3517675"/>
            <a:ext cx="2693700" cy="1051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5" name="Google Shape;395;p5"/>
          <p:cNvSpPr txBox="1"/>
          <p:nvPr>
            <p:ph idx="3" type="title"/>
          </p:nvPr>
        </p:nvSpPr>
        <p:spPr>
          <a:xfrm>
            <a:off x="1216350" y="2984775"/>
            <a:ext cx="2693700" cy="353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6" name="Google Shape;396;p5"/>
          <p:cNvSpPr txBox="1"/>
          <p:nvPr>
            <p:ph idx="4" type="title"/>
          </p:nvPr>
        </p:nvSpPr>
        <p:spPr>
          <a:xfrm>
            <a:off x="5234100" y="2984775"/>
            <a:ext cx="2693700" cy="353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8" name="Google Shape;398;p6"/>
          <p:cNvGrpSpPr/>
          <p:nvPr/>
        </p:nvGrpSpPr>
        <p:grpSpPr>
          <a:xfrm>
            <a:off x="3139285" y="-1283134"/>
            <a:ext cx="7944547" cy="2608119"/>
            <a:chOff x="3748885" y="-758409"/>
            <a:chExt cx="7944547" cy="2608119"/>
          </a:xfrm>
        </p:grpSpPr>
        <p:sp>
          <p:nvSpPr>
            <p:cNvPr id="399" name="Google Shape;399;p6"/>
            <p:cNvSpPr/>
            <p:nvPr/>
          </p:nvSpPr>
          <p:spPr>
            <a:xfrm>
              <a:off x="6227221" y="-646632"/>
              <a:ext cx="5466211" cy="1127132"/>
            </a:xfrm>
            <a:custGeom>
              <a:rect b="b" l="l" r="r" t="t"/>
              <a:pathLst>
                <a:path extrusionOk="0" h="44419" w="206136">
                  <a:moveTo>
                    <a:pt x="183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297"/>
                    <a:pt x="91" y="388"/>
                    <a:pt x="183" y="388"/>
                  </a:cubicBezTo>
                  <a:lnTo>
                    <a:pt x="31887" y="388"/>
                  </a:lnTo>
                  <a:lnTo>
                    <a:pt x="54507" y="23031"/>
                  </a:lnTo>
                  <a:lnTo>
                    <a:pt x="101870" y="23031"/>
                  </a:lnTo>
                  <a:lnTo>
                    <a:pt x="123257" y="44418"/>
                  </a:lnTo>
                  <a:lnTo>
                    <a:pt x="205930" y="44418"/>
                  </a:lnTo>
                  <a:cubicBezTo>
                    <a:pt x="206044" y="44418"/>
                    <a:pt x="206136" y="44327"/>
                    <a:pt x="206136" y="44213"/>
                  </a:cubicBezTo>
                  <a:cubicBezTo>
                    <a:pt x="206136" y="44122"/>
                    <a:pt x="206044" y="44030"/>
                    <a:pt x="205930" y="44030"/>
                  </a:cubicBezTo>
                  <a:lnTo>
                    <a:pt x="123417" y="44030"/>
                  </a:lnTo>
                  <a:lnTo>
                    <a:pt x="102029" y="22643"/>
                  </a:lnTo>
                  <a:lnTo>
                    <a:pt x="54667" y="22643"/>
                  </a:lnTo>
                  <a:lnTo>
                    <a:pt x="320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6"/>
            <p:cNvSpPr/>
            <p:nvPr/>
          </p:nvSpPr>
          <p:spPr>
            <a:xfrm>
              <a:off x="5068827" y="-472864"/>
              <a:ext cx="6393739" cy="1984325"/>
            </a:xfrm>
            <a:custGeom>
              <a:rect b="b" l="l" r="r" t="t"/>
              <a:pathLst>
                <a:path extrusionOk="0" h="78200" w="251970">
                  <a:moveTo>
                    <a:pt x="389" y="0"/>
                  </a:moveTo>
                  <a:cubicBezTo>
                    <a:pt x="160" y="0"/>
                    <a:pt x="1" y="183"/>
                    <a:pt x="1" y="388"/>
                  </a:cubicBezTo>
                  <a:cubicBezTo>
                    <a:pt x="1" y="593"/>
                    <a:pt x="160" y="776"/>
                    <a:pt x="389" y="776"/>
                  </a:cubicBezTo>
                  <a:lnTo>
                    <a:pt x="66217" y="776"/>
                  </a:lnTo>
                  <a:lnTo>
                    <a:pt x="89179" y="23738"/>
                  </a:lnTo>
                  <a:lnTo>
                    <a:pt x="125197" y="23738"/>
                  </a:lnTo>
                  <a:lnTo>
                    <a:pt x="179659" y="78199"/>
                  </a:lnTo>
                  <a:lnTo>
                    <a:pt x="251581" y="78199"/>
                  </a:lnTo>
                  <a:cubicBezTo>
                    <a:pt x="251787" y="78199"/>
                    <a:pt x="251969" y="78040"/>
                    <a:pt x="251969" y="77834"/>
                  </a:cubicBezTo>
                  <a:cubicBezTo>
                    <a:pt x="251969" y="77606"/>
                    <a:pt x="251787" y="77446"/>
                    <a:pt x="251581" y="77446"/>
                  </a:cubicBezTo>
                  <a:lnTo>
                    <a:pt x="179978" y="77446"/>
                  </a:lnTo>
                  <a:lnTo>
                    <a:pt x="125517" y="22962"/>
                  </a:lnTo>
                  <a:lnTo>
                    <a:pt x="89499" y="22962"/>
                  </a:lnTo>
                  <a:lnTo>
                    <a:pt x="66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6"/>
            <p:cNvSpPr/>
            <p:nvPr/>
          </p:nvSpPr>
          <p:spPr>
            <a:xfrm>
              <a:off x="5440673" y="120784"/>
              <a:ext cx="6252400" cy="1112085"/>
            </a:xfrm>
            <a:custGeom>
              <a:rect b="b" l="l" r="r" t="t"/>
              <a:pathLst>
                <a:path extrusionOk="0" h="43826" w="246400">
                  <a:moveTo>
                    <a:pt x="183" y="1"/>
                  </a:moveTo>
                  <a:cubicBezTo>
                    <a:pt x="69" y="1"/>
                    <a:pt x="0" y="92"/>
                    <a:pt x="0" y="206"/>
                  </a:cubicBezTo>
                  <a:cubicBezTo>
                    <a:pt x="0" y="298"/>
                    <a:pt x="69" y="389"/>
                    <a:pt x="183" y="389"/>
                  </a:cubicBezTo>
                  <a:lnTo>
                    <a:pt x="61286" y="389"/>
                  </a:lnTo>
                  <a:lnTo>
                    <a:pt x="104723" y="43825"/>
                  </a:lnTo>
                  <a:lnTo>
                    <a:pt x="165210" y="43825"/>
                  </a:lnTo>
                  <a:lnTo>
                    <a:pt x="207414" y="1599"/>
                  </a:lnTo>
                  <a:lnTo>
                    <a:pt x="246217" y="1599"/>
                  </a:lnTo>
                  <a:cubicBezTo>
                    <a:pt x="246308" y="1599"/>
                    <a:pt x="246400" y="1507"/>
                    <a:pt x="246400" y="1416"/>
                  </a:cubicBezTo>
                  <a:cubicBezTo>
                    <a:pt x="246400" y="1302"/>
                    <a:pt x="246308" y="1233"/>
                    <a:pt x="246217" y="1233"/>
                  </a:cubicBezTo>
                  <a:lnTo>
                    <a:pt x="207254" y="1233"/>
                  </a:lnTo>
                  <a:lnTo>
                    <a:pt x="165050" y="43437"/>
                  </a:lnTo>
                  <a:lnTo>
                    <a:pt x="104883" y="43437"/>
                  </a:lnTo>
                  <a:lnTo>
                    <a:pt x="614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6"/>
            <p:cNvSpPr/>
            <p:nvPr/>
          </p:nvSpPr>
          <p:spPr>
            <a:xfrm>
              <a:off x="4735806" y="252861"/>
              <a:ext cx="6722117" cy="1533132"/>
            </a:xfrm>
            <a:custGeom>
              <a:rect b="b" l="l" r="r" t="t"/>
              <a:pathLst>
                <a:path extrusionOk="0" h="60419" w="264911">
                  <a:moveTo>
                    <a:pt x="183" y="0"/>
                  </a:moveTo>
                  <a:cubicBezTo>
                    <a:pt x="91" y="0"/>
                    <a:pt x="0" y="69"/>
                    <a:pt x="0" y="183"/>
                  </a:cubicBezTo>
                  <a:cubicBezTo>
                    <a:pt x="0" y="297"/>
                    <a:pt x="91" y="365"/>
                    <a:pt x="183" y="365"/>
                  </a:cubicBezTo>
                  <a:lnTo>
                    <a:pt x="57177" y="365"/>
                  </a:lnTo>
                  <a:lnTo>
                    <a:pt x="70941" y="14129"/>
                  </a:lnTo>
                  <a:lnTo>
                    <a:pt x="129214" y="14129"/>
                  </a:lnTo>
                  <a:lnTo>
                    <a:pt x="175504" y="60419"/>
                  </a:lnTo>
                  <a:lnTo>
                    <a:pt x="203419" y="60419"/>
                  </a:lnTo>
                  <a:lnTo>
                    <a:pt x="232316" y="31499"/>
                  </a:lnTo>
                  <a:lnTo>
                    <a:pt x="264705" y="31499"/>
                  </a:lnTo>
                  <a:cubicBezTo>
                    <a:pt x="264819" y="31499"/>
                    <a:pt x="264911" y="31430"/>
                    <a:pt x="264911" y="31316"/>
                  </a:cubicBezTo>
                  <a:cubicBezTo>
                    <a:pt x="264911" y="31225"/>
                    <a:pt x="264819" y="31134"/>
                    <a:pt x="264705" y="31134"/>
                  </a:cubicBezTo>
                  <a:lnTo>
                    <a:pt x="232156" y="31134"/>
                  </a:lnTo>
                  <a:lnTo>
                    <a:pt x="203259" y="60031"/>
                  </a:lnTo>
                  <a:lnTo>
                    <a:pt x="175664" y="60031"/>
                  </a:lnTo>
                  <a:lnTo>
                    <a:pt x="129374" y="13764"/>
                  </a:lnTo>
                  <a:lnTo>
                    <a:pt x="71101" y="13764"/>
                  </a:lnTo>
                  <a:lnTo>
                    <a:pt x="573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6"/>
            <p:cNvSpPr/>
            <p:nvPr/>
          </p:nvSpPr>
          <p:spPr>
            <a:xfrm>
              <a:off x="3809085" y="-758409"/>
              <a:ext cx="1679673" cy="520720"/>
            </a:xfrm>
            <a:custGeom>
              <a:rect b="b" l="l" r="r" t="t"/>
              <a:pathLst>
                <a:path extrusionOk="0" h="20521" w="66194">
                  <a:moveTo>
                    <a:pt x="183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5245" y="388"/>
                  </a:lnTo>
                  <a:lnTo>
                    <a:pt x="45377" y="20520"/>
                  </a:lnTo>
                  <a:lnTo>
                    <a:pt x="66011" y="20520"/>
                  </a:lnTo>
                  <a:cubicBezTo>
                    <a:pt x="66103" y="20520"/>
                    <a:pt x="66194" y="20429"/>
                    <a:pt x="66194" y="20337"/>
                  </a:cubicBezTo>
                  <a:cubicBezTo>
                    <a:pt x="66194" y="20223"/>
                    <a:pt x="66103" y="20132"/>
                    <a:pt x="66011" y="20132"/>
                  </a:cubicBezTo>
                  <a:lnTo>
                    <a:pt x="45537" y="20132"/>
                  </a:lnTo>
                  <a:lnTo>
                    <a:pt x="25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6"/>
            <p:cNvSpPr/>
            <p:nvPr/>
          </p:nvSpPr>
          <p:spPr>
            <a:xfrm>
              <a:off x="3809085" y="-490830"/>
              <a:ext cx="993913" cy="45875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6"/>
            <p:cNvSpPr/>
            <p:nvPr/>
          </p:nvSpPr>
          <p:spPr>
            <a:xfrm>
              <a:off x="9826894" y="1712989"/>
              <a:ext cx="136721" cy="136721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5022" y="1416"/>
                    <a:pt x="5022" y="2694"/>
                  </a:cubicBezTo>
                  <a:cubicBezTo>
                    <a:pt x="5022" y="3949"/>
                    <a:pt x="3972" y="4999"/>
                    <a:pt x="2694" y="4999"/>
                  </a:cubicBezTo>
                  <a:cubicBezTo>
                    <a:pt x="1416" y="4999"/>
                    <a:pt x="388" y="3949"/>
                    <a:pt x="388" y="2694"/>
                  </a:cubicBezTo>
                  <a:cubicBezTo>
                    <a:pt x="388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187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187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6"/>
            <p:cNvSpPr/>
            <p:nvPr/>
          </p:nvSpPr>
          <p:spPr>
            <a:xfrm>
              <a:off x="9850645" y="1736740"/>
              <a:ext cx="89218" cy="8863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58"/>
                  </a:cubicBezTo>
                  <a:cubicBezTo>
                    <a:pt x="0" y="2717"/>
                    <a:pt x="799" y="3493"/>
                    <a:pt x="1758" y="3493"/>
                  </a:cubicBezTo>
                  <a:cubicBezTo>
                    <a:pt x="2739" y="3493"/>
                    <a:pt x="3515" y="2717"/>
                    <a:pt x="3515" y="1758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6"/>
            <p:cNvSpPr/>
            <p:nvPr/>
          </p:nvSpPr>
          <p:spPr>
            <a:xfrm>
              <a:off x="8592628" y="81402"/>
              <a:ext cx="89218" cy="89219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7" y="1"/>
                    <a:pt x="1" y="777"/>
                    <a:pt x="1" y="1758"/>
                  </a:cubicBezTo>
                  <a:cubicBezTo>
                    <a:pt x="1" y="2717"/>
                    <a:pt x="777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6"/>
            <p:cNvSpPr/>
            <p:nvPr/>
          </p:nvSpPr>
          <p:spPr>
            <a:xfrm>
              <a:off x="10934893" y="789187"/>
              <a:ext cx="89218" cy="8863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35"/>
                  </a:cubicBezTo>
                  <a:cubicBezTo>
                    <a:pt x="0" y="2716"/>
                    <a:pt x="799" y="3493"/>
                    <a:pt x="1758" y="3493"/>
                  </a:cubicBezTo>
                  <a:cubicBezTo>
                    <a:pt x="2739" y="3493"/>
                    <a:pt x="3515" y="2716"/>
                    <a:pt x="3515" y="1735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6"/>
            <p:cNvSpPr/>
            <p:nvPr/>
          </p:nvSpPr>
          <p:spPr>
            <a:xfrm>
              <a:off x="6100372" y="-709765"/>
              <a:ext cx="136721" cy="136721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2"/>
                    <a:pt x="3972" y="4999"/>
                    <a:pt x="2694" y="4999"/>
                  </a:cubicBezTo>
                  <a:cubicBezTo>
                    <a:pt x="1416" y="4999"/>
                    <a:pt x="366" y="3972"/>
                    <a:pt x="366" y="2694"/>
                  </a:cubicBezTo>
                  <a:cubicBezTo>
                    <a:pt x="366" y="1416"/>
                    <a:pt x="1416" y="366"/>
                    <a:pt x="2694" y="366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6"/>
            <p:cNvSpPr/>
            <p:nvPr/>
          </p:nvSpPr>
          <p:spPr>
            <a:xfrm>
              <a:off x="6124123" y="-686014"/>
              <a:ext cx="88635" cy="89219"/>
            </a:xfrm>
            <a:custGeom>
              <a:rect b="b" l="l" r="r" t="t"/>
              <a:pathLst>
                <a:path extrusionOk="0" h="3516" w="3493">
                  <a:moveTo>
                    <a:pt x="1758" y="0"/>
                  </a:moveTo>
                  <a:cubicBezTo>
                    <a:pt x="776" y="0"/>
                    <a:pt x="0" y="776"/>
                    <a:pt x="0" y="1758"/>
                  </a:cubicBezTo>
                  <a:cubicBezTo>
                    <a:pt x="0" y="2717"/>
                    <a:pt x="776" y="3515"/>
                    <a:pt x="1758" y="3515"/>
                  </a:cubicBezTo>
                  <a:cubicBezTo>
                    <a:pt x="2716" y="3515"/>
                    <a:pt x="3493" y="2717"/>
                    <a:pt x="3493" y="1758"/>
                  </a:cubicBezTo>
                  <a:cubicBezTo>
                    <a:pt x="3493" y="776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6"/>
            <p:cNvSpPr/>
            <p:nvPr/>
          </p:nvSpPr>
          <p:spPr>
            <a:xfrm>
              <a:off x="6720105" y="-695276"/>
              <a:ext cx="107742" cy="107742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310" y="4246"/>
                    <a:pt x="4246" y="3287"/>
                    <a:pt x="4246" y="2123"/>
                  </a:cubicBezTo>
                  <a:cubicBezTo>
                    <a:pt x="4246" y="936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6"/>
            <p:cNvSpPr/>
            <p:nvPr/>
          </p:nvSpPr>
          <p:spPr>
            <a:xfrm>
              <a:off x="10327898" y="421401"/>
              <a:ext cx="107742" cy="107742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59"/>
                    <a:pt x="0" y="2123"/>
                  </a:cubicBezTo>
                  <a:cubicBezTo>
                    <a:pt x="0" y="3310"/>
                    <a:pt x="959" y="4246"/>
                    <a:pt x="2123" y="4246"/>
                  </a:cubicBezTo>
                  <a:cubicBezTo>
                    <a:pt x="3310" y="4246"/>
                    <a:pt x="4246" y="3310"/>
                    <a:pt x="4246" y="2123"/>
                  </a:cubicBezTo>
                  <a:cubicBezTo>
                    <a:pt x="4246" y="959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6"/>
            <p:cNvSpPr/>
            <p:nvPr/>
          </p:nvSpPr>
          <p:spPr>
            <a:xfrm>
              <a:off x="10136748" y="1466826"/>
              <a:ext cx="70695" cy="70695"/>
            </a:xfrm>
            <a:custGeom>
              <a:rect b="b" l="l" r="r" t="t"/>
              <a:pathLst>
                <a:path extrusionOk="0" h="2786" w="2786">
                  <a:moveTo>
                    <a:pt x="1393" y="1"/>
                  </a:moveTo>
                  <a:cubicBezTo>
                    <a:pt x="617" y="1"/>
                    <a:pt x="1" y="617"/>
                    <a:pt x="1" y="1393"/>
                  </a:cubicBezTo>
                  <a:cubicBezTo>
                    <a:pt x="1" y="2146"/>
                    <a:pt x="617" y="2786"/>
                    <a:pt x="1393" y="2786"/>
                  </a:cubicBezTo>
                  <a:cubicBezTo>
                    <a:pt x="2169" y="2786"/>
                    <a:pt x="2786" y="2146"/>
                    <a:pt x="2786" y="1393"/>
                  </a:cubicBezTo>
                  <a:cubicBezTo>
                    <a:pt x="2786" y="617"/>
                    <a:pt x="2169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6"/>
            <p:cNvSpPr/>
            <p:nvPr/>
          </p:nvSpPr>
          <p:spPr>
            <a:xfrm>
              <a:off x="8601890" y="1192877"/>
              <a:ext cx="70695" cy="70111"/>
            </a:xfrm>
            <a:custGeom>
              <a:rect b="b" l="l" r="r" t="t"/>
              <a:pathLst>
                <a:path extrusionOk="0" h="2763" w="2786">
                  <a:moveTo>
                    <a:pt x="1393" y="0"/>
                  </a:moveTo>
                  <a:cubicBezTo>
                    <a:pt x="617" y="0"/>
                    <a:pt x="1" y="617"/>
                    <a:pt x="1" y="1393"/>
                  </a:cubicBezTo>
                  <a:cubicBezTo>
                    <a:pt x="1" y="2146"/>
                    <a:pt x="617" y="2762"/>
                    <a:pt x="1393" y="2762"/>
                  </a:cubicBezTo>
                  <a:cubicBezTo>
                    <a:pt x="2169" y="2762"/>
                    <a:pt x="2786" y="2146"/>
                    <a:pt x="2786" y="1393"/>
                  </a:cubicBezTo>
                  <a:cubicBezTo>
                    <a:pt x="2786" y="617"/>
                    <a:pt x="2169" y="0"/>
                    <a:pt x="139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6"/>
            <p:cNvSpPr/>
            <p:nvPr/>
          </p:nvSpPr>
          <p:spPr>
            <a:xfrm>
              <a:off x="7411092" y="536655"/>
              <a:ext cx="141922" cy="141339"/>
            </a:xfrm>
            <a:custGeom>
              <a:rect b="b" l="l" r="r" t="t"/>
              <a:pathLst>
                <a:path extrusionOk="0" h="5570" w="5593">
                  <a:moveTo>
                    <a:pt x="2808" y="0"/>
                  </a:moveTo>
                  <a:cubicBezTo>
                    <a:pt x="1255" y="0"/>
                    <a:pt x="0" y="1233"/>
                    <a:pt x="0" y="2785"/>
                  </a:cubicBezTo>
                  <a:cubicBezTo>
                    <a:pt x="0" y="4314"/>
                    <a:pt x="1255" y="5570"/>
                    <a:pt x="2808" y="5570"/>
                  </a:cubicBezTo>
                  <a:cubicBezTo>
                    <a:pt x="4337" y="5570"/>
                    <a:pt x="5592" y="4314"/>
                    <a:pt x="5592" y="2785"/>
                  </a:cubicBezTo>
                  <a:cubicBezTo>
                    <a:pt x="5592" y="1233"/>
                    <a:pt x="4337" y="0"/>
                    <a:pt x="2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6"/>
            <p:cNvSpPr/>
            <p:nvPr/>
          </p:nvSpPr>
          <p:spPr>
            <a:xfrm>
              <a:off x="9285340" y="1156972"/>
              <a:ext cx="141922" cy="141922"/>
            </a:xfrm>
            <a:custGeom>
              <a:rect b="b" l="l" r="r" t="t"/>
              <a:pathLst>
                <a:path extrusionOk="0" h="5593" w="5593">
                  <a:moveTo>
                    <a:pt x="2785" y="0"/>
                  </a:moveTo>
                  <a:cubicBezTo>
                    <a:pt x="1256" y="0"/>
                    <a:pt x="1" y="1256"/>
                    <a:pt x="1" y="2808"/>
                  </a:cubicBezTo>
                  <a:cubicBezTo>
                    <a:pt x="1" y="4337"/>
                    <a:pt x="1256" y="5592"/>
                    <a:pt x="2785" y="5592"/>
                  </a:cubicBezTo>
                  <a:cubicBezTo>
                    <a:pt x="4338" y="5592"/>
                    <a:pt x="5593" y="4337"/>
                    <a:pt x="5593" y="2808"/>
                  </a:cubicBezTo>
                  <a:cubicBezTo>
                    <a:pt x="5593" y="1256"/>
                    <a:pt x="4338" y="0"/>
                    <a:pt x="27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6"/>
            <p:cNvSpPr/>
            <p:nvPr/>
          </p:nvSpPr>
          <p:spPr>
            <a:xfrm>
              <a:off x="7145822" y="-69174"/>
              <a:ext cx="66051" cy="66051"/>
            </a:xfrm>
            <a:custGeom>
              <a:rect b="b" l="l" r="r" t="t"/>
              <a:pathLst>
                <a:path extrusionOk="0" h="2603" w="2603">
                  <a:moveTo>
                    <a:pt x="1301" y="0"/>
                  </a:moveTo>
                  <a:cubicBezTo>
                    <a:pt x="594" y="0"/>
                    <a:pt x="0" y="571"/>
                    <a:pt x="0" y="1301"/>
                  </a:cubicBezTo>
                  <a:cubicBezTo>
                    <a:pt x="0" y="2009"/>
                    <a:pt x="594" y="2602"/>
                    <a:pt x="1301" y="2602"/>
                  </a:cubicBezTo>
                  <a:cubicBezTo>
                    <a:pt x="2009" y="2602"/>
                    <a:pt x="2602" y="2009"/>
                    <a:pt x="2602" y="1301"/>
                  </a:cubicBezTo>
                  <a:cubicBezTo>
                    <a:pt x="2602" y="571"/>
                    <a:pt x="2009" y="0"/>
                    <a:pt x="1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6"/>
            <p:cNvSpPr/>
            <p:nvPr/>
          </p:nvSpPr>
          <p:spPr>
            <a:xfrm>
              <a:off x="7338672" y="-341397"/>
              <a:ext cx="145982" cy="146566"/>
            </a:xfrm>
            <a:custGeom>
              <a:rect b="b" l="l" r="r" t="t"/>
              <a:pathLst>
                <a:path extrusionOk="0" h="5776" w="5753">
                  <a:moveTo>
                    <a:pt x="2877" y="388"/>
                  </a:moveTo>
                  <a:cubicBezTo>
                    <a:pt x="4246" y="388"/>
                    <a:pt x="5388" y="1507"/>
                    <a:pt x="5388" y="2899"/>
                  </a:cubicBezTo>
                  <a:cubicBezTo>
                    <a:pt x="5388" y="4269"/>
                    <a:pt x="4246" y="5410"/>
                    <a:pt x="2877" y="5410"/>
                  </a:cubicBezTo>
                  <a:cubicBezTo>
                    <a:pt x="1485" y="5410"/>
                    <a:pt x="366" y="4269"/>
                    <a:pt x="366" y="2899"/>
                  </a:cubicBezTo>
                  <a:cubicBezTo>
                    <a:pt x="366" y="1507"/>
                    <a:pt x="1485" y="388"/>
                    <a:pt x="2877" y="388"/>
                  </a:cubicBezTo>
                  <a:close/>
                  <a:moveTo>
                    <a:pt x="2877" y="0"/>
                  </a:moveTo>
                  <a:cubicBezTo>
                    <a:pt x="1279" y="0"/>
                    <a:pt x="1" y="1301"/>
                    <a:pt x="1" y="2899"/>
                  </a:cubicBezTo>
                  <a:cubicBezTo>
                    <a:pt x="1" y="4497"/>
                    <a:pt x="1279" y="5775"/>
                    <a:pt x="2877" y="5775"/>
                  </a:cubicBezTo>
                  <a:cubicBezTo>
                    <a:pt x="4475" y="5775"/>
                    <a:pt x="5753" y="4497"/>
                    <a:pt x="5753" y="2899"/>
                  </a:cubicBezTo>
                  <a:cubicBezTo>
                    <a:pt x="5753" y="1301"/>
                    <a:pt x="4475" y="0"/>
                    <a:pt x="2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6"/>
            <p:cNvSpPr/>
            <p:nvPr/>
          </p:nvSpPr>
          <p:spPr>
            <a:xfrm>
              <a:off x="7364174" y="-315336"/>
              <a:ext cx="95004" cy="94446"/>
            </a:xfrm>
            <a:custGeom>
              <a:rect b="b" l="l" r="r" t="t"/>
              <a:pathLst>
                <a:path extrusionOk="0" h="3722" w="3744">
                  <a:moveTo>
                    <a:pt x="1872" y="0"/>
                  </a:moveTo>
                  <a:cubicBezTo>
                    <a:pt x="845" y="0"/>
                    <a:pt x="0" y="845"/>
                    <a:pt x="0" y="1872"/>
                  </a:cubicBezTo>
                  <a:cubicBezTo>
                    <a:pt x="0" y="2899"/>
                    <a:pt x="845" y="3721"/>
                    <a:pt x="1872" y="3721"/>
                  </a:cubicBezTo>
                  <a:cubicBezTo>
                    <a:pt x="2899" y="3721"/>
                    <a:pt x="3744" y="2899"/>
                    <a:pt x="3744" y="1872"/>
                  </a:cubicBezTo>
                  <a:cubicBezTo>
                    <a:pt x="3744" y="845"/>
                    <a:pt x="2899" y="0"/>
                    <a:pt x="18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6"/>
            <p:cNvSpPr/>
            <p:nvPr/>
          </p:nvSpPr>
          <p:spPr>
            <a:xfrm>
              <a:off x="5743599" y="-296229"/>
              <a:ext cx="107742" cy="107768"/>
            </a:xfrm>
            <a:custGeom>
              <a:rect b="b" l="l" r="r" t="t"/>
              <a:pathLst>
                <a:path extrusionOk="0" h="4247" w="4246">
                  <a:moveTo>
                    <a:pt x="2123" y="1"/>
                  </a:moveTo>
                  <a:cubicBezTo>
                    <a:pt x="959" y="1"/>
                    <a:pt x="0" y="937"/>
                    <a:pt x="0" y="2123"/>
                  </a:cubicBezTo>
                  <a:cubicBezTo>
                    <a:pt x="0" y="3288"/>
                    <a:pt x="959" y="4246"/>
                    <a:pt x="2123" y="4246"/>
                  </a:cubicBezTo>
                  <a:cubicBezTo>
                    <a:pt x="3310" y="4246"/>
                    <a:pt x="4246" y="3288"/>
                    <a:pt x="4246" y="2123"/>
                  </a:cubicBezTo>
                  <a:cubicBezTo>
                    <a:pt x="4246" y="937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6"/>
            <p:cNvSpPr/>
            <p:nvPr/>
          </p:nvSpPr>
          <p:spPr>
            <a:xfrm>
              <a:off x="5430243" y="-296229"/>
              <a:ext cx="107768" cy="107768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36" y="1"/>
                    <a:pt x="1" y="937"/>
                    <a:pt x="1" y="2123"/>
                  </a:cubicBezTo>
                  <a:cubicBezTo>
                    <a:pt x="1" y="3288"/>
                    <a:pt x="936" y="4246"/>
                    <a:pt x="2123" y="4246"/>
                  </a:cubicBezTo>
                  <a:cubicBezTo>
                    <a:pt x="3287" y="4246"/>
                    <a:pt x="4246" y="3288"/>
                    <a:pt x="4246" y="2123"/>
                  </a:cubicBezTo>
                  <a:cubicBezTo>
                    <a:pt x="4246" y="937"/>
                    <a:pt x="3287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6"/>
            <p:cNvSpPr/>
            <p:nvPr/>
          </p:nvSpPr>
          <p:spPr>
            <a:xfrm>
              <a:off x="4743317" y="-91199"/>
              <a:ext cx="107768" cy="107768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6"/>
            <p:cNvSpPr/>
            <p:nvPr/>
          </p:nvSpPr>
          <p:spPr>
            <a:xfrm>
              <a:off x="4288089" y="-539474"/>
              <a:ext cx="107742" cy="107742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6"/>
            <p:cNvSpPr/>
            <p:nvPr/>
          </p:nvSpPr>
          <p:spPr>
            <a:xfrm>
              <a:off x="7000423" y="-678478"/>
              <a:ext cx="73588" cy="74146"/>
            </a:xfrm>
            <a:custGeom>
              <a:rect b="b" l="l" r="r" t="t"/>
              <a:pathLst>
                <a:path extrusionOk="0" h="2922" w="2900">
                  <a:moveTo>
                    <a:pt x="1462" y="0"/>
                  </a:moveTo>
                  <a:cubicBezTo>
                    <a:pt x="640" y="0"/>
                    <a:pt x="1" y="639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1" y="2922"/>
                    <a:pt x="2900" y="2260"/>
                    <a:pt x="2900" y="1461"/>
                  </a:cubicBezTo>
                  <a:cubicBezTo>
                    <a:pt x="2900" y="639"/>
                    <a:pt x="2261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6"/>
            <p:cNvSpPr/>
            <p:nvPr/>
          </p:nvSpPr>
          <p:spPr>
            <a:xfrm>
              <a:off x="5041600" y="-500092"/>
              <a:ext cx="74171" cy="74146"/>
            </a:xfrm>
            <a:custGeom>
              <a:rect b="b" l="l" r="r" t="t"/>
              <a:pathLst>
                <a:path extrusionOk="0" h="2922" w="2923">
                  <a:moveTo>
                    <a:pt x="1462" y="0"/>
                  </a:moveTo>
                  <a:cubicBezTo>
                    <a:pt x="640" y="0"/>
                    <a:pt x="1" y="662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0" y="2922"/>
                    <a:pt x="2922" y="2260"/>
                    <a:pt x="2922" y="1461"/>
                  </a:cubicBezTo>
                  <a:cubicBezTo>
                    <a:pt x="2922" y="662"/>
                    <a:pt x="2260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6"/>
            <p:cNvSpPr/>
            <p:nvPr/>
          </p:nvSpPr>
          <p:spPr>
            <a:xfrm>
              <a:off x="8632010" y="121240"/>
              <a:ext cx="2335337" cy="717199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6"/>
            <p:cNvSpPr/>
            <p:nvPr/>
          </p:nvSpPr>
          <p:spPr>
            <a:xfrm>
              <a:off x="7355470" y="170595"/>
              <a:ext cx="151793" cy="94446"/>
            </a:xfrm>
            <a:custGeom>
              <a:rect b="b" l="l" r="r" t="t"/>
              <a:pathLst>
                <a:path extrusionOk="0" h="3722" w="5982">
                  <a:moveTo>
                    <a:pt x="1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6"/>
            <p:cNvSpPr/>
            <p:nvPr/>
          </p:nvSpPr>
          <p:spPr>
            <a:xfrm>
              <a:off x="7469581" y="170595"/>
              <a:ext cx="151184" cy="94446"/>
            </a:xfrm>
            <a:custGeom>
              <a:rect b="b" l="l" r="r" t="t"/>
              <a:pathLst>
                <a:path extrusionOk="0" h="3722" w="5958">
                  <a:moveTo>
                    <a:pt x="0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6"/>
            <p:cNvSpPr/>
            <p:nvPr/>
          </p:nvSpPr>
          <p:spPr>
            <a:xfrm>
              <a:off x="7583109" y="170595"/>
              <a:ext cx="151768" cy="94446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6"/>
            <p:cNvSpPr/>
            <p:nvPr/>
          </p:nvSpPr>
          <p:spPr>
            <a:xfrm>
              <a:off x="7697195" y="170595"/>
              <a:ext cx="151210" cy="94446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6"/>
            <p:cNvSpPr/>
            <p:nvPr/>
          </p:nvSpPr>
          <p:spPr>
            <a:xfrm>
              <a:off x="7810723" y="170595"/>
              <a:ext cx="151184" cy="94446"/>
            </a:xfrm>
            <a:custGeom>
              <a:rect b="b" l="l" r="r" t="t"/>
              <a:pathLst>
                <a:path extrusionOk="0" h="3722" w="5958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6"/>
            <p:cNvSpPr/>
            <p:nvPr/>
          </p:nvSpPr>
          <p:spPr>
            <a:xfrm>
              <a:off x="7924251" y="170595"/>
              <a:ext cx="151768" cy="94446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6"/>
            <p:cNvSpPr/>
            <p:nvPr/>
          </p:nvSpPr>
          <p:spPr>
            <a:xfrm>
              <a:off x="8038337" y="170595"/>
              <a:ext cx="151210" cy="94446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6"/>
            <p:cNvSpPr/>
            <p:nvPr/>
          </p:nvSpPr>
          <p:spPr>
            <a:xfrm>
              <a:off x="8151864" y="170595"/>
              <a:ext cx="151768" cy="94446"/>
            </a:xfrm>
            <a:custGeom>
              <a:rect b="b" l="l" r="r" t="t"/>
              <a:pathLst>
                <a:path extrusionOk="0" h="3722" w="5981">
                  <a:moveTo>
                    <a:pt x="1" y="1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6"/>
            <p:cNvSpPr/>
            <p:nvPr/>
          </p:nvSpPr>
          <p:spPr>
            <a:xfrm>
              <a:off x="6543445" y="958895"/>
              <a:ext cx="280952" cy="175519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6"/>
            <p:cNvSpPr/>
            <p:nvPr/>
          </p:nvSpPr>
          <p:spPr>
            <a:xfrm>
              <a:off x="6754286" y="958895"/>
              <a:ext cx="280927" cy="175519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0" y="6916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6"/>
            <p:cNvSpPr/>
            <p:nvPr/>
          </p:nvSpPr>
          <p:spPr>
            <a:xfrm>
              <a:off x="6965101" y="958895"/>
              <a:ext cx="280927" cy="175519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6"/>
            <p:cNvSpPr/>
            <p:nvPr/>
          </p:nvSpPr>
          <p:spPr>
            <a:xfrm>
              <a:off x="7176500" y="958895"/>
              <a:ext cx="280952" cy="175519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43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6"/>
            <p:cNvSpPr/>
            <p:nvPr/>
          </p:nvSpPr>
          <p:spPr>
            <a:xfrm>
              <a:off x="7387341" y="958895"/>
              <a:ext cx="280927" cy="175519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6"/>
            <p:cNvSpPr/>
            <p:nvPr/>
          </p:nvSpPr>
          <p:spPr>
            <a:xfrm>
              <a:off x="7598157" y="958895"/>
              <a:ext cx="280927" cy="175519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6"/>
            <p:cNvSpPr/>
            <p:nvPr/>
          </p:nvSpPr>
          <p:spPr>
            <a:xfrm>
              <a:off x="3748885" y="-197980"/>
              <a:ext cx="993913" cy="45875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6"/>
            <p:cNvSpPr/>
            <p:nvPr/>
          </p:nvSpPr>
          <p:spPr>
            <a:xfrm>
              <a:off x="4708100" y="215949"/>
              <a:ext cx="69046" cy="69077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3" name="Google Shape;443;p6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44" name="Google Shape;444;p6"/>
          <p:cNvGrpSpPr/>
          <p:nvPr/>
        </p:nvGrpSpPr>
        <p:grpSpPr>
          <a:xfrm flipH="1">
            <a:off x="-1056675" y="3555950"/>
            <a:ext cx="1552150" cy="3475150"/>
            <a:chOff x="327125" y="2375600"/>
            <a:chExt cx="1552150" cy="3475150"/>
          </a:xfrm>
        </p:grpSpPr>
        <p:sp>
          <p:nvSpPr>
            <p:cNvPr id="445" name="Google Shape;445;p6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6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6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6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6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6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6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6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6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6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6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6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6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6"/>
            <p:cNvSpPr/>
            <p:nvPr/>
          </p:nvSpPr>
          <p:spPr>
            <a:xfrm>
              <a:off x="861250" y="3692600"/>
              <a:ext cx="445675" cy="1618350"/>
            </a:xfrm>
            <a:custGeom>
              <a:rect b="b" l="l" r="r" t="t"/>
              <a:pathLst>
                <a:path extrusionOk="0" fill="none" h="64734" w="17827">
                  <a:moveTo>
                    <a:pt x="17827" y="64733"/>
                  </a:moveTo>
                  <a:lnTo>
                    <a:pt x="4314" y="51221"/>
                  </a:lnTo>
                  <a:lnTo>
                    <a:pt x="4314" y="28258"/>
                  </a:lnTo>
                  <a:lnTo>
                    <a:pt x="0" y="23944"/>
                  </a:lnTo>
                  <a:lnTo>
                    <a:pt x="0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6"/>
            <p:cNvSpPr/>
            <p:nvPr/>
          </p:nvSpPr>
          <p:spPr>
            <a:xfrm>
              <a:off x="841275" y="3673200"/>
              <a:ext cx="39975" cy="40550"/>
            </a:xfrm>
            <a:custGeom>
              <a:rect b="b" l="l" r="r" t="t"/>
              <a:pathLst>
                <a:path extrusionOk="0" h="1622" w="1599">
                  <a:moveTo>
                    <a:pt x="799" y="1"/>
                  </a:moveTo>
                  <a:cubicBezTo>
                    <a:pt x="343" y="1"/>
                    <a:pt x="0" y="366"/>
                    <a:pt x="0" y="800"/>
                  </a:cubicBezTo>
                  <a:cubicBezTo>
                    <a:pt x="0" y="1256"/>
                    <a:pt x="343" y="1621"/>
                    <a:pt x="799" y="1621"/>
                  </a:cubicBezTo>
                  <a:cubicBezTo>
                    <a:pt x="1233" y="1621"/>
                    <a:pt x="1598" y="1256"/>
                    <a:pt x="1598" y="800"/>
                  </a:cubicBezTo>
                  <a:cubicBezTo>
                    <a:pt x="1598" y="366"/>
                    <a:pt x="1233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6"/>
            <p:cNvSpPr/>
            <p:nvPr/>
          </p:nvSpPr>
          <p:spPr>
            <a:xfrm>
              <a:off x="969100" y="4182200"/>
              <a:ext cx="174625" cy="556975"/>
            </a:xfrm>
            <a:custGeom>
              <a:rect b="b" l="l" r="r" t="t"/>
              <a:pathLst>
                <a:path extrusionOk="0" fill="none" h="22279" w="6985">
                  <a:moveTo>
                    <a:pt x="0" y="22278"/>
                  </a:moveTo>
                  <a:lnTo>
                    <a:pt x="6985" y="15294"/>
                  </a:lnTo>
                  <a:lnTo>
                    <a:pt x="6985" y="1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6"/>
            <p:cNvSpPr/>
            <p:nvPr/>
          </p:nvSpPr>
          <p:spPr>
            <a:xfrm>
              <a:off x="1123725" y="4163375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43" y="1"/>
                    <a:pt x="1" y="343"/>
                    <a:pt x="1" y="799"/>
                  </a:cubicBezTo>
                  <a:cubicBezTo>
                    <a:pt x="1" y="1233"/>
                    <a:pt x="343" y="1598"/>
                    <a:pt x="800" y="1598"/>
                  </a:cubicBezTo>
                  <a:cubicBezTo>
                    <a:pt x="1233" y="1598"/>
                    <a:pt x="1599" y="1233"/>
                    <a:pt x="1599" y="799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6"/>
            <p:cNvSpPr/>
            <p:nvPr/>
          </p:nvSpPr>
          <p:spPr>
            <a:xfrm>
              <a:off x="1393075" y="4882950"/>
              <a:ext cx="25" cy="428000"/>
            </a:xfrm>
            <a:custGeom>
              <a:rect b="b" l="l" r="r" t="t"/>
              <a:pathLst>
                <a:path extrusionOk="0" fill="none" h="17120" w="1">
                  <a:moveTo>
                    <a:pt x="0" y="17119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6"/>
            <p:cNvSpPr/>
            <p:nvPr/>
          </p:nvSpPr>
          <p:spPr>
            <a:xfrm>
              <a:off x="1373100" y="486412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799" y="0"/>
                  </a:moveTo>
                  <a:cubicBezTo>
                    <a:pt x="343" y="0"/>
                    <a:pt x="1" y="365"/>
                    <a:pt x="1" y="799"/>
                  </a:cubicBezTo>
                  <a:cubicBezTo>
                    <a:pt x="1" y="1233"/>
                    <a:pt x="343" y="1598"/>
                    <a:pt x="799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5"/>
                    <a:pt x="1233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6"/>
            <p:cNvSpPr/>
            <p:nvPr/>
          </p:nvSpPr>
          <p:spPr>
            <a:xfrm>
              <a:off x="1714900" y="4922900"/>
              <a:ext cx="164375" cy="388050"/>
            </a:xfrm>
            <a:custGeom>
              <a:rect b="b" l="l" r="r" t="t"/>
              <a:pathLst>
                <a:path extrusionOk="0" fill="none" h="15522" w="6575">
                  <a:moveTo>
                    <a:pt x="6575" y="15521"/>
                  </a:moveTo>
                  <a:lnTo>
                    <a:pt x="6575" y="6574"/>
                  </a:ln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6"/>
            <p:cNvSpPr/>
            <p:nvPr/>
          </p:nvSpPr>
          <p:spPr>
            <a:xfrm>
              <a:off x="1693800" y="4903475"/>
              <a:ext cx="43950" cy="40275"/>
            </a:xfrm>
            <a:custGeom>
              <a:rect b="b" l="l" r="r" t="t"/>
              <a:pathLst>
                <a:path extrusionOk="0" h="1611" w="1758">
                  <a:moveTo>
                    <a:pt x="868" y="1"/>
                  </a:moveTo>
                  <a:cubicBezTo>
                    <a:pt x="662" y="1"/>
                    <a:pt x="457" y="92"/>
                    <a:pt x="297" y="252"/>
                  </a:cubicBezTo>
                  <a:cubicBezTo>
                    <a:pt x="0" y="549"/>
                    <a:pt x="0" y="1074"/>
                    <a:pt x="297" y="1370"/>
                  </a:cubicBezTo>
                  <a:cubicBezTo>
                    <a:pt x="457" y="1530"/>
                    <a:pt x="662" y="1610"/>
                    <a:pt x="868" y="1610"/>
                  </a:cubicBezTo>
                  <a:cubicBezTo>
                    <a:pt x="1073" y="1610"/>
                    <a:pt x="1279" y="1530"/>
                    <a:pt x="1438" y="1370"/>
                  </a:cubicBezTo>
                  <a:cubicBezTo>
                    <a:pt x="1758" y="1074"/>
                    <a:pt x="1758" y="549"/>
                    <a:pt x="1438" y="252"/>
                  </a:cubicBezTo>
                  <a:cubicBezTo>
                    <a:pt x="1279" y="92"/>
                    <a:pt x="1073" y="1"/>
                    <a:pt x="868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7" name="Google Shape;467;p7"/>
          <p:cNvGrpSpPr/>
          <p:nvPr/>
        </p:nvGrpSpPr>
        <p:grpSpPr>
          <a:xfrm rot="5400000">
            <a:off x="4458750" y="327550"/>
            <a:ext cx="40525" cy="1103625"/>
            <a:chOff x="4289175" y="3929550"/>
            <a:chExt cx="40525" cy="1103625"/>
          </a:xfrm>
        </p:grpSpPr>
        <p:sp>
          <p:nvSpPr>
            <p:cNvPr id="468" name="Google Shape;468;p7"/>
            <p:cNvSpPr/>
            <p:nvPr/>
          </p:nvSpPr>
          <p:spPr>
            <a:xfrm>
              <a:off x="4309150" y="3948375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cap="flat" cmpd="sng" w="19050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7"/>
            <p:cNvSpPr/>
            <p:nvPr/>
          </p:nvSpPr>
          <p:spPr>
            <a:xfrm>
              <a:off x="4289175" y="3929550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0" name="Google Shape;470;p7"/>
          <p:cNvSpPr txBox="1"/>
          <p:nvPr>
            <p:ph type="title"/>
          </p:nvPr>
        </p:nvSpPr>
        <p:spPr>
          <a:xfrm>
            <a:off x="4914300" y="1600200"/>
            <a:ext cx="3509700" cy="587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71" name="Google Shape;471;p7"/>
          <p:cNvSpPr txBox="1"/>
          <p:nvPr>
            <p:ph idx="1" type="subTitle"/>
          </p:nvPr>
        </p:nvSpPr>
        <p:spPr>
          <a:xfrm>
            <a:off x="4914175" y="2571750"/>
            <a:ext cx="3509700" cy="1493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472" name="Google Shape;472;p7"/>
          <p:cNvGrpSpPr/>
          <p:nvPr/>
        </p:nvGrpSpPr>
        <p:grpSpPr>
          <a:xfrm>
            <a:off x="1032650" y="1735501"/>
            <a:ext cx="2458221" cy="2138575"/>
            <a:chOff x="1032650" y="1735501"/>
            <a:chExt cx="2458221" cy="2138575"/>
          </a:xfrm>
        </p:grpSpPr>
        <p:sp>
          <p:nvSpPr>
            <p:cNvPr id="473" name="Google Shape;473;p7"/>
            <p:cNvSpPr/>
            <p:nvPr/>
          </p:nvSpPr>
          <p:spPr>
            <a:xfrm>
              <a:off x="1487148" y="1877758"/>
              <a:ext cx="1854040" cy="1854040"/>
            </a:xfrm>
            <a:custGeom>
              <a:rect b="b" l="l" r="r" t="t"/>
              <a:pathLst>
                <a:path extrusionOk="0" fill="none" h="4813" w="4813">
                  <a:moveTo>
                    <a:pt x="0" y="0"/>
                  </a:moveTo>
                  <a:lnTo>
                    <a:pt x="4812" y="0"/>
                  </a:lnTo>
                  <a:lnTo>
                    <a:pt x="4812" y="4812"/>
                  </a:lnTo>
                  <a:lnTo>
                    <a:pt x="0" y="4812"/>
                  </a:lnTo>
                  <a:close/>
                </a:path>
              </a:pathLst>
            </a:custGeom>
            <a:noFill/>
            <a:ln cap="rnd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7"/>
            <p:cNvSpPr/>
            <p:nvPr/>
          </p:nvSpPr>
          <p:spPr>
            <a:xfrm>
              <a:off x="1344890" y="1735501"/>
              <a:ext cx="2145981" cy="2138575"/>
            </a:xfrm>
            <a:custGeom>
              <a:rect b="b" l="l" r="r" t="t"/>
              <a:pathLst>
                <a:path extrusionOk="0" fill="none" h="7219" w="7244">
                  <a:moveTo>
                    <a:pt x="0" y="0"/>
                  </a:moveTo>
                  <a:lnTo>
                    <a:pt x="7243" y="0"/>
                  </a:lnTo>
                  <a:lnTo>
                    <a:pt x="7243" y="7218"/>
                  </a:lnTo>
                  <a:lnTo>
                    <a:pt x="0" y="7218"/>
                  </a:lnTo>
                  <a:close/>
                </a:path>
              </a:pathLst>
            </a:custGeom>
            <a:noFill/>
            <a:ln cap="rnd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7"/>
            <p:cNvSpPr/>
            <p:nvPr/>
          </p:nvSpPr>
          <p:spPr>
            <a:xfrm>
              <a:off x="1114412" y="3017876"/>
              <a:ext cx="230477" cy="296"/>
            </a:xfrm>
            <a:custGeom>
              <a:rect b="b" l="l" r="r" t="t"/>
              <a:pathLst>
                <a:path extrusionOk="0" fill="none" h="1" w="778">
                  <a:moveTo>
                    <a:pt x="778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7"/>
            <p:cNvSpPr/>
            <p:nvPr/>
          </p:nvSpPr>
          <p:spPr>
            <a:xfrm>
              <a:off x="1144037" y="2439021"/>
              <a:ext cx="200852" cy="296"/>
            </a:xfrm>
            <a:custGeom>
              <a:rect b="b" l="l" r="r" t="t"/>
              <a:pathLst>
                <a:path extrusionOk="0" fill="none" h="1" w="678">
                  <a:moveTo>
                    <a:pt x="678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7"/>
            <p:cNvSpPr/>
            <p:nvPr/>
          </p:nvSpPr>
          <p:spPr>
            <a:xfrm>
              <a:off x="1032650" y="2025910"/>
              <a:ext cx="312240" cy="296"/>
            </a:xfrm>
            <a:custGeom>
              <a:rect b="b" l="l" r="r" t="t"/>
              <a:pathLst>
                <a:path extrusionOk="0" fill="none" h="1" w="1054">
                  <a:moveTo>
                    <a:pt x="1054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8" name="Google Shape;478;p7"/>
          <p:cNvGrpSpPr/>
          <p:nvPr/>
        </p:nvGrpSpPr>
        <p:grpSpPr>
          <a:xfrm>
            <a:off x="-1358125" y="2786225"/>
            <a:ext cx="2627875" cy="269025"/>
            <a:chOff x="-1358125" y="2589925"/>
            <a:chExt cx="2627875" cy="269025"/>
          </a:xfrm>
        </p:grpSpPr>
        <p:sp>
          <p:nvSpPr>
            <p:cNvPr id="479" name="Google Shape;479;p7"/>
            <p:cNvSpPr/>
            <p:nvPr/>
          </p:nvSpPr>
          <p:spPr>
            <a:xfrm rot="5400000">
              <a:off x="-242262" y="1512438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noFill/>
            <a:ln cap="flat" cmpd="sng" w="13125">
              <a:solidFill>
                <a:schemeClr val="dk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7"/>
            <p:cNvSpPr/>
            <p:nvPr/>
          </p:nvSpPr>
          <p:spPr>
            <a:xfrm rot="5400000">
              <a:off x="949513" y="2537563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7"/>
            <p:cNvSpPr/>
            <p:nvPr/>
          </p:nvSpPr>
          <p:spPr>
            <a:xfrm rot="5400000">
              <a:off x="1194225" y="2783425"/>
              <a:ext cx="75525" cy="7552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7"/>
            <p:cNvSpPr/>
            <p:nvPr/>
          </p:nvSpPr>
          <p:spPr>
            <a:xfrm rot="5400000">
              <a:off x="947950" y="2589925"/>
              <a:ext cx="75525" cy="7552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3" name="Google Shape;483;p7"/>
          <p:cNvGrpSpPr/>
          <p:nvPr/>
        </p:nvGrpSpPr>
        <p:grpSpPr>
          <a:xfrm>
            <a:off x="913631" y="-758409"/>
            <a:ext cx="10779673" cy="2852929"/>
            <a:chOff x="913631" y="-758409"/>
            <a:chExt cx="10779673" cy="2852929"/>
          </a:xfrm>
        </p:grpSpPr>
        <p:sp>
          <p:nvSpPr>
            <p:cNvPr id="484" name="Google Shape;484;p7"/>
            <p:cNvSpPr/>
            <p:nvPr/>
          </p:nvSpPr>
          <p:spPr>
            <a:xfrm>
              <a:off x="6227221" y="-646632"/>
              <a:ext cx="5466083" cy="1127132"/>
            </a:xfrm>
            <a:custGeom>
              <a:rect b="b" l="l" r="r" t="t"/>
              <a:pathLst>
                <a:path extrusionOk="0" h="44419" w="206136">
                  <a:moveTo>
                    <a:pt x="183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297"/>
                    <a:pt x="91" y="388"/>
                    <a:pt x="183" y="388"/>
                  </a:cubicBezTo>
                  <a:lnTo>
                    <a:pt x="31887" y="388"/>
                  </a:lnTo>
                  <a:lnTo>
                    <a:pt x="54507" y="23031"/>
                  </a:lnTo>
                  <a:lnTo>
                    <a:pt x="101870" y="23031"/>
                  </a:lnTo>
                  <a:lnTo>
                    <a:pt x="123257" y="44418"/>
                  </a:lnTo>
                  <a:lnTo>
                    <a:pt x="205930" y="44418"/>
                  </a:lnTo>
                  <a:cubicBezTo>
                    <a:pt x="206044" y="44418"/>
                    <a:pt x="206136" y="44327"/>
                    <a:pt x="206136" y="44213"/>
                  </a:cubicBezTo>
                  <a:cubicBezTo>
                    <a:pt x="206136" y="44122"/>
                    <a:pt x="206044" y="44030"/>
                    <a:pt x="205930" y="44030"/>
                  </a:cubicBezTo>
                  <a:lnTo>
                    <a:pt x="123417" y="44030"/>
                  </a:lnTo>
                  <a:lnTo>
                    <a:pt x="102029" y="22643"/>
                  </a:lnTo>
                  <a:lnTo>
                    <a:pt x="54667" y="22643"/>
                  </a:lnTo>
                  <a:lnTo>
                    <a:pt x="320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7"/>
            <p:cNvSpPr/>
            <p:nvPr/>
          </p:nvSpPr>
          <p:spPr>
            <a:xfrm>
              <a:off x="5068827" y="-472864"/>
              <a:ext cx="6393739" cy="1984325"/>
            </a:xfrm>
            <a:custGeom>
              <a:rect b="b" l="l" r="r" t="t"/>
              <a:pathLst>
                <a:path extrusionOk="0" h="78200" w="251970">
                  <a:moveTo>
                    <a:pt x="389" y="0"/>
                  </a:moveTo>
                  <a:cubicBezTo>
                    <a:pt x="160" y="0"/>
                    <a:pt x="1" y="183"/>
                    <a:pt x="1" y="388"/>
                  </a:cubicBezTo>
                  <a:cubicBezTo>
                    <a:pt x="1" y="593"/>
                    <a:pt x="160" y="776"/>
                    <a:pt x="389" y="776"/>
                  </a:cubicBezTo>
                  <a:lnTo>
                    <a:pt x="66217" y="776"/>
                  </a:lnTo>
                  <a:lnTo>
                    <a:pt x="89179" y="23738"/>
                  </a:lnTo>
                  <a:lnTo>
                    <a:pt x="125197" y="23738"/>
                  </a:lnTo>
                  <a:lnTo>
                    <a:pt x="179659" y="78199"/>
                  </a:lnTo>
                  <a:lnTo>
                    <a:pt x="251581" y="78199"/>
                  </a:lnTo>
                  <a:cubicBezTo>
                    <a:pt x="251787" y="78199"/>
                    <a:pt x="251969" y="78040"/>
                    <a:pt x="251969" y="77834"/>
                  </a:cubicBezTo>
                  <a:cubicBezTo>
                    <a:pt x="251969" y="77606"/>
                    <a:pt x="251787" y="77446"/>
                    <a:pt x="251581" y="77446"/>
                  </a:cubicBezTo>
                  <a:lnTo>
                    <a:pt x="179978" y="77446"/>
                  </a:lnTo>
                  <a:lnTo>
                    <a:pt x="125517" y="22962"/>
                  </a:lnTo>
                  <a:lnTo>
                    <a:pt x="89499" y="22962"/>
                  </a:lnTo>
                  <a:lnTo>
                    <a:pt x="66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7"/>
            <p:cNvSpPr/>
            <p:nvPr/>
          </p:nvSpPr>
          <p:spPr>
            <a:xfrm>
              <a:off x="5440673" y="120784"/>
              <a:ext cx="6252400" cy="1112085"/>
            </a:xfrm>
            <a:custGeom>
              <a:rect b="b" l="l" r="r" t="t"/>
              <a:pathLst>
                <a:path extrusionOk="0" h="43826" w="246400">
                  <a:moveTo>
                    <a:pt x="183" y="1"/>
                  </a:moveTo>
                  <a:cubicBezTo>
                    <a:pt x="69" y="1"/>
                    <a:pt x="0" y="92"/>
                    <a:pt x="0" y="206"/>
                  </a:cubicBezTo>
                  <a:cubicBezTo>
                    <a:pt x="0" y="298"/>
                    <a:pt x="69" y="389"/>
                    <a:pt x="183" y="389"/>
                  </a:cubicBezTo>
                  <a:lnTo>
                    <a:pt x="61286" y="389"/>
                  </a:lnTo>
                  <a:lnTo>
                    <a:pt x="104723" y="43825"/>
                  </a:lnTo>
                  <a:lnTo>
                    <a:pt x="165210" y="43825"/>
                  </a:lnTo>
                  <a:lnTo>
                    <a:pt x="207414" y="1599"/>
                  </a:lnTo>
                  <a:lnTo>
                    <a:pt x="246217" y="1599"/>
                  </a:lnTo>
                  <a:cubicBezTo>
                    <a:pt x="246308" y="1599"/>
                    <a:pt x="246400" y="1507"/>
                    <a:pt x="246400" y="1416"/>
                  </a:cubicBezTo>
                  <a:cubicBezTo>
                    <a:pt x="246400" y="1302"/>
                    <a:pt x="246308" y="1233"/>
                    <a:pt x="246217" y="1233"/>
                  </a:cubicBezTo>
                  <a:lnTo>
                    <a:pt x="207254" y="1233"/>
                  </a:lnTo>
                  <a:lnTo>
                    <a:pt x="165050" y="43437"/>
                  </a:lnTo>
                  <a:lnTo>
                    <a:pt x="104883" y="43437"/>
                  </a:lnTo>
                  <a:lnTo>
                    <a:pt x="6144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7"/>
            <p:cNvSpPr/>
            <p:nvPr/>
          </p:nvSpPr>
          <p:spPr>
            <a:xfrm>
              <a:off x="4735806" y="252861"/>
              <a:ext cx="6722117" cy="1533132"/>
            </a:xfrm>
            <a:custGeom>
              <a:rect b="b" l="l" r="r" t="t"/>
              <a:pathLst>
                <a:path extrusionOk="0" h="60419" w="264911">
                  <a:moveTo>
                    <a:pt x="183" y="0"/>
                  </a:moveTo>
                  <a:cubicBezTo>
                    <a:pt x="91" y="0"/>
                    <a:pt x="0" y="69"/>
                    <a:pt x="0" y="183"/>
                  </a:cubicBezTo>
                  <a:cubicBezTo>
                    <a:pt x="0" y="297"/>
                    <a:pt x="91" y="365"/>
                    <a:pt x="183" y="365"/>
                  </a:cubicBezTo>
                  <a:lnTo>
                    <a:pt x="57177" y="365"/>
                  </a:lnTo>
                  <a:lnTo>
                    <a:pt x="70941" y="14129"/>
                  </a:lnTo>
                  <a:lnTo>
                    <a:pt x="129214" y="14129"/>
                  </a:lnTo>
                  <a:lnTo>
                    <a:pt x="175504" y="60419"/>
                  </a:lnTo>
                  <a:lnTo>
                    <a:pt x="203419" y="60419"/>
                  </a:lnTo>
                  <a:lnTo>
                    <a:pt x="232316" y="31499"/>
                  </a:lnTo>
                  <a:lnTo>
                    <a:pt x="264705" y="31499"/>
                  </a:lnTo>
                  <a:cubicBezTo>
                    <a:pt x="264819" y="31499"/>
                    <a:pt x="264911" y="31430"/>
                    <a:pt x="264911" y="31316"/>
                  </a:cubicBezTo>
                  <a:cubicBezTo>
                    <a:pt x="264911" y="31225"/>
                    <a:pt x="264819" y="31134"/>
                    <a:pt x="264705" y="31134"/>
                  </a:cubicBezTo>
                  <a:lnTo>
                    <a:pt x="232156" y="31134"/>
                  </a:lnTo>
                  <a:lnTo>
                    <a:pt x="203259" y="60031"/>
                  </a:lnTo>
                  <a:lnTo>
                    <a:pt x="175664" y="60031"/>
                  </a:lnTo>
                  <a:lnTo>
                    <a:pt x="129374" y="13764"/>
                  </a:lnTo>
                  <a:lnTo>
                    <a:pt x="71101" y="13764"/>
                  </a:lnTo>
                  <a:lnTo>
                    <a:pt x="573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7"/>
            <p:cNvSpPr/>
            <p:nvPr/>
          </p:nvSpPr>
          <p:spPr>
            <a:xfrm>
              <a:off x="3886708" y="343196"/>
              <a:ext cx="3461835" cy="538686"/>
            </a:xfrm>
            <a:custGeom>
              <a:rect b="b" l="l" r="r" t="t"/>
              <a:pathLst>
                <a:path extrusionOk="0" h="21229" w="136427">
                  <a:moveTo>
                    <a:pt x="20748" y="1"/>
                  </a:moveTo>
                  <a:lnTo>
                    <a:pt x="160" y="20589"/>
                  </a:lnTo>
                  <a:cubicBezTo>
                    <a:pt x="0" y="20726"/>
                    <a:pt x="0" y="20977"/>
                    <a:pt x="160" y="21114"/>
                  </a:cubicBezTo>
                  <a:cubicBezTo>
                    <a:pt x="228" y="21205"/>
                    <a:pt x="342" y="21228"/>
                    <a:pt x="434" y="21228"/>
                  </a:cubicBezTo>
                  <a:cubicBezTo>
                    <a:pt x="525" y="21228"/>
                    <a:pt x="616" y="21205"/>
                    <a:pt x="708" y="21114"/>
                  </a:cubicBezTo>
                  <a:lnTo>
                    <a:pt x="21045" y="777"/>
                  </a:lnTo>
                  <a:lnTo>
                    <a:pt x="85390" y="777"/>
                  </a:lnTo>
                  <a:lnTo>
                    <a:pt x="103307" y="18672"/>
                  </a:lnTo>
                  <a:lnTo>
                    <a:pt x="136039" y="18672"/>
                  </a:lnTo>
                  <a:cubicBezTo>
                    <a:pt x="136267" y="18672"/>
                    <a:pt x="136427" y="18512"/>
                    <a:pt x="136427" y="18307"/>
                  </a:cubicBezTo>
                  <a:cubicBezTo>
                    <a:pt x="136427" y="18078"/>
                    <a:pt x="136267" y="17919"/>
                    <a:pt x="136039" y="17919"/>
                  </a:cubicBezTo>
                  <a:lnTo>
                    <a:pt x="103627" y="17919"/>
                  </a:lnTo>
                  <a:lnTo>
                    <a:pt x="8570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7"/>
            <p:cNvSpPr/>
            <p:nvPr/>
          </p:nvSpPr>
          <p:spPr>
            <a:xfrm>
              <a:off x="3809085" y="-758409"/>
              <a:ext cx="1679673" cy="520720"/>
            </a:xfrm>
            <a:custGeom>
              <a:rect b="b" l="l" r="r" t="t"/>
              <a:pathLst>
                <a:path extrusionOk="0" h="20521" w="66194">
                  <a:moveTo>
                    <a:pt x="183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5245" y="388"/>
                  </a:lnTo>
                  <a:lnTo>
                    <a:pt x="45377" y="20520"/>
                  </a:lnTo>
                  <a:lnTo>
                    <a:pt x="66011" y="20520"/>
                  </a:lnTo>
                  <a:cubicBezTo>
                    <a:pt x="66103" y="20520"/>
                    <a:pt x="66194" y="20429"/>
                    <a:pt x="66194" y="20337"/>
                  </a:cubicBezTo>
                  <a:cubicBezTo>
                    <a:pt x="66194" y="20223"/>
                    <a:pt x="66103" y="20132"/>
                    <a:pt x="66011" y="20132"/>
                  </a:cubicBezTo>
                  <a:lnTo>
                    <a:pt x="45537" y="20132"/>
                  </a:lnTo>
                  <a:lnTo>
                    <a:pt x="25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7"/>
            <p:cNvSpPr/>
            <p:nvPr/>
          </p:nvSpPr>
          <p:spPr>
            <a:xfrm>
              <a:off x="3809085" y="-490830"/>
              <a:ext cx="993913" cy="45875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7"/>
            <p:cNvSpPr/>
            <p:nvPr/>
          </p:nvSpPr>
          <p:spPr>
            <a:xfrm>
              <a:off x="9826894" y="1712989"/>
              <a:ext cx="136721" cy="13672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5022" y="1416"/>
                    <a:pt x="5022" y="2694"/>
                  </a:cubicBezTo>
                  <a:cubicBezTo>
                    <a:pt x="5022" y="3949"/>
                    <a:pt x="3972" y="4999"/>
                    <a:pt x="2694" y="4999"/>
                  </a:cubicBezTo>
                  <a:cubicBezTo>
                    <a:pt x="1416" y="4999"/>
                    <a:pt x="388" y="3949"/>
                    <a:pt x="388" y="2694"/>
                  </a:cubicBezTo>
                  <a:cubicBezTo>
                    <a:pt x="388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187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187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7"/>
            <p:cNvSpPr/>
            <p:nvPr/>
          </p:nvSpPr>
          <p:spPr>
            <a:xfrm>
              <a:off x="9850645" y="1736740"/>
              <a:ext cx="89218" cy="8863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58"/>
                  </a:cubicBezTo>
                  <a:cubicBezTo>
                    <a:pt x="0" y="2717"/>
                    <a:pt x="799" y="3493"/>
                    <a:pt x="1758" y="3493"/>
                  </a:cubicBezTo>
                  <a:cubicBezTo>
                    <a:pt x="2739" y="3493"/>
                    <a:pt x="3515" y="2717"/>
                    <a:pt x="3515" y="1758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7"/>
            <p:cNvSpPr/>
            <p:nvPr/>
          </p:nvSpPr>
          <p:spPr>
            <a:xfrm>
              <a:off x="8592628" y="81402"/>
              <a:ext cx="89218" cy="89219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7" y="1"/>
                    <a:pt x="1" y="777"/>
                    <a:pt x="1" y="1758"/>
                  </a:cubicBezTo>
                  <a:cubicBezTo>
                    <a:pt x="1" y="2717"/>
                    <a:pt x="777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7"/>
            <p:cNvSpPr/>
            <p:nvPr/>
          </p:nvSpPr>
          <p:spPr>
            <a:xfrm>
              <a:off x="10934893" y="789187"/>
              <a:ext cx="89218" cy="8863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35"/>
                  </a:cubicBezTo>
                  <a:cubicBezTo>
                    <a:pt x="0" y="2716"/>
                    <a:pt x="799" y="3493"/>
                    <a:pt x="1758" y="3493"/>
                  </a:cubicBezTo>
                  <a:cubicBezTo>
                    <a:pt x="2739" y="3493"/>
                    <a:pt x="3515" y="2716"/>
                    <a:pt x="3515" y="1735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7"/>
            <p:cNvSpPr/>
            <p:nvPr/>
          </p:nvSpPr>
          <p:spPr>
            <a:xfrm>
              <a:off x="7339839" y="740517"/>
              <a:ext cx="136721" cy="136721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7"/>
            <p:cNvSpPr/>
            <p:nvPr/>
          </p:nvSpPr>
          <p:spPr>
            <a:xfrm>
              <a:off x="7363590" y="764268"/>
              <a:ext cx="89218" cy="89218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6" y="1"/>
                    <a:pt x="0" y="777"/>
                    <a:pt x="0" y="1758"/>
                  </a:cubicBezTo>
                  <a:cubicBezTo>
                    <a:pt x="0" y="2717"/>
                    <a:pt x="776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7"/>
            <p:cNvSpPr/>
            <p:nvPr/>
          </p:nvSpPr>
          <p:spPr>
            <a:xfrm>
              <a:off x="6100372" y="-709765"/>
              <a:ext cx="136721" cy="136721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2"/>
                    <a:pt x="3972" y="4999"/>
                    <a:pt x="2694" y="4999"/>
                  </a:cubicBezTo>
                  <a:cubicBezTo>
                    <a:pt x="1416" y="4999"/>
                    <a:pt x="366" y="3972"/>
                    <a:pt x="366" y="2694"/>
                  </a:cubicBezTo>
                  <a:cubicBezTo>
                    <a:pt x="366" y="1416"/>
                    <a:pt x="1416" y="366"/>
                    <a:pt x="2694" y="366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7"/>
            <p:cNvSpPr/>
            <p:nvPr/>
          </p:nvSpPr>
          <p:spPr>
            <a:xfrm>
              <a:off x="6124123" y="-686014"/>
              <a:ext cx="88635" cy="89218"/>
            </a:xfrm>
            <a:custGeom>
              <a:rect b="b" l="l" r="r" t="t"/>
              <a:pathLst>
                <a:path extrusionOk="0" h="3516" w="3493">
                  <a:moveTo>
                    <a:pt x="1758" y="0"/>
                  </a:moveTo>
                  <a:cubicBezTo>
                    <a:pt x="776" y="0"/>
                    <a:pt x="0" y="776"/>
                    <a:pt x="0" y="1758"/>
                  </a:cubicBezTo>
                  <a:cubicBezTo>
                    <a:pt x="0" y="2717"/>
                    <a:pt x="776" y="3515"/>
                    <a:pt x="1758" y="3515"/>
                  </a:cubicBezTo>
                  <a:cubicBezTo>
                    <a:pt x="2716" y="3515"/>
                    <a:pt x="3493" y="2717"/>
                    <a:pt x="3493" y="1758"/>
                  </a:cubicBezTo>
                  <a:cubicBezTo>
                    <a:pt x="3493" y="776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7"/>
            <p:cNvSpPr/>
            <p:nvPr/>
          </p:nvSpPr>
          <p:spPr>
            <a:xfrm>
              <a:off x="6720105" y="-695276"/>
              <a:ext cx="107742" cy="107742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310" y="4246"/>
                    <a:pt x="4246" y="3287"/>
                    <a:pt x="4246" y="2123"/>
                  </a:cubicBezTo>
                  <a:cubicBezTo>
                    <a:pt x="4246" y="936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7"/>
            <p:cNvSpPr/>
            <p:nvPr/>
          </p:nvSpPr>
          <p:spPr>
            <a:xfrm>
              <a:off x="10327898" y="421401"/>
              <a:ext cx="107742" cy="107742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59"/>
                    <a:pt x="0" y="2123"/>
                  </a:cubicBezTo>
                  <a:cubicBezTo>
                    <a:pt x="0" y="3310"/>
                    <a:pt x="959" y="4246"/>
                    <a:pt x="2123" y="4246"/>
                  </a:cubicBezTo>
                  <a:cubicBezTo>
                    <a:pt x="3310" y="4246"/>
                    <a:pt x="4246" y="3310"/>
                    <a:pt x="4246" y="2123"/>
                  </a:cubicBezTo>
                  <a:cubicBezTo>
                    <a:pt x="4246" y="959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7"/>
            <p:cNvSpPr/>
            <p:nvPr/>
          </p:nvSpPr>
          <p:spPr>
            <a:xfrm>
              <a:off x="10136748" y="1466826"/>
              <a:ext cx="70695" cy="70695"/>
            </a:xfrm>
            <a:custGeom>
              <a:rect b="b" l="l" r="r" t="t"/>
              <a:pathLst>
                <a:path extrusionOk="0" h="2786" w="2786">
                  <a:moveTo>
                    <a:pt x="1393" y="1"/>
                  </a:moveTo>
                  <a:cubicBezTo>
                    <a:pt x="617" y="1"/>
                    <a:pt x="1" y="617"/>
                    <a:pt x="1" y="1393"/>
                  </a:cubicBezTo>
                  <a:cubicBezTo>
                    <a:pt x="1" y="2146"/>
                    <a:pt x="617" y="2786"/>
                    <a:pt x="1393" y="2786"/>
                  </a:cubicBezTo>
                  <a:cubicBezTo>
                    <a:pt x="2169" y="2786"/>
                    <a:pt x="2786" y="2146"/>
                    <a:pt x="2786" y="1393"/>
                  </a:cubicBezTo>
                  <a:cubicBezTo>
                    <a:pt x="2786" y="617"/>
                    <a:pt x="2169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7"/>
            <p:cNvSpPr/>
            <p:nvPr/>
          </p:nvSpPr>
          <p:spPr>
            <a:xfrm>
              <a:off x="8601890" y="1192877"/>
              <a:ext cx="70695" cy="70111"/>
            </a:xfrm>
            <a:custGeom>
              <a:rect b="b" l="l" r="r" t="t"/>
              <a:pathLst>
                <a:path extrusionOk="0" h="2763" w="2786">
                  <a:moveTo>
                    <a:pt x="1393" y="0"/>
                  </a:moveTo>
                  <a:cubicBezTo>
                    <a:pt x="617" y="0"/>
                    <a:pt x="1" y="617"/>
                    <a:pt x="1" y="1393"/>
                  </a:cubicBezTo>
                  <a:cubicBezTo>
                    <a:pt x="1" y="2146"/>
                    <a:pt x="617" y="2762"/>
                    <a:pt x="1393" y="2762"/>
                  </a:cubicBezTo>
                  <a:cubicBezTo>
                    <a:pt x="2169" y="2762"/>
                    <a:pt x="2786" y="2146"/>
                    <a:pt x="2786" y="1393"/>
                  </a:cubicBezTo>
                  <a:cubicBezTo>
                    <a:pt x="2786" y="617"/>
                    <a:pt x="2169" y="0"/>
                    <a:pt x="1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7"/>
            <p:cNvSpPr/>
            <p:nvPr/>
          </p:nvSpPr>
          <p:spPr>
            <a:xfrm>
              <a:off x="7411092" y="536655"/>
              <a:ext cx="141922" cy="141339"/>
            </a:xfrm>
            <a:custGeom>
              <a:rect b="b" l="l" r="r" t="t"/>
              <a:pathLst>
                <a:path extrusionOk="0" h="5570" w="5593">
                  <a:moveTo>
                    <a:pt x="2808" y="0"/>
                  </a:moveTo>
                  <a:cubicBezTo>
                    <a:pt x="1255" y="0"/>
                    <a:pt x="0" y="1233"/>
                    <a:pt x="0" y="2785"/>
                  </a:cubicBezTo>
                  <a:cubicBezTo>
                    <a:pt x="0" y="4314"/>
                    <a:pt x="1255" y="5570"/>
                    <a:pt x="2808" y="5570"/>
                  </a:cubicBezTo>
                  <a:cubicBezTo>
                    <a:pt x="4337" y="5570"/>
                    <a:pt x="5592" y="4314"/>
                    <a:pt x="5592" y="2785"/>
                  </a:cubicBezTo>
                  <a:cubicBezTo>
                    <a:pt x="5592" y="1233"/>
                    <a:pt x="4337" y="0"/>
                    <a:pt x="2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7"/>
            <p:cNvSpPr/>
            <p:nvPr/>
          </p:nvSpPr>
          <p:spPr>
            <a:xfrm>
              <a:off x="9285340" y="1156972"/>
              <a:ext cx="141922" cy="141922"/>
            </a:xfrm>
            <a:custGeom>
              <a:rect b="b" l="l" r="r" t="t"/>
              <a:pathLst>
                <a:path extrusionOk="0" h="5593" w="5593">
                  <a:moveTo>
                    <a:pt x="2785" y="0"/>
                  </a:moveTo>
                  <a:cubicBezTo>
                    <a:pt x="1256" y="0"/>
                    <a:pt x="1" y="1256"/>
                    <a:pt x="1" y="2808"/>
                  </a:cubicBezTo>
                  <a:cubicBezTo>
                    <a:pt x="1" y="4337"/>
                    <a:pt x="1256" y="5592"/>
                    <a:pt x="2785" y="5592"/>
                  </a:cubicBezTo>
                  <a:cubicBezTo>
                    <a:pt x="4338" y="5592"/>
                    <a:pt x="5593" y="4337"/>
                    <a:pt x="5593" y="2808"/>
                  </a:cubicBezTo>
                  <a:cubicBezTo>
                    <a:pt x="5593" y="1256"/>
                    <a:pt x="4338" y="0"/>
                    <a:pt x="27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7"/>
            <p:cNvSpPr/>
            <p:nvPr/>
          </p:nvSpPr>
          <p:spPr>
            <a:xfrm>
              <a:off x="7145822" y="-69174"/>
              <a:ext cx="66051" cy="66051"/>
            </a:xfrm>
            <a:custGeom>
              <a:rect b="b" l="l" r="r" t="t"/>
              <a:pathLst>
                <a:path extrusionOk="0" h="2603" w="2603">
                  <a:moveTo>
                    <a:pt x="1301" y="0"/>
                  </a:moveTo>
                  <a:cubicBezTo>
                    <a:pt x="594" y="0"/>
                    <a:pt x="0" y="571"/>
                    <a:pt x="0" y="1301"/>
                  </a:cubicBezTo>
                  <a:cubicBezTo>
                    <a:pt x="0" y="2009"/>
                    <a:pt x="594" y="2602"/>
                    <a:pt x="1301" y="2602"/>
                  </a:cubicBezTo>
                  <a:cubicBezTo>
                    <a:pt x="2009" y="2602"/>
                    <a:pt x="2602" y="2009"/>
                    <a:pt x="2602" y="1301"/>
                  </a:cubicBezTo>
                  <a:cubicBezTo>
                    <a:pt x="2602" y="571"/>
                    <a:pt x="2009" y="0"/>
                    <a:pt x="1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7"/>
            <p:cNvSpPr/>
            <p:nvPr/>
          </p:nvSpPr>
          <p:spPr>
            <a:xfrm>
              <a:off x="7338672" y="-341397"/>
              <a:ext cx="145982" cy="146566"/>
            </a:xfrm>
            <a:custGeom>
              <a:rect b="b" l="l" r="r" t="t"/>
              <a:pathLst>
                <a:path extrusionOk="0" h="5776" w="5753">
                  <a:moveTo>
                    <a:pt x="2877" y="388"/>
                  </a:moveTo>
                  <a:cubicBezTo>
                    <a:pt x="4246" y="388"/>
                    <a:pt x="5388" y="1507"/>
                    <a:pt x="5388" y="2899"/>
                  </a:cubicBezTo>
                  <a:cubicBezTo>
                    <a:pt x="5388" y="4269"/>
                    <a:pt x="4246" y="5410"/>
                    <a:pt x="2877" y="5410"/>
                  </a:cubicBezTo>
                  <a:cubicBezTo>
                    <a:pt x="1485" y="5410"/>
                    <a:pt x="366" y="4269"/>
                    <a:pt x="366" y="2899"/>
                  </a:cubicBezTo>
                  <a:cubicBezTo>
                    <a:pt x="366" y="1507"/>
                    <a:pt x="1485" y="388"/>
                    <a:pt x="2877" y="388"/>
                  </a:cubicBezTo>
                  <a:close/>
                  <a:moveTo>
                    <a:pt x="2877" y="0"/>
                  </a:moveTo>
                  <a:cubicBezTo>
                    <a:pt x="1279" y="0"/>
                    <a:pt x="1" y="1301"/>
                    <a:pt x="1" y="2899"/>
                  </a:cubicBezTo>
                  <a:cubicBezTo>
                    <a:pt x="1" y="4497"/>
                    <a:pt x="1279" y="5775"/>
                    <a:pt x="2877" y="5775"/>
                  </a:cubicBezTo>
                  <a:cubicBezTo>
                    <a:pt x="4475" y="5775"/>
                    <a:pt x="5753" y="4497"/>
                    <a:pt x="5753" y="2899"/>
                  </a:cubicBezTo>
                  <a:cubicBezTo>
                    <a:pt x="5753" y="1301"/>
                    <a:pt x="4475" y="0"/>
                    <a:pt x="2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7"/>
            <p:cNvSpPr/>
            <p:nvPr/>
          </p:nvSpPr>
          <p:spPr>
            <a:xfrm>
              <a:off x="7364174" y="-315336"/>
              <a:ext cx="95004" cy="94446"/>
            </a:xfrm>
            <a:custGeom>
              <a:rect b="b" l="l" r="r" t="t"/>
              <a:pathLst>
                <a:path extrusionOk="0" h="3722" w="3744">
                  <a:moveTo>
                    <a:pt x="1872" y="0"/>
                  </a:moveTo>
                  <a:cubicBezTo>
                    <a:pt x="845" y="0"/>
                    <a:pt x="0" y="845"/>
                    <a:pt x="0" y="1872"/>
                  </a:cubicBezTo>
                  <a:cubicBezTo>
                    <a:pt x="0" y="2899"/>
                    <a:pt x="845" y="3721"/>
                    <a:pt x="1872" y="3721"/>
                  </a:cubicBezTo>
                  <a:cubicBezTo>
                    <a:pt x="2899" y="3721"/>
                    <a:pt x="3744" y="2899"/>
                    <a:pt x="3744" y="1872"/>
                  </a:cubicBezTo>
                  <a:cubicBezTo>
                    <a:pt x="3744" y="845"/>
                    <a:pt x="2899" y="0"/>
                    <a:pt x="18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7"/>
            <p:cNvSpPr/>
            <p:nvPr/>
          </p:nvSpPr>
          <p:spPr>
            <a:xfrm>
              <a:off x="5743599" y="-296229"/>
              <a:ext cx="107742" cy="107768"/>
            </a:xfrm>
            <a:custGeom>
              <a:rect b="b" l="l" r="r" t="t"/>
              <a:pathLst>
                <a:path extrusionOk="0" h="4247" w="4246">
                  <a:moveTo>
                    <a:pt x="2123" y="1"/>
                  </a:moveTo>
                  <a:cubicBezTo>
                    <a:pt x="959" y="1"/>
                    <a:pt x="0" y="937"/>
                    <a:pt x="0" y="2123"/>
                  </a:cubicBezTo>
                  <a:cubicBezTo>
                    <a:pt x="0" y="3288"/>
                    <a:pt x="959" y="4246"/>
                    <a:pt x="2123" y="4246"/>
                  </a:cubicBezTo>
                  <a:cubicBezTo>
                    <a:pt x="3310" y="4246"/>
                    <a:pt x="4246" y="3288"/>
                    <a:pt x="4246" y="2123"/>
                  </a:cubicBezTo>
                  <a:cubicBezTo>
                    <a:pt x="4246" y="937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7"/>
            <p:cNvSpPr/>
            <p:nvPr/>
          </p:nvSpPr>
          <p:spPr>
            <a:xfrm>
              <a:off x="5430243" y="-296229"/>
              <a:ext cx="107768" cy="107768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36" y="1"/>
                    <a:pt x="1" y="937"/>
                    <a:pt x="1" y="2123"/>
                  </a:cubicBezTo>
                  <a:cubicBezTo>
                    <a:pt x="1" y="3288"/>
                    <a:pt x="936" y="4246"/>
                    <a:pt x="2123" y="4246"/>
                  </a:cubicBezTo>
                  <a:cubicBezTo>
                    <a:pt x="3287" y="4246"/>
                    <a:pt x="4246" y="3288"/>
                    <a:pt x="4246" y="2123"/>
                  </a:cubicBezTo>
                  <a:cubicBezTo>
                    <a:pt x="4246" y="937"/>
                    <a:pt x="3287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7"/>
            <p:cNvSpPr/>
            <p:nvPr/>
          </p:nvSpPr>
          <p:spPr>
            <a:xfrm>
              <a:off x="4743317" y="-91199"/>
              <a:ext cx="107768" cy="107768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7"/>
            <p:cNvSpPr/>
            <p:nvPr/>
          </p:nvSpPr>
          <p:spPr>
            <a:xfrm>
              <a:off x="4288089" y="-539474"/>
              <a:ext cx="107742" cy="107742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7"/>
            <p:cNvSpPr/>
            <p:nvPr/>
          </p:nvSpPr>
          <p:spPr>
            <a:xfrm>
              <a:off x="7000423" y="-678478"/>
              <a:ext cx="73588" cy="74146"/>
            </a:xfrm>
            <a:custGeom>
              <a:rect b="b" l="l" r="r" t="t"/>
              <a:pathLst>
                <a:path extrusionOk="0" h="2922" w="2900">
                  <a:moveTo>
                    <a:pt x="1462" y="0"/>
                  </a:moveTo>
                  <a:cubicBezTo>
                    <a:pt x="640" y="0"/>
                    <a:pt x="1" y="639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1" y="2922"/>
                    <a:pt x="2900" y="2260"/>
                    <a:pt x="2900" y="1461"/>
                  </a:cubicBezTo>
                  <a:cubicBezTo>
                    <a:pt x="2900" y="639"/>
                    <a:pt x="2261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7"/>
            <p:cNvSpPr/>
            <p:nvPr/>
          </p:nvSpPr>
          <p:spPr>
            <a:xfrm>
              <a:off x="5041600" y="-500092"/>
              <a:ext cx="74171" cy="74146"/>
            </a:xfrm>
            <a:custGeom>
              <a:rect b="b" l="l" r="r" t="t"/>
              <a:pathLst>
                <a:path extrusionOk="0" h="2922" w="2923">
                  <a:moveTo>
                    <a:pt x="1462" y="0"/>
                  </a:moveTo>
                  <a:cubicBezTo>
                    <a:pt x="640" y="0"/>
                    <a:pt x="1" y="662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0" y="2922"/>
                    <a:pt x="2922" y="2260"/>
                    <a:pt x="2922" y="1461"/>
                  </a:cubicBezTo>
                  <a:cubicBezTo>
                    <a:pt x="2922" y="662"/>
                    <a:pt x="2260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7"/>
            <p:cNvSpPr/>
            <p:nvPr/>
          </p:nvSpPr>
          <p:spPr>
            <a:xfrm>
              <a:off x="8632010" y="121240"/>
              <a:ext cx="2335337" cy="717199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7"/>
            <p:cNvSpPr/>
            <p:nvPr/>
          </p:nvSpPr>
          <p:spPr>
            <a:xfrm>
              <a:off x="7355470" y="170595"/>
              <a:ext cx="151793" cy="94446"/>
            </a:xfrm>
            <a:custGeom>
              <a:rect b="b" l="l" r="r" t="t"/>
              <a:pathLst>
                <a:path extrusionOk="0" h="3722" w="5982">
                  <a:moveTo>
                    <a:pt x="1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7"/>
            <p:cNvSpPr/>
            <p:nvPr/>
          </p:nvSpPr>
          <p:spPr>
            <a:xfrm>
              <a:off x="7469581" y="170595"/>
              <a:ext cx="151184" cy="94446"/>
            </a:xfrm>
            <a:custGeom>
              <a:rect b="b" l="l" r="r" t="t"/>
              <a:pathLst>
                <a:path extrusionOk="0" h="3722" w="5958">
                  <a:moveTo>
                    <a:pt x="0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7"/>
            <p:cNvSpPr/>
            <p:nvPr/>
          </p:nvSpPr>
          <p:spPr>
            <a:xfrm>
              <a:off x="7583109" y="170595"/>
              <a:ext cx="151768" cy="94446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7"/>
            <p:cNvSpPr/>
            <p:nvPr/>
          </p:nvSpPr>
          <p:spPr>
            <a:xfrm>
              <a:off x="7697195" y="170595"/>
              <a:ext cx="151210" cy="94446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7"/>
            <p:cNvSpPr/>
            <p:nvPr/>
          </p:nvSpPr>
          <p:spPr>
            <a:xfrm>
              <a:off x="7810723" y="170595"/>
              <a:ext cx="151184" cy="94446"/>
            </a:xfrm>
            <a:custGeom>
              <a:rect b="b" l="l" r="r" t="t"/>
              <a:pathLst>
                <a:path extrusionOk="0" h="3722" w="5958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7"/>
            <p:cNvSpPr/>
            <p:nvPr/>
          </p:nvSpPr>
          <p:spPr>
            <a:xfrm>
              <a:off x="7924251" y="170595"/>
              <a:ext cx="151768" cy="94446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7"/>
            <p:cNvSpPr/>
            <p:nvPr/>
          </p:nvSpPr>
          <p:spPr>
            <a:xfrm>
              <a:off x="8038337" y="170595"/>
              <a:ext cx="151210" cy="94446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7"/>
            <p:cNvSpPr/>
            <p:nvPr/>
          </p:nvSpPr>
          <p:spPr>
            <a:xfrm>
              <a:off x="8151864" y="170595"/>
              <a:ext cx="151768" cy="94446"/>
            </a:xfrm>
            <a:custGeom>
              <a:rect b="b" l="l" r="r" t="t"/>
              <a:pathLst>
                <a:path extrusionOk="0" h="3722" w="5981">
                  <a:moveTo>
                    <a:pt x="1" y="1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7"/>
            <p:cNvSpPr/>
            <p:nvPr/>
          </p:nvSpPr>
          <p:spPr>
            <a:xfrm>
              <a:off x="6543445" y="958895"/>
              <a:ext cx="280952" cy="175519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7"/>
            <p:cNvSpPr/>
            <p:nvPr/>
          </p:nvSpPr>
          <p:spPr>
            <a:xfrm>
              <a:off x="6754286" y="958895"/>
              <a:ext cx="280927" cy="175519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0" y="6916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7"/>
            <p:cNvSpPr/>
            <p:nvPr/>
          </p:nvSpPr>
          <p:spPr>
            <a:xfrm>
              <a:off x="6965101" y="958895"/>
              <a:ext cx="280927" cy="175519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7"/>
            <p:cNvSpPr/>
            <p:nvPr/>
          </p:nvSpPr>
          <p:spPr>
            <a:xfrm>
              <a:off x="7176500" y="958895"/>
              <a:ext cx="280952" cy="175519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43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7"/>
            <p:cNvSpPr/>
            <p:nvPr/>
          </p:nvSpPr>
          <p:spPr>
            <a:xfrm>
              <a:off x="7387341" y="958895"/>
              <a:ext cx="280927" cy="175519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7"/>
            <p:cNvSpPr/>
            <p:nvPr/>
          </p:nvSpPr>
          <p:spPr>
            <a:xfrm>
              <a:off x="7598157" y="958895"/>
              <a:ext cx="280927" cy="175519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529" name="Google Shape;529;p7"/>
            <p:cNvCxnSpPr/>
            <p:nvPr/>
          </p:nvCxnSpPr>
          <p:spPr>
            <a:xfrm rot="10800000">
              <a:off x="1697950" y="877825"/>
              <a:ext cx="22332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oval"/>
              <a:tailEnd len="med" w="med" type="none"/>
            </a:ln>
          </p:spPr>
        </p:cxnSp>
        <p:sp>
          <p:nvSpPr>
            <p:cNvPr id="530" name="Google Shape;530;p7"/>
            <p:cNvSpPr/>
            <p:nvPr/>
          </p:nvSpPr>
          <p:spPr>
            <a:xfrm>
              <a:off x="3748885" y="-197980"/>
              <a:ext cx="993913" cy="45875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7"/>
            <p:cNvSpPr/>
            <p:nvPr/>
          </p:nvSpPr>
          <p:spPr>
            <a:xfrm>
              <a:off x="4708100" y="215949"/>
              <a:ext cx="69046" cy="69077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32" name="Google Shape;532;p7"/>
            <p:cNvGrpSpPr/>
            <p:nvPr/>
          </p:nvGrpSpPr>
          <p:grpSpPr>
            <a:xfrm flipH="1" rot="-5400000">
              <a:off x="266770" y="647027"/>
              <a:ext cx="2094354" cy="800631"/>
              <a:chOff x="5593937" y="1366150"/>
              <a:chExt cx="1612903" cy="622575"/>
            </a:xfrm>
          </p:grpSpPr>
          <p:sp>
            <p:nvSpPr>
              <p:cNvPr id="533" name="Google Shape;533;p7"/>
              <p:cNvSpPr/>
              <p:nvPr/>
            </p:nvSpPr>
            <p:spPr>
              <a:xfrm>
                <a:off x="5593937" y="1408375"/>
                <a:ext cx="1529900" cy="580350"/>
              </a:xfrm>
              <a:custGeom>
                <a:rect b="b" l="l" r="r" t="t"/>
                <a:pathLst>
                  <a:path extrusionOk="0" h="23214" w="61196">
                    <a:moveTo>
                      <a:pt x="49121" y="0"/>
                    </a:moveTo>
                    <a:lnTo>
                      <a:pt x="26661" y="22460"/>
                    </a:lnTo>
                    <a:lnTo>
                      <a:pt x="389" y="22460"/>
                    </a:lnTo>
                    <a:cubicBezTo>
                      <a:pt x="161" y="22460"/>
                      <a:pt x="1" y="22620"/>
                      <a:pt x="1" y="22848"/>
                    </a:cubicBezTo>
                    <a:cubicBezTo>
                      <a:pt x="1" y="23054"/>
                      <a:pt x="161" y="23214"/>
                      <a:pt x="389" y="23214"/>
                    </a:cubicBezTo>
                    <a:lnTo>
                      <a:pt x="26980" y="23214"/>
                    </a:lnTo>
                    <a:lnTo>
                      <a:pt x="49441" y="776"/>
                    </a:lnTo>
                    <a:lnTo>
                      <a:pt x="60808" y="776"/>
                    </a:lnTo>
                    <a:cubicBezTo>
                      <a:pt x="61013" y="776"/>
                      <a:pt x="61196" y="594"/>
                      <a:pt x="61196" y="388"/>
                    </a:cubicBezTo>
                    <a:cubicBezTo>
                      <a:pt x="61196" y="183"/>
                      <a:pt x="61013" y="0"/>
                      <a:pt x="608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4" name="Google Shape;534;p7"/>
              <p:cNvSpPr/>
              <p:nvPr/>
            </p:nvSpPr>
            <p:spPr>
              <a:xfrm>
                <a:off x="7100690" y="1366150"/>
                <a:ext cx="106150" cy="106150"/>
              </a:xfrm>
              <a:custGeom>
                <a:rect b="b" l="l" r="r" t="t"/>
                <a:pathLst>
                  <a:path extrusionOk="0" h="4246" w="4246">
                    <a:moveTo>
                      <a:pt x="2123" y="0"/>
                    </a:moveTo>
                    <a:cubicBezTo>
                      <a:pt x="936" y="0"/>
                      <a:pt x="0" y="959"/>
                      <a:pt x="0" y="2123"/>
                    </a:cubicBezTo>
                    <a:cubicBezTo>
                      <a:pt x="0" y="3310"/>
                      <a:pt x="936" y="4246"/>
                      <a:pt x="2123" y="4246"/>
                    </a:cubicBezTo>
                    <a:cubicBezTo>
                      <a:pt x="3287" y="4246"/>
                      <a:pt x="4246" y="3310"/>
                      <a:pt x="4246" y="2123"/>
                    </a:cubicBezTo>
                    <a:cubicBezTo>
                      <a:pt x="4246" y="959"/>
                      <a:pt x="3287" y="0"/>
                      <a:pt x="21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535" name="Google Shape;535;p7"/>
          <p:cNvSpPr/>
          <p:nvPr/>
        </p:nvSpPr>
        <p:spPr>
          <a:xfrm flipH="1" rot="10800000">
            <a:off x="-3890200" y="6349394"/>
            <a:ext cx="74171" cy="74146"/>
          </a:xfrm>
          <a:custGeom>
            <a:rect b="b" l="l" r="r" t="t"/>
            <a:pathLst>
              <a:path extrusionOk="0" h="2922" w="2923">
                <a:moveTo>
                  <a:pt x="1462" y="0"/>
                </a:moveTo>
                <a:cubicBezTo>
                  <a:pt x="640" y="0"/>
                  <a:pt x="1" y="662"/>
                  <a:pt x="1" y="1461"/>
                </a:cubicBezTo>
                <a:cubicBezTo>
                  <a:pt x="1" y="2260"/>
                  <a:pt x="640" y="2922"/>
                  <a:pt x="1462" y="2922"/>
                </a:cubicBezTo>
                <a:cubicBezTo>
                  <a:pt x="2260" y="2922"/>
                  <a:pt x="2922" y="2260"/>
                  <a:pt x="2922" y="1461"/>
                </a:cubicBezTo>
                <a:cubicBezTo>
                  <a:pt x="2922" y="662"/>
                  <a:pt x="2260" y="0"/>
                  <a:pt x="146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36" name="Google Shape;536;p7"/>
          <p:cNvGrpSpPr/>
          <p:nvPr/>
        </p:nvGrpSpPr>
        <p:grpSpPr>
          <a:xfrm>
            <a:off x="3690957" y="4568872"/>
            <a:ext cx="881035" cy="290677"/>
            <a:chOff x="3690957" y="4568872"/>
            <a:chExt cx="881035" cy="290677"/>
          </a:xfrm>
        </p:grpSpPr>
        <p:sp>
          <p:nvSpPr>
            <p:cNvPr id="537" name="Google Shape;537;p7"/>
            <p:cNvSpPr/>
            <p:nvPr/>
          </p:nvSpPr>
          <p:spPr>
            <a:xfrm>
              <a:off x="3690957" y="4568872"/>
              <a:ext cx="148483" cy="290677"/>
            </a:xfrm>
            <a:custGeom>
              <a:rect b="b" l="l" r="r" t="t"/>
              <a:pathLst>
                <a:path extrusionOk="0" fill="none" h="2357" w="1204">
                  <a:moveTo>
                    <a:pt x="0" y="0"/>
                  </a:moveTo>
                  <a:lnTo>
                    <a:pt x="1203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7"/>
            <p:cNvSpPr/>
            <p:nvPr/>
          </p:nvSpPr>
          <p:spPr>
            <a:xfrm>
              <a:off x="3839318" y="4568872"/>
              <a:ext cx="145400" cy="290677"/>
            </a:xfrm>
            <a:custGeom>
              <a:rect b="b" l="l" r="r" t="t"/>
              <a:pathLst>
                <a:path extrusionOk="0" fill="none" h="2357" w="1179">
                  <a:moveTo>
                    <a:pt x="0" y="0"/>
                  </a:moveTo>
                  <a:lnTo>
                    <a:pt x="1178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7"/>
            <p:cNvSpPr/>
            <p:nvPr/>
          </p:nvSpPr>
          <p:spPr>
            <a:xfrm>
              <a:off x="3984595" y="4568872"/>
              <a:ext cx="148483" cy="290677"/>
            </a:xfrm>
            <a:custGeom>
              <a:rect b="b" l="l" r="r" t="t"/>
              <a:pathLst>
                <a:path extrusionOk="0" fill="none" h="2357" w="1204">
                  <a:moveTo>
                    <a:pt x="0" y="0"/>
                  </a:moveTo>
                  <a:lnTo>
                    <a:pt x="1203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7"/>
            <p:cNvSpPr/>
            <p:nvPr/>
          </p:nvSpPr>
          <p:spPr>
            <a:xfrm>
              <a:off x="4132955" y="4568872"/>
              <a:ext cx="145400" cy="290677"/>
            </a:xfrm>
            <a:custGeom>
              <a:rect b="b" l="l" r="r" t="t"/>
              <a:pathLst>
                <a:path extrusionOk="0" fill="none" h="2357" w="1179">
                  <a:moveTo>
                    <a:pt x="0" y="0"/>
                  </a:moveTo>
                  <a:lnTo>
                    <a:pt x="1178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7"/>
            <p:cNvSpPr/>
            <p:nvPr/>
          </p:nvSpPr>
          <p:spPr>
            <a:xfrm>
              <a:off x="4278232" y="4568872"/>
              <a:ext cx="148483" cy="290677"/>
            </a:xfrm>
            <a:custGeom>
              <a:rect b="b" l="l" r="r" t="t"/>
              <a:pathLst>
                <a:path extrusionOk="0" fill="none" h="2357" w="1204">
                  <a:moveTo>
                    <a:pt x="0" y="0"/>
                  </a:moveTo>
                  <a:lnTo>
                    <a:pt x="1203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7"/>
            <p:cNvSpPr/>
            <p:nvPr/>
          </p:nvSpPr>
          <p:spPr>
            <a:xfrm>
              <a:off x="4426592" y="4568872"/>
              <a:ext cx="145400" cy="290677"/>
            </a:xfrm>
            <a:custGeom>
              <a:rect b="b" l="l" r="r" t="t"/>
              <a:pathLst>
                <a:path extrusionOk="0" fill="none" h="2357" w="1179">
                  <a:moveTo>
                    <a:pt x="0" y="0"/>
                  </a:moveTo>
                  <a:lnTo>
                    <a:pt x="1178" y="1178"/>
                  </a:lnTo>
                  <a:lnTo>
                    <a:pt x="0" y="2356"/>
                  </a:lnTo>
                </a:path>
              </a:pathLst>
            </a:custGeom>
            <a:noFill/>
            <a:ln cap="flat" cmpd="sng" w="19050">
              <a:solidFill>
                <a:schemeClr val="accent5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8"/>
          <p:cNvSpPr/>
          <p:nvPr/>
        </p:nvSpPr>
        <p:spPr>
          <a:xfrm>
            <a:off x="905550" y="1320600"/>
            <a:ext cx="7332900" cy="2502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8"/>
          <p:cNvSpPr txBox="1"/>
          <p:nvPr>
            <p:ph type="title"/>
          </p:nvPr>
        </p:nvSpPr>
        <p:spPr>
          <a:xfrm>
            <a:off x="1763250" y="1849800"/>
            <a:ext cx="5617500" cy="144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7" name="Google Shape;547;p9"/>
          <p:cNvGrpSpPr/>
          <p:nvPr/>
        </p:nvGrpSpPr>
        <p:grpSpPr>
          <a:xfrm flipH="1">
            <a:off x="-271725" y="-1955550"/>
            <a:ext cx="7767703" cy="3383025"/>
            <a:chOff x="24125" y="294775"/>
            <a:chExt cx="7767703" cy="3383025"/>
          </a:xfrm>
        </p:grpSpPr>
        <p:sp>
          <p:nvSpPr>
            <p:cNvPr id="548" name="Google Shape;548;p9"/>
            <p:cNvSpPr/>
            <p:nvPr/>
          </p:nvSpPr>
          <p:spPr>
            <a:xfrm>
              <a:off x="1686375" y="607200"/>
              <a:ext cx="142125" cy="129550"/>
            </a:xfrm>
            <a:custGeom>
              <a:rect b="b" l="l" r="r" t="t"/>
              <a:pathLst>
                <a:path extrusionOk="0" h="5182" w="5685">
                  <a:moveTo>
                    <a:pt x="2834" y="1"/>
                  </a:moveTo>
                  <a:cubicBezTo>
                    <a:pt x="2169" y="1"/>
                    <a:pt x="1507" y="252"/>
                    <a:pt x="1005" y="754"/>
                  </a:cubicBezTo>
                  <a:cubicBezTo>
                    <a:pt x="1" y="1781"/>
                    <a:pt x="1" y="3402"/>
                    <a:pt x="1005" y="4429"/>
                  </a:cubicBezTo>
                  <a:cubicBezTo>
                    <a:pt x="1507" y="4931"/>
                    <a:pt x="2169" y="5182"/>
                    <a:pt x="2834" y="5182"/>
                  </a:cubicBezTo>
                  <a:cubicBezTo>
                    <a:pt x="3499" y="5182"/>
                    <a:pt x="4166" y="4931"/>
                    <a:pt x="4680" y="4429"/>
                  </a:cubicBezTo>
                  <a:cubicBezTo>
                    <a:pt x="5684" y="3402"/>
                    <a:pt x="5684" y="1781"/>
                    <a:pt x="4680" y="754"/>
                  </a:cubicBezTo>
                  <a:cubicBezTo>
                    <a:pt x="4166" y="252"/>
                    <a:pt x="3499" y="1"/>
                    <a:pt x="28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9"/>
            <p:cNvSpPr/>
            <p:nvPr/>
          </p:nvSpPr>
          <p:spPr>
            <a:xfrm>
              <a:off x="66098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9"/>
            <p:cNvSpPr/>
            <p:nvPr/>
          </p:nvSpPr>
          <p:spPr>
            <a:xfrm>
              <a:off x="67216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9"/>
            <p:cNvSpPr/>
            <p:nvPr/>
          </p:nvSpPr>
          <p:spPr>
            <a:xfrm>
              <a:off x="68340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9"/>
            <p:cNvSpPr/>
            <p:nvPr/>
          </p:nvSpPr>
          <p:spPr>
            <a:xfrm>
              <a:off x="6945900" y="3191600"/>
              <a:ext cx="148950" cy="93025"/>
            </a:xfrm>
            <a:custGeom>
              <a:rect b="b" l="l" r="r" t="t"/>
              <a:pathLst>
                <a:path extrusionOk="0" h="3721" w="5958">
                  <a:moveTo>
                    <a:pt x="0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9"/>
            <p:cNvSpPr/>
            <p:nvPr/>
          </p:nvSpPr>
          <p:spPr>
            <a:xfrm>
              <a:off x="705775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0" y="0"/>
                  </a:moveTo>
                  <a:lnTo>
                    <a:pt x="3607" y="3721"/>
                  </a:lnTo>
                  <a:lnTo>
                    <a:pt x="5980" y="3721"/>
                  </a:lnTo>
                  <a:lnTo>
                    <a:pt x="23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9"/>
            <p:cNvSpPr/>
            <p:nvPr/>
          </p:nvSpPr>
          <p:spPr>
            <a:xfrm>
              <a:off x="7170150" y="3191600"/>
              <a:ext cx="148975" cy="93025"/>
            </a:xfrm>
            <a:custGeom>
              <a:rect b="b" l="l" r="r" t="t"/>
              <a:pathLst>
                <a:path extrusionOk="0" h="3721" w="5959">
                  <a:moveTo>
                    <a:pt x="1" y="0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9"/>
            <p:cNvSpPr/>
            <p:nvPr/>
          </p:nvSpPr>
          <p:spPr>
            <a:xfrm>
              <a:off x="7282000" y="3191600"/>
              <a:ext cx="149525" cy="93025"/>
            </a:xfrm>
            <a:custGeom>
              <a:rect b="b" l="l" r="r" t="t"/>
              <a:pathLst>
                <a:path extrusionOk="0" h="3721" w="5981">
                  <a:moveTo>
                    <a:pt x="1" y="0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9"/>
            <p:cNvSpPr/>
            <p:nvPr/>
          </p:nvSpPr>
          <p:spPr>
            <a:xfrm>
              <a:off x="2406525" y="1218350"/>
              <a:ext cx="5385303" cy="1110475"/>
            </a:xfrm>
            <a:custGeom>
              <a:rect b="b" l="l" r="r" t="t"/>
              <a:pathLst>
                <a:path extrusionOk="0" h="44419" w="206136">
                  <a:moveTo>
                    <a:pt x="183" y="0"/>
                  </a:moveTo>
                  <a:cubicBezTo>
                    <a:pt x="91" y="0"/>
                    <a:pt x="0" y="92"/>
                    <a:pt x="0" y="206"/>
                  </a:cubicBezTo>
                  <a:cubicBezTo>
                    <a:pt x="0" y="297"/>
                    <a:pt x="91" y="388"/>
                    <a:pt x="183" y="388"/>
                  </a:cubicBezTo>
                  <a:lnTo>
                    <a:pt x="31887" y="388"/>
                  </a:lnTo>
                  <a:lnTo>
                    <a:pt x="54507" y="23031"/>
                  </a:lnTo>
                  <a:lnTo>
                    <a:pt x="101870" y="23031"/>
                  </a:lnTo>
                  <a:lnTo>
                    <a:pt x="123257" y="44418"/>
                  </a:lnTo>
                  <a:lnTo>
                    <a:pt x="205930" y="44418"/>
                  </a:lnTo>
                  <a:cubicBezTo>
                    <a:pt x="206044" y="44418"/>
                    <a:pt x="206136" y="44327"/>
                    <a:pt x="206136" y="44213"/>
                  </a:cubicBezTo>
                  <a:cubicBezTo>
                    <a:pt x="206136" y="44122"/>
                    <a:pt x="206044" y="44030"/>
                    <a:pt x="205930" y="44030"/>
                  </a:cubicBezTo>
                  <a:lnTo>
                    <a:pt x="123417" y="44030"/>
                  </a:lnTo>
                  <a:lnTo>
                    <a:pt x="102029" y="22643"/>
                  </a:lnTo>
                  <a:lnTo>
                    <a:pt x="54667" y="22643"/>
                  </a:lnTo>
                  <a:lnTo>
                    <a:pt x="320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9"/>
            <p:cNvSpPr/>
            <p:nvPr/>
          </p:nvSpPr>
          <p:spPr>
            <a:xfrm>
              <a:off x="987925" y="355975"/>
              <a:ext cx="6210225" cy="1468400"/>
            </a:xfrm>
            <a:custGeom>
              <a:rect b="b" l="l" r="r" t="t"/>
              <a:pathLst>
                <a:path extrusionOk="0" h="58736" w="248409">
                  <a:moveTo>
                    <a:pt x="248203" y="1"/>
                  </a:moveTo>
                  <a:cubicBezTo>
                    <a:pt x="248151" y="1"/>
                    <a:pt x="248100" y="18"/>
                    <a:pt x="248066" y="52"/>
                  </a:cubicBezTo>
                  <a:lnTo>
                    <a:pt x="196663" y="51455"/>
                  </a:lnTo>
                  <a:lnTo>
                    <a:pt x="175778" y="51455"/>
                  </a:lnTo>
                  <a:lnTo>
                    <a:pt x="155760" y="31460"/>
                  </a:lnTo>
                  <a:lnTo>
                    <a:pt x="121112" y="31460"/>
                  </a:lnTo>
                  <a:lnTo>
                    <a:pt x="94200" y="58371"/>
                  </a:lnTo>
                  <a:lnTo>
                    <a:pt x="183" y="58371"/>
                  </a:lnTo>
                  <a:cubicBezTo>
                    <a:pt x="92" y="58371"/>
                    <a:pt x="0" y="58439"/>
                    <a:pt x="0" y="58553"/>
                  </a:cubicBezTo>
                  <a:cubicBezTo>
                    <a:pt x="0" y="58645"/>
                    <a:pt x="92" y="58736"/>
                    <a:pt x="183" y="58736"/>
                  </a:cubicBezTo>
                  <a:lnTo>
                    <a:pt x="94360" y="58736"/>
                  </a:lnTo>
                  <a:lnTo>
                    <a:pt x="121248" y="31848"/>
                  </a:lnTo>
                  <a:lnTo>
                    <a:pt x="155623" y="31848"/>
                  </a:lnTo>
                  <a:lnTo>
                    <a:pt x="175618" y="51843"/>
                  </a:lnTo>
                  <a:lnTo>
                    <a:pt x="196823" y="51843"/>
                  </a:lnTo>
                  <a:lnTo>
                    <a:pt x="248340" y="326"/>
                  </a:lnTo>
                  <a:cubicBezTo>
                    <a:pt x="248408" y="235"/>
                    <a:pt x="248408" y="121"/>
                    <a:pt x="248340" y="52"/>
                  </a:cubicBezTo>
                  <a:cubicBezTo>
                    <a:pt x="248306" y="18"/>
                    <a:pt x="248254" y="1"/>
                    <a:pt x="2482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9"/>
            <p:cNvSpPr/>
            <p:nvPr/>
          </p:nvSpPr>
          <p:spPr>
            <a:xfrm>
              <a:off x="1265250" y="1389550"/>
              <a:ext cx="6299250" cy="1955000"/>
            </a:xfrm>
            <a:custGeom>
              <a:rect b="b" l="l" r="r" t="t"/>
              <a:pathLst>
                <a:path extrusionOk="0" h="78200" w="251970">
                  <a:moveTo>
                    <a:pt x="389" y="0"/>
                  </a:moveTo>
                  <a:cubicBezTo>
                    <a:pt x="160" y="0"/>
                    <a:pt x="1" y="183"/>
                    <a:pt x="1" y="388"/>
                  </a:cubicBezTo>
                  <a:cubicBezTo>
                    <a:pt x="1" y="593"/>
                    <a:pt x="160" y="776"/>
                    <a:pt x="389" y="776"/>
                  </a:cubicBezTo>
                  <a:lnTo>
                    <a:pt x="66217" y="776"/>
                  </a:lnTo>
                  <a:lnTo>
                    <a:pt x="89179" y="23738"/>
                  </a:lnTo>
                  <a:lnTo>
                    <a:pt x="125197" y="23738"/>
                  </a:lnTo>
                  <a:lnTo>
                    <a:pt x="179659" y="78199"/>
                  </a:lnTo>
                  <a:lnTo>
                    <a:pt x="251581" y="78199"/>
                  </a:lnTo>
                  <a:cubicBezTo>
                    <a:pt x="251787" y="78199"/>
                    <a:pt x="251969" y="78040"/>
                    <a:pt x="251969" y="77834"/>
                  </a:cubicBezTo>
                  <a:cubicBezTo>
                    <a:pt x="251969" y="77606"/>
                    <a:pt x="251787" y="77446"/>
                    <a:pt x="251581" y="77446"/>
                  </a:cubicBezTo>
                  <a:lnTo>
                    <a:pt x="179978" y="77446"/>
                  </a:lnTo>
                  <a:lnTo>
                    <a:pt x="125517" y="22962"/>
                  </a:lnTo>
                  <a:lnTo>
                    <a:pt x="89499" y="22962"/>
                  </a:lnTo>
                  <a:lnTo>
                    <a:pt x="665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9"/>
            <p:cNvSpPr/>
            <p:nvPr/>
          </p:nvSpPr>
          <p:spPr>
            <a:xfrm>
              <a:off x="1631600" y="1974425"/>
              <a:ext cx="6160000" cy="1095650"/>
            </a:xfrm>
            <a:custGeom>
              <a:rect b="b" l="l" r="r" t="t"/>
              <a:pathLst>
                <a:path extrusionOk="0" h="43826" w="246400">
                  <a:moveTo>
                    <a:pt x="183" y="1"/>
                  </a:moveTo>
                  <a:cubicBezTo>
                    <a:pt x="69" y="1"/>
                    <a:pt x="0" y="92"/>
                    <a:pt x="0" y="206"/>
                  </a:cubicBezTo>
                  <a:cubicBezTo>
                    <a:pt x="0" y="298"/>
                    <a:pt x="69" y="389"/>
                    <a:pt x="183" y="389"/>
                  </a:cubicBezTo>
                  <a:lnTo>
                    <a:pt x="61286" y="389"/>
                  </a:lnTo>
                  <a:lnTo>
                    <a:pt x="104723" y="43825"/>
                  </a:lnTo>
                  <a:lnTo>
                    <a:pt x="165210" y="43825"/>
                  </a:lnTo>
                  <a:lnTo>
                    <a:pt x="207414" y="1599"/>
                  </a:lnTo>
                  <a:lnTo>
                    <a:pt x="246217" y="1599"/>
                  </a:lnTo>
                  <a:cubicBezTo>
                    <a:pt x="246308" y="1599"/>
                    <a:pt x="246400" y="1507"/>
                    <a:pt x="246400" y="1416"/>
                  </a:cubicBezTo>
                  <a:cubicBezTo>
                    <a:pt x="246400" y="1302"/>
                    <a:pt x="246308" y="1233"/>
                    <a:pt x="246217" y="1233"/>
                  </a:cubicBezTo>
                  <a:lnTo>
                    <a:pt x="207254" y="1233"/>
                  </a:lnTo>
                  <a:lnTo>
                    <a:pt x="165050" y="43437"/>
                  </a:lnTo>
                  <a:lnTo>
                    <a:pt x="104883" y="43437"/>
                  </a:lnTo>
                  <a:lnTo>
                    <a:pt x="6144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9"/>
            <p:cNvSpPr/>
            <p:nvPr/>
          </p:nvSpPr>
          <p:spPr>
            <a:xfrm>
              <a:off x="1978550" y="331575"/>
              <a:ext cx="4691750" cy="1289675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9"/>
            <p:cNvSpPr/>
            <p:nvPr/>
          </p:nvSpPr>
          <p:spPr>
            <a:xfrm>
              <a:off x="937150" y="2104550"/>
              <a:ext cx="6622775" cy="1510475"/>
            </a:xfrm>
            <a:custGeom>
              <a:rect b="b" l="l" r="r" t="t"/>
              <a:pathLst>
                <a:path extrusionOk="0" h="60419" w="264911">
                  <a:moveTo>
                    <a:pt x="183" y="0"/>
                  </a:moveTo>
                  <a:cubicBezTo>
                    <a:pt x="91" y="0"/>
                    <a:pt x="0" y="69"/>
                    <a:pt x="0" y="183"/>
                  </a:cubicBezTo>
                  <a:cubicBezTo>
                    <a:pt x="0" y="297"/>
                    <a:pt x="91" y="365"/>
                    <a:pt x="183" y="365"/>
                  </a:cubicBezTo>
                  <a:lnTo>
                    <a:pt x="57177" y="365"/>
                  </a:lnTo>
                  <a:lnTo>
                    <a:pt x="70941" y="14129"/>
                  </a:lnTo>
                  <a:lnTo>
                    <a:pt x="129214" y="14129"/>
                  </a:lnTo>
                  <a:lnTo>
                    <a:pt x="175504" y="60419"/>
                  </a:lnTo>
                  <a:lnTo>
                    <a:pt x="203419" y="60419"/>
                  </a:lnTo>
                  <a:lnTo>
                    <a:pt x="232316" y="31499"/>
                  </a:lnTo>
                  <a:lnTo>
                    <a:pt x="264705" y="31499"/>
                  </a:lnTo>
                  <a:cubicBezTo>
                    <a:pt x="264819" y="31499"/>
                    <a:pt x="264911" y="31430"/>
                    <a:pt x="264911" y="31316"/>
                  </a:cubicBezTo>
                  <a:cubicBezTo>
                    <a:pt x="264911" y="31225"/>
                    <a:pt x="264819" y="31134"/>
                    <a:pt x="264705" y="31134"/>
                  </a:cubicBezTo>
                  <a:lnTo>
                    <a:pt x="232156" y="31134"/>
                  </a:lnTo>
                  <a:lnTo>
                    <a:pt x="203259" y="60031"/>
                  </a:lnTo>
                  <a:lnTo>
                    <a:pt x="175664" y="60031"/>
                  </a:lnTo>
                  <a:lnTo>
                    <a:pt x="129374" y="13764"/>
                  </a:lnTo>
                  <a:lnTo>
                    <a:pt x="71101" y="13764"/>
                  </a:lnTo>
                  <a:lnTo>
                    <a:pt x="573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9"/>
            <p:cNvSpPr/>
            <p:nvPr/>
          </p:nvSpPr>
          <p:spPr>
            <a:xfrm>
              <a:off x="1664700" y="294775"/>
              <a:ext cx="3135650" cy="766675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9"/>
            <p:cNvSpPr/>
            <p:nvPr/>
          </p:nvSpPr>
          <p:spPr>
            <a:xfrm>
              <a:off x="100600" y="2193550"/>
              <a:ext cx="3410675" cy="530725"/>
            </a:xfrm>
            <a:custGeom>
              <a:rect b="b" l="l" r="r" t="t"/>
              <a:pathLst>
                <a:path extrusionOk="0" h="21229" w="136427">
                  <a:moveTo>
                    <a:pt x="20748" y="1"/>
                  </a:moveTo>
                  <a:lnTo>
                    <a:pt x="160" y="20589"/>
                  </a:lnTo>
                  <a:cubicBezTo>
                    <a:pt x="0" y="20726"/>
                    <a:pt x="0" y="20977"/>
                    <a:pt x="160" y="21114"/>
                  </a:cubicBezTo>
                  <a:cubicBezTo>
                    <a:pt x="228" y="21205"/>
                    <a:pt x="342" y="21228"/>
                    <a:pt x="434" y="21228"/>
                  </a:cubicBezTo>
                  <a:cubicBezTo>
                    <a:pt x="525" y="21228"/>
                    <a:pt x="616" y="21205"/>
                    <a:pt x="708" y="21114"/>
                  </a:cubicBezTo>
                  <a:lnTo>
                    <a:pt x="21045" y="777"/>
                  </a:lnTo>
                  <a:lnTo>
                    <a:pt x="85390" y="777"/>
                  </a:lnTo>
                  <a:lnTo>
                    <a:pt x="103307" y="18672"/>
                  </a:lnTo>
                  <a:lnTo>
                    <a:pt x="136039" y="18672"/>
                  </a:lnTo>
                  <a:cubicBezTo>
                    <a:pt x="136267" y="18672"/>
                    <a:pt x="136427" y="18512"/>
                    <a:pt x="136427" y="18307"/>
                  </a:cubicBezTo>
                  <a:cubicBezTo>
                    <a:pt x="136427" y="18078"/>
                    <a:pt x="136267" y="17919"/>
                    <a:pt x="136039" y="17919"/>
                  </a:cubicBezTo>
                  <a:lnTo>
                    <a:pt x="103627" y="17919"/>
                  </a:lnTo>
                  <a:lnTo>
                    <a:pt x="8570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9"/>
            <p:cNvSpPr/>
            <p:nvPr/>
          </p:nvSpPr>
          <p:spPr>
            <a:xfrm>
              <a:off x="106300" y="832600"/>
              <a:ext cx="2024625" cy="395475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9"/>
            <p:cNvSpPr/>
            <p:nvPr/>
          </p:nvSpPr>
          <p:spPr>
            <a:xfrm>
              <a:off x="24125" y="1108225"/>
              <a:ext cx="1654850" cy="513025"/>
            </a:xfrm>
            <a:custGeom>
              <a:rect b="b" l="l" r="r" t="t"/>
              <a:pathLst>
                <a:path extrusionOk="0" h="20521" w="66194">
                  <a:moveTo>
                    <a:pt x="183" y="0"/>
                  </a:moveTo>
                  <a:cubicBezTo>
                    <a:pt x="92" y="0"/>
                    <a:pt x="1" y="91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5245" y="388"/>
                  </a:lnTo>
                  <a:lnTo>
                    <a:pt x="45377" y="20520"/>
                  </a:lnTo>
                  <a:lnTo>
                    <a:pt x="66011" y="20520"/>
                  </a:lnTo>
                  <a:cubicBezTo>
                    <a:pt x="66103" y="20520"/>
                    <a:pt x="66194" y="20429"/>
                    <a:pt x="66194" y="20337"/>
                  </a:cubicBezTo>
                  <a:cubicBezTo>
                    <a:pt x="66194" y="20223"/>
                    <a:pt x="66103" y="20132"/>
                    <a:pt x="66011" y="20132"/>
                  </a:cubicBezTo>
                  <a:lnTo>
                    <a:pt x="45537" y="20132"/>
                  </a:lnTo>
                  <a:lnTo>
                    <a:pt x="25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9"/>
            <p:cNvSpPr/>
            <p:nvPr/>
          </p:nvSpPr>
          <p:spPr>
            <a:xfrm>
              <a:off x="24125" y="1371850"/>
              <a:ext cx="979225" cy="451975"/>
            </a:xfrm>
            <a:custGeom>
              <a:rect b="b" l="l" r="r" t="t"/>
              <a:pathLst>
                <a:path extrusionOk="0" h="18079" w="39169">
                  <a:moveTo>
                    <a:pt x="183" y="0"/>
                  </a:moveTo>
                  <a:cubicBezTo>
                    <a:pt x="92" y="0"/>
                    <a:pt x="1" y="92"/>
                    <a:pt x="1" y="206"/>
                  </a:cubicBezTo>
                  <a:cubicBezTo>
                    <a:pt x="1" y="297"/>
                    <a:pt x="92" y="388"/>
                    <a:pt x="183" y="388"/>
                  </a:cubicBezTo>
                  <a:lnTo>
                    <a:pt x="21182" y="388"/>
                  </a:lnTo>
                  <a:lnTo>
                    <a:pt x="38826" y="18010"/>
                  </a:lnTo>
                  <a:cubicBezTo>
                    <a:pt x="38849" y="18055"/>
                    <a:pt x="38895" y="18078"/>
                    <a:pt x="38940" y="18078"/>
                  </a:cubicBezTo>
                  <a:cubicBezTo>
                    <a:pt x="39009" y="18078"/>
                    <a:pt x="39055" y="18055"/>
                    <a:pt x="39077" y="18010"/>
                  </a:cubicBezTo>
                  <a:cubicBezTo>
                    <a:pt x="39169" y="17941"/>
                    <a:pt x="39169" y="17827"/>
                    <a:pt x="39077" y="17736"/>
                  </a:cubicBezTo>
                  <a:lnTo>
                    <a:pt x="213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9"/>
            <p:cNvSpPr/>
            <p:nvPr/>
          </p:nvSpPr>
          <p:spPr>
            <a:xfrm>
              <a:off x="5585500" y="1408375"/>
              <a:ext cx="1529900" cy="580350"/>
            </a:xfrm>
            <a:custGeom>
              <a:rect b="b" l="l" r="r" t="t"/>
              <a:pathLst>
                <a:path extrusionOk="0" h="23214" w="61196">
                  <a:moveTo>
                    <a:pt x="49121" y="0"/>
                  </a:moveTo>
                  <a:lnTo>
                    <a:pt x="26661" y="22460"/>
                  </a:lnTo>
                  <a:lnTo>
                    <a:pt x="389" y="22460"/>
                  </a:lnTo>
                  <a:cubicBezTo>
                    <a:pt x="161" y="22460"/>
                    <a:pt x="1" y="22620"/>
                    <a:pt x="1" y="22848"/>
                  </a:cubicBezTo>
                  <a:cubicBezTo>
                    <a:pt x="1" y="23054"/>
                    <a:pt x="161" y="23214"/>
                    <a:pt x="389" y="23214"/>
                  </a:cubicBezTo>
                  <a:lnTo>
                    <a:pt x="26980" y="23214"/>
                  </a:lnTo>
                  <a:lnTo>
                    <a:pt x="49441" y="776"/>
                  </a:lnTo>
                  <a:lnTo>
                    <a:pt x="60808" y="776"/>
                  </a:lnTo>
                  <a:cubicBezTo>
                    <a:pt x="61013" y="776"/>
                    <a:pt x="61196" y="594"/>
                    <a:pt x="61196" y="388"/>
                  </a:cubicBezTo>
                  <a:cubicBezTo>
                    <a:pt x="61196" y="183"/>
                    <a:pt x="61013" y="0"/>
                    <a:pt x="60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9"/>
            <p:cNvSpPr/>
            <p:nvPr/>
          </p:nvSpPr>
          <p:spPr>
            <a:xfrm>
              <a:off x="5953000" y="35431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5022" y="1416"/>
                    <a:pt x="5022" y="2694"/>
                  </a:cubicBezTo>
                  <a:cubicBezTo>
                    <a:pt x="5022" y="3949"/>
                    <a:pt x="3972" y="4999"/>
                    <a:pt x="2694" y="4999"/>
                  </a:cubicBezTo>
                  <a:cubicBezTo>
                    <a:pt x="1416" y="4999"/>
                    <a:pt x="388" y="3949"/>
                    <a:pt x="388" y="2694"/>
                  </a:cubicBezTo>
                  <a:cubicBezTo>
                    <a:pt x="388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187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187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9"/>
            <p:cNvSpPr/>
            <p:nvPr/>
          </p:nvSpPr>
          <p:spPr>
            <a:xfrm>
              <a:off x="5976400" y="356650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58"/>
                  </a:cubicBezTo>
                  <a:cubicBezTo>
                    <a:pt x="0" y="2717"/>
                    <a:pt x="799" y="3493"/>
                    <a:pt x="1758" y="3493"/>
                  </a:cubicBezTo>
                  <a:cubicBezTo>
                    <a:pt x="2739" y="3493"/>
                    <a:pt x="3515" y="2717"/>
                    <a:pt x="3515" y="1758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9"/>
            <p:cNvSpPr/>
            <p:nvPr/>
          </p:nvSpPr>
          <p:spPr>
            <a:xfrm>
              <a:off x="5421175" y="22563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2"/>
                    <a:pt x="3972" y="5022"/>
                    <a:pt x="2694" y="5022"/>
                  </a:cubicBezTo>
                  <a:cubicBezTo>
                    <a:pt x="1415" y="5022"/>
                    <a:pt x="365" y="3972"/>
                    <a:pt x="365" y="2694"/>
                  </a:cubicBezTo>
                  <a:cubicBezTo>
                    <a:pt x="365" y="1416"/>
                    <a:pt x="1415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9"/>
            <p:cNvSpPr/>
            <p:nvPr/>
          </p:nvSpPr>
          <p:spPr>
            <a:xfrm>
              <a:off x="5444575" y="22797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0"/>
                  </a:moveTo>
                  <a:cubicBezTo>
                    <a:pt x="776" y="0"/>
                    <a:pt x="0" y="799"/>
                    <a:pt x="0" y="1758"/>
                  </a:cubicBezTo>
                  <a:cubicBezTo>
                    <a:pt x="0" y="2739"/>
                    <a:pt x="776" y="3516"/>
                    <a:pt x="1758" y="3516"/>
                  </a:cubicBezTo>
                  <a:cubicBezTo>
                    <a:pt x="2716" y="3516"/>
                    <a:pt x="3515" y="2739"/>
                    <a:pt x="3515" y="1758"/>
                  </a:cubicBezTo>
                  <a:cubicBezTo>
                    <a:pt x="3515" y="799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9"/>
            <p:cNvSpPr/>
            <p:nvPr/>
          </p:nvSpPr>
          <p:spPr>
            <a:xfrm>
              <a:off x="5459400" y="1912225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66"/>
                    <a:pt x="2694" y="366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9"/>
            <p:cNvSpPr/>
            <p:nvPr/>
          </p:nvSpPr>
          <p:spPr>
            <a:xfrm>
              <a:off x="5482800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99" y="1"/>
                    <a:pt x="0" y="777"/>
                    <a:pt x="0" y="1758"/>
                  </a:cubicBezTo>
                  <a:cubicBezTo>
                    <a:pt x="0" y="2717"/>
                    <a:pt x="799" y="3516"/>
                    <a:pt x="1758" y="3516"/>
                  </a:cubicBezTo>
                  <a:cubicBezTo>
                    <a:pt x="2739" y="3516"/>
                    <a:pt x="3515" y="2717"/>
                    <a:pt x="3515" y="1758"/>
                  </a:cubicBezTo>
                  <a:cubicBezTo>
                    <a:pt x="3515" y="777"/>
                    <a:pt x="2739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9"/>
            <p:cNvSpPr/>
            <p:nvPr/>
          </p:nvSpPr>
          <p:spPr>
            <a:xfrm>
              <a:off x="4736975" y="1935625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7" y="1"/>
                    <a:pt x="1" y="777"/>
                    <a:pt x="1" y="1758"/>
                  </a:cubicBezTo>
                  <a:cubicBezTo>
                    <a:pt x="1" y="2717"/>
                    <a:pt x="777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9"/>
            <p:cNvSpPr/>
            <p:nvPr/>
          </p:nvSpPr>
          <p:spPr>
            <a:xfrm>
              <a:off x="7044625" y="2632950"/>
              <a:ext cx="87900" cy="87325"/>
            </a:xfrm>
            <a:custGeom>
              <a:rect b="b" l="l" r="r" t="t"/>
              <a:pathLst>
                <a:path extrusionOk="0" h="3493" w="3516">
                  <a:moveTo>
                    <a:pt x="1758" y="0"/>
                  </a:moveTo>
                  <a:cubicBezTo>
                    <a:pt x="799" y="0"/>
                    <a:pt x="0" y="776"/>
                    <a:pt x="0" y="1735"/>
                  </a:cubicBezTo>
                  <a:cubicBezTo>
                    <a:pt x="0" y="2716"/>
                    <a:pt x="799" y="3493"/>
                    <a:pt x="1758" y="3493"/>
                  </a:cubicBezTo>
                  <a:cubicBezTo>
                    <a:pt x="2739" y="3493"/>
                    <a:pt x="3515" y="2716"/>
                    <a:pt x="3515" y="1735"/>
                  </a:cubicBezTo>
                  <a:cubicBezTo>
                    <a:pt x="3515" y="776"/>
                    <a:pt x="2739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9"/>
            <p:cNvSpPr/>
            <p:nvPr/>
          </p:nvSpPr>
          <p:spPr>
            <a:xfrm>
              <a:off x="4222850" y="1085400"/>
              <a:ext cx="134675" cy="134675"/>
            </a:xfrm>
            <a:custGeom>
              <a:rect b="b" l="l" r="r" t="t"/>
              <a:pathLst>
                <a:path extrusionOk="0" h="5387" w="5387">
                  <a:moveTo>
                    <a:pt x="2694" y="388"/>
                  </a:moveTo>
                  <a:cubicBezTo>
                    <a:pt x="3972" y="388"/>
                    <a:pt x="5022" y="1415"/>
                    <a:pt x="5022" y="2694"/>
                  </a:cubicBezTo>
                  <a:cubicBezTo>
                    <a:pt x="5022" y="3972"/>
                    <a:pt x="3972" y="4999"/>
                    <a:pt x="2694" y="4999"/>
                  </a:cubicBezTo>
                  <a:cubicBezTo>
                    <a:pt x="1415" y="4999"/>
                    <a:pt x="388" y="3972"/>
                    <a:pt x="388" y="2694"/>
                  </a:cubicBezTo>
                  <a:cubicBezTo>
                    <a:pt x="388" y="1415"/>
                    <a:pt x="1415" y="388"/>
                    <a:pt x="2694" y="388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7"/>
                    <a:pt x="1210" y="5387"/>
                    <a:pt x="2694" y="5387"/>
                  </a:cubicBezTo>
                  <a:cubicBezTo>
                    <a:pt x="4177" y="5387"/>
                    <a:pt x="5387" y="4177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9"/>
            <p:cNvSpPr/>
            <p:nvPr/>
          </p:nvSpPr>
          <p:spPr>
            <a:xfrm>
              <a:off x="4246800" y="1108775"/>
              <a:ext cx="87350" cy="87925"/>
            </a:xfrm>
            <a:custGeom>
              <a:rect b="b" l="l" r="r" t="t"/>
              <a:pathLst>
                <a:path extrusionOk="0" h="3517" w="3494">
                  <a:moveTo>
                    <a:pt x="1736" y="1"/>
                  </a:moveTo>
                  <a:cubicBezTo>
                    <a:pt x="777" y="1"/>
                    <a:pt x="1" y="800"/>
                    <a:pt x="1" y="1759"/>
                  </a:cubicBezTo>
                  <a:cubicBezTo>
                    <a:pt x="1" y="2717"/>
                    <a:pt x="777" y="3516"/>
                    <a:pt x="1736" y="3516"/>
                  </a:cubicBezTo>
                  <a:cubicBezTo>
                    <a:pt x="2717" y="3516"/>
                    <a:pt x="3493" y="2717"/>
                    <a:pt x="3493" y="1759"/>
                  </a:cubicBezTo>
                  <a:cubicBezTo>
                    <a:pt x="3493" y="800"/>
                    <a:pt x="2717" y="1"/>
                    <a:pt x="17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9"/>
            <p:cNvSpPr/>
            <p:nvPr/>
          </p:nvSpPr>
          <p:spPr>
            <a:xfrm>
              <a:off x="3502700" y="258500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89"/>
                  </a:moveTo>
                  <a:cubicBezTo>
                    <a:pt x="3972" y="389"/>
                    <a:pt x="4999" y="1416"/>
                    <a:pt x="4999" y="2694"/>
                  </a:cubicBezTo>
                  <a:cubicBezTo>
                    <a:pt x="4999" y="3973"/>
                    <a:pt x="3972" y="5000"/>
                    <a:pt x="2694" y="5000"/>
                  </a:cubicBezTo>
                  <a:cubicBezTo>
                    <a:pt x="1416" y="5000"/>
                    <a:pt x="389" y="3973"/>
                    <a:pt x="389" y="2694"/>
                  </a:cubicBezTo>
                  <a:cubicBezTo>
                    <a:pt x="389" y="1416"/>
                    <a:pt x="1416" y="389"/>
                    <a:pt x="2694" y="389"/>
                  </a:cubicBezTo>
                  <a:close/>
                  <a:moveTo>
                    <a:pt x="2694" y="1"/>
                  </a:moveTo>
                  <a:cubicBezTo>
                    <a:pt x="1210" y="1"/>
                    <a:pt x="1" y="1211"/>
                    <a:pt x="1" y="2694"/>
                  </a:cubicBezTo>
                  <a:cubicBezTo>
                    <a:pt x="1" y="4178"/>
                    <a:pt x="1210" y="5388"/>
                    <a:pt x="2694" y="5388"/>
                  </a:cubicBezTo>
                  <a:cubicBezTo>
                    <a:pt x="4178" y="5388"/>
                    <a:pt x="5387" y="4178"/>
                    <a:pt x="5387" y="2694"/>
                  </a:cubicBezTo>
                  <a:cubicBezTo>
                    <a:pt x="5387" y="1211"/>
                    <a:pt x="4178" y="1"/>
                    <a:pt x="269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9"/>
            <p:cNvSpPr/>
            <p:nvPr/>
          </p:nvSpPr>
          <p:spPr>
            <a:xfrm>
              <a:off x="3526100" y="2608400"/>
              <a:ext cx="87900" cy="87900"/>
            </a:xfrm>
            <a:custGeom>
              <a:rect b="b" l="l" r="r" t="t"/>
              <a:pathLst>
                <a:path extrusionOk="0" h="3516" w="3516">
                  <a:moveTo>
                    <a:pt x="1758" y="1"/>
                  </a:moveTo>
                  <a:cubicBezTo>
                    <a:pt x="776" y="1"/>
                    <a:pt x="0" y="777"/>
                    <a:pt x="0" y="1758"/>
                  </a:cubicBezTo>
                  <a:cubicBezTo>
                    <a:pt x="0" y="2717"/>
                    <a:pt x="776" y="3516"/>
                    <a:pt x="1758" y="3516"/>
                  </a:cubicBezTo>
                  <a:cubicBezTo>
                    <a:pt x="2717" y="3516"/>
                    <a:pt x="3516" y="2717"/>
                    <a:pt x="3516" y="1758"/>
                  </a:cubicBezTo>
                  <a:cubicBezTo>
                    <a:pt x="3516" y="777"/>
                    <a:pt x="2717" y="1"/>
                    <a:pt x="17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9"/>
            <p:cNvSpPr/>
            <p:nvPr/>
          </p:nvSpPr>
          <p:spPr>
            <a:xfrm>
              <a:off x="2281550" y="1156150"/>
              <a:ext cx="134700" cy="134700"/>
            </a:xfrm>
            <a:custGeom>
              <a:rect b="b" l="l" r="r" t="t"/>
              <a:pathLst>
                <a:path extrusionOk="0" h="5388" w="5388">
                  <a:moveTo>
                    <a:pt x="2694" y="366"/>
                  </a:moveTo>
                  <a:cubicBezTo>
                    <a:pt x="3972" y="366"/>
                    <a:pt x="4999" y="1416"/>
                    <a:pt x="4999" y="2694"/>
                  </a:cubicBezTo>
                  <a:cubicBezTo>
                    <a:pt x="4999" y="3972"/>
                    <a:pt x="3972" y="4999"/>
                    <a:pt x="2694" y="4999"/>
                  </a:cubicBezTo>
                  <a:cubicBezTo>
                    <a:pt x="1416" y="4999"/>
                    <a:pt x="366" y="3972"/>
                    <a:pt x="366" y="2694"/>
                  </a:cubicBezTo>
                  <a:cubicBezTo>
                    <a:pt x="366" y="1416"/>
                    <a:pt x="1416" y="366"/>
                    <a:pt x="2694" y="366"/>
                  </a:cubicBezTo>
                  <a:close/>
                  <a:moveTo>
                    <a:pt x="2694" y="0"/>
                  </a:moveTo>
                  <a:cubicBezTo>
                    <a:pt x="1210" y="0"/>
                    <a:pt x="0" y="1210"/>
                    <a:pt x="0" y="2694"/>
                  </a:cubicBezTo>
                  <a:cubicBezTo>
                    <a:pt x="0" y="4178"/>
                    <a:pt x="1210" y="5387"/>
                    <a:pt x="2694" y="5387"/>
                  </a:cubicBezTo>
                  <a:cubicBezTo>
                    <a:pt x="4177" y="5387"/>
                    <a:pt x="5387" y="4178"/>
                    <a:pt x="5387" y="2694"/>
                  </a:cubicBezTo>
                  <a:cubicBezTo>
                    <a:pt x="5387" y="1210"/>
                    <a:pt x="4177" y="0"/>
                    <a:pt x="26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9"/>
            <p:cNvSpPr/>
            <p:nvPr/>
          </p:nvSpPr>
          <p:spPr>
            <a:xfrm>
              <a:off x="2304950" y="1179550"/>
              <a:ext cx="87325" cy="87900"/>
            </a:xfrm>
            <a:custGeom>
              <a:rect b="b" l="l" r="r" t="t"/>
              <a:pathLst>
                <a:path extrusionOk="0" h="3516" w="3493">
                  <a:moveTo>
                    <a:pt x="1758" y="0"/>
                  </a:moveTo>
                  <a:cubicBezTo>
                    <a:pt x="776" y="0"/>
                    <a:pt x="0" y="776"/>
                    <a:pt x="0" y="1758"/>
                  </a:cubicBezTo>
                  <a:cubicBezTo>
                    <a:pt x="0" y="2717"/>
                    <a:pt x="776" y="3515"/>
                    <a:pt x="1758" y="3515"/>
                  </a:cubicBezTo>
                  <a:cubicBezTo>
                    <a:pt x="2716" y="3515"/>
                    <a:pt x="3493" y="2717"/>
                    <a:pt x="3493" y="1758"/>
                  </a:cubicBezTo>
                  <a:cubicBezTo>
                    <a:pt x="3493" y="776"/>
                    <a:pt x="2716" y="0"/>
                    <a:pt x="17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9"/>
            <p:cNvSpPr/>
            <p:nvPr/>
          </p:nvSpPr>
          <p:spPr>
            <a:xfrm>
              <a:off x="1577950" y="1004925"/>
              <a:ext cx="94750" cy="94750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9"/>
            <p:cNvSpPr/>
            <p:nvPr/>
          </p:nvSpPr>
          <p:spPr>
            <a:xfrm>
              <a:off x="1595075" y="1022050"/>
              <a:ext cx="59950" cy="59950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9"/>
            <p:cNvSpPr/>
            <p:nvPr/>
          </p:nvSpPr>
          <p:spPr>
            <a:xfrm>
              <a:off x="2892125" y="11704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310" y="4246"/>
                    <a:pt x="4246" y="3287"/>
                    <a:pt x="4246" y="2123"/>
                  </a:cubicBezTo>
                  <a:cubicBezTo>
                    <a:pt x="4246" y="936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9"/>
            <p:cNvSpPr/>
            <p:nvPr/>
          </p:nvSpPr>
          <p:spPr>
            <a:xfrm>
              <a:off x="7004675" y="136615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36" y="0"/>
                    <a:pt x="0" y="959"/>
                    <a:pt x="0" y="2123"/>
                  </a:cubicBezTo>
                  <a:cubicBezTo>
                    <a:pt x="0" y="3310"/>
                    <a:pt x="936" y="4246"/>
                    <a:pt x="2123" y="4246"/>
                  </a:cubicBezTo>
                  <a:cubicBezTo>
                    <a:pt x="3287" y="4246"/>
                    <a:pt x="4246" y="3310"/>
                    <a:pt x="4246" y="2123"/>
                  </a:cubicBezTo>
                  <a:cubicBezTo>
                    <a:pt x="4246" y="959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9"/>
            <p:cNvSpPr/>
            <p:nvPr/>
          </p:nvSpPr>
          <p:spPr>
            <a:xfrm>
              <a:off x="6446600" y="2270600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59"/>
                    <a:pt x="0" y="2123"/>
                  </a:cubicBezTo>
                  <a:cubicBezTo>
                    <a:pt x="0" y="3310"/>
                    <a:pt x="959" y="4246"/>
                    <a:pt x="2123" y="4246"/>
                  </a:cubicBezTo>
                  <a:cubicBezTo>
                    <a:pt x="3310" y="4246"/>
                    <a:pt x="4246" y="3310"/>
                    <a:pt x="4246" y="2123"/>
                  </a:cubicBezTo>
                  <a:cubicBezTo>
                    <a:pt x="4246" y="959"/>
                    <a:pt x="3310" y="0"/>
                    <a:pt x="2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9"/>
            <p:cNvSpPr/>
            <p:nvPr/>
          </p:nvSpPr>
          <p:spPr>
            <a:xfrm>
              <a:off x="6258275" y="3300575"/>
              <a:ext cx="69650" cy="69650"/>
            </a:xfrm>
            <a:custGeom>
              <a:rect b="b" l="l" r="r" t="t"/>
              <a:pathLst>
                <a:path extrusionOk="0" h="2786" w="2786">
                  <a:moveTo>
                    <a:pt x="1393" y="1"/>
                  </a:moveTo>
                  <a:cubicBezTo>
                    <a:pt x="617" y="1"/>
                    <a:pt x="1" y="617"/>
                    <a:pt x="1" y="1393"/>
                  </a:cubicBezTo>
                  <a:cubicBezTo>
                    <a:pt x="1" y="2146"/>
                    <a:pt x="617" y="2786"/>
                    <a:pt x="1393" y="2786"/>
                  </a:cubicBezTo>
                  <a:cubicBezTo>
                    <a:pt x="2169" y="2786"/>
                    <a:pt x="2786" y="2146"/>
                    <a:pt x="2786" y="1393"/>
                  </a:cubicBezTo>
                  <a:cubicBezTo>
                    <a:pt x="2786" y="617"/>
                    <a:pt x="2169" y="1"/>
                    <a:pt x="13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9"/>
            <p:cNvSpPr/>
            <p:nvPr/>
          </p:nvSpPr>
          <p:spPr>
            <a:xfrm>
              <a:off x="4746100" y="3030675"/>
              <a:ext cx="69650" cy="69075"/>
            </a:xfrm>
            <a:custGeom>
              <a:rect b="b" l="l" r="r" t="t"/>
              <a:pathLst>
                <a:path extrusionOk="0" h="2763" w="2786">
                  <a:moveTo>
                    <a:pt x="1393" y="0"/>
                  </a:moveTo>
                  <a:cubicBezTo>
                    <a:pt x="617" y="0"/>
                    <a:pt x="1" y="617"/>
                    <a:pt x="1" y="1393"/>
                  </a:cubicBezTo>
                  <a:cubicBezTo>
                    <a:pt x="1" y="2146"/>
                    <a:pt x="617" y="2762"/>
                    <a:pt x="1393" y="2762"/>
                  </a:cubicBezTo>
                  <a:cubicBezTo>
                    <a:pt x="2169" y="2762"/>
                    <a:pt x="2786" y="2146"/>
                    <a:pt x="2786" y="1393"/>
                  </a:cubicBezTo>
                  <a:cubicBezTo>
                    <a:pt x="2786" y="617"/>
                    <a:pt x="2169" y="0"/>
                    <a:pt x="1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9"/>
            <p:cNvSpPr/>
            <p:nvPr/>
          </p:nvSpPr>
          <p:spPr>
            <a:xfrm>
              <a:off x="5111875" y="1378700"/>
              <a:ext cx="106175" cy="106150"/>
            </a:xfrm>
            <a:custGeom>
              <a:rect b="b" l="l" r="r" t="t"/>
              <a:pathLst>
                <a:path extrusionOk="0" h="4246" w="4247">
                  <a:moveTo>
                    <a:pt x="2124" y="0"/>
                  </a:moveTo>
                  <a:cubicBezTo>
                    <a:pt x="960" y="0"/>
                    <a:pt x="1" y="959"/>
                    <a:pt x="1" y="2123"/>
                  </a:cubicBezTo>
                  <a:cubicBezTo>
                    <a:pt x="1" y="3310"/>
                    <a:pt x="960" y="4246"/>
                    <a:pt x="2124" y="4246"/>
                  </a:cubicBezTo>
                  <a:cubicBezTo>
                    <a:pt x="3288" y="4246"/>
                    <a:pt x="4246" y="3310"/>
                    <a:pt x="4246" y="2123"/>
                  </a:cubicBezTo>
                  <a:cubicBezTo>
                    <a:pt x="4246" y="959"/>
                    <a:pt x="3288" y="0"/>
                    <a:pt x="21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9"/>
            <p:cNvSpPr/>
            <p:nvPr/>
          </p:nvSpPr>
          <p:spPr>
            <a:xfrm>
              <a:off x="5692225" y="1404950"/>
              <a:ext cx="75350" cy="74775"/>
            </a:xfrm>
            <a:custGeom>
              <a:rect b="b" l="l" r="r" t="t"/>
              <a:pathLst>
                <a:path extrusionOk="0" h="2991" w="3014">
                  <a:moveTo>
                    <a:pt x="1507" y="0"/>
                  </a:moveTo>
                  <a:cubicBezTo>
                    <a:pt x="685" y="0"/>
                    <a:pt x="0" y="662"/>
                    <a:pt x="0" y="1507"/>
                  </a:cubicBezTo>
                  <a:cubicBezTo>
                    <a:pt x="0" y="2328"/>
                    <a:pt x="685" y="2990"/>
                    <a:pt x="1507" y="2990"/>
                  </a:cubicBezTo>
                  <a:cubicBezTo>
                    <a:pt x="2328" y="2990"/>
                    <a:pt x="3013" y="2328"/>
                    <a:pt x="3013" y="1507"/>
                  </a:cubicBezTo>
                  <a:cubicBezTo>
                    <a:pt x="3013" y="662"/>
                    <a:pt x="2328" y="0"/>
                    <a:pt x="15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9"/>
            <p:cNvSpPr/>
            <p:nvPr/>
          </p:nvSpPr>
          <p:spPr>
            <a:xfrm>
              <a:off x="5821750" y="1469425"/>
              <a:ext cx="79350" cy="79350"/>
            </a:xfrm>
            <a:custGeom>
              <a:rect b="b" l="l" r="r" t="t"/>
              <a:pathLst>
                <a:path extrusionOk="0" h="3174" w="3174">
                  <a:moveTo>
                    <a:pt x="1598" y="1"/>
                  </a:moveTo>
                  <a:cubicBezTo>
                    <a:pt x="708" y="1"/>
                    <a:pt x="1" y="708"/>
                    <a:pt x="1" y="1575"/>
                  </a:cubicBezTo>
                  <a:cubicBezTo>
                    <a:pt x="1" y="2466"/>
                    <a:pt x="708" y="3173"/>
                    <a:pt x="1598" y="3173"/>
                  </a:cubicBezTo>
                  <a:cubicBezTo>
                    <a:pt x="2466" y="3173"/>
                    <a:pt x="3173" y="2466"/>
                    <a:pt x="3173" y="1575"/>
                  </a:cubicBezTo>
                  <a:cubicBezTo>
                    <a:pt x="3173" y="708"/>
                    <a:pt x="2466" y="1"/>
                    <a:pt x="1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9"/>
            <p:cNvSpPr/>
            <p:nvPr/>
          </p:nvSpPr>
          <p:spPr>
            <a:xfrm>
              <a:off x="3572900" y="2384150"/>
              <a:ext cx="139825" cy="139250"/>
            </a:xfrm>
            <a:custGeom>
              <a:rect b="b" l="l" r="r" t="t"/>
              <a:pathLst>
                <a:path extrusionOk="0" h="5570" w="5593">
                  <a:moveTo>
                    <a:pt x="2808" y="0"/>
                  </a:moveTo>
                  <a:cubicBezTo>
                    <a:pt x="1255" y="0"/>
                    <a:pt x="0" y="1233"/>
                    <a:pt x="0" y="2785"/>
                  </a:cubicBezTo>
                  <a:cubicBezTo>
                    <a:pt x="0" y="4314"/>
                    <a:pt x="1255" y="5570"/>
                    <a:pt x="2808" y="5570"/>
                  </a:cubicBezTo>
                  <a:cubicBezTo>
                    <a:pt x="4337" y="5570"/>
                    <a:pt x="5592" y="4314"/>
                    <a:pt x="5592" y="2785"/>
                  </a:cubicBezTo>
                  <a:cubicBezTo>
                    <a:pt x="5592" y="1233"/>
                    <a:pt x="4337" y="0"/>
                    <a:pt x="28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9"/>
            <p:cNvSpPr/>
            <p:nvPr/>
          </p:nvSpPr>
          <p:spPr>
            <a:xfrm>
              <a:off x="5419450" y="2995300"/>
              <a:ext cx="139825" cy="139825"/>
            </a:xfrm>
            <a:custGeom>
              <a:rect b="b" l="l" r="r" t="t"/>
              <a:pathLst>
                <a:path extrusionOk="0" h="5593" w="5593">
                  <a:moveTo>
                    <a:pt x="2785" y="0"/>
                  </a:moveTo>
                  <a:cubicBezTo>
                    <a:pt x="1256" y="0"/>
                    <a:pt x="1" y="1256"/>
                    <a:pt x="1" y="2808"/>
                  </a:cubicBezTo>
                  <a:cubicBezTo>
                    <a:pt x="1" y="4337"/>
                    <a:pt x="1256" y="5592"/>
                    <a:pt x="2785" y="5592"/>
                  </a:cubicBezTo>
                  <a:cubicBezTo>
                    <a:pt x="4338" y="5592"/>
                    <a:pt x="5593" y="4337"/>
                    <a:pt x="5593" y="2808"/>
                  </a:cubicBezTo>
                  <a:cubicBezTo>
                    <a:pt x="5593" y="1256"/>
                    <a:pt x="4338" y="0"/>
                    <a:pt x="27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9"/>
            <p:cNvSpPr/>
            <p:nvPr/>
          </p:nvSpPr>
          <p:spPr>
            <a:xfrm>
              <a:off x="3311550" y="1787275"/>
              <a:ext cx="65075" cy="65075"/>
            </a:xfrm>
            <a:custGeom>
              <a:rect b="b" l="l" r="r" t="t"/>
              <a:pathLst>
                <a:path extrusionOk="0" h="2603" w="2603">
                  <a:moveTo>
                    <a:pt x="1301" y="0"/>
                  </a:moveTo>
                  <a:cubicBezTo>
                    <a:pt x="594" y="0"/>
                    <a:pt x="0" y="571"/>
                    <a:pt x="0" y="1301"/>
                  </a:cubicBezTo>
                  <a:cubicBezTo>
                    <a:pt x="0" y="2009"/>
                    <a:pt x="594" y="2602"/>
                    <a:pt x="1301" y="2602"/>
                  </a:cubicBezTo>
                  <a:cubicBezTo>
                    <a:pt x="2009" y="2602"/>
                    <a:pt x="2602" y="2009"/>
                    <a:pt x="2602" y="1301"/>
                  </a:cubicBezTo>
                  <a:cubicBezTo>
                    <a:pt x="2602" y="571"/>
                    <a:pt x="2009" y="0"/>
                    <a:pt x="13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9"/>
            <p:cNvSpPr/>
            <p:nvPr/>
          </p:nvSpPr>
          <p:spPr>
            <a:xfrm>
              <a:off x="3501550" y="1519075"/>
              <a:ext cx="143825" cy="144400"/>
            </a:xfrm>
            <a:custGeom>
              <a:rect b="b" l="l" r="r" t="t"/>
              <a:pathLst>
                <a:path extrusionOk="0" h="5776" w="5753">
                  <a:moveTo>
                    <a:pt x="2877" y="388"/>
                  </a:moveTo>
                  <a:cubicBezTo>
                    <a:pt x="4246" y="388"/>
                    <a:pt x="5388" y="1507"/>
                    <a:pt x="5388" y="2899"/>
                  </a:cubicBezTo>
                  <a:cubicBezTo>
                    <a:pt x="5388" y="4269"/>
                    <a:pt x="4246" y="5410"/>
                    <a:pt x="2877" y="5410"/>
                  </a:cubicBezTo>
                  <a:cubicBezTo>
                    <a:pt x="1485" y="5410"/>
                    <a:pt x="366" y="4269"/>
                    <a:pt x="366" y="2899"/>
                  </a:cubicBezTo>
                  <a:cubicBezTo>
                    <a:pt x="366" y="1507"/>
                    <a:pt x="1485" y="388"/>
                    <a:pt x="2877" y="388"/>
                  </a:cubicBezTo>
                  <a:close/>
                  <a:moveTo>
                    <a:pt x="2877" y="0"/>
                  </a:moveTo>
                  <a:cubicBezTo>
                    <a:pt x="1279" y="0"/>
                    <a:pt x="1" y="1301"/>
                    <a:pt x="1" y="2899"/>
                  </a:cubicBezTo>
                  <a:cubicBezTo>
                    <a:pt x="1" y="4497"/>
                    <a:pt x="1279" y="5775"/>
                    <a:pt x="2877" y="5775"/>
                  </a:cubicBezTo>
                  <a:cubicBezTo>
                    <a:pt x="4475" y="5775"/>
                    <a:pt x="5753" y="4497"/>
                    <a:pt x="5753" y="2899"/>
                  </a:cubicBezTo>
                  <a:cubicBezTo>
                    <a:pt x="5753" y="1301"/>
                    <a:pt x="4475" y="0"/>
                    <a:pt x="28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9"/>
            <p:cNvSpPr/>
            <p:nvPr/>
          </p:nvSpPr>
          <p:spPr>
            <a:xfrm>
              <a:off x="3526675" y="1544750"/>
              <a:ext cx="93600" cy="93050"/>
            </a:xfrm>
            <a:custGeom>
              <a:rect b="b" l="l" r="r" t="t"/>
              <a:pathLst>
                <a:path extrusionOk="0" h="3722" w="3744">
                  <a:moveTo>
                    <a:pt x="1872" y="0"/>
                  </a:moveTo>
                  <a:cubicBezTo>
                    <a:pt x="845" y="0"/>
                    <a:pt x="0" y="845"/>
                    <a:pt x="0" y="1872"/>
                  </a:cubicBezTo>
                  <a:cubicBezTo>
                    <a:pt x="0" y="2899"/>
                    <a:pt x="845" y="3721"/>
                    <a:pt x="1872" y="3721"/>
                  </a:cubicBezTo>
                  <a:cubicBezTo>
                    <a:pt x="2899" y="3721"/>
                    <a:pt x="3744" y="2899"/>
                    <a:pt x="3744" y="1872"/>
                  </a:cubicBezTo>
                  <a:cubicBezTo>
                    <a:pt x="3744" y="845"/>
                    <a:pt x="2899" y="0"/>
                    <a:pt x="18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9"/>
            <p:cNvSpPr/>
            <p:nvPr/>
          </p:nvSpPr>
          <p:spPr>
            <a:xfrm>
              <a:off x="1930050" y="1563575"/>
              <a:ext cx="106150" cy="106175"/>
            </a:xfrm>
            <a:custGeom>
              <a:rect b="b" l="l" r="r" t="t"/>
              <a:pathLst>
                <a:path extrusionOk="0" h="4247" w="4246">
                  <a:moveTo>
                    <a:pt x="2123" y="1"/>
                  </a:moveTo>
                  <a:cubicBezTo>
                    <a:pt x="959" y="1"/>
                    <a:pt x="0" y="937"/>
                    <a:pt x="0" y="2123"/>
                  </a:cubicBezTo>
                  <a:cubicBezTo>
                    <a:pt x="0" y="3288"/>
                    <a:pt x="959" y="4246"/>
                    <a:pt x="2123" y="4246"/>
                  </a:cubicBezTo>
                  <a:cubicBezTo>
                    <a:pt x="3310" y="4246"/>
                    <a:pt x="4246" y="3288"/>
                    <a:pt x="4246" y="2123"/>
                  </a:cubicBezTo>
                  <a:cubicBezTo>
                    <a:pt x="4246" y="937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9"/>
            <p:cNvSpPr/>
            <p:nvPr/>
          </p:nvSpPr>
          <p:spPr>
            <a:xfrm>
              <a:off x="1621325" y="1563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36" y="1"/>
                    <a:pt x="1" y="937"/>
                    <a:pt x="1" y="2123"/>
                  </a:cubicBezTo>
                  <a:cubicBezTo>
                    <a:pt x="1" y="3288"/>
                    <a:pt x="936" y="4246"/>
                    <a:pt x="2123" y="4246"/>
                  </a:cubicBezTo>
                  <a:cubicBezTo>
                    <a:pt x="3287" y="4246"/>
                    <a:pt x="4246" y="3288"/>
                    <a:pt x="4246" y="2123"/>
                  </a:cubicBezTo>
                  <a:cubicBezTo>
                    <a:pt x="4246" y="937"/>
                    <a:pt x="3287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9"/>
            <p:cNvSpPr/>
            <p:nvPr/>
          </p:nvSpPr>
          <p:spPr>
            <a:xfrm>
              <a:off x="944550" y="1765575"/>
              <a:ext cx="106175" cy="106175"/>
            </a:xfrm>
            <a:custGeom>
              <a:rect b="b" l="l" r="r" t="t"/>
              <a:pathLst>
                <a:path extrusionOk="0" h="4247" w="4247">
                  <a:moveTo>
                    <a:pt x="2123" y="1"/>
                  </a:moveTo>
                  <a:cubicBezTo>
                    <a:pt x="959" y="1"/>
                    <a:pt x="1" y="960"/>
                    <a:pt x="1" y="2124"/>
                  </a:cubicBezTo>
                  <a:cubicBezTo>
                    <a:pt x="1" y="3311"/>
                    <a:pt x="959" y="4246"/>
                    <a:pt x="2123" y="4246"/>
                  </a:cubicBezTo>
                  <a:cubicBezTo>
                    <a:pt x="3310" y="4246"/>
                    <a:pt x="4246" y="3311"/>
                    <a:pt x="4246" y="2124"/>
                  </a:cubicBezTo>
                  <a:cubicBezTo>
                    <a:pt x="4246" y="960"/>
                    <a:pt x="3310" y="1"/>
                    <a:pt x="21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9"/>
            <p:cNvSpPr/>
            <p:nvPr/>
          </p:nvSpPr>
          <p:spPr>
            <a:xfrm>
              <a:off x="496050" y="1323925"/>
              <a:ext cx="106150" cy="106150"/>
            </a:xfrm>
            <a:custGeom>
              <a:rect b="b" l="l" r="r" t="t"/>
              <a:pathLst>
                <a:path extrusionOk="0" h="4246" w="4246">
                  <a:moveTo>
                    <a:pt x="2123" y="0"/>
                  </a:moveTo>
                  <a:cubicBezTo>
                    <a:pt x="959" y="0"/>
                    <a:pt x="0" y="936"/>
                    <a:pt x="0" y="2123"/>
                  </a:cubicBezTo>
                  <a:cubicBezTo>
                    <a:pt x="0" y="3287"/>
                    <a:pt x="959" y="4246"/>
                    <a:pt x="2123" y="4246"/>
                  </a:cubicBezTo>
                  <a:cubicBezTo>
                    <a:pt x="3287" y="4246"/>
                    <a:pt x="4246" y="3287"/>
                    <a:pt x="4246" y="2123"/>
                  </a:cubicBezTo>
                  <a:cubicBezTo>
                    <a:pt x="4246" y="936"/>
                    <a:pt x="3287" y="0"/>
                    <a:pt x="2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9"/>
            <p:cNvSpPr/>
            <p:nvPr/>
          </p:nvSpPr>
          <p:spPr>
            <a:xfrm>
              <a:off x="3168300" y="1186975"/>
              <a:ext cx="72500" cy="73050"/>
            </a:xfrm>
            <a:custGeom>
              <a:rect b="b" l="l" r="r" t="t"/>
              <a:pathLst>
                <a:path extrusionOk="0" h="2922" w="2900">
                  <a:moveTo>
                    <a:pt x="1462" y="0"/>
                  </a:moveTo>
                  <a:cubicBezTo>
                    <a:pt x="640" y="0"/>
                    <a:pt x="1" y="639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1" y="2922"/>
                    <a:pt x="2900" y="2260"/>
                    <a:pt x="2900" y="1461"/>
                  </a:cubicBezTo>
                  <a:cubicBezTo>
                    <a:pt x="2900" y="639"/>
                    <a:pt x="2261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9"/>
            <p:cNvSpPr/>
            <p:nvPr/>
          </p:nvSpPr>
          <p:spPr>
            <a:xfrm>
              <a:off x="1238425" y="1362725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2" y="0"/>
                  </a:moveTo>
                  <a:cubicBezTo>
                    <a:pt x="640" y="0"/>
                    <a:pt x="1" y="662"/>
                    <a:pt x="1" y="1461"/>
                  </a:cubicBezTo>
                  <a:cubicBezTo>
                    <a:pt x="1" y="2260"/>
                    <a:pt x="640" y="2922"/>
                    <a:pt x="1462" y="2922"/>
                  </a:cubicBezTo>
                  <a:cubicBezTo>
                    <a:pt x="2260" y="2922"/>
                    <a:pt x="2922" y="2260"/>
                    <a:pt x="2922" y="1461"/>
                  </a:cubicBezTo>
                  <a:cubicBezTo>
                    <a:pt x="2922" y="662"/>
                    <a:pt x="2260" y="0"/>
                    <a:pt x="14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9"/>
            <p:cNvSpPr/>
            <p:nvPr/>
          </p:nvSpPr>
          <p:spPr>
            <a:xfrm>
              <a:off x="2281550" y="832600"/>
              <a:ext cx="2995850" cy="9725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9"/>
            <p:cNvSpPr/>
            <p:nvPr/>
          </p:nvSpPr>
          <p:spPr>
            <a:xfrm>
              <a:off x="2222775" y="800650"/>
              <a:ext cx="73075" cy="73050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9"/>
            <p:cNvSpPr/>
            <p:nvPr/>
          </p:nvSpPr>
          <p:spPr>
            <a:xfrm>
              <a:off x="5235725" y="800650"/>
              <a:ext cx="73050" cy="73050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9"/>
            <p:cNvSpPr/>
            <p:nvPr/>
          </p:nvSpPr>
          <p:spPr>
            <a:xfrm>
              <a:off x="5732175" y="319450"/>
              <a:ext cx="1118450" cy="1117475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9"/>
            <p:cNvSpPr/>
            <p:nvPr/>
          </p:nvSpPr>
          <p:spPr>
            <a:xfrm>
              <a:off x="5870250" y="381100"/>
              <a:ext cx="1118475" cy="1117450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9"/>
            <p:cNvSpPr/>
            <p:nvPr/>
          </p:nvSpPr>
          <p:spPr>
            <a:xfrm>
              <a:off x="4775775" y="1974875"/>
              <a:ext cx="2300825" cy="706600"/>
            </a:xfrm>
            <a:custGeom>
              <a:rect b="b" l="l" r="r" t="t"/>
              <a:pathLst>
                <a:path extrusionOk="0" h="28264" w="92033">
                  <a:moveTo>
                    <a:pt x="206" y="0"/>
                  </a:moveTo>
                  <a:cubicBezTo>
                    <a:pt x="155" y="0"/>
                    <a:pt x="104" y="17"/>
                    <a:pt x="69" y="51"/>
                  </a:cubicBezTo>
                  <a:cubicBezTo>
                    <a:pt x="1" y="120"/>
                    <a:pt x="1" y="234"/>
                    <a:pt x="69" y="325"/>
                  </a:cubicBezTo>
                  <a:lnTo>
                    <a:pt x="28007" y="28263"/>
                  </a:lnTo>
                  <a:lnTo>
                    <a:pt x="91850" y="28263"/>
                  </a:lnTo>
                  <a:cubicBezTo>
                    <a:pt x="91941" y="28263"/>
                    <a:pt x="92032" y="28172"/>
                    <a:pt x="92032" y="28058"/>
                  </a:cubicBezTo>
                  <a:cubicBezTo>
                    <a:pt x="92032" y="27967"/>
                    <a:pt x="91941" y="27875"/>
                    <a:pt x="91850" y="27875"/>
                  </a:cubicBezTo>
                  <a:lnTo>
                    <a:pt x="28167" y="27875"/>
                  </a:lnTo>
                  <a:lnTo>
                    <a:pt x="343" y="51"/>
                  </a:lnTo>
                  <a:cubicBezTo>
                    <a:pt x="309" y="17"/>
                    <a:pt x="258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9"/>
            <p:cNvSpPr/>
            <p:nvPr/>
          </p:nvSpPr>
          <p:spPr>
            <a:xfrm>
              <a:off x="3518100" y="2023500"/>
              <a:ext cx="149550" cy="93050"/>
            </a:xfrm>
            <a:custGeom>
              <a:rect b="b" l="l" r="r" t="t"/>
              <a:pathLst>
                <a:path extrusionOk="0" h="3722" w="5982">
                  <a:moveTo>
                    <a:pt x="1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9"/>
            <p:cNvSpPr/>
            <p:nvPr/>
          </p:nvSpPr>
          <p:spPr>
            <a:xfrm>
              <a:off x="36305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0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9"/>
            <p:cNvSpPr/>
            <p:nvPr/>
          </p:nvSpPr>
          <p:spPr>
            <a:xfrm>
              <a:off x="37423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584" y="3721"/>
                  </a:lnTo>
                  <a:lnTo>
                    <a:pt x="5980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9"/>
            <p:cNvSpPr/>
            <p:nvPr/>
          </p:nvSpPr>
          <p:spPr>
            <a:xfrm>
              <a:off x="38547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9"/>
            <p:cNvSpPr/>
            <p:nvPr/>
          </p:nvSpPr>
          <p:spPr>
            <a:xfrm>
              <a:off x="3966625" y="2023500"/>
              <a:ext cx="148950" cy="93050"/>
            </a:xfrm>
            <a:custGeom>
              <a:rect b="b" l="l" r="r" t="t"/>
              <a:pathLst>
                <a:path extrusionOk="0" h="3722" w="5958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9"/>
            <p:cNvSpPr/>
            <p:nvPr/>
          </p:nvSpPr>
          <p:spPr>
            <a:xfrm>
              <a:off x="407847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0" y="1"/>
                  </a:moveTo>
                  <a:lnTo>
                    <a:pt x="3607" y="3721"/>
                  </a:lnTo>
                  <a:lnTo>
                    <a:pt x="5981" y="3721"/>
                  </a:lnTo>
                  <a:lnTo>
                    <a:pt x="239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9"/>
            <p:cNvSpPr/>
            <p:nvPr/>
          </p:nvSpPr>
          <p:spPr>
            <a:xfrm>
              <a:off x="4190875" y="2023500"/>
              <a:ext cx="148975" cy="93050"/>
            </a:xfrm>
            <a:custGeom>
              <a:rect b="b" l="l" r="r" t="t"/>
              <a:pathLst>
                <a:path extrusionOk="0" h="3722" w="5959">
                  <a:moveTo>
                    <a:pt x="1" y="1"/>
                  </a:moveTo>
                  <a:lnTo>
                    <a:pt x="3584" y="3721"/>
                  </a:lnTo>
                  <a:lnTo>
                    <a:pt x="5958" y="3721"/>
                  </a:lnTo>
                  <a:lnTo>
                    <a:pt x="237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9"/>
            <p:cNvSpPr/>
            <p:nvPr/>
          </p:nvSpPr>
          <p:spPr>
            <a:xfrm>
              <a:off x="4302725" y="2023500"/>
              <a:ext cx="149525" cy="93050"/>
            </a:xfrm>
            <a:custGeom>
              <a:rect b="b" l="l" r="r" t="t"/>
              <a:pathLst>
                <a:path extrusionOk="0" h="3722" w="5981">
                  <a:moveTo>
                    <a:pt x="1" y="1"/>
                  </a:moveTo>
                  <a:lnTo>
                    <a:pt x="3584" y="3721"/>
                  </a:lnTo>
                  <a:lnTo>
                    <a:pt x="5981" y="3721"/>
                  </a:lnTo>
                  <a:lnTo>
                    <a:pt x="23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9"/>
            <p:cNvSpPr/>
            <p:nvPr/>
          </p:nvSpPr>
          <p:spPr>
            <a:xfrm>
              <a:off x="27180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9"/>
            <p:cNvSpPr/>
            <p:nvPr/>
          </p:nvSpPr>
          <p:spPr>
            <a:xfrm>
              <a:off x="29258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0" y="6916"/>
                  </a:lnTo>
                  <a:lnTo>
                    <a:pt x="4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9"/>
            <p:cNvSpPr/>
            <p:nvPr/>
          </p:nvSpPr>
          <p:spPr>
            <a:xfrm>
              <a:off x="3133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2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9"/>
            <p:cNvSpPr/>
            <p:nvPr/>
          </p:nvSpPr>
          <p:spPr>
            <a:xfrm>
              <a:off x="3341775" y="28001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1" y="0"/>
                  </a:moveTo>
                  <a:lnTo>
                    <a:pt x="6643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9"/>
            <p:cNvSpPr/>
            <p:nvPr/>
          </p:nvSpPr>
          <p:spPr>
            <a:xfrm>
              <a:off x="35495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0" y="0"/>
                  </a:moveTo>
                  <a:lnTo>
                    <a:pt x="6665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9"/>
            <p:cNvSpPr/>
            <p:nvPr/>
          </p:nvSpPr>
          <p:spPr>
            <a:xfrm>
              <a:off x="3757200" y="28001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1" y="0"/>
                  </a:moveTo>
                  <a:lnTo>
                    <a:pt x="6666" y="6916"/>
                  </a:lnTo>
                  <a:lnTo>
                    <a:pt x="11071" y="6916"/>
                  </a:lnTo>
                  <a:lnTo>
                    <a:pt x="44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9"/>
            <p:cNvSpPr/>
            <p:nvPr/>
          </p:nvSpPr>
          <p:spPr>
            <a:xfrm>
              <a:off x="61139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9"/>
            <p:cNvSpPr/>
            <p:nvPr/>
          </p:nvSpPr>
          <p:spPr>
            <a:xfrm>
              <a:off x="5906200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9"/>
            <p:cNvSpPr/>
            <p:nvPr/>
          </p:nvSpPr>
          <p:spPr>
            <a:xfrm>
              <a:off x="5698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9"/>
            <p:cNvSpPr/>
            <p:nvPr/>
          </p:nvSpPr>
          <p:spPr>
            <a:xfrm>
              <a:off x="5490225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9"/>
            <p:cNvSpPr/>
            <p:nvPr/>
          </p:nvSpPr>
          <p:spPr>
            <a:xfrm>
              <a:off x="52825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9"/>
            <p:cNvSpPr/>
            <p:nvPr/>
          </p:nvSpPr>
          <p:spPr>
            <a:xfrm>
              <a:off x="5074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9"/>
            <p:cNvSpPr/>
            <p:nvPr/>
          </p:nvSpPr>
          <p:spPr>
            <a:xfrm>
              <a:off x="4867075" y="435450"/>
              <a:ext cx="276800" cy="172925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9"/>
            <p:cNvSpPr/>
            <p:nvPr/>
          </p:nvSpPr>
          <p:spPr>
            <a:xfrm>
              <a:off x="4658800" y="435450"/>
              <a:ext cx="276775" cy="172925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9"/>
            <p:cNvSpPr/>
            <p:nvPr/>
          </p:nvSpPr>
          <p:spPr>
            <a:xfrm>
              <a:off x="48534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9"/>
            <p:cNvSpPr/>
            <p:nvPr/>
          </p:nvSpPr>
          <p:spPr>
            <a:xfrm>
              <a:off x="49407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9"/>
            <p:cNvSpPr/>
            <p:nvPr/>
          </p:nvSpPr>
          <p:spPr>
            <a:xfrm>
              <a:off x="50280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9"/>
            <p:cNvSpPr/>
            <p:nvPr/>
          </p:nvSpPr>
          <p:spPr>
            <a:xfrm>
              <a:off x="5115300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9"/>
            <p:cNvSpPr/>
            <p:nvPr/>
          </p:nvSpPr>
          <p:spPr>
            <a:xfrm>
              <a:off x="52026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9"/>
            <p:cNvSpPr/>
            <p:nvPr/>
          </p:nvSpPr>
          <p:spPr>
            <a:xfrm>
              <a:off x="52899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9"/>
            <p:cNvSpPr/>
            <p:nvPr/>
          </p:nvSpPr>
          <p:spPr>
            <a:xfrm>
              <a:off x="53772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9"/>
            <p:cNvSpPr/>
            <p:nvPr/>
          </p:nvSpPr>
          <p:spPr>
            <a:xfrm>
              <a:off x="5465100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9"/>
            <p:cNvSpPr/>
            <p:nvPr/>
          </p:nvSpPr>
          <p:spPr>
            <a:xfrm>
              <a:off x="5552425" y="927325"/>
              <a:ext cx="143250" cy="155250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9"/>
            <p:cNvSpPr/>
            <p:nvPr/>
          </p:nvSpPr>
          <p:spPr>
            <a:xfrm>
              <a:off x="56397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9"/>
            <p:cNvSpPr/>
            <p:nvPr/>
          </p:nvSpPr>
          <p:spPr>
            <a:xfrm>
              <a:off x="5727025" y="927325"/>
              <a:ext cx="143825" cy="155250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42" name="Google Shape;642;p9"/>
          <p:cNvGrpSpPr/>
          <p:nvPr/>
        </p:nvGrpSpPr>
        <p:grpSpPr>
          <a:xfrm>
            <a:off x="-64791" y="3334954"/>
            <a:ext cx="2438787" cy="1857515"/>
            <a:chOff x="-64791" y="3334954"/>
            <a:chExt cx="2438787" cy="1857515"/>
          </a:xfrm>
        </p:grpSpPr>
        <p:sp>
          <p:nvSpPr>
            <p:cNvPr id="643" name="Google Shape;643;p9"/>
            <p:cNvSpPr/>
            <p:nvPr/>
          </p:nvSpPr>
          <p:spPr>
            <a:xfrm>
              <a:off x="153233" y="4953367"/>
              <a:ext cx="101" cy="101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9"/>
            <p:cNvSpPr/>
            <p:nvPr/>
          </p:nvSpPr>
          <p:spPr>
            <a:xfrm>
              <a:off x="735872" y="4953367"/>
              <a:ext cx="101" cy="101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9"/>
            <p:cNvSpPr/>
            <p:nvPr/>
          </p:nvSpPr>
          <p:spPr>
            <a:xfrm>
              <a:off x="173449" y="4953367"/>
              <a:ext cx="527044" cy="101"/>
            </a:xfrm>
            <a:custGeom>
              <a:rect b="b" l="l" r="r" t="t"/>
              <a:pathLst>
                <a:path extrusionOk="0" fill="none" h="1" w="5214">
                  <a:moveTo>
                    <a:pt x="5214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9"/>
            <p:cNvSpPr/>
            <p:nvPr/>
          </p:nvSpPr>
          <p:spPr>
            <a:xfrm>
              <a:off x="-26784" y="4811455"/>
              <a:ext cx="106541" cy="101"/>
            </a:xfrm>
            <a:custGeom>
              <a:rect b="b" l="l" r="r" t="t"/>
              <a:pathLst>
                <a:path extrusionOk="0" fill="none" h="1" w="1054">
                  <a:moveTo>
                    <a:pt x="1054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9"/>
            <p:cNvSpPr/>
            <p:nvPr/>
          </p:nvSpPr>
          <p:spPr>
            <a:xfrm>
              <a:off x="1115" y="4735444"/>
              <a:ext cx="78642" cy="101"/>
            </a:xfrm>
            <a:custGeom>
              <a:rect b="b" l="l" r="r" t="t"/>
              <a:pathLst>
                <a:path extrusionOk="0" fill="none" h="1" w="778">
                  <a:moveTo>
                    <a:pt x="778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9"/>
            <p:cNvSpPr/>
            <p:nvPr/>
          </p:nvSpPr>
          <p:spPr>
            <a:xfrm>
              <a:off x="811974" y="4755761"/>
              <a:ext cx="53372" cy="101"/>
            </a:xfrm>
            <a:custGeom>
              <a:rect b="b" l="l" r="r" t="t"/>
              <a:pathLst>
                <a:path extrusionOk="0" fill="none" h="1" w="528">
                  <a:moveTo>
                    <a:pt x="1" y="0"/>
                  </a:moveTo>
                  <a:lnTo>
                    <a:pt x="527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9"/>
            <p:cNvSpPr/>
            <p:nvPr/>
          </p:nvSpPr>
          <p:spPr>
            <a:xfrm>
              <a:off x="459715" y="5029378"/>
              <a:ext cx="101" cy="114116"/>
            </a:xfrm>
            <a:custGeom>
              <a:rect b="b" l="l" r="r" t="t"/>
              <a:pathLst>
                <a:path extrusionOk="0" fill="none" h="1129" w="1">
                  <a:moveTo>
                    <a:pt x="1" y="0"/>
                  </a:moveTo>
                  <a:lnTo>
                    <a:pt x="1" y="1128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9"/>
            <p:cNvSpPr/>
            <p:nvPr/>
          </p:nvSpPr>
          <p:spPr>
            <a:xfrm>
              <a:off x="335585" y="5029378"/>
              <a:ext cx="101" cy="53268"/>
            </a:xfrm>
            <a:custGeom>
              <a:rect b="b" l="l" r="r" t="t"/>
              <a:pathLst>
                <a:path extrusionOk="0" fill="none" h="527" w="1">
                  <a:moveTo>
                    <a:pt x="1" y="0"/>
                  </a:moveTo>
                  <a:lnTo>
                    <a:pt x="1" y="527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9"/>
            <p:cNvSpPr/>
            <p:nvPr/>
          </p:nvSpPr>
          <p:spPr>
            <a:xfrm>
              <a:off x="244409" y="5029378"/>
              <a:ext cx="101" cy="83692"/>
            </a:xfrm>
            <a:custGeom>
              <a:rect b="b" l="l" r="r" t="t"/>
              <a:pathLst>
                <a:path extrusionOk="0" fill="none" h="828" w="1">
                  <a:moveTo>
                    <a:pt x="0" y="0"/>
                  </a:moveTo>
                  <a:lnTo>
                    <a:pt x="0" y="827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9"/>
            <p:cNvSpPr/>
            <p:nvPr/>
          </p:nvSpPr>
          <p:spPr>
            <a:xfrm>
              <a:off x="611743" y="5029378"/>
              <a:ext cx="101" cy="83692"/>
            </a:xfrm>
            <a:custGeom>
              <a:rect b="b" l="l" r="r" t="t"/>
              <a:pathLst>
                <a:path extrusionOk="0" fill="none" h="828" w="1">
                  <a:moveTo>
                    <a:pt x="0" y="0"/>
                  </a:moveTo>
                  <a:lnTo>
                    <a:pt x="0" y="827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9"/>
            <p:cNvSpPr/>
            <p:nvPr/>
          </p:nvSpPr>
          <p:spPr>
            <a:xfrm>
              <a:off x="535729" y="5029378"/>
              <a:ext cx="101" cy="63376"/>
            </a:xfrm>
            <a:custGeom>
              <a:rect b="b" l="l" r="r" t="t"/>
              <a:pathLst>
                <a:path extrusionOk="0" fill="none" h="627" w="1">
                  <a:moveTo>
                    <a:pt x="1" y="0"/>
                  </a:moveTo>
                  <a:lnTo>
                    <a:pt x="1" y="627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9"/>
            <p:cNvSpPr/>
            <p:nvPr/>
          </p:nvSpPr>
          <p:spPr>
            <a:xfrm flipH="1" rot="5400000">
              <a:off x="1339300" y="4319646"/>
              <a:ext cx="345501" cy="1400147"/>
            </a:xfrm>
            <a:custGeom>
              <a:rect b="b" l="l" r="r" t="t"/>
              <a:pathLst>
                <a:path extrusionOk="0" fill="none" h="5390" w="1330">
                  <a:moveTo>
                    <a:pt x="1329" y="5389"/>
                  </a:moveTo>
                  <a:lnTo>
                    <a:pt x="1329" y="2808"/>
                  </a:lnTo>
                  <a:lnTo>
                    <a:pt x="1" y="1504"/>
                  </a:ln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9"/>
            <p:cNvSpPr/>
            <p:nvPr/>
          </p:nvSpPr>
          <p:spPr>
            <a:xfrm>
              <a:off x="201348" y="4418870"/>
              <a:ext cx="486510" cy="486486"/>
            </a:xfrm>
            <a:custGeom>
              <a:rect b="b" l="l" r="r" t="t"/>
              <a:pathLst>
                <a:path extrusionOk="0" fill="none" h="4813" w="4813">
                  <a:moveTo>
                    <a:pt x="0" y="0"/>
                  </a:moveTo>
                  <a:lnTo>
                    <a:pt x="4812" y="0"/>
                  </a:lnTo>
                  <a:lnTo>
                    <a:pt x="4812" y="4812"/>
                  </a:lnTo>
                  <a:lnTo>
                    <a:pt x="0" y="4812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9"/>
            <p:cNvSpPr/>
            <p:nvPr/>
          </p:nvSpPr>
          <p:spPr>
            <a:xfrm>
              <a:off x="282416" y="4499934"/>
              <a:ext cx="324374" cy="324358"/>
            </a:xfrm>
            <a:custGeom>
              <a:rect b="b" l="l" r="r" t="t"/>
              <a:pathLst>
                <a:path extrusionOk="0" h="3209" w="3209">
                  <a:moveTo>
                    <a:pt x="0" y="0"/>
                  </a:moveTo>
                  <a:lnTo>
                    <a:pt x="0" y="3208"/>
                  </a:lnTo>
                  <a:lnTo>
                    <a:pt x="3208" y="3208"/>
                  </a:lnTo>
                  <a:lnTo>
                    <a:pt x="3208" y="0"/>
                  </a:lnTo>
                  <a:close/>
                </a:path>
              </a:pathLst>
            </a:custGeom>
            <a:solidFill>
              <a:schemeClr val="dk2"/>
            </a:solidFill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9"/>
            <p:cNvSpPr/>
            <p:nvPr/>
          </p:nvSpPr>
          <p:spPr>
            <a:xfrm>
              <a:off x="153233" y="4388445"/>
              <a:ext cx="101" cy="527018"/>
            </a:xfrm>
            <a:custGeom>
              <a:rect b="b" l="l" r="r" t="t"/>
              <a:pathLst>
                <a:path extrusionOk="0" fill="none" h="5214" w="1">
                  <a:moveTo>
                    <a:pt x="0" y="5213"/>
                  </a:moveTo>
                  <a:lnTo>
                    <a:pt x="0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9"/>
            <p:cNvSpPr/>
            <p:nvPr/>
          </p:nvSpPr>
          <p:spPr>
            <a:xfrm>
              <a:off x="153233" y="4370656"/>
              <a:ext cx="101" cy="101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9"/>
            <p:cNvSpPr/>
            <p:nvPr/>
          </p:nvSpPr>
          <p:spPr>
            <a:xfrm>
              <a:off x="191139" y="4370656"/>
              <a:ext cx="527145" cy="101"/>
            </a:xfrm>
            <a:custGeom>
              <a:rect b="b" l="l" r="r" t="t"/>
              <a:pathLst>
                <a:path extrusionOk="0" fill="none" h="1" w="5215">
                  <a:moveTo>
                    <a:pt x="1" y="1"/>
                  </a:moveTo>
                  <a:lnTo>
                    <a:pt x="5214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9"/>
            <p:cNvSpPr/>
            <p:nvPr/>
          </p:nvSpPr>
          <p:spPr>
            <a:xfrm>
              <a:off x="735872" y="4370656"/>
              <a:ext cx="101" cy="101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9"/>
            <p:cNvSpPr/>
            <p:nvPr/>
          </p:nvSpPr>
          <p:spPr>
            <a:xfrm>
              <a:off x="735872" y="4406134"/>
              <a:ext cx="101" cy="527018"/>
            </a:xfrm>
            <a:custGeom>
              <a:rect b="b" l="l" r="r" t="t"/>
              <a:pathLst>
                <a:path extrusionOk="0" fill="none" h="5214" w="1">
                  <a:moveTo>
                    <a:pt x="0" y="1"/>
                  </a:moveTo>
                  <a:lnTo>
                    <a:pt x="0" y="5214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9"/>
            <p:cNvSpPr/>
            <p:nvPr/>
          </p:nvSpPr>
          <p:spPr>
            <a:xfrm>
              <a:off x="79746" y="4297273"/>
              <a:ext cx="732242" cy="729678"/>
            </a:xfrm>
            <a:custGeom>
              <a:rect b="b" l="l" r="r" t="t"/>
              <a:pathLst>
                <a:path extrusionOk="0" fill="none" h="7219" w="7244">
                  <a:moveTo>
                    <a:pt x="0" y="0"/>
                  </a:moveTo>
                  <a:lnTo>
                    <a:pt x="7243" y="0"/>
                  </a:lnTo>
                  <a:lnTo>
                    <a:pt x="7243" y="7218"/>
                  </a:lnTo>
                  <a:lnTo>
                    <a:pt x="0" y="7218"/>
                  </a:lnTo>
                  <a:close/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9"/>
            <p:cNvSpPr/>
            <p:nvPr/>
          </p:nvSpPr>
          <p:spPr>
            <a:xfrm>
              <a:off x="331917" y="3334954"/>
              <a:ext cx="201068" cy="201068"/>
            </a:xfrm>
            <a:custGeom>
              <a:rect b="b" l="l" r="r" t="t"/>
              <a:pathLst>
                <a:path extrusionOk="0" fill="none" h="1204" w="1204">
                  <a:moveTo>
                    <a:pt x="602" y="0"/>
                  </a:moveTo>
                  <a:cubicBezTo>
                    <a:pt x="928" y="0"/>
                    <a:pt x="1204" y="276"/>
                    <a:pt x="1204" y="602"/>
                  </a:cubicBezTo>
                  <a:cubicBezTo>
                    <a:pt x="1204" y="928"/>
                    <a:pt x="928" y="1203"/>
                    <a:pt x="602" y="1203"/>
                  </a:cubicBezTo>
                  <a:cubicBezTo>
                    <a:pt x="276" y="1203"/>
                    <a:pt x="1" y="928"/>
                    <a:pt x="1" y="602"/>
                  </a:cubicBezTo>
                  <a:cubicBezTo>
                    <a:pt x="1" y="276"/>
                    <a:pt x="276" y="0"/>
                    <a:pt x="602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2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664" name="Google Shape;664;p9"/>
            <p:cNvCxnSpPr/>
            <p:nvPr/>
          </p:nvCxnSpPr>
          <p:spPr>
            <a:xfrm rot="10800000">
              <a:off x="432450" y="3536025"/>
              <a:ext cx="0" cy="7647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65" name="Google Shape;665;p9"/>
            <p:cNvSpPr/>
            <p:nvPr/>
          </p:nvSpPr>
          <p:spPr>
            <a:xfrm>
              <a:off x="553421" y="3371325"/>
              <a:ext cx="163326" cy="921005"/>
            </a:xfrm>
            <a:custGeom>
              <a:rect b="b" l="l" r="r" t="t"/>
              <a:pathLst>
                <a:path extrusionOk="0" fill="none" h="5515" w="978">
                  <a:moveTo>
                    <a:pt x="0" y="5514"/>
                  </a:moveTo>
                  <a:lnTo>
                    <a:pt x="0" y="3509"/>
                  </a:lnTo>
                  <a:lnTo>
                    <a:pt x="977" y="2532"/>
                  </a:lnTo>
                  <a:lnTo>
                    <a:pt x="977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9"/>
            <p:cNvSpPr/>
            <p:nvPr/>
          </p:nvSpPr>
          <p:spPr>
            <a:xfrm>
              <a:off x="133388" y="3392200"/>
              <a:ext cx="222110" cy="900130"/>
            </a:xfrm>
            <a:custGeom>
              <a:rect b="b" l="l" r="r" t="t"/>
              <a:pathLst>
                <a:path extrusionOk="0" fill="none" h="5390" w="1330">
                  <a:moveTo>
                    <a:pt x="1329" y="5389"/>
                  </a:moveTo>
                  <a:lnTo>
                    <a:pt x="1329" y="2808"/>
                  </a:lnTo>
                  <a:lnTo>
                    <a:pt x="1" y="1504"/>
                  </a:lnTo>
                  <a:lnTo>
                    <a:pt x="1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9"/>
            <p:cNvSpPr/>
            <p:nvPr/>
          </p:nvSpPr>
          <p:spPr>
            <a:xfrm>
              <a:off x="279842" y="3919750"/>
              <a:ext cx="167" cy="372577"/>
            </a:xfrm>
            <a:custGeom>
              <a:rect b="b" l="l" r="r" t="t"/>
              <a:pathLst>
                <a:path extrusionOk="0" fill="none" h="2231" w="1">
                  <a:moveTo>
                    <a:pt x="1" y="2231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9"/>
            <p:cNvSpPr/>
            <p:nvPr/>
          </p:nvSpPr>
          <p:spPr>
            <a:xfrm>
              <a:off x="647217" y="3919750"/>
              <a:ext cx="167" cy="372577"/>
            </a:xfrm>
            <a:custGeom>
              <a:rect b="b" l="l" r="r" t="t"/>
              <a:pathLst>
                <a:path extrusionOk="0" fill="none" h="2231" w="1">
                  <a:moveTo>
                    <a:pt x="0" y="2231"/>
                  </a:moveTo>
                  <a:lnTo>
                    <a:pt x="0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9"/>
            <p:cNvSpPr/>
            <p:nvPr/>
          </p:nvSpPr>
          <p:spPr>
            <a:xfrm>
              <a:off x="-64791" y="4659535"/>
              <a:ext cx="144548" cy="101"/>
            </a:xfrm>
            <a:custGeom>
              <a:rect b="b" l="l" r="r" t="t"/>
              <a:pathLst>
                <a:path extrusionOk="0" fill="none" h="1" w="1430">
                  <a:moveTo>
                    <a:pt x="1430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9"/>
            <p:cNvSpPr/>
            <p:nvPr/>
          </p:nvSpPr>
          <p:spPr>
            <a:xfrm>
              <a:off x="11223" y="4537939"/>
              <a:ext cx="68534" cy="101"/>
            </a:xfrm>
            <a:custGeom>
              <a:rect b="b" l="l" r="r" t="t"/>
              <a:pathLst>
                <a:path extrusionOk="0" fill="none" h="1" w="678">
                  <a:moveTo>
                    <a:pt x="678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9"/>
            <p:cNvSpPr/>
            <p:nvPr/>
          </p:nvSpPr>
          <p:spPr>
            <a:xfrm>
              <a:off x="-26784" y="4444139"/>
              <a:ext cx="106541" cy="101"/>
            </a:xfrm>
            <a:custGeom>
              <a:rect b="b" l="l" r="r" t="t"/>
              <a:pathLst>
                <a:path extrusionOk="0" fill="none" h="1" w="1054">
                  <a:moveTo>
                    <a:pt x="1054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9"/>
            <p:cNvSpPr/>
            <p:nvPr/>
          </p:nvSpPr>
          <p:spPr>
            <a:xfrm>
              <a:off x="811974" y="4479617"/>
              <a:ext cx="83696" cy="101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9"/>
            <p:cNvSpPr/>
            <p:nvPr/>
          </p:nvSpPr>
          <p:spPr>
            <a:xfrm>
              <a:off x="811974" y="4555627"/>
              <a:ext cx="63480" cy="101"/>
            </a:xfrm>
            <a:custGeom>
              <a:rect b="b" l="l" r="r" t="t"/>
              <a:pathLst>
                <a:path extrusionOk="0" fill="none" h="1" w="628">
                  <a:moveTo>
                    <a:pt x="1" y="1"/>
                  </a:moveTo>
                  <a:lnTo>
                    <a:pt x="627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9"/>
            <p:cNvSpPr/>
            <p:nvPr/>
          </p:nvSpPr>
          <p:spPr>
            <a:xfrm rot="5400000">
              <a:off x="2172928" y="4531170"/>
              <a:ext cx="201068" cy="201068"/>
            </a:xfrm>
            <a:custGeom>
              <a:rect b="b" l="l" r="r" t="t"/>
              <a:pathLst>
                <a:path extrusionOk="0" fill="none" h="1204" w="1204">
                  <a:moveTo>
                    <a:pt x="602" y="0"/>
                  </a:moveTo>
                  <a:cubicBezTo>
                    <a:pt x="928" y="0"/>
                    <a:pt x="1204" y="276"/>
                    <a:pt x="1204" y="602"/>
                  </a:cubicBezTo>
                  <a:cubicBezTo>
                    <a:pt x="1204" y="928"/>
                    <a:pt x="928" y="1203"/>
                    <a:pt x="602" y="1203"/>
                  </a:cubicBezTo>
                  <a:cubicBezTo>
                    <a:pt x="276" y="1203"/>
                    <a:pt x="1" y="928"/>
                    <a:pt x="1" y="602"/>
                  </a:cubicBezTo>
                  <a:cubicBezTo>
                    <a:pt x="1" y="276"/>
                    <a:pt x="276" y="0"/>
                    <a:pt x="602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2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675" name="Google Shape;675;p9"/>
            <p:cNvCxnSpPr/>
            <p:nvPr/>
          </p:nvCxnSpPr>
          <p:spPr>
            <a:xfrm>
              <a:off x="809451" y="4631704"/>
              <a:ext cx="1366200" cy="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76" name="Google Shape;676;p9"/>
          <p:cNvGrpSpPr/>
          <p:nvPr/>
        </p:nvGrpSpPr>
        <p:grpSpPr>
          <a:xfrm>
            <a:off x="5266248" y="4568869"/>
            <a:ext cx="3157758" cy="296582"/>
            <a:chOff x="5266248" y="4230494"/>
            <a:chExt cx="3157758" cy="296582"/>
          </a:xfrm>
        </p:grpSpPr>
        <p:sp>
          <p:nvSpPr>
            <p:cNvPr id="677" name="Google Shape;677;p9"/>
            <p:cNvSpPr/>
            <p:nvPr/>
          </p:nvSpPr>
          <p:spPr>
            <a:xfrm>
              <a:off x="526624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9"/>
            <p:cNvSpPr/>
            <p:nvPr/>
          </p:nvSpPr>
          <p:spPr>
            <a:xfrm>
              <a:off x="5459599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9"/>
            <p:cNvSpPr/>
            <p:nvPr/>
          </p:nvSpPr>
          <p:spPr>
            <a:xfrm>
              <a:off x="5649735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9"/>
            <p:cNvSpPr/>
            <p:nvPr/>
          </p:nvSpPr>
          <p:spPr>
            <a:xfrm>
              <a:off x="5839743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9"/>
            <p:cNvSpPr/>
            <p:nvPr/>
          </p:nvSpPr>
          <p:spPr>
            <a:xfrm>
              <a:off x="6029880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9"/>
            <p:cNvSpPr/>
            <p:nvPr/>
          </p:nvSpPr>
          <p:spPr>
            <a:xfrm>
              <a:off x="6220016" y="4230494"/>
              <a:ext cx="106446" cy="296582"/>
            </a:xfrm>
            <a:custGeom>
              <a:rect b="b" l="l" r="r" t="t"/>
              <a:pathLst>
                <a:path extrusionOk="0" h="2307" w="828">
                  <a:moveTo>
                    <a:pt x="0" y="0"/>
                  </a:moveTo>
                  <a:lnTo>
                    <a:pt x="0" y="2306"/>
                  </a:lnTo>
                  <a:lnTo>
                    <a:pt x="827" y="2306"/>
                  </a:lnTo>
                  <a:lnTo>
                    <a:pt x="8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9"/>
            <p:cNvSpPr/>
            <p:nvPr/>
          </p:nvSpPr>
          <p:spPr>
            <a:xfrm>
              <a:off x="641323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9"/>
            <p:cNvSpPr/>
            <p:nvPr/>
          </p:nvSpPr>
          <p:spPr>
            <a:xfrm>
              <a:off x="6603375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9"/>
            <p:cNvSpPr/>
            <p:nvPr/>
          </p:nvSpPr>
          <p:spPr>
            <a:xfrm>
              <a:off x="6793511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9"/>
            <p:cNvSpPr/>
            <p:nvPr/>
          </p:nvSpPr>
          <p:spPr>
            <a:xfrm>
              <a:off x="698364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9"/>
            <p:cNvSpPr/>
            <p:nvPr/>
          </p:nvSpPr>
          <p:spPr>
            <a:xfrm>
              <a:off x="7176870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9"/>
            <p:cNvSpPr/>
            <p:nvPr/>
          </p:nvSpPr>
          <p:spPr>
            <a:xfrm>
              <a:off x="7367006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9"/>
            <p:cNvSpPr/>
            <p:nvPr/>
          </p:nvSpPr>
          <p:spPr>
            <a:xfrm>
              <a:off x="7557143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9"/>
            <p:cNvSpPr/>
            <p:nvPr/>
          </p:nvSpPr>
          <p:spPr>
            <a:xfrm>
              <a:off x="7747151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9"/>
            <p:cNvSpPr/>
            <p:nvPr/>
          </p:nvSpPr>
          <p:spPr>
            <a:xfrm>
              <a:off x="7940501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1" y="0"/>
                  </a:moveTo>
                  <a:lnTo>
                    <a:pt x="1" y="2306"/>
                  </a:lnTo>
                  <a:lnTo>
                    <a:pt x="803" y="2306"/>
                  </a:lnTo>
                  <a:lnTo>
                    <a:pt x="803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9"/>
            <p:cNvSpPr/>
            <p:nvPr/>
          </p:nvSpPr>
          <p:spPr>
            <a:xfrm>
              <a:off x="8130638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9"/>
            <p:cNvSpPr/>
            <p:nvPr/>
          </p:nvSpPr>
          <p:spPr>
            <a:xfrm>
              <a:off x="8320774" y="4230494"/>
              <a:ext cx="103232" cy="296582"/>
            </a:xfrm>
            <a:custGeom>
              <a:rect b="b" l="l" r="r" t="t"/>
              <a:pathLst>
                <a:path extrusionOk="0" h="2307" w="803">
                  <a:moveTo>
                    <a:pt x="0" y="0"/>
                  </a:moveTo>
                  <a:lnTo>
                    <a:pt x="0" y="2306"/>
                  </a:lnTo>
                  <a:lnTo>
                    <a:pt x="802" y="2306"/>
                  </a:lnTo>
                  <a:lnTo>
                    <a:pt x="802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4" name="Google Shape;694;p9"/>
          <p:cNvGrpSpPr/>
          <p:nvPr/>
        </p:nvGrpSpPr>
        <p:grpSpPr>
          <a:xfrm>
            <a:off x="7723214" y="1254245"/>
            <a:ext cx="1068186" cy="967252"/>
            <a:chOff x="7723214" y="1254245"/>
            <a:chExt cx="1068186" cy="967252"/>
          </a:xfrm>
        </p:grpSpPr>
        <p:grpSp>
          <p:nvGrpSpPr>
            <p:cNvPr id="695" name="Google Shape;695;p9"/>
            <p:cNvGrpSpPr/>
            <p:nvPr/>
          </p:nvGrpSpPr>
          <p:grpSpPr>
            <a:xfrm>
              <a:off x="7883587" y="1867634"/>
              <a:ext cx="352280" cy="353863"/>
              <a:chOff x="1448125" y="1450525"/>
              <a:chExt cx="133500" cy="134100"/>
            </a:xfrm>
          </p:grpSpPr>
          <p:sp>
            <p:nvSpPr>
              <p:cNvPr id="696" name="Google Shape;696;p9"/>
              <p:cNvSpPr/>
              <p:nvPr/>
            </p:nvSpPr>
            <p:spPr>
              <a:xfrm>
                <a:off x="1448125" y="1450525"/>
                <a:ext cx="133500" cy="134100"/>
              </a:xfrm>
              <a:custGeom>
                <a:rect b="b" l="l" r="r" t="t"/>
                <a:pathLst>
                  <a:path extrusionOk="0" h="5364" w="5340">
                    <a:moveTo>
                      <a:pt x="2457" y="1"/>
                    </a:moveTo>
                    <a:lnTo>
                      <a:pt x="2256" y="452"/>
                    </a:lnTo>
                    <a:cubicBezTo>
                      <a:pt x="2056" y="502"/>
                      <a:pt x="1855" y="577"/>
                      <a:pt x="1680" y="652"/>
                    </a:cubicBezTo>
                    <a:lnTo>
                      <a:pt x="1229" y="427"/>
                    </a:lnTo>
                    <a:cubicBezTo>
                      <a:pt x="1003" y="552"/>
                      <a:pt x="803" y="727"/>
                      <a:pt x="627" y="928"/>
                    </a:cubicBezTo>
                    <a:lnTo>
                      <a:pt x="828" y="1404"/>
                    </a:lnTo>
                    <a:cubicBezTo>
                      <a:pt x="703" y="1579"/>
                      <a:pt x="602" y="1755"/>
                      <a:pt x="527" y="1955"/>
                    </a:cubicBezTo>
                    <a:lnTo>
                      <a:pt x="51" y="2081"/>
                    </a:lnTo>
                    <a:cubicBezTo>
                      <a:pt x="26" y="2281"/>
                      <a:pt x="1" y="2482"/>
                      <a:pt x="1" y="2682"/>
                    </a:cubicBezTo>
                    <a:cubicBezTo>
                      <a:pt x="1" y="2757"/>
                      <a:pt x="1" y="2808"/>
                      <a:pt x="1" y="2883"/>
                    </a:cubicBezTo>
                    <a:lnTo>
                      <a:pt x="452" y="3083"/>
                    </a:lnTo>
                    <a:cubicBezTo>
                      <a:pt x="502" y="3284"/>
                      <a:pt x="552" y="3484"/>
                      <a:pt x="652" y="3685"/>
                    </a:cubicBezTo>
                    <a:lnTo>
                      <a:pt x="402" y="4111"/>
                    </a:lnTo>
                    <a:cubicBezTo>
                      <a:pt x="552" y="4336"/>
                      <a:pt x="728" y="4537"/>
                      <a:pt x="928" y="4712"/>
                    </a:cubicBezTo>
                    <a:lnTo>
                      <a:pt x="1379" y="4537"/>
                    </a:lnTo>
                    <a:cubicBezTo>
                      <a:pt x="1555" y="4637"/>
                      <a:pt x="1755" y="4737"/>
                      <a:pt x="1956" y="4813"/>
                    </a:cubicBezTo>
                    <a:lnTo>
                      <a:pt x="2081" y="5289"/>
                    </a:lnTo>
                    <a:cubicBezTo>
                      <a:pt x="2282" y="5339"/>
                      <a:pt x="2457" y="5364"/>
                      <a:pt x="2657" y="5364"/>
                    </a:cubicBezTo>
                    <a:cubicBezTo>
                      <a:pt x="2733" y="5364"/>
                      <a:pt x="2808" y="5364"/>
                      <a:pt x="2883" y="5339"/>
                    </a:cubicBezTo>
                    <a:lnTo>
                      <a:pt x="3084" y="4888"/>
                    </a:lnTo>
                    <a:cubicBezTo>
                      <a:pt x="3284" y="4863"/>
                      <a:pt x="3485" y="4787"/>
                      <a:pt x="3660" y="4687"/>
                    </a:cubicBezTo>
                    <a:lnTo>
                      <a:pt x="4111" y="4938"/>
                    </a:lnTo>
                    <a:cubicBezTo>
                      <a:pt x="4337" y="4787"/>
                      <a:pt x="4537" y="4612"/>
                      <a:pt x="4713" y="4412"/>
                    </a:cubicBezTo>
                    <a:lnTo>
                      <a:pt x="4512" y="3960"/>
                    </a:lnTo>
                    <a:cubicBezTo>
                      <a:pt x="4637" y="3785"/>
                      <a:pt x="4738" y="3610"/>
                      <a:pt x="4813" y="3409"/>
                    </a:cubicBezTo>
                    <a:lnTo>
                      <a:pt x="5289" y="3259"/>
                    </a:lnTo>
                    <a:cubicBezTo>
                      <a:pt x="5314" y="3083"/>
                      <a:pt x="5339" y="2883"/>
                      <a:pt x="5339" y="2682"/>
                    </a:cubicBezTo>
                    <a:cubicBezTo>
                      <a:pt x="5339" y="2607"/>
                      <a:pt x="5339" y="2532"/>
                      <a:pt x="5339" y="2482"/>
                    </a:cubicBezTo>
                    <a:lnTo>
                      <a:pt x="4888" y="2281"/>
                    </a:lnTo>
                    <a:cubicBezTo>
                      <a:pt x="4838" y="2056"/>
                      <a:pt x="4788" y="1855"/>
                      <a:pt x="4688" y="1680"/>
                    </a:cubicBezTo>
                    <a:lnTo>
                      <a:pt x="4938" y="1254"/>
                    </a:lnTo>
                    <a:cubicBezTo>
                      <a:pt x="4788" y="1028"/>
                      <a:pt x="4612" y="828"/>
                      <a:pt x="4412" y="652"/>
                    </a:cubicBezTo>
                    <a:lnTo>
                      <a:pt x="3961" y="828"/>
                    </a:lnTo>
                    <a:cubicBezTo>
                      <a:pt x="3785" y="702"/>
                      <a:pt x="3585" y="602"/>
                      <a:pt x="3384" y="552"/>
                    </a:cubicBezTo>
                    <a:lnTo>
                      <a:pt x="3259" y="76"/>
                    </a:lnTo>
                    <a:cubicBezTo>
                      <a:pt x="3058" y="26"/>
                      <a:pt x="2883" y="1"/>
                      <a:pt x="26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7" name="Google Shape;697;p9"/>
              <p:cNvSpPr/>
              <p:nvPr/>
            </p:nvSpPr>
            <p:spPr>
              <a:xfrm>
                <a:off x="1476325" y="1479350"/>
                <a:ext cx="77100" cy="76475"/>
              </a:xfrm>
              <a:custGeom>
                <a:rect b="b" l="l" r="r" t="t"/>
                <a:pathLst>
                  <a:path extrusionOk="0" h="3059" w="3084">
                    <a:moveTo>
                      <a:pt x="1529" y="0"/>
                    </a:moveTo>
                    <a:cubicBezTo>
                      <a:pt x="702" y="0"/>
                      <a:pt x="1" y="677"/>
                      <a:pt x="1" y="1529"/>
                    </a:cubicBezTo>
                    <a:cubicBezTo>
                      <a:pt x="1" y="2381"/>
                      <a:pt x="702" y="3058"/>
                      <a:pt x="1529" y="3058"/>
                    </a:cubicBezTo>
                    <a:cubicBezTo>
                      <a:pt x="2382" y="3058"/>
                      <a:pt x="3083" y="2381"/>
                      <a:pt x="3083" y="1529"/>
                    </a:cubicBezTo>
                    <a:cubicBezTo>
                      <a:pt x="3083" y="677"/>
                      <a:pt x="2382" y="0"/>
                      <a:pt x="152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98" name="Google Shape;698;p9"/>
            <p:cNvGrpSpPr/>
            <p:nvPr/>
          </p:nvGrpSpPr>
          <p:grpSpPr>
            <a:xfrm>
              <a:off x="8239099" y="1536926"/>
              <a:ext cx="552301" cy="552301"/>
              <a:chOff x="1582850" y="1325200"/>
              <a:chExt cx="209300" cy="209300"/>
            </a:xfrm>
          </p:grpSpPr>
          <p:sp>
            <p:nvSpPr>
              <p:cNvPr id="699" name="Google Shape;699;p9"/>
              <p:cNvSpPr/>
              <p:nvPr/>
            </p:nvSpPr>
            <p:spPr>
              <a:xfrm>
                <a:off x="1582850" y="1325200"/>
                <a:ext cx="209300" cy="209300"/>
              </a:xfrm>
              <a:custGeom>
                <a:rect b="b" l="l" r="r" t="t"/>
                <a:pathLst>
                  <a:path extrusionOk="0" h="8372" w="8372">
                    <a:moveTo>
                      <a:pt x="4111" y="1"/>
                    </a:moveTo>
                    <a:cubicBezTo>
                      <a:pt x="3810" y="1"/>
                      <a:pt x="3509" y="26"/>
                      <a:pt x="3208" y="101"/>
                    </a:cubicBezTo>
                    <a:cubicBezTo>
                      <a:pt x="3083" y="126"/>
                      <a:pt x="2983" y="176"/>
                      <a:pt x="2883" y="201"/>
                    </a:cubicBezTo>
                    <a:lnTo>
                      <a:pt x="2757" y="953"/>
                    </a:lnTo>
                    <a:cubicBezTo>
                      <a:pt x="2456" y="1104"/>
                      <a:pt x="2181" y="1279"/>
                      <a:pt x="1930" y="1480"/>
                    </a:cubicBezTo>
                    <a:lnTo>
                      <a:pt x="1178" y="1279"/>
                    </a:lnTo>
                    <a:cubicBezTo>
                      <a:pt x="878" y="1580"/>
                      <a:pt x="652" y="1931"/>
                      <a:pt x="451" y="2282"/>
                    </a:cubicBezTo>
                    <a:lnTo>
                      <a:pt x="903" y="2933"/>
                    </a:lnTo>
                    <a:cubicBezTo>
                      <a:pt x="777" y="3234"/>
                      <a:pt x="702" y="3560"/>
                      <a:pt x="677" y="3886"/>
                    </a:cubicBezTo>
                    <a:lnTo>
                      <a:pt x="0" y="4262"/>
                    </a:lnTo>
                    <a:cubicBezTo>
                      <a:pt x="0" y="4562"/>
                      <a:pt x="50" y="4863"/>
                      <a:pt x="126" y="5189"/>
                    </a:cubicBezTo>
                    <a:cubicBezTo>
                      <a:pt x="151" y="5289"/>
                      <a:pt x="176" y="5389"/>
                      <a:pt x="201" y="5490"/>
                    </a:cubicBezTo>
                    <a:lnTo>
                      <a:pt x="978" y="5615"/>
                    </a:lnTo>
                    <a:cubicBezTo>
                      <a:pt x="1103" y="5941"/>
                      <a:pt x="1279" y="6217"/>
                      <a:pt x="1504" y="6442"/>
                    </a:cubicBezTo>
                    <a:lnTo>
                      <a:pt x="1279" y="7194"/>
                    </a:lnTo>
                    <a:cubicBezTo>
                      <a:pt x="1579" y="7495"/>
                      <a:pt x="1930" y="7745"/>
                      <a:pt x="2306" y="7921"/>
                    </a:cubicBezTo>
                    <a:lnTo>
                      <a:pt x="2933" y="7470"/>
                    </a:lnTo>
                    <a:cubicBezTo>
                      <a:pt x="3233" y="7595"/>
                      <a:pt x="3559" y="7670"/>
                      <a:pt x="3885" y="7695"/>
                    </a:cubicBezTo>
                    <a:lnTo>
                      <a:pt x="4261" y="8372"/>
                    </a:lnTo>
                    <a:cubicBezTo>
                      <a:pt x="4562" y="8372"/>
                      <a:pt x="4888" y="8322"/>
                      <a:pt x="5188" y="8247"/>
                    </a:cubicBezTo>
                    <a:cubicBezTo>
                      <a:pt x="5289" y="8222"/>
                      <a:pt x="5389" y="8196"/>
                      <a:pt x="5489" y="8171"/>
                    </a:cubicBezTo>
                    <a:lnTo>
                      <a:pt x="5639" y="7394"/>
                    </a:lnTo>
                    <a:cubicBezTo>
                      <a:pt x="5940" y="7269"/>
                      <a:pt x="6216" y="7094"/>
                      <a:pt x="6467" y="6893"/>
                    </a:cubicBezTo>
                    <a:lnTo>
                      <a:pt x="7218" y="7094"/>
                    </a:lnTo>
                    <a:cubicBezTo>
                      <a:pt x="7494" y="6793"/>
                      <a:pt x="7745" y="6442"/>
                      <a:pt x="7920" y="6066"/>
                    </a:cubicBezTo>
                    <a:lnTo>
                      <a:pt x="7494" y="5440"/>
                    </a:lnTo>
                    <a:cubicBezTo>
                      <a:pt x="7594" y="5139"/>
                      <a:pt x="7670" y="4813"/>
                      <a:pt x="7695" y="4487"/>
                    </a:cubicBezTo>
                    <a:lnTo>
                      <a:pt x="8371" y="4111"/>
                    </a:lnTo>
                    <a:cubicBezTo>
                      <a:pt x="8371" y="3810"/>
                      <a:pt x="8346" y="3485"/>
                      <a:pt x="8271" y="3184"/>
                    </a:cubicBezTo>
                    <a:cubicBezTo>
                      <a:pt x="8246" y="3084"/>
                      <a:pt x="8196" y="2983"/>
                      <a:pt x="8171" y="2883"/>
                    </a:cubicBezTo>
                    <a:lnTo>
                      <a:pt x="7419" y="2758"/>
                    </a:lnTo>
                    <a:cubicBezTo>
                      <a:pt x="7269" y="2432"/>
                      <a:pt x="7093" y="2156"/>
                      <a:pt x="6893" y="1906"/>
                    </a:cubicBezTo>
                    <a:lnTo>
                      <a:pt x="7093" y="1179"/>
                    </a:lnTo>
                    <a:cubicBezTo>
                      <a:pt x="6792" y="878"/>
                      <a:pt x="6467" y="628"/>
                      <a:pt x="6091" y="452"/>
                    </a:cubicBezTo>
                    <a:lnTo>
                      <a:pt x="5439" y="903"/>
                    </a:lnTo>
                    <a:cubicBezTo>
                      <a:pt x="5138" y="778"/>
                      <a:pt x="4812" y="703"/>
                      <a:pt x="4487" y="678"/>
                    </a:cubicBezTo>
                    <a:lnTo>
                      <a:pt x="4111" y="1"/>
                    </a:lnTo>
                    <a:close/>
                  </a:path>
                </a:pathLst>
              </a:custGeom>
              <a:noFill/>
              <a:ln cap="flat" cmpd="sng" w="19050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0" name="Google Shape;700;p9"/>
              <p:cNvSpPr/>
              <p:nvPr/>
            </p:nvSpPr>
            <p:spPr>
              <a:xfrm>
                <a:off x="1621075" y="1369750"/>
                <a:ext cx="132850" cy="120200"/>
              </a:xfrm>
              <a:custGeom>
                <a:rect b="b" l="l" r="r" t="t"/>
                <a:pathLst>
                  <a:path extrusionOk="0" h="4808" w="5314">
                    <a:moveTo>
                      <a:pt x="2667" y="1"/>
                    </a:moveTo>
                    <a:cubicBezTo>
                      <a:pt x="2474" y="1"/>
                      <a:pt x="2277" y="24"/>
                      <a:pt x="2080" y="74"/>
                    </a:cubicBezTo>
                    <a:cubicBezTo>
                      <a:pt x="802" y="374"/>
                      <a:pt x="0" y="1678"/>
                      <a:pt x="326" y="2981"/>
                    </a:cubicBezTo>
                    <a:cubicBezTo>
                      <a:pt x="603" y="4066"/>
                      <a:pt x="1584" y="4808"/>
                      <a:pt x="2656" y="4808"/>
                    </a:cubicBezTo>
                    <a:cubicBezTo>
                      <a:pt x="2847" y="4808"/>
                      <a:pt x="3040" y="4784"/>
                      <a:pt x="3233" y="4735"/>
                    </a:cubicBezTo>
                    <a:cubicBezTo>
                      <a:pt x="4511" y="4435"/>
                      <a:pt x="5313" y="3131"/>
                      <a:pt x="4988" y="1828"/>
                    </a:cubicBezTo>
                    <a:cubicBezTo>
                      <a:pt x="4732" y="743"/>
                      <a:pt x="3754" y="1"/>
                      <a:pt x="2667" y="1"/>
                    </a:cubicBezTo>
                    <a:close/>
                  </a:path>
                </a:pathLst>
              </a:custGeom>
              <a:noFill/>
              <a:ln cap="flat" cmpd="sng" w="19050">
                <a:solidFill>
                  <a:schemeClr val="accen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1" name="Google Shape;701;p9"/>
              <p:cNvSpPr/>
              <p:nvPr/>
            </p:nvSpPr>
            <p:spPr>
              <a:xfrm>
                <a:off x="1643000" y="1389100"/>
                <a:ext cx="89625" cy="81300"/>
              </a:xfrm>
              <a:custGeom>
                <a:rect b="b" l="l" r="r" t="t"/>
                <a:pathLst>
                  <a:path extrusionOk="0" h="3252" w="3585">
                    <a:moveTo>
                      <a:pt x="1801" y="1"/>
                    </a:moveTo>
                    <a:cubicBezTo>
                      <a:pt x="1670" y="1"/>
                      <a:pt x="1537" y="17"/>
                      <a:pt x="1404" y="51"/>
                    </a:cubicBezTo>
                    <a:cubicBezTo>
                      <a:pt x="527" y="252"/>
                      <a:pt x="0" y="1154"/>
                      <a:pt x="201" y="2006"/>
                    </a:cubicBezTo>
                    <a:cubicBezTo>
                      <a:pt x="394" y="2758"/>
                      <a:pt x="1066" y="3252"/>
                      <a:pt x="1806" y="3252"/>
                    </a:cubicBezTo>
                    <a:cubicBezTo>
                      <a:pt x="1930" y="3252"/>
                      <a:pt x="2055" y="3238"/>
                      <a:pt x="2181" y="3209"/>
                    </a:cubicBezTo>
                    <a:cubicBezTo>
                      <a:pt x="3033" y="2984"/>
                      <a:pt x="3584" y="2107"/>
                      <a:pt x="3359" y="1254"/>
                    </a:cubicBezTo>
                    <a:cubicBezTo>
                      <a:pt x="3189" y="510"/>
                      <a:pt x="2532" y="1"/>
                      <a:pt x="180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2" name="Google Shape;702;p9"/>
              <p:cNvSpPr/>
              <p:nvPr/>
            </p:nvSpPr>
            <p:spPr>
              <a:xfrm>
                <a:off x="1664925" y="1409050"/>
                <a:ext cx="45775" cy="41425"/>
              </a:xfrm>
              <a:custGeom>
                <a:rect b="b" l="l" r="r" t="t"/>
                <a:pathLst>
                  <a:path extrusionOk="0" h="1657" w="1831">
                    <a:moveTo>
                      <a:pt x="922" y="0"/>
                    </a:moveTo>
                    <a:cubicBezTo>
                      <a:pt x="850" y="0"/>
                      <a:pt x="776" y="10"/>
                      <a:pt x="702" y="30"/>
                    </a:cubicBezTo>
                    <a:cubicBezTo>
                      <a:pt x="276" y="131"/>
                      <a:pt x="1" y="582"/>
                      <a:pt x="101" y="1033"/>
                    </a:cubicBezTo>
                    <a:cubicBezTo>
                      <a:pt x="186" y="1418"/>
                      <a:pt x="527" y="1656"/>
                      <a:pt x="905" y="1656"/>
                    </a:cubicBezTo>
                    <a:cubicBezTo>
                      <a:pt x="970" y="1656"/>
                      <a:pt x="1037" y="1649"/>
                      <a:pt x="1103" y="1634"/>
                    </a:cubicBezTo>
                    <a:cubicBezTo>
                      <a:pt x="1554" y="1534"/>
                      <a:pt x="1830" y="1083"/>
                      <a:pt x="1705" y="632"/>
                    </a:cubicBezTo>
                    <a:cubicBezTo>
                      <a:pt x="1621" y="255"/>
                      <a:pt x="1292" y="0"/>
                      <a:pt x="9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03" name="Google Shape;703;p9"/>
            <p:cNvGrpSpPr/>
            <p:nvPr/>
          </p:nvGrpSpPr>
          <p:grpSpPr>
            <a:xfrm>
              <a:off x="7723214" y="1254245"/>
              <a:ext cx="552301" cy="552301"/>
              <a:chOff x="1387350" y="1218075"/>
              <a:chExt cx="209300" cy="209300"/>
            </a:xfrm>
          </p:grpSpPr>
          <p:sp>
            <p:nvSpPr>
              <p:cNvPr id="704" name="Google Shape;704;p9"/>
              <p:cNvSpPr/>
              <p:nvPr/>
            </p:nvSpPr>
            <p:spPr>
              <a:xfrm>
                <a:off x="1387350" y="1218075"/>
                <a:ext cx="209300" cy="209300"/>
              </a:xfrm>
              <a:custGeom>
                <a:rect b="b" l="l" r="r" t="t"/>
                <a:pathLst>
                  <a:path extrusionOk="0" h="8372" w="8372">
                    <a:moveTo>
                      <a:pt x="3860" y="0"/>
                    </a:moveTo>
                    <a:lnTo>
                      <a:pt x="3560" y="727"/>
                    </a:lnTo>
                    <a:cubicBezTo>
                      <a:pt x="3234" y="777"/>
                      <a:pt x="2908" y="877"/>
                      <a:pt x="2632" y="1028"/>
                    </a:cubicBezTo>
                    <a:lnTo>
                      <a:pt x="1956" y="652"/>
                    </a:lnTo>
                    <a:cubicBezTo>
                      <a:pt x="1605" y="877"/>
                      <a:pt x="1279" y="1153"/>
                      <a:pt x="1003" y="1454"/>
                    </a:cubicBezTo>
                    <a:lnTo>
                      <a:pt x="1279" y="2181"/>
                    </a:lnTo>
                    <a:cubicBezTo>
                      <a:pt x="1103" y="2456"/>
                      <a:pt x="953" y="2757"/>
                      <a:pt x="853" y="3058"/>
                    </a:cubicBezTo>
                    <a:lnTo>
                      <a:pt x="101" y="3258"/>
                    </a:lnTo>
                    <a:cubicBezTo>
                      <a:pt x="26" y="3559"/>
                      <a:pt x="1" y="3860"/>
                      <a:pt x="1" y="4186"/>
                    </a:cubicBezTo>
                    <a:cubicBezTo>
                      <a:pt x="1" y="4286"/>
                      <a:pt x="1" y="4411"/>
                      <a:pt x="26" y="4512"/>
                    </a:cubicBezTo>
                    <a:lnTo>
                      <a:pt x="728" y="4812"/>
                    </a:lnTo>
                    <a:cubicBezTo>
                      <a:pt x="778" y="5163"/>
                      <a:pt x="878" y="5464"/>
                      <a:pt x="1028" y="5765"/>
                    </a:cubicBezTo>
                    <a:lnTo>
                      <a:pt x="652" y="6441"/>
                    </a:lnTo>
                    <a:cubicBezTo>
                      <a:pt x="878" y="6792"/>
                      <a:pt x="1154" y="7093"/>
                      <a:pt x="1454" y="7369"/>
                    </a:cubicBezTo>
                    <a:lnTo>
                      <a:pt x="2181" y="7093"/>
                    </a:lnTo>
                    <a:cubicBezTo>
                      <a:pt x="2457" y="7268"/>
                      <a:pt x="2758" y="7419"/>
                      <a:pt x="3058" y="7519"/>
                    </a:cubicBezTo>
                    <a:lnTo>
                      <a:pt x="3284" y="8271"/>
                    </a:lnTo>
                    <a:cubicBezTo>
                      <a:pt x="3560" y="8346"/>
                      <a:pt x="3885" y="8371"/>
                      <a:pt x="4186" y="8371"/>
                    </a:cubicBezTo>
                    <a:lnTo>
                      <a:pt x="4512" y="8371"/>
                    </a:lnTo>
                    <a:lnTo>
                      <a:pt x="4838" y="7644"/>
                    </a:lnTo>
                    <a:cubicBezTo>
                      <a:pt x="5164" y="7594"/>
                      <a:pt x="5464" y="7494"/>
                      <a:pt x="5765" y="7344"/>
                    </a:cubicBezTo>
                    <a:lnTo>
                      <a:pt x="6442" y="7720"/>
                    </a:lnTo>
                    <a:cubicBezTo>
                      <a:pt x="6793" y="7519"/>
                      <a:pt x="7093" y="7243"/>
                      <a:pt x="7369" y="6918"/>
                    </a:cubicBezTo>
                    <a:lnTo>
                      <a:pt x="7093" y="6191"/>
                    </a:lnTo>
                    <a:cubicBezTo>
                      <a:pt x="7269" y="5915"/>
                      <a:pt x="7419" y="5639"/>
                      <a:pt x="7545" y="5314"/>
                    </a:cubicBezTo>
                    <a:lnTo>
                      <a:pt x="8271" y="5113"/>
                    </a:lnTo>
                    <a:cubicBezTo>
                      <a:pt x="8347" y="4812"/>
                      <a:pt x="8372" y="4512"/>
                      <a:pt x="8372" y="4186"/>
                    </a:cubicBezTo>
                    <a:cubicBezTo>
                      <a:pt x="8372" y="4085"/>
                      <a:pt x="8372" y="3985"/>
                      <a:pt x="8372" y="3860"/>
                    </a:cubicBezTo>
                    <a:lnTo>
                      <a:pt x="7670" y="3559"/>
                    </a:lnTo>
                    <a:cubicBezTo>
                      <a:pt x="7595" y="3233"/>
                      <a:pt x="7494" y="2907"/>
                      <a:pt x="7344" y="2632"/>
                    </a:cubicBezTo>
                    <a:lnTo>
                      <a:pt x="7745" y="1955"/>
                    </a:lnTo>
                    <a:cubicBezTo>
                      <a:pt x="7520" y="1604"/>
                      <a:pt x="7244" y="1278"/>
                      <a:pt x="6918" y="1003"/>
                    </a:cubicBezTo>
                    <a:lnTo>
                      <a:pt x="6191" y="1278"/>
                    </a:lnTo>
                    <a:cubicBezTo>
                      <a:pt x="5941" y="1103"/>
                      <a:pt x="5640" y="953"/>
                      <a:pt x="5314" y="852"/>
                    </a:cubicBezTo>
                    <a:lnTo>
                      <a:pt x="5114" y="100"/>
                    </a:lnTo>
                    <a:cubicBezTo>
                      <a:pt x="4813" y="25"/>
                      <a:pt x="4512" y="0"/>
                      <a:pt x="4186" y="0"/>
                    </a:cubicBez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5" name="Google Shape;705;p9"/>
              <p:cNvSpPr/>
              <p:nvPr/>
            </p:nvSpPr>
            <p:spPr>
              <a:xfrm>
                <a:off x="1387350" y="1218075"/>
                <a:ext cx="209300" cy="209300"/>
              </a:xfrm>
              <a:custGeom>
                <a:rect b="b" l="l" r="r" t="t"/>
                <a:pathLst>
                  <a:path extrusionOk="0" fill="none" h="8372" w="8372">
                    <a:moveTo>
                      <a:pt x="8372" y="4186"/>
                    </a:moveTo>
                    <a:cubicBezTo>
                      <a:pt x="8372" y="4512"/>
                      <a:pt x="8347" y="4812"/>
                      <a:pt x="8271" y="5113"/>
                    </a:cubicBezTo>
                    <a:lnTo>
                      <a:pt x="7545" y="5314"/>
                    </a:lnTo>
                    <a:cubicBezTo>
                      <a:pt x="7419" y="5639"/>
                      <a:pt x="7269" y="5915"/>
                      <a:pt x="7093" y="6191"/>
                    </a:cubicBezTo>
                    <a:lnTo>
                      <a:pt x="7369" y="6918"/>
                    </a:lnTo>
                    <a:cubicBezTo>
                      <a:pt x="7093" y="7243"/>
                      <a:pt x="6793" y="7519"/>
                      <a:pt x="6442" y="7720"/>
                    </a:cubicBezTo>
                    <a:lnTo>
                      <a:pt x="5765" y="7344"/>
                    </a:lnTo>
                    <a:cubicBezTo>
                      <a:pt x="5464" y="7494"/>
                      <a:pt x="5164" y="7594"/>
                      <a:pt x="4838" y="7644"/>
                    </a:cubicBezTo>
                    <a:lnTo>
                      <a:pt x="4512" y="8371"/>
                    </a:lnTo>
                    <a:cubicBezTo>
                      <a:pt x="4412" y="8371"/>
                      <a:pt x="4312" y="8371"/>
                      <a:pt x="4186" y="8371"/>
                    </a:cubicBezTo>
                    <a:cubicBezTo>
                      <a:pt x="3885" y="8371"/>
                      <a:pt x="3560" y="8346"/>
                      <a:pt x="3284" y="8271"/>
                    </a:cubicBezTo>
                    <a:lnTo>
                      <a:pt x="3058" y="7519"/>
                    </a:lnTo>
                    <a:cubicBezTo>
                      <a:pt x="2758" y="7419"/>
                      <a:pt x="2457" y="7268"/>
                      <a:pt x="2181" y="7093"/>
                    </a:cubicBezTo>
                    <a:lnTo>
                      <a:pt x="1454" y="7369"/>
                    </a:lnTo>
                    <a:cubicBezTo>
                      <a:pt x="1154" y="7093"/>
                      <a:pt x="878" y="6792"/>
                      <a:pt x="652" y="6441"/>
                    </a:cubicBezTo>
                    <a:lnTo>
                      <a:pt x="1028" y="5765"/>
                    </a:lnTo>
                    <a:cubicBezTo>
                      <a:pt x="878" y="5464"/>
                      <a:pt x="778" y="5163"/>
                      <a:pt x="728" y="4812"/>
                    </a:cubicBezTo>
                    <a:lnTo>
                      <a:pt x="26" y="4512"/>
                    </a:lnTo>
                    <a:cubicBezTo>
                      <a:pt x="1" y="4411"/>
                      <a:pt x="1" y="4286"/>
                      <a:pt x="1" y="4186"/>
                    </a:cubicBezTo>
                    <a:cubicBezTo>
                      <a:pt x="1" y="3860"/>
                      <a:pt x="26" y="3559"/>
                      <a:pt x="101" y="3258"/>
                    </a:cubicBezTo>
                    <a:lnTo>
                      <a:pt x="853" y="3058"/>
                    </a:lnTo>
                    <a:cubicBezTo>
                      <a:pt x="953" y="2757"/>
                      <a:pt x="1103" y="2456"/>
                      <a:pt x="1279" y="2181"/>
                    </a:cubicBezTo>
                    <a:lnTo>
                      <a:pt x="1003" y="1454"/>
                    </a:lnTo>
                    <a:cubicBezTo>
                      <a:pt x="1279" y="1153"/>
                      <a:pt x="1605" y="877"/>
                      <a:pt x="1956" y="652"/>
                    </a:cubicBezTo>
                    <a:lnTo>
                      <a:pt x="2632" y="1028"/>
                    </a:lnTo>
                    <a:cubicBezTo>
                      <a:pt x="2908" y="877"/>
                      <a:pt x="3234" y="777"/>
                      <a:pt x="3560" y="727"/>
                    </a:cubicBezTo>
                    <a:lnTo>
                      <a:pt x="3860" y="0"/>
                    </a:lnTo>
                    <a:cubicBezTo>
                      <a:pt x="3986" y="0"/>
                      <a:pt x="4086" y="0"/>
                      <a:pt x="4186" y="0"/>
                    </a:cubicBezTo>
                    <a:cubicBezTo>
                      <a:pt x="4512" y="0"/>
                      <a:pt x="4813" y="25"/>
                      <a:pt x="5114" y="100"/>
                    </a:cubicBezTo>
                    <a:lnTo>
                      <a:pt x="5314" y="852"/>
                    </a:lnTo>
                    <a:cubicBezTo>
                      <a:pt x="5640" y="953"/>
                      <a:pt x="5941" y="1103"/>
                      <a:pt x="6191" y="1278"/>
                    </a:cubicBezTo>
                    <a:lnTo>
                      <a:pt x="6918" y="1003"/>
                    </a:lnTo>
                    <a:cubicBezTo>
                      <a:pt x="7244" y="1278"/>
                      <a:pt x="7520" y="1604"/>
                      <a:pt x="7745" y="1955"/>
                    </a:cubicBezTo>
                    <a:lnTo>
                      <a:pt x="7344" y="2632"/>
                    </a:lnTo>
                    <a:cubicBezTo>
                      <a:pt x="7494" y="2907"/>
                      <a:pt x="7595" y="3233"/>
                      <a:pt x="7670" y="3559"/>
                    </a:cubicBezTo>
                    <a:lnTo>
                      <a:pt x="8372" y="3860"/>
                    </a:lnTo>
                    <a:cubicBezTo>
                      <a:pt x="8372" y="3985"/>
                      <a:pt x="8372" y="4085"/>
                      <a:pt x="8372" y="4186"/>
                    </a:cubicBezTo>
                    <a:close/>
                  </a:path>
                </a:pathLst>
              </a:custGeom>
              <a:noFill/>
              <a:ln cap="flat" cmpd="sng" w="19050">
                <a:solidFill>
                  <a:schemeClr val="accent2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6" name="Google Shape;706;p9"/>
              <p:cNvSpPr/>
              <p:nvPr/>
            </p:nvSpPr>
            <p:spPr>
              <a:xfrm>
                <a:off x="1431850" y="1262550"/>
                <a:ext cx="120325" cy="120325"/>
              </a:xfrm>
              <a:custGeom>
                <a:rect b="b" l="l" r="r" t="t"/>
                <a:pathLst>
                  <a:path extrusionOk="0" h="4813" w="4813">
                    <a:moveTo>
                      <a:pt x="2406" y="1"/>
                    </a:moveTo>
                    <a:cubicBezTo>
                      <a:pt x="1078" y="1"/>
                      <a:pt x="0" y="1078"/>
                      <a:pt x="0" y="2407"/>
                    </a:cubicBezTo>
                    <a:cubicBezTo>
                      <a:pt x="0" y="3735"/>
                      <a:pt x="1078" y="4813"/>
                      <a:pt x="2406" y="4813"/>
                    </a:cubicBezTo>
                    <a:cubicBezTo>
                      <a:pt x="3735" y="4813"/>
                      <a:pt x="4812" y="3735"/>
                      <a:pt x="4812" y="2407"/>
                    </a:cubicBezTo>
                    <a:cubicBezTo>
                      <a:pt x="4812" y="1078"/>
                      <a:pt x="3735" y="1"/>
                      <a:pt x="24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7" name="Google Shape;707;p9"/>
              <p:cNvSpPr/>
              <p:nvPr/>
            </p:nvSpPr>
            <p:spPr>
              <a:xfrm>
                <a:off x="1451275" y="1281975"/>
                <a:ext cx="81475" cy="81475"/>
              </a:xfrm>
              <a:custGeom>
                <a:rect b="b" l="l" r="r" t="t"/>
                <a:pathLst>
                  <a:path extrusionOk="0" fill="none" h="3259" w="3259">
                    <a:moveTo>
                      <a:pt x="3258" y="1630"/>
                    </a:moveTo>
                    <a:cubicBezTo>
                      <a:pt x="3258" y="2532"/>
                      <a:pt x="2531" y="3259"/>
                      <a:pt x="1629" y="3259"/>
                    </a:cubicBezTo>
                    <a:cubicBezTo>
                      <a:pt x="727" y="3259"/>
                      <a:pt x="0" y="2532"/>
                      <a:pt x="0" y="1630"/>
                    </a:cubicBezTo>
                    <a:cubicBezTo>
                      <a:pt x="0" y="727"/>
                      <a:pt x="727" y="1"/>
                      <a:pt x="1629" y="1"/>
                    </a:cubicBezTo>
                    <a:cubicBezTo>
                      <a:pt x="2531" y="1"/>
                      <a:pt x="3258" y="727"/>
                      <a:pt x="3258" y="1630"/>
                    </a:cubicBezTo>
                    <a:close/>
                  </a:path>
                </a:pathLst>
              </a:custGeom>
              <a:solidFill>
                <a:srgbClr val="0F3570"/>
              </a:solidFill>
              <a:ln cap="flat" cmpd="sng" w="9525">
                <a:solidFill>
                  <a:schemeClr val="dk2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08" name="Google Shape;708;p9"/>
          <p:cNvSpPr txBox="1"/>
          <p:nvPr>
            <p:ph type="title"/>
          </p:nvPr>
        </p:nvSpPr>
        <p:spPr>
          <a:xfrm>
            <a:off x="2549400" y="2221500"/>
            <a:ext cx="4045200" cy="754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709" name="Google Shape;709;p9"/>
          <p:cNvSpPr txBox="1"/>
          <p:nvPr>
            <p:ph idx="1" type="subTitle"/>
          </p:nvPr>
        </p:nvSpPr>
        <p:spPr>
          <a:xfrm>
            <a:off x="2549400" y="3230175"/>
            <a:ext cx="4045200" cy="70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10" name="Google Shape;710;p9"/>
          <p:cNvSpPr txBox="1"/>
          <p:nvPr>
            <p:ph hasCustomPrompt="1" idx="2" type="title"/>
          </p:nvPr>
        </p:nvSpPr>
        <p:spPr>
          <a:xfrm>
            <a:off x="3647325" y="1212825"/>
            <a:ext cx="1926600" cy="754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2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2" name="Google Shape;712;p10"/>
          <p:cNvGrpSpPr/>
          <p:nvPr/>
        </p:nvGrpSpPr>
        <p:grpSpPr>
          <a:xfrm flipH="1">
            <a:off x="1510279" y="-831315"/>
            <a:ext cx="8377976" cy="1614718"/>
            <a:chOff x="-566246" y="-831315"/>
            <a:chExt cx="8377976" cy="1614718"/>
          </a:xfrm>
        </p:grpSpPr>
        <p:sp>
          <p:nvSpPr>
            <p:cNvPr id="713" name="Google Shape;713;p10"/>
            <p:cNvSpPr/>
            <p:nvPr/>
          </p:nvSpPr>
          <p:spPr>
            <a:xfrm rot="10800000">
              <a:off x="-178627" y="-831315"/>
              <a:ext cx="5711267" cy="1569921"/>
            </a:xfrm>
            <a:custGeom>
              <a:rect b="b" l="l" r="r" t="t"/>
              <a:pathLst>
                <a:path extrusionOk="0" h="51587" w="187670">
                  <a:moveTo>
                    <a:pt x="187453" y="1"/>
                  </a:moveTo>
                  <a:cubicBezTo>
                    <a:pt x="187407" y="1"/>
                    <a:pt x="187362" y="24"/>
                    <a:pt x="187327" y="69"/>
                  </a:cubicBezTo>
                  <a:lnTo>
                    <a:pt x="143594" y="43780"/>
                  </a:lnTo>
                  <a:lnTo>
                    <a:pt x="103992" y="43780"/>
                  </a:lnTo>
                  <a:lnTo>
                    <a:pt x="87444" y="27232"/>
                  </a:lnTo>
                  <a:lnTo>
                    <a:pt x="46838" y="27232"/>
                  </a:lnTo>
                  <a:lnTo>
                    <a:pt x="22871" y="51198"/>
                  </a:lnTo>
                  <a:lnTo>
                    <a:pt x="183" y="51198"/>
                  </a:lnTo>
                  <a:cubicBezTo>
                    <a:pt x="91" y="51198"/>
                    <a:pt x="0" y="51289"/>
                    <a:pt x="0" y="51403"/>
                  </a:cubicBezTo>
                  <a:cubicBezTo>
                    <a:pt x="0" y="51495"/>
                    <a:pt x="91" y="51586"/>
                    <a:pt x="183" y="51586"/>
                  </a:cubicBezTo>
                  <a:lnTo>
                    <a:pt x="23031" y="51586"/>
                  </a:lnTo>
                  <a:lnTo>
                    <a:pt x="46997" y="27620"/>
                  </a:lnTo>
                  <a:lnTo>
                    <a:pt x="87284" y="27620"/>
                  </a:lnTo>
                  <a:lnTo>
                    <a:pt x="103833" y="44168"/>
                  </a:lnTo>
                  <a:lnTo>
                    <a:pt x="143754" y="44168"/>
                  </a:lnTo>
                  <a:lnTo>
                    <a:pt x="187579" y="321"/>
                  </a:lnTo>
                  <a:cubicBezTo>
                    <a:pt x="187670" y="252"/>
                    <a:pt x="187670" y="138"/>
                    <a:pt x="187579" y="69"/>
                  </a:cubicBezTo>
                  <a:cubicBezTo>
                    <a:pt x="187544" y="24"/>
                    <a:pt x="187499" y="1"/>
                    <a:pt x="1874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10"/>
            <p:cNvSpPr/>
            <p:nvPr/>
          </p:nvSpPr>
          <p:spPr>
            <a:xfrm rot="10800000">
              <a:off x="2097663" y="-149871"/>
              <a:ext cx="3817027" cy="933273"/>
            </a:xfrm>
            <a:custGeom>
              <a:rect b="b" l="l" r="r" t="t"/>
              <a:pathLst>
                <a:path extrusionOk="0" h="30667" w="125426">
                  <a:moveTo>
                    <a:pt x="125014" y="1"/>
                  </a:moveTo>
                  <a:cubicBezTo>
                    <a:pt x="124917" y="1"/>
                    <a:pt x="124820" y="35"/>
                    <a:pt x="124741" y="103"/>
                  </a:cubicBezTo>
                  <a:lnTo>
                    <a:pt x="111936" y="12931"/>
                  </a:lnTo>
                  <a:lnTo>
                    <a:pt x="47020" y="12931"/>
                  </a:lnTo>
                  <a:lnTo>
                    <a:pt x="30016" y="29913"/>
                  </a:lnTo>
                  <a:lnTo>
                    <a:pt x="388" y="29913"/>
                  </a:lnTo>
                  <a:cubicBezTo>
                    <a:pt x="160" y="29913"/>
                    <a:pt x="0" y="30073"/>
                    <a:pt x="0" y="30301"/>
                  </a:cubicBezTo>
                  <a:cubicBezTo>
                    <a:pt x="0" y="30507"/>
                    <a:pt x="160" y="30666"/>
                    <a:pt x="388" y="30666"/>
                  </a:cubicBezTo>
                  <a:lnTo>
                    <a:pt x="30335" y="30666"/>
                  </a:lnTo>
                  <a:lnTo>
                    <a:pt x="47340" y="13685"/>
                  </a:lnTo>
                  <a:lnTo>
                    <a:pt x="112255" y="13685"/>
                  </a:lnTo>
                  <a:lnTo>
                    <a:pt x="125288" y="651"/>
                  </a:lnTo>
                  <a:cubicBezTo>
                    <a:pt x="125425" y="514"/>
                    <a:pt x="125425" y="263"/>
                    <a:pt x="125288" y="103"/>
                  </a:cubicBezTo>
                  <a:cubicBezTo>
                    <a:pt x="125208" y="35"/>
                    <a:pt x="125111" y="1"/>
                    <a:pt x="1250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10"/>
            <p:cNvSpPr/>
            <p:nvPr/>
          </p:nvSpPr>
          <p:spPr>
            <a:xfrm rot="10800000">
              <a:off x="5347154" y="-352704"/>
              <a:ext cx="2464576" cy="481412"/>
            </a:xfrm>
            <a:custGeom>
              <a:rect b="b" l="l" r="r" t="t"/>
              <a:pathLst>
                <a:path extrusionOk="0" h="15819" w="80985">
                  <a:moveTo>
                    <a:pt x="206" y="1"/>
                  </a:moveTo>
                  <a:cubicBezTo>
                    <a:pt x="92" y="1"/>
                    <a:pt x="0" y="92"/>
                    <a:pt x="0" y="183"/>
                  </a:cubicBezTo>
                  <a:cubicBezTo>
                    <a:pt x="0" y="297"/>
                    <a:pt x="92" y="389"/>
                    <a:pt x="206" y="389"/>
                  </a:cubicBezTo>
                  <a:lnTo>
                    <a:pt x="37297" y="389"/>
                  </a:lnTo>
                  <a:lnTo>
                    <a:pt x="52750" y="15818"/>
                  </a:lnTo>
                  <a:lnTo>
                    <a:pt x="80779" y="15818"/>
                  </a:lnTo>
                  <a:cubicBezTo>
                    <a:pt x="80893" y="15818"/>
                    <a:pt x="80985" y="15727"/>
                    <a:pt x="80985" y="15636"/>
                  </a:cubicBezTo>
                  <a:cubicBezTo>
                    <a:pt x="80985" y="15522"/>
                    <a:pt x="80893" y="15430"/>
                    <a:pt x="80779" y="15430"/>
                  </a:cubicBezTo>
                  <a:lnTo>
                    <a:pt x="52909" y="15430"/>
                  </a:lnTo>
                  <a:lnTo>
                    <a:pt x="374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10"/>
            <p:cNvSpPr/>
            <p:nvPr/>
          </p:nvSpPr>
          <p:spPr>
            <a:xfrm rot="10800000">
              <a:off x="5904951" y="-196402"/>
              <a:ext cx="115339" cy="115339"/>
            </a:xfrm>
            <a:custGeom>
              <a:rect b="b" l="l" r="r" t="t"/>
              <a:pathLst>
                <a:path extrusionOk="0" h="3790" w="3790">
                  <a:moveTo>
                    <a:pt x="1895" y="366"/>
                  </a:moveTo>
                  <a:cubicBezTo>
                    <a:pt x="2717" y="366"/>
                    <a:pt x="3402" y="1051"/>
                    <a:pt x="3402" y="1895"/>
                  </a:cubicBezTo>
                  <a:cubicBezTo>
                    <a:pt x="3402" y="2717"/>
                    <a:pt x="2717" y="3402"/>
                    <a:pt x="1895" y="3402"/>
                  </a:cubicBezTo>
                  <a:cubicBezTo>
                    <a:pt x="1051" y="3402"/>
                    <a:pt x="366" y="2717"/>
                    <a:pt x="366" y="1895"/>
                  </a:cubicBezTo>
                  <a:cubicBezTo>
                    <a:pt x="366" y="1051"/>
                    <a:pt x="1051" y="366"/>
                    <a:pt x="1895" y="366"/>
                  </a:cubicBezTo>
                  <a:close/>
                  <a:moveTo>
                    <a:pt x="1895" y="1"/>
                  </a:moveTo>
                  <a:cubicBezTo>
                    <a:pt x="845" y="1"/>
                    <a:pt x="1" y="845"/>
                    <a:pt x="1" y="1895"/>
                  </a:cubicBezTo>
                  <a:cubicBezTo>
                    <a:pt x="1" y="2922"/>
                    <a:pt x="845" y="3790"/>
                    <a:pt x="1895" y="3790"/>
                  </a:cubicBezTo>
                  <a:cubicBezTo>
                    <a:pt x="2922" y="3790"/>
                    <a:pt x="3790" y="2922"/>
                    <a:pt x="3790" y="1895"/>
                  </a:cubicBezTo>
                  <a:cubicBezTo>
                    <a:pt x="3790" y="845"/>
                    <a:pt x="2922" y="1"/>
                    <a:pt x="189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10"/>
            <p:cNvSpPr/>
            <p:nvPr/>
          </p:nvSpPr>
          <p:spPr>
            <a:xfrm rot="10800000">
              <a:off x="5926467" y="-174886"/>
              <a:ext cx="72977" cy="72977"/>
            </a:xfrm>
            <a:custGeom>
              <a:rect b="b" l="l" r="r" t="t"/>
              <a:pathLst>
                <a:path extrusionOk="0" h="2398" w="2398">
                  <a:moveTo>
                    <a:pt x="1210" y="1"/>
                  </a:moveTo>
                  <a:cubicBezTo>
                    <a:pt x="548" y="1"/>
                    <a:pt x="1" y="548"/>
                    <a:pt x="1" y="1210"/>
                  </a:cubicBezTo>
                  <a:cubicBezTo>
                    <a:pt x="1" y="1872"/>
                    <a:pt x="548" y="2397"/>
                    <a:pt x="1210" y="2397"/>
                  </a:cubicBezTo>
                  <a:cubicBezTo>
                    <a:pt x="1872" y="2397"/>
                    <a:pt x="2397" y="1872"/>
                    <a:pt x="2397" y="1210"/>
                  </a:cubicBezTo>
                  <a:cubicBezTo>
                    <a:pt x="2397" y="548"/>
                    <a:pt x="1872" y="1"/>
                    <a:pt x="12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10"/>
            <p:cNvSpPr/>
            <p:nvPr/>
          </p:nvSpPr>
          <p:spPr>
            <a:xfrm rot="10800000">
              <a:off x="1516950" y="116870"/>
              <a:ext cx="3646848" cy="11838"/>
            </a:xfrm>
            <a:custGeom>
              <a:rect b="b" l="l" r="r" t="t"/>
              <a:pathLst>
                <a:path extrusionOk="0" h="389" w="119834">
                  <a:moveTo>
                    <a:pt x="183" y="1"/>
                  </a:moveTo>
                  <a:cubicBezTo>
                    <a:pt x="69" y="1"/>
                    <a:pt x="0" y="92"/>
                    <a:pt x="0" y="183"/>
                  </a:cubicBezTo>
                  <a:cubicBezTo>
                    <a:pt x="0" y="297"/>
                    <a:pt x="69" y="389"/>
                    <a:pt x="183" y="389"/>
                  </a:cubicBezTo>
                  <a:lnTo>
                    <a:pt x="119628" y="389"/>
                  </a:lnTo>
                  <a:cubicBezTo>
                    <a:pt x="119742" y="389"/>
                    <a:pt x="119833" y="297"/>
                    <a:pt x="119833" y="183"/>
                  </a:cubicBezTo>
                  <a:cubicBezTo>
                    <a:pt x="119833" y="92"/>
                    <a:pt x="119742" y="1"/>
                    <a:pt x="1196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10"/>
            <p:cNvSpPr/>
            <p:nvPr/>
          </p:nvSpPr>
          <p:spPr>
            <a:xfrm rot="10800000">
              <a:off x="5146391" y="78677"/>
              <a:ext cx="88954" cy="88924"/>
            </a:xfrm>
            <a:custGeom>
              <a:rect b="b" l="l" r="r" t="t"/>
              <a:pathLst>
                <a:path extrusionOk="0" h="2922" w="2923">
                  <a:moveTo>
                    <a:pt x="1461" y="0"/>
                  </a:moveTo>
                  <a:cubicBezTo>
                    <a:pt x="640" y="0"/>
                    <a:pt x="0" y="662"/>
                    <a:pt x="0" y="1461"/>
                  </a:cubicBezTo>
                  <a:cubicBezTo>
                    <a:pt x="0" y="2283"/>
                    <a:pt x="640" y="2922"/>
                    <a:pt x="1461" y="2922"/>
                  </a:cubicBezTo>
                  <a:cubicBezTo>
                    <a:pt x="2260" y="2922"/>
                    <a:pt x="2922" y="2283"/>
                    <a:pt x="2922" y="1461"/>
                  </a:cubicBezTo>
                  <a:cubicBezTo>
                    <a:pt x="2922" y="662"/>
                    <a:pt x="2260" y="0"/>
                    <a:pt x="1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10"/>
            <p:cNvSpPr/>
            <p:nvPr/>
          </p:nvSpPr>
          <p:spPr>
            <a:xfrm rot="10800000">
              <a:off x="1478757" y="78677"/>
              <a:ext cx="88924" cy="88924"/>
            </a:xfrm>
            <a:custGeom>
              <a:rect b="b" l="l" r="r" t="t"/>
              <a:pathLst>
                <a:path extrusionOk="0" h="2922" w="2922">
                  <a:moveTo>
                    <a:pt x="1461" y="0"/>
                  </a:moveTo>
                  <a:cubicBezTo>
                    <a:pt x="662" y="0"/>
                    <a:pt x="0" y="662"/>
                    <a:pt x="0" y="1461"/>
                  </a:cubicBezTo>
                  <a:cubicBezTo>
                    <a:pt x="0" y="2283"/>
                    <a:pt x="662" y="2922"/>
                    <a:pt x="1461" y="2922"/>
                  </a:cubicBezTo>
                  <a:cubicBezTo>
                    <a:pt x="2283" y="2922"/>
                    <a:pt x="2922" y="2283"/>
                    <a:pt x="2922" y="1461"/>
                  </a:cubicBezTo>
                  <a:cubicBezTo>
                    <a:pt x="2922" y="662"/>
                    <a:pt x="2283" y="0"/>
                    <a:pt x="14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10"/>
            <p:cNvSpPr/>
            <p:nvPr/>
          </p:nvSpPr>
          <p:spPr>
            <a:xfrm rot="10800000">
              <a:off x="-398137" y="-606937"/>
              <a:ext cx="1361489" cy="1360302"/>
            </a:xfrm>
            <a:custGeom>
              <a:rect b="b" l="l" r="r" t="t"/>
              <a:pathLst>
                <a:path extrusionOk="0" h="44699" w="44738">
                  <a:moveTo>
                    <a:pt x="44532" y="1"/>
                  </a:moveTo>
                  <a:cubicBezTo>
                    <a:pt x="44481" y="1"/>
                    <a:pt x="44430" y="18"/>
                    <a:pt x="44395" y="52"/>
                  </a:cubicBezTo>
                  <a:lnTo>
                    <a:pt x="91" y="44356"/>
                  </a:lnTo>
                  <a:cubicBezTo>
                    <a:pt x="0" y="44447"/>
                    <a:pt x="0" y="44562"/>
                    <a:pt x="91" y="44630"/>
                  </a:cubicBezTo>
                  <a:cubicBezTo>
                    <a:pt x="114" y="44676"/>
                    <a:pt x="160" y="44699"/>
                    <a:pt x="228" y="44699"/>
                  </a:cubicBezTo>
                  <a:cubicBezTo>
                    <a:pt x="274" y="44699"/>
                    <a:pt x="320" y="44676"/>
                    <a:pt x="342" y="44630"/>
                  </a:cubicBezTo>
                  <a:lnTo>
                    <a:pt x="44669" y="326"/>
                  </a:lnTo>
                  <a:cubicBezTo>
                    <a:pt x="44738" y="258"/>
                    <a:pt x="44738" y="121"/>
                    <a:pt x="44669" y="52"/>
                  </a:cubicBezTo>
                  <a:cubicBezTo>
                    <a:pt x="44635" y="18"/>
                    <a:pt x="44584" y="1"/>
                    <a:pt x="445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10"/>
            <p:cNvSpPr/>
            <p:nvPr/>
          </p:nvSpPr>
          <p:spPr>
            <a:xfrm rot="10800000">
              <a:off x="-566246" y="-681953"/>
              <a:ext cx="1361520" cy="1360272"/>
            </a:xfrm>
            <a:custGeom>
              <a:rect b="b" l="l" r="r" t="t"/>
              <a:pathLst>
                <a:path extrusionOk="0" h="44698" w="44739">
                  <a:moveTo>
                    <a:pt x="44522" y="0"/>
                  </a:moveTo>
                  <a:cubicBezTo>
                    <a:pt x="44476" y="0"/>
                    <a:pt x="44430" y="17"/>
                    <a:pt x="44396" y="51"/>
                  </a:cubicBezTo>
                  <a:lnTo>
                    <a:pt x="69" y="44378"/>
                  </a:lnTo>
                  <a:cubicBezTo>
                    <a:pt x="1" y="44447"/>
                    <a:pt x="1" y="44561"/>
                    <a:pt x="69" y="44629"/>
                  </a:cubicBezTo>
                  <a:cubicBezTo>
                    <a:pt x="115" y="44675"/>
                    <a:pt x="161" y="44698"/>
                    <a:pt x="206" y="44698"/>
                  </a:cubicBezTo>
                  <a:cubicBezTo>
                    <a:pt x="252" y="44698"/>
                    <a:pt x="298" y="44675"/>
                    <a:pt x="343" y="44629"/>
                  </a:cubicBezTo>
                  <a:lnTo>
                    <a:pt x="44647" y="325"/>
                  </a:lnTo>
                  <a:cubicBezTo>
                    <a:pt x="44738" y="257"/>
                    <a:pt x="44738" y="120"/>
                    <a:pt x="44647" y="51"/>
                  </a:cubicBezTo>
                  <a:cubicBezTo>
                    <a:pt x="44613" y="17"/>
                    <a:pt x="44567" y="0"/>
                    <a:pt x="445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10"/>
            <p:cNvSpPr/>
            <p:nvPr/>
          </p:nvSpPr>
          <p:spPr>
            <a:xfrm rot="10800000">
              <a:off x="161730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10"/>
            <p:cNvSpPr/>
            <p:nvPr/>
          </p:nvSpPr>
          <p:spPr>
            <a:xfrm rot="10800000">
              <a:off x="414563" y="401657"/>
              <a:ext cx="336949" cy="210502"/>
            </a:xfrm>
            <a:custGeom>
              <a:rect b="b" l="l" r="r" t="t"/>
              <a:pathLst>
                <a:path extrusionOk="0" h="6917" w="11072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10"/>
            <p:cNvSpPr/>
            <p:nvPr/>
          </p:nvSpPr>
          <p:spPr>
            <a:xfrm rot="10800000">
              <a:off x="667426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43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10"/>
            <p:cNvSpPr/>
            <p:nvPr/>
          </p:nvSpPr>
          <p:spPr>
            <a:xfrm rot="10800000">
              <a:off x="920960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28" y="6916"/>
                  </a:lnTo>
                  <a:lnTo>
                    <a:pt x="110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10"/>
            <p:cNvSpPr/>
            <p:nvPr/>
          </p:nvSpPr>
          <p:spPr>
            <a:xfrm rot="10800000">
              <a:off x="1173823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10"/>
            <p:cNvSpPr/>
            <p:nvPr/>
          </p:nvSpPr>
          <p:spPr>
            <a:xfrm rot="10800000">
              <a:off x="1426656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5" y="0"/>
                  </a:moveTo>
                  <a:lnTo>
                    <a:pt x="0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10"/>
            <p:cNvSpPr/>
            <p:nvPr/>
          </p:nvSpPr>
          <p:spPr>
            <a:xfrm rot="10800000">
              <a:off x="1679490" y="401657"/>
              <a:ext cx="336949" cy="210502"/>
            </a:xfrm>
            <a:custGeom>
              <a:rect b="b" l="l" r="r" t="t"/>
              <a:pathLst>
                <a:path extrusionOk="0" h="6917" w="11072">
                  <a:moveTo>
                    <a:pt x="6643" y="0"/>
                  </a:moveTo>
                  <a:lnTo>
                    <a:pt x="1" y="6916"/>
                  </a:lnTo>
                  <a:lnTo>
                    <a:pt x="4406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10"/>
            <p:cNvSpPr/>
            <p:nvPr/>
          </p:nvSpPr>
          <p:spPr>
            <a:xfrm rot="10800000">
              <a:off x="1933053" y="401657"/>
              <a:ext cx="336918" cy="210502"/>
            </a:xfrm>
            <a:custGeom>
              <a:rect b="b" l="l" r="r" t="t"/>
              <a:pathLst>
                <a:path extrusionOk="0" h="6917" w="11071">
                  <a:moveTo>
                    <a:pt x="6666" y="0"/>
                  </a:moveTo>
                  <a:lnTo>
                    <a:pt x="1" y="6916"/>
                  </a:lnTo>
                  <a:lnTo>
                    <a:pt x="4429" y="6916"/>
                  </a:lnTo>
                  <a:lnTo>
                    <a:pt x="110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10"/>
            <p:cNvSpPr/>
            <p:nvPr/>
          </p:nvSpPr>
          <p:spPr>
            <a:xfrm rot="10800000">
              <a:off x="1858707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10"/>
            <p:cNvSpPr/>
            <p:nvPr/>
          </p:nvSpPr>
          <p:spPr>
            <a:xfrm rot="10800000">
              <a:off x="175173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10"/>
            <p:cNvSpPr/>
            <p:nvPr/>
          </p:nvSpPr>
          <p:spPr>
            <a:xfrm rot="10800000">
              <a:off x="164546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10"/>
            <p:cNvSpPr/>
            <p:nvPr/>
          </p:nvSpPr>
          <p:spPr>
            <a:xfrm rot="10800000">
              <a:off x="1539196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10"/>
            <p:cNvSpPr/>
            <p:nvPr/>
          </p:nvSpPr>
          <p:spPr>
            <a:xfrm rot="10800000">
              <a:off x="143289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5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10"/>
            <p:cNvSpPr/>
            <p:nvPr/>
          </p:nvSpPr>
          <p:spPr>
            <a:xfrm rot="10800000">
              <a:off x="132662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516" y="3265"/>
                  </a:lnTo>
                  <a:lnTo>
                    <a:pt x="388" y="6209"/>
                  </a:lnTo>
                  <a:lnTo>
                    <a:pt x="2625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10"/>
            <p:cNvSpPr/>
            <p:nvPr/>
          </p:nvSpPr>
          <p:spPr>
            <a:xfrm rot="10800000">
              <a:off x="1220355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89" y="6209"/>
                  </a:lnTo>
                  <a:lnTo>
                    <a:pt x="2626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10"/>
            <p:cNvSpPr/>
            <p:nvPr/>
          </p:nvSpPr>
          <p:spPr>
            <a:xfrm rot="10800000">
              <a:off x="1114084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1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30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10"/>
            <p:cNvSpPr/>
            <p:nvPr/>
          </p:nvSpPr>
          <p:spPr>
            <a:xfrm rot="10800000">
              <a:off x="1007784" y="-175586"/>
              <a:ext cx="174378" cy="188986"/>
            </a:xfrm>
            <a:custGeom>
              <a:rect b="b" l="l" r="r" t="t"/>
              <a:pathLst>
                <a:path extrusionOk="0" h="6210" w="5730">
                  <a:moveTo>
                    <a:pt x="0" y="1"/>
                  </a:moveTo>
                  <a:lnTo>
                    <a:pt x="3492" y="3265"/>
                  </a:lnTo>
                  <a:lnTo>
                    <a:pt x="365" y="6209"/>
                  </a:lnTo>
                  <a:lnTo>
                    <a:pt x="2602" y="6209"/>
                  </a:lnTo>
                  <a:lnTo>
                    <a:pt x="5729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10"/>
            <p:cNvSpPr/>
            <p:nvPr/>
          </p:nvSpPr>
          <p:spPr>
            <a:xfrm rot="10800000">
              <a:off x="900813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0" y="1"/>
                  </a:moveTo>
                  <a:lnTo>
                    <a:pt x="3493" y="3265"/>
                  </a:lnTo>
                  <a:lnTo>
                    <a:pt x="366" y="6209"/>
                  </a:lnTo>
                  <a:lnTo>
                    <a:pt x="2602" y="6209"/>
                  </a:lnTo>
                  <a:lnTo>
                    <a:pt x="5752" y="3265"/>
                  </a:lnTo>
                  <a:lnTo>
                    <a:pt x="223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10"/>
            <p:cNvSpPr/>
            <p:nvPr/>
          </p:nvSpPr>
          <p:spPr>
            <a:xfrm rot="10800000">
              <a:off x="794543" y="-175586"/>
              <a:ext cx="175078" cy="188986"/>
            </a:xfrm>
            <a:custGeom>
              <a:rect b="b" l="l" r="r" t="t"/>
              <a:pathLst>
                <a:path extrusionOk="0" h="6210" w="5753">
                  <a:moveTo>
                    <a:pt x="1" y="1"/>
                  </a:moveTo>
                  <a:lnTo>
                    <a:pt x="3516" y="3265"/>
                  </a:lnTo>
                  <a:lnTo>
                    <a:pt x="366" y="6209"/>
                  </a:lnTo>
                  <a:lnTo>
                    <a:pt x="2603" y="6209"/>
                  </a:lnTo>
                  <a:lnTo>
                    <a:pt x="5753" y="3265"/>
                  </a:lnTo>
                  <a:lnTo>
                    <a:pt x="2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2" name="Google Shape;742;p10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743" name="Google Shape;743;p10"/>
          <p:cNvGrpSpPr/>
          <p:nvPr/>
        </p:nvGrpSpPr>
        <p:grpSpPr>
          <a:xfrm flipH="1" rot="5400000">
            <a:off x="-113625" y="3210625"/>
            <a:ext cx="536425" cy="3475150"/>
            <a:chOff x="327125" y="2375600"/>
            <a:chExt cx="536425" cy="3475150"/>
          </a:xfrm>
        </p:grpSpPr>
        <p:sp>
          <p:nvSpPr>
            <p:cNvPr id="744" name="Google Shape;744;p10"/>
            <p:cNvSpPr/>
            <p:nvPr/>
          </p:nvSpPr>
          <p:spPr>
            <a:xfrm>
              <a:off x="531425" y="2394425"/>
              <a:ext cx="115850" cy="3456325"/>
            </a:xfrm>
            <a:custGeom>
              <a:rect b="b" l="l" r="r" t="t"/>
              <a:pathLst>
                <a:path extrusionOk="0" fill="none" h="138253" w="4634">
                  <a:moveTo>
                    <a:pt x="3150" y="138253"/>
                  </a:moveTo>
                  <a:lnTo>
                    <a:pt x="3150" y="54872"/>
                  </a:lnTo>
                  <a:lnTo>
                    <a:pt x="0" y="51722"/>
                  </a:lnTo>
                  <a:lnTo>
                    <a:pt x="0" y="28714"/>
                  </a:lnTo>
                  <a:lnTo>
                    <a:pt x="4634" y="24058"/>
                  </a:lnTo>
                  <a:lnTo>
                    <a:pt x="4634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10"/>
            <p:cNvSpPr/>
            <p:nvPr/>
          </p:nvSpPr>
          <p:spPr>
            <a:xfrm>
              <a:off x="627275" y="2375600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56" y="1598"/>
                    <a:pt x="1599" y="1233"/>
                    <a:pt x="1599" y="799"/>
                  </a:cubicBezTo>
                  <a:cubicBezTo>
                    <a:pt x="1599" y="365"/>
                    <a:pt x="1256" y="0"/>
                    <a:pt x="800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10"/>
            <p:cNvSpPr/>
            <p:nvPr/>
          </p:nvSpPr>
          <p:spPr>
            <a:xfrm>
              <a:off x="347100" y="2923975"/>
              <a:ext cx="112450" cy="2344175"/>
            </a:xfrm>
            <a:custGeom>
              <a:rect b="b" l="l" r="r" t="t"/>
              <a:pathLst>
                <a:path extrusionOk="0" fill="none" h="93767" w="4498">
                  <a:moveTo>
                    <a:pt x="4497" y="93766"/>
                  </a:moveTo>
                  <a:lnTo>
                    <a:pt x="4497" y="50855"/>
                  </a:lnTo>
                  <a:lnTo>
                    <a:pt x="1" y="46358"/>
                  </a:lnTo>
                  <a:lnTo>
                    <a:pt x="1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10"/>
            <p:cNvSpPr/>
            <p:nvPr/>
          </p:nvSpPr>
          <p:spPr>
            <a:xfrm>
              <a:off x="327125" y="2904575"/>
              <a:ext cx="39975" cy="39950"/>
            </a:xfrm>
            <a:custGeom>
              <a:rect b="b" l="l" r="r" t="t"/>
              <a:pathLst>
                <a:path extrusionOk="0" h="1598" w="1599">
                  <a:moveTo>
                    <a:pt x="800" y="0"/>
                  </a:moveTo>
                  <a:cubicBezTo>
                    <a:pt x="366" y="0"/>
                    <a:pt x="1" y="365"/>
                    <a:pt x="1" y="799"/>
                  </a:cubicBezTo>
                  <a:cubicBezTo>
                    <a:pt x="1" y="1255"/>
                    <a:pt x="366" y="1598"/>
                    <a:pt x="800" y="1598"/>
                  </a:cubicBezTo>
                  <a:cubicBezTo>
                    <a:pt x="1233" y="1598"/>
                    <a:pt x="1599" y="1255"/>
                    <a:pt x="1599" y="799"/>
                  </a:cubicBezTo>
                  <a:cubicBezTo>
                    <a:pt x="1599" y="365"/>
                    <a:pt x="1233" y="0"/>
                    <a:pt x="800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10"/>
            <p:cNvSpPr/>
            <p:nvPr/>
          </p:nvSpPr>
          <p:spPr>
            <a:xfrm>
              <a:off x="347100" y="2676875"/>
              <a:ext cx="192900" cy="374375"/>
            </a:xfrm>
            <a:custGeom>
              <a:rect b="b" l="l" r="r" t="t"/>
              <a:pathLst>
                <a:path extrusionOk="0" fill="none" h="14975" w="7716">
                  <a:moveTo>
                    <a:pt x="1" y="14974"/>
                  </a:moveTo>
                  <a:lnTo>
                    <a:pt x="7716" y="7259"/>
                  </a:lnTo>
                  <a:lnTo>
                    <a:pt x="7716" y="1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10"/>
            <p:cNvSpPr/>
            <p:nvPr/>
          </p:nvSpPr>
          <p:spPr>
            <a:xfrm>
              <a:off x="520000" y="26580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66"/>
                    <a:pt x="1" y="799"/>
                  </a:cubicBezTo>
                  <a:cubicBezTo>
                    <a:pt x="1" y="1233"/>
                    <a:pt x="366" y="1598"/>
                    <a:pt x="800" y="1598"/>
                  </a:cubicBezTo>
                  <a:cubicBezTo>
                    <a:pt x="1233" y="1598"/>
                    <a:pt x="1598" y="1233"/>
                    <a:pt x="1598" y="799"/>
                  </a:cubicBezTo>
                  <a:cubicBezTo>
                    <a:pt x="1598" y="366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10"/>
            <p:cNvSpPr/>
            <p:nvPr/>
          </p:nvSpPr>
          <p:spPr>
            <a:xfrm>
              <a:off x="347100" y="4357400"/>
              <a:ext cx="25" cy="971225"/>
            </a:xfrm>
            <a:custGeom>
              <a:rect b="b" l="l" r="r" t="t"/>
              <a:pathLst>
                <a:path extrusionOk="0" fill="none" h="38849" w="1">
                  <a:moveTo>
                    <a:pt x="1" y="38849"/>
                  </a:moveTo>
                  <a:lnTo>
                    <a:pt x="1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10"/>
            <p:cNvSpPr/>
            <p:nvPr/>
          </p:nvSpPr>
          <p:spPr>
            <a:xfrm>
              <a:off x="327125" y="433855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33" y="1599"/>
                    <a:pt x="1599" y="1234"/>
                    <a:pt x="1599" y="800"/>
                  </a:cubicBezTo>
                  <a:cubicBezTo>
                    <a:pt x="1599" y="343"/>
                    <a:pt x="1233" y="1"/>
                    <a:pt x="800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10"/>
            <p:cNvSpPr/>
            <p:nvPr/>
          </p:nvSpPr>
          <p:spPr>
            <a:xfrm>
              <a:off x="690625" y="3227550"/>
              <a:ext cx="172925" cy="2083400"/>
            </a:xfrm>
            <a:custGeom>
              <a:rect b="b" l="l" r="r" t="t"/>
              <a:pathLst>
                <a:path extrusionOk="0" fill="none" h="83336" w="6917">
                  <a:moveTo>
                    <a:pt x="6917" y="83335"/>
                  </a:moveTo>
                  <a:lnTo>
                    <a:pt x="0" y="76396"/>
                  </a:lnTo>
                  <a:lnTo>
                    <a:pt x="0" y="15841"/>
                  </a:lnTo>
                  <a:lnTo>
                    <a:pt x="4954" y="10865"/>
                  </a:lnTo>
                  <a:lnTo>
                    <a:pt x="4954" y="0"/>
                  </a:lnTo>
                </a:path>
              </a:pathLst>
            </a:custGeom>
            <a:solidFill>
              <a:schemeClr val="accent1"/>
            </a:solidFill>
            <a:ln cap="flat" cmpd="sng" w="13125">
              <a:solidFill>
                <a:schemeClr val="accent1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10"/>
            <p:cNvSpPr/>
            <p:nvPr/>
          </p:nvSpPr>
          <p:spPr>
            <a:xfrm>
              <a:off x="794475" y="3208700"/>
              <a:ext cx="39975" cy="39975"/>
            </a:xfrm>
            <a:custGeom>
              <a:rect b="b" l="l" r="r" t="t"/>
              <a:pathLst>
                <a:path extrusionOk="0" h="1599" w="1599">
                  <a:moveTo>
                    <a:pt x="800" y="1"/>
                  </a:moveTo>
                  <a:cubicBezTo>
                    <a:pt x="366" y="1"/>
                    <a:pt x="1" y="343"/>
                    <a:pt x="1" y="800"/>
                  </a:cubicBezTo>
                  <a:cubicBezTo>
                    <a:pt x="1" y="1234"/>
                    <a:pt x="366" y="1599"/>
                    <a:pt x="800" y="1599"/>
                  </a:cubicBezTo>
                  <a:cubicBezTo>
                    <a:pt x="1256" y="1599"/>
                    <a:pt x="1598" y="1234"/>
                    <a:pt x="1598" y="800"/>
                  </a:cubicBezTo>
                  <a:cubicBezTo>
                    <a:pt x="1598" y="343"/>
                    <a:pt x="1256" y="1"/>
                    <a:pt x="800" y="1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10"/>
            <p:cNvSpPr/>
            <p:nvPr/>
          </p:nvSpPr>
          <p:spPr>
            <a:xfrm>
              <a:off x="776800" y="3899750"/>
              <a:ext cx="25" cy="1084800"/>
            </a:xfrm>
            <a:custGeom>
              <a:rect b="b" l="l" r="r" t="t"/>
              <a:pathLst>
                <a:path extrusionOk="0" fill="none" h="43392" w="1">
                  <a:moveTo>
                    <a:pt x="0" y="43391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 cap="flat" cmpd="sng" w="13125">
              <a:solidFill>
                <a:schemeClr val="accent2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10"/>
            <p:cNvSpPr/>
            <p:nvPr/>
          </p:nvSpPr>
          <p:spPr>
            <a:xfrm>
              <a:off x="756825" y="4963400"/>
              <a:ext cx="40525" cy="39975"/>
            </a:xfrm>
            <a:custGeom>
              <a:rect b="b" l="l" r="r" t="t"/>
              <a:pathLst>
                <a:path extrusionOk="0" h="1599" w="1621">
                  <a:moveTo>
                    <a:pt x="799" y="1"/>
                  </a:moveTo>
                  <a:cubicBezTo>
                    <a:pt x="365" y="1"/>
                    <a:pt x="0" y="366"/>
                    <a:pt x="0" y="800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800"/>
                  </a:cubicBezTo>
                  <a:cubicBezTo>
                    <a:pt x="1621" y="366"/>
                    <a:pt x="1256" y="1"/>
                    <a:pt x="799" y="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10"/>
            <p:cNvSpPr/>
            <p:nvPr/>
          </p:nvSpPr>
          <p:spPr>
            <a:xfrm>
              <a:off x="756825" y="3880925"/>
              <a:ext cx="40525" cy="39950"/>
            </a:xfrm>
            <a:custGeom>
              <a:rect b="b" l="l" r="r" t="t"/>
              <a:pathLst>
                <a:path extrusionOk="0" h="1598" w="1621">
                  <a:moveTo>
                    <a:pt x="799" y="0"/>
                  </a:moveTo>
                  <a:cubicBezTo>
                    <a:pt x="365" y="0"/>
                    <a:pt x="0" y="342"/>
                    <a:pt x="0" y="799"/>
                  </a:cubicBezTo>
                  <a:cubicBezTo>
                    <a:pt x="0" y="1233"/>
                    <a:pt x="365" y="1598"/>
                    <a:pt x="799" y="1598"/>
                  </a:cubicBezTo>
                  <a:cubicBezTo>
                    <a:pt x="1256" y="1598"/>
                    <a:pt x="1621" y="1233"/>
                    <a:pt x="1621" y="799"/>
                  </a:cubicBezTo>
                  <a:cubicBezTo>
                    <a:pt x="1621" y="342"/>
                    <a:pt x="1256" y="0"/>
                    <a:pt x="799" y="0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Bebas Neue"/>
              <a:buNone/>
              <a:defRPr sz="36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20000" y="1617575"/>
            <a:ext cx="7704000" cy="29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30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302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■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302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302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302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■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302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302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○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302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600"/>
              <a:buFont typeface="Roboto"/>
              <a:buChar char="■"/>
              <a:defRPr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EA4335"/>
          </p15:clr>
        </p15:guide>
        <p15:guide id="2" pos="2880">
          <p15:clr>
            <a:srgbClr val="EA4335"/>
          </p15:clr>
        </p15:guide>
        <p15:guide id="3" pos="454">
          <p15:clr>
            <a:srgbClr val="EA4335"/>
          </p15:clr>
        </p15:guide>
        <p15:guide id="4" pos="5306">
          <p15:clr>
            <a:srgbClr val="EA4335"/>
          </p15:clr>
        </p15:guide>
        <p15:guide id="5" orient="horz" pos="340">
          <p15:clr>
            <a:srgbClr val="EA4335"/>
          </p15:clr>
        </p15:guide>
        <p15:guide id="6" orient="horz" pos="2878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Relationship Id="rId4" Type="http://schemas.openxmlformats.org/officeDocument/2006/relationships/image" Target="../media/image7.jpg"/><Relationship Id="rId5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www.scielo.br/pdf/rbef/v40n4/1806-9126-RBEF-40-4-e4211.pdf" TargetMode="External"/><Relationship Id="rId4" Type="http://schemas.openxmlformats.org/officeDocument/2006/relationships/hyperlink" Target="https://www.totvs.com/blog/inovacoes/computacao-quantica/" TargetMode="External"/><Relationship Id="rId5" Type="http://schemas.openxmlformats.org/officeDocument/2006/relationships/hyperlink" Target="http://twistedoakstudios.com/blog/Post2644_grovers-quantum-search-algorithm" TargetMode="External"/><Relationship Id="rId6" Type="http://schemas.openxmlformats.org/officeDocument/2006/relationships/hyperlink" Target="https://gizmodo.uol.com.br/sycamore-computador-quantico-google/" TargetMode="External"/><Relationship Id="rId7" Type="http://schemas.openxmlformats.org/officeDocument/2006/relationships/hyperlink" Target="https://proec.ufabc.edu.br/ufabcdivulgaciencia/2020/01/22/einstein-e-a-mecanica-quantica-um-relacionamento-complicado-e-ironicov-3-n-1-p-4-2020/" TargetMode="External"/><Relationship Id="rId8" Type="http://schemas.openxmlformats.org/officeDocument/2006/relationships/hyperlink" Target="https://www.forbes.com/sites/square/2020/09/25/how-to-use-marketing-to-create-deeper-customer-relationships/?sh=54b6e2444cc0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0" name="Shape 1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1" name="Google Shape;1851;p22"/>
          <p:cNvSpPr txBox="1"/>
          <p:nvPr>
            <p:ph type="ctrTitle"/>
          </p:nvPr>
        </p:nvSpPr>
        <p:spPr>
          <a:xfrm>
            <a:off x="1009200" y="1893447"/>
            <a:ext cx="7125600" cy="114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Computação quântica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852" name="Google Shape;1852;p22"/>
          <p:cNvSpPr txBox="1"/>
          <p:nvPr>
            <p:ph idx="1" type="subTitle"/>
          </p:nvPr>
        </p:nvSpPr>
        <p:spPr>
          <a:xfrm>
            <a:off x="1009200" y="2882475"/>
            <a:ext cx="7125600" cy="789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PTC3101 - Engenho e arte do controle automático</a:t>
            </a:r>
            <a:endParaRPr sz="19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Professor Felipe Pait</a:t>
            </a:r>
            <a:endParaRPr sz="19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853" name="Google Shape;1853;p22"/>
          <p:cNvGrpSpPr/>
          <p:nvPr/>
        </p:nvGrpSpPr>
        <p:grpSpPr>
          <a:xfrm>
            <a:off x="-223784" y="-6"/>
            <a:ext cx="2284525" cy="985488"/>
            <a:chOff x="-223784" y="-6"/>
            <a:chExt cx="2284525" cy="985488"/>
          </a:xfrm>
        </p:grpSpPr>
        <p:sp>
          <p:nvSpPr>
            <p:cNvPr id="1854" name="Google Shape;1854;p22"/>
            <p:cNvSpPr/>
            <p:nvPr/>
          </p:nvSpPr>
          <p:spPr>
            <a:xfrm rot="5400000">
              <a:off x="751670" y="-653904"/>
              <a:ext cx="291159" cy="1770887"/>
            </a:xfrm>
            <a:custGeom>
              <a:rect b="b" l="l" r="r" t="t"/>
              <a:pathLst>
                <a:path extrusionOk="0" fill="none" h="20126" w="3309">
                  <a:moveTo>
                    <a:pt x="3309" y="20126"/>
                  </a:moveTo>
                  <a:lnTo>
                    <a:pt x="3309" y="10627"/>
                  </a:lnTo>
                  <a:lnTo>
                    <a:pt x="1" y="7293"/>
                  </a:ln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22"/>
            <p:cNvSpPr/>
            <p:nvPr/>
          </p:nvSpPr>
          <p:spPr>
            <a:xfrm rot="5400000">
              <a:off x="294064" y="-86060"/>
              <a:ext cx="88" cy="564632"/>
            </a:xfrm>
            <a:custGeom>
              <a:rect b="b" l="l" r="r" t="t"/>
              <a:pathLst>
                <a:path extrusionOk="0" fill="none" h="6417" w="1">
                  <a:moveTo>
                    <a:pt x="1" y="6416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22"/>
            <p:cNvSpPr/>
            <p:nvPr/>
          </p:nvSpPr>
          <p:spPr>
            <a:xfrm rot="5400000">
              <a:off x="575332" y="113545"/>
              <a:ext cx="167709" cy="165509"/>
            </a:xfrm>
            <a:custGeom>
              <a:rect b="b" l="l" r="r" t="t"/>
              <a:pathLst>
                <a:path extrusionOk="0" h="1881" w="1906">
                  <a:moveTo>
                    <a:pt x="953" y="1"/>
                  </a:moveTo>
                  <a:cubicBezTo>
                    <a:pt x="426" y="1"/>
                    <a:pt x="0" y="402"/>
                    <a:pt x="0" y="928"/>
                  </a:cubicBezTo>
                  <a:cubicBezTo>
                    <a:pt x="0" y="1455"/>
                    <a:pt x="426" y="1881"/>
                    <a:pt x="953" y="1881"/>
                  </a:cubicBezTo>
                  <a:cubicBezTo>
                    <a:pt x="1479" y="1881"/>
                    <a:pt x="1905" y="1455"/>
                    <a:pt x="1905" y="928"/>
                  </a:cubicBezTo>
                  <a:cubicBezTo>
                    <a:pt x="1905" y="402"/>
                    <a:pt x="1479" y="1"/>
                    <a:pt x="953" y="1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22"/>
            <p:cNvSpPr/>
            <p:nvPr/>
          </p:nvSpPr>
          <p:spPr>
            <a:xfrm rot="5400000">
              <a:off x="873382" y="-351369"/>
              <a:ext cx="147899" cy="1895787"/>
            </a:xfrm>
            <a:custGeom>
              <a:rect b="b" l="l" r="r" t="t"/>
              <a:pathLst>
                <a:path extrusionOk="0" fill="none" h="21405" w="1681">
                  <a:moveTo>
                    <a:pt x="1" y="21405"/>
                  </a:moveTo>
                  <a:lnTo>
                    <a:pt x="1" y="5114"/>
                  </a:lnTo>
                  <a:lnTo>
                    <a:pt x="1680" y="3434"/>
                  </a:lnTo>
                  <a:lnTo>
                    <a:pt x="1680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22"/>
            <p:cNvSpPr/>
            <p:nvPr/>
          </p:nvSpPr>
          <p:spPr>
            <a:xfrm rot="5400000">
              <a:off x="551408" y="-235203"/>
              <a:ext cx="361727" cy="1912111"/>
            </a:xfrm>
            <a:custGeom>
              <a:rect b="b" l="l" r="r" t="t"/>
              <a:pathLst>
                <a:path extrusionOk="0" fill="none" h="21731" w="4111">
                  <a:moveTo>
                    <a:pt x="0" y="21730"/>
                  </a:moveTo>
                  <a:lnTo>
                    <a:pt x="0" y="14562"/>
                  </a:lnTo>
                  <a:lnTo>
                    <a:pt x="4110" y="10427"/>
                  </a:lnTo>
                  <a:lnTo>
                    <a:pt x="4110" y="1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22"/>
            <p:cNvSpPr/>
            <p:nvPr/>
          </p:nvSpPr>
          <p:spPr>
            <a:xfrm rot="5400000">
              <a:off x="1689436" y="818961"/>
              <a:ext cx="165421" cy="167621"/>
            </a:xfrm>
            <a:custGeom>
              <a:rect b="b" l="l" r="r" t="t"/>
              <a:pathLst>
                <a:path extrusionOk="0" h="1905" w="1880">
                  <a:moveTo>
                    <a:pt x="927" y="0"/>
                  </a:moveTo>
                  <a:cubicBezTo>
                    <a:pt x="401" y="0"/>
                    <a:pt x="0" y="426"/>
                    <a:pt x="0" y="952"/>
                  </a:cubicBezTo>
                  <a:cubicBezTo>
                    <a:pt x="0" y="1479"/>
                    <a:pt x="401" y="1905"/>
                    <a:pt x="927" y="1905"/>
                  </a:cubicBezTo>
                  <a:cubicBezTo>
                    <a:pt x="1454" y="1905"/>
                    <a:pt x="1880" y="1479"/>
                    <a:pt x="1880" y="952"/>
                  </a:cubicBezTo>
                  <a:cubicBezTo>
                    <a:pt x="1880" y="426"/>
                    <a:pt x="1454" y="0"/>
                    <a:pt x="927" y="0"/>
                  </a:cubicBezTo>
                  <a:close/>
                </a:path>
              </a:pathLst>
            </a:cu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0" name="Google Shape;1860;p22"/>
            <p:cNvSpPr/>
            <p:nvPr/>
          </p:nvSpPr>
          <p:spPr>
            <a:xfrm rot="5400000">
              <a:off x="1894132" y="585435"/>
              <a:ext cx="167709" cy="165509"/>
            </a:xfrm>
            <a:custGeom>
              <a:rect b="b" l="l" r="r" t="t"/>
              <a:pathLst>
                <a:path extrusionOk="0" h="1881" w="1906">
                  <a:moveTo>
                    <a:pt x="953" y="0"/>
                  </a:moveTo>
                  <a:cubicBezTo>
                    <a:pt x="427" y="0"/>
                    <a:pt x="1" y="426"/>
                    <a:pt x="1" y="928"/>
                  </a:cubicBezTo>
                  <a:cubicBezTo>
                    <a:pt x="1" y="1454"/>
                    <a:pt x="427" y="1880"/>
                    <a:pt x="953" y="1880"/>
                  </a:cubicBezTo>
                  <a:cubicBezTo>
                    <a:pt x="1479" y="1880"/>
                    <a:pt x="1905" y="1454"/>
                    <a:pt x="1905" y="928"/>
                  </a:cubicBezTo>
                  <a:cubicBezTo>
                    <a:pt x="1905" y="426"/>
                    <a:pt x="1479" y="0"/>
                    <a:pt x="95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1" name="Google Shape;1861;p22"/>
            <p:cNvSpPr/>
            <p:nvPr/>
          </p:nvSpPr>
          <p:spPr>
            <a:xfrm rot="5400000">
              <a:off x="1782751" y="-50"/>
              <a:ext cx="167621" cy="167709"/>
            </a:xfrm>
            <a:custGeom>
              <a:rect b="b" l="l" r="r" t="t"/>
              <a:pathLst>
                <a:path extrusionOk="0" h="1906" w="1905">
                  <a:moveTo>
                    <a:pt x="952" y="1"/>
                  </a:moveTo>
                  <a:cubicBezTo>
                    <a:pt x="426" y="1"/>
                    <a:pt x="0" y="427"/>
                    <a:pt x="0" y="953"/>
                  </a:cubicBezTo>
                  <a:cubicBezTo>
                    <a:pt x="0" y="1480"/>
                    <a:pt x="426" y="1906"/>
                    <a:pt x="952" y="1906"/>
                  </a:cubicBezTo>
                  <a:cubicBezTo>
                    <a:pt x="1479" y="1906"/>
                    <a:pt x="1905" y="1480"/>
                    <a:pt x="1905" y="953"/>
                  </a:cubicBezTo>
                  <a:cubicBezTo>
                    <a:pt x="1905" y="427"/>
                    <a:pt x="1479" y="1"/>
                    <a:pt x="95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62" name="Google Shape;1862;p22"/>
          <p:cNvGrpSpPr/>
          <p:nvPr/>
        </p:nvGrpSpPr>
        <p:grpSpPr>
          <a:xfrm>
            <a:off x="5876365" y="118125"/>
            <a:ext cx="3316597" cy="2830576"/>
            <a:chOff x="5876365" y="118125"/>
            <a:chExt cx="3316597" cy="2830576"/>
          </a:xfrm>
        </p:grpSpPr>
        <p:sp>
          <p:nvSpPr>
            <p:cNvPr id="1863" name="Google Shape;1863;p22"/>
            <p:cNvSpPr/>
            <p:nvPr/>
          </p:nvSpPr>
          <p:spPr>
            <a:xfrm rot="10800000">
              <a:off x="9025253" y="996438"/>
              <a:ext cx="167709" cy="165509"/>
            </a:xfrm>
            <a:custGeom>
              <a:rect b="b" l="l" r="r" t="t"/>
              <a:pathLst>
                <a:path extrusionOk="0" h="1881" w="1906">
                  <a:moveTo>
                    <a:pt x="953" y="1"/>
                  </a:moveTo>
                  <a:cubicBezTo>
                    <a:pt x="426" y="1"/>
                    <a:pt x="0" y="402"/>
                    <a:pt x="0" y="928"/>
                  </a:cubicBezTo>
                  <a:cubicBezTo>
                    <a:pt x="0" y="1455"/>
                    <a:pt x="426" y="1881"/>
                    <a:pt x="953" y="1881"/>
                  </a:cubicBezTo>
                  <a:cubicBezTo>
                    <a:pt x="1479" y="1881"/>
                    <a:pt x="1905" y="1455"/>
                    <a:pt x="1905" y="928"/>
                  </a:cubicBezTo>
                  <a:cubicBezTo>
                    <a:pt x="1905" y="402"/>
                    <a:pt x="1479" y="1"/>
                    <a:pt x="9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22"/>
            <p:cNvSpPr/>
            <p:nvPr/>
          </p:nvSpPr>
          <p:spPr>
            <a:xfrm>
              <a:off x="6008817" y="118125"/>
              <a:ext cx="3134824" cy="182018"/>
            </a:xfrm>
            <a:custGeom>
              <a:rect b="b" l="l" r="r" t="t"/>
              <a:pathLst>
                <a:path extrusionOk="0" fill="none" h="1480" w="25490">
                  <a:moveTo>
                    <a:pt x="1" y="1479"/>
                  </a:moveTo>
                  <a:lnTo>
                    <a:pt x="13710" y="1479"/>
                  </a:lnTo>
                  <a:lnTo>
                    <a:pt x="15164" y="0"/>
                  </a:lnTo>
                  <a:lnTo>
                    <a:pt x="25490" y="0"/>
                  </a:lnTo>
                </a:path>
              </a:pathLst>
            </a:custGeom>
            <a:noFill/>
            <a:ln cap="rnd" cmpd="sng" w="9525">
              <a:solidFill>
                <a:srgbClr val="00F4A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22"/>
            <p:cNvSpPr/>
            <p:nvPr/>
          </p:nvSpPr>
          <p:spPr>
            <a:xfrm>
              <a:off x="5876365" y="182815"/>
              <a:ext cx="234282" cy="234409"/>
            </a:xfrm>
            <a:custGeom>
              <a:rect b="b" l="l" r="r" t="t"/>
              <a:pathLst>
                <a:path extrusionOk="0" h="1906" w="1905">
                  <a:moveTo>
                    <a:pt x="953" y="1"/>
                  </a:moveTo>
                  <a:cubicBezTo>
                    <a:pt x="426" y="1"/>
                    <a:pt x="0" y="427"/>
                    <a:pt x="0" y="953"/>
                  </a:cubicBezTo>
                  <a:cubicBezTo>
                    <a:pt x="0" y="1479"/>
                    <a:pt x="426" y="1905"/>
                    <a:pt x="953" y="1905"/>
                  </a:cubicBezTo>
                  <a:cubicBezTo>
                    <a:pt x="1479" y="1905"/>
                    <a:pt x="1905" y="1479"/>
                    <a:pt x="1905" y="953"/>
                  </a:cubicBezTo>
                  <a:cubicBezTo>
                    <a:pt x="1905" y="427"/>
                    <a:pt x="1479" y="1"/>
                    <a:pt x="953" y="1"/>
                  </a:cubicBezTo>
                  <a:close/>
                </a:path>
              </a:pathLst>
            </a:custGeom>
            <a:solidFill>
              <a:srgbClr val="00F4A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6" name="Google Shape;1866;p22"/>
            <p:cNvSpPr/>
            <p:nvPr/>
          </p:nvSpPr>
          <p:spPr>
            <a:xfrm rot="10800000">
              <a:off x="9109108" y="515661"/>
              <a:ext cx="88" cy="564632"/>
            </a:xfrm>
            <a:custGeom>
              <a:rect b="b" l="l" r="r" t="t"/>
              <a:pathLst>
                <a:path extrusionOk="0" fill="none" h="6417" w="1">
                  <a:moveTo>
                    <a:pt x="1" y="6416"/>
                  </a:moveTo>
                  <a:lnTo>
                    <a:pt x="1" y="0"/>
                  </a:lnTo>
                </a:path>
              </a:pathLst>
            </a:custGeom>
            <a:noFill/>
            <a:ln cap="rnd" cmpd="sng" w="19050">
              <a:solidFill>
                <a:schemeClr val="accent1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7" name="Google Shape;1867;p22"/>
            <p:cNvSpPr/>
            <p:nvPr/>
          </p:nvSpPr>
          <p:spPr>
            <a:xfrm rot="10800000">
              <a:off x="8441048" y="515657"/>
              <a:ext cx="361727" cy="2369168"/>
            </a:xfrm>
            <a:custGeom>
              <a:rect b="b" l="l" r="r" t="t"/>
              <a:pathLst>
                <a:path extrusionOk="0" fill="none" h="21731" w="4111">
                  <a:moveTo>
                    <a:pt x="0" y="21730"/>
                  </a:moveTo>
                  <a:lnTo>
                    <a:pt x="0" y="14562"/>
                  </a:lnTo>
                  <a:lnTo>
                    <a:pt x="4110" y="10427"/>
                  </a:lnTo>
                  <a:lnTo>
                    <a:pt x="4110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8" name="Google Shape;1868;p22"/>
            <p:cNvSpPr/>
            <p:nvPr/>
          </p:nvSpPr>
          <p:spPr>
            <a:xfrm rot="10800000">
              <a:off x="8357275" y="2781081"/>
              <a:ext cx="165421" cy="167621"/>
            </a:xfrm>
            <a:custGeom>
              <a:rect b="b" l="l" r="r" t="t"/>
              <a:pathLst>
                <a:path extrusionOk="0" h="1905" w="1880">
                  <a:moveTo>
                    <a:pt x="927" y="0"/>
                  </a:moveTo>
                  <a:cubicBezTo>
                    <a:pt x="401" y="0"/>
                    <a:pt x="0" y="426"/>
                    <a:pt x="0" y="952"/>
                  </a:cubicBezTo>
                  <a:cubicBezTo>
                    <a:pt x="0" y="1479"/>
                    <a:pt x="401" y="1905"/>
                    <a:pt x="927" y="1905"/>
                  </a:cubicBezTo>
                  <a:cubicBezTo>
                    <a:pt x="1454" y="1905"/>
                    <a:pt x="1880" y="1479"/>
                    <a:pt x="1880" y="952"/>
                  </a:cubicBezTo>
                  <a:cubicBezTo>
                    <a:pt x="1880" y="426"/>
                    <a:pt x="1454" y="0"/>
                    <a:pt x="92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69" name="Google Shape;1869;p22"/>
          <p:cNvSpPr txBox="1"/>
          <p:nvPr/>
        </p:nvSpPr>
        <p:spPr>
          <a:xfrm>
            <a:off x="2550450" y="3556675"/>
            <a:ext cx="4043100" cy="6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6"/>
                </a:solidFill>
                <a:latin typeface="Roboto Mono"/>
                <a:ea typeface="Roboto Mono"/>
                <a:cs typeface="Roboto Mono"/>
                <a:sym typeface="Roboto Mono"/>
              </a:rPr>
              <a:t>Caio Felipe dos Santos Oliveira - 11808151</a:t>
            </a:r>
            <a:endParaRPr sz="1200">
              <a:solidFill>
                <a:schemeClr val="accent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6"/>
                </a:solidFill>
                <a:latin typeface="Roboto Mono"/>
                <a:ea typeface="Roboto Mono"/>
                <a:cs typeface="Roboto Mono"/>
                <a:sym typeface="Roboto Mono"/>
              </a:rPr>
              <a:t>Kimberly Tenan Ribeiro - 11804185</a:t>
            </a:r>
            <a:endParaRPr sz="1200">
              <a:solidFill>
                <a:schemeClr val="accent6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1870" name="Google Shape;187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63451" y="361038"/>
            <a:ext cx="904374" cy="1028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7" name="Shape 2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Google Shape;2048;p31"/>
          <p:cNvSpPr txBox="1"/>
          <p:nvPr>
            <p:ph type="title"/>
          </p:nvPr>
        </p:nvSpPr>
        <p:spPr>
          <a:xfrm>
            <a:off x="185750" y="1639950"/>
            <a:ext cx="3784800" cy="50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AÇÃO FANTASMAGÓRICA</a:t>
            </a:r>
            <a:endParaRPr/>
          </a:p>
        </p:txBody>
      </p:sp>
      <p:sp>
        <p:nvSpPr>
          <p:cNvPr id="2049" name="Google Shape;2049;p31"/>
          <p:cNvSpPr txBox="1"/>
          <p:nvPr>
            <p:ph idx="1" type="subTitle"/>
          </p:nvPr>
        </p:nvSpPr>
        <p:spPr>
          <a:xfrm>
            <a:off x="886325" y="2614800"/>
            <a:ext cx="3084300" cy="141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Ação Fantasmagórica à Distância, observada por Albert </a:t>
            </a:r>
            <a:r>
              <a:rPr lang="en"/>
              <a:t>Einstein</a:t>
            </a:r>
            <a:r>
              <a:rPr lang="en"/>
              <a:t>, é o conceito primitivo de Entrelaçamento Quântico</a:t>
            </a:r>
            <a:r>
              <a:rPr lang="en"/>
              <a:t> </a:t>
            </a:r>
            <a:endParaRPr/>
          </a:p>
        </p:txBody>
      </p:sp>
      <p:grpSp>
        <p:nvGrpSpPr>
          <p:cNvPr id="2050" name="Google Shape;2050;p31"/>
          <p:cNvGrpSpPr/>
          <p:nvPr/>
        </p:nvGrpSpPr>
        <p:grpSpPr>
          <a:xfrm>
            <a:off x="5223124" y="1747380"/>
            <a:ext cx="4264443" cy="2945603"/>
            <a:chOff x="5011723" y="1494466"/>
            <a:chExt cx="4267431" cy="2947666"/>
          </a:xfrm>
        </p:grpSpPr>
        <p:grpSp>
          <p:nvGrpSpPr>
            <p:cNvPr id="2051" name="Google Shape;2051;p31"/>
            <p:cNvGrpSpPr/>
            <p:nvPr/>
          </p:nvGrpSpPr>
          <p:grpSpPr>
            <a:xfrm>
              <a:off x="5011723" y="1494466"/>
              <a:ext cx="2857496" cy="2154750"/>
              <a:chOff x="3499629" y="1503696"/>
              <a:chExt cx="1163286" cy="877163"/>
            </a:xfrm>
          </p:grpSpPr>
          <p:sp>
            <p:nvSpPr>
              <p:cNvPr id="2052" name="Google Shape;2052;p31"/>
              <p:cNvSpPr/>
              <p:nvPr/>
            </p:nvSpPr>
            <p:spPr>
              <a:xfrm>
                <a:off x="3828305" y="1649868"/>
                <a:ext cx="584816" cy="584816"/>
              </a:xfrm>
              <a:custGeom>
                <a:rect b="b" l="l" r="r" t="t"/>
                <a:pathLst>
                  <a:path extrusionOk="0" fill="none" h="4813" w="4813">
                    <a:moveTo>
                      <a:pt x="0" y="0"/>
                    </a:moveTo>
                    <a:lnTo>
                      <a:pt x="4812" y="0"/>
                    </a:lnTo>
                    <a:lnTo>
                      <a:pt x="4812" y="4812"/>
                    </a:lnTo>
                    <a:lnTo>
                      <a:pt x="0" y="4812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3" name="Google Shape;2053;p31"/>
              <p:cNvSpPr/>
              <p:nvPr/>
            </p:nvSpPr>
            <p:spPr>
              <a:xfrm>
                <a:off x="3770468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4" name="Google Shape;2054;p31"/>
              <p:cNvSpPr/>
              <p:nvPr/>
            </p:nvSpPr>
            <p:spPr>
              <a:xfrm>
                <a:off x="3770468" y="16132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5" name="Google Shape;2055;p31"/>
              <p:cNvSpPr/>
              <p:nvPr/>
            </p:nvSpPr>
            <p:spPr>
              <a:xfrm>
                <a:off x="3770468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6" name="Google Shape;2056;p31"/>
              <p:cNvSpPr/>
              <p:nvPr/>
            </p:nvSpPr>
            <p:spPr>
              <a:xfrm>
                <a:off x="3816033" y="15919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7" name="Google Shape;2057;p31"/>
              <p:cNvSpPr/>
              <p:nvPr/>
            </p:nvSpPr>
            <p:spPr>
              <a:xfrm>
                <a:off x="4470832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8" name="Google Shape;2058;p31"/>
              <p:cNvSpPr/>
              <p:nvPr/>
            </p:nvSpPr>
            <p:spPr>
              <a:xfrm>
                <a:off x="4470832" y="16345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9" name="Google Shape;2059;p31"/>
              <p:cNvSpPr/>
              <p:nvPr/>
            </p:nvSpPr>
            <p:spPr>
              <a:xfrm>
                <a:off x="4470832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0" name="Google Shape;2060;p31"/>
              <p:cNvSpPr/>
              <p:nvPr/>
            </p:nvSpPr>
            <p:spPr>
              <a:xfrm>
                <a:off x="3794769" y="22923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1" name="Google Shape;2061;p31"/>
              <p:cNvSpPr/>
              <p:nvPr/>
            </p:nvSpPr>
            <p:spPr>
              <a:xfrm>
                <a:off x="3682132" y="15036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2" name="Google Shape;2062;p31"/>
              <p:cNvSpPr/>
              <p:nvPr/>
            </p:nvSpPr>
            <p:spPr>
              <a:xfrm>
                <a:off x="3586147" y="2030427"/>
                <a:ext cx="94533" cy="122"/>
              </a:xfrm>
              <a:custGeom>
                <a:rect b="b" l="l" r="r" t="t"/>
                <a:pathLst>
                  <a:path extrusionOk="0" fill="none" h="1" w="778">
                    <a:moveTo>
                      <a:pt x="778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3" name="Google Shape;2063;p31"/>
              <p:cNvSpPr/>
              <p:nvPr/>
            </p:nvSpPr>
            <p:spPr>
              <a:xfrm>
                <a:off x="3592223" y="1793003"/>
                <a:ext cx="82382" cy="122"/>
              </a:xfrm>
              <a:custGeom>
                <a:rect b="b" l="l" r="r" t="t"/>
                <a:pathLst>
                  <a:path extrusionOk="0" fill="none" h="1" w="678">
                    <a:moveTo>
                      <a:pt x="678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4" name="Google Shape;2064;p31"/>
              <p:cNvSpPr/>
              <p:nvPr/>
            </p:nvSpPr>
            <p:spPr>
              <a:xfrm>
                <a:off x="3546537" y="1680245"/>
                <a:ext cx="128069" cy="122"/>
              </a:xfrm>
              <a:custGeom>
                <a:rect b="b" l="l" r="r" t="t"/>
                <a:pathLst>
                  <a:path extrusionOk="0" fill="none" h="1" w="1054">
                    <a:moveTo>
                      <a:pt x="1054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065" name="Google Shape;2065;p31"/>
              <p:cNvCxnSpPr/>
              <p:nvPr/>
            </p:nvCxnSpPr>
            <p:spPr>
              <a:xfrm>
                <a:off x="3499629" y="1925203"/>
                <a:ext cx="1794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066" name="Google Shape;2066;p31"/>
              <p:cNvSpPr/>
              <p:nvPr/>
            </p:nvSpPr>
            <p:spPr>
              <a:xfrm>
                <a:off x="4565331" y="20548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7" name="Google Shape;2067;p31"/>
              <p:cNvSpPr/>
              <p:nvPr/>
            </p:nvSpPr>
            <p:spPr>
              <a:xfrm>
                <a:off x="4562306" y="2164449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8" name="Google Shape;2068;p31"/>
              <p:cNvSpPr/>
              <p:nvPr/>
            </p:nvSpPr>
            <p:spPr>
              <a:xfrm>
                <a:off x="4562194" y="17228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9" name="Google Shape;2069;p31"/>
              <p:cNvSpPr/>
              <p:nvPr/>
            </p:nvSpPr>
            <p:spPr>
              <a:xfrm>
                <a:off x="4562206" y="18142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070" name="Google Shape;2070;p31"/>
            <p:cNvCxnSpPr/>
            <p:nvPr/>
          </p:nvCxnSpPr>
          <p:spPr>
            <a:xfrm>
              <a:off x="7613647" y="2533359"/>
              <a:ext cx="15768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71" name="Google Shape;2071;p31"/>
            <p:cNvCxnSpPr/>
            <p:nvPr/>
          </p:nvCxnSpPr>
          <p:spPr>
            <a:xfrm>
              <a:off x="6419878" y="3649232"/>
              <a:ext cx="0" cy="7929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72" name="Google Shape;2072;p31"/>
            <p:cNvCxnSpPr/>
            <p:nvPr/>
          </p:nvCxnSpPr>
          <p:spPr>
            <a:xfrm>
              <a:off x="6417753" y="4439338"/>
              <a:ext cx="28614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073" name="Google Shape;2073;p31"/>
            <p:cNvGrpSpPr/>
            <p:nvPr/>
          </p:nvGrpSpPr>
          <p:grpSpPr>
            <a:xfrm>
              <a:off x="6090716" y="2028530"/>
              <a:ext cx="978651" cy="1086812"/>
              <a:chOff x="6151275" y="2095925"/>
              <a:chExt cx="857113" cy="951841"/>
            </a:xfrm>
          </p:grpSpPr>
          <p:sp>
            <p:nvSpPr>
              <p:cNvPr id="2074" name="Google Shape;2074;p31"/>
              <p:cNvSpPr/>
              <p:nvPr/>
            </p:nvSpPr>
            <p:spPr>
              <a:xfrm>
                <a:off x="6271561" y="2201333"/>
                <a:ext cx="526314" cy="386352"/>
              </a:xfrm>
              <a:custGeom>
                <a:rect b="b" l="l" r="r" t="t"/>
                <a:pathLst>
                  <a:path extrusionOk="0" h="6440" w="8773">
                    <a:moveTo>
                      <a:pt x="4899" y="1"/>
                    </a:moveTo>
                    <a:cubicBezTo>
                      <a:pt x="4456" y="1"/>
                      <a:pt x="4015" y="76"/>
                      <a:pt x="3610" y="223"/>
                    </a:cubicBezTo>
                    <a:cubicBezTo>
                      <a:pt x="3535" y="249"/>
                      <a:pt x="3485" y="274"/>
                      <a:pt x="3434" y="299"/>
                    </a:cubicBezTo>
                    <a:cubicBezTo>
                      <a:pt x="3359" y="299"/>
                      <a:pt x="3284" y="274"/>
                      <a:pt x="3209" y="274"/>
                    </a:cubicBezTo>
                    <a:cubicBezTo>
                      <a:pt x="3155" y="267"/>
                      <a:pt x="3103" y="264"/>
                      <a:pt x="3052" y="264"/>
                    </a:cubicBezTo>
                    <a:cubicBezTo>
                      <a:pt x="2913" y="264"/>
                      <a:pt x="2779" y="287"/>
                      <a:pt x="2632" y="324"/>
                    </a:cubicBezTo>
                    <a:cubicBezTo>
                      <a:pt x="2181" y="424"/>
                      <a:pt x="1730" y="574"/>
                      <a:pt x="1354" y="875"/>
                    </a:cubicBezTo>
                    <a:cubicBezTo>
                      <a:pt x="978" y="1176"/>
                      <a:pt x="728" y="1652"/>
                      <a:pt x="778" y="2128"/>
                    </a:cubicBezTo>
                    <a:cubicBezTo>
                      <a:pt x="803" y="2178"/>
                      <a:pt x="803" y="2254"/>
                      <a:pt x="753" y="2329"/>
                    </a:cubicBezTo>
                    <a:cubicBezTo>
                      <a:pt x="728" y="2354"/>
                      <a:pt x="703" y="2354"/>
                      <a:pt x="677" y="2379"/>
                    </a:cubicBezTo>
                    <a:cubicBezTo>
                      <a:pt x="352" y="2554"/>
                      <a:pt x="176" y="2905"/>
                      <a:pt x="101" y="3281"/>
                    </a:cubicBezTo>
                    <a:cubicBezTo>
                      <a:pt x="1" y="3858"/>
                      <a:pt x="76" y="4459"/>
                      <a:pt x="352" y="4960"/>
                    </a:cubicBezTo>
                    <a:cubicBezTo>
                      <a:pt x="452" y="5136"/>
                      <a:pt x="552" y="5286"/>
                      <a:pt x="728" y="5411"/>
                    </a:cubicBezTo>
                    <a:cubicBezTo>
                      <a:pt x="828" y="5478"/>
                      <a:pt x="950" y="5523"/>
                      <a:pt x="1073" y="5523"/>
                    </a:cubicBezTo>
                    <a:cubicBezTo>
                      <a:pt x="1134" y="5523"/>
                      <a:pt x="1195" y="5512"/>
                      <a:pt x="1254" y="5487"/>
                    </a:cubicBezTo>
                    <a:cubicBezTo>
                      <a:pt x="1354" y="5712"/>
                      <a:pt x="1404" y="5938"/>
                      <a:pt x="1555" y="6113"/>
                    </a:cubicBezTo>
                    <a:cubicBezTo>
                      <a:pt x="1705" y="6314"/>
                      <a:pt x="1981" y="6414"/>
                      <a:pt x="2231" y="6439"/>
                    </a:cubicBezTo>
                    <a:cubicBezTo>
                      <a:pt x="2236" y="6440"/>
                      <a:pt x="2242" y="6440"/>
                      <a:pt x="2247" y="6440"/>
                    </a:cubicBezTo>
                    <a:cubicBezTo>
                      <a:pt x="2509" y="6440"/>
                      <a:pt x="3161" y="5863"/>
                      <a:pt x="3284" y="5863"/>
                    </a:cubicBezTo>
                    <a:cubicBezTo>
                      <a:pt x="3339" y="5863"/>
                      <a:pt x="3639" y="5997"/>
                      <a:pt x="3938" y="5997"/>
                    </a:cubicBezTo>
                    <a:cubicBezTo>
                      <a:pt x="4187" y="5997"/>
                      <a:pt x="4435" y="5904"/>
                      <a:pt x="4537" y="5562"/>
                    </a:cubicBezTo>
                    <a:cubicBezTo>
                      <a:pt x="4584" y="5420"/>
                      <a:pt x="4587" y="5234"/>
                      <a:pt x="4734" y="5234"/>
                    </a:cubicBezTo>
                    <a:cubicBezTo>
                      <a:pt x="4743" y="5234"/>
                      <a:pt x="4753" y="5235"/>
                      <a:pt x="4763" y="5236"/>
                    </a:cubicBezTo>
                    <a:cubicBezTo>
                      <a:pt x="4838" y="5236"/>
                      <a:pt x="4888" y="5286"/>
                      <a:pt x="4963" y="5311"/>
                    </a:cubicBezTo>
                    <a:cubicBezTo>
                      <a:pt x="5085" y="5372"/>
                      <a:pt x="5215" y="5405"/>
                      <a:pt x="5344" y="5405"/>
                    </a:cubicBezTo>
                    <a:cubicBezTo>
                      <a:pt x="5428" y="5405"/>
                      <a:pt x="5511" y="5391"/>
                      <a:pt x="5590" y="5361"/>
                    </a:cubicBezTo>
                    <a:cubicBezTo>
                      <a:pt x="5715" y="5336"/>
                      <a:pt x="5840" y="5261"/>
                      <a:pt x="5891" y="5136"/>
                    </a:cubicBezTo>
                    <a:cubicBezTo>
                      <a:pt x="5966" y="5036"/>
                      <a:pt x="5966" y="4885"/>
                      <a:pt x="5865" y="4785"/>
                    </a:cubicBezTo>
                    <a:lnTo>
                      <a:pt x="5865" y="4785"/>
                    </a:lnTo>
                    <a:cubicBezTo>
                      <a:pt x="5923" y="4816"/>
                      <a:pt x="5983" y="4830"/>
                      <a:pt x="6044" y="4830"/>
                    </a:cubicBezTo>
                    <a:cubicBezTo>
                      <a:pt x="6274" y="4830"/>
                      <a:pt x="6502" y="4627"/>
                      <a:pt x="6542" y="4409"/>
                    </a:cubicBezTo>
                    <a:cubicBezTo>
                      <a:pt x="6592" y="4259"/>
                      <a:pt x="6567" y="4083"/>
                      <a:pt x="6517" y="3933"/>
                    </a:cubicBezTo>
                    <a:cubicBezTo>
                      <a:pt x="6467" y="3807"/>
                      <a:pt x="6367" y="3707"/>
                      <a:pt x="6492" y="3607"/>
                    </a:cubicBezTo>
                    <a:cubicBezTo>
                      <a:pt x="6617" y="3557"/>
                      <a:pt x="6843" y="3557"/>
                      <a:pt x="6993" y="3532"/>
                    </a:cubicBezTo>
                    <a:cubicBezTo>
                      <a:pt x="7144" y="3507"/>
                      <a:pt x="7319" y="3457"/>
                      <a:pt x="7495" y="3432"/>
                    </a:cubicBezTo>
                    <a:cubicBezTo>
                      <a:pt x="7921" y="3331"/>
                      <a:pt x="8372" y="3156"/>
                      <a:pt x="8597" y="2780"/>
                    </a:cubicBezTo>
                    <a:cubicBezTo>
                      <a:pt x="8773" y="2479"/>
                      <a:pt x="8773" y="2103"/>
                      <a:pt x="8723" y="1752"/>
                    </a:cubicBezTo>
                    <a:cubicBezTo>
                      <a:pt x="8673" y="1527"/>
                      <a:pt x="8622" y="1301"/>
                      <a:pt x="8497" y="1151"/>
                    </a:cubicBezTo>
                    <a:cubicBezTo>
                      <a:pt x="8381" y="1016"/>
                      <a:pt x="8221" y="925"/>
                      <a:pt x="8061" y="925"/>
                    </a:cubicBezTo>
                    <a:cubicBezTo>
                      <a:pt x="8014" y="925"/>
                      <a:pt x="7967" y="933"/>
                      <a:pt x="7921" y="950"/>
                    </a:cubicBezTo>
                    <a:cubicBezTo>
                      <a:pt x="7667" y="558"/>
                      <a:pt x="7221" y="293"/>
                      <a:pt x="6741" y="293"/>
                    </a:cubicBezTo>
                    <a:cubicBezTo>
                      <a:pt x="6700" y="293"/>
                      <a:pt x="6659" y="295"/>
                      <a:pt x="6617" y="299"/>
                    </a:cubicBezTo>
                    <a:lnTo>
                      <a:pt x="6442" y="299"/>
                    </a:lnTo>
                    <a:cubicBezTo>
                      <a:pt x="6367" y="299"/>
                      <a:pt x="6317" y="274"/>
                      <a:pt x="6241" y="249"/>
                    </a:cubicBezTo>
                    <a:cubicBezTo>
                      <a:pt x="5820" y="82"/>
                      <a:pt x="5359" y="1"/>
                      <a:pt x="489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5" name="Google Shape;2075;p31"/>
              <p:cNvSpPr/>
              <p:nvPr/>
            </p:nvSpPr>
            <p:spPr>
              <a:xfrm>
                <a:off x="6271561" y="2196653"/>
                <a:ext cx="526314" cy="392531"/>
              </a:xfrm>
              <a:custGeom>
                <a:rect b="b" l="l" r="r" t="t"/>
                <a:pathLst>
                  <a:path extrusionOk="0" fill="none" h="6543" w="8773">
                    <a:moveTo>
                      <a:pt x="7495" y="3510"/>
                    </a:moveTo>
                    <a:cubicBezTo>
                      <a:pt x="7921" y="3409"/>
                      <a:pt x="8372" y="3234"/>
                      <a:pt x="8597" y="2858"/>
                    </a:cubicBezTo>
                    <a:cubicBezTo>
                      <a:pt x="8773" y="2557"/>
                      <a:pt x="8773" y="2181"/>
                      <a:pt x="8723" y="1830"/>
                    </a:cubicBezTo>
                    <a:cubicBezTo>
                      <a:pt x="8673" y="1605"/>
                      <a:pt x="8622" y="1379"/>
                      <a:pt x="8497" y="1229"/>
                    </a:cubicBezTo>
                    <a:cubicBezTo>
                      <a:pt x="8347" y="1053"/>
                      <a:pt x="8121" y="953"/>
                      <a:pt x="7921" y="1028"/>
                    </a:cubicBezTo>
                    <a:cubicBezTo>
                      <a:pt x="7645" y="602"/>
                      <a:pt x="7144" y="327"/>
                      <a:pt x="6617" y="377"/>
                    </a:cubicBezTo>
                    <a:cubicBezTo>
                      <a:pt x="6567" y="377"/>
                      <a:pt x="6492" y="377"/>
                      <a:pt x="6442" y="377"/>
                    </a:cubicBezTo>
                    <a:cubicBezTo>
                      <a:pt x="6367" y="377"/>
                      <a:pt x="6317" y="352"/>
                      <a:pt x="6241" y="327"/>
                    </a:cubicBezTo>
                    <a:cubicBezTo>
                      <a:pt x="5414" y="1"/>
                      <a:pt x="4437" y="1"/>
                      <a:pt x="3610" y="301"/>
                    </a:cubicBezTo>
                    <a:cubicBezTo>
                      <a:pt x="3535" y="327"/>
                      <a:pt x="3485" y="352"/>
                      <a:pt x="3434" y="377"/>
                    </a:cubicBezTo>
                    <a:cubicBezTo>
                      <a:pt x="3359" y="377"/>
                      <a:pt x="3284" y="352"/>
                      <a:pt x="3209" y="352"/>
                    </a:cubicBezTo>
                    <a:cubicBezTo>
                      <a:pt x="3008" y="327"/>
                      <a:pt x="2833" y="352"/>
                      <a:pt x="2632" y="402"/>
                    </a:cubicBezTo>
                    <a:cubicBezTo>
                      <a:pt x="2181" y="502"/>
                      <a:pt x="1730" y="652"/>
                      <a:pt x="1354" y="953"/>
                    </a:cubicBezTo>
                    <a:cubicBezTo>
                      <a:pt x="978" y="1254"/>
                      <a:pt x="728" y="1730"/>
                      <a:pt x="778" y="2206"/>
                    </a:cubicBezTo>
                    <a:cubicBezTo>
                      <a:pt x="803" y="2256"/>
                      <a:pt x="803" y="2332"/>
                      <a:pt x="753" y="2407"/>
                    </a:cubicBezTo>
                    <a:cubicBezTo>
                      <a:pt x="728" y="2432"/>
                      <a:pt x="703" y="2432"/>
                      <a:pt x="677" y="2457"/>
                    </a:cubicBezTo>
                    <a:cubicBezTo>
                      <a:pt x="352" y="2632"/>
                      <a:pt x="176" y="2983"/>
                      <a:pt x="101" y="3359"/>
                    </a:cubicBezTo>
                    <a:cubicBezTo>
                      <a:pt x="1" y="3936"/>
                      <a:pt x="76" y="4537"/>
                      <a:pt x="352" y="5038"/>
                    </a:cubicBezTo>
                    <a:cubicBezTo>
                      <a:pt x="452" y="5214"/>
                      <a:pt x="552" y="5364"/>
                      <a:pt x="728" y="5489"/>
                    </a:cubicBezTo>
                    <a:cubicBezTo>
                      <a:pt x="878" y="5590"/>
                      <a:pt x="1078" y="5640"/>
                      <a:pt x="1254" y="5565"/>
                    </a:cubicBezTo>
                    <a:cubicBezTo>
                      <a:pt x="1354" y="5790"/>
                      <a:pt x="1404" y="6016"/>
                      <a:pt x="1555" y="6191"/>
                    </a:cubicBezTo>
                    <a:cubicBezTo>
                      <a:pt x="1705" y="6392"/>
                      <a:pt x="1981" y="6492"/>
                      <a:pt x="2231" y="6517"/>
                    </a:cubicBezTo>
                    <a:cubicBezTo>
                      <a:pt x="2482" y="6542"/>
                      <a:pt x="3159" y="5941"/>
                      <a:pt x="3284" y="5941"/>
                    </a:cubicBezTo>
                    <a:cubicBezTo>
                      <a:pt x="3384" y="5941"/>
                      <a:pt x="4312" y="6392"/>
                      <a:pt x="4537" y="5640"/>
                    </a:cubicBezTo>
                    <a:cubicBezTo>
                      <a:pt x="4587" y="5489"/>
                      <a:pt x="4587" y="5289"/>
                      <a:pt x="4763" y="5314"/>
                    </a:cubicBezTo>
                    <a:cubicBezTo>
                      <a:pt x="4838" y="5314"/>
                      <a:pt x="4888" y="5364"/>
                      <a:pt x="4963" y="5389"/>
                    </a:cubicBezTo>
                    <a:cubicBezTo>
                      <a:pt x="5164" y="5489"/>
                      <a:pt x="5389" y="5515"/>
                      <a:pt x="5590" y="5439"/>
                    </a:cubicBezTo>
                    <a:cubicBezTo>
                      <a:pt x="5715" y="5414"/>
                      <a:pt x="5840" y="5339"/>
                      <a:pt x="5891" y="5214"/>
                    </a:cubicBezTo>
                    <a:cubicBezTo>
                      <a:pt x="5966" y="5114"/>
                      <a:pt x="5966" y="4963"/>
                      <a:pt x="5865" y="4863"/>
                    </a:cubicBezTo>
                    <a:cubicBezTo>
                      <a:pt x="6141" y="5013"/>
                      <a:pt x="6492" y="4763"/>
                      <a:pt x="6542" y="4487"/>
                    </a:cubicBezTo>
                    <a:cubicBezTo>
                      <a:pt x="6592" y="4337"/>
                      <a:pt x="6567" y="4161"/>
                      <a:pt x="6517" y="4011"/>
                    </a:cubicBezTo>
                    <a:cubicBezTo>
                      <a:pt x="6467" y="3885"/>
                      <a:pt x="6367" y="3785"/>
                      <a:pt x="6492" y="3685"/>
                    </a:cubicBezTo>
                    <a:cubicBezTo>
                      <a:pt x="6617" y="3635"/>
                      <a:pt x="6843" y="3635"/>
                      <a:pt x="6993" y="3610"/>
                    </a:cubicBezTo>
                    <a:cubicBezTo>
                      <a:pt x="7144" y="3585"/>
                      <a:pt x="7319" y="3535"/>
                      <a:pt x="7495" y="3510"/>
                    </a:cubicBezTo>
                    <a:close/>
                  </a:path>
                </a:pathLst>
              </a:custGeom>
              <a:noFill/>
              <a:ln cap="rnd" cmpd="sng" w="952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6" name="Google Shape;2076;p31"/>
              <p:cNvSpPr/>
              <p:nvPr/>
            </p:nvSpPr>
            <p:spPr>
              <a:xfrm>
                <a:off x="6677534" y="2258326"/>
                <a:ext cx="70731" cy="51174"/>
              </a:xfrm>
              <a:custGeom>
                <a:rect b="b" l="l" r="r" t="t"/>
                <a:pathLst>
                  <a:path extrusionOk="0" fill="none" h="853" w="1179">
                    <a:moveTo>
                      <a:pt x="1154" y="0"/>
                    </a:moveTo>
                    <a:cubicBezTo>
                      <a:pt x="1154" y="0"/>
                      <a:pt x="1179" y="852"/>
                      <a:pt x="1" y="852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7" name="Google Shape;2077;p31"/>
              <p:cNvSpPr/>
              <p:nvPr/>
            </p:nvSpPr>
            <p:spPr>
              <a:xfrm>
                <a:off x="6588864" y="2205712"/>
                <a:ext cx="40615" cy="60172"/>
              </a:xfrm>
              <a:custGeom>
                <a:rect b="b" l="l" r="r" t="t"/>
                <a:pathLst>
                  <a:path extrusionOk="0" fill="none" h="1003" w="677">
                    <a:moveTo>
                      <a:pt x="326" y="0"/>
                    </a:moveTo>
                    <a:cubicBezTo>
                      <a:pt x="326" y="0"/>
                      <a:pt x="0" y="652"/>
                      <a:pt x="677" y="1003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8" name="Google Shape;2078;p31"/>
              <p:cNvSpPr/>
              <p:nvPr/>
            </p:nvSpPr>
            <p:spPr>
              <a:xfrm>
                <a:off x="6527192" y="2309440"/>
                <a:ext cx="133903" cy="108286"/>
              </a:xfrm>
              <a:custGeom>
                <a:rect b="b" l="l" r="r" t="t"/>
                <a:pathLst>
                  <a:path extrusionOk="0" fill="none" h="1805" w="2232">
                    <a:moveTo>
                      <a:pt x="2231" y="1805"/>
                    </a:moveTo>
                    <a:cubicBezTo>
                      <a:pt x="2231" y="1805"/>
                      <a:pt x="677" y="1579"/>
                      <a:pt x="0" y="0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9" name="Google Shape;2079;p31"/>
              <p:cNvSpPr/>
              <p:nvPr/>
            </p:nvSpPr>
            <p:spPr>
              <a:xfrm>
                <a:off x="6579805" y="2300441"/>
                <a:ext cx="42175" cy="79730"/>
              </a:xfrm>
              <a:custGeom>
                <a:rect b="b" l="l" r="r" t="t"/>
                <a:pathLst>
                  <a:path extrusionOk="0" fill="none" h="1329" w="703">
                    <a:moveTo>
                      <a:pt x="402" y="0"/>
                    </a:moveTo>
                    <a:cubicBezTo>
                      <a:pt x="402" y="0"/>
                      <a:pt x="702" y="1153"/>
                      <a:pt x="1" y="1328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0" name="Google Shape;2080;p31"/>
              <p:cNvSpPr/>
              <p:nvPr/>
            </p:nvSpPr>
            <p:spPr>
              <a:xfrm>
                <a:off x="6405406" y="2219211"/>
                <a:ext cx="72231" cy="108346"/>
              </a:xfrm>
              <a:custGeom>
                <a:rect b="b" l="l" r="r" t="t"/>
                <a:pathLst>
                  <a:path extrusionOk="0" fill="none" h="1806" w="1204">
                    <a:moveTo>
                      <a:pt x="1203" y="1"/>
                    </a:moveTo>
                    <a:cubicBezTo>
                      <a:pt x="1203" y="1"/>
                      <a:pt x="0" y="928"/>
                      <a:pt x="627" y="1805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1" name="Google Shape;2081;p31"/>
              <p:cNvSpPr/>
              <p:nvPr/>
            </p:nvSpPr>
            <p:spPr>
              <a:xfrm>
                <a:off x="6324175" y="2324499"/>
                <a:ext cx="48174" cy="39115"/>
              </a:xfrm>
              <a:custGeom>
                <a:rect b="b" l="l" r="r" t="t"/>
                <a:pathLst>
                  <a:path extrusionOk="0" fill="none" h="652" w="803">
                    <a:moveTo>
                      <a:pt x="1" y="251"/>
                    </a:moveTo>
                    <a:cubicBezTo>
                      <a:pt x="1" y="251"/>
                      <a:pt x="703" y="0"/>
                      <a:pt x="803" y="652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2" name="Google Shape;2082;p31"/>
              <p:cNvSpPr/>
              <p:nvPr/>
            </p:nvSpPr>
            <p:spPr>
              <a:xfrm>
                <a:off x="6346732" y="2380112"/>
                <a:ext cx="139903" cy="150401"/>
              </a:xfrm>
              <a:custGeom>
                <a:rect b="b" l="l" r="r" t="t"/>
                <a:pathLst>
                  <a:path extrusionOk="0" fill="none" h="2507" w="2332">
                    <a:moveTo>
                      <a:pt x="1" y="2507"/>
                    </a:moveTo>
                    <a:cubicBezTo>
                      <a:pt x="126" y="2482"/>
                      <a:pt x="2332" y="1730"/>
                      <a:pt x="2031" y="0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3" name="Google Shape;2083;p31"/>
              <p:cNvSpPr/>
              <p:nvPr/>
            </p:nvSpPr>
            <p:spPr>
              <a:xfrm>
                <a:off x="6369290" y="2410169"/>
                <a:ext cx="48174" cy="82790"/>
              </a:xfrm>
              <a:custGeom>
                <a:rect b="b" l="l" r="r" t="t"/>
                <a:pathLst>
                  <a:path extrusionOk="0" fill="none" h="1380" w="803">
                    <a:moveTo>
                      <a:pt x="427" y="1"/>
                    </a:moveTo>
                    <a:cubicBezTo>
                      <a:pt x="427" y="1"/>
                      <a:pt x="1" y="853"/>
                      <a:pt x="803" y="1379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4" name="Google Shape;2084;p31"/>
              <p:cNvSpPr/>
              <p:nvPr/>
            </p:nvSpPr>
            <p:spPr>
              <a:xfrm>
                <a:off x="6279120" y="2429726"/>
                <a:ext cx="49674" cy="28616"/>
              </a:xfrm>
              <a:custGeom>
                <a:rect b="b" l="l" r="r" t="t"/>
                <a:pathLst>
                  <a:path extrusionOk="0" fill="none" h="477" w="828">
                    <a:moveTo>
                      <a:pt x="827" y="0"/>
                    </a:moveTo>
                    <a:cubicBezTo>
                      <a:pt x="827" y="0"/>
                      <a:pt x="727" y="477"/>
                      <a:pt x="0" y="477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5" name="Google Shape;2085;p31"/>
              <p:cNvSpPr/>
              <p:nvPr/>
            </p:nvSpPr>
            <p:spPr>
              <a:xfrm>
                <a:off x="6518193" y="2435726"/>
                <a:ext cx="34616" cy="76730"/>
              </a:xfrm>
              <a:custGeom>
                <a:rect b="b" l="l" r="r" t="t"/>
                <a:pathLst>
                  <a:path extrusionOk="0" fill="none" h="1279" w="577">
                    <a:moveTo>
                      <a:pt x="577" y="1279"/>
                    </a:moveTo>
                    <a:cubicBezTo>
                      <a:pt x="577" y="1279"/>
                      <a:pt x="0" y="903"/>
                      <a:pt x="75" y="1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6" name="Google Shape;2086;p31"/>
              <p:cNvSpPr/>
              <p:nvPr/>
            </p:nvSpPr>
            <p:spPr>
              <a:xfrm>
                <a:off x="6677534" y="2363554"/>
                <a:ext cx="70731" cy="39175"/>
              </a:xfrm>
              <a:custGeom>
                <a:rect b="b" l="l" r="r" t="t"/>
                <a:pathLst>
                  <a:path extrusionOk="0" fill="none" h="653" w="1179">
                    <a:moveTo>
                      <a:pt x="1179" y="577"/>
                    </a:moveTo>
                    <a:cubicBezTo>
                      <a:pt x="1179" y="577"/>
                      <a:pt x="126" y="652"/>
                      <a:pt x="1" y="1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7" name="Google Shape;2087;p31"/>
              <p:cNvSpPr/>
              <p:nvPr/>
            </p:nvSpPr>
            <p:spPr>
              <a:xfrm>
                <a:off x="6455020" y="2210212"/>
                <a:ext cx="85789" cy="48174"/>
              </a:xfrm>
              <a:custGeom>
                <a:rect b="b" l="l" r="r" t="t"/>
                <a:pathLst>
                  <a:path extrusionOk="0" fill="none" h="803" w="1430">
                    <a:moveTo>
                      <a:pt x="0" y="502"/>
                    </a:moveTo>
                    <a:cubicBezTo>
                      <a:pt x="126" y="527"/>
                      <a:pt x="1053" y="0"/>
                      <a:pt x="1429" y="802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8" name="Google Shape;2088;p31"/>
              <p:cNvSpPr/>
              <p:nvPr/>
            </p:nvSpPr>
            <p:spPr>
              <a:xfrm>
                <a:off x="6151275" y="2095925"/>
                <a:ext cx="857113" cy="951841"/>
              </a:xfrm>
              <a:custGeom>
                <a:rect b="b" l="l" r="r" t="t"/>
                <a:pathLst>
                  <a:path extrusionOk="0" fill="none" h="15866" w="14287">
                    <a:moveTo>
                      <a:pt x="13033" y="12331"/>
                    </a:moveTo>
                    <a:cubicBezTo>
                      <a:pt x="13033" y="12331"/>
                      <a:pt x="13459" y="12983"/>
                      <a:pt x="12683" y="13284"/>
                    </a:cubicBezTo>
                    <a:cubicBezTo>
                      <a:pt x="12532" y="13459"/>
                      <a:pt x="12482" y="13735"/>
                      <a:pt x="12582" y="13935"/>
                    </a:cubicBezTo>
                    <a:cubicBezTo>
                      <a:pt x="12632" y="14036"/>
                      <a:pt x="12657" y="14161"/>
                      <a:pt x="12657" y="14261"/>
                    </a:cubicBezTo>
                    <a:lnTo>
                      <a:pt x="12657" y="14261"/>
                    </a:lnTo>
                    <a:cubicBezTo>
                      <a:pt x="12657" y="14637"/>
                      <a:pt x="12231" y="14863"/>
                      <a:pt x="11906" y="14687"/>
                    </a:cubicBezTo>
                    <a:lnTo>
                      <a:pt x="9700" y="13509"/>
                    </a:lnTo>
                    <a:lnTo>
                      <a:pt x="9800" y="15865"/>
                    </a:lnTo>
                    <a:lnTo>
                      <a:pt x="3535" y="15840"/>
                    </a:lnTo>
                    <a:lnTo>
                      <a:pt x="3434" y="11329"/>
                    </a:lnTo>
                    <a:cubicBezTo>
                      <a:pt x="3434" y="11329"/>
                      <a:pt x="2783" y="10677"/>
                      <a:pt x="2106" y="9950"/>
                    </a:cubicBezTo>
                    <a:cubicBezTo>
                      <a:pt x="276" y="8046"/>
                      <a:pt x="1" y="5063"/>
                      <a:pt x="1429" y="2858"/>
                    </a:cubicBezTo>
                    <a:cubicBezTo>
                      <a:pt x="2758" y="828"/>
                      <a:pt x="5790" y="1"/>
                      <a:pt x="8071" y="402"/>
                    </a:cubicBezTo>
                    <a:cubicBezTo>
                      <a:pt x="9449" y="627"/>
                      <a:pt x="10753" y="1354"/>
                      <a:pt x="11655" y="2432"/>
                    </a:cubicBezTo>
                    <a:cubicBezTo>
                      <a:pt x="12733" y="3735"/>
                      <a:pt x="12958" y="5439"/>
                      <a:pt x="12958" y="7043"/>
                    </a:cubicBezTo>
                    <a:lnTo>
                      <a:pt x="12733" y="7795"/>
                    </a:lnTo>
                    <a:lnTo>
                      <a:pt x="14287" y="10878"/>
                    </a:lnTo>
                    <a:lnTo>
                      <a:pt x="12958" y="11304"/>
                    </a:lnTo>
                    <a:cubicBezTo>
                      <a:pt x="12958" y="11304"/>
                      <a:pt x="13585" y="11805"/>
                      <a:pt x="13033" y="12331"/>
                    </a:cubicBezTo>
                    <a:close/>
                  </a:path>
                </a:pathLst>
              </a:custGeom>
              <a:noFill/>
              <a:ln cap="flat" cmpd="sng" w="19050">
                <a:solidFill>
                  <a:schemeClr val="accent2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9" name="Google Shape;2089;p31"/>
              <p:cNvSpPr/>
              <p:nvPr/>
            </p:nvSpPr>
            <p:spPr>
              <a:xfrm>
                <a:off x="6606862" y="2709414"/>
                <a:ext cx="126404" cy="197015"/>
              </a:xfrm>
              <a:custGeom>
                <a:rect b="b" l="l" r="r" t="t"/>
                <a:pathLst>
                  <a:path extrusionOk="0" fill="none" h="3284" w="2107">
                    <a:moveTo>
                      <a:pt x="1" y="0"/>
                    </a:moveTo>
                    <a:lnTo>
                      <a:pt x="1" y="2130"/>
                    </a:lnTo>
                    <a:lnTo>
                      <a:pt x="2106" y="3283"/>
                    </a:lnTo>
                  </a:path>
                </a:pathLst>
              </a:custGeom>
              <a:noFill/>
              <a:ln cap="rnd" cmpd="sng" w="1905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090" name="Google Shape;2090;p31"/>
          <p:cNvGrpSpPr/>
          <p:nvPr/>
        </p:nvGrpSpPr>
        <p:grpSpPr>
          <a:xfrm>
            <a:off x="6400821" y="922263"/>
            <a:ext cx="421914" cy="423864"/>
            <a:chOff x="-1333975" y="2365850"/>
            <a:chExt cx="292225" cy="293575"/>
          </a:xfrm>
        </p:grpSpPr>
        <p:sp>
          <p:nvSpPr>
            <p:cNvPr id="2091" name="Google Shape;2091;p31"/>
            <p:cNvSpPr/>
            <p:nvPr/>
          </p:nvSpPr>
          <p:spPr>
            <a:xfrm>
              <a:off x="-1285150" y="2365850"/>
              <a:ext cx="191225" cy="293575"/>
            </a:xfrm>
            <a:custGeom>
              <a:rect b="b" l="l" r="r" t="t"/>
              <a:pathLst>
                <a:path extrusionOk="0" h="11743" w="7649">
                  <a:moveTo>
                    <a:pt x="3813" y="684"/>
                  </a:moveTo>
                  <a:cubicBezTo>
                    <a:pt x="5545" y="684"/>
                    <a:pt x="6900" y="2039"/>
                    <a:pt x="6900" y="3740"/>
                  </a:cubicBezTo>
                  <a:cubicBezTo>
                    <a:pt x="6931" y="4780"/>
                    <a:pt x="6553" y="5347"/>
                    <a:pt x="6270" y="5788"/>
                  </a:cubicBezTo>
                  <a:cubicBezTo>
                    <a:pt x="5797" y="6544"/>
                    <a:pt x="5608" y="6922"/>
                    <a:pt x="5608" y="7930"/>
                  </a:cubicBezTo>
                  <a:cubicBezTo>
                    <a:pt x="5608" y="8119"/>
                    <a:pt x="5451" y="8277"/>
                    <a:pt x="5230" y="8277"/>
                  </a:cubicBezTo>
                  <a:lnTo>
                    <a:pt x="2489" y="8277"/>
                  </a:lnTo>
                  <a:cubicBezTo>
                    <a:pt x="2300" y="8277"/>
                    <a:pt x="2143" y="8119"/>
                    <a:pt x="2143" y="7930"/>
                  </a:cubicBezTo>
                  <a:cubicBezTo>
                    <a:pt x="2143" y="6922"/>
                    <a:pt x="1922" y="6576"/>
                    <a:pt x="1450" y="5820"/>
                  </a:cubicBezTo>
                  <a:cubicBezTo>
                    <a:pt x="1198" y="5347"/>
                    <a:pt x="567" y="4528"/>
                    <a:pt x="788" y="3205"/>
                  </a:cubicBezTo>
                  <a:cubicBezTo>
                    <a:pt x="1040" y="1819"/>
                    <a:pt x="2237" y="684"/>
                    <a:pt x="3813" y="684"/>
                  </a:cubicBezTo>
                  <a:close/>
                  <a:moveTo>
                    <a:pt x="4852" y="8907"/>
                  </a:moveTo>
                  <a:lnTo>
                    <a:pt x="4852" y="9569"/>
                  </a:lnTo>
                  <a:lnTo>
                    <a:pt x="4506" y="9569"/>
                  </a:lnTo>
                  <a:cubicBezTo>
                    <a:pt x="4285" y="9569"/>
                    <a:pt x="4128" y="9726"/>
                    <a:pt x="4128" y="9915"/>
                  </a:cubicBezTo>
                  <a:cubicBezTo>
                    <a:pt x="4128" y="10136"/>
                    <a:pt x="4285" y="10293"/>
                    <a:pt x="4506" y="10293"/>
                  </a:cubicBezTo>
                  <a:lnTo>
                    <a:pt x="4852" y="10293"/>
                  </a:lnTo>
                  <a:lnTo>
                    <a:pt x="4852" y="10640"/>
                  </a:lnTo>
                  <a:cubicBezTo>
                    <a:pt x="4884" y="10829"/>
                    <a:pt x="4726" y="10986"/>
                    <a:pt x="4537" y="10986"/>
                  </a:cubicBezTo>
                  <a:lnTo>
                    <a:pt x="3151" y="10986"/>
                  </a:lnTo>
                  <a:cubicBezTo>
                    <a:pt x="2962" y="10986"/>
                    <a:pt x="2804" y="10829"/>
                    <a:pt x="2804" y="10640"/>
                  </a:cubicBezTo>
                  <a:lnTo>
                    <a:pt x="2804" y="10293"/>
                  </a:lnTo>
                  <a:lnTo>
                    <a:pt x="3151" y="10293"/>
                  </a:lnTo>
                  <a:cubicBezTo>
                    <a:pt x="3371" y="10293"/>
                    <a:pt x="3529" y="10136"/>
                    <a:pt x="3529" y="9915"/>
                  </a:cubicBezTo>
                  <a:cubicBezTo>
                    <a:pt x="3529" y="9726"/>
                    <a:pt x="3371" y="9569"/>
                    <a:pt x="3151" y="9569"/>
                  </a:cubicBezTo>
                  <a:lnTo>
                    <a:pt x="2804" y="9569"/>
                  </a:lnTo>
                  <a:lnTo>
                    <a:pt x="2804" y="8907"/>
                  </a:lnTo>
                  <a:close/>
                  <a:moveTo>
                    <a:pt x="3897" y="1"/>
                  </a:moveTo>
                  <a:cubicBezTo>
                    <a:pt x="3632" y="1"/>
                    <a:pt x="3361" y="28"/>
                    <a:pt x="3088" y="86"/>
                  </a:cubicBezTo>
                  <a:cubicBezTo>
                    <a:pt x="1607" y="401"/>
                    <a:pt x="441" y="1566"/>
                    <a:pt x="158" y="3079"/>
                  </a:cubicBezTo>
                  <a:cubicBezTo>
                    <a:pt x="0" y="3992"/>
                    <a:pt x="158" y="4969"/>
                    <a:pt x="631" y="5757"/>
                  </a:cubicBezTo>
                  <a:cubicBezTo>
                    <a:pt x="757" y="5914"/>
                    <a:pt x="820" y="6072"/>
                    <a:pt x="914" y="6229"/>
                  </a:cubicBezTo>
                  <a:cubicBezTo>
                    <a:pt x="1355" y="6891"/>
                    <a:pt x="1450" y="7143"/>
                    <a:pt x="1450" y="7962"/>
                  </a:cubicBezTo>
                  <a:cubicBezTo>
                    <a:pt x="1450" y="8403"/>
                    <a:pt x="1733" y="8781"/>
                    <a:pt x="2143" y="8939"/>
                  </a:cubicBezTo>
                  <a:lnTo>
                    <a:pt x="2143" y="10703"/>
                  </a:lnTo>
                  <a:cubicBezTo>
                    <a:pt x="2143" y="11270"/>
                    <a:pt x="2615" y="11743"/>
                    <a:pt x="3151" y="11743"/>
                  </a:cubicBezTo>
                  <a:lnTo>
                    <a:pt x="4537" y="11743"/>
                  </a:lnTo>
                  <a:cubicBezTo>
                    <a:pt x="5073" y="11743"/>
                    <a:pt x="5545" y="11270"/>
                    <a:pt x="5545" y="10703"/>
                  </a:cubicBezTo>
                  <a:lnTo>
                    <a:pt x="5545" y="8939"/>
                  </a:lnTo>
                  <a:cubicBezTo>
                    <a:pt x="5955" y="8781"/>
                    <a:pt x="6238" y="8435"/>
                    <a:pt x="6238" y="7962"/>
                  </a:cubicBezTo>
                  <a:lnTo>
                    <a:pt x="6238" y="7930"/>
                  </a:lnTo>
                  <a:cubicBezTo>
                    <a:pt x="6238" y="7143"/>
                    <a:pt x="6427" y="6828"/>
                    <a:pt x="6805" y="6229"/>
                  </a:cubicBezTo>
                  <a:cubicBezTo>
                    <a:pt x="7089" y="5788"/>
                    <a:pt x="7593" y="5032"/>
                    <a:pt x="7593" y="3835"/>
                  </a:cubicBezTo>
                  <a:cubicBezTo>
                    <a:pt x="7649" y="1658"/>
                    <a:pt x="5950" y="1"/>
                    <a:pt x="389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31"/>
            <p:cNvSpPr/>
            <p:nvPr/>
          </p:nvSpPr>
          <p:spPr>
            <a:xfrm>
              <a:off x="-1076425" y="2452250"/>
              <a:ext cx="34675" cy="18150"/>
            </a:xfrm>
            <a:custGeom>
              <a:rect b="b" l="l" r="r" t="t"/>
              <a:pathLst>
                <a:path extrusionOk="0" h="726" w="1387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29" y="725"/>
                    <a:pt x="1386" y="568"/>
                    <a:pt x="1386" y="379"/>
                  </a:cubicBez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31"/>
            <p:cNvSpPr/>
            <p:nvPr/>
          </p:nvSpPr>
          <p:spPr>
            <a:xfrm>
              <a:off x="-1333975" y="2452250"/>
              <a:ext cx="34675" cy="18150"/>
            </a:xfrm>
            <a:custGeom>
              <a:rect b="b" l="l" r="r" t="t"/>
              <a:pathLst>
                <a:path extrusionOk="0" h="726" w="1387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08" y="725"/>
                  </a:lnTo>
                  <a:cubicBezTo>
                    <a:pt x="1197" y="694"/>
                    <a:pt x="1386" y="536"/>
                    <a:pt x="1386" y="379"/>
                  </a:cubicBezTo>
                  <a:cubicBezTo>
                    <a:pt x="1386" y="158"/>
                    <a:pt x="1197" y="1"/>
                    <a:pt x="100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31"/>
            <p:cNvSpPr/>
            <p:nvPr/>
          </p:nvSpPr>
          <p:spPr>
            <a:xfrm>
              <a:off x="-1093750" y="2383050"/>
              <a:ext cx="35450" cy="26575"/>
            </a:xfrm>
            <a:custGeom>
              <a:rect b="b" l="l" r="r" t="t"/>
              <a:pathLst>
                <a:path extrusionOk="0" h="1063" w="1418">
                  <a:moveTo>
                    <a:pt x="992" y="1"/>
                  </a:moveTo>
                  <a:cubicBezTo>
                    <a:pt x="931" y="1"/>
                    <a:pt x="870" y="19"/>
                    <a:pt x="819" y="59"/>
                  </a:cubicBezTo>
                  <a:lnTo>
                    <a:pt x="221" y="406"/>
                  </a:lnTo>
                  <a:cubicBezTo>
                    <a:pt x="63" y="500"/>
                    <a:pt x="0" y="721"/>
                    <a:pt x="95" y="878"/>
                  </a:cubicBezTo>
                  <a:cubicBezTo>
                    <a:pt x="159" y="985"/>
                    <a:pt x="295" y="1063"/>
                    <a:pt x="415" y="1063"/>
                  </a:cubicBezTo>
                  <a:cubicBezTo>
                    <a:pt x="473" y="1063"/>
                    <a:pt x="527" y="1045"/>
                    <a:pt x="567" y="1005"/>
                  </a:cubicBezTo>
                  <a:lnTo>
                    <a:pt x="1166" y="658"/>
                  </a:lnTo>
                  <a:cubicBezTo>
                    <a:pt x="1323" y="563"/>
                    <a:pt x="1418" y="343"/>
                    <a:pt x="1292" y="185"/>
                  </a:cubicBezTo>
                  <a:cubicBezTo>
                    <a:pt x="1249" y="79"/>
                    <a:pt x="1120" y="1"/>
                    <a:pt x="99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31"/>
            <p:cNvSpPr/>
            <p:nvPr/>
          </p:nvSpPr>
          <p:spPr>
            <a:xfrm>
              <a:off x="-1317450" y="2512575"/>
              <a:ext cx="35475" cy="26225"/>
            </a:xfrm>
            <a:custGeom>
              <a:rect b="b" l="l" r="r" t="t"/>
              <a:pathLst>
                <a:path extrusionOk="0" h="1049" w="1419">
                  <a:moveTo>
                    <a:pt x="1005" y="1"/>
                  </a:moveTo>
                  <a:cubicBezTo>
                    <a:pt x="944" y="1"/>
                    <a:pt x="880" y="15"/>
                    <a:pt x="820" y="45"/>
                  </a:cubicBezTo>
                  <a:lnTo>
                    <a:pt x="221" y="392"/>
                  </a:lnTo>
                  <a:cubicBezTo>
                    <a:pt x="64" y="486"/>
                    <a:pt x="1" y="707"/>
                    <a:pt x="127" y="864"/>
                  </a:cubicBezTo>
                  <a:cubicBezTo>
                    <a:pt x="169" y="971"/>
                    <a:pt x="299" y="1049"/>
                    <a:pt x="427" y="1049"/>
                  </a:cubicBezTo>
                  <a:cubicBezTo>
                    <a:pt x="488" y="1049"/>
                    <a:pt x="548" y="1031"/>
                    <a:pt x="599" y="990"/>
                  </a:cubicBezTo>
                  <a:lnTo>
                    <a:pt x="1166" y="644"/>
                  </a:lnTo>
                  <a:cubicBezTo>
                    <a:pt x="1324" y="549"/>
                    <a:pt x="1418" y="329"/>
                    <a:pt x="1292" y="171"/>
                  </a:cubicBezTo>
                  <a:cubicBezTo>
                    <a:pt x="1250" y="64"/>
                    <a:pt x="1134" y="1"/>
                    <a:pt x="100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31"/>
            <p:cNvSpPr/>
            <p:nvPr/>
          </p:nvSpPr>
          <p:spPr>
            <a:xfrm>
              <a:off x="-1092975" y="2512575"/>
              <a:ext cx="34675" cy="25525"/>
            </a:xfrm>
            <a:custGeom>
              <a:rect b="b" l="l" r="r" t="t"/>
              <a:pathLst>
                <a:path extrusionOk="0" h="1021" w="1387">
                  <a:moveTo>
                    <a:pt x="378" y="1"/>
                  </a:moveTo>
                  <a:cubicBezTo>
                    <a:pt x="264" y="1"/>
                    <a:pt x="149" y="64"/>
                    <a:pt x="64" y="171"/>
                  </a:cubicBezTo>
                  <a:cubicBezTo>
                    <a:pt x="1" y="329"/>
                    <a:pt x="32" y="518"/>
                    <a:pt x="190" y="644"/>
                  </a:cubicBezTo>
                  <a:lnTo>
                    <a:pt x="788" y="990"/>
                  </a:lnTo>
                  <a:cubicBezTo>
                    <a:pt x="838" y="1010"/>
                    <a:pt x="891" y="1021"/>
                    <a:pt x="944" y="1021"/>
                  </a:cubicBezTo>
                  <a:cubicBezTo>
                    <a:pt x="1059" y="1021"/>
                    <a:pt x="1175" y="972"/>
                    <a:pt x="1261" y="864"/>
                  </a:cubicBezTo>
                  <a:cubicBezTo>
                    <a:pt x="1387" y="675"/>
                    <a:pt x="1292" y="486"/>
                    <a:pt x="1135" y="392"/>
                  </a:cubicBezTo>
                  <a:lnTo>
                    <a:pt x="536" y="45"/>
                  </a:lnTo>
                  <a:cubicBezTo>
                    <a:pt x="486" y="15"/>
                    <a:pt x="432" y="1"/>
                    <a:pt x="37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7" name="Google Shape;2097;p31"/>
            <p:cNvSpPr/>
            <p:nvPr/>
          </p:nvSpPr>
          <p:spPr>
            <a:xfrm>
              <a:off x="-1316650" y="2383750"/>
              <a:ext cx="34675" cy="25525"/>
            </a:xfrm>
            <a:custGeom>
              <a:rect b="b" l="l" r="r" t="t"/>
              <a:pathLst>
                <a:path extrusionOk="0" h="1021" w="1387">
                  <a:moveTo>
                    <a:pt x="405" y="1"/>
                  </a:moveTo>
                  <a:cubicBezTo>
                    <a:pt x="283" y="1"/>
                    <a:pt x="159" y="50"/>
                    <a:pt x="95" y="157"/>
                  </a:cubicBezTo>
                  <a:cubicBezTo>
                    <a:pt x="0" y="315"/>
                    <a:pt x="63" y="504"/>
                    <a:pt x="221" y="630"/>
                  </a:cubicBezTo>
                  <a:lnTo>
                    <a:pt x="788" y="977"/>
                  </a:lnTo>
                  <a:cubicBezTo>
                    <a:pt x="838" y="1007"/>
                    <a:pt x="895" y="1021"/>
                    <a:pt x="953" y="1021"/>
                  </a:cubicBezTo>
                  <a:cubicBezTo>
                    <a:pt x="1074" y="1021"/>
                    <a:pt x="1196" y="958"/>
                    <a:pt x="1260" y="850"/>
                  </a:cubicBezTo>
                  <a:cubicBezTo>
                    <a:pt x="1386" y="693"/>
                    <a:pt x="1292" y="504"/>
                    <a:pt x="1134" y="378"/>
                  </a:cubicBezTo>
                  <a:lnTo>
                    <a:pt x="567" y="31"/>
                  </a:lnTo>
                  <a:cubicBezTo>
                    <a:pt x="517" y="11"/>
                    <a:pt x="461" y="1"/>
                    <a:pt x="40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8" name="Google Shape;2098;p31"/>
            <p:cNvSpPr/>
            <p:nvPr/>
          </p:nvSpPr>
          <p:spPr>
            <a:xfrm>
              <a:off x="-1239475" y="2401575"/>
              <a:ext cx="102425" cy="153100"/>
            </a:xfrm>
            <a:custGeom>
              <a:rect b="b" l="l" r="r" t="t"/>
              <a:pathLst>
                <a:path extrusionOk="0" h="6124" w="4097">
                  <a:moveTo>
                    <a:pt x="1733" y="1492"/>
                  </a:moveTo>
                  <a:lnTo>
                    <a:pt x="1733" y="2343"/>
                  </a:lnTo>
                  <a:cubicBezTo>
                    <a:pt x="1733" y="2500"/>
                    <a:pt x="1796" y="2626"/>
                    <a:pt x="1922" y="2658"/>
                  </a:cubicBezTo>
                  <a:lnTo>
                    <a:pt x="3246" y="3225"/>
                  </a:lnTo>
                  <a:lnTo>
                    <a:pt x="2395" y="4611"/>
                  </a:lnTo>
                  <a:lnTo>
                    <a:pt x="2395" y="3729"/>
                  </a:lnTo>
                  <a:cubicBezTo>
                    <a:pt x="2395" y="3572"/>
                    <a:pt x="2332" y="3445"/>
                    <a:pt x="2206" y="3414"/>
                  </a:cubicBezTo>
                  <a:lnTo>
                    <a:pt x="851" y="2878"/>
                  </a:lnTo>
                  <a:lnTo>
                    <a:pt x="1733" y="1492"/>
                  </a:lnTo>
                  <a:close/>
                  <a:moveTo>
                    <a:pt x="2038" y="0"/>
                  </a:moveTo>
                  <a:cubicBezTo>
                    <a:pt x="1919" y="0"/>
                    <a:pt x="1814" y="47"/>
                    <a:pt x="1765" y="169"/>
                  </a:cubicBezTo>
                  <a:lnTo>
                    <a:pt x="64" y="2941"/>
                  </a:lnTo>
                  <a:cubicBezTo>
                    <a:pt x="32" y="3004"/>
                    <a:pt x="1" y="3130"/>
                    <a:pt x="32" y="3225"/>
                  </a:cubicBezTo>
                  <a:cubicBezTo>
                    <a:pt x="64" y="3288"/>
                    <a:pt x="158" y="3382"/>
                    <a:pt x="221" y="3414"/>
                  </a:cubicBezTo>
                  <a:lnTo>
                    <a:pt x="1733" y="4013"/>
                  </a:lnTo>
                  <a:lnTo>
                    <a:pt x="1733" y="5808"/>
                  </a:lnTo>
                  <a:cubicBezTo>
                    <a:pt x="1733" y="5966"/>
                    <a:pt x="1859" y="6092"/>
                    <a:pt x="1954" y="6123"/>
                  </a:cubicBezTo>
                  <a:lnTo>
                    <a:pt x="2049" y="6123"/>
                  </a:lnTo>
                  <a:cubicBezTo>
                    <a:pt x="2143" y="6123"/>
                    <a:pt x="2269" y="6092"/>
                    <a:pt x="2301" y="5966"/>
                  </a:cubicBezTo>
                  <a:lnTo>
                    <a:pt x="4002" y="3225"/>
                  </a:lnTo>
                  <a:cubicBezTo>
                    <a:pt x="4033" y="3130"/>
                    <a:pt x="4096" y="3004"/>
                    <a:pt x="4033" y="2941"/>
                  </a:cubicBezTo>
                  <a:cubicBezTo>
                    <a:pt x="4033" y="2878"/>
                    <a:pt x="3970" y="2784"/>
                    <a:pt x="3907" y="2752"/>
                  </a:cubicBezTo>
                  <a:lnTo>
                    <a:pt x="2395" y="2154"/>
                  </a:lnTo>
                  <a:lnTo>
                    <a:pt x="2395" y="358"/>
                  </a:lnTo>
                  <a:cubicBezTo>
                    <a:pt x="2395" y="169"/>
                    <a:pt x="2269" y="74"/>
                    <a:pt x="2143" y="11"/>
                  </a:cubicBezTo>
                  <a:cubicBezTo>
                    <a:pt x="2108" y="4"/>
                    <a:pt x="2072" y="0"/>
                    <a:pt x="203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99" name="Google Shape;2099;p31"/>
          <p:cNvSpPr/>
          <p:nvPr/>
        </p:nvSpPr>
        <p:spPr>
          <a:xfrm>
            <a:off x="7007389" y="2359813"/>
            <a:ext cx="276091" cy="423864"/>
          </a:xfrm>
          <a:custGeom>
            <a:rect b="b" l="l" r="r" t="t"/>
            <a:pathLst>
              <a:path extrusionOk="0" h="11743" w="7649">
                <a:moveTo>
                  <a:pt x="3813" y="684"/>
                </a:moveTo>
                <a:cubicBezTo>
                  <a:pt x="5545" y="684"/>
                  <a:pt x="6900" y="2039"/>
                  <a:pt x="6900" y="3740"/>
                </a:cubicBezTo>
                <a:cubicBezTo>
                  <a:pt x="6931" y="4780"/>
                  <a:pt x="6553" y="5347"/>
                  <a:pt x="6270" y="5788"/>
                </a:cubicBezTo>
                <a:cubicBezTo>
                  <a:pt x="5797" y="6544"/>
                  <a:pt x="5608" y="6922"/>
                  <a:pt x="5608" y="7930"/>
                </a:cubicBezTo>
                <a:cubicBezTo>
                  <a:pt x="5608" y="8119"/>
                  <a:pt x="5451" y="8277"/>
                  <a:pt x="5230" y="8277"/>
                </a:cubicBezTo>
                <a:lnTo>
                  <a:pt x="2489" y="8277"/>
                </a:lnTo>
                <a:cubicBezTo>
                  <a:pt x="2300" y="8277"/>
                  <a:pt x="2143" y="8119"/>
                  <a:pt x="2143" y="7930"/>
                </a:cubicBezTo>
                <a:cubicBezTo>
                  <a:pt x="2143" y="6922"/>
                  <a:pt x="1922" y="6576"/>
                  <a:pt x="1450" y="5820"/>
                </a:cubicBezTo>
                <a:cubicBezTo>
                  <a:pt x="1198" y="5347"/>
                  <a:pt x="567" y="4528"/>
                  <a:pt x="788" y="3205"/>
                </a:cubicBezTo>
                <a:cubicBezTo>
                  <a:pt x="1040" y="1819"/>
                  <a:pt x="2237" y="684"/>
                  <a:pt x="3813" y="684"/>
                </a:cubicBezTo>
                <a:close/>
                <a:moveTo>
                  <a:pt x="4852" y="8907"/>
                </a:moveTo>
                <a:lnTo>
                  <a:pt x="4852" y="9569"/>
                </a:lnTo>
                <a:lnTo>
                  <a:pt x="4506" y="9569"/>
                </a:lnTo>
                <a:cubicBezTo>
                  <a:pt x="4285" y="9569"/>
                  <a:pt x="4128" y="9726"/>
                  <a:pt x="4128" y="9915"/>
                </a:cubicBezTo>
                <a:cubicBezTo>
                  <a:pt x="4128" y="10136"/>
                  <a:pt x="4285" y="10293"/>
                  <a:pt x="4506" y="10293"/>
                </a:cubicBezTo>
                <a:lnTo>
                  <a:pt x="4852" y="10293"/>
                </a:lnTo>
                <a:lnTo>
                  <a:pt x="4852" y="10640"/>
                </a:lnTo>
                <a:cubicBezTo>
                  <a:pt x="4884" y="10829"/>
                  <a:pt x="4726" y="10986"/>
                  <a:pt x="4537" y="10986"/>
                </a:cubicBezTo>
                <a:lnTo>
                  <a:pt x="3151" y="10986"/>
                </a:lnTo>
                <a:cubicBezTo>
                  <a:pt x="2962" y="10986"/>
                  <a:pt x="2804" y="10829"/>
                  <a:pt x="2804" y="10640"/>
                </a:cubicBezTo>
                <a:lnTo>
                  <a:pt x="2804" y="10293"/>
                </a:lnTo>
                <a:lnTo>
                  <a:pt x="3151" y="10293"/>
                </a:lnTo>
                <a:cubicBezTo>
                  <a:pt x="3371" y="10293"/>
                  <a:pt x="3529" y="10136"/>
                  <a:pt x="3529" y="9915"/>
                </a:cubicBezTo>
                <a:cubicBezTo>
                  <a:pt x="3529" y="9726"/>
                  <a:pt x="3371" y="9569"/>
                  <a:pt x="3151" y="9569"/>
                </a:cubicBezTo>
                <a:lnTo>
                  <a:pt x="2804" y="9569"/>
                </a:lnTo>
                <a:lnTo>
                  <a:pt x="2804" y="8907"/>
                </a:lnTo>
                <a:close/>
                <a:moveTo>
                  <a:pt x="3897" y="1"/>
                </a:moveTo>
                <a:cubicBezTo>
                  <a:pt x="3632" y="1"/>
                  <a:pt x="3361" y="28"/>
                  <a:pt x="3088" y="86"/>
                </a:cubicBezTo>
                <a:cubicBezTo>
                  <a:pt x="1607" y="401"/>
                  <a:pt x="441" y="1566"/>
                  <a:pt x="158" y="3079"/>
                </a:cubicBezTo>
                <a:cubicBezTo>
                  <a:pt x="0" y="3992"/>
                  <a:pt x="158" y="4969"/>
                  <a:pt x="631" y="5757"/>
                </a:cubicBezTo>
                <a:cubicBezTo>
                  <a:pt x="757" y="5914"/>
                  <a:pt x="820" y="6072"/>
                  <a:pt x="914" y="6229"/>
                </a:cubicBezTo>
                <a:cubicBezTo>
                  <a:pt x="1355" y="6891"/>
                  <a:pt x="1450" y="7143"/>
                  <a:pt x="1450" y="7962"/>
                </a:cubicBezTo>
                <a:cubicBezTo>
                  <a:pt x="1450" y="8403"/>
                  <a:pt x="1733" y="8781"/>
                  <a:pt x="2143" y="8939"/>
                </a:cubicBezTo>
                <a:lnTo>
                  <a:pt x="2143" y="10703"/>
                </a:lnTo>
                <a:cubicBezTo>
                  <a:pt x="2143" y="11270"/>
                  <a:pt x="2615" y="11743"/>
                  <a:pt x="3151" y="11743"/>
                </a:cubicBezTo>
                <a:lnTo>
                  <a:pt x="4537" y="11743"/>
                </a:lnTo>
                <a:cubicBezTo>
                  <a:pt x="5073" y="11743"/>
                  <a:pt x="5545" y="11270"/>
                  <a:pt x="5545" y="10703"/>
                </a:cubicBezTo>
                <a:lnTo>
                  <a:pt x="5545" y="8939"/>
                </a:lnTo>
                <a:cubicBezTo>
                  <a:pt x="5955" y="8781"/>
                  <a:pt x="6238" y="8435"/>
                  <a:pt x="6238" y="7962"/>
                </a:cubicBezTo>
                <a:lnTo>
                  <a:pt x="6238" y="7930"/>
                </a:lnTo>
                <a:cubicBezTo>
                  <a:pt x="6238" y="7143"/>
                  <a:pt x="6427" y="6828"/>
                  <a:pt x="6805" y="6229"/>
                </a:cubicBezTo>
                <a:cubicBezTo>
                  <a:pt x="7089" y="5788"/>
                  <a:pt x="7593" y="5032"/>
                  <a:pt x="7593" y="3835"/>
                </a:cubicBezTo>
                <a:cubicBezTo>
                  <a:pt x="7649" y="1658"/>
                  <a:pt x="5950" y="1"/>
                  <a:pt x="3897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00" name="Google Shape;2100;p31"/>
          <p:cNvGrpSpPr/>
          <p:nvPr/>
        </p:nvGrpSpPr>
        <p:grpSpPr>
          <a:xfrm rot="660692">
            <a:off x="6634501" y="2601429"/>
            <a:ext cx="343562" cy="340252"/>
            <a:chOff x="3860250" y="1427025"/>
            <a:chExt cx="487900" cy="483200"/>
          </a:xfrm>
        </p:grpSpPr>
        <p:sp>
          <p:nvSpPr>
            <p:cNvPr id="2101" name="Google Shape;2101;p31"/>
            <p:cNvSpPr/>
            <p:nvPr/>
          </p:nvSpPr>
          <p:spPr>
            <a:xfrm>
              <a:off x="3875800" y="1427025"/>
              <a:ext cx="472350" cy="468650"/>
            </a:xfrm>
            <a:custGeom>
              <a:rect b="b" l="l" r="r" t="t"/>
              <a:pathLst>
                <a:path extrusionOk="0" h="18746" w="18894">
                  <a:moveTo>
                    <a:pt x="15874" y="1821"/>
                  </a:moveTo>
                  <a:lnTo>
                    <a:pt x="6498" y="9403"/>
                  </a:lnTo>
                  <a:lnTo>
                    <a:pt x="1918" y="5629"/>
                  </a:lnTo>
                  <a:lnTo>
                    <a:pt x="15874" y="1821"/>
                  </a:lnTo>
                  <a:close/>
                  <a:moveTo>
                    <a:pt x="14524" y="4370"/>
                  </a:moveTo>
                  <a:lnTo>
                    <a:pt x="8425" y="11912"/>
                  </a:lnTo>
                  <a:lnTo>
                    <a:pt x="6257" y="12634"/>
                  </a:lnTo>
                  <a:lnTo>
                    <a:pt x="6981" y="10469"/>
                  </a:lnTo>
                  <a:lnTo>
                    <a:pt x="14524" y="4370"/>
                  </a:lnTo>
                  <a:close/>
                  <a:moveTo>
                    <a:pt x="17072" y="3020"/>
                  </a:moveTo>
                  <a:lnTo>
                    <a:pt x="13265" y="16976"/>
                  </a:lnTo>
                  <a:lnTo>
                    <a:pt x="9491" y="12392"/>
                  </a:lnTo>
                  <a:lnTo>
                    <a:pt x="17072" y="3020"/>
                  </a:lnTo>
                  <a:close/>
                  <a:moveTo>
                    <a:pt x="18298" y="0"/>
                  </a:moveTo>
                  <a:cubicBezTo>
                    <a:pt x="18286" y="0"/>
                    <a:pt x="18274" y="0"/>
                    <a:pt x="18262" y="3"/>
                  </a:cubicBezTo>
                  <a:lnTo>
                    <a:pt x="18253" y="3"/>
                  </a:lnTo>
                  <a:cubicBezTo>
                    <a:pt x="18238" y="6"/>
                    <a:pt x="18223" y="6"/>
                    <a:pt x="18211" y="12"/>
                  </a:cubicBezTo>
                  <a:lnTo>
                    <a:pt x="18193" y="15"/>
                  </a:lnTo>
                  <a:lnTo>
                    <a:pt x="18178" y="18"/>
                  </a:lnTo>
                  <a:lnTo>
                    <a:pt x="562" y="4822"/>
                  </a:lnTo>
                  <a:cubicBezTo>
                    <a:pt x="121" y="4943"/>
                    <a:pt x="0" y="5511"/>
                    <a:pt x="351" y="5804"/>
                  </a:cubicBezTo>
                  <a:lnTo>
                    <a:pt x="5834" y="10321"/>
                  </a:lnTo>
                  <a:lnTo>
                    <a:pt x="4826" y="13349"/>
                  </a:lnTo>
                  <a:cubicBezTo>
                    <a:pt x="4696" y="13732"/>
                    <a:pt x="4991" y="14098"/>
                    <a:pt x="5359" y="14098"/>
                  </a:cubicBezTo>
                  <a:cubicBezTo>
                    <a:pt x="5418" y="14098"/>
                    <a:pt x="5479" y="14089"/>
                    <a:pt x="5541" y="14068"/>
                  </a:cubicBezTo>
                  <a:lnTo>
                    <a:pt x="8570" y="13060"/>
                  </a:lnTo>
                  <a:lnTo>
                    <a:pt x="13087" y="18540"/>
                  </a:lnTo>
                  <a:cubicBezTo>
                    <a:pt x="13195" y="18670"/>
                    <a:pt x="13355" y="18745"/>
                    <a:pt x="13525" y="18745"/>
                  </a:cubicBezTo>
                  <a:cubicBezTo>
                    <a:pt x="13564" y="18745"/>
                    <a:pt x="13603" y="18742"/>
                    <a:pt x="13642" y="18733"/>
                  </a:cubicBezTo>
                  <a:cubicBezTo>
                    <a:pt x="13848" y="18691"/>
                    <a:pt x="14014" y="18534"/>
                    <a:pt x="14071" y="18328"/>
                  </a:cubicBezTo>
                  <a:lnTo>
                    <a:pt x="18875" y="716"/>
                  </a:lnTo>
                  <a:cubicBezTo>
                    <a:pt x="18875" y="710"/>
                    <a:pt x="18875" y="704"/>
                    <a:pt x="18878" y="698"/>
                  </a:cubicBezTo>
                  <a:lnTo>
                    <a:pt x="18881" y="683"/>
                  </a:lnTo>
                  <a:cubicBezTo>
                    <a:pt x="18884" y="668"/>
                    <a:pt x="18887" y="653"/>
                    <a:pt x="18890" y="637"/>
                  </a:cubicBezTo>
                  <a:cubicBezTo>
                    <a:pt x="18890" y="637"/>
                    <a:pt x="18890" y="634"/>
                    <a:pt x="18890" y="631"/>
                  </a:cubicBezTo>
                  <a:cubicBezTo>
                    <a:pt x="18890" y="619"/>
                    <a:pt x="18890" y="604"/>
                    <a:pt x="18893" y="592"/>
                  </a:cubicBezTo>
                  <a:lnTo>
                    <a:pt x="18893" y="580"/>
                  </a:lnTo>
                  <a:cubicBezTo>
                    <a:pt x="18893" y="568"/>
                    <a:pt x="18893" y="553"/>
                    <a:pt x="18893" y="541"/>
                  </a:cubicBezTo>
                  <a:cubicBezTo>
                    <a:pt x="18893" y="538"/>
                    <a:pt x="18893" y="535"/>
                    <a:pt x="18893" y="532"/>
                  </a:cubicBezTo>
                  <a:cubicBezTo>
                    <a:pt x="18893" y="517"/>
                    <a:pt x="18890" y="502"/>
                    <a:pt x="18890" y="487"/>
                  </a:cubicBezTo>
                  <a:cubicBezTo>
                    <a:pt x="18890" y="483"/>
                    <a:pt x="18890" y="480"/>
                    <a:pt x="18887" y="477"/>
                  </a:cubicBezTo>
                  <a:cubicBezTo>
                    <a:pt x="18887" y="465"/>
                    <a:pt x="18884" y="453"/>
                    <a:pt x="18881" y="441"/>
                  </a:cubicBezTo>
                  <a:lnTo>
                    <a:pt x="18878" y="429"/>
                  </a:lnTo>
                  <a:cubicBezTo>
                    <a:pt x="18875" y="417"/>
                    <a:pt x="18872" y="402"/>
                    <a:pt x="18866" y="390"/>
                  </a:cubicBezTo>
                  <a:cubicBezTo>
                    <a:pt x="18866" y="387"/>
                    <a:pt x="18866" y="384"/>
                    <a:pt x="18863" y="381"/>
                  </a:cubicBezTo>
                  <a:cubicBezTo>
                    <a:pt x="18860" y="369"/>
                    <a:pt x="18854" y="354"/>
                    <a:pt x="18848" y="345"/>
                  </a:cubicBezTo>
                  <a:cubicBezTo>
                    <a:pt x="18848" y="339"/>
                    <a:pt x="18845" y="333"/>
                    <a:pt x="18842" y="329"/>
                  </a:cubicBezTo>
                  <a:cubicBezTo>
                    <a:pt x="18839" y="323"/>
                    <a:pt x="18833" y="308"/>
                    <a:pt x="18830" y="299"/>
                  </a:cubicBezTo>
                  <a:cubicBezTo>
                    <a:pt x="18824" y="290"/>
                    <a:pt x="18824" y="290"/>
                    <a:pt x="18821" y="287"/>
                  </a:cubicBezTo>
                  <a:cubicBezTo>
                    <a:pt x="18815" y="275"/>
                    <a:pt x="18806" y="263"/>
                    <a:pt x="18797" y="248"/>
                  </a:cubicBezTo>
                  <a:lnTo>
                    <a:pt x="18790" y="239"/>
                  </a:lnTo>
                  <a:cubicBezTo>
                    <a:pt x="18784" y="230"/>
                    <a:pt x="18775" y="221"/>
                    <a:pt x="18769" y="212"/>
                  </a:cubicBezTo>
                  <a:cubicBezTo>
                    <a:pt x="18760" y="203"/>
                    <a:pt x="18763" y="203"/>
                    <a:pt x="18760" y="200"/>
                  </a:cubicBezTo>
                  <a:cubicBezTo>
                    <a:pt x="18751" y="188"/>
                    <a:pt x="18739" y="176"/>
                    <a:pt x="18727" y="163"/>
                  </a:cubicBezTo>
                  <a:cubicBezTo>
                    <a:pt x="18718" y="154"/>
                    <a:pt x="18706" y="142"/>
                    <a:pt x="18694" y="133"/>
                  </a:cubicBezTo>
                  <a:lnTo>
                    <a:pt x="18682" y="124"/>
                  </a:lnTo>
                  <a:cubicBezTo>
                    <a:pt x="18673" y="115"/>
                    <a:pt x="18664" y="109"/>
                    <a:pt x="18655" y="103"/>
                  </a:cubicBezTo>
                  <a:lnTo>
                    <a:pt x="18643" y="94"/>
                  </a:lnTo>
                  <a:cubicBezTo>
                    <a:pt x="18630" y="88"/>
                    <a:pt x="18618" y="79"/>
                    <a:pt x="18606" y="73"/>
                  </a:cubicBezTo>
                  <a:lnTo>
                    <a:pt x="18591" y="64"/>
                  </a:lnTo>
                  <a:lnTo>
                    <a:pt x="18564" y="52"/>
                  </a:lnTo>
                  <a:lnTo>
                    <a:pt x="18549" y="43"/>
                  </a:lnTo>
                  <a:cubicBezTo>
                    <a:pt x="18537" y="40"/>
                    <a:pt x="18522" y="34"/>
                    <a:pt x="18510" y="28"/>
                  </a:cubicBezTo>
                  <a:lnTo>
                    <a:pt x="18501" y="28"/>
                  </a:lnTo>
                  <a:cubicBezTo>
                    <a:pt x="18489" y="22"/>
                    <a:pt x="18476" y="18"/>
                    <a:pt x="18464" y="15"/>
                  </a:cubicBezTo>
                  <a:lnTo>
                    <a:pt x="18449" y="12"/>
                  </a:lnTo>
                  <a:lnTo>
                    <a:pt x="18416" y="6"/>
                  </a:lnTo>
                  <a:lnTo>
                    <a:pt x="18404" y="3"/>
                  </a:lnTo>
                  <a:cubicBezTo>
                    <a:pt x="18389" y="3"/>
                    <a:pt x="18374" y="0"/>
                    <a:pt x="1835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02" name="Google Shape;2102;p31"/>
            <p:cNvSpPr/>
            <p:nvPr/>
          </p:nvSpPr>
          <p:spPr>
            <a:xfrm>
              <a:off x="3860250" y="1861675"/>
              <a:ext cx="54675" cy="48550"/>
            </a:xfrm>
            <a:custGeom>
              <a:rect b="b" l="l" r="r" t="t"/>
              <a:pathLst>
                <a:path extrusionOk="0" h="1942" w="2187">
                  <a:moveTo>
                    <a:pt x="1563" y="1"/>
                  </a:moveTo>
                  <a:cubicBezTo>
                    <a:pt x="1416" y="1"/>
                    <a:pt x="1268" y="58"/>
                    <a:pt x="1157" y="172"/>
                  </a:cubicBezTo>
                  <a:lnTo>
                    <a:pt x="357" y="976"/>
                  </a:lnTo>
                  <a:cubicBezTo>
                    <a:pt x="0" y="1332"/>
                    <a:pt x="254" y="1942"/>
                    <a:pt x="758" y="1942"/>
                  </a:cubicBezTo>
                  <a:cubicBezTo>
                    <a:pt x="906" y="1942"/>
                    <a:pt x="1051" y="1882"/>
                    <a:pt x="1157" y="1776"/>
                  </a:cubicBezTo>
                  <a:lnTo>
                    <a:pt x="1957" y="973"/>
                  </a:lnTo>
                  <a:cubicBezTo>
                    <a:pt x="2184" y="755"/>
                    <a:pt x="2187" y="390"/>
                    <a:pt x="1963" y="166"/>
                  </a:cubicBezTo>
                  <a:cubicBezTo>
                    <a:pt x="1853" y="56"/>
                    <a:pt x="1708" y="1"/>
                    <a:pt x="156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03" name="Google Shape;2103;p31"/>
            <p:cNvSpPr/>
            <p:nvPr/>
          </p:nvSpPr>
          <p:spPr>
            <a:xfrm>
              <a:off x="3923425" y="1801775"/>
              <a:ext cx="51350" cy="48550"/>
            </a:xfrm>
            <a:custGeom>
              <a:rect b="b" l="l" r="r" t="t"/>
              <a:pathLst>
                <a:path extrusionOk="0" h="1942" w="2054">
                  <a:moveTo>
                    <a:pt x="1430" y="0"/>
                  </a:moveTo>
                  <a:cubicBezTo>
                    <a:pt x="1286" y="0"/>
                    <a:pt x="1141" y="56"/>
                    <a:pt x="1030" y="168"/>
                  </a:cubicBezTo>
                  <a:lnTo>
                    <a:pt x="230" y="968"/>
                  </a:lnTo>
                  <a:cubicBezTo>
                    <a:pt x="4" y="1189"/>
                    <a:pt x="1" y="1551"/>
                    <a:pt x="224" y="1774"/>
                  </a:cubicBezTo>
                  <a:cubicBezTo>
                    <a:pt x="334" y="1886"/>
                    <a:pt x="478" y="1941"/>
                    <a:pt x="623" y="1941"/>
                  </a:cubicBezTo>
                  <a:cubicBezTo>
                    <a:pt x="771" y="1941"/>
                    <a:pt x="919" y="1883"/>
                    <a:pt x="1030" y="1768"/>
                  </a:cubicBezTo>
                  <a:lnTo>
                    <a:pt x="1831" y="968"/>
                  </a:lnTo>
                  <a:cubicBezTo>
                    <a:pt x="2054" y="745"/>
                    <a:pt x="2051" y="388"/>
                    <a:pt x="1831" y="168"/>
                  </a:cubicBezTo>
                  <a:cubicBezTo>
                    <a:pt x="1720" y="56"/>
                    <a:pt x="1575" y="0"/>
                    <a:pt x="14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pic>
        <p:nvPicPr>
          <p:cNvPr id="2104" name="Google Shape;210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4935" y="2254300"/>
            <a:ext cx="1262725" cy="1195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05" name="Google Shape;2105;p31"/>
          <p:cNvGrpSpPr/>
          <p:nvPr/>
        </p:nvGrpSpPr>
        <p:grpSpPr>
          <a:xfrm>
            <a:off x="6115071" y="2793913"/>
            <a:ext cx="421914" cy="423864"/>
            <a:chOff x="-1333975" y="2365850"/>
            <a:chExt cx="292225" cy="293575"/>
          </a:xfrm>
        </p:grpSpPr>
        <p:sp>
          <p:nvSpPr>
            <p:cNvPr id="2106" name="Google Shape;2106;p31"/>
            <p:cNvSpPr/>
            <p:nvPr/>
          </p:nvSpPr>
          <p:spPr>
            <a:xfrm>
              <a:off x="-1285150" y="2365850"/>
              <a:ext cx="191225" cy="293575"/>
            </a:xfrm>
            <a:custGeom>
              <a:rect b="b" l="l" r="r" t="t"/>
              <a:pathLst>
                <a:path extrusionOk="0" h="11743" w="7649">
                  <a:moveTo>
                    <a:pt x="3813" y="684"/>
                  </a:moveTo>
                  <a:cubicBezTo>
                    <a:pt x="5545" y="684"/>
                    <a:pt x="6900" y="2039"/>
                    <a:pt x="6900" y="3740"/>
                  </a:cubicBezTo>
                  <a:cubicBezTo>
                    <a:pt x="6931" y="4780"/>
                    <a:pt x="6553" y="5347"/>
                    <a:pt x="6270" y="5788"/>
                  </a:cubicBezTo>
                  <a:cubicBezTo>
                    <a:pt x="5797" y="6544"/>
                    <a:pt x="5608" y="6922"/>
                    <a:pt x="5608" y="7930"/>
                  </a:cubicBezTo>
                  <a:cubicBezTo>
                    <a:pt x="5608" y="8119"/>
                    <a:pt x="5451" y="8277"/>
                    <a:pt x="5230" y="8277"/>
                  </a:cubicBezTo>
                  <a:lnTo>
                    <a:pt x="2489" y="8277"/>
                  </a:lnTo>
                  <a:cubicBezTo>
                    <a:pt x="2300" y="8277"/>
                    <a:pt x="2143" y="8119"/>
                    <a:pt x="2143" y="7930"/>
                  </a:cubicBezTo>
                  <a:cubicBezTo>
                    <a:pt x="2143" y="6922"/>
                    <a:pt x="1922" y="6576"/>
                    <a:pt x="1450" y="5820"/>
                  </a:cubicBezTo>
                  <a:cubicBezTo>
                    <a:pt x="1198" y="5347"/>
                    <a:pt x="567" y="4528"/>
                    <a:pt x="788" y="3205"/>
                  </a:cubicBezTo>
                  <a:cubicBezTo>
                    <a:pt x="1040" y="1819"/>
                    <a:pt x="2237" y="684"/>
                    <a:pt x="3813" y="684"/>
                  </a:cubicBezTo>
                  <a:close/>
                  <a:moveTo>
                    <a:pt x="4852" y="8907"/>
                  </a:moveTo>
                  <a:lnTo>
                    <a:pt x="4852" y="9569"/>
                  </a:lnTo>
                  <a:lnTo>
                    <a:pt x="4506" y="9569"/>
                  </a:lnTo>
                  <a:cubicBezTo>
                    <a:pt x="4285" y="9569"/>
                    <a:pt x="4128" y="9726"/>
                    <a:pt x="4128" y="9915"/>
                  </a:cubicBezTo>
                  <a:cubicBezTo>
                    <a:pt x="4128" y="10136"/>
                    <a:pt x="4285" y="10293"/>
                    <a:pt x="4506" y="10293"/>
                  </a:cubicBezTo>
                  <a:lnTo>
                    <a:pt x="4852" y="10293"/>
                  </a:lnTo>
                  <a:lnTo>
                    <a:pt x="4852" y="10640"/>
                  </a:lnTo>
                  <a:cubicBezTo>
                    <a:pt x="4884" y="10829"/>
                    <a:pt x="4726" y="10986"/>
                    <a:pt x="4537" y="10986"/>
                  </a:cubicBezTo>
                  <a:lnTo>
                    <a:pt x="3151" y="10986"/>
                  </a:lnTo>
                  <a:cubicBezTo>
                    <a:pt x="2962" y="10986"/>
                    <a:pt x="2804" y="10829"/>
                    <a:pt x="2804" y="10640"/>
                  </a:cubicBezTo>
                  <a:lnTo>
                    <a:pt x="2804" y="10293"/>
                  </a:lnTo>
                  <a:lnTo>
                    <a:pt x="3151" y="10293"/>
                  </a:lnTo>
                  <a:cubicBezTo>
                    <a:pt x="3371" y="10293"/>
                    <a:pt x="3529" y="10136"/>
                    <a:pt x="3529" y="9915"/>
                  </a:cubicBezTo>
                  <a:cubicBezTo>
                    <a:pt x="3529" y="9726"/>
                    <a:pt x="3371" y="9569"/>
                    <a:pt x="3151" y="9569"/>
                  </a:cubicBezTo>
                  <a:lnTo>
                    <a:pt x="2804" y="9569"/>
                  </a:lnTo>
                  <a:lnTo>
                    <a:pt x="2804" y="8907"/>
                  </a:lnTo>
                  <a:close/>
                  <a:moveTo>
                    <a:pt x="3897" y="1"/>
                  </a:moveTo>
                  <a:cubicBezTo>
                    <a:pt x="3632" y="1"/>
                    <a:pt x="3361" y="28"/>
                    <a:pt x="3088" y="86"/>
                  </a:cubicBezTo>
                  <a:cubicBezTo>
                    <a:pt x="1607" y="401"/>
                    <a:pt x="441" y="1566"/>
                    <a:pt x="158" y="3079"/>
                  </a:cubicBezTo>
                  <a:cubicBezTo>
                    <a:pt x="0" y="3992"/>
                    <a:pt x="158" y="4969"/>
                    <a:pt x="631" y="5757"/>
                  </a:cubicBezTo>
                  <a:cubicBezTo>
                    <a:pt x="757" y="5914"/>
                    <a:pt x="820" y="6072"/>
                    <a:pt x="914" y="6229"/>
                  </a:cubicBezTo>
                  <a:cubicBezTo>
                    <a:pt x="1355" y="6891"/>
                    <a:pt x="1450" y="7143"/>
                    <a:pt x="1450" y="7962"/>
                  </a:cubicBezTo>
                  <a:cubicBezTo>
                    <a:pt x="1450" y="8403"/>
                    <a:pt x="1733" y="8781"/>
                    <a:pt x="2143" y="8939"/>
                  </a:cubicBezTo>
                  <a:lnTo>
                    <a:pt x="2143" y="10703"/>
                  </a:lnTo>
                  <a:cubicBezTo>
                    <a:pt x="2143" y="11270"/>
                    <a:pt x="2615" y="11743"/>
                    <a:pt x="3151" y="11743"/>
                  </a:cubicBezTo>
                  <a:lnTo>
                    <a:pt x="4537" y="11743"/>
                  </a:lnTo>
                  <a:cubicBezTo>
                    <a:pt x="5073" y="11743"/>
                    <a:pt x="5545" y="11270"/>
                    <a:pt x="5545" y="10703"/>
                  </a:cubicBezTo>
                  <a:lnTo>
                    <a:pt x="5545" y="8939"/>
                  </a:lnTo>
                  <a:cubicBezTo>
                    <a:pt x="5955" y="8781"/>
                    <a:pt x="6238" y="8435"/>
                    <a:pt x="6238" y="7962"/>
                  </a:cubicBezTo>
                  <a:lnTo>
                    <a:pt x="6238" y="7930"/>
                  </a:lnTo>
                  <a:cubicBezTo>
                    <a:pt x="6238" y="7143"/>
                    <a:pt x="6427" y="6828"/>
                    <a:pt x="6805" y="6229"/>
                  </a:cubicBezTo>
                  <a:cubicBezTo>
                    <a:pt x="7089" y="5788"/>
                    <a:pt x="7593" y="5032"/>
                    <a:pt x="7593" y="3835"/>
                  </a:cubicBezTo>
                  <a:cubicBezTo>
                    <a:pt x="7649" y="1658"/>
                    <a:pt x="5950" y="1"/>
                    <a:pt x="389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7" name="Google Shape;2107;p31"/>
            <p:cNvSpPr/>
            <p:nvPr/>
          </p:nvSpPr>
          <p:spPr>
            <a:xfrm>
              <a:off x="-1076425" y="2452250"/>
              <a:ext cx="34675" cy="18150"/>
            </a:xfrm>
            <a:custGeom>
              <a:rect b="b" l="l" r="r" t="t"/>
              <a:pathLst>
                <a:path extrusionOk="0" h="726" w="1387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40" y="725"/>
                  </a:lnTo>
                  <a:cubicBezTo>
                    <a:pt x="1229" y="725"/>
                    <a:pt x="1386" y="568"/>
                    <a:pt x="1386" y="379"/>
                  </a:cubicBez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8" name="Google Shape;2108;p31"/>
            <p:cNvSpPr/>
            <p:nvPr/>
          </p:nvSpPr>
          <p:spPr>
            <a:xfrm>
              <a:off x="-1333975" y="2452250"/>
              <a:ext cx="34675" cy="18150"/>
            </a:xfrm>
            <a:custGeom>
              <a:rect b="b" l="l" r="r" t="t"/>
              <a:pathLst>
                <a:path extrusionOk="0" h="726" w="1387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lnTo>
                    <a:pt x="1008" y="725"/>
                  </a:lnTo>
                  <a:cubicBezTo>
                    <a:pt x="1197" y="694"/>
                    <a:pt x="1386" y="536"/>
                    <a:pt x="1386" y="379"/>
                  </a:cubicBezTo>
                  <a:cubicBezTo>
                    <a:pt x="1386" y="158"/>
                    <a:pt x="1197" y="1"/>
                    <a:pt x="100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9" name="Google Shape;2109;p31"/>
            <p:cNvSpPr/>
            <p:nvPr/>
          </p:nvSpPr>
          <p:spPr>
            <a:xfrm>
              <a:off x="-1093750" y="2383050"/>
              <a:ext cx="35450" cy="26575"/>
            </a:xfrm>
            <a:custGeom>
              <a:rect b="b" l="l" r="r" t="t"/>
              <a:pathLst>
                <a:path extrusionOk="0" h="1063" w="1418">
                  <a:moveTo>
                    <a:pt x="992" y="1"/>
                  </a:moveTo>
                  <a:cubicBezTo>
                    <a:pt x="931" y="1"/>
                    <a:pt x="870" y="19"/>
                    <a:pt x="819" y="59"/>
                  </a:cubicBezTo>
                  <a:lnTo>
                    <a:pt x="221" y="406"/>
                  </a:lnTo>
                  <a:cubicBezTo>
                    <a:pt x="63" y="500"/>
                    <a:pt x="0" y="721"/>
                    <a:pt x="95" y="878"/>
                  </a:cubicBezTo>
                  <a:cubicBezTo>
                    <a:pt x="159" y="985"/>
                    <a:pt x="295" y="1063"/>
                    <a:pt x="415" y="1063"/>
                  </a:cubicBezTo>
                  <a:cubicBezTo>
                    <a:pt x="473" y="1063"/>
                    <a:pt x="527" y="1045"/>
                    <a:pt x="567" y="1005"/>
                  </a:cubicBezTo>
                  <a:lnTo>
                    <a:pt x="1166" y="658"/>
                  </a:lnTo>
                  <a:cubicBezTo>
                    <a:pt x="1323" y="563"/>
                    <a:pt x="1418" y="343"/>
                    <a:pt x="1292" y="185"/>
                  </a:cubicBezTo>
                  <a:cubicBezTo>
                    <a:pt x="1249" y="79"/>
                    <a:pt x="1120" y="1"/>
                    <a:pt x="99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0" name="Google Shape;2110;p31"/>
            <p:cNvSpPr/>
            <p:nvPr/>
          </p:nvSpPr>
          <p:spPr>
            <a:xfrm>
              <a:off x="-1317450" y="2512575"/>
              <a:ext cx="35475" cy="26225"/>
            </a:xfrm>
            <a:custGeom>
              <a:rect b="b" l="l" r="r" t="t"/>
              <a:pathLst>
                <a:path extrusionOk="0" h="1049" w="1419">
                  <a:moveTo>
                    <a:pt x="1005" y="1"/>
                  </a:moveTo>
                  <a:cubicBezTo>
                    <a:pt x="944" y="1"/>
                    <a:pt x="880" y="15"/>
                    <a:pt x="820" y="45"/>
                  </a:cubicBezTo>
                  <a:lnTo>
                    <a:pt x="221" y="392"/>
                  </a:lnTo>
                  <a:cubicBezTo>
                    <a:pt x="64" y="486"/>
                    <a:pt x="1" y="707"/>
                    <a:pt x="127" y="864"/>
                  </a:cubicBezTo>
                  <a:cubicBezTo>
                    <a:pt x="169" y="971"/>
                    <a:pt x="299" y="1049"/>
                    <a:pt x="427" y="1049"/>
                  </a:cubicBezTo>
                  <a:cubicBezTo>
                    <a:pt x="488" y="1049"/>
                    <a:pt x="548" y="1031"/>
                    <a:pt x="599" y="990"/>
                  </a:cubicBezTo>
                  <a:lnTo>
                    <a:pt x="1166" y="644"/>
                  </a:lnTo>
                  <a:cubicBezTo>
                    <a:pt x="1324" y="549"/>
                    <a:pt x="1418" y="329"/>
                    <a:pt x="1292" y="171"/>
                  </a:cubicBezTo>
                  <a:cubicBezTo>
                    <a:pt x="1250" y="64"/>
                    <a:pt x="1134" y="1"/>
                    <a:pt x="100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1" name="Google Shape;2111;p31"/>
            <p:cNvSpPr/>
            <p:nvPr/>
          </p:nvSpPr>
          <p:spPr>
            <a:xfrm>
              <a:off x="-1092975" y="2512575"/>
              <a:ext cx="34675" cy="25525"/>
            </a:xfrm>
            <a:custGeom>
              <a:rect b="b" l="l" r="r" t="t"/>
              <a:pathLst>
                <a:path extrusionOk="0" h="1021" w="1387">
                  <a:moveTo>
                    <a:pt x="378" y="1"/>
                  </a:moveTo>
                  <a:cubicBezTo>
                    <a:pt x="264" y="1"/>
                    <a:pt x="149" y="64"/>
                    <a:pt x="64" y="171"/>
                  </a:cubicBezTo>
                  <a:cubicBezTo>
                    <a:pt x="1" y="329"/>
                    <a:pt x="32" y="518"/>
                    <a:pt x="190" y="644"/>
                  </a:cubicBezTo>
                  <a:lnTo>
                    <a:pt x="788" y="990"/>
                  </a:lnTo>
                  <a:cubicBezTo>
                    <a:pt x="838" y="1010"/>
                    <a:pt x="891" y="1021"/>
                    <a:pt x="944" y="1021"/>
                  </a:cubicBezTo>
                  <a:cubicBezTo>
                    <a:pt x="1059" y="1021"/>
                    <a:pt x="1175" y="972"/>
                    <a:pt x="1261" y="864"/>
                  </a:cubicBezTo>
                  <a:cubicBezTo>
                    <a:pt x="1387" y="675"/>
                    <a:pt x="1292" y="486"/>
                    <a:pt x="1135" y="392"/>
                  </a:cubicBezTo>
                  <a:lnTo>
                    <a:pt x="536" y="45"/>
                  </a:lnTo>
                  <a:cubicBezTo>
                    <a:pt x="486" y="15"/>
                    <a:pt x="432" y="1"/>
                    <a:pt x="37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2" name="Google Shape;2112;p31"/>
            <p:cNvSpPr/>
            <p:nvPr/>
          </p:nvSpPr>
          <p:spPr>
            <a:xfrm>
              <a:off x="-1316650" y="2383750"/>
              <a:ext cx="34675" cy="25525"/>
            </a:xfrm>
            <a:custGeom>
              <a:rect b="b" l="l" r="r" t="t"/>
              <a:pathLst>
                <a:path extrusionOk="0" h="1021" w="1387">
                  <a:moveTo>
                    <a:pt x="405" y="1"/>
                  </a:moveTo>
                  <a:cubicBezTo>
                    <a:pt x="283" y="1"/>
                    <a:pt x="159" y="50"/>
                    <a:pt x="95" y="157"/>
                  </a:cubicBezTo>
                  <a:cubicBezTo>
                    <a:pt x="0" y="315"/>
                    <a:pt x="63" y="504"/>
                    <a:pt x="221" y="630"/>
                  </a:cubicBezTo>
                  <a:lnTo>
                    <a:pt x="788" y="977"/>
                  </a:lnTo>
                  <a:cubicBezTo>
                    <a:pt x="838" y="1007"/>
                    <a:pt x="895" y="1021"/>
                    <a:pt x="953" y="1021"/>
                  </a:cubicBezTo>
                  <a:cubicBezTo>
                    <a:pt x="1074" y="1021"/>
                    <a:pt x="1196" y="958"/>
                    <a:pt x="1260" y="850"/>
                  </a:cubicBezTo>
                  <a:cubicBezTo>
                    <a:pt x="1386" y="693"/>
                    <a:pt x="1292" y="504"/>
                    <a:pt x="1134" y="378"/>
                  </a:cubicBezTo>
                  <a:lnTo>
                    <a:pt x="567" y="31"/>
                  </a:lnTo>
                  <a:cubicBezTo>
                    <a:pt x="517" y="11"/>
                    <a:pt x="461" y="1"/>
                    <a:pt x="40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31"/>
            <p:cNvSpPr/>
            <p:nvPr/>
          </p:nvSpPr>
          <p:spPr>
            <a:xfrm>
              <a:off x="-1239475" y="2401575"/>
              <a:ext cx="102425" cy="153100"/>
            </a:xfrm>
            <a:custGeom>
              <a:rect b="b" l="l" r="r" t="t"/>
              <a:pathLst>
                <a:path extrusionOk="0" h="6124" w="4097">
                  <a:moveTo>
                    <a:pt x="1733" y="1492"/>
                  </a:moveTo>
                  <a:lnTo>
                    <a:pt x="1733" y="2343"/>
                  </a:lnTo>
                  <a:cubicBezTo>
                    <a:pt x="1733" y="2500"/>
                    <a:pt x="1796" y="2626"/>
                    <a:pt x="1922" y="2658"/>
                  </a:cubicBezTo>
                  <a:lnTo>
                    <a:pt x="3246" y="3225"/>
                  </a:lnTo>
                  <a:lnTo>
                    <a:pt x="2395" y="4611"/>
                  </a:lnTo>
                  <a:lnTo>
                    <a:pt x="2395" y="3729"/>
                  </a:lnTo>
                  <a:cubicBezTo>
                    <a:pt x="2395" y="3572"/>
                    <a:pt x="2332" y="3445"/>
                    <a:pt x="2206" y="3414"/>
                  </a:cubicBezTo>
                  <a:lnTo>
                    <a:pt x="851" y="2878"/>
                  </a:lnTo>
                  <a:lnTo>
                    <a:pt x="1733" y="1492"/>
                  </a:lnTo>
                  <a:close/>
                  <a:moveTo>
                    <a:pt x="2038" y="0"/>
                  </a:moveTo>
                  <a:cubicBezTo>
                    <a:pt x="1919" y="0"/>
                    <a:pt x="1814" y="47"/>
                    <a:pt x="1765" y="169"/>
                  </a:cubicBezTo>
                  <a:lnTo>
                    <a:pt x="64" y="2941"/>
                  </a:lnTo>
                  <a:cubicBezTo>
                    <a:pt x="32" y="3004"/>
                    <a:pt x="1" y="3130"/>
                    <a:pt x="32" y="3225"/>
                  </a:cubicBezTo>
                  <a:cubicBezTo>
                    <a:pt x="64" y="3288"/>
                    <a:pt x="158" y="3382"/>
                    <a:pt x="221" y="3414"/>
                  </a:cubicBezTo>
                  <a:lnTo>
                    <a:pt x="1733" y="4013"/>
                  </a:lnTo>
                  <a:lnTo>
                    <a:pt x="1733" y="5808"/>
                  </a:lnTo>
                  <a:cubicBezTo>
                    <a:pt x="1733" y="5966"/>
                    <a:pt x="1859" y="6092"/>
                    <a:pt x="1954" y="6123"/>
                  </a:cubicBezTo>
                  <a:lnTo>
                    <a:pt x="2049" y="6123"/>
                  </a:lnTo>
                  <a:cubicBezTo>
                    <a:pt x="2143" y="6123"/>
                    <a:pt x="2269" y="6092"/>
                    <a:pt x="2301" y="5966"/>
                  </a:cubicBezTo>
                  <a:lnTo>
                    <a:pt x="4002" y="3225"/>
                  </a:lnTo>
                  <a:cubicBezTo>
                    <a:pt x="4033" y="3130"/>
                    <a:pt x="4096" y="3004"/>
                    <a:pt x="4033" y="2941"/>
                  </a:cubicBezTo>
                  <a:cubicBezTo>
                    <a:pt x="4033" y="2878"/>
                    <a:pt x="3970" y="2784"/>
                    <a:pt x="3907" y="2752"/>
                  </a:cubicBezTo>
                  <a:lnTo>
                    <a:pt x="2395" y="2154"/>
                  </a:lnTo>
                  <a:lnTo>
                    <a:pt x="2395" y="358"/>
                  </a:lnTo>
                  <a:cubicBezTo>
                    <a:pt x="2395" y="169"/>
                    <a:pt x="2269" y="74"/>
                    <a:pt x="2143" y="11"/>
                  </a:cubicBezTo>
                  <a:cubicBezTo>
                    <a:pt x="2108" y="4"/>
                    <a:pt x="2072" y="0"/>
                    <a:pt x="203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14" name="Google Shape;2114;p31"/>
          <p:cNvGrpSpPr/>
          <p:nvPr/>
        </p:nvGrpSpPr>
        <p:grpSpPr>
          <a:xfrm rot="660692">
            <a:off x="6634501" y="2601429"/>
            <a:ext cx="343562" cy="340252"/>
            <a:chOff x="3860250" y="1427025"/>
            <a:chExt cx="487900" cy="483200"/>
          </a:xfrm>
        </p:grpSpPr>
        <p:sp>
          <p:nvSpPr>
            <p:cNvPr id="2115" name="Google Shape;2115;p31"/>
            <p:cNvSpPr/>
            <p:nvPr/>
          </p:nvSpPr>
          <p:spPr>
            <a:xfrm>
              <a:off x="3875800" y="1427025"/>
              <a:ext cx="472350" cy="468650"/>
            </a:xfrm>
            <a:custGeom>
              <a:rect b="b" l="l" r="r" t="t"/>
              <a:pathLst>
                <a:path extrusionOk="0" h="18746" w="18894">
                  <a:moveTo>
                    <a:pt x="15874" y="1821"/>
                  </a:moveTo>
                  <a:lnTo>
                    <a:pt x="6498" y="9403"/>
                  </a:lnTo>
                  <a:lnTo>
                    <a:pt x="1918" y="5629"/>
                  </a:lnTo>
                  <a:lnTo>
                    <a:pt x="15874" y="1821"/>
                  </a:lnTo>
                  <a:close/>
                  <a:moveTo>
                    <a:pt x="14524" y="4370"/>
                  </a:moveTo>
                  <a:lnTo>
                    <a:pt x="8425" y="11912"/>
                  </a:lnTo>
                  <a:lnTo>
                    <a:pt x="6257" y="12634"/>
                  </a:lnTo>
                  <a:lnTo>
                    <a:pt x="6981" y="10469"/>
                  </a:lnTo>
                  <a:lnTo>
                    <a:pt x="14524" y="4370"/>
                  </a:lnTo>
                  <a:close/>
                  <a:moveTo>
                    <a:pt x="17072" y="3020"/>
                  </a:moveTo>
                  <a:lnTo>
                    <a:pt x="13265" y="16976"/>
                  </a:lnTo>
                  <a:lnTo>
                    <a:pt x="9491" y="12392"/>
                  </a:lnTo>
                  <a:lnTo>
                    <a:pt x="17072" y="3020"/>
                  </a:lnTo>
                  <a:close/>
                  <a:moveTo>
                    <a:pt x="18298" y="0"/>
                  </a:moveTo>
                  <a:cubicBezTo>
                    <a:pt x="18286" y="0"/>
                    <a:pt x="18274" y="0"/>
                    <a:pt x="18262" y="3"/>
                  </a:cubicBezTo>
                  <a:lnTo>
                    <a:pt x="18253" y="3"/>
                  </a:lnTo>
                  <a:cubicBezTo>
                    <a:pt x="18238" y="6"/>
                    <a:pt x="18223" y="6"/>
                    <a:pt x="18211" y="12"/>
                  </a:cubicBezTo>
                  <a:lnTo>
                    <a:pt x="18193" y="15"/>
                  </a:lnTo>
                  <a:lnTo>
                    <a:pt x="18178" y="18"/>
                  </a:lnTo>
                  <a:lnTo>
                    <a:pt x="562" y="4822"/>
                  </a:lnTo>
                  <a:cubicBezTo>
                    <a:pt x="121" y="4943"/>
                    <a:pt x="0" y="5511"/>
                    <a:pt x="351" y="5804"/>
                  </a:cubicBezTo>
                  <a:lnTo>
                    <a:pt x="5834" y="10321"/>
                  </a:lnTo>
                  <a:lnTo>
                    <a:pt x="4826" y="13349"/>
                  </a:lnTo>
                  <a:cubicBezTo>
                    <a:pt x="4696" y="13732"/>
                    <a:pt x="4991" y="14098"/>
                    <a:pt x="5359" y="14098"/>
                  </a:cubicBezTo>
                  <a:cubicBezTo>
                    <a:pt x="5418" y="14098"/>
                    <a:pt x="5479" y="14089"/>
                    <a:pt x="5541" y="14068"/>
                  </a:cubicBezTo>
                  <a:lnTo>
                    <a:pt x="8570" y="13060"/>
                  </a:lnTo>
                  <a:lnTo>
                    <a:pt x="13087" y="18540"/>
                  </a:lnTo>
                  <a:cubicBezTo>
                    <a:pt x="13195" y="18670"/>
                    <a:pt x="13355" y="18745"/>
                    <a:pt x="13525" y="18745"/>
                  </a:cubicBezTo>
                  <a:cubicBezTo>
                    <a:pt x="13564" y="18745"/>
                    <a:pt x="13603" y="18742"/>
                    <a:pt x="13642" y="18733"/>
                  </a:cubicBezTo>
                  <a:cubicBezTo>
                    <a:pt x="13848" y="18691"/>
                    <a:pt x="14014" y="18534"/>
                    <a:pt x="14071" y="18328"/>
                  </a:cubicBezTo>
                  <a:lnTo>
                    <a:pt x="18875" y="716"/>
                  </a:lnTo>
                  <a:cubicBezTo>
                    <a:pt x="18875" y="710"/>
                    <a:pt x="18875" y="704"/>
                    <a:pt x="18878" y="698"/>
                  </a:cubicBezTo>
                  <a:lnTo>
                    <a:pt x="18881" y="683"/>
                  </a:lnTo>
                  <a:cubicBezTo>
                    <a:pt x="18884" y="668"/>
                    <a:pt x="18887" y="653"/>
                    <a:pt x="18890" y="637"/>
                  </a:cubicBezTo>
                  <a:cubicBezTo>
                    <a:pt x="18890" y="637"/>
                    <a:pt x="18890" y="634"/>
                    <a:pt x="18890" y="631"/>
                  </a:cubicBezTo>
                  <a:cubicBezTo>
                    <a:pt x="18890" y="619"/>
                    <a:pt x="18890" y="604"/>
                    <a:pt x="18893" y="592"/>
                  </a:cubicBezTo>
                  <a:lnTo>
                    <a:pt x="18893" y="580"/>
                  </a:lnTo>
                  <a:cubicBezTo>
                    <a:pt x="18893" y="568"/>
                    <a:pt x="18893" y="553"/>
                    <a:pt x="18893" y="541"/>
                  </a:cubicBezTo>
                  <a:cubicBezTo>
                    <a:pt x="18893" y="538"/>
                    <a:pt x="18893" y="535"/>
                    <a:pt x="18893" y="532"/>
                  </a:cubicBezTo>
                  <a:cubicBezTo>
                    <a:pt x="18893" y="517"/>
                    <a:pt x="18890" y="502"/>
                    <a:pt x="18890" y="487"/>
                  </a:cubicBezTo>
                  <a:cubicBezTo>
                    <a:pt x="18890" y="483"/>
                    <a:pt x="18890" y="480"/>
                    <a:pt x="18887" y="477"/>
                  </a:cubicBezTo>
                  <a:cubicBezTo>
                    <a:pt x="18887" y="465"/>
                    <a:pt x="18884" y="453"/>
                    <a:pt x="18881" y="441"/>
                  </a:cubicBezTo>
                  <a:lnTo>
                    <a:pt x="18878" y="429"/>
                  </a:lnTo>
                  <a:cubicBezTo>
                    <a:pt x="18875" y="417"/>
                    <a:pt x="18872" y="402"/>
                    <a:pt x="18866" y="390"/>
                  </a:cubicBezTo>
                  <a:cubicBezTo>
                    <a:pt x="18866" y="387"/>
                    <a:pt x="18866" y="384"/>
                    <a:pt x="18863" y="381"/>
                  </a:cubicBezTo>
                  <a:cubicBezTo>
                    <a:pt x="18860" y="369"/>
                    <a:pt x="18854" y="354"/>
                    <a:pt x="18848" y="345"/>
                  </a:cubicBezTo>
                  <a:cubicBezTo>
                    <a:pt x="18848" y="339"/>
                    <a:pt x="18845" y="333"/>
                    <a:pt x="18842" y="329"/>
                  </a:cubicBezTo>
                  <a:cubicBezTo>
                    <a:pt x="18839" y="323"/>
                    <a:pt x="18833" y="308"/>
                    <a:pt x="18830" y="299"/>
                  </a:cubicBezTo>
                  <a:cubicBezTo>
                    <a:pt x="18824" y="290"/>
                    <a:pt x="18824" y="290"/>
                    <a:pt x="18821" y="287"/>
                  </a:cubicBezTo>
                  <a:cubicBezTo>
                    <a:pt x="18815" y="275"/>
                    <a:pt x="18806" y="263"/>
                    <a:pt x="18797" y="248"/>
                  </a:cubicBezTo>
                  <a:lnTo>
                    <a:pt x="18790" y="239"/>
                  </a:lnTo>
                  <a:cubicBezTo>
                    <a:pt x="18784" y="230"/>
                    <a:pt x="18775" y="221"/>
                    <a:pt x="18769" y="212"/>
                  </a:cubicBezTo>
                  <a:cubicBezTo>
                    <a:pt x="18760" y="203"/>
                    <a:pt x="18763" y="203"/>
                    <a:pt x="18760" y="200"/>
                  </a:cubicBezTo>
                  <a:cubicBezTo>
                    <a:pt x="18751" y="188"/>
                    <a:pt x="18739" y="176"/>
                    <a:pt x="18727" y="163"/>
                  </a:cubicBezTo>
                  <a:cubicBezTo>
                    <a:pt x="18718" y="154"/>
                    <a:pt x="18706" y="142"/>
                    <a:pt x="18694" y="133"/>
                  </a:cubicBezTo>
                  <a:lnTo>
                    <a:pt x="18682" y="124"/>
                  </a:lnTo>
                  <a:cubicBezTo>
                    <a:pt x="18673" y="115"/>
                    <a:pt x="18664" y="109"/>
                    <a:pt x="18655" y="103"/>
                  </a:cubicBezTo>
                  <a:lnTo>
                    <a:pt x="18643" y="94"/>
                  </a:lnTo>
                  <a:cubicBezTo>
                    <a:pt x="18630" y="88"/>
                    <a:pt x="18618" y="79"/>
                    <a:pt x="18606" y="73"/>
                  </a:cubicBezTo>
                  <a:lnTo>
                    <a:pt x="18591" y="64"/>
                  </a:lnTo>
                  <a:lnTo>
                    <a:pt x="18564" y="52"/>
                  </a:lnTo>
                  <a:lnTo>
                    <a:pt x="18549" y="43"/>
                  </a:lnTo>
                  <a:cubicBezTo>
                    <a:pt x="18537" y="40"/>
                    <a:pt x="18522" y="34"/>
                    <a:pt x="18510" y="28"/>
                  </a:cubicBezTo>
                  <a:lnTo>
                    <a:pt x="18501" y="28"/>
                  </a:lnTo>
                  <a:cubicBezTo>
                    <a:pt x="18489" y="22"/>
                    <a:pt x="18476" y="18"/>
                    <a:pt x="18464" y="15"/>
                  </a:cubicBezTo>
                  <a:lnTo>
                    <a:pt x="18449" y="12"/>
                  </a:lnTo>
                  <a:lnTo>
                    <a:pt x="18416" y="6"/>
                  </a:lnTo>
                  <a:lnTo>
                    <a:pt x="18404" y="3"/>
                  </a:lnTo>
                  <a:cubicBezTo>
                    <a:pt x="18389" y="3"/>
                    <a:pt x="18374" y="0"/>
                    <a:pt x="1835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16" name="Google Shape;2116;p31"/>
            <p:cNvSpPr/>
            <p:nvPr/>
          </p:nvSpPr>
          <p:spPr>
            <a:xfrm>
              <a:off x="3860250" y="1861675"/>
              <a:ext cx="54675" cy="48550"/>
            </a:xfrm>
            <a:custGeom>
              <a:rect b="b" l="l" r="r" t="t"/>
              <a:pathLst>
                <a:path extrusionOk="0" h="1942" w="2187">
                  <a:moveTo>
                    <a:pt x="1563" y="1"/>
                  </a:moveTo>
                  <a:cubicBezTo>
                    <a:pt x="1416" y="1"/>
                    <a:pt x="1268" y="58"/>
                    <a:pt x="1157" y="172"/>
                  </a:cubicBezTo>
                  <a:lnTo>
                    <a:pt x="357" y="976"/>
                  </a:lnTo>
                  <a:cubicBezTo>
                    <a:pt x="0" y="1332"/>
                    <a:pt x="254" y="1942"/>
                    <a:pt x="758" y="1942"/>
                  </a:cubicBezTo>
                  <a:cubicBezTo>
                    <a:pt x="906" y="1942"/>
                    <a:pt x="1051" y="1882"/>
                    <a:pt x="1157" y="1776"/>
                  </a:cubicBezTo>
                  <a:lnTo>
                    <a:pt x="1957" y="973"/>
                  </a:lnTo>
                  <a:cubicBezTo>
                    <a:pt x="2184" y="755"/>
                    <a:pt x="2187" y="390"/>
                    <a:pt x="1963" y="166"/>
                  </a:cubicBezTo>
                  <a:cubicBezTo>
                    <a:pt x="1853" y="56"/>
                    <a:pt x="1708" y="1"/>
                    <a:pt x="156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17" name="Google Shape;2117;p31"/>
            <p:cNvSpPr/>
            <p:nvPr/>
          </p:nvSpPr>
          <p:spPr>
            <a:xfrm>
              <a:off x="3923425" y="1801775"/>
              <a:ext cx="51350" cy="48550"/>
            </a:xfrm>
            <a:custGeom>
              <a:rect b="b" l="l" r="r" t="t"/>
              <a:pathLst>
                <a:path extrusionOk="0" h="1942" w="2054">
                  <a:moveTo>
                    <a:pt x="1430" y="0"/>
                  </a:moveTo>
                  <a:cubicBezTo>
                    <a:pt x="1286" y="0"/>
                    <a:pt x="1141" y="56"/>
                    <a:pt x="1030" y="168"/>
                  </a:cubicBezTo>
                  <a:lnTo>
                    <a:pt x="230" y="968"/>
                  </a:lnTo>
                  <a:cubicBezTo>
                    <a:pt x="4" y="1189"/>
                    <a:pt x="1" y="1551"/>
                    <a:pt x="224" y="1774"/>
                  </a:cubicBezTo>
                  <a:cubicBezTo>
                    <a:pt x="334" y="1886"/>
                    <a:pt x="478" y="1941"/>
                    <a:pt x="623" y="1941"/>
                  </a:cubicBezTo>
                  <a:cubicBezTo>
                    <a:pt x="771" y="1941"/>
                    <a:pt x="919" y="1883"/>
                    <a:pt x="1030" y="1768"/>
                  </a:cubicBezTo>
                  <a:lnTo>
                    <a:pt x="1831" y="968"/>
                  </a:lnTo>
                  <a:cubicBezTo>
                    <a:pt x="2054" y="745"/>
                    <a:pt x="2051" y="388"/>
                    <a:pt x="1831" y="168"/>
                  </a:cubicBezTo>
                  <a:cubicBezTo>
                    <a:pt x="1720" y="56"/>
                    <a:pt x="1575" y="0"/>
                    <a:pt x="14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118" name="Google Shape;2118;p31"/>
          <p:cNvSpPr/>
          <p:nvPr/>
        </p:nvSpPr>
        <p:spPr>
          <a:xfrm>
            <a:off x="7088364" y="2254288"/>
            <a:ext cx="276091" cy="423864"/>
          </a:xfrm>
          <a:custGeom>
            <a:rect b="b" l="l" r="r" t="t"/>
            <a:pathLst>
              <a:path extrusionOk="0" h="11743" w="7649">
                <a:moveTo>
                  <a:pt x="3813" y="684"/>
                </a:moveTo>
                <a:cubicBezTo>
                  <a:pt x="5545" y="684"/>
                  <a:pt x="6900" y="2039"/>
                  <a:pt x="6900" y="3740"/>
                </a:cubicBezTo>
                <a:cubicBezTo>
                  <a:pt x="6931" y="4780"/>
                  <a:pt x="6553" y="5347"/>
                  <a:pt x="6270" y="5788"/>
                </a:cubicBezTo>
                <a:cubicBezTo>
                  <a:pt x="5797" y="6544"/>
                  <a:pt x="5608" y="6922"/>
                  <a:pt x="5608" y="7930"/>
                </a:cubicBezTo>
                <a:cubicBezTo>
                  <a:pt x="5608" y="8119"/>
                  <a:pt x="5451" y="8277"/>
                  <a:pt x="5230" y="8277"/>
                </a:cubicBezTo>
                <a:lnTo>
                  <a:pt x="2489" y="8277"/>
                </a:lnTo>
                <a:cubicBezTo>
                  <a:pt x="2300" y="8277"/>
                  <a:pt x="2143" y="8119"/>
                  <a:pt x="2143" y="7930"/>
                </a:cubicBezTo>
                <a:cubicBezTo>
                  <a:pt x="2143" y="6922"/>
                  <a:pt x="1922" y="6576"/>
                  <a:pt x="1450" y="5820"/>
                </a:cubicBezTo>
                <a:cubicBezTo>
                  <a:pt x="1198" y="5347"/>
                  <a:pt x="567" y="4528"/>
                  <a:pt x="788" y="3205"/>
                </a:cubicBezTo>
                <a:cubicBezTo>
                  <a:pt x="1040" y="1819"/>
                  <a:pt x="2237" y="684"/>
                  <a:pt x="3813" y="684"/>
                </a:cubicBezTo>
                <a:close/>
                <a:moveTo>
                  <a:pt x="4852" y="8907"/>
                </a:moveTo>
                <a:lnTo>
                  <a:pt x="4852" y="9569"/>
                </a:lnTo>
                <a:lnTo>
                  <a:pt x="4506" y="9569"/>
                </a:lnTo>
                <a:cubicBezTo>
                  <a:pt x="4285" y="9569"/>
                  <a:pt x="4128" y="9726"/>
                  <a:pt x="4128" y="9915"/>
                </a:cubicBezTo>
                <a:cubicBezTo>
                  <a:pt x="4128" y="10136"/>
                  <a:pt x="4285" y="10293"/>
                  <a:pt x="4506" y="10293"/>
                </a:cubicBezTo>
                <a:lnTo>
                  <a:pt x="4852" y="10293"/>
                </a:lnTo>
                <a:lnTo>
                  <a:pt x="4852" y="10640"/>
                </a:lnTo>
                <a:cubicBezTo>
                  <a:pt x="4884" y="10829"/>
                  <a:pt x="4726" y="10986"/>
                  <a:pt x="4537" y="10986"/>
                </a:cubicBezTo>
                <a:lnTo>
                  <a:pt x="3151" y="10986"/>
                </a:lnTo>
                <a:cubicBezTo>
                  <a:pt x="2962" y="10986"/>
                  <a:pt x="2804" y="10829"/>
                  <a:pt x="2804" y="10640"/>
                </a:cubicBezTo>
                <a:lnTo>
                  <a:pt x="2804" y="10293"/>
                </a:lnTo>
                <a:lnTo>
                  <a:pt x="3151" y="10293"/>
                </a:lnTo>
                <a:cubicBezTo>
                  <a:pt x="3371" y="10293"/>
                  <a:pt x="3529" y="10136"/>
                  <a:pt x="3529" y="9915"/>
                </a:cubicBezTo>
                <a:cubicBezTo>
                  <a:pt x="3529" y="9726"/>
                  <a:pt x="3371" y="9569"/>
                  <a:pt x="3151" y="9569"/>
                </a:cubicBezTo>
                <a:lnTo>
                  <a:pt x="2804" y="9569"/>
                </a:lnTo>
                <a:lnTo>
                  <a:pt x="2804" y="8907"/>
                </a:lnTo>
                <a:close/>
                <a:moveTo>
                  <a:pt x="3897" y="1"/>
                </a:moveTo>
                <a:cubicBezTo>
                  <a:pt x="3632" y="1"/>
                  <a:pt x="3361" y="28"/>
                  <a:pt x="3088" y="86"/>
                </a:cubicBezTo>
                <a:cubicBezTo>
                  <a:pt x="1607" y="401"/>
                  <a:pt x="441" y="1566"/>
                  <a:pt x="158" y="3079"/>
                </a:cubicBezTo>
                <a:cubicBezTo>
                  <a:pt x="0" y="3992"/>
                  <a:pt x="158" y="4969"/>
                  <a:pt x="631" y="5757"/>
                </a:cubicBezTo>
                <a:cubicBezTo>
                  <a:pt x="757" y="5914"/>
                  <a:pt x="820" y="6072"/>
                  <a:pt x="914" y="6229"/>
                </a:cubicBezTo>
                <a:cubicBezTo>
                  <a:pt x="1355" y="6891"/>
                  <a:pt x="1450" y="7143"/>
                  <a:pt x="1450" y="7962"/>
                </a:cubicBezTo>
                <a:cubicBezTo>
                  <a:pt x="1450" y="8403"/>
                  <a:pt x="1733" y="8781"/>
                  <a:pt x="2143" y="8939"/>
                </a:cubicBezTo>
                <a:lnTo>
                  <a:pt x="2143" y="10703"/>
                </a:lnTo>
                <a:cubicBezTo>
                  <a:pt x="2143" y="11270"/>
                  <a:pt x="2615" y="11743"/>
                  <a:pt x="3151" y="11743"/>
                </a:cubicBezTo>
                <a:lnTo>
                  <a:pt x="4537" y="11743"/>
                </a:lnTo>
                <a:cubicBezTo>
                  <a:pt x="5073" y="11743"/>
                  <a:pt x="5545" y="11270"/>
                  <a:pt x="5545" y="10703"/>
                </a:cubicBezTo>
                <a:lnTo>
                  <a:pt x="5545" y="8939"/>
                </a:lnTo>
                <a:cubicBezTo>
                  <a:pt x="5955" y="8781"/>
                  <a:pt x="6238" y="8435"/>
                  <a:pt x="6238" y="7962"/>
                </a:cubicBezTo>
                <a:lnTo>
                  <a:pt x="6238" y="7930"/>
                </a:lnTo>
                <a:cubicBezTo>
                  <a:pt x="6238" y="7143"/>
                  <a:pt x="6427" y="6828"/>
                  <a:pt x="6805" y="6229"/>
                </a:cubicBezTo>
                <a:cubicBezTo>
                  <a:pt x="7089" y="5788"/>
                  <a:pt x="7593" y="5032"/>
                  <a:pt x="7593" y="3835"/>
                </a:cubicBezTo>
                <a:cubicBezTo>
                  <a:pt x="7649" y="1658"/>
                  <a:pt x="5950" y="1"/>
                  <a:pt x="3897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2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p32"/>
          <p:cNvSpPr txBox="1"/>
          <p:nvPr>
            <p:ph type="title"/>
          </p:nvPr>
        </p:nvSpPr>
        <p:spPr>
          <a:xfrm>
            <a:off x="5030625" y="1639950"/>
            <a:ext cx="3970500" cy="50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entrelaçamento</a:t>
            </a:r>
            <a:r>
              <a:rPr lang="en"/>
              <a:t> quântico</a:t>
            </a:r>
            <a:endParaRPr/>
          </a:p>
        </p:txBody>
      </p:sp>
      <p:sp>
        <p:nvSpPr>
          <p:cNvPr id="2124" name="Google Shape;2124;p32"/>
          <p:cNvSpPr txBox="1"/>
          <p:nvPr>
            <p:ph idx="1" type="subTitle"/>
          </p:nvPr>
        </p:nvSpPr>
        <p:spPr>
          <a:xfrm>
            <a:off x="5030625" y="2571750"/>
            <a:ext cx="2432100" cy="1503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Verificação do spin de metade dos elétrons de um sistema, implica em saber o spin da outra metade.</a:t>
            </a:r>
            <a:endParaRPr/>
          </a:p>
        </p:txBody>
      </p:sp>
      <p:grpSp>
        <p:nvGrpSpPr>
          <p:cNvPr id="2125" name="Google Shape;2125;p32"/>
          <p:cNvGrpSpPr/>
          <p:nvPr/>
        </p:nvGrpSpPr>
        <p:grpSpPr>
          <a:xfrm>
            <a:off x="-308554" y="1747410"/>
            <a:ext cx="4264278" cy="2945528"/>
            <a:chOff x="-95154" y="1747410"/>
            <a:chExt cx="4264278" cy="2945528"/>
          </a:xfrm>
        </p:grpSpPr>
        <p:grpSp>
          <p:nvGrpSpPr>
            <p:cNvPr id="2126" name="Google Shape;2126;p32"/>
            <p:cNvGrpSpPr/>
            <p:nvPr/>
          </p:nvGrpSpPr>
          <p:grpSpPr>
            <a:xfrm flipH="1">
              <a:off x="1313607" y="1747410"/>
              <a:ext cx="2855518" cy="2153259"/>
              <a:chOff x="3499629" y="1503696"/>
              <a:chExt cx="1163286" cy="877163"/>
            </a:xfrm>
          </p:grpSpPr>
          <p:sp>
            <p:nvSpPr>
              <p:cNvPr id="2127" name="Google Shape;2127;p32"/>
              <p:cNvSpPr/>
              <p:nvPr/>
            </p:nvSpPr>
            <p:spPr>
              <a:xfrm>
                <a:off x="3828305" y="1649868"/>
                <a:ext cx="584816" cy="584816"/>
              </a:xfrm>
              <a:custGeom>
                <a:rect b="b" l="l" r="r" t="t"/>
                <a:pathLst>
                  <a:path extrusionOk="0" fill="none" h="4813" w="4813">
                    <a:moveTo>
                      <a:pt x="0" y="0"/>
                    </a:moveTo>
                    <a:lnTo>
                      <a:pt x="4812" y="0"/>
                    </a:lnTo>
                    <a:lnTo>
                      <a:pt x="4812" y="4812"/>
                    </a:lnTo>
                    <a:lnTo>
                      <a:pt x="0" y="4812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8" name="Google Shape;2128;p32"/>
              <p:cNvSpPr/>
              <p:nvPr/>
            </p:nvSpPr>
            <p:spPr>
              <a:xfrm>
                <a:off x="3770468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9" name="Google Shape;2129;p32"/>
              <p:cNvSpPr/>
              <p:nvPr/>
            </p:nvSpPr>
            <p:spPr>
              <a:xfrm>
                <a:off x="3770468" y="16132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0" name="Google Shape;2130;p32"/>
              <p:cNvSpPr/>
              <p:nvPr/>
            </p:nvSpPr>
            <p:spPr>
              <a:xfrm>
                <a:off x="3770468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1" name="Google Shape;2131;p32"/>
              <p:cNvSpPr/>
              <p:nvPr/>
            </p:nvSpPr>
            <p:spPr>
              <a:xfrm>
                <a:off x="3816033" y="15919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2" name="Google Shape;2132;p32"/>
              <p:cNvSpPr/>
              <p:nvPr/>
            </p:nvSpPr>
            <p:spPr>
              <a:xfrm>
                <a:off x="4470832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3" name="Google Shape;2133;p32"/>
              <p:cNvSpPr/>
              <p:nvPr/>
            </p:nvSpPr>
            <p:spPr>
              <a:xfrm>
                <a:off x="4470832" y="16345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4" name="Google Shape;2134;p32"/>
              <p:cNvSpPr/>
              <p:nvPr/>
            </p:nvSpPr>
            <p:spPr>
              <a:xfrm>
                <a:off x="4470832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5" name="Google Shape;2135;p32"/>
              <p:cNvSpPr/>
              <p:nvPr/>
            </p:nvSpPr>
            <p:spPr>
              <a:xfrm>
                <a:off x="3794769" y="22923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6" name="Google Shape;2136;p32"/>
              <p:cNvSpPr/>
              <p:nvPr/>
            </p:nvSpPr>
            <p:spPr>
              <a:xfrm>
                <a:off x="3682132" y="15036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7" name="Google Shape;2137;p32"/>
              <p:cNvSpPr/>
              <p:nvPr/>
            </p:nvSpPr>
            <p:spPr>
              <a:xfrm>
                <a:off x="3586147" y="2030427"/>
                <a:ext cx="94533" cy="122"/>
              </a:xfrm>
              <a:custGeom>
                <a:rect b="b" l="l" r="r" t="t"/>
                <a:pathLst>
                  <a:path extrusionOk="0" fill="none" h="1" w="778">
                    <a:moveTo>
                      <a:pt x="778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8" name="Google Shape;2138;p32"/>
              <p:cNvSpPr/>
              <p:nvPr/>
            </p:nvSpPr>
            <p:spPr>
              <a:xfrm>
                <a:off x="3592223" y="1793003"/>
                <a:ext cx="82382" cy="122"/>
              </a:xfrm>
              <a:custGeom>
                <a:rect b="b" l="l" r="r" t="t"/>
                <a:pathLst>
                  <a:path extrusionOk="0" fill="none" h="1" w="678">
                    <a:moveTo>
                      <a:pt x="678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9" name="Google Shape;2139;p32"/>
              <p:cNvSpPr/>
              <p:nvPr/>
            </p:nvSpPr>
            <p:spPr>
              <a:xfrm>
                <a:off x="3546537" y="1680245"/>
                <a:ext cx="128069" cy="122"/>
              </a:xfrm>
              <a:custGeom>
                <a:rect b="b" l="l" r="r" t="t"/>
                <a:pathLst>
                  <a:path extrusionOk="0" fill="none" h="1" w="1054">
                    <a:moveTo>
                      <a:pt x="1054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140" name="Google Shape;2140;p32"/>
              <p:cNvCxnSpPr/>
              <p:nvPr/>
            </p:nvCxnSpPr>
            <p:spPr>
              <a:xfrm>
                <a:off x="3499629" y="1925203"/>
                <a:ext cx="1794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141" name="Google Shape;2141;p32"/>
              <p:cNvSpPr/>
              <p:nvPr/>
            </p:nvSpPr>
            <p:spPr>
              <a:xfrm>
                <a:off x="4565331" y="20548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2" name="Google Shape;2142;p32"/>
              <p:cNvSpPr/>
              <p:nvPr/>
            </p:nvSpPr>
            <p:spPr>
              <a:xfrm>
                <a:off x="4562306" y="2164449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3" name="Google Shape;2143;p32"/>
              <p:cNvSpPr/>
              <p:nvPr/>
            </p:nvSpPr>
            <p:spPr>
              <a:xfrm>
                <a:off x="4562194" y="17228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4" name="Google Shape;2144;p32"/>
              <p:cNvSpPr/>
              <p:nvPr/>
            </p:nvSpPr>
            <p:spPr>
              <a:xfrm>
                <a:off x="4562206" y="18142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145" name="Google Shape;2145;p32"/>
            <p:cNvCxnSpPr/>
            <p:nvPr/>
          </p:nvCxnSpPr>
          <p:spPr>
            <a:xfrm rot="10800000">
              <a:off x="-6511" y="2785546"/>
              <a:ext cx="15756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46" name="Google Shape;2146;p32"/>
            <p:cNvCxnSpPr/>
            <p:nvPr/>
          </p:nvCxnSpPr>
          <p:spPr>
            <a:xfrm>
              <a:off x="2762023" y="3900638"/>
              <a:ext cx="0" cy="7923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147" name="Google Shape;2147;p32"/>
            <p:cNvCxnSpPr/>
            <p:nvPr/>
          </p:nvCxnSpPr>
          <p:spPr>
            <a:xfrm rot="10800000">
              <a:off x="-95154" y="4690190"/>
              <a:ext cx="28593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148" name="Google Shape;2148;p32"/>
            <p:cNvGrpSpPr/>
            <p:nvPr/>
          </p:nvGrpSpPr>
          <p:grpSpPr>
            <a:xfrm>
              <a:off x="2100720" y="2297855"/>
              <a:ext cx="978660" cy="1086821"/>
              <a:chOff x="2100720" y="2028530"/>
              <a:chExt cx="978660" cy="1086821"/>
            </a:xfrm>
          </p:grpSpPr>
          <p:sp>
            <p:nvSpPr>
              <p:cNvPr id="2149" name="Google Shape;2149;p32"/>
              <p:cNvSpPr/>
              <p:nvPr/>
            </p:nvSpPr>
            <p:spPr>
              <a:xfrm flipH="1">
                <a:off x="2100720" y="2028530"/>
                <a:ext cx="978660" cy="1086821"/>
              </a:xfrm>
              <a:custGeom>
                <a:rect b="b" l="l" r="r" t="t"/>
                <a:pathLst>
                  <a:path extrusionOk="0" fill="none" h="15866" w="14287">
                    <a:moveTo>
                      <a:pt x="13033" y="12331"/>
                    </a:moveTo>
                    <a:cubicBezTo>
                      <a:pt x="13033" y="12331"/>
                      <a:pt x="13459" y="12983"/>
                      <a:pt x="12683" y="13284"/>
                    </a:cubicBezTo>
                    <a:cubicBezTo>
                      <a:pt x="12532" y="13459"/>
                      <a:pt x="12482" y="13735"/>
                      <a:pt x="12582" y="13935"/>
                    </a:cubicBezTo>
                    <a:cubicBezTo>
                      <a:pt x="12632" y="14036"/>
                      <a:pt x="12657" y="14161"/>
                      <a:pt x="12657" y="14261"/>
                    </a:cubicBezTo>
                    <a:lnTo>
                      <a:pt x="12657" y="14261"/>
                    </a:lnTo>
                    <a:cubicBezTo>
                      <a:pt x="12657" y="14637"/>
                      <a:pt x="12231" y="14863"/>
                      <a:pt x="11906" y="14687"/>
                    </a:cubicBezTo>
                    <a:lnTo>
                      <a:pt x="9700" y="13509"/>
                    </a:lnTo>
                    <a:lnTo>
                      <a:pt x="9800" y="15865"/>
                    </a:lnTo>
                    <a:lnTo>
                      <a:pt x="3535" y="15840"/>
                    </a:lnTo>
                    <a:lnTo>
                      <a:pt x="3434" y="11329"/>
                    </a:lnTo>
                    <a:cubicBezTo>
                      <a:pt x="3434" y="11329"/>
                      <a:pt x="2783" y="10677"/>
                      <a:pt x="2106" y="9950"/>
                    </a:cubicBezTo>
                    <a:cubicBezTo>
                      <a:pt x="276" y="8046"/>
                      <a:pt x="1" y="5063"/>
                      <a:pt x="1429" y="2858"/>
                    </a:cubicBezTo>
                    <a:cubicBezTo>
                      <a:pt x="2758" y="828"/>
                      <a:pt x="5790" y="1"/>
                      <a:pt x="8071" y="402"/>
                    </a:cubicBezTo>
                    <a:cubicBezTo>
                      <a:pt x="9449" y="627"/>
                      <a:pt x="10753" y="1354"/>
                      <a:pt x="11655" y="2432"/>
                    </a:cubicBezTo>
                    <a:cubicBezTo>
                      <a:pt x="12733" y="3735"/>
                      <a:pt x="12958" y="5439"/>
                      <a:pt x="12958" y="7043"/>
                    </a:cubicBezTo>
                    <a:lnTo>
                      <a:pt x="12733" y="7795"/>
                    </a:lnTo>
                    <a:lnTo>
                      <a:pt x="14287" y="10878"/>
                    </a:lnTo>
                    <a:lnTo>
                      <a:pt x="12958" y="11304"/>
                    </a:lnTo>
                    <a:cubicBezTo>
                      <a:pt x="12958" y="11304"/>
                      <a:pt x="13585" y="11805"/>
                      <a:pt x="13033" y="12331"/>
                    </a:cubicBezTo>
                    <a:close/>
                  </a:path>
                </a:pathLst>
              </a:custGeom>
              <a:noFill/>
              <a:ln cap="flat" cmpd="sng" w="19050">
                <a:solidFill>
                  <a:schemeClr val="accent2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0" name="Google Shape;2150;p32"/>
              <p:cNvSpPr/>
              <p:nvPr/>
            </p:nvSpPr>
            <p:spPr>
              <a:xfrm flipH="1">
                <a:off x="2414860" y="2729012"/>
                <a:ext cx="144330" cy="224954"/>
              </a:xfrm>
              <a:custGeom>
                <a:rect b="b" l="l" r="r" t="t"/>
                <a:pathLst>
                  <a:path extrusionOk="0" fill="none" h="3284" w="2107">
                    <a:moveTo>
                      <a:pt x="1" y="0"/>
                    </a:moveTo>
                    <a:lnTo>
                      <a:pt x="1" y="2130"/>
                    </a:lnTo>
                    <a:lnTo>
                      <a:pt x="2106" y="3283"/>
                    </a:lnTo>
                  </a:path>
                </a:pathLst>
              </a:custGeom>
              <a:noFill/>
              <a:ln cap="rnd" cmpd="sng" w="1905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151" name="Google Shape;2151;p32"/>
              <p:cNvGrpSpPr/>
              <p:nvPr/>
            </p:nvGrpSpPr>
            <p:grpSpPr>
              <a:xfrm>
                <a:off x="2414845" y="2150838"/>
                <a:ext cx="454767" cy="454767"/>
                <a:chOff x="5122483" y="1943088"/>
                <a:chExt cx="454767" cy="454767"/>
              </a:xfrm>
            </p:grpSpPr>
            <p:sp>
              <p:nvSpPr>
                <p:cNvPr id="2152" name="Google Shape;2152;p32"/>
                <p:cNvSpPr/>
                <p:nvPr/>
              </p:nvSpPr>
              <p:spPr>
                <a:xfrm>
                  <a:off x="5122483" y="1943088"/>
                  <a:ext cx="454767" cy="454767"/>
                </a:xfrm>
                <a:custGeom>
                  <a:rect b="b" l="l" r="r" t="t"/>
                  <a:pathLst>
                    <a:path extrusionOk="0" h="8372" w="8372">
                      <a:moveTo>
                        <a:pt x="3860" y="0"/>
                      </a:moveTo>
                      <a:lnTo>
                        <a:pt x="3560" y="727"/>
                      </a:lnTo>
                      <a:cubicBezTo>
                        <a:pt x="3234" y="777"/>
                        <a:pt x="2908" y="877"/>
                        <a:pt x="2632" y="1028"/>
                      </a:cubicBezTo>
                      <a:lnTo>
                        <a:pt x="1956" y="652"/>
                      </a:lnTo>
                      <a:cubicBezTo>
                        <a:pt x="1605" y="877"/>
                        <a:pt x="1279" y="1153"/>
                        <a:pt x="1003" y="1454"/>
                      </a:cubicBezTo>
                      <a:lnTo>
                        <a:pt x="1279" y="2181"/>
                      </a:lnTo>
                      <a:cubicBezTo>
                        <a:pt x="1103" y="2456"/>
                        <a:pt x="953" y="2757"/>
                        <a:pt x="853" y="3058"/>
                      </a:cubicBezTo>
                      <a:lnTo>
                        <a:pt x="101" y="3258"/>
                      </a:lnTo>
                      <a:cubicBezTo>
                        <a:pt x="26" y="3559"/>
                        <a:pt x="1" y="3860"/>
                        <a:pt x="1" y="4186"/>
                      </a:cubicBezTo>
                      <a:cubicBezTo>
                        <a:pt x="1" y="4286"/>
                        <a:pt x="1" y="4411"/>
                        <a:pt x="26" y="4512"/>
                      </a:cubicBezTo>
                      <a:lnTo>
                        <a:pt x="728" y="4812"/>
                      </a:lnTo>
                      <a:cubicBezTo>
                        <a:pt x="778" y="5163"/>
                        <a:pt x="878" y="5464"/>
                        <a:pt x="1028" y="5765"/>
                      </a:cubicBezTo>
                      <a:lnTo>
                        <a:pt x="652" y="6441"/>
                      </a:lnTo>
                      <a:cubicBezTo>
                        <a:pt x="878" y="6792"/>
                        <a:pt x="1154" y="7093"/>
                        <a:pt x="1454" y="7369"/>
                      </a:cubicBezTo>
                      <a:lnTo>
                        <a:pt x="2181" y="7093"/>
                      </a:lnTo>
                      <a:cubicBezTo>
                        <a:pt x="2457" y="7268"/>
                        <a:pt x="2758" y="7419"/>
                        <a:pt x="3058" y="7519"/>
                      </a:cubicBezTo>
                      <a:lnTo>
                        <a:pt x="3284" y="8271"/>
                      </a:lnTo>
                      <a:cubicBezTo>
                        <a:pt x="3560" y="8346"/>
                        <a:pt x="3885" y="8371"/>
                        <a:pt x="4186" y="8371"/>
                      </a:cubicBezTo>
                      <a:lnTo>
                        <a:pt x="4512" y="8371"/>
                      </a:lnTo>
                      <a:lnTo>
                        <a:pt x="4838" y="7644"/>
                      </a:lnTo>
                      <a:cubicBezTo>
                        <a:pt x="5164" y="7594"/>
                        <a:pt x="5464" y="7494"/>
                        <a:pt x="5765" y="7344"/>
                      </a:cubicBezTo>
                      <a:lnTo>
                        <a:pt x="6442" y="7720"/>
                      </a:lnTo>
                      <a:cubicBezTo>
                        <a:pt x="6793" y="7519"/>
                        <a:pt x="7093" y="7243"/>
                        <a:pt x="7369" y="6918"/>
                      </a:cubicBezTo>
                      <a:lnTo>
                        <a:pt x="7093" y="6191"/>
                      </a:lnTo>
                      <a:cubicBezTo>
                        <a:pt x="7269" y="5915"/>
                        <a:pt x="7419" y="5639"/>
                        <a:pt x="7545" y="5314"/>
                      </a:cubicBezTo>
                      <a:lnTo>
                        <a:pt x="8271" y="5113"/>
                      </a:lnTo>
                      <a:cubicBezTo>
                        <a:pt x="8347" y="4812"/>
                        <a:pt x="8372" y="4512"/>
                        <a:pt x="8372" y="4186"/>
                      </a:cubicBezTo>
                      <a:cubicBezTo>
                        <a:pt x="8372" y="4085"/>
                        <a:pt x="8372" y="3985"/>
                        <a:pt x="8372" y="3860"/>
                      </a:cubicBezTo>
                      <a:lnTo>
                        <a:pt x="7670" y="3559"/>
                      </a:lnTo>
                      <a:cubicBezTo>
                        <a:pt x="7595" y="3233"/>
                        <a:pt x="7494" y="2907"/>
                        <a:pt x="7344" y="2632"/>
                      </a:cubicBezTo>
                      <a:lnTo>
                        <a:pt x="7745" y="1955"/>
                      </a:lnTo>
                      <a:cubicBezTo>
                        <a:pt x="7520" y="1604"/>
                        <a:pt x="7244" y="1278"/>
                        <a:pt x="6918" y="1003"/>
                      </a:cubicBezTo>
                      <a:lnTo>
                        <a:pt x="6191" y="1278"/>
                      </a:lnTo>
                      <a:cubicBezTo>
                        <a:pt x="5941" y="1103"/>
                        <a:pt x="5640" y="953"/>
                        <a:pt x="5314" y="852"/>
                      </a:cubicBezTo>
                      <a:lnTo>
                        <a:pt x="5114" y="100"/>
                      </a:lnTo>
                      <a:cubicBezTo>
                        <a:pt x="4813" y="25"/>
                        <a:pt x="4512" y="0"/>
                        <a:pt x="418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53" name="Google Shape;2153;p32"/>
                <p:cNvSpPr/>
                <p:nvPr/>
              </p:nvSpPr>
              <p:spPr>
                <a:xfrm>
                  <a:off x="5122483" y="1943088"/>
                  <a:ext cx="454767" cy="454767"/>
                </a:xfrm>
                <a:custGeom>
                  <a:rect b="b" l="l" r="r" t="t"/>
                  <a:pathLst>
                    <a:path extrusionOk="0" fill="none" h="8372" w="8372">
                      <a:moveTo>
                        <a:pt x="8372" y="4186"/>
                      </a:moveTo>
                      <a:cubicBezTo>
                        <a:pt x="8372" y="4512"/>
                        <a:pt x="8347" y="4812"/>
                        <a:pt x="8271" y="5113"/>
                      </a:cubicBezTo>
                      <a:lnTo>
                        <a:pt x="7545" y="5314"/>
                      </a:lnTo>
                      <a:cubicBezTo>
                        <a:pt x="7419" y="5639"/>
                        <a:pt x="7269" y="5915"/>
                        <a:pt x="7093" y="6191"/>
                      </a:cubicBezTo>
                      <a:lnTo>
                        <a:pt x="7369" y="6918"/>
                      </a:lnTo>
                      <a:cubicBezTo>
                        <a:pt x="7093" y="7243"/>
                        <a:pt x="6793" y="7519"/>
                        <a:pt x="6442" y="7720"/>
                      </a:cubicBezTo>
                      <a:lnTo>
                        <a:pt x="5765" y="7344"/>
                      </a:lnTo>
                      <a:cubicBezTo>
                        <a:pt x="5464" y="7494"/>
                        <a:pt x="5164" y="7594"/>
                        <a:pt x="4838" y="7644"/>
                      </a:cubicBezTo>
                      <a:lnTo>
                        <a:pt x="4512" y="8371"/>
                      </a:lnTo>
                      <a:cubicBezTo>
                        <a:pt x="4412" y="8371"/>
                        <a:pt x="4312" y="8371"/>
                        <a:pt x="4186" y="8371"/>
                      </a:cubicBezTo>
                      <a:cubicBezTo>
                        <a:pt x="3885" y="8371"/>
                        <a:pt x="3560" y="8346"/>
                        <a:pt x="3284" y="8271"/>
                      </a:cubicBezTo>
                      <a:lnTo>
                        <a:pt x="3058" y="7519"/>
                      </a:lnTo>
                      <a:cubicBezTo>
                        <a:pt x="2758" y="7419"/>
                        <a:pt x="2457" y="7268"/>
                        <a:pt x="2181" y="7093"/>
                      </a:cubicBezTo>
                      <a:lnTo>
                        <a:pt x="1454" y="7369"/>
                      </a:lnTo>
                      <a:cubicBezTo>
                        <a:pt x="1154" y="7093"/>
                        <a:pt x="878" y="6792"/>
                        <a:pt x="652" y="6441"/>
                      </a:cubicBezTo>
                      <a:lnTo>
                        <a:pt x="1028" y="5765"/>
                      </a:lnTo>
                      <a:cubicBezTo>
                        <a:pt x="878" y="5464"/>
                        <a:pt x="778" y="5163"/>
                        <a:pt x="728" y="4812"/>
                      </a:cubicBezTo>
                      <a:lnTo>
                        <a:pt x="26" y="4512"/>
                      </a:lnTo>
                      <a:cubicBezTo>
                        <a:pt x="1" y="4411"/>
                        <a:pt x="1" y="4286"/>
                        <a:pt x="1" y="4186"/>
                      </a:cubicBezTo>
                      <a:cubicBezTo>
                        <a:pt x="1" y="3860"/>
                        <a:pt x="26" y="3559"/>
                        <a:pt x="101" y="3258"/>
                      </a:cubicBezTo>
                      <a:lnTo>
                        <a:pt x="853" y="3058"/>
                      </a:lnTo>
                      <a:cubicBezTo>
                        <a:pt x="953" y="2757"/>
                        <a:pt x="1103" y="2456"/>
                        <a:pt x="1279" y="2181"/>
                      </a:cubicBezTo>
                      <a:lnTo>
                        <a:pt x="1003" y="1454"/>
                      </a:lnTo>
                      <a:cubicBezTo>
                        <a:pt x="1279" y="1153"/>
                        <a:pt x="1605" y="877"/>
                        <a:pt x="1956" y="652"/>
                      </a:cubicBezTo>
                      <a:lnTo>
                        <a:pt x="2632" y="1028"/>
                      </a:lnTo>
                      <a:cubicBezTo>
                        <a:pt x="2908" y="877"/>
                        <a:pt x="3234" y="777"/>
                        <a:pt x="3560" y="727"/>
                      </a:cubicBezTo>
                      <a:lnTo>
                        <a:pt x="3860" y="0"/>
                      </a:lnTo>
                      <a:cubicBezTo>
                        <a:pt x="3986" y="0"/>
                        <a:pt x="4086" y="0"/>
                        <a:pt x="4186" y="0"/>
                      </a:cubicBezTo>
                      <a:cubicBezTo>
                        <a:pt x="4512" y="0"/>
                        <a:pt x="4813" y="25"/>
                        <a:pt x="5114" y="100"/>
                      </a:cubicBezTo>
                      <a:lnTo>
                        <a:pt x="5314" y="852"/>
                      </a:lnTo>
                      <a:cubicBezTo>
                        <a:pt x="5640" y="953"/>
                        <a:pt x="5941" y="1103"/>
                        <a:pt x="6191" y="1278"/>
                      </a:cubicBezTo>
                      <a:lnTo>
                        <a:pt x="6918" y="1003"/>
                      </a:lnTo>
                      <a:cubicBezTo>
                        <a:pt x="7244" y="1278"/>
                        <a:pt x="7520" y="1604"/>
                        <a:pt x="7745" y="1955"/>
                      </a:cubicBezTo>
                      <a:lnTo>
                        <a:pt x="7344" y="2632"/>
                      </a:lnTo>
                      <a:cubicBezTo>
                        <a:pt x="7494" y="2907"/>
                        <a:pt x="7595" y="3233"/>
                        <a:pt x="7670" y="3559"/>
                      </a:cubicBezTo>
                      <a:lnTo>
                        <a:pt x="8372" y="3860"/>
                      </a:lnTo>
                      <a:cubicBezTo>
                        <a:pt x="8372" y="3985"/>
                        <a:pt x="8372" y="4085"/>
                        <a:pt x="8372" y="4186"/>
                      </a:cubicBezTo>
                      <a:close/>
                    </a:path>
                  </a:pathLst>
                </a:custGeom>
                <a:noFill/>
                <a:ln cap="flat" cmpd="sng" w="9525">
                  <a:solidFill>
                    <a:schemeClr val="accent2"/>
                  </a:solidFill>
                  <a:prstDash val="solid"/>
                  <a:miter lim="25062"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54" name="Google Shape;2154;p32"/>
                <p:cNvSpPr/>
                <p:nvPr/>
              </p:nvSpPr>
              <p:spPr>
                <a:xfrm>
                  <a:off x="5219172" y="2039724"/>
                  <a:ext cx="261442" cy="261442"/>
                </a:xfrm>
                <a:custGeom>
                  <a:rect b="b" l="l" r="r" t="t"/>
                  <a:pathLst>
                    <a:path extrusionOk="0" h="4813" w="4813">
                      <a:moveTo>
                        <a:pt x="2406" y="1"/>
                      </a:moveTo>
                      <a:cubicBezTo>
                        <a:pt x="1078" y="1"/>
                        <a:pt x="0" y="1078"/>
                        <a:pt x="0" y="2407"/>
                      </a:cubicBezTo>
                      <a:cubicBezTo>
                        <a:pt x="0" y="3735"/>
                        <a:pt x="1078" y="4813"/>
                        <a:pt x="2406" y="4813"/>
                      </a:cubicBezTo>
                      <a:cubicBezTo>
                        <a:pt x="3735" y="4813"/>
                        <a:pt x="4812" y="3735"/>
                        <a:pt x="4812" y="2407"/>
                      </a:cubicBezTo>
                      <a:cubicBezTo>
                        <a:pt x="4812" y="1078"/>
                        <a:pt x="3735" y="1"/>
                        <a:pt x="240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55" name="Google Shape;2155;p32"/>
                <p:cNvSpPr/>
                <p:nvPr/>
              </p:nvSpPr>
              <p:spPr>
                <a:xfrm>
                  <a:off x="5219172" y="2039724"/>
                  <a:ext cx="261442" cy="261442"/>
                </a:xfrm>
                <a:custGeom>
                  <a:rect b="b" l="l" r="r" t="t"/>
                  <a:pathLst>
                    <a:path extrusionOk="0" fill="none" h="4813" w="4813">
                      <a:moveTo>
                        <a:pt x="4812" y="2407"/>
                      </a:moveTo>
                      <a:cubicBezTo>
                        <a:pt x="4812" y="3735"/>
                        <a:pt x="3735" y="4813"/>
                        <a:pt x="2406" y="4813"/>
                      </a:cubicBezTo>
                      <a:cubicBezTo>
                        <a:pt x="1078" y="4813"/>
                        <a:pt x="0" y="3735"/>
                        <a:pt x="0" y="2407"/>
                      </a:cubicBezTo>
                      <a:cubicBezTo>
                        <a:pt x="0" y="1078"/>
                        <a:pt x="1078" y="1"/>
                        <a:pt x="2406" y="1"/>
                      </a:cubicBezTo>
                      <a:cubicBezTo>
                        <a:pt x="3735" y="1"/>
                        <a:pt x="4812" y="1078"/>
                        <a:pt x="4812" y="2407"/>
                      </a:cubicBezTo>
                      <a:close/>
                    </a:path>
                  </a:pathLst>
                </a:custGeom>
                <a:noFill/>
                <a:ln cap="flat" cmpd="sng" w="4375">
                  <a:solidFill>
                    <a:schemeClr val="accent3"/>
                  </a:solidFill>
                  <a:prstDash val="solid"/>
                  <a:miter lim="25062"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56" name="Google Shape;2156;p32"/>
                <p:cNvSpPr/>
                <p:nvPr/>
              </p:nvSpPr>
              <p:spPr>
                <a:xfrm>
                  <a:off x="5261379" y="2081930"/>
                  <a:ext cx="177029" cy="177029"/>
                </a:xfrm>
                <a:custGeom>
                  <a:rect b="b" l="l" r="r" t="t"/>
                  <a:pathLst>
                    <a:path extrusionOk="0" h="3259" w="3259">
                      <a:moveTo>
                        <a:pt x="1629" y="1"/>
                      </a:moveTo>
                      <a:cubicBezTo>
                        <a:pt x="727" y="1"/>
                        <a:pt x="0" y="727"/>
                        <a:pt x="0" y="1630"/>
                      </a:cubicBezTo>
                      <a:cubicBezTo>
                        <a:pt x="0" y="2532"/>
                        <a:pt x="727" y="3259"/>
                        <a:pt x="1629" y="3259"/>
                      </a:cubicBezTo>
                      <a:cubicBezTo>
                        <a:pt x="2531" y="3259"/>
                        <a:pt x="3258" y="2532"/>
                        <a:pt x="3258" y="1630"/>
                      </a:cubicBezTo>
                      <a:cubicBezTo>
                        <a:pt x="3258" y="727"/>
                        <a:pt x="2531" y="1"/>
                        <a:pt x="162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57" name="Google Shape;2157;p32"/>
                <p:cNvSpPr/>
                <p:nvPr/>
              </p:nvSpPr>
              <p:spPr>
                <a:xfrm>
                  <a:off x="5261379" y="2081930"/>
                  <a:ext cx="177029" cy="177029"/>
                </a:xfrm>
                <a:custGeom>
                  <a:rect b="b" l="l" r="r" t="t"/>
                  <a:pathLst>
                    <a:path extrusionOk="0" fill="none" h="3259" w="3259">
                      <a:moveTo>
                        <a:pt x="3258" y="1630"/>
                      </a:moveTo>
                      <a:cubicBezTo>
                        <a:pt x="3258" y="2532"/>
                        <a:pt x="2531" y="3259"/>
                        <a:pt x="1629" y="3259"/>
                      </a:cubicBezTo>
                      <a:cubicBezTo>
                        <a:pt x="727" y="3259"/>
                        <a:pt x="0" y="2532"/>
                        <a:pt x="0" y="1630"/>
                      </a:cubicBezTo>
                      <a:cubicBezTo>
                        <a:pt x="0" y="727"/>
                        <a:pt x="727" y="1"/>
                        <a:pt x="1629" y="1"/>
                      </a:cubicBezTo>
                      <a:cubicBezTo>
                        <a:pt x="2531" y="1"/>
                        <a:pt x="3258" y="727"/>
                        <a:pt x="3258" y="1630"/>
                      </a:cubicBezTo>
                      <a:close/>
                    </a:path>
                  </a:pathLst>
                </a:custGeom>
                <a:noFill/>
                <a:ln cap="flat" cmpd="sng" w="4375">
                  <a:solidFill>
                    <a:schemeClr val="accent3"/>
                  </a:solidFill>
                  <a:prstDash val="solid"/>
                  <a:miter lim="25062"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pic>
        <p:nvPicPr>
          <p:cNvPr id="2158" name="Google Shape;215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5960" y="2233600"/>
            <a:ext cx="1262725" cy="11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9" name="Google Shape;215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9826" y="2148750"/>
            <a:ext cx="482200" cy="735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0" name="Google Shape;2160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85950" y="2693650"/>
            <a:ext cx="413632" cy="735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61" name="Google Shape;2161;p32"/>
          <p:cNvGrpSpPr/>
          <p:nvPr/>
        </p:nvGrpSpPr>
        <p:grpSpPr>
          <a:xfrm rot="660692">
            <a:off x="2228901" y="2723329"/>
            <a:ext cx="343562" cy="340252"/>
            <a:chOff x="3860250" y="1427025"/>
            <a:chExt cx="487900" cy="483200"/>
          </a:xfrm>
        </p:grpSpPr>
        <p:sp>
          <p:nvSpPr>
            <p:cNvPr id="2162" name="Google Shape;2162;p32"/>
            <p:cNvSpPr/>
            <p:nvPr/>
          </p:nvSpPr>
          <p:spPr>
            <a:xfrm>
              <a:off x="3875800" y="1427025"/>
              <a:ext cx="472350" cy="468650"/>
            </a:xfrm>
            <a:custGeom>
              <a:rect b="b" l="l" r="r" t="t"/>
              <a:pathLst>
                <a:path extrusionOk="0" h="18746" w="18894">
                  <a:moveTo>
                    <a:pt x="15874" y="1821"/>
                  </a:moveTo>
                  <a:lnTo>
                    <a:pt x="6498" y="9403"/>
                  </a:lnTo>
                  <a:lnTo>
                    <a:pt x="1918" y="5629"/>
                  </a:lnTo>
                  <a:lnTo>
                    <a:pt x="15874" y="1821"/>
                  </a:lnTo>
                  <a:close/>
                  <a:moveTo>
                    <a:pt x="14524" y="4370"/>
                  </a:moveTo>
                  <a:lnTo>
                    <a:pt x="8425" y="11912"/>
                  </a:lnTo>
                  <a:lnTo>
                    <a:pt x="6257" y="12634"/>
                  </a:lnTo>
                  <a:lnTo>
                    <a:pt x="6981" y="10469"/>
                  </a:lnTo>
                  <a:lnTo>
                    <a:pt x="14524" y="4370"/>
                  </a:lnTo>
                  <a:close/>
                  <a:moveTo>
                    <a:pt x="17072" y="3020"/>
                  </a:moveTo>
                  <a:lnTo>
                    <a:pt x="13265" y="16976"/>
                  </a:lnTo>
                  <a:lnTo>
                    <a:pt x="9491" y="12392"/>
                  </a:lnTo>
                  <a:lnTo>
                    <a:pt x="17072" y="3020"/>
                  </a:lnTo>
                  <a:close/>
                  <a:moveTo>
                    <a:pt x="18298" y="0"/>
                  </a:moveTo>
                  <a:cubicBezTo>
                    <a:pt x="18286" y="0"/>
                    <a:pt x="18274" y="0"/>
                    <a:pt x="18262" y="3"/>
                  </a:cubicBezTo>
                  <a:lnTo>
                    <a:pt x="18253" y="3"/>
                  </a:lnTo>
                  <a:cubicBezTo>
                    <a:pt x="18238" y="6"/>
                    <a:pt x="18223" y="6"/>
                    <a:pt x="18211" y="12"/>
                  </a:cubicBezTo>
                  <a:lnTo>
                    <a:pt x="18193" y="15"/>
                  </a:lnTo>
                  <a:lnTo>
                    <a:pt x="18178" y="18"/>
                  </a:lnTo>
                  <a:lnTo>
                    <a:pt x="562" y="4822"/>
                  </a:lnTo>
                  <a:cubicBezTo>
                    <a:pt x="121" y="4943"/>
                    <a:pt x="0" y="5511"/>
                    <a:pt x="351" y="5804"/>
                  </a:cubicBezTo>
                  <a:lnTo>
                    <a:pt x="5834" y="10321"/>
                  </a:lnTo>
                  <a:lnTo>
                    <a:pt x="4826" y="13349"/>
                  </a:lnTo>
                  <a:cubicBezTo>
                    <a:pt x="4696" y="13732"/>
                    <a:pt x="4991" y="14098"/>
                    <a:pt x="5359" y="14098"/>
                  </a:cubicBezTo>
                  <a:cubicBezTo>
                    <a:pt x="5418" y="14098"/>
                    <a:pt x="5479" y="14089"/>
                    <a:pt x="5541" y="14068"/>
                  </a:cubicBezTo>
                  <a:lnTo>
                    <a:pt x="8570" y="13060"/>
                  </a:lnTo>
                  <a:lnTo>
                    <a:pt x="13087" y="18540"/>
                  </a:lnTo>
                  <a:cubicBezTo>
                    <a:pt x="13195" y="18670"/>
                    <a:pt x="13355" y="18745"/>
                    <a:pt x="13525" y="18745"/>
                  </a:cubicBezTo>
                  <a:cubicBezTo>
                    <a:pt x="13564" y="18745"/>
                    <a:pt x="13603" y="18742"/>
                    <a:pt x="13642" y="18733"/>
                  </a:cubicBezTo>
                  <a:cubicBezTo>
                    <a:pt x="13848" y="18691"/>
                    <a:pt x="14014" y="18534"/>
                    <a:pt x="14071" y="18328"/>
                  </a:cubicBezTo>
                  <a:lnTo>
                    <a:pt x="18875" y="716"/>
                  </a:lnTo>
                  <a:cubicBezTo>
                    <a:pt x="18875" y="710"/>
                    <a:pt x="18875" y="704"/>
                    <a:pt x="18878" y="698"/>
                  </a:cubicBezTo>
                  <a:lnTo>
                    <a:pt x="18881" y="683"/>
                  </a:lnTo>
                  <a:cubicBezTo>
                    <a:pt x="18884" y="668"/>
                    <a:pt x="18887" y="653"/>
                    <a:pt x="18890" y="637"/>
                  </a:cubicBezTo>
                  <a:cubicBezTo>
                    <a:pt x="18890" y="637"/>
                    <a:pt x="18890" y="634"/>
                    <a:pt x="18890" y="631"/>
                  </a:cubicBezTo>
                  <a:cubicBezTo>
                    <a:pt x="18890" y="619"/>
                    <a:pt x="18890" y="604"/>
                    <a:pt x="18893" y="592"/>
                  </a:cubicBezTo>
                  <a:lnTo>
                    <a:pt x="18893" y="580"/>
                  </a:lnTo>
                  <a:cubicBezTo>
                    <a:pt x="18893" y="568"/>
                    <a:pt x="18893" y="553"/>
                    <a:pt x="18893" y="541"/>
                  </a:cubicBezTo>
                  <a:cubicBezTo>
                    <a:pt x="18893" y="538"/>
                    <a:pt x="18893" y="535"/>
                    <a:pt x="18893" y="532"/>
                  </a:cubicBezTo>
                  <a:cubicBezTo>
                    <a:pt x="18893" y="517"/>
                    <a:pt x="18890" y="502"/>
                    <a:pt x="18890" y="487"/>
                  </a:cubicBezTo>
                  <a:cubicBezTo>
                    <a:pt x="18890" y="483"/>
                    <a:pt x="18890" y="480"/>
                    <a:pt x="18887" y="477"/>
                  </a:cubicBezTo>
                  <a:cubicBezTo>
                    <a:pt x="18887" y="465"/>
                    <a:pt x="18884" y="453"/>
                    <a:pt x="18881" y="441"/>
                  </a:cubicBezTo>
                  <a:lnTo>
                    <a:pt x="18878" y="429"/>
                  </a:lnTo>
                  <a:cubicBezTo>
                    <a:pt x="18875" y="417"/>
                    <a:pt x="18872" y="402"/>
                    <a:pt x="18866" y="390"/>
                  </a:cubicBezTo>
                  <a:cubicBezTo>
                    <a:pt x="18866" y="387"/>
                    <a:pt x="18866" y="384"/>
                    <a:pt x="18863" y="381"/>
                  </a:cubicBezTo>
                  <a:cubicBezTo>
                    <a:pt x="18860" y="369"/>
                    <a:pt x="18854" y="354"/>
                    <a:pt x="18848" y="345"/>
                  </a:cubicBezTo>
                  <a:cubicBezTo>
                    <a:pt x="18848" y="339"/>
                    <a:pt x="18845" y="333"/>
                    <a:pt x="18842" y="329"/>
                  </a:cubicBezTo>
                  <a:cubicBezTo>
                    <a:pt x="18839" y="323"/>
                    <a:pt x="18833" y="308"/>
                    <a:pt x="18830" y="299"/>
                  </a:cubicBezTo>
                  <a:cubicBezTo>
                    <a:pt x="18824" y="290"/>
                    <a:pt x="18824" y="290"/>
                    <a:pt x="18821" y="287"/>
                  </a:cubicBezTo>
                  <a:cubicBezTo>
                    <a:pt x="18815" y="275"/>
                    <a:pt x="18806" y="263"/>
                    <a:pt x="18797" y="248"/>
                  </a:cubicBezTo>
                  <a:lnTo>
                    <a:pt x="18790" y="239"/>
                  </a:lnTo>
                  <a:cubicBezTo>
                    <a:pt x="18784" y="230"/>
                    <a:pt x="18775" y="221"/>
                    <a:pt x="18769" y="212"/>
                  </a:cubicBezTo>
                  <a:cubicBezTo>
                    <a:pt x="18760" y="203"/>
                    <a:pt x="18763" y="203"/>
                    <a:pt x="18760" y="200"/>
                  </a:cubicBezTo>
                  <a:cubicBezTo>
                    <a:pt x="18751" y="188"/>
                    <a:pt x="18739" y="176"/>
                    <a:pt x="18727" y="163"/>
                  </a:cubicBezTo>
                  <a:cubicBezTo>
                    <a:pt x="18718" y="154"/>
                    <a:pt x="18706" y="142"/>
                    <a:pt x="18694" y="133"/>
                  </a:cubicBezTo>
                  <a:lnTo>
                    <a:pt x="18682" y="124"/>
                  </a:lnTo>
                  <a:cubicBezTo>
                    <a:pt x="18673" y="115"/>
                    <a:pt x="18664" y="109"/>
                    <a:pt x="18655" y="103"/>
                  </a:cubicBezTo>
                  <a:lnTo>
                    <a:pt x="18643" y="94"/>
                  </a:lnTo>
                  <a:cubicBezTo>
                    <a:pt x="18630" y="88"/>
                    <a:pt x="18618" y="79"/>
                    <a:pt x="18606" y="73"/>
                  </a:cubicBezTo>
                  <a:lnTo>
                    <a:pt x="18591" y="64"/>
                  </a:lnTo>
                  <a:lnTo>
                    <a:pt x="18564" y="52"/>
                  </a:lnTo>
                  <a:lnTo>
                    <a:pt x="18549" y="43"/>
                  </a:lnTo>
                  <a:cubicBezTo>
                    <a:pt x="18537" y="40"/>
                    <a:pt x="18522" y="34"/>
                    <a:pt x="18510" y="28"/>
                  </a:cubicBezTo>
                  <a:lnTo>
                    <a:pt x="18501" y="28"/>
                  </a:lnTo>
                  <a:cubicBezTo>
                    <a:pt x="18489" y="22"/>
                    <a:pt x="18476" y="18"/>
                    <a:pt x="18464" y="15"/>
                  </a:cubicBezTo>
                  <a:lnTo>
                    <a:pt x="18449" y="12"/>
                  </a:lnTo>
                  <a:lnTo>
                    <a:pt x="18416" y="6"/>
                  </a:lnTo>
                  <a:lnTo>
                    <a:pt x="18404" y="3"/>
                  </a:lnTo>
                  <a:cubicBezTo>
                    <a:pt x="18389" y="3"/>
                    <a:pt x="18374" y="0"/>
                    <a:pt x="1835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63" name="Google Shape;2163;p32"/>
            <p:cNvSpPr/>
            <p:nvPr/>
          </p:nvSpPr>
          <p:spPr>
            <a:xfrm>
              <a:off x="3860250" y="1861675"/>
              <a:ext cx="54675" cy="48550"/>
            </a:xfrm>
            <a:custGeom>
              <a:rect b="b" l="l" r="r" t="t"/>
              <a:pathLst>
                <a:path extrusionOk="0" h="1942" w="2187">
                  <a:moveTo>
                    <a:pt x="1563" y="1"/>
                  </a:moveTo>
                  <a:cubicBezTo>
                    <a:pt x="1416" y="1"/>
                    <a:pt x="1268" y="58"/>
                    <a:pt x="1157" y="172"/>
                  </a:cubicBezTo>
                  <a:lnTo>
                    <a:pt x="357" y="976"/>
                  </a:lnTo>
                  <a:cubicBezTo>
                    <a:pt x="0" y="1332"/>
                    <a:pt x="254" y="1942"/>
                    <a:pt x="758" y="1942"/>
                  </a:cubicBezTo>
                  <a:cubicBezTo>
                    <a:pt x="906" y="1942"/>
                    <a:pt x="1051" y="1882"/>
                    <a:pt x="1157" y="1776"/>
                  </a:cubicBezTo>
                  <a:lnTo>
                    <a:pt x="1957" y="973"/>
                  </a:lnTo>
                  <a:cubicBezTo>
                    <a:pt x="2184" y="755"/>
                    <a:pt x="2187" y="390"/>
                    <a:pt x="1963" y="166"/>
                  </a:cubicBezTo>
                  <a:cubicBezTo>
                    <a:pt x="1853" y="56"/>
                    <a:pt x="1708" y="1"/>
                    <a:pt x="156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164" name="Google Shape;2164;p32"/>
            <p:cNvSpPr/>
            <p:nvPr/>
          </p:nvSpPr>
          <p:spPr>
            <a:xfrm>
              <a:off x="3923425" y="1801775"/>
              <a:ext cx="51350" cy="48550"/>
            </a:xfrm>
            <a:custGeom>
              <a:rect b="b" l="l" r="r" t="t"/>
              <a:pathLst>
                <a:path extrusionOk="0" h="1942" w="2054">
                  <a:moveTo>
                    <a:pt x="1430" y="0"/>
                  </a:moveTo>
                  <a:cubicBezTo>
                    <a:pt x="1286" y="0"/>
                    <a:pt x="1141" y="56"/>
                    <a:pt x="1030" y="168"/>
                  </a:cubicBezTo>
                  <a:lnTo>
                    <a:pt x="230" y="968"/>
                  </a:lnTo>
                  <a:cubicBezTo>
                    <a:pt x="4" y="1189"/>
                    <a:pt x="1" y="1551"/>
                    <a:pt x="224" y="1774"/>
                  </a:cubicBezTo>
                  <a:cubicBezTo>
                    <a:pt x="334" y="1886"/>
                    <a:pt x="478" y="1941"/>
                    <a:pt x="623" y="1941"/>
                  </a:cubicBezTo>
                  <a:cubicBezTo>
                    <a:pt x="771" y="1941"/>
                    <a:pt x="919" y="1883"/>
                    <a:pt x="1030" y="1768"/>
                  </a:cubicBezTo>
                  <a:lnTo>
                    <a:pt x="1831" y="968"/>
                  </a:lnTo>
                  <a:cubicBezTo>
                    <a:pt x="2054" y="745"/>
                    <a:pt x="2051" y="388"/>
                    <a:pt x="1831" y="168"/>
                  </a:cubicBezTo>
                  <a:cubicBezTo>
                    <a:pt x="1720" y="56"/>
                    <a:pt x="1575" y="0"/>
                    <a:pt x="14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68" name="Shape 2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9" name="Google Shape;2169;p33"/>
          <p:cNvSpPr txBox="1"/>
          <p:nvPr>
            <p:ph type="title"/>
          </p:nvPr>
        </p:nvSpPr>
        <p:spPr>
          <a:xfrm>
            <a:off x="1428750" y="1849800"/>
            <a:ext cx="6272100" cy="144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P(x, t) = </a:t>
            </a:r>
            <a:r>
              <a:rPr lang="en" sz="6000"/>
              <a:t>Ψ*(x, t)</a:t>
            </a:r>
            <a:r>
              <a:rPr lang="en" sz="6000"/>
              <a:t>Ψ(x, t)</a:t>
            </a:r>
            <a:endParaRPr sz="6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3" name="Shape 2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4" name="Google Shape;2174;p34"/>
          <p:cNvSpPr txBox="1"/>
          <p:nvPr>
            <p:ph type="title"/>
          </p:nvPr>
        </p:nvSpPr>
        <p:spPr>
          <a:xfrm>
            <a:off x="1726800" y="1924950"/>
            <a:ext cx="5690400" cy="754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Computação quântica</a:t>
            </a:r>
            <a:endParaRPr/>
          </a:p>
        </p:txBody>
      </p:sp>
      <p:sp>
        <p:nvSpPr>
          <p:cNvPr id="2175" name="Google Shape;2175;p34"/>
          <p:cNvSpPr txBox="1"/>
          <p:nvPr>
            <p:ph idx="1" type="subTitle"/>
          </p:nvPr>
        </p:nvSpPr>
        <p:spPr>
          <a:xfrm>
            <a:off x="2241150" y="2776075"/>
            <a:ext cx="4661700" cy="70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Aplicação e utilidade dos conceitos de física quântica na computação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9" name="Shape 2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0" name="Google Shape;2180;p35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Qubit - bit quântico</a:t>
            </a:r>
            <a:endParaRPr/>
          </a:p>
        </p:txBody>
      </p:sp>
      <p:sp>
        <p:nvSpPr>
          <p:cNvPr id="2181" name="Google Shape;2181;p35"/>
          <p:cNvSpPr txBox="1"/>
          <p:nvPr/>
        </p:nvSpPr>
        <p:spPr>
          <a:xfrm>
            <a:off x="2250275" y="3350125"/>
            <a:ext cx="46473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Qubit garantem maior velocidade na realização de cálculos sem que seja perdida a funcionalidade da computação clássica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182" name="Google Shape;2182;p35"/>
          <p:cNvCxnSpPr/>
          <p:nvPr/>
        </p:nvCxnSpPr>
        <p:spPr>
          <a:xfrm>
            <a:off x="2250275" y="2137325"/>
            <a:ext cx="188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83" name="Google Shape;2183;p35"/>
          <p:cNvCxnSpPr/>
          <p:nvPr/>
        </p:nvCxnSpPr>
        <p:spPr>
          <a:xfrm>
            <a:off x="5012100" y="2137325"/>
            <a:ext cx="188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184" name="Google Shape;2184;p35"/>
          <p:cNvGrpSpPr/>
          <p:nvPr/>
        </p:nvGrpSpPr>
        <p:grpSpPr>
          <a:xfrm>
            <a:off x="6798123" y="1694596"/>
            <a:ext cx="980795" cy="877163"/>
            <a:chOff x="6798123" y="1694596"/>
            <a:chExt cx="980795" cy="877163"/>
          </a:xfrm>
        </p:grpSpPr>
        <p:grpSp>
          <p:nvGrpSpPr>
            <p:cNvPr id="2185" name="Google Shape;2185;p35"/>
            <p:cNvGrpSpPr/>
            <p:nvPr/>
          </p:nvGrpSpPr>
          <p:grpSpPr>
            <a:xfrm>
              <a:off x="6798123" y="1694596"/>
              <a:ext cx="980795" cy="877163"/>
              <a:chOff x="4031298" y="1694596"/>
              <a:chExt cx="980795" cy="877163"/>
            </a:xfrm>
          </p:grpSpPr>
          <p:sp>
            <p:nvSpPr>
              <p:cNvPr id="2186" name="Google Shape;2186;p35"/>
              <p:cNvSpPr/>
              <p:nvPr/>
            </p:nvSpPr>
            <p:spPr>
              <a:xfrm flipH="1">
                <a:off x="4923636" y="24832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7" name="Google Shape;2187;p35"/>
              <p:cNvSpPr/>
              <p:nvPr/>
            </p:nvSpPr>
            <p:spPr>
              <a:xfrm flipH="1">
                <a:off x="4923636" y="18041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8" name="Google Shape;2188;p35"/>
              <p:cNvSpPr/>
              <p:nvPr/>
            </p:nvSpPr>
            <p:spPr>
              <a:xfrm flipH="1">
                <a:off x="4923636" y="17828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9" name="Google Shape;2189;p35"/>
              <p:cNvSpPr/>
              <p:nvPr/>
            </p:nvSpPr>
            <p:spPr>
              <a:xfrm flipH="1">
                <a:off x="4244531" y="17828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0" name="Google Shape;2190;p35"/>
              <p:cNvSpPr/>
              <p:nvPr/>
            </p:nvSpPr>
            <p:spPr>
              <a:xfrm flipH="1">
                <a:off x="4223272" y="17828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1" name="Google Shape;2191;p35"/>
              <p:cNvSpPr/>
              <p:nvPr/>
            </p:nvSpPr>
            <p:spPr>
              <a:xfrm flipH="1">
                <a:off x="4223272" y="18254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2" name="Google Shape;2192;p35"/>
              <p:cNvSpPr/>
              <p:nvPr/>
            </p:nvSpPr>
            <p:spPr>
              <a:xfrm flipH="1">
                <a:off x="4223272" y="24832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3" name="Google Shape;2193;p35"/>
              <p:cNvSpPr/>
              <p:nvPr/>
            </p:nvSpPr>
            <p:spPr>
              <a:xfrm flipH="1">
                <a:off x="4265916" y="24832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4" name="Google Shape;2194;p35"/>
              <p:cNvSpPr/>
              <p:nvPr/>
            </p:nvSpPr>
            <p:spPr>
              <a:xfrm flipH="1">
                <a:off x="4131893" y="16945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5" name="Google Shape;2195;p35"/>
              <p:cNvSpPr/>
              <p:nvPr/>
            </p:nvSpPr>
            <p:spPr>
              <a:xfrm flipH="1">
                <a:off x="4031298" y="19137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6" name="Google Shape;2196;p35"/>
              <p:cNvSpPr/>
              <p:nvPr/>
            </p:nvSpPr>
            <p:spPr>
              <a:xfrm flipH="1">
                <a:off x="4055587" y="20051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7" name="Google Shape;2197;p35"/>
              <p:cNvSpPr/>
              <p:nvPr/>
            </p:nvSpPr>
            <p:spPr>
              <a:xfrm flipH="1">
                <a:off x="4064613" y="22457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8" name="Google Shape;2198;p35"/>
            <p:cNvGrpSpPr/>
            <p:nvPr/>
          </p:nvGrpSpPr>
          <p:grpSpPr>
            <a:xfrm>
              <a:off x="7159102" y="1948388"/>
              <a:ext cx="368987" cy="369566"/>
              <a:chOff x="-59502375" y="1904375"/>
              <a:chExt cx="319000" cy="319500"/>
            </a:xfrm>
          </p:grpSpPr>
          <p:sp>
            <p:nvSpPr>
              <p:cNvPr id="2199" name="Google Shape;2199;p35"/>
              <p:cNvSpPr/>
              <p:nvPr/>
            </p:nvSpPr>
            <p:spPr>
              <a:xfrm>
                <a:off x="-59455125" y="2097050"/>
                <a:ext cx="227650" cy="62225"/>
              </a:xfrm>
              <a:custGeom>
                <a:rect b="b" l="l" r="r" t="t"/>
                <a:pathLst>
                  <a:path extrusionOk="0" h="2489" w="9106">
                    <a:moveTo>
                      <a:pt x="1670" y="819"/>
                    </a:moveTo>
                    <a:lnTo>
                      <a:pt x="1670" y="1670"/>
                    </a:lnTo>
                    <a:lnTo>
                      <a:pt x="820" y="1670"/>
                    </a:lnTo>
                    <a:lnTo>
                      <a:pt x="820" y="819"/>
                    </a:lnTo>
                    <a:close/>
                    <a:moveTo>
                      <a:pt x="3309" y="819"/>
                    </a:moveTo>
                    <a:lnTo>
                      <a:pt x="3309" y="1670"/>
                    </a:lnTo>
                    <a:lnTo>
                      <a:pt x="2489" y="1670"/>
                    </a:lnTo>
                    <a:lnTo>
                      <a:pt x="2489" y="819"/>
                    </a:lnTo>
                    <a:close/>
                    <a:moveTo>
                      <a:pt x="4978" y="819"/>
                    </a:moveTo>
                    <a:lnTo>
                      <a:pt x="4978" y="1670"/>
                    </a:lnTo>
                    <a:lnTo>
                      <a:pt x="4128" y="1670"/>
                    </a:lnTo>
                    <a:lnTo>
                      <a:pt x="4128" y="819"/>
                    </a:lnTo>
                    <a:close/>
                    <a:moveTo>
                      <a:pt x="6617" y="819"/>
                    </a:moveTo>
                    <a:lnTo>
                      <a:pt x="6617" y="1670"/>
                    </a:lnTo>
                    <a:lnTo>
                      <a:pt x="5798" y="1670"/>
                    </a:lnTo>
                    <a:lnTo>
                      <a:pt x="5798" y="819"/>
                    </a:lnTo>
                    <a:close/>
                    <a:moveTo>
                      <a:pt x="8286" y="819"/>
                    </a:moveTo>
                    <a:lnTo>
                      <a:pt x="8286" y="1670"/>
                    </a:lnTo>
                    <a:lnTo>
                      <a:pt x="7436" y="1670"/>
                    </a:lnTo>
                    <a:lnTo>
                      <a:pt x="7436" y="819"/>
                    </a:lnTo>
                    <a:close/>
                    <a:moveTo>
                      <a:pt x="410" y="0"/>
                    </a:moveTo>
                    <a:cubicBezTo>
                      <a:pt x="158" y="0"/>
                      <a:pt x="1" y="189"/>
                      <a:pt x="1" y="410"/>
                    </a:cubicBezTo>
                    <a:lnTo>
                      <a:pt x="1" y="2048"/>
                    </a:lnTo>
                    <a:cubicBezTo>
                      <a:pt x="1" y="2300"/>
                      <a:pt x="190" y="2489"/>
                      <a:pt x="410" y="2489"/>
                    </a:cubicBezTo>
                    <a:lnTo>
                      <a:pt x="8664" y="2489"/>
                    </a:lnTo>
                    <a:cubicBezTo>
                      <a:pt x="8917" y="2489"/>
                      <a:pt x="9106" y="2300"/>
                      <a:pt x="9106" y="2048"/>
                    </a:cubicBezTo>
                    <a:lnTo>
                      <a:pt x="9106" y="410"/>
                    </a:lnTo>
                    <a:cubicBezTo>
                      <a:pt x="9106" y="158"/>
                      <a:pt x="8917" y="0"/>
                      <a:pt x="866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0" name="Google Shape;2200;p35"/>
              <p:cNvSpPr/>
              <p:nvPr/>
            </p:nvSpPr>
            <p:spPr>
              <a:xfrm>
                <a:off x="-59502375" y="1966300"/>
                <a:ext cx="319000" cy="257575"/>
              </a:xfrm>
              <a:custGeom>
                <a:rect b="b" l="l" r="r" t="t"/>
                <a:pathLst>
                  <a:path extrusionOk="0" h="10303" w="12760">
                    <a:moveTo>
                      <a:pt x="8633" y="1639"/>
                    </a:moveTo>
                    <a:lnTo>
                      <a:pt x="8633" y="3592"/>
                    </a:lnTo>
                    <a:lnTo>
                      <a:pt x="7814" y="3592"/>
                    </a:lnTo>
                    <a:lnTo>
                      <a:pt x="7814" y="1639"/>
                    </a:lnTo>
                    <a:close/>
                    <a:moveTo>
                      <a:pt x="11941" y="819"/>
                    </a:moveTo>
                    <a:lnTo>
                      <a:pt x="11941" y="3592"/>
                    </a:lnTo>
                    <a:lnTo>
                      <a:pt x="11122" y="3592"/>
                    </a:lnTo>
                    <a:lnTo>
                      <a:pt x="11122" y="819"/>
                    </a:lnTo>
                    <a:close/>
                    <a:moveTo>
                      <a:pt x="5041" y="3119"/>
                    </a:moveTo>
                    <a:lnTo>
                      <a:pt x="5041" y="3970"/>
                    </a:lnTo>
                    <a:cubicBezTo>
                      <a:pt x="5041" y="4222"/>
                      <a:pt x="5230" y="4411"/>
                      <a:pt x="5482" y="4411"/>
                    </a:cubicBezTo>
                    <a:lnTo>
                      <a:pt x="11941" y="4411"/>
                    </a:lnTo>
                    <a:lnTo>
                      <a:pt x="11941" y="9357"/>
                    </a:lnTo>
                    <a:lnTo>
                      <a:pt x="914" y="9357"/>
                    </a:lnTo>
                    <a:lnTo>
                      <a:pt x="914" y="4222"/>
                    </a:lnTo>
                    <a:lnTo>
                      <a:pt x="2552" y="3119"/>
                    </a:lnTo>
                    <a:lnTo>
                      <a:pt x="2552" y="3970"/>
                    </a:lnTo>
                    <a:cubicBezTo>
                      <a:pt x="2552" y="4207"/>
                      <a:pt x="2767" y="4373"/>
                      <a:pt x="2980" y="4373"/>
                    </a:cubicBezTo>
                    <a:cubicBezTo>
                      <a:pt x="3050" y="4373"/>
                      <a:pt x="3120" y="4355"/>
                      <a:pt x="3182" y="4316"/>
                    </a:cubicBezTo>
                    <a:lnTo>
                      <a:pt x="5041" y="3119"/>
                    </a:lnTo>
                    <a:close/>
                    <a:moveTo>
                      <a:pt x="10712" y="0"/>
                    </a:moveTo>
                    <a:cubicBezTo>
                      <a:pt x="10491" y="0"/>
                      <a:pt x="10334" y="189"/>
                      <a:pt x="10334" y="441"/>
                    </a:cubicBezTo>
                    <a:lnTo>
                      <a:pt x="10334" y="3592"/>
                    </a:lnTo>
                    <a:lnTo>
                      <a:pt x="9483" y="3592"/>
                    </a:lnTo>
                    <a:lnTo>
                      <a:pt x="9483" y="1261"/>
                    </a:lnTo>
                    <a:cubicBezTo>
                      <a:pt x="9483" y="1008"/>
                      <a:pt x="9294" y="819"/>
                      <a:pt x="9074" y="819"/>
                    </a:cubicBezTo>
                    <a:lnTo>
                      <a:pt x="7404" y="819"/>
                    </a:lnTo>
                    <a:cubicBezTo>
                      <a:pt x="7183" y="819"/>
                      <a:pt x="6963" y="1008"/>
                      <a:pt x="6963" y="1261"/>
                    </a:cubicBezTo>
                    <a:lnTo>
                      <a:pt x="6963" y="3592"/>
                    </a:lnTo>
                    <a:lnTo>
                      <a:pt x="5860" y="3592"/>
                    </a:lnTo>
                    <a:lnTo>
                      <a:pt x="5860" y="2363"/>
                    </a:lnTo>
                    <a:cubicBezTo>
                      <a:pt x="5860" y="2206"/>
                      <a:pt x="5797" y="2080"/>
                      <a:pt x="5640" y="2017"/>
                    </a:cubicBezTo>
                    <a:cubicBezTo>
                      <a:pt x="5581" y="1973"/>
                      <a:pt x="5509" y="1949"/>
                      <a:pt x="5436" y="1949"/>
                    </a:cubicBezTo>
                    <a:cubicBezTo>
                      <a:pt x="5352" y="1949"/>
                      <a:pt x="5266" y="1981"/>
                      <a:pt x="5199" y="2048"/>
                    </a:cubicBezTo>
                    <a:lnTo>
                      <a:pt x="3340" y="3245"/>
                    </a:lnTo>
                    <a:lnTo>
                      <a:pt x="3340" y="2395"/>
                    </a:lnTo>
                    <a:cubicBezTo>
                      <a:pt x="3340" y="2237"/>
                      <a:pt x="3277" y="2111"/>
                      <a:pt x="3119" y="2048"/>
                    </a:cubicBezTo>
                    <a:cubicBezTo>
                      <a:pt x="3061" y="2004"/>
                      <a:pt x="2989" y="1981"/>
                      <a:pt x="2916" y="1981"/>
                    </a:cubicBezTo>
                    <a:cubicBezTo>
                      <a:pt x="2831" y="1981"/>
                      <a:pt x="2746" y="2012"/>
                      <a:pt x="2678" y="2080"/>
                    </a:cubicBezTo>
                    <a:lnTo>
                      <a:pt x="189" y="3718"/>
                    </a:lnTo>
                    <a:cubicBezTo>
                      <a:pt x="95" y="3812"/>
                      <a:pt x="0" y="3938"/>
                      <a:pt x="0" y="4096"/>
                    </a:cubicBezTo>
                    <a:lnTo>
                      <a:pt x="0" y="9861"/>
                    </a:lnTo>
                    <a:cubicBezTo>
                      <a:pt x="0" y="10113"/>
                      <a:pt x="189" y="10302"/>
                      <a:pt x="441" y="10302"/>
                    </a:cubicBezTo>
                    <a:lnTo>
                      <a:pt x="12287" y="10302"/>
                    </a:lnTo>
                    <a:cubicBezTo>
                      <a:pt x="12539" y="10302"/>
                      <a:pt x="12697" y="10113"/>
                      <a:pt x="12697" y="9861"/>
                    </a:cubicBezTo>
                    <a:lnTo>
                      <a:pt x="12697" y="504"/>
                    </a:lnTo>
                    <a:cubicBezTo>
                      <a:pt x="12760" y="158"/>
                      <a:pt x="12602" y="0"/>
                      <a:pt x="1238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01" name="Google Shape;2201;p35"/>
              <p:cNvSpPr/>
              <p:nvPr/>
            </p:nvSpPr>
            <p:spPr>
              <a:xfrm>
                <a:off x="-59322800" y="1904375"/>
                <a:ext cx="106350" cy="41175"/>
              </a:xfrm>
              <a:custGeom>
                <a:rect b="b" l="l" r="r" t="t"/>
                <a:pathLst>
                  <a:path extrusionOk="0" h="1647" w="4254">
                    <a:moveTo>
                      <a:pt x="1291" y="0"/>
                    </a:moveTo>
                    <a:cubicBezTo>
                      <a:pt x="890" y="0"/>
                      <a:pt x="485" y="181"/>
                      <a:pt x="158" y="556"/>
                    </a:cubicBezTo>
                    <a:cubicBezTo>
                      <a:pt x="0" y="713"/>
                      <a:pt x="32" y="965"/>
                      <a:pt x="189" y="1123"/>
                    </a:cubicBezTo>
                    <a:cubicBezTo>
                      <a:pt x="265" y="1198"/>
                      <a:pt x="369" y="1237"/>
                      <a:pt x="474" y="1237"/>
                    </a:cubicBezTo>
                    <a:cubicBezTo>
                      <a:pt x="589" y="1237"/>
                      <a:pt x="706" y="1190"/>
                      <a:pt x="788" y="1091"/>
                    </a:cubicBezTo>
                    <a:cubicBezTo>
                      <a:pt x="946" y="918"/>
                      <a:pt x="1119" y="831"/>
                      <a:pt x="1292" y="831"/>
                    </a:cubicBezTo>
                    <a:cubicBezTo>
                      <a:pt x="1465" y="831"/>
                      <a:pt x="1639" y="918"/>
                      <a:pt x="1796" y="1091"/>
                    </a:cubicBezTo>
                    <a:cubicBezTo>
                      <a:pt x="2115" y="1457"/>
                      <a:pt x="2530" y="1646"/>
                      <a:pt x="2948" y="1646"/>
                    </a:cubicBezTo>
                    <a:cubicBezTo>
                      <a:pt x="3357" y="1646"/>
                      <a:pt x="3769" y="1465"/>
                      <a:pt x="4096" y="1091"/>
                    </a:cubicBezTo>
                    <a:cubicBezTo>
                      <a:pt x="4254" y="902"/>
                      <a:pt x="4191" y="650"/>
                      <a:pt x="4033" y="493"/>
                    </a:cubicBezTo>
                    <a:cubicBezTo>
                      <a:pt x="3975" y="420"/>
                      <a:pt x="3885" y="381"/>
                      <a:pt x="3788" y="381"/>
                    </a:cubicBezTo>
                    <a:cubicBezTo>
                      <a:pt x="3674" y="381"/>
                      <a:pt x="3551" y="436"/>
                      <a:pt x="3466" y="556"/>
                    </a:cubicBezTo>
                    <a:cubicBezTo>
                      <a:pt x="3308" y="729"/>
                      <a:pt x="3127" y="815"/>
                      <a:pt x="2946" y="815"/>
                    </a:cubicBezTo>
                    <a:cubicBezTo>
                      <a:pt x="2765" y="815"/>
                      <a:pt x="2584" y="729"/>
                      <a:pt x="2426" y="556"/>
                    </a:cubicBezTo>
                    <a:cubicBezTo>
                      <a:pt x="2108" y="189"/>
                      <a:pt x="1701" y="0"/>
                      <a:pt x="12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202" name="Google Shape;2202;p35"/>
          <p:cNvGrpSpPr/>
          <p:nvPr/>
        </p:nvGrpSpPr>
        <p:grpSpPr>
          <a:xfrm>
            <a:off x="4031298" y="1694596"/>
            <a:ext cx="1089808" cy="877163"/>
            <a:chOff x="4031298" y="1694596"/>
            <a:chExt cx="1089808" cy="877163"/>
          </a:xfrm>
        </p:grpSpPr>
        <p:grpSp>
          <p:nvGrpSpPr>
            <p:cNvPr id="2203" name="Google Shape;2203;p35"/>
            <p:cNvGrpSpPr/>
            <p:nvPr/>
          </p:nvGrpSpPr>
          <p:grpSpPr>
            <a:xfrm>
              <a:off x="4031298" y="1694596"/>
              <a:ext cx="1089808" cy="877163"/>
              <a:chOff x="4031298" y="1694596"/>
              <a:chExt cx="1089808" cy="877163"/>
            </a:xfrm>
          </p:grpSpPr>
          <p:grpSp>
            <p:nvGrpSpPr>
              <p:cNvPr id="2204" name="Google Shape;2204;p35"/>
              <p:cNvGrpSpPr/>
              <p:nvPr/>
            </p:nvGrpSpPr>
            <p:grpSpPr>
              <a:xfrm>
                <a:off x="5012112" y="1913794"/>
                <a:ext cx="108994" cy="332078"/>
                <a:chOff x="4031312" y="1913794"/>
                <a:chExt cx="108994" cy="332078"/>
              </a:xfrm>
            </p:grpSpPr>
            <p:sp>
              <p:nvSpPr>
                <p:cNvPr id="2205" name="Google Shape;2205;p35"/>
                <p:cNvSpPr/>
                <p:nvPr/>
              </p:nvSpPr>
              <p:spPr>
                <a:xfrm flipH="1">
                  <a:off x="4039698" y="1913794"/>
                  <a:ext cx="100608" cy="122"/>
                </a:xfrm>
                <a:custGeom>
                  <a:rect b="b" l="l" r="r" t="t"/>
                  <a:pathLst>
                    <a:path extrusionOk="0" fill="none" h="1" w="828">
                      <a:moveTo>
                        <a:pt x="1" y="1"/>
                      </a:moveTo>
                      <a:lnTo>
                        <a:pt x="828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06" name="Google Shape;2206;p35"/>
                <p:cNvSpPr/>
                <p:nvPr/>
              </p:nvSpPr>
              <p:spPr>
                <a:xfrm flipH="1">
                  <a:off x="4031312" y="2005167"/>
                  <a:ext cx="76307" cy="122"/>
                </a:xfrm>
                <a:custGeom>
                  <a:rect b="b" l="l" r="r" t="t"/>
                  <a:pathLst>
                    <a:path extrusionOk="0" fill="none" h="1" w="628">
                      <a:moveTo>
                        <a:pt x="1" y="1"/>
                      </a:moveTo>
                      <a:lnTo>
                        <a:pt x="627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07" name="Google Shape;2207;p35"/>
                <p:cNvSpPr/>
                <p:nvPr/>
              </p:nvSpPr>
              <p:spPr>
                <a:xfrm flipH="1">
                  <a:off x="4037376" y="2245750"/>
                  <a:ext cx="64156" cy="122"/>
                </a:xfrm>
                <a:custGeom>
                  <a:rect b="b" l="l" r="r" t="t"/>
                  <a:pathLst>
                    <a:path extrusionOk="0" fill="none" h="1" w="528">
                      <a:moveTo>
                        <a:pt x="1" y="0"/>
                      </a:moveTo>
                      <a:lnTo>
                        <a:pt x="527" y="0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08" name="Google Shape;2208;p35"/>
              <p:cNvGrpSpPr/>
              <p:nvPr/>
            </p:nvGrpSpPr>
            <p:grpSpPr>
              <a:xfrm>
                <a:off x="4031298" y="1694596"/>
                <a:ext cx="980795" cy="877163"/>
                <a:chOff x="4031298" y="1694596"/>
                <a:chExt cx="980795" cy="877163"/>
              </a:xfrm>
            </p:grpSpPr>
            <p:sp>
              <p:nvSpPr>
                <p:cNvPr id="2209" name="Google Shape;2209;p35"/>
                <p:cNvSpPr/>
                <p:nvPr/>
              </p:nvSpPr>
              <p:spPr>
                <a:xfrm flipH="1">
                  <a:off x="4923636" y="2483296"/>
                  <a:ext cx="122" cy="122"/>
                </a:xfrm>
                <a:custGeom>
                  <a:rect b="b" l="l" r="r" t="t"/>
                  <a:pathLst>
                    <a:path extrusionOk="0" fill="none" h="1" w="1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0" name="Google Shape;2210;p35"/>
                <p:cNvSpPr/>
                <p:nvPr/>
              </p:nvSpPr>
              <p:spPr>
                <a:xfrm flipH="1">
                  <a:off x="4923636" y="1804195"/>
                  <a:ext cx="122" cy="633540"/>
                </a:xfrm>
                <a:custGeom>
                  <a:rect b="b" l="l" r="r" t="t"/>
                  <a:pathLst>
                    <a:path extrusionOk="0" fill="none" h="5214" w="1">
                      <a:moveTo>
                        <a:pt x="0" y="5213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1" name="Google Shape;2211;p35"/>
                <p:cNvSpPr/>
                <p:nvPr/>
              </p:nvSpPr>
              <p:spPr>
                <a:xfrm flipH="1">
                  <a:off x="4923636" y="1782810"/>
                  <a:ext cx="122" cy="122"/>
                </a:xfrm>
                <a:custGeom>
                  <a:rect b="b" l="l" r="r" t="t"/>
                  <a:pathLst>
                    <a:path extrusionOk="0" fill="none" h="1" w="1">
                      <a:moveTo>
                        <a:pt x="0" y="1"/>
                      </a:move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2" name="Google Shape;2212;p35"/>
                <p:cNvSpPr/>
                <p:nvPr/>
              </p:nvSpPr>
              <p:spPr>
                <a:xfrm flipH="1">
                  <a:off x="4244531" y="1782810"/>
                  <a:ext cx="633662" cy="122"/>
                </a:xfrm>
                <a:custGeom>
                  <a:rect b="b" l="l" r="r" t="t"/>
                  <a:pathLst>
                    <a:path extrusionOk="0" fill="none" h="1" w="5215">
                      <a:moveTo>
                        <a:pt x="1" y="1"/>
                      </a:moveTo>
                      <a:lnTo>
                        <a:pt x="5214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3" name="Google Shape;2213;p35"/>
                <p:cNvSpPr/>
                <p:nvPr/>
              </p:nvSpPr>
              <p:spPr>
                <a:xfrm flipH="1">
                  <a:off x="4223272" y="1782810"/>
                  <a:ext cx="122" cy="122"/>
                </a:xfrm>
                <a:custGeom>
                  <a:rect b="b" l="l" r="r" t="t"/>
                  <a:pathLst>
                    <a:path extrusionOk="0" fill="none" h="1" w="1">
                      <a:moveTo>
                        <a:pt x="0" y="1"/>
                      </a:move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4" name="Google Shape;2214;p35"/>
                <p:cNvSpPr/>
                <p:nvPr/>
              </p:nvSpPr>
              <p:spPr>
                <a:xfrm flipH="1">
                  <a:off x="4223272" y="1825459"/>
                  <a:ext cx="122" cy="633540"/>
                </a:xfrm>
                <a:custGeom>
                  <a:rect b="b" l="l" r="r" t="t"/>
                  <a:pathLst>
                    <a:path extrusionOk="0" fill="none" h="5214" w="1">
                      <a:moveTo>
                        <a:pt x="0" y="1"/>
                      </a:moveTo>
                      <a:lnTo>
                        <a:pt x="0" y="5214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5" name="Google Shape;2215;p35"/>
                <p:cNvSpPr/>
                <p:nvPr/>
              </p:nvSpPr>
              <p:spPr>
                <a:xfrm flipH="1">
                  <a:off x="4223272" y="2483296"/>
                  <a:ext cx="122" cy="122"/>
                </a:xfrm>
                <a:custGeom>
                  <a:rect b="b" l="l" r="r" t="t"/>
                  <a:pathLst>
                    <a:path extrusionOk="0" fill="none" h="1" w="1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6" name="Google Shape;2216;p35"/>
                <p:cNvSpPr/>
                <p:nvPr/>
              </p:nvSpPr>
              <p:spPr>
                <a:xfrm flipH="1">
                  <a:off x="4265916" y="2483296"/>
                  <a:ext cx="633540" cy="122"/>
                </a:xfrm>
                <a:custGeom>
                  <a:rect b="b" l="l" r="r" t="t"/>
                  <a:pathLst>
                    <a:path extrusionOk="0" fill="none" h="1" w="5214">
                      <a:moveTo>
                        <a:pt x="5214" y="0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7" name="Google Shape;2217;p35"/>
                <p:cNvSpPr/>
                <p:nvPr/>
              </p:nvSpPr>
              <p:spPr>
                <a:xfrm flipH="1">
                  <a:off x="4131893" y="1694596"/>
                  <a:ext cx="880200" cy="877163"/>
                </a:xfrm>
                <a:custGeom>
                  <a:rect b="b" l="l" r="r" t="t"/>
                  <a:pathLst>
                    <a:path extrusionOk="0" fill="none" h="7219" w="7244">
                      <a:moveTo>
                        <a:pt x="0" y="0"/>
                      </a:moveTo>
                      <a:lnTo>
                        <a:pt x="7243" y="0"/>
                      </a:lnTo>
                      <a:lnTo>
                        <a:pt x="7243" y="7218"/>
                      </a:lnTo>
                      <a:lnTo>
                        <a:pt x="0" y="7218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8" name="Google Shape;2218;p35"/>
                <p:cNvSpPr/>
                <p:nvPr/>
              </p:nvSpPr>
              <p:spPr>
                <a:xfrm flipH="1">
                  <a:off x="4031298" y="1913794"/>
                  <a:ext cx="100608" cy="122"/>
                </a:xfrm>
                <a:custGeom>
                  <a:rect b="b" l="l" r="r" t="t"/>
                  <a:pathLst>
                    <a:path extrusionOk="0" fill="none" h="1" w="828">
                      <a:moveTo>
                        <a:pt x="1" y="1"/>
                      </a:moveTo>
                      <a:lnTo>
                        <a:pt x="828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9" name="Google Shape;2219;p35"/>
                <p:cNvSpPr/>
                <p:nvPr/>
              </p:nvSpPr>
              <p:spPr>
                <a:xfrm flipH="1">
                  <a:off x="4055587" y="2005167"/>
                  <a:ext cx="76307" cy="122"/>
                </a:xfrm>
                <a:custGeom>
                  <a:rect b="b" l="l" r="r" t="t"/>
                  <a:pathLst>
                    <a:path extrusionOk="0" fill="none" h="1" w="628">
                      <a:moveTo>
                        <a:pt x="1" y="1"/>
                      </a:moveTo>
                      <a:lnTo>
                        <a:pt x="627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20" name="Google Shape;2220;p35"/>
                <p:cNvSpPr/>
                <p:nvPr/>
              </p:nvSpPr>
              <p:spPr>
                <a:xfrm flipH="1">
                  <a:off x="4064613" y="2245750"/>
                  <a:ext cx="64156" cy="122"/>
                </a:xfrm>
                <a:custGeom>
                  <a:rect b="b" l="l" r="r" t="t"/>
                  <a:pathLst>
                    <a:path extrusionOk="0" fill="none" h="1" w="528">
                      <a:moveTo>
                        <a:pt x="1" y="0"/>
                      </a:moveTo>
                      <a:lnTo>
                        <a:pt x="527" y="0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221" name="Google Shape;2221;p35"/>
            <p:cNvGrpSpPr/>
            <p:nvPr/>
          </p:nvGrpSpPr>
          <p:grpSpPr>
            <a:xfrm>
              <a:off x="4389334" y="1948784"/>
              <a:ext cx="365344" cy="368785"/>
              <a:chOff x="-60987050" y="2671400"/>
              <a:chExt cx="315850" cy="318825"/>
            </a:xfrm>
          </p:grpSpPr>
          <p:sp>
            <p:nvSpPr>
              <p:cNvPr id="2222" name="Google Shape;2222;p35"/>
              <p:cNvSpPr/>
              <p:nvPr/>
            </p:nvSpPr>
            <p:spPr>
              <a:xfrm>
                <a:off x="-60987050" y="2671400"/>
                <a:ext cx="315850" cy="318825"/>
              </a:xfrm>
              <a:custGeom>
                <a:rect b="b" l="l" r="r" t="t"/>
                <a:pathLst>
                  <a:path extrusionOk="0" h="12753" w="12634">
                    <a:moveTo>
                      <a:pt x="6270" y="844"/>
                    </a:moveTo>
                    <a:lnTo>
                      <a:pt x="11783" y="3175"/>
                    </a:lnTo>
                    <a:lnTo>
                      <a:pt x="11783" y="4152"/>
                    </a:lnTo>
                    <a:lnTo>
                      <a:pt x="757" y="4152"/>
                    </a:lnTo>
                    <a:lnTo>
                      <a:pt x="757" y="3175"/>
                    </a:lnTo>
                    <a:lnTo>
                      <a:pt x="6270" y="844"/>
                    </a:lnTo>
                    <a:close/>
                    <a:moveTo>
                      <a:pt x="2552" y="5002"/>
                    </a:moveTo>
                    <a:lnTo>
                      <a:pt x="2552" y="10232"/>
                    </a:lnTo>
                    <a:lnTo>
                      <a:pt x="1733" y="10232"/>
                    </a:lnTo>
                    <a:lnTo>
                      <a:pt x="1733" y="5002"/>
                    </a:lnTo>
                    <a:close/>
                    <a:moveTo>
                      <a:pt x="5041" y="5002"/>
                    </a:moveTo>
                    <a:lnTo>
                      <a:pt x="5041" y="10232"/>
                    </a:lnTo>
                    <a:lnTo>
                      <a:pt x="3403" y="10232"/>
                    </a:lnTo>
                    <a:lnTo>
                      <a:pt x="3403" y="5002"/>
                    </a:lnTo>
                    <a:close/>
                    <a:moveTo>
                      <a:pt x="6711" y="5002"/>
                    </a:moveTo>
                    <a:lnTo>
                      <a:pt x="6711" y="10232"/>
                    </a:lnTo>
                    <a:lnTo>
                      <a:pt x="5860" y="10232"/>
                    </a:lnTo>
                    <a:lnTo>
                      <a:pt x="5860" y="5002"/>
                    </a:lnTo>
                    <a:close/>
                    <a:moveTo>
                      <a:pt x="9168" y="5002"/>
                    </a:moveTo>
                    <a:lnTo>
                      <a:pt x="9168" y="10232"/>
                    </a:lnTo>
                    <a:lnTo>
                      <a:pt x="7530" y="10232"/>
                    </a:lnTo>
                    <a:lnTo>
                      <a:pt x="7530" y="5002"/>
                    </a:lnTo>
                    <a:close/>
                    <a:moveTo>
                      <a:pt x="10838" y="5002"/>
                    </a:moveTo>
                    <a:lnTo>
                      <a:pt x="10838" y="10232"/>
                    </a:lnTo>
                    <a:lnTo>
                      <a:pt x="10019" y="10232"/>
                    </a:lnTo>
                    <a:lnTo>
                      <a:pt x="10019" y="5002"/>
                    </a:lnTo>
                    <a:close/>
                    <a:moveTo>
                      <a:pt x="11374" y="11020"/>
                    </a:moveTo>
                    <a:cubicBezTo>
                      <a:pt x="11594" y="11051"/>
                      <a:pt x="11783" y="11209"/>
                      <a:pt x="11783" y="11461"/>
                    </a:cubicBezTo>
                    <a:lnTo>
                      <a:pt x="11783" y="11870"/>
                    </a:lnTo>
                    <a:lnTo>
                      <a:pt x="757" y="11870"/>
                    </a:lnTo>
                    <a:lnTo>
                      <a:pt x="757" y="11461"/>
                    </a:lnTo>
                    <a:cubicBezTo>
                      <a:pt x="757" y="11209"/>
                      <a:pt x="946" y="11020"/>
                      <a:pt x="1198" y="11020"/>
                    </a:cubicBezTo>
                    <a:close/>
                    <a:moveTo>
                      <a:pt x="6290" y="1"/>
                    </a:moveTo>
                    <a:cubicBezTo>
                      <a:pt x="6238" y="1"/>
                      <a:pt x="6191" y="9"/>
                      <a:pt x="6144" y="25"/>
                    </a:cubicBezTo>
                    <a:lnTo>
                      <a:pt x="252" y="2514"/>
                    </a:lnTo>
                    <a:cubicBezTo>
                      <a:pt x="95" y="2577"/>
                      <a:pt x="0" y="2703"/>
                      <a:pt x="0" y="2892"/>
                    </a:cubicBezTo>
                    <a:lnTo>
                      <a:pt x="0" y="4561"/>
                    </a:lnTo>
                    <a:cubicBezTo>
                      <a:pt x="0" y="4782"/>
                      <a:pt x="189" y="5002"/>
                      <a:pt x="410" y="5002"/>
                    </a:cubicBezTo>
                    <a:lnTo>
                      <a:pt x="946" y="5002"/>
                    </a:lnTo>
                    <a:lnTo>
                      <a:pt x="946" y="10264"/>
                    </a:lnTo>
                    <a:cubicBezTo>
                      <a:pt x="410" y="10390"/>
                      <a:pt x="0" y="10894"/>
                      <a:pt x="0" y="11492"/>
                    </a:cubicBezTo>
                    <a:lnTo>
                      <a:pt x="0" y="12311"/>
                    </a:lnTo>
                    <a:cubicBezTo>
                      <a:pt x="0" y="12532"/>
                      <a:pt x="189" y="12753"/>
                      <a:pt x="410" y="12753"/>
                    </a:cubicBezTo>
                    <a:lnTo>
                      <a:pt x="12256" y="12753"/>
                    </a:lnTo>
                    <a:cubicBezTo>
                      <a:pt x="12476" y="12753"/>
                      <a:pt x="12634" y="12532"/>
                      <a:pt x="12634" y="12311"/>
                    </a:cubicBezTo>
                    <a:lnTo>
                      <a:pt x="12634" y="11492"/>
                    </a:lnTo>
                    <a:cubicBezTo>
                      <a:pt x="12634" y="10894"/>
                      <a:pt x="12256" y="10390"/>
                      <a:pt x="11689" y="10264"/>
                    </a:cubicBezTo>
                    <a:lnTo>
                      <a:pt x="11689" y="5002"/>
                    </a:lnTo>
                    <a:lnTo>
                      <a:pt x="12256" y="5002"/>
                    </a:lnTo>
                    <a:cubicBezTo>
                      <a:pt x="12476" y="5002"/>
                      <a:pt x="12634" y="4782"/>
                      <a:pt x="12634" y="4561"/>
                    </a:cubicBezTo>
                    <a:lnTo>
                      <a:pt x="12634" y="2892"/>
                    </a:lnTo>
                    <a:cubicBezTo>
                      <a:pt x="12602" y="2734"/>
                      <a:pt x="12539" y="2577"/>
                      <a:pt x="12382" y="2514"/>
                    </a:cubicBezTo>
                    <a:lnTo>
                      <a:pt x="6459" y="25"/>
                    </a:lnTo>
                    <a:cubicBezTo>
                      <a:pt x="6396" y="9"/>
                      <a:pt x="6341" y="1"/>
                      <a:pt x="629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3" name="Google Shape;2223;p35"/>
              <p:cNvSpPr/>
              <p:nvPr/>
            </p:nvSpPr>
            <p:spPr>
              <a:xfrm>
                <a:off x="-60839775" y="2731075"/>
                <a:ext cx="19725" cy="19725"/>
              </a:xfrm>
              <a:custGeom>
                <a:rect b="b" l="l" r="r" t="t"/>
                <a:pathLst>
                  <a:path extrusionOk="0" h="789" w="789">
                    <a:moveTo>
                      <a:pt x="379" y="0"/>
                    </a:moveTo>
                    <a:cubicBezTo>
                      <a:pt x="158" y="0"/>
                      <a:pt x="1" y="190"/>
                      <a:pt x="1" y="379"/>
                    </a:cubicBezTo>
                    <a:cubicBezTo>
                      <a:pt x="1" y="599"/>
                      <a:pt x="158" y="788"/>
                      <a:pt x="379" y="788"/>
                    </a:cubicBezTo>
                    <a:cubicBezTo>
                      <a:pt x="599" y="788"/>
                      <a:pt x="789" y="599"/>
                      <a:pt x="789" y="379"/>
                    </a:cubicBezTo>
                    <a:cubicBezTo>
                      <a:pt x="789" y="190"/>
                      <a:pt x="599" y="0"/>
                      <a:pt x="3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224" name="Google Shape;2224;p35"/>
          <p:cNvGrpSpPr/>
          <p:nvPr/>
        </p:nvGrpSpPr>
        <p:grpSpPr>
          <a:xfrm>
            <a:off x="1363057" y="1694596"/>
            <a:ext cx="980795" cy="877163"/>
            <a:chOff x="1363057" y="1694596"/>
            <a:chExt cx="980795" cy="877163"/>
          </a:xfrm>
        </p:grpSpPr>
        <p:grpSp>
          <p:nvGrpSpPr>
            <p:cNvPr id="2225" name="Google Shape;2225;p35"/>
            <p:cNvGrpSpPr/>
            <p:nvPr/>
          </p:nvGrpSpPr>
          <p:grpSpPr>
            <a:xfrm>
              <a:off x="1363057" y="1694596"/>
              <a:ext cx="980795" cy="877163"/>
              <a:chOff x="1363057" y="1694596"/>
              <a:chExt cx="980795" cy="877163"/>
            </a:xfrm>
          </p:grpSpPr>
          <p:sp>
            <p:nvSpPr>
              <p:cNvPr id="2226" name="Google Shape;2226;p35"/>
              <p:cNvSpPr/>
              <p:nvPr/>
            </p:nvSpPr>
            <p:spPr>
              <a:xfrm>
                <a:off x="1451392" y="24832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7" name="Google Shape;2227;p35"/>
              <p:cNvSpPr/>
              <p:nvPr/>
            </p:nvSpPr>
            <p:spPr>
              <a:xfrm>
                <a:off x="1451392" y="18041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8" name="Google Shape;2228;p35"/>
              <p:cNvSpPr/>
              <p:nvPr/>
            </p:nvSpPr>
            <p:spPr>
              <a:xfrm>
                <a:off x="1451392" y="17828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9" name="Google Shape;2229;p35"/>
              <p:cNvSpPr/>
              <p:nvPr/>
            </p:nvSpPr>
            <p:spPr>
              <a:xfrm>
                <a:off x="1496957" y="17828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0" name="Google Shape;2230;p35"/>
              <p:cNvSpPr/>
              <p:nvPr/>
            </p:nvSpPr>
            <p:spPr>
              <a:xfrm>
                <a:off x="2151757" y="17828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1" name="Google Shape;2231;p35"/>
              <p:cNvSpPr/>
              <p:nvPr/>
            </p:nvSpPr>
            <p:spPr>
              <a:xfrm>
                <a:off x="2151757" y="18254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2" name="Google Shape;2232;p35"/>
              <p:cNvSpPr/>
              <p:nvPr/>
            </p:nvSpPr>
            <p:spPr>
              <a:xfrm>
                <a:off x="2151757" y="24832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3" name="Google Shape;2233;p35"/>
              <p:cNvSpPr/>
              <p:nvPr/>
            </p:nvSpPr>
            <p:spPr>
              <a:xfrm>
                <a:off x="1475693" y="24832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4" name="Google Shape;2234;p35"/>
              <p:cNvSpPr/>
              <p:nvPr/>
            </p:nvSpPr>
            <p:spPr>
              <a:xfrm>
                <a:off x="1363057" y="16945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5" name="Google Shape;2235;p35"/>
              <p:cNvSpPr/>
              <p:nvPr/>
            </p:nvSpPr>
            <p:spPr>
              <a:xfrm>
                <a:off x="2246381" y="22457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6" name="Google Shape;2236;p35"/>
              <p:cNvSpPr/>
              <p:nvPr/>
            </p:nvSpPr>
            <p:spPr>
              <a:xfrm>
                <a:off x="2243243" y="19137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7" name="Google Shape;2237;p35"/>
              <p:cNvSpPr/>
              <p:nvPr/>
            </p:nvSpPr>
            <p:spPr>
              <a:xfrm>
                <a:off x="2243256" y="20051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8" name="Google Shape;2238;p35"/>
            <p:cNvGrpSpPr/>
            <p:nvPr/>
          </p:nvGrpSpPr>
          <p:grpSpPr>
            <a:xfrm>
              <a:off x="1621383" y="1967513"/>
              <a:ext cx="363522" cy="365373"/>
              <a:chOff x="-62150375" y="2297875"/>
              <a:chExt cx="314275" cy="315875"/>
            </a:xfrm>
          </p:grpSpPr>
          <p:sp>
            <p:nvSpPr>
              <p:cNvPr id="2239" name="Google Shape;2239;p35"/>
              <p:cNvSpPr/>
              <p:nvPr/>
            </p:nvSpPr>
            <p:spPr>
              <a:xfrm>
                <a:off x="-61994425" y="2297875"/>
                <a:ext cx="64600" cy="69925"/>
              </a:xfrm>
              <a:custGeom>
                <a:rect b="b" l="l" r="r" t="t"/>
                <a:pathLst>
                  <a:path extrusionOk="0" h="2797" w="2584">
                    <a:moveTo>
                      <a:pt x="1324" y="1"/>
                    </a:moveTo>
                    <a:cubicBezTo>
                      <a:pt x="1072" y="1"/>
                      <a:pt x="883" y="190"/>
                      <a:pt x="883" y="442"/>
                    </a:cubicBezTo>
                    <a:lnTo>
                      <a:pt x="883" y="1387"/>
                    </a:lnTo>
                    <a:lnTo>
                      <a:pt x="757" y="1261"/>
                    </a:lnTo>
                    <a:cubicBezTo>
                      <a:pt x="678" y="1182"/>
                      <a:pt x="568" y="1143"/>
                      <a:pt x="457" y="1143"/>
                    </a:cubicBezTo>
                    <a:cubicBezTo>
                      <a:pt x="347" y="1143"/>
                      <a:pt x="237" y="1182"/>
                      <a:pt x="158" y="1261"/>
                    </a:cubicBezTo>
                    <a:cubicBezTo>
                      <a:pt x="1" y="1419"/>
                      <a:pt x="1" y="1702"/>
                      <a:pt x="158" y="1860"/>
                    </a:cubicBezTo>
                    <a:lnTo>
                      <a:pt x="1009" y="2679"/>
                    </a:lnTo>
                    <a:cubicBezTo>
                      <a:pt x="1088" y="2758"/>
                      <a:pt x="1190" y="2797"/>
                      <a:pt x="1292" y="2797"/>
                    </a:cubicBezTo>
                    <a:cubicBezTo>
                      <a:pt x="1395" y="2797"/>
                      <a:pt x="1497" y="2758"/>
                      <a:pt x="1576" y="2679"/>
                    </a:cubicBezTo>
                    <a:lnTo>
                      <a:pt x="2426" y="1860"/>
                    </a:lnTo>
                    <a:cubicBezTo>
                      <a:pt x="2584" y="1702"/>
                      <a:pt x="2584" y="1419"/>
                      <a:pt x="2426" y="1261"/>
                    </a:cubicBezTo>
                    <a:cubicBezTo>
                      <a:pt x="2348" y="1182"/>
                      <a:pt x="2237" y="1143"/>
                      <a:pt x="2127" y="1143"/>
                    </a:cubicBezTo>
                    <a:cubicBezTo>
                      <a:pt x="2017" y="1143"/>
                      <a:pt x="1907" y="1182"/>
                      <a:pt x="1828" y="1261"/>
                    </a:cubicBezTo>
                    <a:lnTo>
                      <a:pt x="1702" y="1387"/>
                    </a:lnTo>
                    <a:lnTo>
                      <a:pt x="1702" y="442"/>
                    </a:lnTo>
                    <a:cubicBezTo>
                      <a:pt x="1733" y="190"/>
                      <a:pt x="1544" y="1"/>
                      <a:pt x="13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0" name="Google Shape;2240;p35"/>
              <p:cNvSpPr/>
              <p:nvPr/>
            </p:nvSpPr>
            <p:spPr>
              <a:xfrm>
                <a:off x="-62150375" y="2338050"/>
                <a:ext cx="314275" cy="275700"/>
              </a:xfrm>
              <a:custGeom>
                <a:rect b="b" l="l" r="r" t="t"/>
                <a:pathLst>
                  <a:path extrusionOk="0" h="11028" w="12571">
                    <a:moveTo>
                      <a:pt x="11752" y="2805"/>
                    </a:moveTo>
                    <a:lnTo>
                      <a:pt x="11059" y="6932"/>
                    </a:lnTo>
                    <a:lnTo>
                      <a:pt x="3970" y="6932"/>
                    </a:lnTo>
                    <a:lnTo>
                      <a:pt x="3183" y="2805"/>
                    </a:lnTo>
                    <a:close/>
                    <a:moveTo>
                      <a:pt x="5199" y="9421"/>
                    </a:moveTo>
                    <a:cubicBezTo>
                      <a:pt x="5388" y="9452"/>
                      <a:pt x="5514" y="9610"/>
                      <a:pt x="5514" y="9830"/>
                    </a:cubicBezTo>
                    <a:cubicBezTo>
                      <a:pt x="5514" y="10051"/>
                      <a:pt x="5293" y="10240"/>
                      <a:pt x="5073" y="10240"/>
                    </a:cubicBezTo>
                    <a:cubicBezTo>
                      <a:pt x="4821" y="10240"/>
                      <a:pt x="4663" y="10051"/>
                      <a:pt x="4663" y="9830"/>
                    </a:cubicBezTo>
                    <a:cubicBezTo>
                      <a:pt x="4663" y="9610"/>
                      <a:pt x="4789" y="9452"/>
                      <a:pt x="4978" y="9421"/>
                    </a:cubicBezTo>
                    <a:close/>
                    <a:moveTo>
                      <a:pt x="9830" y="9421"/>
                    </a:moveTo>
                    <a:cubicBezTo>
                      <a:pt x="10019" y="9452"/>
                      <a:pt x="10145" y="9610"/>
                      <a:pt x="10145" y="9830"/>
                    </a:cubicBezTo>
                    <a:cubicBezTo>
                      <a:pt x="10145" y="10051"/>
                      <a:pt x="9956" y="10240"/>
                      <a:pt x="9704" y="10240"/>
                    </a:cubicBezTo>
                    <a:cubicBezTo>
                      <a:pt x="9484" y="10240"/>
                      <a:pt x="9326" y="10051"/>
                      <a:pt x="9326" y="9830"/>
                    </a:cubicBezTo>
                    <a:cubicBezTo>
                      <a:pt x="9358" y="9610"/>
                      <a:pt x="9484" y="9452"/>
                      <a:pt x="9673" y="9421"/>
                    </a:cubicBezTo>
                    <a:close/>
                    <a:moveTo>
                      <a:pt x="284" y="1"/>
                    </a:moveTo>
                    <a:cubicBezTo>
                      <a:pt x="190" y="64"/>
                      <a:pt x="1" y="253"/>
                      <a:pt x="1" y="473"/>
                    </a:cubicBezTo>
                    <a:cubicBezTo>
                      <a:pt x="1" y="725"/>
                      <a:pt x="190" y="883"/>
                      <a:pt x="379" y="883"/>
                    </a:cubicBezTo>
                    <a:lnTo>
                      <a:pt x="1954" y="883"/>
                    </a:lnTo>
                    <a:lnTo>
                      <a:pt x="3151" y="7058"/>
                    </a:lnTo>
                    <a:cubicBezTo>
                      <a:pt x="2710" y="7247"/>
                      <a:pt x="2427" y="7688"/>
                      <a:pt x="2427" y="8192"/>
                    </a:cubicBezTo>
                    <a:cubicBezTo>
                      <a:pt x="2427" y="8885"/>
                      <a:pt x="2994" y="9421"/>
                      <a:pt x="3655" y="9421"/>
                    </a:cubicBezTo>
                    <a:lnTo>
                      <a:pt x="3844" y="9421"/>
                    </a:lnTo>
                    <a:cubicBezTo>
                      <a:pt x="3813" y="9547"/>
                      <a:pt x="3781" y="9704"/>
                      <a:pt x="3781" y="9830"/>
                    </a:cubicBezTo>
                    <a:cubicBezTo>
                      <a:pt x="3781" y="10492"/>
                      <a:pt x="4317" y="11027"/>
                      <a:pt x="5010" y="11027"/>
                    </a:cubicBezTo>
                    <a:cubicBezTo>
                      <a:pt x="5672" y="11027"/>
                      <a:pt x="6207" y="10492"/>
                      <a:pt x="6207" y="9830"/>
                    </a:cubicBezTo>
                    <a:cubicBezTo>
                      <a:pt x="6207" y="9673"/>
                      <a:pt x="6176" y="9547"/>
                      <a:pt x="6144" y="9421"/>
                    </a:cubicBezTo>
                    <a:lnTo>
                      <a:pt x="8475" y="9421"/>
                    </a:lnTo>
                    <a:cubicBezTo>
                      <a:pt x="8412" y="9547"/>
                      <a:pt x="8381" y="9704"/>
                      <a:pt x="8381" y="9830"/>
                    </a:cubicBezTo>
                    <a:cubicBezTo>
                      <a:pt x="8381" y="10492"/>
                      <a:pt x="8948" y="11027"/>
                      <a:pt x="9610" y="11027"/>
                    </a:cubicBezTo>
                    <a:cubicBezTo>
                      <a:pt x="10271" y="11027"/>
                      <a:pt x="10870" y="10492"/>
                      <a:pt x="10870" y="9830"/>
                    </a:cubicBezTo>
                    <a:cubicBezTo>
                      <a:pt x="10870" y="9673"/>
                      <a:pt x="10838" y="9547"/>
                      <a:pt x="10775" y="9421"/>
                    </a:cubicBezTo>
                    <a:lnTo>
                      <a:pt x="11405" y="9421"/>
                    </a:lnTo>
                    <a:cubicBezTo>
                      <a:pt x="11657" y="9421"/>
                      <a:pt x="11815" y="9231"/>
                      <a:pt x="11815" y="9042"/>
                    </a:cubicBezTo>
                    <a:cubicBezTo>
                      <a:pt x="11815" y="8822"/>
                      <a:pt x="11626" y="8601"/>
                      <a:pt x="11405" y="8601"/>
                    </a:cubicBezTo>
                    <a:lnTo>
                      <a:pt x="3529" y="8601"/>
                    </a:lnTo>
                    <a:cubicBezTo>
                      <a:pt x="3309" y="8601"/>
                      <a:pt x="3151" y="8412"/>
                      <a:pt x="3151" y="8160"/>
                    </a:cubicBezTo>
                    <a:cubicBezTo>
                      <a:pt x="3151" y="7940"/>
                      <a:pt x="3340" y="7719"/>
                      <a:pt x="3529" y="7719"/>
                    </a:cubicBezTo>
                    <a:lnTo>
                      <a:pt x="11311" y="7719"/>
                    </a:lnTo>
                    <a:cubicBezTo>
                      <a:pt x="11500" y="7719"/>
                      <a:pt x="11689" y="7562"/>
                      <a:pt x="11689" y="7373"/>
                    </a:cubicBezTo>
                    <a:lnTo>
                      <a:pt x="12508" y="2426"/>
                    </a:lnTo>
                    <a:cubicBezTo>
                      <a:pt x="12571" y="2174"/>
                      <a:pt x="12351" y="1954"/>
                      <a:pt x="12130" y="1954"/>
                    </a:cubicBezTo>
                    <a:lnTo>
                      <a:pt x="2899" y="1954"/>
                    </a:lnTo>
                    <a:lnTo>
                      <a:pt x="2584" y="379"/>
                    </a:lnTo>
                    <a:cubicBezTo>
                      <a:pt x="2553" y="158"/>
                      <a:pt x="2395" y="1"/>
                      <a:pt x="22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1" name="Google Shape;2241;p35"/>
              <p:cNvSpPr/>
              <p:nvPr/>
            </p:nvSpPr>
            <p:spPr>
              <a:xfrm>
                <a:off x="-61972375" y="2430200"/>
                <a:ext cx="20500" cy="60675"/>
              </a:xfrm>
              <a:custGeom>
                <a:rect b="b" l="l" r="r" t="t"/>
                <a:pathLst>
                  <a:path extrusionOk="0" h="2427" w="820">
                    <a:moveTo>
                      <a:pt x="442" y="1"/>
                    </a:moveTo>
                    <a:cubicBezTo>
                      <a:pt x="190" y="1"/>
                      <a:pt x="1" y="190"/>
                      <a:pt x="1" y="379"/>
                    </a:cubicBezTo>
                    <a:lnTo>
                      <a:pt x="1" y="2048"/>
                    </a:lnTo>
                    <a:cubicBezTo>
                      <a:pt x="32" y="2269"/>
                      <a:pt x="221" y="2427"/>
                      <a:pt x="442" y="2427"/>
                    </a:cubicBezTo>
                    <a:cubicBezTo>
                      <a:pt x="662" y="2427"/>
                      <a:pt x="820" y="2237"/>
                      <a:pt x="820" y="2048"/>
                    </a:cubicBezTo>
                    <a:lnTo>
                      <a:pt x="820" y="379"/>
                    </a:lnTo>
                    <a:cubicBezTo>
                      <a:pt x="820" y="158"/>
                      <a:pt x="631" y="1"/>
                      <a:pt x="4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2" name="Google Shape;2242;p35"/>
              <p:cNvSpPr/>
              <p:nvPr/>
            </p:nvSpPr>
            <p:spPr>
              <a:xfrm>
                <a:off x="-61909350" y="2430200"/>
                <a:ext cx="19700" cy="60675"/>
              </a:xfrm>
              <a:custGeom>
                <a:rect b="b" l="l" r="r" t="t"/>
                <a:pathLst>
                  <a:path extrusionOk="0" h="2427" w="788">
                    <a:moveTo>
                      <a:pt x="378" y="1"/>
                    </a:moveTo>
                    <a:cubicBezTo>
                      <a:pt x="189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189" y="2427"/>
                      <a:pt x="378" y="2427"/>
                    </a:cubicBezTo>
                    <a:cubicBezTo>
                      <a:pt x="630" y="2427"/>
                      <a:pt x="788" y="2237"/>
                      <a:pt x="788" y="2048"/>
                    </a:cubicBezTo>
                    <a:lnTo>
                      <a:pt x="788" y="379"/>
                    </a:lnTo>
                    <a:cubicBezTo>
                      <a:pt x="788" y="158"/>
                      <a:pt x="599" y="1"/>
                      <a:pt x="37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43" name="Google Shape;2243;p35"/>
              <p:cNvSpPr/>
              <p:nvPr/>
            </p:nvSpPr>
            <p:spPr>
              <a:xfrm>
                <a:off x="-62033800" y="2430200"/>
                <a:ext cx="21275" cy="60675"/>
              </a:xfrm>
              <a:custGeom>
                <a:rect b="b" l="l" r="r" t="t"/>
                <a:pathLst>
                  <a:path extrusionOk="0" h="2427" w="851">
                    <a:moveTo>
                      <a:pt x="410" y="1"/>
                    </a:moveTo>
                    <a:cubicBezTo>
                      <a:pt x="158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221" y="2427"/>
                      <a:pt x="410" y="2427"/>
                    </a:cubicBezTo>
                    <a:cubicBezTo>
                      <a:pt x="630" y="2427"/>
                      <a:pt x="851" y="2237"/>
                      <a:pt x="851" y="2048"/>
                    </a:cubicBezTo>
                    <a:lnTo>
                      <a:pt x="851" y="379"/>
                    </a:lnTo>
                    <a:cubicBezTo>
                      <a:pt x="851" y="158"/>
                      <a:pt x="630" y="1"/>
                      <a:pt x="4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2244" name="Google Shape;224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5200" y="1906000"/>
            <a:ext cx="515912" cy="48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5" name="Google Shape;224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5988" y="1906000"/>
            <a:ext cx="515912" cy="48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6" name="Google Shape;224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77788" y="1906000"/>
            <a:ext cx="515912" cy="48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7" name="Google Shape;224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49150" y="1827550"/>
            <a:ext cx="444550" cy="64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8" name="Google Shape;2248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69900" y="1827550"/>
            <a:ext cx="515900" cy="64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9" name="Google Shape;2249;p35"/>
          <p:cNvPicPr preferRelativeResize="0"/>
          <p:nvPr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4315988" y="1827550"/>
            <a:ext cx="515900" cy="64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0" name="Google Shape;2250;p35"/>
          <p:cNvPicPr preferRelativeResize="0"/>
          <p:nvPr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4351650" y="1827550"/>
            <a:ext cx="444550" cy="64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4" name="Shape 2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" name="Google Shape;2255;p36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Qubit vs bit</a:t>
            </a:r>
            <a:endParaRPr/>
          </a:p>
        </p:txBody>
      </p:sp>
      <p:graphicFrame>
        <p:nvGraphicFramePr>
          <p:cNvPr id="2256" name="Google Shape;2256;p36"/>
          <p:cNvGraphicFramePr/>
          <p:nvPr/>
        </p:nvGraphicFramePr>
        <p:xfrm>
          <a:off x="2762250" y="1405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{90628DB2-20B0-48F8-801D-4450323BB8BC}</a:tableStyleId>
              </a:tblPr>
              <a:tblGrid>
                <a:gridCol w="1809750"/>
                <a:gridCol w="1809750"/>
              </a:tblGrid>
              <a:tr h="536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qubit</a:t>
                      </a:r>
                      <a:endParaRPr sz="2000"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bit</a:t>
                      </a:r>
                      <a:endParaRPr sz="2000"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4"/>
                    </a:solidFill>
                  </a:tcPr>
                </a:tc>
              </a:tr>
              <a:tr h="536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6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6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16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6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16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65.536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6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32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4.294.967.296</a:t>
                      </a:r>
                      <a:endParaRPr sz="1600">
                        <a:solidFill>
                          <a:schemeClr val="dk2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0" name="Shape 2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61" name="Google Shape;2261;p37"/>
          <p:cNvCxnSpPr/>
          <p:nvPr/>
        </p:nvCxnSpPr>
        <p:spPr>
          <a:xfrm>
            <a:off x="2615200" y="1728975"/>
            <a:ext cx="1702800" cy="6201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262" name="Google Shape;2262;p37"/>
          <p:cNvCxnSpPr/>
          <p:nvPr/>
        </p:nvCxnSpPr>
        <p:spPr>
          <a:xfrm flipH="1">
            <a:off x="4839525" y="1720275"/>
            <a:ext cx="1702800" cy="6291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263" name="Google Shape;2263;p37"/>
          <p:cNvCxnSpPr/>
          <p:nvPr/>
        </p:nvCxnSpPr>
        <p:spPr>
          <a:xfrm flipH="1" rot="10800000">
            <a:off x="2615200" y="3610850"/>
            <a:ext cx="1702800" cy="5943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264" name="Google Shape;2264;p37"/>
          <p:cNvCxnSpPr/>
          <p:nvPr/>
        </p:nvCxnSpPr>
        <p:spPr>
          <a:xfrm rot="10800000">
            <a:off x="4839525" y="3610875"/>
            <a:ext cx="1702800" cy="5769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2265" name="Google Shape;2265;p37"/>
          <p:cNvSpPr txBox="1"/>
          <p:nvPr/>
        </p:nvSpPr>
        <p:spPr>
          <a:xfrm>
            <a:off x="598500" y="1926438"/>
            <a:ext cx="19386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Máquina com alto custo de  fabricação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6" name="Google Shape;2266;p37"/>
          <p:cNvSpPr txBox="1"/>
          <p:nvPr/>
        </p:nvSpPr>
        <p:spPr>
          <a:xfrm>
            <a:off x="720000" y="1546450"/>
            <a:ext cx="17517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valor</a:t>
            </a:r>
            <a:endParaRPr sz="24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267" name="Google Shape;2267;p37"/>
          <p:cNvSpPr txBox="1"/>
          <p:nvPr/>
        </p:nvSpPr>
        <p:spPr>
          <a:xfrm>
            <a:off x="598500" y="3862100"/>
            <a:ext cx="18732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Fragilidade do estado quântico dos qubits a pequenas interferências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8" name="Google Shape;2268;p37"/>
          <p:cNvSpPr txBox="1"/>
          <p:nvPr/>
        </p:nvSpPr>
        <p:spPr>
          <a:xfrm>
            <a:off x="720000" y="3381050"/>
            <a:ext cx="17517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delicadeza</a:t>
            </a:r>
            <a:endParaRPr sz="24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269" name="Google Shape;2269;p37"/>
          <p:cNvSpPr txBox="1"/>
          <p:nvPr/>
        </p:nvSpPr>
        <p:spPr>
          <a:xfrm>
            <a:off x="6670300" y="2027500"/>
            <a:ext cx="21294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Funcionamento em temperaturas próximas do zero absoluto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0" name="Google Shape;2270;p37"/>
          <p:cNvSpPr txBox="1"/>
          <p:nvPr/>
        </p:nvSpPr>
        <p:spPr>
          <a:xfrm>
            <a:off x="6670300" y="1546450"/>
            <a:ext cx="17517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temperatura</a:t>
            </a:r>
            <a:endParaRPr sz="24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271" name="Google Shape;2271;p37"/>
          <p:cNvSpPr txBox="1"/>
          <p:nvPr/>
        </p:nvSpPr>
        <p:spPr>
          <a:xfrm>
            <a:off x="6670300" y="3862100"/>
            <a:ext cx="2129400" cy="84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Menos confiabilidade devido a erros de cálculo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2" name="Google Shape;2272;p37"/>
          <p:cNvSpPr txBox="1"/>
          <p:nvPr/>
        </p:nvSpPr>
        <p:spPr>
          <a:xfrm>
            <a:off x="6670300" y="3381050"/>
            <a:ext cx="17517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erros</a:t>
            </a:r>
            <a:endParaRPr sz="24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2273" name="Google Shape;2273;p37"/>
          <p:cNvGrpSpPr/>
          <p:nvPr/>
        </p:nvGrpSpPr>
        <p:grpSpPr>
          <a:xfrm>
            <a:off x="5066669" y="3862094"/>
            <a:ext cx="306516" cy="358349"/>
            <a:chOff x="-48237000" y="2342650"/>
            <a:chExt cx="256800" cy="300225"/>
          </a:xfrm>
        </p:grpSpPr>
        <p:sp>
          <p:nvSpPr>
            <p:cNvPr id="2274" name="Google Shape;2274;p37"/>
            <p:cNvSpPr/>
            <p:nvPr/>
          </p:nvSpPr>
          <p:spPr>
            <a:xfrm>
              <a:off x="-48237000" y="2342650"/>
              <a:ext cx="256800" cy="300225"/>
            </a:xfrm>
            <a:custGeom>
              <a:rect b="b" l="l" r="r" t="t"/>
              <a:pathLst>
                <a:path extrusionOk="0" h="12009" w="10272">
                  <a:moveTo>
                    <a:pt x="4507" y="679"/>
                  </a:moveTo>
                  <a:cubicBezTo>
                    <a:pt x="4774" y="679"/>
                    <a:pt x="5048" y="706"/>
                    <a:pt x="5325" y="762"/>
                  </a:cubicBezTo>
                  <a:cubicBezTo>
                    <a:pt x="6774" y="1077"/>
                    <a:pt x="7940" y="2274"/>
                    <a:pt x="8255" y="3723"/>
                  </a:cubicBezTo>
                  <a:cubicBezTo>
                    <a:pt x="8381" y="4227"/>
                    <a:pt x="8381" y="4763"/>
                    <a:pt x="8318" y="5267"/>
                  </a:cubicBezTo>
                  <a:cubicBezTo>
                    <a:pt x="8318" y="5330"/>
                    <a:pt x="8318" y="5424"/>
                    <a:pt x="8350" y="5487"/>
                  </a:cubicBezTo>
                  <a:lnTo>
                    <a:pt x="9263" y="7220"/>
                  </a:lnTo>
                  <a:cubicBezTo>
                    <a:pt x="9389" y="7441"/>
                    <a:pt x="9232" y="7756"/>
                    <a:pt x="8980" y="7756"/>
                  </a:cubicBezTo>
                  <a:lnTo>
                    <a:pt x="8034" y="7756"/>
                  </a:lnTo>
                  <a:cubicBezTo>
                    <a:pt x="7845" y="7756"/>
                    <a:pt x="7688" y="7913"/>
                    <a:pt x="7688" y="8102"/>
                  </a:cubicBezTo>
                  <a:lnTo>
                    <a:pt x="7688" y="9867"/>
                  </a:lnTo>
                  <a:lnTo>
                    <a:pt x="5892" y="9867"/>
                  </a:lnTo>
                  <a:cubicBezTo>
                    <a:pt x="5703" y="9867"/>
                    <a:pt x="5546" y="10024"/>
                    <a:pt x="5546" y="10213"/>
                  </a:cubicBezTo>
                  <a:lnTo>
                    <a:pt x="5546" y="11284"/>
                  </a:lnTo>
                  <a:lnTo>
                    <a:pt x="2049" y="11284"/>
                  </a:lnTo>
                  <a:lnTo>
                    <a:pt x="2049" y="7693"/>
                  </a:lnTo>
                  <a:cubicBezTo>
                    <a:pt x="2049" y="7598"/>
                    <a:pt x="2017" y="7504"/>
                    <a:pt x="1923" y="7441"/>
                  </a:cubicBezTo>
                  <a:cubicBezTo>
                    <a:pt x="1103" y="6685"/>
                    <a:pt x="631" y="5645"/>
                    <a:pt x="631" y="4542"/>
                  </a:cubicBezTo>
                  <a:cubicBezTo>
                    <a:pt x="631" y="2387"/>
                    <a:pt x="2372" y="679"/>
                    <a:pt x="4507" y="679"/>
                  </a:cubicBezTo>
                  <a:close/>
                  <a:moveTo>
                    <a:pt x="4570" y="0"/>
                  </a:moveTo>
                  <a:cubicBezTo>
                    <a:pt x="2059" y="0"/>
                    <a:pt x="1" y="1999"/>
                    <a:pt x="1" y="4542"/>
                  </a:cubicBezTo>
                  <a:cubicBezTo>
                    <a:pt x="1" y="5802"/>
                    <a:pt x="505" y="7000"/>
                    <a:pt x="1418" y="7850"/>
                  </a:cubicBezTo>
                  <a:lnTo>
                    <a:pt x="1418" y="11631"/>
                  </a:lnTo>
                  <a:cubicBezTo>
                    <a:pt x="1418" y="11851"/>
                    <a:pt x="1576" y="12009"/>
                    <a:pt x="1765" y="12009"/>
                  </a:cubicBezTo>
                  <a:lnTo>
                    <a:pt x="5987" y="12009"/>
                  </a:lnTo>
                  <a:cubicBezTo>
                    <a:pt x="6176" y="12009"/>
                    <a:pt x="6333" y="11851"/>
                    <a:pt x="6333" y="11631"/>
                  </a:cubicBezTo>
                  <a:lnTo>
                    <a:pt x="6333" y="10591"/>
                  </a:lnTo>
                  <a:lnTo>
                    <a:pt x="8097" y="10591"/>
                  </a:lnTo>
                  <a:cubicBezTo>
                    <a:pt x="8287" y="10591"/>
                    <a:pt x="8444" y="10434"/>
                    <a:pt x="8444" y="10213"/>
                  </a:cubicBezTo>
                  <a:lnTo>
                    <a:pt x="8444" y="8449"/>
                  </a:lnTo>
                  <a:lnTo>
                    <a:pt x="9043" y="8449"/>
                  </a:lnTo>
                  <a:cubicBezTo>
                    <a:pt x="9799" y="8417"/>
                    <a:pt x="10271" y="7598"/>
                    <a:pt x="9925" y="6874"/>
                  </a:cubicBezTo>
                  <a:lnTo>
                    <a:pt x="9043" y="5267"/>
                  </a:lnTo>
                  <a:cubicBezTo>
                    <a:pt x="9137" y="4700"/>
                    <a:pt x="9137" y="4164"/>
                    <a:pt x="9011" y="3597"/>
                  </a:cubicBezTo>
                  <a:cubicBezTo>
                    <a:pt x="8665" y="1864"/>
                    <a:pt x="7247" y="510"/>
                    <a:pt x="5546" y="100"/>
                  </a:cubicBezTo>
                  <a:cubicBezTo>
                    <a:pt x="5215" y="33"/>
                    <a:pt x="4889" y="0"/>
                    <a:pt x="457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5" name="Google Shape;2275;p37"/>
            <p:cNvSpPr/>
            <p:nvPr/>
          </p:nvSpPr>
          <p:spPr>
            <a:xfrm>
              <a:off x="-48195250" y="2377425"/>
              <a:ext cx="144150" cy="140225"/>
            </a:xfrm>
            <a:custGeom>
              <a:rect b="b" l="l" r="r" t="t"/>
              <a:pathLst>
                <a:path extrusionOk="0" h="5609" w="5766">
                  <a:moveTo>
                    <a:pt x="3214" y="757"/>
                  </a:moveTo>
                  <a:lnTo>
                    <a:pt x="3214" y="883"/>
                  </a:lnTo>
                  <a:cubicBezTo>
                    <a:pt x="3214" y="1040"/>
                    <a:pt x="3277" y="1135"/>
                    <a:pt x="3435" y="1198"/>
                  </a:cubicBezTo>
                  <a:cubicBezTo>
                    <a:pt x="3624" y="1261"/>
                    <a:pt x="3844" y="1387"/>
                    <a:pt x="4002" y="1513"/>
                  </a:cubicBezTo>
                  <a:cubicBezTo>
                    <a:pt x="4061" y="1553"/>
                    <a:pt x="4146" y="1593"/>
                    <a:pt x="4233" y="1593"/>
                  </a:cubicBezTo>
                  <a:cubicBezTo>
                    <a:pt x="4283" y="1593"/>
                    <a:pt x="4333" y="1579"/>
                    <a:pt x="4380" y="1545"/>
                  </a:cubicBezTo>
                  <a:lnTo>
                    <a:pt x="4506" y="1482"/>
                  </a:lnTo>
                  <a:lnTo>
                    <a:pt x="4852" y="2049"/>
                  </a:lnTo>
                  <a:lnTo>
                    <a:pt x="4726" y="2143"/>
                  </a:lnTo>
                  <a:cubicBezTo>
                    <a:pt x="4632" y="2206"/>
                    <a:pt x="4537" y="2364"/>
                    <a:pt x="4569" y="2490"/>
                  </a:cubicBezTo>
                  <a:cubicBezTo>
                    <a:pt x="4632" y="2710"/>
                    <a:pt x="4632" y="2899"/>
                    <a:pt x="4569" y="3120"/>
                  </a:cubicBezTo>
                  <a:cubicBezTo>
                    <a:pt x="4537" y="3277"/>
                    <a:pt x="4632" y="3403"/>
                    <a:pt x="4726" y="3466"/>
                  </a:cubicBezTo>
                  <a:lnTo>
                    <a:pt x="4852" y="3561"/>
                  </a:lnTo>
                  <a:lnTo>
                    <a:pt x="4506" y="4159"/>
                  </a:lnTo>
                  <a:lnTo>
                    <a:pt x="4380" y="4065"/>
                  </a:lnTo>
                  <a:cubicBezTo>
                    <a:pt x="4323" y="4037"/>
                    <a:pt x="4260" y="4021"/>
                    <a:pt x="4199" y="4021"/>
                  </a:cubicBezTo>
                  <a:cubicBezTo>
                    <a:pt x="4125" y="4021"/>
                    <a:pt x="4054" y="4044"/>
                    <a:pt x="4002" y="4096"/>
                  </a:cubicBezTo>
                  <a:cubicBezTo>
                    <a:pt x="3844" y="4254"/>
                    <a:pt x="3624" y="4348"/>
                    <a:pt x="3435" y="4411"/>
                  </a:cubicBezTo>
                  <a:cubicBezTo>
                    <a:pt x="3277" y="4475"/>
                    <a:pt x="3214" y="4632"/>
                    <a:pt x="3214" y="4727"/>
                  </a:cubicBezTo>
                  <a:lnTo>
                    <a:pt x="3214" y="4853"/>
                  </a:lnTo>
                  <a:lnTo>
                    <a:pt x="2489" y="4853"/>
                  </a:lnTo>
                  <a:lnTo>
                    <a:pt x="2489" y="4727"/>
                  </a:lnTo>
                  <a:cubicBezTo>
                    <a:pt x="2489" y="4569"/>
                    <a:pt x="2426" y="4475"/>
                    <a:pt x="2269" y="4411"/>
                  </a:cubicBezTo>
                  <a:cubicBezTo>
                    <a:pt x="2048" y="4348"/>
                    <a:pt x="1859" y="4222"/>
                    <a:pt x="1702" y="4096"/>
                  </a:cubicBezTo>
                  <a:cubicBezTo>
                    <a:pt x="1622" y="4057"/>
                    <a:pt x="1530" y="4017"/>
                    <a:pt x="1449" y="4017"/>
                  </a:cubicBezTo>
                  <a:cubicBezTo>
                    <a:pt x="1402" y="4017"/>
                    <a:pt x="1358" y="4030"/>
                    <a:pt x="1324" y="4065"/>
                  </a:cubicBezTo>
                  <a:lnTo>
                    <a:pt x="1198" y="4159"/>
                  </a:lnTo>
                  <a:lnTo>
                    <a:pt x="851" y="3561"/>
                  </a:lnTo>
                  <a:lnTo>
                    <a:pt x="946" y="3466"/>
                  </a:lnTo>
                  <a:cubicBezTo>
                    <a:pt x="1072" y="3403"/>
                    <a:pt x="1166" y="3246"/>
                    <a:pt x="1103" y="3120"/>
                  </a:cubicBezTo>
                  <a:cubicBezTo>
                    <a:pt x="1072" y="2899"/>
                    <a:pt x="1072" y="2710"/>
                    <a:pt x="1103" y="2490"/>
                  </a:cubicBezTo>
                  <a:cubicBezTo>
                    <a:pt x="1166" y="2332"/>
                    <a:pt x="1072" y="2206"/>
                    <a:pt x="946" y="2143"/>
                  </a:cubicBezTo>
                  <a:lnTo>
                    <a:pt x="851" y="2049"/>
                  </a:lnTo>
                  <a:lnTo>
                    <a:pt x="1198" y="1482"/>
                  </a:lnTo>
                  <a:lnTo>
                    <a:pt x="1324" y="1545"/>
                  </a:lnTo>
                  <a:cubicBezTo>
                    <a:pt x="1366" y="1573"/>
                    <a:pt x="1421" y="1588"/>
                    <a:pt x="1481" y="1588"/>
                  </a:cubicBezTo>
                  <a:cubicBezTo>
                    <a:pt x="1553" y="1588"/>
                    <a:pt x="1632" y="1565"/>
                    <a:pt x="1702" y="1513"/>
                  </a:cubicBezTo>
                  <a:cubicBezTo>
                    <a:pt x="1859" y="1356"/>
                    <a:pt x="2048" y="1261"/>
                    <a:pt x="2269" y="1198"/>
                  </a:cubicBezTo>
                  <a:cubicBezTo>
                    <a:pt x="2426" y="1135"/>
                    <a:pt x="2489" y="977"/>
                    <a:pt x="2489" y="883"/>
                  </a:cubicBezTo>
                  <a:lnTo>
                    <a:pt x="2489" y="757"/>
                  </a:lnTo>
                  <a:close/>
                  <a:moveTo>
                    <a:pt x="2174" y="1"/>
                  </a:moveTo>
                  <a:cubicBezTo>
                    <a:pt x="1985" y="1"/>
                    <a:pt x="1828" y="158"/>
                    <a:pt x="1828" y="379"/>
                  </a:cubicBezTo>
                  <a:lnTo>
                    <a:pt x="1828" y="599"/>
                  </a:lnTo>
                  <a:cubicBezTo>
                    <a:pt x="1702" y="631"/>
                    <a:pt x="1576" y="725"/>
                    <a:pt x="1513" y="788"/>
                  </a:cubicBezTo>
                  <a:lnTo>
                    <a:pt x="1324" y="694"/>
                  </a:lnTo>
                  <a:cubicBezTo>
                    <a:pt x="1265" y="658"/>
                    <a:pt x="1192" y="641"/>
                    <a:pt x="1122" y="641"/>
                  </a:cubicBezTo>
                  <a:cubicBezTo>
                    <a:pt x="1004" y="641"/>
                    <a:pt x="890" y="690"/>
                    <a:pt x="851" y="788"/>
                  </a:cubicBezTo>
                  <a:lnTo>
                    <a:pt x="126" y="2017"/>
                  </a:lnTo>
                  <a:cubicBezTo>
                    <a:pt x="63" y="2175"/>
                    <a:pt x="95" y="2427"/>
                    <a:pt x="253" y="2490"/>
                  </a:cubicBezTo>
                  <a:lnTo>
                    <a:pt x="442" y="2616"/>
                  </a:lnTo>
                  <a:lnTo>
                    <a:pt x="442" y="2994"/>
                  </a:lnTo>
                  <a:lnTo>
                    <a:pt x="253" y="3120"/>
                  </a:lnTo>
                  <a:cubicBezTo>
                    <a:pt x="95" y="3214"/>
                    <a:pt x="0" y="3435"/>
                    <a:pt x="126" y="3592"/>
                  </a:cubicBezTo>
                  <a:lnTo>
                    <a:pt x="851" y="4821"/>
                  </a:lnTo>
                  <a:cubicBezTo>
                    <a:pt x="894" y="4928"/>
                    <a:pt x="1024" y="4991"/>
                    <a:pt x="1152" y="4991"/>
                  </a:cubicBezTo>
                  <a:cubicBezTo>
                    <a:pt x="1213" y="4991"/>
                    <a:pt x="1273" y="4977"/>
                    <a:pt x="1324" y="4947"/>
                  </a:cubicBezTo>
                  <a:lnTo>
                    <a:pt x="1513" y="4821"/>
                  </a:lnTo>
                  <a:cubicBezTo>
                    <a:pt x="1639" y="4884"/>
                    <a:pt x="1733" y="4979"/>
                    <a:pt x="1828" y="5010"/>
                  </a:cubicBezTo>
                  <a:lnTo>
                    <a:pt x="1828" y="5262"/>
                  </a:lnTo>
                  <a:cubicBezTo>
                    <a:pt x="1828" y="5451"/>
                    <a:pt x="1985" y="5609"/>
                    <a:pt x="2174" y="5609"/>
                  </a:cubicBezTo>
                  <a:lnTo>
                    <a:pt x="3592" y="5609"/>
                  </a:lnTo>
                  <a:cubicBezTo>
                    <a:pt x="3781" y="5609"/>
                    <a:pt x="3939" y="5451"/>
                    <a:pt x="3939" y="5262"/>
                  </a:cubicBezTo>
                  <a:lnTo>
                    <a:pt x="3939" y="5010"/>
                  </a:lnTo>
                  <a:cubicBezTo>
                    <a:pt x="4065" y="4979"/>
                    <a:pt x="4191" y="4884"/>
                    <a:pt x="4254" y="4821"/>
                  </a:cubicBezTo>
                  <a:lnTo>
                    <a:pt x="4474" y="4947"/>
                  </a:lnTo>
                  <a:cubicBezTo>
                    <a:pt x="4524" y="4967"/>
                    <a:pt x="4580" y="4978"/>
                    <a:pt x="4637" y="4978"/>
                  </a:cubicBezTo>
                  <a:cubicBezTo>
                    <a:pt x="4759" y="4978"/>
                    <a:pt x="4882" y="4929"/>
                    <a:pt x="4947" y="4821"/>
                  </a:cubicBezTo>
                  <a:lnTo>
                    <a:pt x="5640" y="3592"/>
                  </a:lnTo>
                  <a:cubicBezTo>
                    <a:pt x="5734" y="3435"/>
                    <a:pt x="5671" y="3214"/>
                    <a:pt x="5514" y="3120"/>
                  </a:cubicBezTo>
                  <a:lnTo>
                    <a:pt x="5325" y="2994"/>
                  </a:lnTo>
                  <a:lnTo>
                    <a:pt x="5325" y="2616"/>
                  </a:lnTo>
                  <a:lnTo>
                    <a:pt x="5514" y="2490"/>
                  </a:lnTo>
                  <a:cubicBezTo>
                    <a:pt x="5671" y="2427"/>
                    <a:pt x="5766" y="2206"/>
                    <a:pt x="5640" y="2017"/>
                  </a:cubicBezTo>
                  <a:lnTo>
                    <a:pt x="4947" y="788"/>
                  </a:lnTo>
                  <a:cubicBezTo>
                    <a:pt x="4887" y="689"/>
                    <a:pt x="4777" y="627"/>
                    <a:pt x="4664" y="627"/>
                  </a:cubicBezTo>
                  <a:cubicBezTo>
                    <a:pt x="4598" y="627"/>
                    <a:pt x="4532" y="648"/>
                    <a:pt x="4474" y="694"/>
                  </a:cubicBezTo>
                  <a:lnTo>
                    <a:pt x="4254" y="788"/>
                  </a:lnTo>
                  <a:cubicBezTo>
                    <a:pt x="4159" y="725"/>
                    <a:pt x="4033" y="631"/>
                    <a:pt x="3939" y="599"/>
                  </a:cubicBezTo>
                  <a:lnTo>
                    <a:pt x="3939" y="379"/>
                  </a:lnTo>
                  <a:cubicBezTo>
                    <a:pt x="3939" y="158"/>
                    <a:pt x="3781" y="1"/>
                    <a:pt x="359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6" name="Google Shape;2276;p37"/>
            <p:cNvSpPr/>
            <p:nvPr/>
          </p:nvSpPr>
          <p:spPr>
            <a:xfrm>
              <a:off x="-48150350" y="2422325"/>
              <a:ext cx="52775" cy="52800"/>
            </a:xfrm>
            <a:custGeom>
              <a:rect b="b" l="l" r="r" t="t"/>
              <a:pathLst>
                <a:path extrusionOk="0" h="2112" w="2111">
                  <a:moveTo>
                    <a:pt x="1040" y="662"/>
                  </a:moveTo>
                  <a:cubicBezTo>
                    <a:pt x="1260" y="662"/>
                    <a:pt x="1418" y="820"/>
                    <a:pt x="1418" y="1009"/>
                  </a:cubicBezTo>
                  <a:cubicBezTo>
                    <a:pt x="1418" y="1198"/>
                    <a:pt x="1260" y="1355"/>
                    <a:pt x="1040" y="1355"/>
                  </a:cubicBezTo>
                  <a:cubicBezTo>
                    <a:pt x="851" y="1355"/>
                    <a:pt x="693" y="1198"/>
                    <a:pt x="693" y="1009"/>
                  </a:cubicBezTo>
                  <a:cubicBezTo>
                    <a:pt x="693" y="820"/>
                    <a:pt x="851" y="662"/>
                    <a:pt x="1040" y="662"/>
                  </a:cubicBezTo>
                  <a:close/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639"/>
                    <a:pt x="473" y="2111"/>
                    <a:pt x="1040" y="2111"/>
                  </a:cubicBezTo>
                  <a:cubicBezTo>
                    <a:pt x="1639" y="2111"/>
                    <a:pt x="2111" y="1639"/>
                    <a:pt x="2111" y="1040"/>
                  </a:cubicBezTo>
                  <a:cubicBezTo>
                    <a:pt x="2111" y="473"/>
                    <a:pt x="1639" y="1"/>
                    <a:pt x="1040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77" name="Google Shape;2277;p37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LIMITAÇÕES</a:t>
            </a:r>
            <a:endParaRPr/>
          </a:p>
        </p:txBody>
      </p:sp>
      <p:grpSp>
        <p:nvGrpSpPr>
          <p:cNvPr id="2278" name="Google Shape;2278;p37"/>
          <p:cNvGrpSpPr/>
          <p:nvPr/>
        </p:nvGrpSpPr>
        <p:grpSpPr>
          <a:xfrm>
            <a:off x="4391422" y="3250750"/>
            <a:ext cx="359154" cy="360109"/>
            <a:chOff x="-44528075" y="1982825"/>
            <a:chExt cx="300900" cy="301700"/>
          </a:xfrm>
        </p:grpSpPr>
        <p:sp>
          <p:nvSpPr>
            <p:cNvPr id="2279" name="Google Shape;2279;p37"/>
            <p:cNvSpPr/>
            <p:nvPr/>
          </p:nvSpPr>
          <p:spPr>
            <a:xfrm>
              <a:off x="-44528075" y="1982825"/>
              <a:ext cx="300900" cy="301700"/>
            </a:xfrm>
            <a:custGeom>
              <a:rect b="b" l="l" r="r" t="t"/>
              <a:pathLst>
                <a:path extrusionOk="0" h="12068" w="12036">
                  <a:moveTo>
                    <a:pt x="9547" y="2175"/>
                  </a:moveTo>
                  <a:cubicBezTo>
                    <a:pt x="9736" y="2175"/>
                    <a:pt x="9893" y="2332"/>
                    <a:pt x="9893" y="2521"/>
                  </a:cubicBezTo>
                  <a:lnTo>
                    <a:pt x="9893" y="9547"/>
                  </a:lnTo>
                  <a:cubicBezTo>
                    <a:pt x="9893" y="9736"/>
                    <a:pt x="9736" y="9893"/>
                    <a:pt x="9547" y="9893"/>
                  </a:cubicBezTo>
                  <a:lnTo>
                    <a:pt x="2552" y="9893"/>
                  </a:lnTo>
                  <a:cubicBezTo>
                    <a:pt x="2332" y="9893"/>
                    <a:pt x="2206" y="9736"/>
                    <a:pt x="2206" y="9547"/>
                  </a:cubicBezTo>
                  <a:lnTo>
                    <a:pt x="2206" y="2521"/>
                  </a:lnTo>
                  <a:cubicBezTo>
                    <a:pt x="2206" y="2332"/>
                    <a:pt x="2332" y="2175"/>
                    <a:pt x="2552" y="2175"/>
                  </a:cubicBezTo>
                  <a:close/>
                  <a:moveTo>
                    <a:pt x="3183" y="1"/>
                  </a:moveTo>
                  <a:cubicBezTo>
                    <a:pt x="2994" y="1"/>
                    <a:pt x="2836" y="158"/>
                    <a:pt x="2836" y="347"/>
                  </a:cubicBezTo>
                  <a:lnTo>
                    <a:pt x="2836" y="1419"/>
                  </a:lnTo>
                  <a:lnTo>
                    <a:pt x="2458" y="1419"/>
                  </a:lnTo>
                  <a:cubicBezTo>
                    <a:pt x="1891" y="1419"/>
                    <a:pt x="1418" y="1891"/>
                    <a:pt x="1418" y="2490"/>
                  </a:cubicBezTo>
                  <a:lnTo>
                    <a:pt x="1418" y="2836"/>
                  </a:lnTo>
                  <a:lnTo>
                    <a:pt x="347" y="2836"/>
                  </a:lnTo>
                  <a:cubicBezTo>
                    <a:pt x="158" y="2836"/>
                    <a:pt x="1" y="2994"/>
                    <a:pt x="1" y="3183"/>
                  </a:cubicBezTo>
                  <a:cubicBezTo>
                    <a:pt x="1" y="3372"/>
                    <a:pt x="158" y="3529"/>
                    <a:pt x="347" y="3529"/>
                  </a:cubicBezTo>
                  <a:lnTo>
                    <a:pt x="1418" y="3529"/>
                  </a:lnTo>
                  <a:lnTo>
                    <a:pt x="1418" y="4254"/>
                  </a:lnTo>
                  <a:lnTo>
                    <a:pt x="347" y="4254"/>
                  </a:lnTo>
                  <a:cubicBezTo>
                    <a:pt x="158" y="4254"/>
                    <a:pt x="1" y="4412"/>
                    <a:pt x="1" y="4601"/>
                  </a:cubicBezTo>
                  <a:cubicBezTo>
                    <a:pt x="1" y="4821"/>
                    <a:pt x="158" y="4979"/>
                    <a:pt x="347" y="4979"/>
                  </a:cubicBezTo>
                  <a:lnTo>
                    <a:pt x="1418" y="4979"/>
                  </a:lnTo>
                  <a:lnTo>
                    <a:pt x="1418" y="5672"/>
                  </a:lnTo>
                  <a:lnTo>
                    <a:pt x="347" y="5672"/>
                  </a:lnTo>
                  <a:cubicBezTo>
                    <a:pt x="158" y="5672"/>
                    <a:pt x="1" y="5829"/>
                    <a:pt x="1" y="6018"/>
                  </a:cubicBezTo>
                  <a:cubicBezTo>
                    <a:pt x="1" y="6239"/>
                    <a:pt x="158" y="6396"/>
                    <a:pt x="347" y="6396"/>
                  </a:cubicBezTo>
                  <a:lnTo>
                    <a:pt x="1418" y="6396"/>
                  </a:lnTo>
                  <a:lnTo>
                    <a:pt x="1418" y="7090"/>
                  </a:lnTo>
                  <a:lnTo>
                    <a:pt x="347" y="7090"/>
                  </a:lnTo>
                  <a:cubicBezTo>
                    <a:pt x="158" y="7090"/>
                    <a:pt x="1" y="7247"/>
                    <a:pt x="1" y="7436"/>
                  </a:cubicBezTo>
                  <a:cubicBezTo>
                    <a:pt x="1" y="7657"/>
                    <a:pt x="158" y="7814"/>
                    <a:pt x="347" y="7814"/>
                  </a:cubicBezTo>
                  <a:lnTo>
                    <a:pt x="1418" y="7814"/>
                  </a:lnTo>
                  <a:lnTo>
                    <a:pt x="1418" y="8507"/>
                  </a:lnTo>
                  <a:lnTo>
                    <a:pt x="347" y="8507"/>
                  </a:lnTo>
                  <a:cubicBezTo>
                    <a:pt x="158" y="8507"/>
                    <a:pt x="1" y="8665"/>
                    <a:pt x="1" y="8854"/>
                  </a:cubicBezTo>
                  <a:cubicBezTo>
                    <a:pt x="1" y="9074"/>
                    <a:pt x="158" y="9232"/>
                    <a:pt x="347" y="9232"/>
                  </a:cubicBezTo>
                  <a:lnTo>
                    <a:pt x="1418" y="9232"/>
                  </a:lnTo>
                  <a:lnTo>
                    <a:pt x="1418" y="9578"/>
                  </a:lnTo>
                  <a:cubicBezTo>
                    <a:pt x="1418" y="10177"/>
                    <a:pt x="1891" y="10650"/>
                    <a:pt x="2458" y="10650"/>
                  </a:cubicBezTo>
                  <a:lnTo>
                    <a:pt x="2836" y="10650"/>
                  </a:lnTo>
                  <a:lnTo>
                    <a:pt x="2836" y="11689"/>
                  </a:lnTo>
                  <a:cubicBezTo>
                    <a:pt x="2836" y="11910"/>
                    <a:pt x="2994" y="12067"/>
                    <a:pt x="3183" y="12067"/>
                  </a:cubicBezTo>
                  <a:cubicBezTo>
                    <a:pt x="3372" y="12067"/>
                    <a:pt x="3529" y="11910"/>
                    <a:pt x="3529" y="11689"/>
                  </a:cubicBezTo>
                  <a:lnTo>
                    <a:pt x="3529" y="10555"/>
                  </a:lnTo>
                  <a:lnTo>
                    <a:pt x="4254" y="10555"/>
                  </a:lnTo>
                  <a:lnTo>
                    <a:pt x="4254" y="11626"/>
                  </a:lnTo>
                  <a:cubicBezTo>
                    <a:pt x="4254" y="11815"/>
                    <a:pt x="4411" y="11973"/>
                    <a:pt x="4600" y="11973"/>
                  </a:cubicBezTo>
                  <a:cubicBezTo>
                    <a:pt x="4789" y="11973"/>
                    <a:pt x="4947" y="11815"/>
                    <a:pt x="4947" y="11626"/>
                  </a:cubicBezTo>
                  <a:lnTo>
                    <a:pt x="4947" y="10555"/>
                  </a:lnTo>
                  <a:lnTo>
                    <a:pt x="5671" y="10555"/>
                  </a:lnTo>
                  <a:lnTo>
                    <a:pt x="5671" y="11626"/>
                  </a:lnTo>
                  <a:cubicBezTo>
                    <a:pt x="5671" y="11815"/>
                    <a:pt x="5829" y="11973"/>
                    <a:pt x="6018" y="11973"/>
                  </a:cubicBezTo>
                  <a:cubicBezTo>
                    <a:pt x="6207" y="11973"/>
                    <a:pt x="6365" y="11815"/>
                    <a:pt x="6365" y="11626"/>
                  </a:cubicBezTo>
                  <a:lnTo>
                    <a:pt x="6365" y="10555"/>
                  </a:lnTo>
                  <a:lnTo>
                    <a:pt x="7089" y="10555"/>
                  </a:lnTo>
                  <a:lnTo>
                    <a:pt x="7089" y="11626"/>
                  </a:lnTo>
                  <a:cubicBezTo>
                    <a:pt x="7089" y="11815"/>
                    <a:pt x="7247" y="11973"/>
                    <a:pt x="7436" y="11973"/>
                  </a:cubicBezTo>
                  <a:cubicBezTo>
                    <a:pt x="7625" y="11973"/>
                    <a:pt x="7782" y="11815"/>
                    <a:pt x="7782" y="11626"/>
                  </a:cubicBezTo>
                  <a:lnTo>
                    <a:pt x="7782" y="10555"/>
                  </a:lnTo>
                  <a:lnTo>
                    <a:pt x="8507" y="10555"/>
                  </a:lnTo>
                  <a:lnTo>
                    <a:pt x="8507" y="11626"/>
                  </a:lnTo>
                  <a:cubicBezTo>
                    <a:pt x="8507" y="11815"/>
                    <a:pt x="8664" y="11973"/>
                    <a:pt x="8853" y="11973"/>
                  </a:cubicBezTo>
                  <a:cubicBezTo>
                    <a:pt x="9042" y="11973"/>
                    <a:pt x="9200" y="11815"/>
                    <a:pt x="9200" y="11626"/>
                  </a:cubicBezTo>
                  <a:lnTo>
                    <a:pt x="9200" y="10555"/>
                  </a:lnTo>
                  <a:lnTo>
                    <a:pt x="9547" y="10555"/>
                  </a:lnTo>
                  <a:cubicBezTo>
                    <a:pt x="10145" y="10555"/>
                    <a:pt x="10618" y="10082"/>
                    <a:pt x="10618" y="9484"/>
                  </a:cubicBezTo>
                  <a:lnTo>
                    <a:pt x="10618" y="9137"/>
                  </a:lnTo>
                  <a:lnTo>
                    <a:pt x="11689" y="9137"/>
                  </a:lnTo>
                  <a:cubicBezTo>
                    <a:pt x="11878" y="9137"/>
                    <a:pt x="12035" y="8980"/>
                    <a:pt x="12035" y="8791"/>
                  </a:cubicBezTo>
                  <a:cubicBezTo>
                    <a:pt x="12035" y="8602"/>
                    <a:pt x="11878" y="8444"/>
                    <a:pt x="11689" y="8444"/>
                  </a:cubicBezTo>
                  <a:lnTo>
                    <a:pt x="10618" y="8444"/>
                  </a:lnTo>
                  <a:lnTo>
                    <a:pt x="10618" y="7720"/>
                  </a:lnTo>
                  <a:lnTo>
                    <a:pt x="11689" y="7720"/>
                  </a:lnTo>
                  <a:cubicBezTo>
                    <a:pt x="11878" y="7720"/>
                    <a:pt x="12035" y="7562"/>
                    <a:pt x="12035" y="7373"/>
                  </a:cubicBezTo>
                  <a:cubicBezTo>
                    <a:pt x="12035" y="7153"/>
                    <a:pt x="11878" y="6995"/>
                    <a:pt x="11689" y="6995"/>
                  </a:cubicBezTo>
                  <a:lnTo>
                    <a:pt x="10618" y="6995"/>
                  </a:lnTo>
                  <a:lnTo>
                    <a:pt x="10618" y="6302"/>
                  </a:lnTo>
                  <a:lnTo>
                    <a:pt x="11689" y="6302"/>
                  </a:lnTo>
                  <a:cubicBezTo>
                    <a:pt x="11878" y="6302"/>
                    <a:pt x="12035" y="6144"/>
                    <a:pt x="12035" y="5955"/>
                  </a:cubicBezTo>
                  <a:cubicBezTo>
                    <a:pt x="12035" y="5735"/>
                    <a:pt x="11878" y="5577"/>
                    <a:pt x="11689" y="5577"/>
                  </a:cubicBezTo>
                  <a:lnTo>
                    <a:pt x="10618" y="5577"/>
                  </a:lnTo>
                  <a:lnTo>
                    <a:pt x="10618" y="4884"/>
                  </a:lnTo>
                  <a:lnTo>
                    <a:pt x="11689" y="4884"/>
                  </a:lnTo>
                  <a:lnTo>
                    <a:pt x="11689" y="4979"/>
                  </a:lnTo>
                  <a:cubicBezTo>
                    <a:pt x="11878" y="4979"/>
                    <a:pt x="12035" y="4821"/>
                    <a:pt x="12035" y="4601"/>
                  </a:cubicBezTo>
                  <a:cubicBezTo>
                    <a:pt x="12035" y="4412"/>
                    <a:pt x="11878" y="4254"/>
                    <a:pt x="11689" y="4254"/>
                  </a:cubicBezTo>
                  <a:lnTo>
                    <a:pt x="10618" y="4254"/>
                  </a:lnTo>
                  <a:lnTo>
                    <a:pt x="10618" y="3529"/>
                  </a:lnTo>
                  <a:lnTo>
                    <a:pt x="11689" y="3529"/>
                  </a:lnTo>
                  <a:cubicBezTo>
                    <a:pt x="11878" y="3529"/>
                    <a:pt x="12035" y="3372"/>
                    <a:pt x="12035" y="3183"/>
                  </a:cubicBezTo>
                  <a:cubicBezTo>
                    <a:pt x="12035" y="2994"/>
                    <a:pt x="11878" y="2836"/>
                    <a:pt x="11689" y="2836"/>
                  </a:cubicBezTo>
                  <a:lnTo>
                    <a:pt x="10618" y="2836"/>
                  </a:lnTo>
                  <a:lnTo>
                    <a:pt x="10618" y="2490"/>
                  </a:lnTo>
                  <a:cubicBezTo>
                    <a:pt x="10618" y="1891"/>
                    <a:pt x="10145" y="1419"/>
                    <a:pt x="9547" y="1419"/>
                  </a:cubicBezTo>
                  <a:lnTo>
                    <a:pt x="9200" y="1419"/>
                  </a:lnTo>
                  <a:lnTo>
                    <a:pt x="9200" y="347"/>
                  </a:lnTo>
                  <a:cubicBezTo>
                    <a:pt x="9200" y="158"/>
                    <a:pt x="9042" y="1"/>
                    <a:pt x="8853" y="1"/>
                  </a:cubicBezTo>
                  <a:cubicBezTo>
                    <a:pt x="8664" y="1"/>
                    <a:pt x="8507" y="158"/>
                    <a:pt x="8507" y="347"/>
                  </a:cubicBezTo>
                  <a:lnTo>
                    <a:pt x="8507" y="1419"/>
                  </a:lnTo>
                  <a:lnTo>
                    <a:pt x="7782" y="1419"/>
                  </a:lnTo>
                  <a:lnTo>
                    <a:pt x="7782" y="347"/>
                  </a:lnTo>
                  <a:cubicBezTo>
                    <a:pt x="7782" y="158"/>
                    <a:pt x="7625" y="1"/>
                    <a:pt x="7436" y="1"/>
                  </a:cubicBezTo>
                  <a:cubicBezTo>
                    <a:pt x="7247" y="1"/>
                    <a:pt x="7089" y="158"/>
                    <a:pt x="7089" y="347"/>
                  </a:cubicBezTo>
                  <a:lnTo>
                    <a:pt x="7089" y="1419"/>
                  </a:lnTo>
                  <a:lnTo>
                    <a:pt x="6365" y="1419"/>
                  </a:lnTo>
                  <a:lnTo>
                    <a:pt x="6365" y="347"/>
                  </a:lnTo>
                  <a:cubicBezTo>
                    <a:pt x="6365" y="158"/>
                    <a:pt x="6207" y="1"/>
                    <a:pt x="6018" y="1"/>
                  </a:cubicBezTo>
                  <a:cubicBezTo>
                    <a:pt x="5829" y="1"/>
                    <a:pt x="5671" y="158"/>
                    <a:pt x="5671" y="347"/>
                  </a:cubicBezTo>
                  <a:lnTo>
                    <a:pt x="5671" y="1419"/>
                  </a:lnTo>
                  <a:lnTo>
                    <a:pt x="4947" y="1419"/>
                  </a:lnTo>
                  <a:lnTo>
                    <a:pt x="4947" y="347"/>
                  </a:lnTo>
                  <a:cubicBezTo>
                    <a:pt x="4947" y="158"/>
                    <a:pt x="4789" y="1"/>
                    <a:pt x="4600" y="1"/>
                  </a:cubicBezTo>
                  <a:cubicBezTo>
                    <a:pt x="4411" y="1"/>
                    <a:pt x="4254" y="158"/>
                    <a:pt x="4254" y="347"/>
                  </a:cubicBezTo>
                  <a:lnTo>
                    <a:pt x="4254" y="1419"/>
                  </a:lnTo>
                  <a:lnTo>
                    <a:pt x="3529" y="1419"/>
                  </a:lnTo>
                  <a:lnTo>
                    <a:pt x="3529" y="347"/>
                  </a:lnTo>
                  <a:cubicBezTo>
                    <a:pt x="3529" y="158"/>
                    <a:pt x="3372" y="1"/>
                    <a:pt x="318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0" name="Google Shape;2280;p37"/>
            <p:cNvSpPr/>
            <p:nvPr/>
          </p:nvSpPr>
          <p:spPr>
            <a:xfrm>
              <a:off x="-44455600" y="2053725"/>
              <a:ext cx="17350" cy="18125"/>
            </a:xfrm>
            <a:custGeom>
              <a:rect b="b" l="l" r="r" t="t"/>
              <a:pathLst>
                <a:path extrusionOk="0" h="725" w="694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67"/>
                    <a:pt x="158" y="725"/>
                    <a:pt x="347" y="725"/>
                  </a:cubicBezTo>
                  <a:cubicBezTo>
                    <a:pt x="536" y="725"/>
                    <a:pt x="693" y="567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1" name="Google Shape;2281;p37"/>
            <p:cNvSpPr/>
            <p:nvPr/>
          </p:nvSpPr>
          <p:spPr>
            <a:xfrm>
              <a:off x="-44455600" y="219470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2" name="Google Shape;2282;p37"/>
            <p:cNvSpPr/>
            <p:nvPr/>
          </p:nvSpPr>
          <p:spPr>
            <a:xfrm>
              <a:off x="-44314625" y="2194700"/>
              <a:ext cx="17350" cy="17350"/>
            </a:xfrm>
            <a:custGeom>
              <a:rect b="b" l="l" r="r" t="t"/>
              <a:pathLst>
                <a:path extrusionOk="0" h="694" w="694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4" y="536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3" name="Google Shape;2283;p37"/>
            <p:cNvSpPr/>
            <p:nvPr/>
          </p:nvSpPr>
          <p:spPr>
            <a:xfrm>
              <a:off x="-44314625" y="2053725"/>
              <a:ext cx="17350" cy="18125"/>
            </a:xfrm>
            <a:custGeom>
              <a:rect b="b" l="l" r="r" t="t"/>
              <a:pathLst>
                <a:path extrusionOk="0" h="725" w="694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725"/>
                    <a:pt x="347" y="725"/>
                  </a:cubicBezTo>
                  <a:cubicBezTo>
                    <a:pt x="536" y="725"/>
                    <a:pt x="694" y="536"/>
                    <a:pt x="694" y="347"/>
                  </a:cubicBezTo>
                  <a:cubicBezTo>
                    <a:pt x="694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4" name="Google Shape;2284;p37"/>
            <p:cNvSpPr/>
            <p:nvPr/>
          </p:nvSpPr>
          <p:spPr>
            <a:xfrm>
              <a:off x="-44447725" y="2062375"/>
              <a:ext cx="143350" cy="140225"/>
            </a:xfrm>
            <a:custGeom>
              <a:rect b="b" l="l" r="r" t="t"/>
              <a:pathLst>
                <a:path extrusionOk="0" h="5609" w="5734">
                  <a:moveTo>
                    <a:pt x="3182" y="757"/>
                  </a:moveTo>
                  <a:lnTo>
                    <a:pt x="3182" y="883"/>
                  </a:lnTo>
                  <a:cubicBezTo>
                    <a:pt x="3182" y="1041"/>
                    <a:pt x="3277" y="1167"/>
                    <a:pt x="3434" y="1198"/>
                  </a:cubicBezTo>
                  <a:cubicBezTo>
                    <a:pt x="3623" y="1261"/>
                    <a:pt x="3812" y="1387"/>
                    <a:pt x="3970" y="1513"/>
                  </a:cubicBezTo>
                  <a:cubicBezTo>
                    <a:pt x="4049" y="1553"/>
                    <a:pt x="4142" y="1593"/>
                    <a:pt x="4231" y="1593"/>
                  </a:cubicBezTo>
                  <a:cubicBezTo>
                    <a:pt x="4282" y="1593"/>
                    <a:pt x="4333" y="1579"/>
                    <a:pt x="4379" y="1545"/>
                  </a:cubicBezTo>
                  <a:lnTo>
                    <a:pt x="4505" y="1482"/>
                  </a:lnTo>
                  <a:lnTo>
                    <a:pt x="4852" y="2049"/>
                  </a:lnTo>
                  <a:lnTo>
                    <a:pt x="4726" y="2143"/>
                  </a:lnTo>
                  <a:cubicBezTo>
                    <a:pt x="4600" y="2206"/>
                    <a:pt x="4537" y="2364"/>
                    <a:pt x="4568" y="2490"/>
                  </a:cubicBezTo>
                  <a:cubicBezTo>
                    <a:pt x="4600" y="2710"/>
                    <a:pt x="4600" y="2899"/>
                    <a:pt x="4568" y="3120"/>
                  </a:cubicBezTo>
                  <a:cubicBezTo>
                    <a:pt x="4537" y="3277"/>
                    <a:pt x="4600" y="3403"/>
                    <a:pt x="4726" y="3466"/>
                  </a:cubicBezTo>
                  <a:lnTo>
                    <a:pt x="4852" y="3561"/>
                  </a:lnTo>
                  <a:lnTo>
                    <a:pt x="4505" y="4128"/>
                  </a:lnTo>
                  <a:lnTo>
                    <a:pt x="4379" y="4065"/>
                  </a:lnTo>
                  <a:cubicBezTo>
                    <a:pt x="4323" y="4037"/>
                    <a:pt x="4260" y="4021"/>
                    <a:pt x="4196" y="4021"/>
                  </a:cubicBezTo>
                  <a:cubicBezTo>
                    <a:pt x="4118" y="4021"/>
                    <a:pt x="4039" y="4044"/>
                    <a:pt x="3970" y="4097"/>
                  </a:cubicBezTo>
                  <a:cubicBezTo>
                    <a:pt x="3812" y="4254"/>
                    <a:pt x="3623" y="4349"/>
                    <a:pt x="3434" y="4412"/>
                  </a:cubicBezTo>
                  <a:cubicBezTo>
                    <a:pt x="3277" y="4475"/>
                    <a:pt x="3182" y="4632"/>
                    <a:pt x="3182" y="4727"/>
                  </a:cubicBezTo>
                  <a:lnTo>
                    <a:pt x="3182" y="4853"/>
                  </a:lnTo>
                  <a:lnTo>
                    <a:pt x="2489" y="4853"/>
                  </a:lnTo>
                  <a:lnTo>
                    <a:pt x="2489" y="4727"/>
                  </a:lnTo>
                  <a:cubicBezTo>
                    <a:pt x="2489" y="4569"/>
                    <a:pt x="2394" y="4475"/>
                    <a:pt x="2237" y="4412"/>
                  </a:cubicBezTo>
                  <a:cubicBezTo>
                    <a:pt x="2048" y="4349"/>
                    <a:pt x="1859" y="4223"/>
                    <a:pt x="1701" y="4097"/>
                  </a:cubicBezTo>
                  <a:cubicBezTo>
                    <a:pt x="1622" y="4057"/>
                    <a:pt x="1529" y="4017"/>
                    <a:pt x="1440" y="4017"/>
                  </a:cubicBezTo>
                  <a:cubicBezTo>
                    <a:pt x="1389" y="4017"/>
                    <a:pt x="1338" y="4030"/>
                    <a:pt x="1292" y="4065"/>
                  </a:cubicBezTo>
                  <a:lnTo>
                    <a:pt x="1166" y="4128"/>
                  </a:lnTo>
                  <a:lnTo>
                    <a:pt x="819" y="3561"/>
                  </a:lnTo>
                  <a:lnTo>
                    <a:pt x="945" y="3466"/>
                  </a:lnTo>
                  <a:cubicBezTo>
                    <a:pt x="1071" y="3403"/>
                    <a:pt x="1134" y="3246"/>
                    <a:pt x="1103" y="3120"/>
                  </a:cubicBezTo>
                  <a:cubicBezTo>
                    <a:pt x="1071" y="2899"/>
                    <a:pt x="1071" y="2710"/>
                    <a:pt x="1103" y="2490"/>
                  </a:cubicBezTo>
                  <a:cubicBezTo>
                    <a:pt x="1134" y="2332"/>
                    <a:pt x="1071" y="2206"/>
                    <a:pt x="945" y="2143"/>
                  </a:cubicBezTo>
                  <a:lnTo>
                    <a:pt x="819" y="2049"/>
                  </a:lnTo>
                  <a:lnTo>
                    <a:pt x="1166" y="1482"/>
                  </a:lnTo>
                  <a:lnTo>
                    <a:pt x="1292" y="1545"/>
                  </a:lnTo>
                  <a:cubicBezTo>
                    <a:pt x="1350" y="1589"/>
                    <a:pt x="1416" y="1612"/>
                    <a:pt x="1481" y="1612"/>
                  </a:cubicBezTo>
                  <a:cubicBezTo>
                    <a:pt x="1557" y="1612"/>
                    <a:pt x="1634" y="1581"/>
                    <a:pt x="1701" y="1513"/>
                  </a:cubicBezTo>
                  <a:cubicBezTo>
                    <a:pt x="1859" y="1356"/>
                    <a:pt x="2048" y="1261"/>
                    <a:pt x="2237" y="1198"/>
                  </a:cubicBezTo>
                  <a:cubicBezTo>
                    <a:pt x="2394" y="1167"/>
                    <a:pt x="2489" y="1009"/>
                    <a:pt x="2489" y="883"/>
                  </a:cubicBezTo>
                  <a:lnTo>
                    <a:pt x="2489" y="757"/>
                  </a:lnTo>
                  <a:close/>
                  <a:moveTo>
                    <a:pt x="2174" y="1"/>
                  </a:moveTo>
                  <a:cubicBezTo>
                    <a:pt x="1953" y="1"/>
                    <a:pt x="1796" y="158"/>
                    <a:pt x="1796" y="347"/>
                  </a:cubicBezTo>
                  <a:lnTo>
                    <a:pt x="1796" y="599"/>
                  </a:lnTo>
                  <a:cubicBezTo>
                    <a:pt x="1701" y="631"/>
                    <a:pt x="1575" y="726"/>
                    <a:pt x="1481" y="789"/>
                  </a:cubicBezTo>
                  <a:lnTo>
                    <a:pt x="1292" y="663"/>
                  </a:lnTo>
                  <a:cubicBezTo>
                    <a:pt x="1242" y="643"/>
                    <a:pt x="1186" y="632"/>
                    <a:pt x="1129" y="632"/>
                  </a:cubicBezTo>
                  <a:cubicBezTo>
                    <a:pt x="1007" y="632"/>
                    <a:pt x="884" y="681"/>
                    <a:pt x="819" y="789"/>
                  </a:cubicBezTo>
                  <a:lnTo>
                    <a:pt x="126" y="2017"/>
                  </a:lnTo>
                  <a:cubicBezTo>
                    <a:pt x="32" y="2175"/>
                    <a:pt x="63" y="2395"/>
                    <a:pt x="221" y="2490"/>
                  </a:cubicBezTo>
                  <a:lnTo>
                    <a:pt x="441" y="2616"/>
                  </a:lnTo>
                  <a:lnTo>
                    <a:pt x="441" y="2994"/>
                  </a:lnTo>
                  <a:lnTo>
                    <a:pt x="221" y="3120"/>
                  </a:lnTo>
                  <a:cubicBezTo>
                    <a:pt x="95" y="3183"/>
                    <a:pt x="0" y="3435"/>
                    <a:pt x="126" y="3592"/>
                  </a:cubicBezTo>
                  <a:lnTo>
                    <a:pt x="819" y="4821"/>
                  </a:lnTo>
                  <a:cubicBezTo>
                    <a:pt x="879" y="4921"/>
                    <a:pt x="989" y="4983"/>
                    <a:pt x="1102" y="4983"/>
                  </a:cubicBezTo>
                  <a:cubicBezTo>
                    <a:pt x="1168" y="4983"/>
                    <a:pt x="1234" y="4962"/>
                    <a:pt x="1292" y="4916"/>
                  </a:cubicBezTo>
                  <a:lnTo>
                    <a:pt x="1481" y="4821"/>
                  </a:lnTo>
                  <a:cubicBezTo>
                    <a:pt x="1607" y="4884"/>
                    <a:pt x="1733" y="4979"/>
                    <a:pt x="1796" y="5010"/>
                  </a:cubicBezTo>
                  <a:lnTo>
                    <a:pt x="1796" y="5231"/>
                  </a:lnTo>
                  <a:cubicBezTo>
                    <a:pt x="1796" y="5451"/>
                    <a:pt x="1953" y="5609"/>
                    <a:pt x="2174" y="5609"/>
                  </a:cubicBezTo>
                  <a:lnTo>
                    <a:pt x="3592" y="5609"/>
                  </a:lnTo>
                  <a:cubicBezTo>
                    <a:pt x="3781" y="5609"/>
                    <a:pt x="3938" y="5451"/>
                    <a:pt x="3938" y="5231"/>
                  </a:cubicBezTo>
                  <a:lnTo>
                    <a:pt x="3938" y="5010"/>
                  </a:lnTo>
                  <a:cubicBezTo>
                    <a:pt x="4064" y="4979"/>
                    <a:pt x="4159" y="4884"/>
                    <a:pt x="4253" y="4821"/>
                  </a:cubicBezTo>
                  <a:lnTo>
                    <a:pt x="4442" y="4916"/>
                  </a:lnTo>
                  <a:cubicBezTo>
                    <a:pt x="4501" y="4951"/>
                    <a:pt x="4574" y="4969"/>
                    <a:pt x="4644" y="4969"/>
                  </a:cubicBezTo>
                  <a:cubicBezTo>
                    <a:pt x="4762" y="4969"/>
                    <a:pt x="4875" y="4920"/>
                    <a:pt x="4915" y="4821"/>
                  </a:cubicBezTo>
                  <a:lnTo>
                    <a:pt x="5639" y="3592"/>
                  </a:lnTo>
                  <a:cubicBezTo>
                    <a:pt x="5702" y="3435"/>
                    <a:pt x="5671" y="3246"/>
                    <a:pt x="5513" y="3120"/>
                  </a:cubicBezTo>
                  <a:lnTo>
                    <a:pt x="5324" y="2994"/>
                  </a:lnTo>
                  <a:lnTo>
                    <a:pt x="5324" y="2616"/>
                  </a:lnTo>
                  <a:lnTo>
                    <a:pt x="5513" y="2490"/>
                  </a:lnTo>
                  <a:cubicBezTo>
                    <a:pt x="5671" y="2395"/>
                    <a:pt x="5734" y="2175"/>
                    <a:pt x="5639" y="2017"/>
                  </a:cubicBezTo>
                  <a:lnTo>
                    <a:pt x="4915" y="789"/>
                  </a:lnTo>
                  <a:cubicBezTo>
                    <a:pt x="4872" y="681"/>
                    <a:pt x="4742" y="618"/>
                    <a:pt x="4614" y="618"/>
                  </a:cubicBezTo>
                  <a:cubicBezTo>
                    <a:pt x="4553" y="618"/>
                    <a:pt x="4493" y="632"/>
                    <a:pt x="4442" y="663"/>
                  </a:cubicBezTo>
                  <a:lnTo>
                    <a:pt x="4253" y="789"/>
                  </a:lnTo>
                  <a:cubicBezTo>
                    <a:pt x="4127" y="726"/>
                    <a:pt x="4001" y="631"/>
                    <a:pt x="3938" y="599"/>
                  </a:cubicBezTo>
                  <a:lnTo>
                    <a:pt x="3938" y="347"/>
                  </a:lnTo>
                  <a:cubicBezTo>
                    <a:pt x="3938" y="158"/>
                    <a:pt x="3781" y="1"/>
                    <a:pt x="359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5" name="Google Shape;2285;p37"/>
            <p:cNvSpPr/>
            <p:nvPr/>
          </p:nvSpPr>
          <p:spPr>
            <a:xfrm>
              <a:off x="-44403625" y="2107275"/>
              <a:ext cx="53575" cy="52800"/>
            </a:xfrm>
            <a:custGeom>
              <a:rect b="b" l="l" r="r" t="t"/>
              <a:pathLst>
                <a:path extrusionOk="0" h="2112" w="2143">
                  <a:moveTo>
                    <a:pt x="1072" y="662"/>
                  </a:moveTo>
                  <a:cubicBezTo>
                    <a:pt x="1261" y="662"/>
                    <a:pt x="1418" y="820"/>
                    <a:pt x="1418" y="1009"/>
                  </a:cubicBezTo>
                  <a:cubicBezTo>
                    <a:pt x="1418" y="1198"/>
                    <a:pt x="1261" y="1355"/>
                    <a:pt x="1072" y="1355"/>
                  </a:cubicBezTo>
                  <a:cubicBezTo>
                    <a:pt x="882" y="1355"/>
                    <a:pt x="725" y="1198"/>
                    <a:pt x="725" y="1009"/>
                  </a:cubicBezTo>
                  <a:cubicBezTo>
                    <a:pt x="725" y="820"/>
                    <a:pt x="882" y="662"/>
                    <a:pt x="1072" y="662"/>
                  </a:cubicBezTo>
                  <a:close/>
                  <a:moveTo>
                    <a:pt x="1072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639"/>
                    <a:pt x="473" y="2112"/>
                    <a:pt x="1072" y="2112"/>
                  </a:cubicBezTo>
                  <a:cubicBezTo>
                    <a:pt x="1670" y="2112"/>
                    <a:pt x="2143" y="1639"/>
                    <a:pt x="2143" y="1040"/>
                  </a:cubicBezTo>
                  <a:cubicBezTo>
                    <a:pt x="2143" y="473"/>
                    <a:pt x="1670" y="1"/>
                    <a:pt x="107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86" name="Google Shape;2286;p37"/>
          <p:cNvGrpSpPr/>
          <p:nvPr/>
        </p:nvGrpSpPr>
        <p:grpSpPr>
          <a:xfrm>
            <a:off x="3808209" y="3856769"/>
            <a:ext cx="368987" cy="369016"/>
            <a:chOff x="-63252250" y="1930850"/>
            <a:chExt cx="319000" cy="319025"/>
          </a:xfrm>
        </p:grpSpPr>
        <p:sp>
          <p:nvSpPr>
            <p:cNvPr id="2287" name="Google Shape;2287;p37"/>
            <p:cNvSpPr/>
            <p:nvPr/>
          </p:nvSpPr>
          <p:spPr>
            <a:xfrm>
              <a:off x="-63252250" y="1930850"/>
              <a:ext cx="319000" cy="319025"/>
            </a:xfrm>
            <a:custGeom>
              <a:rect b="b" l="l" r="r" t="t"/>
              <a:pathLst>
                <a:path extrusionOk="0" h="12761" w="12760">
                  <a:moveTo>
                    <a:pt x="7026" y="914"/>
                  </a:moveTo>
                  <a:lnTo>
                    <a:pt x="7026" y="1954"/>
                  </a:lnTo>
                  <a:cubicBezTo>
                    <a:pt x="7026" y="2174"/>
                    <a:pt x="7120" y="2332"/>
                    <a:pt x="7341" y="2363"/>
                  </a:cubicBezTo>
                  <a:cubicBezTo>
                    <a:pt x="7813" y="2489"/>
                    <a:pt x="8286" y="2647"/>
                    <a:pt x="8664" y="2899"/>
                  </a:cubicBezTo>
                  <a:cubicBezTo>
                    <a:pt x="8733" y="2954"/>
                    <a:pt x="8820" y="2979"/>
                    <a:pt x="8905" y="2979"/>
                  </a:cubicBezTo>
                  <a:cubicBezTo>
                    <a:pt x="9012" y="2979"/>
                    <a:pt x="9115" y="2938"/>
                    <a:pt x="9168" y="2868"/>
                  </a:cubicBezTo>
                  <a:lnTo>
                    <a:pt x="9924" y="2111"/>
                  </a:lnTo>
                  <a:lnTo>
                    <a:pt x="10712" y="2899"/>
                  </a:lnTo>
                  <a:lnTo>
                    <a:pt x="9956" y="3655"/>
                  </a:lnTo>
                  <a:cubicBezTo>
                    <a:pt x="9861" y="3781"/>
                    <a:pt x="9798" y="4002"/>
                    <a:pt x="9924" y="4159"/>
                  </a:cubicBezTo>
                  <a:cubicBezTo>
                    <a:pt x="10208" y="4600"/>
                    <a:pt x="10397" y="5041"/>
                    <a:pt x="10460" y="5514"/>
                  </a:cubicBezTo>
                  <a:cubicBezTo>
                    <a:pt x="10523" y="5703"/>
                    <a:pt x="10680" y="5829"/>
                    <a:pt x="10869" y="5829"/>
                  </a:cubicBezTo>
                  <a:lnTo>
                    <a:pt x="11941" y="5829"/>
                  </a:lnTo>
                  <a:lnTo>
                    <a:pt x="11941" y="6932"/>
                  </a:lnTo>
                  <a:lnTo>
                    <a:pt x="10869" y="6932"/>
                  </a:lnTo>
                  <a:cubicBezTo>
                    <a:pt x="10680" y="6932"/>
                    <a:pt x="10523" y="7058"/>
                    <a:pt x="10460" y="7247"/>
                  </a:cubicBezTo>
                  <a:cubicBezTo>
                    <a:pt x="10365" y="7719"/>
                    <a:pt x="10208" y="8192"/>
                    <a:pt x="9924" y="8570"/>
                  </a:cubicBezTo>
                  <a:cubicBezTo>
                    <a:pt x="9798" y="8727"/>
                    <a:pt x="9861" y="8979"/>
                    <a:pt x="9956" y="9105"/>
                  </a:cubicBezTo>
                  <a:lnTo>
                    <a:pt x="10712" y="9830"/>
                  </a:lnTo>
                  <a:lnTo>
                    <a:pt x="9924" y="10618"/>
                  </a:lnTo>
                  <a:lnTo>
                    <a:pt x="9168" y="9893"/>
                  </a:lnTo>
                  <a:cubicBezTo>
                    <a:pt x="9111" y="9817"/>
                    <a:pt x="8996" y="9775"/>
                    <a:pt x="8879" y="9775"/>
                  </a:cubicBezTo>
                  <a:cubicBezTo>
                    <a:pt x="8803" y="9775"/>
                    <a:pt x="8726" y="9793"/>
                    <a:pt x="8664" y="9830"/>
                  </a:cubicBezTo>
                  <a:cubicBezTo>
                    <a:pt x="8223" y="10114"/>
                    <a:pt x="7813" y="10303"/>
                    <a:pt x="7341" y="10397"/>
                  </a:cubicBezTo>
                  <a:cubicBezTo>
                    <a:pt x="7120" y="10429"/>
                    <a:pt x="7026" y="10586"/>
                    <a:pt x="7026" y="10775"/>
                  </a:cubicBezTo>
                  <a:lnTo>
                    <a:pt x="7026" y="11846"/>
                  </a:lnTo>
                  <a:lnTo>
                    <a:pt x="5923" y="11846"/>
                  </a:lnTo>
                  <a:lnTo>
                    <a:pt x="5923" y="10775"/>
                  </a:lnTo>
                  <a:cubicBezTo>
                    <a:pt x="5923" y="10586"/>
                    <a:pt x="5797" y="10429"/>
                    <a:pt x="5577" y="10397"/>
                  </a:cubicBezTo>
                  <a:cubicBezTo>
                    <a:pt x="5135" y="10271"/>
                    <a:pt x="4663" y="10114"/>
                    <a:pt x="4253" y="9830"/>
                  </a:cubicBezTo>
                  <a:cubicBezTo>
                    <a:pt x="4191" y="9793"/>
                    <a:pt x="4119" y="9775"/>
                    <a:pt x="4047" y="9775"/>
                  </a:cubicBezTo>
                  <a:cubicBezTo>
                    <a:pt x="3937" y="9775"/>
                    <a:pt x="3826" y="9817"/>
                    <a:pt x="3749" y="9893"/>
                  </a:cubicBezTo>
                  <a:lnTo>
                    <a:pt x="2993" y="10618"/>
                  </a:lnTo>
                  <a:lnTo>
                    <a:pt x="2206" y="9830"/>
                  </a:lnTo>
                  <a:lnTo>
                    <a:pt x="2962" y="9105"/>
                  </a:lnTo>
                  <a:cubicBezTo>
                    <a:pt x="3088" y="8979"/>
                    <a:pt x="3119" y="8727"/>
                    <a:pt x="2993" y="8570"/>
                  </a:cubicBezTo>
                  <a:cubicBezTo>
                    <a:pt x="2710" y="8160"/>
                    <a:pt x="2521" y="7719"/>
                    <a:pt x="2458" y="7247"/>
                  </a:cubicBezTo>
                  <a:cubicBezTo>
                    <a:pt x="2395" y="7058"/>
                    <a:pt x="2237" y="6932"/>
                    <a:pt x="2048" y="6932"/>
                  </a:cubicBezTo>
                  <a:lnTo>
                    <a:pt x="977" y="6932"/>
                  </a:lnTo>
                  <a:lnTo>
                    <a:pt x="977" y="5829"/>
                  </a:lnTo>
                  <a:lnTo>
                    <a:pt x="2048" y="5829"/>
                  </a:lnTo>
                  <a:cubicBezTo>
                    <a:pt x="2237" y="5829"/>
                    <a:pt x="2395" y="5703"/>
                    <a:pt x="2458" y="5514"/>
                  </a:cubicBezTo>
                  <a:cubicBezTo>
                    <a:pt x="2552" y="5041"/>
                    <a:pt x="2710" y="4569"/>
                    <a:pt x="2993" y="4159"/>
                  </a:cubicBezTo>
                  <a:cubicBezTo>
                    <a:pt x="3119" y="4002"/>
                    <a:pt x="3088" y="3781"/>
                    <a:pt x="2962" y="3655"/>
                  </a:cubicBezTo>
                  <a:lnTo>
                    <a:pt x="2206" y="2899"/>
                  </a:lnTo>
                  <a:lnTo>
                    <a:pt x="2993" y="2111"/>
                  </a:lnTo>
                  <a:lnTo>
                    <a:pt x="3749" y="2868"/>
                  </a:lnTo>
                  <a:cubicBezTo>
                    <a:pt x="3820" y="2938"/>
                    <a:pt x="3921" y="2979"/>
                    <a:pt x="4023" y="2979"/>
                  </a:cubicBezTo>
                  <a:cubicBezTo>
                    <a:pt x="4103" y="2979"/>
                    <a:pt x="4184" y="2954"/>
                    <a:pt x="4253" y="2899"/>
                  </a:cubicBezTo>
                  <a:cubicBezTo>
                    <a:pt x="4694" y="2647"/>
                    <a:pt x="5135" y="2426"/>
                    <a:pt x="5577" y="2363"/>
                  </a:cubicBezTo>
                  <a:cubicBezTo>
                    <a:pt x="5797" y="2332"/>
                    <a:pt x="5923" y="2174"/>
                    <a:pt x="5923" y="1954"/>
                  </a:cubicBezTo>
                  <a:lnTo>
                    <a:pt x="5923" y="914"/>
                  </a:lnTo>
                  <a:close/>
                  <a:moveTo>
                    <a:pt x="5829" y="1"/>
                  </a:moveTo>
                  <a:cubicBezTo>
                    <a:pt x="5356" y="1"/>
                    <a:pt x="5009" y="347"/>
                    <a:pt x="5009" y="820"/>
                  </a:cubicBezTo>
                  <a:lnTo>
                    <a:pt x="5009" y="1576"/>
                  </a:lnTo>
                  <a:cubicBezTo>
                    <a:pt x="4631" y="1702"/>
                    <a:pt x="4285" y="1796"/>
                    <a:pt x="3970" y="2017"/>
                  </a:cubicBezTo>
                  <a:lnTo>
                    <a:pt x="3466" y="1481"/>
                  </a:lnTo>
                  <a:cubicBezTo>
                    <a:pt x="3308" y="1324"/>
                    <a:pt x="3103" y="1245"/>
                    <a:pt x="2891" y="1245"/>
                  </a:cubicBezTo>
                  <a:cubicBezTo>
                    <a:pt x="2678" y="1245"/>
                    <a:pt x="2458" y="1324"/>
                    <a:pt x="2269" y="1481"/>
                  </a:cubicBezTo>
                  <a:lnTo>
                    <a:pt x="1481" y="2269"/>
                  </a:lnTo>
                  <a:cubicBezTo>
                    <a:pt x="1166" y="2584"/>
                    <a:pt x="1166" y="3120"/>
                    <a:pt x="1481" y="3466"/>
                  </a:cubicBezTo>
                  <a:lnTo>
                    <a:pt x="2017" y="3970"/>
                  </a:lnTo>
                  <a:cubicBezTo>
                    <a:pt x="1796" y="4285"/>
                    <a:pt x="1701" y="4632"/>
                    <a:pt x="1575" y="5010"/>
                  </a:cubicBezTo>
                  <a:lnTo>
                    <a:pt x="819" y="5010"/>
                  </a:lnTo>
                  <a:cubicBezTo>
                    <a:pt x="347" y="5010"/>
                    <a:pt x="0" y="5356"/>
                    <a:pt x="0" y="5829"/>
                  </a:cubicBezTo>
                  <a:lnTo>
                    <a:pt x="0" y="6932"/>
                  </a:lnTo>
                  <a:cubicBezTo>
                    <a:pt x="0" y="7404"/>
                    <a:pt x="347" y="7751"/>
                    <a:pt x="819" y="7751"/>
                  </a:cubicBezTo>
                  <a:lnTo>
                    <a:pt x="1575" y="7751"/>
                  </a:lnTo>
                  <a:cubicBezTo>
                    <a:pt x="1701" y="8097"/>
                    <a:pt x="1796" y="8475"/>
                    <a:pt x="2017" y="8759"/>
                  </a:cubicBezTo>
                  <a:lnTo>
                    <a:pt x="1481" y="9295"/>
                  </a:lnTo>
                  <a:cubicBezTo>
                    <a:pt x="1166" y="9610"/>
                    <a:pt x="1166" y="10114"/>
                    <a:pt x="1481" y="10460"/>
                  </a:cubicBezTo>
                  <a:lnTo>
                    <a:pt x="2269" y="11248"/>
                  </a:lnTo>
                  <a:cubicBezTo>
                    <a:pt x="2426" y="11405"/>
                    <a:pt x="2639" y="11484"/>
                    <a:pt x="2855" y="11484"/>
                  </a:cubicBezTo>
                  <a:cubicBezTo>
                    <a:pt x="3072" y="11484"/>
                    <a:pt x="3292" y="11405"/>
                    <a:pt x="3466" y="11248"/>
                  </a:cubicBezTo>
                  <a:lnTo>
                    <a:pt x="3970" y="10744"/>
                  </a:lnTo>
                  <a:cubicBezTo>
                    <a:pt x="4285" y="10933"/>
                    <a:pt x="4631" y="11059"/>
                    <a:pt x="5009" y="11185"/>
                  </a:cubicBezTo>
                  <a:lnTo>
                    <a:pt x="5009" y="11909"/>
                  </a:lnTo>
                  <a:cubicBezTo>
                    <a:pt x="5009" y="12382"/>
                    <a:pt x="5356" y="12760"/>
                    <a:pt x="5829" y="12760"/>
                  </a:cubicBezTo>
                  <a:lnTo>
                    <a:pt x="6931" y="12760"/>
                  </a:lnTo>
                  <a:cubicBezTo>
                    <a:pt x="7404" y="12760"/>
                    <a:pt x="7750" y="12382"/>
                    <a:pt x="7750" y="11909"/>
                  </a:cubicBezTo>
                  <a:lnTo>
                    <a:pt x="7750" y="11185"/>
                  </a:lnTo>
                  <a:cubicBezTo>
                    <a:pt x="8097" y="11059"/>
                    <a:pt x="8475" y="10933"/>
                    <a:pt x="8790" y="10744"/>
                  </a:cubicBezTo>
                  <a:lnTo>
                    <a:pt x="9294" y="11248"/>
                  </a:lnTo>
                  <a:cubicBezTo>
                    <a:pt x="9452" y="11405"/>
                    <a:pt x="9656" y="11484"/>
                    <a:pt x="9865" y="11484"/>
                  </a:cubicBezTo>
                  <a:cubicBezTo>
                    <a:pt x="10074" y="11484"/>
                    <a:pt x="10287" y="11405"/>
                    <a:pt x="10460" y="11248"/>
                  </a:cubicBezTo>
                  <a:lnTo>
                    <a:pt x="11247" y="10460"/>
                  </a:lnTo>
                  <a:cubicBezTo>
                    <a:pt x="11563" y="10145"/>
                    <a:pt x="11563" y="9641"/>
                    <a:pt x="11247" y="9295"/>
                  </a:cubicBezTo>
                  <a:lnTo>
                    <a:pt x="10743" y="8759"/>
                  </a:lnTo>
                  <a:cubicBezTo>
                    <a:pt x="10932" y="8444"/>
                    <a:pt x="11058" y="8097"/>
                    <a:pt x="11184" y="7751"/>
                  </a:cubicBezTo>
                  <a:lnTo>
                    <a:pt x="11941" y="7751"/>
                  </a:lnTo>
                  <a:cubicBezTo>
                    <a:pt x="12413" y="7751"/>
                    <a:pt x="12760" y="7404"/>
                    <a:pt x="12760" y="6932"/>
                  </a:cubicBezTo>
                  <a:lnTo>
                    <a:pt x="12760" y="5829"/>
                  </a:lnTo>
                  <a:cubicBezTo>
                    <a:pt x="12760" y="5356"/>
                    <a:pt x="12350" y="5010"/>
                    <a:pt x="11941" y="5010"/>
                  </a:cubicBezTo>
                  <a:lnTo>
                    <a:pt x="11184" y="5010"/>
                  </a:lnTo>
                  <a:cubicBezTo>
                    <a:pt x="11058" y="4632"/>
                    <a:pt x="10932" y="4285"/>
                    <a:pt x="10743" y="3970"/>
                  </a:cubicBezTo>
                  <a:lnTo>
                    <a:pt x="11247" y="3466"/>
                  </a:lnTo>
                  <a:cubicBezTo>
                    <a:pt x="11563" y="3151"/>
                    <a:pt x="11563" y="2647"/>
                    <a:pt x="11247" y="2269"/>
                  </a:cubicBezTo>
                  <a:lnTo>
                    <a:pt x="10460" y="1481"/>
                  </a:lnTo>
                  <a:cubicBezTo>
                    <a:pt x="10302" y="1324"/>
                    <a:pt x="10098" y="1245"/>
                    <a:pt x="9889" y="1245"/>
                  </a:cubicBezTo>
                  <a:cubicBezTo>
                    <a:pt x="9680" y="1245"/>
                    <a:pt x="9467" y="1324"/>
                    <a:pt x="9294" y="1481"/>
                  </a:cubicBezTo>
                  <a:lnTo>
                    <a:pt x="8790" y="2017"/>
                  </a:lnTo>
                  <a:cubicBezTo>
                    <a:pt x="8475" y="1796"/>
                    <a:pt x="8097" y="1702"/>
                    <a:pt x="7750" y="1576"/>
                  </a:cubicBezTo>
                  <a:lnTo>
                    <a:pt x="7750" y="820"/>
                  </a:lnTo>
                  <a:cubicBezTo>
                    <a:pt x="7750" y="347"/>
                    <a:pt x="7404" y="1"/>
                    <a:pt x="693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8" name="Google Shape;2288;p37"/>
            <p:cNvSpPr/>
            <p:nvPr/>
          </p:nvSpPr>
          <p:spPr>
            <a:xfrm>
              <a:off x="-63160900" y="2021425"/>
              <a:ext cx="137850" cy="137850"/>
            </a:xfrm>
            <a:custGeom>
              <a:rect b="b" l="l" r="r" t="t"/>
              <a:pathLst>
                <a:path extrusionOk="0" h="5514" w="5514">
                  <a:moveTo>
                    <a:pt x="2773" y="820"/>
                  </a:moveTo>
                  <a:cubicBezTo>
                    <a:pt x="3813" y="820"/>
                    <a:pt x="4695" y="1702"/>
                    <a:pt x="4695" y="2742"/>
                  </a:cubicBezTo>
                  <a:cubicBezTo>
                    <a:pt x="4695" y="3813"/>
                    <a:pt x="3813" y="4695"/>
                    <a:pt x="2773" y="4695"/>
                  </a:cubicBezTo>
                  <a:cubicBezTo>
                    <a:pt x="1702" y="4695"/>
                    <a:pt x="820" y="3813"/>
                    <a:pt x="820" y="2742"/>
                  </a:cubicBezTo>
                  <a:cubicBezTo>
                    <a:pt x="820" y="1702"/>
                    <a:pt x="1702" y="820"/>
                    <a:pt x="2773" y="820"/>
                  </a:cubicBezTo>
                  <a:close/>
                  <a:moveTo>
                    <a:pt x="2773" y="1"/>
                  </a:moveTo>
                  <a:cubicBezTo>
                    <a:pt x="1229" y="1"/>
                    <a:pt x="1" y="1198"/>
                    <a:pt x="1" y="2742"/>
                  </a:cubicBezTo>
                  <a:cubicBezTo>
                    <a:pt x="1" y="4285"/>
                    <a:pt x="1229" y="5514"/>
                    <a:pt x="2773" y="5514"/>
                  </a:cubicBezTo>
                  <a:cubicBezTo>
                    <a:pt x="4285" y="5514"/>
                    <a:pt x="5514" y="4285"/>
                    <a:pt x="5514" y="2742"/>
                  </a:cubicBezTo>
                  <a:cubicBezTo>
                    <a:pt x="5514" y="1229"/>
                    <a:pt x="4254" y="1"/>
                    <a:pt x="277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89" name="Google Shape;2289;p37"/>
          <p:cNvSpPr/>
          <p:nvPr/>
        </p:nvSpPr>
        <p:spPr>
          <a:xfrm>
            <a:off x="5040823" y="2800548"/>
            <a:ext cx="358199" cy="359154"/>
          </a:xfrm>
          <a:custGeom>
            <a:rect b="b" l="l" r="r" t="t"/>
            <a:pathLst>
              <a:path extrusionOk="0" h="12036" w="12004">
                <a:moveTo>
                  <a:pt x="10933" y="4947"/>
                </a:moveTo>
                <a:cubicBezTo>
                  <a:pt x="11122" y="4947"/>
                  <a:pt x="11279" y="5104"/>
                  <a:pt x="11279" y="5293"/>
                </a:cubicBezTo>
                <a:lnTo>
                  <a:pt x="11279" y="5671"/>
                </a:lnTo>
                <a:lnTo>
                  <a:pt x="7782" y="5671"/>
                </a:lnTo>
                <a:lnTo>
                  <a:pt x="7782" y="5293"/>
                </a:lnTo>
                <a:cubicBezTo>
                  <a:pt x="7782" y="5104"/>
                  <a:pt x="7940" y="4947"/>
                  <a:pt x="8129" y="4947"/>
                </a:cubicBezTo>
                <a:close/>
                <a:moveTo>
                  <a:pt x="9547" y="694"/>
                </a:moveTo>
                <a:cubicBezTo>
                  <a:pt x="9736" y="694"/>
                  <a:pt x="9893" y="851"/>
                  <a:pt x="9893" y="1040"/>
                </a:cubicBezTo>
                <a:lnTo>
                  <a:pt x="9893" y="4254"/>
                </a:lnTo>
                <a:lnTo>
                  <a:pt x="8129" y="4254"/>
                </a:lnTo>
                <a:cubicBezTo>
                  <a:pt x="7530" y="4254"/>
                  <a:pt x="7058" y="4726"/>
                  <a:pt x="7058" y="5293"/>
                </a:cubicBezTo>
                <a:lnTo>
                  <a:pt x="7058" y="6365"/>
                </a:lnTo>
                <a:lnTo>
                  <a:pt x="694" y="6365"/>
                </a:lnTo>
                <a:lnTo>
                  <a:pt x="694" y="1040"/>
                </a:lnTo>
                <a:cubicBezTo>
                  <a:pt x="725" y="851"/>
                  <a:pt x="883" y="694"/>
                  <a:pt x="1072" y="694"/>
                </a:cubicBezTo>
                <a:close/>
                <a:moveTo>
                  <a:pt x="7121" y="7026"/>
                </a:moveTo>
                <a:lnTo>
                  <a:pt x="7121" y="7751"/>
                </a:lnTo>
                <a:lnTo>
                  <a:pt x="1072" y="7751"/>
                </a:lnTo>
                <a:cubicBezTo>
                  <a:pt x="883" y="7751"/>
                  <a:pt x="725" y="7593"/>
                  <a:pt x="725" y="7404"/>
                </a:cubicBezTo>
                <a:lnTo>
                  <a:pt x="725" y="7026"/>
                </a:lnTo>
                <a:close/>
                <a:moveTo>
                  <a:pt x="5703" y="8444"/>
                </a:moveTo>
                <a:lnTo>
                  <a:pt x="5703" y="9168"/>
                </a:lnTo>
                <a:lnTo>
                  <a:pt x="4947" y="9168"/>
                </a:lnTo>
                <a:lnTo>
                  <a:pt x="4947" y="8444"/>
                </a:lnTo>
                <a:close/>
                <a:moveTo>
                  <a:pt x="7089" y="8444"/>
                </a:moveTo>
                <a:lnTo>
                  <a:pt x="7089" y="9168"/>
                </a:lnTo>
                <a:lnTo>
                  <a:pt x="6365" y="9168"/>
                </a:lnTo>
                <a:lnTo>
                  <a:pt x="6365" y="8444"/>
                </a:lnTo>
                <a:close/>
                <a:moveTo>
                  <a:pt x="11279" y="6333"/>
                </a:moveTo>
                <a:lnTo>
                  <a:pt x="11279" y="9830"/>
                </a:lnTo>
                <a:lnTo>
                  <a:pt x="7782" y="9830"/>
                </a:lnTo>
                <a:lnTo>
                  <a:pt x="7782" y="6333"/>
                </a:lnTo>
                <a:close/>
                <a:moveTo>
                  <a:pt x="11279" y="10523"/>
                </a:moveTo>
                <a:lnTo>
                  <a:pt x="11279" y="10901"/>
                </a:lnTo>
                <a:cubicBezTo>
                  <a:pt x="11279" y="11090"/>
                  <a:pt x="11122" y="11248"/>
                  <a:pt x="10933" y="11248"/>
                </a:cubicBezTo>
                <a:lnTo>
                  <a:pt x="8129" y="11248"/>
                </a:lnTo>
                <a:cubicBezTo>
                  <a:pt x="7940" y="11248"/>
                  <a:pt x="7782" y="11090"/>
                  <a:pt x="7782" y="10901"/>
                </a:cubicBezTo>
                <a:lnTo>
                  <a:pt x="7782" y="10523"/>
                </a:lnTo>
                <a:close/>
                <a:moveTo>
                  <a:pt x="1040" y="1"/>
                </a:moveTo>
                <a:cubicBezTo>
                  <a:pt x="442" y="1"/>
                  <a:pt x="1" y="473"/>
                  <a:pt x="1" y="1040"/>
                </a:cubicBezTo>
                <a:lnTo>
                  <a:pt x="1" y="7436"/>
                </a:lnTo>
                <a:cubicBezTo>
                  <a:pt x="1" y="8034"/>
                  <a:pt x="442" y="8507"/>
                  <a:pt x="1040" y="8507"/>
                </a:cubicBezTo>
                <a:lnTo>
                  <a:pt x="4191" y="8507"/>
                </a:lnTo>
                <a:lnTo>
                  <a:pt x="4191" y="9200"/>
                </a:lnTo>
                <a:lnTo>
                  <a:pt x="3151" y="9200"/>
                </a:lnTo>
                <a:cubicBezTo>
                  <a:pt x="2931" y="9200"/>
                  <a:pt x="2773" y="9357"/>
                  <a:pt x="2773" y="9546"/>
                </a:cubicBezTo>
                <a:cubicBezTo>
                  <a:pt x="2773" y="9767"/>
                  <a:pt x="2931" y="9925"/>
                  <a:pt x="3151" y="9925"/>
                </a:cubicBezTo>
                <a:lnTo>
                  <a:pt x="7026" y="9925"/>
                </a:lnTo>
                <a:lnTo>
                  <a:pt x="7026" y="10964"/>
                </a:lnTo>
                <a:cubicBezTo>
                  <a:pt x="7026" y="11563"/>
                  <a:pt x="7499" y="12035"/>
                  <a:pt x="8097" y="12035"/>
                </a:cubicBezTo>
                <a:lnTo>
                  <a:pt x="10901" y="12035"/>
                </a:lnTo>
                <a:cubicBezTo>
                  <a:pt x="11468" y="12035"/>
                  <a:pt x="11941" y="11563"/>
                  <a:pt x="11941" y="10964"/>
                </a:cubicBezTo>
                <a:lnTo>
                  <a:pt x="11941" y="5356"/>
                </a:lnTo>
                <a:cubicBezTo>
                  <a:pt x="12004" y="4726"/>
                  <a:pt x="11531" y="4254"/>
                  <a:pt x="10933" y="4254"/>
                </a:cubicBezTo>
                <a:lnTo>
                  <a:pt x="10586" y="4254"/>
                </a:lnTo>
                <a:lnTo>
                  <a:pt x="10586" y="1040"/>
                </a:lnTo>
                <a:cubicBezTo>
                  <a:pt x="10586" y="473"/>
                  <a:pt x="10114" y="1"/>
                  <a:pt x="9515" y="1"/>
                </a:cubicBezTo>
                <a:close/>
              </a:path>
            </a:pathLst>
          </a:custGeom>
          <a:solidFill>
            <a:srgbClr val="5F7D9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90" name="Google Shape;2290;p37"/>
          <p:cNvGrpSpPr/>
          <p:nvPr/>
        </p:nvGrpSpPr>
        <p:grpSpPr>
          <a:xfrm>
            <a:off x="4396098" y="2209831"/>
            <a:ext cx="365344" cy="367165"/>
            <a:chOff x="-62882850" y="2664925"/>
            <a:chExt cx="315850" cy="317425"/>
          </a:xfrm>
        </p:grpSpPr>
        <p:sp>
          <p:nvSpPr>
            <p:cNvPr id="2291" name="Google Shape;2291;p37"/>
            <p:cNvSpPr/>
            <p:nvPr/>
          </p:nvSpPr>
          <p:spPr>
            <a:xfrm>
              <a:off x="-62882850" y="2664925"/>
              <a:ext cx="315850" cy="317425"/>
            </a:xfrm>
            <a:custGeom>
              <a:rect b="b" l="l" r="r" t="t"/>
              <a:pathLst>
                <a:path extrusionOk="0" h="12697" w="12634">
                  <a:moveTo>
                    <a:pt x="11405" y="851"/>
                  </a:moveTo>
                  <a:cubicBezTo>
                    <a:pt x="11657" y="851"/>
                    <a:pt x="11814" y="1040"/>
                    <a:pt x="11814" y="1260"/>
                  </a:cubicBezTo>
                  <a:lnTo>
                    <a:pt x="11814" y="7719"/>
                  </a:lnTo>
                  <a:lnTo>
                    <a:pt x="788" y="7719"/>
                  </a:lnTo>
                  <a:lnTo>
                    <a:pt x="788" y="1260"/>
                  </a:lnTo>
                  <a:cubicBezTo>
                    <a:pt x="788" y="1040"/>
                    <a:pt x="977" y="851"/>
                    <a:pt x="1197" y="851"/>
                  </a:cubicBezTo>
                  <a:close/>
                  <a:moveTo>
                    <a:pt x="11814" y="8506"/>
                  </a:moveTo>
                  <a:lnTo>
                    <a:pt x="11814" y="8947"/>
                  </a:lnTo>
                  <a:cubicBezTo>
                    <a:pt x="11814" y="9199"/>
                    <a:pt x="11594" y="9389"/>
                    <a:pt x="11405" y="9389"/>
                  </a:cubicBezTo>
                  <a:lnTo>
                    <a:pt x="1197" y="9389"/>
                  </a:lnTo>
                  <a:cubicBezTo>
                    <a:pt x="977" y="9389"/>
                    <a:pt x="788" y="9199"/>
                    <a:pt x="788" y="8947"/>
                  </a:cubicBezTo>
                  <a:lnTo>
                    <a:pt x="788" y="8506"/>
                  </a:lnTo>
                  <a:close/>
                  <a:moveTo>
                    <a:pt x="7782" y="10208"/>
                  </a:moveTo>
                  <a:lnTo>
                    <a:pt x="8349" y="11877"/>
                  </a:lnTo>
                  <a:lnTo>
                    <a:pt x="4253" y="11877"/>
                  </a:lnTo>
                  <a:lnTo>
                    <a:pt x="4789" y="10208"/>
                  </a:lnTo>
                  <a:close/>
                  <a:moveTo>
                    <a:pt x="1197" y="0"/>
                  </a:moveTo>
                  <a:cubicBezTo>
                    <a:pt x="536" y="0"/>
                    <a:pt x="0" y="567"/>
                    <a:pt x="0" y="1229"/>
                  </a:cubicBezTo>
                  <a:lnTo>
                    <a:pt x="0" y="8947"/>
                  </a:lnTo>
                  <a:cubicBezTo>
                    <a:pt x="0" y="9609"/>
                    <a:pt x="536" y="10176"/>
                    <a:pt x="1197" y="10176"/>
                  </a:cubicBezTo>
                  <a:lnTo>
                    <a:pt x="3938" y="10176"/>
                  </a:lnTo>
                  <a:lnTo>
                    <a:pt x="3371" y="11814"/>
                  </a:lnTo>
                  <a:lnTo>
                    <a:pt x="2867" y="11814"/>
                  </a:lnTo>
                  <a:cubicBezTo>
                    <a:pt x="2615" y="11814"/>
                    <a:pt x="2457" y="12003"/>
                    <a:pt x="2457" y="12255"/>
                  </a:cubicBezTo>
                  <a:cubicBezTo>
                    <a:pt x="2457" y="12476"/>
                    <a:pt x="2678" y="12697"/>
                    <a:pt x="2867" y="12697"/>
                  </a:cubicBezTo>
                  <a:lnTo>
                    <a:pt x="9767" y="12697"/>
                  </a:lnTo>
                  <a:cubicBezTo>
                    <a:pt x="9987" y="12697"/>
                    <a:pt x="10176" y="12476"/>
                    <a:pt x="10176" y="12255"/>
                  </a:cubicBezTo>
                  <a:cubicBezTo>
                    <a:pt x="10176" y="12003"/>
                    <a:pt x="9987" y="11814"/>
                    <a:pt x="9767" y="11814"/>
                  </a:cubicBezTo>
                  <a:lnTo>
                    <a:pt x="9231" y="11814"/>
                  </a:lnTo>
                  <a:lnTo>
                    <a:pt x="8695" y="10176"/>
                  </a:lnTo>
                  <a:lnTo>
                    <a:pt x="11405" y="10176"/>
                  </a:lnTo>
                  <a:cubicBezTo>
                    <a:pt x="12066" y="10176"/>
                    <a:pt x="12634" y="9609"/>
                    <a:pt x="12634" y="8947"/>
                  </a:cubicBezTo>
                  <a:lnTo>
                    <a:pt x="12634" y="1229"/>
                  </a:lnTo>
                  <a:cubicBezTo>
                    <a:pt x="12634" y="567"/>
                    <a:pt x="12066" y="0"/>
                    <a:pt x="11405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2" name="Google Shape;2292;p37"/>
            <p:cNvSpPr/>
            <p:nvPr/>
          </p:nvSpPr>
          <p:spPr>
            <a:xfrm>
              <a:off x="-62756050" y="2702725"/>
              <a:ext cx="62225" cy="146525"/>
            </a:xfrm>
            <a:custGeom>
              <a:rect b="b" l="l" r="r" t="t"/>
              <a:pathLst>
                <a:path extrusionOk="0" h="5861" w="2489">
                  <a:moveTo>
                    <a:pt x="1229" y="0"/>
                  </a:moveTo>
                  <a:cubicBezTo>
                    <a:pt x="977" y="0"/>
                    <a:pt x="819" y="189"/>
                    <a:pt x="819" y="441"/>
                  </a:cubicBezTo>
                  <a:lnTo>
                    <a:pt x="819" y="693"/>
                  </a:lnTo>
                  <a:cubicBezTo>
                    <a:pt x="347" y="851"/>
                    <a:pt x="0" y="1324"/>
                    <a:pt x="0" y="1891"/>
                  </a:cubicBezTo>
                  <a:cubicBezTo>
                    <a:pt x="0" y="2552"/>
                    <a:pt x="536" y="2962"/>
                    <a:pt x="977" y="3277"/>
                  </a:cubicBezTo>
                  <a:cubicBezTo>
                    <a:pt x="1292" y="3497"/>
                    <a:pt x="1639" y="3749"/>
                    <a:pt x="1639" y="3970"/>
                  </a:cubicBezTo>
                  <a:cubicBezTo>
                    <a:pt x="1639" y="4222"/>
                    <a:pt x="1450" y="4411"/>
                    <a:pt x="1229" y="4411"/>
                  </a:cubicBezTo>
                  <a:cubicBezTo>
                    <a:pt x="977" y="4411"/>
                    <a:pt x="819" y="4222"/>
                    <a:pt x="819" y="3970"/>
                  </a:cubicBezTo>
                  <a:cubicBezTo>
                    <a:pt x="819" y="3749"/>
                    <a:pt x="630" y="3529"/>
                    <a:pt x="441" y="3529"/>
                  </a:cubicBezTo>
                  <a:cubicBezTo>
                    <a:pt x="189" y="3529"/>
                    <a:pt x="0" y="3749"/>
                    <a:pt x="0" y="3970"/>
                  </a:cubicBezTo>
                  <a:cubicBezTo>
                    <a:pt x="0" y="4537"/>
                    <a:pt x="347" y="4947"/>
                    <a:pt x="819" y="5167"/>
                  </a:cubicBezTo>
                  <a:lnTo>
                    <a:pt x="819" y="5419"/>
                  </a:lnTo>
                  <a:cubicBezTo>
                    <a:pt x="819" y="5671"/>
                    <a:pt x="1008" y="5860"/>
                    <a:pt x="1229" y="5860"/>
                  </a:cubicBezTo>
                  <a:cubicBezTo>
                    <a:pt x="1450" y="5860"/>
                    <a:pt x="1639" y="5671"/>
                    <a:pt x="1639" y="5419"/>
                  </a:cubicBezTo>
                  <a:lnTo>
                    <a:pt x="1639" y="5167"/>
                  </a:lnTo>
                  <a:cubicBezTo>
                    <a:pt x="2111" y="5010"/>
                    <a:pt x="2489" y="4537"/>
                    <a:pt x="2489" y="3970"/>
                  </a:cubicBezTo>
                  <a:cubicBezTo>
                    <a:pt x="2489" y="3308"/>
                    <a:pt x="1922" y="2899"/>
                    <a:pt x="1481" y="2584"/>
                  </a:cubicBezTo>
                  <a:cubicBezTo>
                    <a:pt x="1166" y="2363"/>
                    <a:pt x="819" y="2111"/>
                    <a:pt x="819" y="1891"/>
                  </a:cubicBezTo>
                  <a:cubicBezTo>
                    <a:pt x="819" y="1639"/>
                    <a:pt x="977" y="1450"/>
                    <a:pt x="1229" y="1450"/>
                  </a:cubicBezTo>
                  <a:cubicBezTo>
                    <a:pt x="1450" y="1450"/>
                    <a:pt x="1639" y="1639"/>
                    <a:pt x="1639" y="1891"/>
                  </a:cubicBezTo>
                  <a:cubicBezTo>
                    <a:pt x="1639" y="2111"/>
                    <a:pt x="1859" y="2332"/>
                    <a:pt x="2048" y="2332"/>
                  </a:cubicBezTo>
                  <a:cubicBezTo>
                    <a:pt x="2237" y="2332"/>
                    <a:pt x="2489" y="2111"/>
                    <a:pt x="2489" y="1891"/>
                  </a:cubicBezTo>
                  <a:cubicBezTo>
                    <a:pt x="2489" y="1324"/>
                    <a:pt x="2143" y="914"/>
                    <a:pt x="1639" y="693"/>
                  </a:cubicBezTo>
                  <a:lnTo>
                    <a:pt x="1639" y="441"/>
                  </a:lnTo>
                  <a:cubicBezTo>
                    <a:pt x="1639" y="189"/>
                    <a:pt x="1450" y="0"/>
                    <a:pt x="12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93" name="Google Shape;2293;p37"/>
          <p:cNvGrpSpPr/>
          <p:nvPr/>
        </p:nvGrpSpPr>
        <p:grpSpPr>
          <a:xfrm>
            <a:off x="3808327" y="1627805"/>
            <a:ext cx="368744" cy="343883"/>
            <a:chOff x="6222125" y="2025975"/>
            <a:chExt cx="499450" cy="474125"/>
          </a:xfrm>
        </p:grpSpPr>
        <p:sp>
          <p:nvSpPr>
            <p:cNvPr id="2294" name="Google Shape;2294;p37"/>
            <p:cNvSpPr/>
            <p:nvPr/>
          </p:nvSpPr>
          <p:spPr>
            <a:xfrm>
              <a:off x="6222125" y="2025975"/>
              <a:ext cx="499450" cy="474125"/>
            </a:xfrm>
            <a:custGeom>
              <a:rect b="b" l="l" r="r" t="t"/>
              <a:pathLst>
                <a:path extrusionOk="0" h="18965" w="19978">
                  <a:moveTo>
                    <a:pt x="10490" y="1134"/>
                  </a:moveTo>
                  <a:cubicBezTo>
                    <a:pt x="15095" y="1134"/>
                    <a:pt x="18839" y="4878"/>
                    <a:pt x="18839" y="9483"/>
                  </a:cubicBezTo>
                  <a:cubicBezTo>
                    <a:pt x="18839" y="14087"/>
                    <a:pt x="15095" y="17832"/>
                    <a:pt x="10490" y="17832"/>
                  </a:cubicBezTo>
                  <a:cubicBezTo>
                    <a:pt x="5886" y="17832"/>
                    <a:pt x="2142" y="14087"/>
                    <a:pt x="2142" y="9483"/>
                  </a:cubicBezTo>
                  <a:cubicBezTo>
                    <a:pt x="2142" y="4878"/>
                    <a:pt x="5886" y="1134"/>
                    <a:pt x="10490" y="1134"/>
                  </a:cubicBezTo>
                  <a:close/>
                  <a:moveTo>
                    <a:pt x="10488" y="0"/>
                  </a:moveTo>
                  <a:cubicBezTo>
                    <a:pt x="6717" y="0"/>
                    <a:pt x="3222" y="2259"/>
                    <a:pt x="1731" y="5853"/>
                  </a:cubicBezTo>
                  <a:cubicBezTo>
                    <a:pt x="1" y="10032"/>
                    <a:pt x="1462" y="14854"/>
                    <a:pt x="5222" y="17367"/>
                  </a:cubicBezTo>
                  <a:cubicBezTo>
                    <a:pt x="6828" y="18439"/>
                    <a:pt x="8663" y="18964"/>
                    <a:pt x="10487" y="18964"/>
                  </a:cubicBezTo>
                  <a:cubicBezTo>
                    <a:pt x="12934" y="18964"/>
                    <a:pt x="15362" y="18020"/>
                    <a:pt x="17194" y="16186"/>
                  </a:cubicBezTo>
                  <a:cubicBezTo>
                    <a:pt x="18978" y="14414"/>
                    <a:pt x="19978" y="11998"/>
                    <a:pt x="19972" y="9483"/>
                  </a:cubicBezTo>
                  <a:cubicBezTo>
                    <a:pt x="19972" y="4960"/>
                    <a:pt x="16777" y="1065"/>
                    <a:pt x="12341" y="183"/>
                  </a:cubicBezTo>
                  <a:cubicBezTo>
                    <a:pt x="11721" y="60"/>
                    <a:pt x="11101" y="0"/>
                    <a:pt x="1048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295" name="Google Shape;2295;p37"/>
            <p:cNvSpPr/>
            <p:nvPr/>
          </p:nvSpPr>
          <p:spPr>
            <a:xfrm>
              <a:off x="6309175" y="2087825"/>
              <a:ext cx="350425" cy="350425"/>
            </a:xfrm>
            <a:custGeom>
              <a:rect b="b" l="l" r="r" t="t"/>
              <a:pathLst>
                <a:path extrusionOk="0" h="14017" w="14017">
                  <a:moveTo>
                    <a:pt x="7008" y="1133"/>
                  </a:moveTo>
                  <a:cubicBezTo>
                    <a:pt x="10248" y="1133"/>
                    <a:pt x="12884" y="3769"/>
                    <a:pt x="12884" y="7009"/>
                  </a:cubicBezTo>
                  <a:cubicBezTo>
                    <a:pt x="12884" y="10249"/>
                    <a:pt x="10248" y="12885"/>
                    <a:pt x="7008" y="12885"/>
                  </a:cubicBezTo>
                  <a:cubicBezTo>
                    <a:pt x="3769" y="12885"/>
                    <a:pt x="1133" y="10249"/>
                    <a:pt x="1133" y="7009"/>
                  </a:cubicBezTo>
                  <a:cubicBezTo>
                    <a:pt x="1133" y="3769"/>
                    <a:pt x="3769" y="1133"/>
                    <a:pt x="7008" y="1133"/>
                  </a:cubicBezTo>
                  <a:close/>
                  <a:moveTo>
                    <a:pt x="7008" y="1"/>
                  </a:moveTo>
                  <a:cubicBezTo>
                    <a:pt x="3144" y="1"/>
                    <a:pt x="0" y="3144"/>
                    <a:pt x="0" y="7009"/>
                  </a:cubicBezTo>
                  <a:cubicBezTo>
                    <a:pt x="0" y="10874"/>
                    <a:pt x="3144" y="14017"/>
                    <a:pt x="7008" y="14017"/>
                  </a:cubicBezTo>
                  <a:cubicBezTo>
                    <a:pt x="10873" y="14017"/>
                    <a:pt x="14017" y="10874"/>
                    <a:pt x="14017" y="7009"/>
                  </a:cubicBezTo>
                  <a:cubicBezTo>
                    <a:pt x="14017" y="3144"/>
                    <a:pt x="10873" y="1"/>
                    <a:pt x="700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296" name="Google Shape;2296;p37"/>
            <p:cNvSpPr/>
            <p:nvPr/>
          </p:nvSpPr>
          <p:spPr>
            <a:xfrm>
              <a:off x="6431600" y="2142250"/>
              <a:ext cx="105575" cy="241575"/>
            </a:xfrm>
            <a:custGeom>
              <a:rect b="b" l="l" r="r" t="t"/>
              <a:pathLst>
                <a:path extrusionOk="0" h="9663" w="4223">
                  <a:moveTo>
                    <a:pt x="2111" y="1"/>
                  </a:moveTo>
                  <a:cubicBezTo>
                    <a:pt x="1797" y="1"/>
                    <a:pt x="1547" y="254"/>
                    <a:pt x="1547" y="568"/>
                  </a:cubicBezTo>
                  <a:lnTo>
                    <a:pt x="1547" y="1504"/>
                  </a:lnTo>
                  <a:cubicBezTo>
                    <a:pt x="599" y="1785"/>
                    <a:pt x="1" y="2718"/>
                    <a:pt x="143" y="3697"/>
                  </a:cubicBezTo>
                  <a:cubicBezTo>
                    <a:pt x="285" y="4675"/>
                    <a:pt x="1124" y="5399"/>
                    <a:pt x="2111" y="5399"/>
                  </a:cubicBezTo>
                  <a:cubicBezTo>
                    <a:pt x="2872" y="5399"/>
                    <a:pt x="3256" y="6320"/>
                    <a:pt x="2715" y="6858"/>
                  </a:cubicBezTo>
                  <a:cubicBezTo>
                    <a:pt x="2542" y="7033"/>
                    <a:pt x="2328" y="7111"/>
                    <a:pt x="2118" y="7111"/>
                  </a:cubicBezTo>
                  <a:cubicBezTo>
                    <a:pt x="1679" y="7111"/>
                    <a:pt x="1257" y="6769"/>
                    <a:pt x="1257" y="6254"/>
                  </a:cubicBezTo>
                  <a:cubicBezTo>
                    <a:pt x="1257" y="5940"/>
                    <a:pt x="1003" y="5686"/>
                    <a:pt x="689" y="5686"/>
                  </a:cubicBezTo>
                  <a:cubicBezTo>
                    <a:pt x="378" y="5686"/>
                    <a:pt x="125" y="5940"/>
                    <a:pt x="125" y="6254"/>
                  </a:cubicBezTo>
                  <a:cubicBezTo>
                    <a:pt x="125" y="7133"/>
                    <a:pt x="701" y="7909"/>
                    <a:pt x="1547" y="8159"/>
                  </a:cubicBezTo>
                  <a:lnTo>
                    <a:pt x="1547" y="9098"/>
                  </a:lnTo>
                  <a:cubicBezTo>
                    <a:pt x="1547" y="9409"/>
                    <a:pt x="1797" y="9663"/>
                    <a:pt x="2111" y="9663"/>
                  </a:cubicBezTo>
                  <a:cubicBezTo>
                    <a:pt x="2425" y="9663"/>
                    <a:pt x="2679" y="9409"/>
                    <a:pt x="2679" y="9098"/>
                  </a:cubicBezTo>
                  <a:lnTo>
                    <a:pt x="2679" y="8159"/>
                  </a:lnTo>
                  <a:cubicBezTo>
                    <a:pt x="3624" y="7878"/>
                    <a:pt x="4222" y="6945"/>
                    <a:pt x="4080" y="5967"/>
                  </a:cubicBezTo>
                  <a:cubicBezTo>
                    <a:pt x="3939" y="4991"/>
                    <a:pt x="3102" y="4267"/>
                    <a:pt x="2118" y="4267"/>
                  </a:cubicBezTo>
                  <a:cubicBezTo>
                    <a:pt x="2116" y="4267"/>
                    <a:pt x="2114" y="4267"/>
                    <a:pt x="2111" y="4267"/>
                  </a:cubicBezTo>
                  <a:cubicBezTo>
                    <a:pt x="2106" y="4267"/>
                    <a:pt x="2100" y="4267"/>
                    <a:pt x="2095" y="4267"/>
                  </a:cubicBezTo>
                  <a:cubicBezTo>
                    <a:pt x="1622" y="4267"/>
                    <a:pt x="1239" y="3884"/>
                    <a:pt x="1239" y="3410"/>
                  </a:cubicBezTo>
                  <a:cubicBezTo>
                    <a:pt x="1239" y="2935"/>
                    <a:pt x="1622" y="2555"/>
                    <a:pt x="2095" y="2555"/>
                  </a:cubicBezTo>
                  <a:cubicBezTo>
                    <a:pt x="2100" y="2555"/>
                    <a:pt x="2106" y="2555"/>
                    <a:pt x="2111" y="2555"/>
                  </a:cubicBezTo>
                  <a:cubicBezTo>
                    <a:pt x="2582" y="2555"/>
                    <a:pt x="2966" y="2939"/>
                    <a:pt x="2966" y="3410"/>
                  </a:cubicBezTo>
                  <a:cubicBezTo>
                    <a:pt x="2966" y="3724"/>
                    <a:pt x="3220" y="3977"/>
                    <a:pt x="3534" y="3977"/>
                  </a:cubicBezTo>
                  <a:cubicBezTo>
                    <a:pt x="3845" y="3977"/>
                    <a:pt x="4098" y="3724"/>
                    <a:pt x="4098" y="3410"/>
                  </a:cubicBezTo>
                  <a:cubicBezTo>
                    <a:pt x="4098" y="2531"/>
                    <a:pt x="3522" y="1755"/>
                    <a:pt x="2679" y="1504"/>
                  </a:cubicBezTo>
                  <a:lnTo>
                    <a:pt x="2679" y="568"/>
                  </a:lnTo>
                  <a:cubicBezTo>
                    <a:pt x="2679" y="254"/>
                    <a:pt x="2425" y="1"/>
                    <a:pt x="211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297" name="Google Shape;2297;p37"/>
          <p:cNvGrpSpPr/>
          <p:nvPr/>
        </p:nvGrpSpPr>
        <p:grpSpPr>
          <a:xfrm>
            <a:off x="5134819" y="1629291"/>
            <a:ext cx="170216" cy="340925"/>
            <a:chOff x="3985700" y="3210375"/>
            <a:chExt cx="241750" cy="484200"/>
          </a:xfrm>
        </p:grpSpPr>
        <p:sp>
          <p:nvSpPr>
            <p:cNvPr id="2298" name="Google Shape;2298;p37"/>
            <p:cNvSpPr/>
            <p:nvPr/>
          </p:nvSpPr>
          <p:spPr>
            <a:xfrm>
              <a:off x="4042700" y="3294475"/>
              <a:ext cx="127750" cy="339425"/>
            </a:xfrm>
            <a:custGeom>
              <a:rect b="b" l="l" r="r" t="t"/>
              <a:pathLst>
                <a:path extrusionOk="0" h="13577" w="5110">
                  <a:moveTo>
                    <a:pt x="2554" y="9854"/>
                  </a:moveTo>
                  <a:cubicBezTo>
                    <a:pt x="2721" y="9854"/>
                    <a:pt x="2890" y="9887"/>
                    <a:pt x="3050" y="9953"/>
                  </a:cubicBezTo>
                  <a:cubicBezTo>
                    <a:pt x="3533" y="10155"/>
                    <a:pt x="3850" y="10626"/>
                    <a:pt x="3850" y="11151"/>
                  </a:cubicBezTo>
                  <a:cubicBezTo>
                    <a:pt x="3850" y="11864"/>
                    <a:pt x="3271" y="12444"/>
                    <a:pt x="2555" y="12447"/>
                  </a:cubicBezTo>
                  <a:cubicBezTo>
                    <a:pt x="2030" y="12447"/>
                    <a:pt x="1558" y="12130"/>
                    <a:pt x="1356" y="11647"/>
                  </a:cubicBezTo>
                  <a:cubicBezTo>
                    <a:pt x="1157" y="11164"/>
                    <a:pt x="1269" y="10605"/>
                    <a:pt x="1637" y="10234"/>
                  </a:cubicBezTo>
                  <a:cubicBezTo>
                    <a:pt x="1885" y="9985"/>
                    <a:pt x="2217" y="9854"/>
                    <a:pt x="2554" y="9854"/>
                  </a:cubicBezTo>
                  <a:close/>
                  <a:moveTo>
                    <a:pt x="2555" y="1"/>
                  </a:moveTo>
                  <a:cubicBezTo>
                    <a:pt x="2241" y="1"/>
                    <a:pt x="1990" y="254"/>
                    <a:pt x="1990" y="565"/>
                  </a:cubicBezTo>
                  <a:lnTo>
                    <a:pt x="1990" y="8790"/>
                  </a:lnTo>
                  <a:cubicBezTo>
                    <a:pt x="792" y="9077"/>
                    <a:pt x="0" y="10215"/>
                    <a:pt x="145" y="11435"/>
                  </a:cubicBezTo>
                  <a:cubicBezTo>
                    <a:pt x="287" y="12658"/>
                    <a:pt x="1326" y="13576"/>
                    <a:pt x="2555" y="13576"/>
                  </a:cubicBezTo>
                  <a:cubicBezTo>
                    <a:pt x="3784" y="13576"/>
                    <a:pt x="4823" y="12658"/>
                    <a:pt x="4964" y="11435"/>
                  </a:cubicBezTo>
                  <a:cubicBezTo>
                    <a:pt x="5109" y="10215"/>
                    <a:pt x="4318" y="9077"/>
                    <a:pt x="3123" y="8790"/>
                  </a:cubicBezTo>
                  <a:lnTo>
                    <a:pt x="3123" y="565"/>
                  </a:lnTo>
                  <a:cubicBezTo>
                    <a:pt x="3123" y="254"/>
                    <a:pt x="2869" y="1"/>
                    <a:pt x="255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299" name="Google Shape;2299;p37"/>
            <p:cNvSpPr/>
            <p:nvPr/>
          </p:nvSpPr>
          <p:spPr>
            <a:xfrm>
              <a:off x="3985700" y="3210375"/>
              <a:ext cx="241750" cy="484200"/>
            </a:xfrm>
            <a:custGeom>
              <a:rect b="b" l="l" r="r" t="t"/>
              <a:pathLst>
                <a:path extrusionOk="0" h="19368" w="9670">
                  <a:moveTo>
                    <a:pt x="4835" y="1133"/>
                  </a:moveTo>
                  <a:cubicBezTo>
                    <a:pt x="5792" y="1133"/>
                    <a:pt x="6571" y="1909"/>
                    <a:pt x="6571" y="2869"/>
                  </a:cubicBezTo>
                  <a:lnTo>
                    <a:pt x="6574" y="10853"/>
                  </a:lnTo>
                  <a:lnTo>
                    <a:pt x="6574" y="10871"/>
                  </a:lnTo>
                  <a:cubicBezTo>
                    <a:pt x="6568" y="11073"/>
                    <a:pt x="6668" y="11260"/>
                    <a:pt x="6837" y="11369"/>
                  </a:cubicBezTo>
                  <a:cubicBezTo>
                    <a:pt x="7869" y="12027"/>
                    <a:pt x="8513" y="13232"/>
                    <a:pt x="8513" y="14512"/>
                  </a:cubicBezTo>
                  <a:cubicBezTo>
                    <a:pt x="8510" y="16545"/>
                    <a:pt x="6864" y="18190"/>
                    <a:pt x="4835" y="18193"/>
                  </a:cubicBezTo>
                  <a:cubicBezTo>
                    <a:pt x="2803" y="18190"/>
                    <a:pt x="1157" y="16545"/>
                    <a:pt x="1157" y="14515"/>
                  </a:cubicBezTo>
                  <a:cubicBezTo>
                    <a:pt x="1157" y="13280"/>
                    <a:pt x="1818" y="12043"/>
                    <a:pt x="2842" y="11363"/>
                  </a:cubicBezTo>
                  <a:cubicBezTo>
                    <a:pt x="2987" y="11267"/>
                    <a:pt x="3078" y="11110"/>
                    <a:pt x="3093" y="10934"/>
                  </a:cubicBezTo>
                  <a:cubicBezTo>
                    <a:pt x="3096" y="10907"/>
                    <a:pt x="3099" y="10880"/>
                    <a:pt x="3099" y="10856"/>
                  </a:cubicBezTo>
                  <a:lnTo>
                    <a:pt x="3099" y="2869"/>
                  </a:lnTo>
                  <a:cubicBezTo>
                    <a:pt x="3099" y="1909"/>
                    <a:pt x="3875" y="1133"/>
                    <a:pt x="4835" y="1133"/>
                  </a:cubicBezTo>
                  <a:close/>
                  <a:moveTo>
                    <a:pt x="4835" y="1"/>
                  </a:moveTo>
                  <a:cubicBezTo>
                    <a:pt x="3250" y="1"/>
                    <a:pt x="1966" y="1284"/>
                    <a:pt x="1966" y="2869"/>
                  </a:cubicBezTo>
                  <a:lnTo>
                    <a:pt x="1966" y="10596"/>
                  </a:lnTo>
                  <a:cubicBezTo>
                    <a:pt x="750" y="11532"/>
                    <a:pt x="34" y="12979"/>
                    <a:pt x="25" y="14515"/>
                  </a:cubicBezTo>
                  <a:cubicBezTo>
                    <a:pt x="1" y="17188"/>
                    <a:pt x="2163" y="19368"/>
                    <a:pt x="4835" y="19368"/>
                  </a:cubicBezTo>
                  <a:cubicBezTo>
                    <a:pt x="7510" y="19368"/>
                    <a:pt x="9669" y="17188"/>
                    <a:pt x="9648" y="14515"/>
                  </a:cubicBezTo>
                  <a:cubicBezTo>
                    <a:pt x="9648" y="13688"/>
                    <a:pt x="9443" y="12879"/>
                    <a:pt x="9053" y="12151"/>
                  </a:cubicBezTo>
                  <a:cubicBezTo>
                    <a:pt x="8724" y="11541"/>
                    <a:pt x="8265" y="11010"/>
                    <a:pt x="7709" y="10596"/>
                  </a:cubicBezTo>
                  <a:lnTo>
                    <a:pt x="7703" y="2869"/>
                  </a:lnTo>
                  <a:cubicBezTo>
                    <a:pt x="7703" y="1284"/>
                    <a:pt x="6420" y="1"/>
                    <a:pt x="4835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2300" name="Google Shape;2300;p37"/>
          <p:cNvGrpSpPr/>
          <p:nvPr/>
        </p:nvGrpSpPr>
        <p:grpSpPr>
          <a:xfrm>
            <a:off x="3812569" y="2802205"/>
            <a:ext cx="360260" cy="355498"/>
            <a:chOff x="-34418125" y="2271100"/>
            <a:chExt cx="296950" cy="293025"/>
          </a:xfrm>
        </p:grpSpPr>
        <p:sp>
          <p:nvSpPr>
            <p:cNvPr id="2301" name="Google Shape;2301;p37"/>
            <p:cNvSpPr/>
            <p:nvPr/>
          </p:nvSpPr>
          <p:spPr>
            <a:xfrm>
              <a:off x="-34418125" y="2271100"/>
              <a:ext cx="296950" cy="293025"/>
            </a:xfrm>
            <a:custGeom>
              <a:rect b="b" l="l" r="r" t="t"/>
              <a:pathLst>
                <a:path extrusionOk="0" h="11721" w="11878">
                  <a:moveTo>
                    <a:pt x="6207" y="1229"/>
                  </a:moveTo>
                  <a:lnTo>
                    <a:pt x="7089" y="2080"/>
                  </a:lnTo>
                  <a:lnTo>
                    <a:pt x="6207" y="2080"/>
                  </a:lnTo>
                  <a:lnTo>
                    <a:pt x="6207" y="1229"/>
                  </a:lnTo>
                  <a:close/>
                  <a:moveTo>
                    <a:pt x="7561" y="9074"/>
                  </a:moveTo>
                  <a:lnTo>
                    <a:pt x="7561" y="10366"/>
                  </a:lnTo>
                  <a:lnTo>
                    <a:pt x="6238" y="10366"/>
                  </a:lnTo>
                  <a:lnTo>
                    <a:pt x="7561" y="9074"/>
                  </a:lnTo>
                  <a:close/>
                  <a:moveTo>
                    <a:pt x="5514" y="725"/>
                  </a:moveTo>
                  <a:lnTo>
                    <a:pt x="5514" y="2427"/>
                  </a:lnTo>
                  <a:cubicBezTo>
                    <a:pt x="5514" y="2616"/>
                    <a:pt x="5671" y="2773"/>
                    <a:pt x="5860" y="2773"/>
                  </a:cubicBezTo>
                  <a:lnTo>
                    <a:pt x="7561" y="2773"/>
                  </a:lnTo>
                  <a:lnTo>
                    <a:pt x="7561" y="4222"/>
                  </a:lnTo>
                  <a:cubicBezTo>
                    <a:pt x="6837" y="4947"/>
                    <a:pt x="6742" y="5924"/>
                    <a:pt x="6994" y="6711"/>
                  </a:cubicBezTo>
                  <a:lnTo>
                    <a:pt x="4726" y="8980"/>
                  </a:lnTo>
                  <a:lnTo>
                    <a:pt x="1670" y="8980"/>
                  </a:lnTo>
                  <a:cubicBezTo>
                    <a:pt x="1481" y="8980"/>
                    <a:pt x="1323" y="9137"/>
                    <a:pt x="1323" y="9358"/>
                  </a:cubicBezTo>
                  <a:cubicBezTo>
                    <a:pt x="1323" y="9547"/>
                    <a:pt x="1481" y="9704"/>
                    <a:pt x="1670" y="9704"/>
                  </a:cubicBezTo>
                  <a:lnTo>
                    <a:pt x="4033" y="9704"/>
                  </a:lnTo>
                  <a:lnTo>
                    <a:pt x="3718" y="10019"/>
                  </a:lnTo>
                  <a:cubicBezTo>
                    <a:pt x="3623" y="10145"/>
                    <a:pt x="3529" y="10240"/>
                    <a:pt x="3497" y="10397"/>
                  </a:cubicBezTo>
                  <a:lnTo>
                    <a:pt x="662" y="10397"/>
                  </a:lnTo>
                  <a:lnTo>
                    <a:pt x="662" y="725"/>
                  </a:lnTo>
                  <a:close/>
                  <a:moveTo>
                    <a:pt x="9295" y="4211"/>
                  </a:moveTo>
                  <a:cubicBezTo>
                    <a:pt x="9367" y="4211"/>
                    <a:pt x="9441" y="4215"/>
                    <a:pt x="9515" y="4222"/>
                  </a:cubicBezTo>
                  <a:lnTo>
                    <a:pt x="9042" y="4695"/>
                  </a:lnTo>
                  <a:cubicBezTo>
                    <a:pt x="8664" y="5073"/>
                    <a:pt x="8664" y="5766"/>
                    <a:pt x="9042" y="6144"/>
                  </a:cubicBezTo>
                  <a:cubicBezTo>
                    <a:pt x="9247" y="6349"/>
                    <a:pt x="9515" y="6451"/>
                    <a:pt x="9779" y="6451"/>
                  </a:cubicBezTo>
                  <a:cubicBezTo>
                    <a:pt x="10042" y="6451"/>
                    <a:pt x="10302" y="6349"/>
                    <a:pt x="10491" y="6144"/>
                  </a:cubicBezTo>
                  <a:lnTo>
                    <a:pt x="10964" y="5672"/>
                  </a:lnTo>
                  <a:lnTo>
                    <a:pt x="10964" y="5672"/>
                  </a:lnTo>
                  <a:cubicBezTo>
                    <a:pt x="11058" y="6239"/>
                    <a:pt x="10869" y="6743"/>
                    <a:pt x="10491" y="7089"/>
                  </a:cubicBezTo>
                  <a:cubicBezTo>
                    <a:pt x="10183" y="7418"/>
                    <a:pt x="9741" y="7626"/>
                    <a:pt x="9278" y="7626"/>
                  </a:cubicBezTo>
                  <a:cubicBezTo>
                    <a:pt x="9031" y="7626"/>
                    <a:pt x="8779" y="7567"/>
                    <a:pt x="8538" y="7436"/>
                  </a:cubicBezTo>
                  <a:cubicBezTo>
                    <a:pt x="8496" y="7415"/>
                    <a:pt x="8451" y="7404"/>
                    <a:pt x="8404" y="7404"/>
                  </a:cubicBezTo>
                  <a:cubicBezTo>
                    <a:pt x="8311" y="7404"/>
                    <a:pt x="8213" y="7446"/>
                    <a:pt x="8129" y="7530"/>
                  </a:cubicBezTo>
                  <a:lnTo>
                    <a:pt x="4726" y="10964"/>
                  </a:lnTo>
                  <a:cubicBezTo>
                    <a:pt x="4663" y="11012"/>
                    <a:pt x="4568" y="11035"/>
                    <a:pt x="4478" y="11035"/>
                  </a:cubicBezTo>
                  <a:cubicBezTo>
                    <a:pt x="4387" y="11035"/>
                    <a:pt x="4301" y="11012"/>
                    <a:pt x="4253" y="10964"/>
                  </a:cubicBezTo>
                  <a:cubicBezTo>
                    <a:pt x="4127" y="10838"/>
                    <a:pt x="4127" y="10586"/>
                    <a:pt x="4253" y="10492"/>
                  </a:cubicBezTo>
                  <a:lnTo>
                    <a:pt x="7656" y="7058"/>
                  </a:lnTo>
                  <a:cubicBezTo>
                    <a:pt x="7782" y="6932"/>
                    <a:pt x="7782" y="6774"/>
                    <a:pt x="7750" y="6648"/>
                  </a:cubicBezTo>
                  <a:cubicBezTo>
                    <a:pt x="7467" y="6113"/>
                    <a:pt x="7498" y="5356"/>
                    <a:pt x="7971" y="4821"/>
                  </a:cubicBezTo>
                  <a:cubicBezTo>
                    <a:pt x="8330" y="4407"/>
                    <a:pt x="8785" y="4211"/>
                    <a:pt x="9295" y="4211"/>
                  </a:cubicBezTo>
                  <a:close/>
                  <a:moveTo>
                    <a:pt x="378" y="1"/>
                  </a:moveTo>
                  <a:cubicBezTo>
                    <a:pt x="189" y="1"/>
                    <a:pt x="32" y="158"/>
                    <a:pt x="32" y="347"/>
                  </a:cubicBezTo>
                  <a:lnTo>
                    <a:pt x="32" y="10681"/>
                  </a:lnTo>
                  <a:cubicBezTo>
                    <a:pt x="0" y="10870"/>
                    <a:pt x="158" y="11027"/>
                    <a:pt x="347" y="11027"/>
                  </a:cubicBezTo>
                  <a:lnTo>
                    <a:pt x="3529" y="11027"/>
                  </a:lnTo>
                  <a:cubicBezTo>
                    <a:pt x="3560" y="11185"/>
                    <a:pt x="3655" y="11311"/>
                    <a:pt x="3781" y="11437"/>
                  </a:cubicBezTo>
                  <a:cubicBezTo>
                    <a:pt x="3970" y="11626"/>
                    <a:pt x="4230" y="11720"/>
                    <a:pt x="4494" y="11720"/>
                  </a:cubicBezTo>
                  <a:cubicBezTo>
                    <a:pt x="4758" y="11720"/>
                    <a:pt x="5025" y="11626"/>
                    <a:pt x="5230" y="11437"/>
                  </a:cubicBezTo>
                  <a:lnTo>
                    <a:pt x="5608" y="11027"/>
                  </a:lnTo>
                  <a:lnTo>
                    <a:pt x="7940" y="11027"/>
                  </a:lnTo>
                  <a:cubicBezTo>
                    <a:pt x="8129" y="11027"/>
                    <a:pt x="8286" y="10870"/>
                    <a:pt x="8286" y="10681"/>
                  </a:cubicBezTo>
                  <a:lnTo>
                    <a:pt x="8286" y="8349"/>
                  </a:lnTo>
                  <a:lnTo>
                    <a:pt x="8538" y="8129"/>
                  </a:lnTo>
                  <a:cubicBezTo>
                    <a:pt x="8792" y="8220"/>
                    <a:pt x="9065" y="8269"/>
                    <a:pt x="9344" y="8269"/>
                  </a:cubicBezTo>
                  <a:cubicBezTo>
                    <a:pt x="9929" y="8269"/>
                    <a:pt x="10536" y="8053"/>
                    <a:pt x="11027" y="7562"/>
                  </a:cubicBezTo>
                  <a:cubicBezTo>
                    <a:pt x="11752" y="6806"/>
                    <a:pt x="11878" y="5735"/>
                    <a:pt x="11500" y="4852"/>
                  </a:cubicBezTo>
                  <a:cubicBezTo>
                    <a:pt x="11437" y="4726"/>
                    <a:pt x="11342" y="4695"/>
                    <a:pt x="11248" y="4663"/>
                  </a:cubicBezTo>
                  <a:cubicBezTo>
                    <a:pt x="11122" y="4663"/>
                    <a:pt x="11027" y="4663"/>
                    <a:pt x="10932" y="4726"/>
                  </a:cubicBezTo>
                  <a:lnTo>
                    <a:pt x="10082" y="5609"/>
                  </a:lnTo>
                  <a:cubicBezTo>
                    <a:pt x="10019" y="5656"/>
                    <a:pt x="9924" y="5679"/>
                    <a:pt x="9834" y="5679"/>
                  </a:cubicBezTo>
                  <a:cubicBezTo>
                    <a:pt x="9743" y="5679"/>
                    <a:pt x="9657" y="5656"/>
                    <a:pt x="9609" y="5609"/>
                  </a:cubicBezTo>
                  <a:cubicBezTo>
                    <a:pt x="9483" y="5483"/>
                    <a:pt x="9483" y="5230"/>
                    <a:pt x="9609" y="5136"/>
                  </a:cubicBezTo>
                  <a:lnTo>
                    <a:pt x="10460" y="4254"/>
                  </a:lnTo>
                  <a:cubicBezTo>
                    <a:pt x="10554" y="4191"/>
                    <a:pt x="10586" y="4065"/>
                    <a:pt x="10554" y="3939"/>
                  </a:cubicBezTo>
                  <a:cubicBezTo>
                    <a:pt x="10554" y="3813"/>
                    <a:pt x="10460" y="3750"/>
                    <a:pt x="10334" y="3718"/>
                  </a:cubicBezTo>
                  <a:cubicBezTo>
                    <a:pt x="10003" y="3561"/>
                    <a:pt x="9649" y="3482"/>
                    <a:pt x="9298" y="3482"/>
                  </a:cubicBezTo>
                  <a:cubicBezTo>
                    <a:pt x="8948" y="3482"/>
                    <a:pt x="8601" y="3561"/>
                    <a:pt x="8286" y="3718"/>
                  </a:cubicBezTo>
                  <a:lnTo>
                    <a:pt x="8286" y="2395"/>
                  </a:lnTo>
                  <a:cubicBezTo>
                    <a:pt x="8286" y="2332"/>
                    <a:pt x="8255" y="2206"/>
                    <a:pt x="8192" y="2175"/>
                  </a:cubicBezTo>
                  <a:lnTo>
                    <a:pt x="6144" y="127"/>
                  </a:lnTo>
                  <a:cubicBezTo>
                    <a:pt x="6049" y="64"/>
                    <a:pt x="5986" y="1"/>
                    <a:pt x="5892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2" name="Google Shape;2302;p37"/>
            <p:cNvSpPr/>
            <p:nvPr/>
          </p:nvSpPr>
          <p:spPr>
            <a:xfrm>
              <a:off x="-34331500" y="2305750"/>
              <a:ext cx="17350" cy="18150"/>
            </a:xfrm>
            <a:custGeom>
              <a:rect b="b" l="l" r="r" t="t"/>
              <a:pathLst>
                <a:path extrusionOk="0" h="726" w="694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cubicBezTo>
                    <a:pt x="536" y="725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3" name="Google Shape;2303;p37"/>
            <p:cNvSpPr/>
            <p:nvPr/>
          </p:nvSpPr>
          <p:spPr>
            <a:xfrm>
              <a:off x="-34331500" y="2341200"/>
              <a:ext cx="17350" cy="69350"/>
            </a:xfrm>
            <a:custGeom>
              <a:rect b="b" l="l" r="r" t="t"/>
              <a:pathLst>
                <a:path extrusionOk="0" h="2774" w="694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2395"/>
                  </a:lnTo>
                  <a:cubicBezTo>
                    <a:pt x="1" y="2584"/>
                    <a:pt x="158" y="2773"/>
                    <a:pt x="347" y="2773"/>
                  </a:cubicBezTo>
                  <a:cubicBezTo>
                    <a:pt x="536" y="2773"/>
                    <a:pt x="694" y="2584"/>
                    <a:pt x="694" y="2395"/>
                  </a:cubicBezTo>
                  <a:lnTo>
                    <a:pt x="694" y="347"/>
                  </a:ln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4" name="Google Shape;2304;p37"/>
            <p:cNvSpPr/>
            <p:nvPr/>
          </p:nvSpPr>
          <p:spPr>
            <a:xfrm>
              <a:off x="-34384275" y="2427050"/>
              <a:ext cx="121325" cy="17350"/>
            </a:xfrm>
            <a:custGeom>
              <a:rect b="b" l="l" r="r" t="t"/>
              <a:pathLst>
                <a:path extrusionOk="0" h="694" w="4853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4506" y="694"/>
                  </a:lnTo>
                  <a:cubicBezTo>
                    <a:pt x="4695" y="694"/>
                    <a:pt x="4853" y="536"/>
                    <a:pt x="4853" y="347"/>
                  </a:cubicBezTo>
                  <a:cubicBezTo>
                    <a:pt x="4853" y="158"/>
                    <a:pt x="4695" y="1"/>
                    <a:pt x="4506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5" name="Google Shape;2305;p37"/>
            <p:cNvSpPr/>
            <p:nvPr/>
          </p:nvSpPr>
          <p:spPr>
            <a:xfrm>
              <a:off x="-34384275" y="2460125"/>
              <a:ext cx="88250" cy="18150"/>
            </a:xfrm>
            <a:custGeom>
              <a:rect b="b" l="l" r="r" t="t"/>
              <a:pathLst>
                <a:path extrusionOk="0" h="726" w="3530">
                  <a:moveTo>
                    <a:pt x="379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99"/>
                    <a:pt x="158" y="725"/>
                    <a:pt x="379" y="725"/>
                  </a:cubicBezTo>
                  <a:lnTo>
                    <a:pt x="3151" y="725"/>
                  </a:lnTo>
                  <a:cubicBezTo>
                    <a:pt x="3372" y="725"/>
                    <a:pt x="3530" y="568"/>
                    <a:pt x="3530" y="379"/>
                  </a:cubicBezTo>
                  <a:cubicBezTo>
                    <a:pt x="3530" y="158"/>
                    <a:pt x="3372" y="1"/>
                    <a:pt x="3151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9" name="Shape 2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0" name="Google Shape;2310;p38"/>
          <p:cNvSpPr txBox="1"/>
          <p:nvPr>
            <p:ph type="title"/>
          </p:nvPr>
        </p:nvSpPr>
        <p:spPr>
          <a:xfrm>
            <a:off x="1726800" y="1924950"/>
            <a:ext cx="5690400" cy="754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Tecnologia atual/projetos</a:t>
            </a:r>
            <a:endParaRPr/>
          </a:p>
        </p:txBody>
      </p:sp>
      <p:sp>
        <p:nvSpPr>
          <p:cNvPr id="2311" name="Google Shape;2311;p38"/>
          <p:cNvSpPr txBox="1"/>
          <p:nvPr>
            <p:ph idx="1" type="subTitle"/>
          </p:nvPr>
        </p:nvSpPr>
        <p:spPr>
          <a:xfrm>
            <a:off x="2241150" y="2776075"/>
            <a:ext cx="4661700" cy="70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Utilizações da computação quântica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5" name="Shape 2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6" name="Google Shape;2316;p39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Algoritmos quânticos</a:t>
            </a:r>
            <a:endParaRPr/>
          </a:p>
        </p:txBody>
      </p:sp>
      <p:sp>
        <p:nvSpPr>
          <p:cNvPr id="2317" name="Google Shape;2317;p39"/>
          <p:cNvSpPr txBox="1"/>
          <p:nvPr/>
        </p:nvSpPr>
        <p:spPr>
          <a:xfrm>
            <a:off x="720000" y="3350125"/>
            <a:ext cx="2166300" cy="96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Busca através de qubits mais rápida que na computação clássica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18" name="Google Shape;2318;p39"/>
          <p:cNvSpPr txBox="1"/>
          <p:nvPr/>
        </p:nvSpPr>
        <p:spPr>
          <a:xfrm>
            <a:off x="720000" y="2955975"/>
            <a:ext cx="21663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GROVER</a:t>
            </a:r>
            <a:endParaRPr sz="24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319" name="Google Shape;2319;p39"/>
          <p:cNvSpPr txBox="1"/>
          <p:nvPr/>
        </p:nvSpPr>
        <p:spPr>
          <a:xfrm>
            <a:off x="3488850" y="3350125"/>
            <a:ext cx="2166300" cy="111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Transporte de informação quântica sem canais de comunicação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20" name="Google Shape;2320;p39"/>
          <p:cNvSpPr txBox="1"/>
          <p:nvPr/>
        </p:nvSpPr>
        <p:spPr>
          <a:xfrm>
            <a:off x="3488859" y="2955980"/>
            <a:ext cx="21663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Transporte quântico</a:t>
            </a:r>
            <a:endParaRPr sz="24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321" name="Google Shape;2321;p39"/>
          <p:cNvSpPr txBox="1"/>
          <p:nvPr/>
        </p:nvSpPr>
        <p:spPr>
          <a:xfrm>
            <a:off x="6257700" y="3350125"/>
            <a:ext cx="2166300" cy="96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Fatoração baseada em superposição quântica e interferência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22" name="Google Shape;2322;p39"/>
          <p:cNvSpPr txBox="1"/>
          <p:nvPr/>
        </p:nvSpPr>
        <p:spPr>
          <a:xfrm>
            <a:off x="6257709" y="2955980"/>
            <a:ext cx="21663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SHOR</a:t>
            </a:r>
            <a:endParaRPr sz="24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cxnSp>
        <p:nvCxnSpPr>
          <p:cNvPr id="2323" name="Google Shape;2323;p39"/>
          <p:cNvCxnSpPr/>
          <p:nvPr/>
        </p:nvCxnSpPr>
        <p:spPr>
          <a:xfrm>
            <a:off x="2250275" y="2137325"/>
            <a:ext cx="188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24" name="Google Shape;2324;p39"/>
          <p:cNvCxnSpPr/>
          <p:nvPr/>
        </p:nvCxnSpPr>
        <p:spPr>
          <a:xfrm>
            <a:off x="5012100" y="2137325"/>
            <a:ext cx="1885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325" name="Google Shape;2325;p39"/>
          <p:cNvGrpSpPr/>
          <p:nvPr/>
        </p:nvGrpSpPr>
        <p:grpSpPr>
          <a:xfrm>
            <a:off x="6798123" y="1694596"/>
            <a:ext cx="980795" cy="877163"/>
            <a:chOff x="6798123" y="1694596"/>
            <a:chExt cx="980795" cy="877163"/>
          </a:xfrm>
        </p:grpSpPr>
        <p:grpSp>
          <p:nvGrpSpPr>
            <p:cNvPr id="2326" name="Google Shape;2326;p39"/>
            <p:cNvGrpSpPr/>
            <p:nvPr/>
          </p:nvGrpSpPr>
          <p:grpSpPr>
            <a:xfrm>
              <a:off x="6798123" y="1694596"/>
              <a:ext cx="980795" cy="877163"/>
              <a:chOff x="4031298" y="1694596"/>
              <a:chExt cx="980795" cy="877163"/>
            </a:xfrm>
          </p:grpSpPr>
          <p:sp>
            <p:nvSpPr>
              <p:cNvPr id="2327" name="Google Shape;2327;p39"/>
              <p:cNvSpPr/>
              <p:nvPr/>
            </p:nvSpPr>
            <p:spPr>
              <a:xfrm flipH="1">
                <a:off x="4923636" y="24832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8" name="Google Shape;2328;p39"/>
              <p:cNvSpPr/>
              <p:nvPr/>
            </p:nvSpPr>
            <p:spPr>
              <a:xfrm flipH="1">
                <a:off x="4923636" y="18041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9" name="Google Shape;2329;p39"/>
              <p:cNvSpPr/>
              <p:nvPr/>
            </p:nvSpPr>
            <p:spPr>
              <a:xfrm flipH="1">
                <a:off x="4923636" y="17828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0" name="Google Shape;2330;p39"/>
              <p:cNvSpPr/>
              <p:nvPr/>
            </p:nvSpPr>
            <p:spPr>
              <a:xfrm flipH="1">
                <a:off x="4244531" y="17828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1" name="Google Shape;2331;p39"/>
              <p:cNvSpPr/>
              <p:nvPr/>
            </p:nvSpPr>
            <p:spPr>
              <a:xfrm flipH="1">
                <a:off x="4223272" y="17828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2" name="Google Shape;2332;p39"/>
              <p:cNvSpPr/>
              <p:nvPr/>
            </p:nvSpPr>
            <p:spPr>
              <a:xfrm flipH="1">
                <a:off x="4223272" y="18254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3" name="Google Shape;2333;p39"/>
              <p:cNvSpPr/>
              <p:nvPr/>
            </p:nvSpPr>
            <p:spPr>
              <a:xfrm flipH="1">
                <a:off x="4223272" y="24832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4" name="Google Shape;2334;p39"/>
              <p:cNvSpPr/>
              <p:nvPr/>
            </p:nvSpPr>
            <p:spPr>
              <a:xfrm flipH="1">
                <a:off x="4265916" y="24832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5" name="Google Shape;2335;p39"/>
              <p:cNvSpPr/>
              <p:nvPr/>
            </p:nvSpPr>
            <p:spPr>
              <a:xfrm flipH="1">
                <a:off x="4131893" y="16945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6" name="Google Shape;2336;p39"/>
              <p:cNvSpPr/>
              <p:nvPr/>
            </p:nvSpPr>
            <p:spPr>
              <a:xfrm flipH="1">
                <a:off x="4031298" y="19137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7" name="Google Shape;2337;p39"/>
              <p:cNvSpPr/>
              <p:nvPr/>
            </p:nvSpPr>
            <p:spPr>
              <a:xfrm flipH="1">
                <a:off x="4055587" y="20051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8" name="Google Shape;2338;p39"/>
              <p:cNvSpPr/>
              <p:nvPr/>
            </p:nvSpPr>
            <p:spPr>
              <a:xfrm flipH="1">
                <a:off x="4064613" y="22457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39" name="Google Shape;2339;p39"/>
            <p:cNvGrpSpPr/>
            <p:nvPr/>
          </p:nvGrpSpPr>
          <p:grpSpPr>
            <a:xfrm>
              <a:off x="7159102" y="1948388"/>
              <a:ext cx="368987" cy="369566"/>
              <a:chOff x="-59502375" y="1904375"/>
              <a:chExt cx="319000" cy="319500"/>
            </a:xfrm>
          </p:grpSpPr>
          <p:sp>
            <p:nvSpPr>
              <p:cNvPr id="2340" name="Google Shape;2340;p39"/>
              <p:cNvSpPr/>
              <p:nvPr/>
            </p:nvSpPr>
            <p:spPr>
              <a:xfrm>
                <a:off x="-59455125" y="2097050"/>
                <a:ext cx="227650" cy="62225"/>
              </a:xfrm>
              <a:custGeom>
                <a:rect b="b" l="l" r="r" t="t"/>
                <a:pathLst>
                  <a:path extrusionOk="0" h="2489" w="9106">
                    <a:moveTo>
                      <a:pt x="1670" y="819"/>
                    </a:moveTo>
                    <a:lnTo>
                      <a:pt x="1670" y="1670"/>
                    </a:lnTo>
                    <a:lnTo>
                      <a:pt x="820" y="1670"/>
                    </a:lnTo>
                    <a:lnTo>
                      <a:pt x="820" y="819"/>
                    </a:lnTo>
                    <a:close/>
                    <a:moveTo>
                      <a:pt x="3309" y="819"/>
                    </a:moveTo>
                    <a:lnTo>
                      <a:pt x="3309" y="1670"/>
                    </a:lnTo>
                    <a:lnTo>
                      <a:pt x="2489" y="1670"/>
                    </a:lnTo>
                    <a:lnTo>
                      <a:pt x="2489" y="819"/>
                    </a:lnTo>
                    <a:close/>
                    <a:moveTo>
                      <a:pt x="4978" y="819"/>
                    </a:moveTo>
                    <a:lnTo>
                      <a:pt x="4978" y="1670"/>
                    </a:lnTo>
                    <a:lnTo>
                      <a:pt x="4128" y="1670"/>
                    </a:lnTo>
                    <a:lnTo>
                      <a:pt x="4128" y="819"/>
                    </a:lnTo>
                    <a:close/>
                    <a:moveTo>
                      <a:pt x="6617" y="819"/>
                    </a:moveTo>
                    <a:lnTo>
                      <a:pt x="6617" y="1670"/>
                    </a:lnTo>
                    <a:lnTo>
                      <a:pt x="5798" y="1670"/>
                    </a:lnTo>
                    <a:lnTo>
                      <a:pt x="5798" y="819"/>
                    </a:lnTo>
                    <a:close/>
                    <a:moveTo>
                      <a:pt x="8286" y="819"/>
                    </a:moveTo>
                    <a:lnTo>
                      <a:pt x="8286" y="1670"/>
                    </a:lnTo>
                    <a:lnTo>
                      <a:pt x="7436" y="1670"/>
                    </a:lnTo>
                    <a:lnTo>
                      <a:pt x="7436" y="819"/>
                    </a:lnTo>
                    <a:close/>
                    <a:moveTo>
                      <a:pt x="410" y="0"/>
                    </a:moveTo>
                    <a:cubicBezTo>
                      <a:pt x="158" y="0"/>
                      <a:pt x="1" y="189"/>
                      <a:pt x="1" y="410"/>
                    </a:cubicBezTo>
                    <a:lnTo>
                      <a:pt x="1" y="2048"/>
                    </a:lnTo>
                    <a:cubicBezTo>
                      <a:pt x="1" y="2300"/>
                      <a:pt x="190" y="2489"/>
                      <a:pt x="410" y="2489"/>
                    </a:cubicBezTo>
                    <a:lnTo>
                      <a:pt x="8664" y="2489"/>
                    </a:lnTo>
                    <a:cubicBezTo>
                      <a:pt x="8917" y="2489"/>
                      <a:pt x="9106" y="2300"/>
                      <a:pt x="9106" y="2048"/>
                    </a:cubicBezTo>
                    <a:lnTo>
                      <a:pt x="9106" y="410"/>
                    </a:lnTo>
                    <a:cubicBezTo>
                      <a:pt x="9106" y="158"/>
                      <a:pt x="8917" y="0"/>
                      <a:pt x="866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1" name="Google Shape;2341;p39"/>
              <p:cNvSpPr/>
              <p:nvPr/>
            </p:nvSpPr>
            <p:spPr>
              <a:xfrm>
                <a:off x="-59502375" y="1966300"/>
                <a:ext cx="319000" cy="257575"/>
              </a:xfrm>
              <a:custGeom>
                <a:rect b="b" l="l" r="r" t="t"/>
                <a:pathLst>
                  <a:path extrusionOk="0" h="10303" w="12760">
                    <a:moveTo>
                      <a:pt x="8633" y="1639"/>
                    </a:moveTo>
                    <a:lnTo>
                      <a:pt x="8633" y="3592"/>
                    </a:lnTo>
                    <a:lnTo>
                      <a:pt x="7814" y="3592"/>
                    </a:lnTo>
                    <a:lnTo>
                      <a:pt x="7814" y="1639"/>
                    </a:lnTo>
                    <a:close/>
                    <a:moveTo>
                      <a:pt x="11941" y="819"/>
                    </a:moveTo>
                    <a:lnTo>
                      <a:pt x="11941" y="3592"/>
                    </a:lnTo>
                    <a:lnTo>
                      <a:pt x="11122" y="3592"/>
                    </a:lnTo>
                    <a:lnTo>
                      <a:pt x="11122" y="819"/>
                    </a:lnTo>
                    <a:close/>
                    <a:moveTo>
                      <a:pt x="5041" y="3119"/>
                    </a:moveTo>
                    <a:lnTo>
                      <a:pt x="5041" y="3970"/>
                    </a:lnTo>
                    <a:cubicBezTo>
                      <a:pt x="5041" y="4222"/>
                      <a:pt x="5230" y="4411"/>
                      <a:pt x="5482" y="4411"/>
                    </a:cubicBezTo>
                    <a:lnTo>
                      <a:pt x="11941" y="4411"/>
                    </a:lnTo>
                    <a:lnTo>
                      <a:pt x="11941" y="9357"/>
                    </a:lnTo>
                    <a:lnTo>
                      <a:pt x="914" y="9357"/>
                    </a:lnTo>
                    <a:lnTo>
                      <a:pt x="914" y="4222"/>
                    </a:lnTo>
                    <a:lnTo>
                      <a:pt x="2552" y="3119"/>
                    </a:lnTo>
                    <a:lnTo>
                      <a:pt x="2552" y="3970"/>
                    </a:lnTo>
                    <a:cubicBezTo>
                      <a:pt x="2552" y="4207"/>
                      <a:pt x="2767" y="4373"/>
                      <a:pt x="2980" y="4373"/>
                    </a:cubicBezTo>
                    <a:cubicBezTo>
                      <a:pt x="3050" y="4373"/>
                      <a:pt x="3120" y="4355"/>
                      <a:pt x="3182" y="4316"/>
                    </a:cubicBezTo>
                    <a:lnTo>
                      <a:pt x="5041" y="3119"/>
                    </a:lnTo>
                    <a:close/>
                    <a:moveTo>
                      <a:pt x="10712" y="0"/>
                    </a:moveTo>
                    <a:cubicBezTo>
                      <a:pt x="10491" y="0"/>
                      <a:pt x="10334" y="189"/>
                      <a:pt x="10334" y="441"/>
                    </a:cubicBezTo>
                    <a:lnTo>
                      <a:pt x="10334" y="3592"/>
                    </a:lnTo>
                    <a:lnTo>
                      <a:pt x="9483" y="3592"/>
                    </a:lnTo>
                    <a:lnTo>
                      <a:pt x="9483" y="1261"/>
                    </a:lnTo>
                    <a:cubicBezTo>
                      <a:pt x="9483" y="1008"/>
                      <a:pt x="9294" y="819"/>
                      <a:pt x="9074" y="819"/>
                    </a:cubicBezTo>
                    <a:lnTo>
                      <a:pt x="7404" y="819"/>
                    </a:lnTo>
                    <a:cubicBezTo>
                      <a:pt x="7183" y="819"/>
                      <a:pt x="6963" y="1008"/>
                      <a:pt x="6963" y="1261"/>
                    </a:cubicBezTo>
                    <a:lnTo>
                      <a:pt x="6963" y="3592"/>
                    </a:lnTo>
                    <a:lnTo>
                      <a:pt x="5860" y="3592"/>
                    </a:lnTo>
                    <a:lnTo>
                      <a:pt x="5860" y="2363"/>
                    </a:lnTo>
                    <a:cubicBezTo>
                      <a:pt x="5860" y="2206"/>
                      <a:pt x="5797" y="2080"/>
                      <a:pt x="5640" y="2017"/>
                    </a:cubicBezTo>
                    <a:cubicBezTo>
                      <a:pt x="5581" y="1973"/>
                      <a:pt x="5509" y="1949"/>
                      <a:pt x="5436" y="1949"/>
                    </a:cubicBezTo>
                    <a:cubicBezTo>
                      <a:pt x="5352" y="1949"/>
                      <a:pt x="5266" y="1981"/>
                      <a:pt x="5199" y="2048"/>
                    </a:cubicBezTo>
                    <a:lnTo>
                      <a:pt x="3340" y="3245"/>
                    </a:lnTo>
                    <a:lnTo>
                      <a:pt x="3340" y="2395"/>
                    </a:lnTo>
                    <a:cubicBezTo>
                      <a:pt x="3340" y="2237"/>
                      <a:pt x="3277" y="2111"/>
                      <a:pt x="3119" y="2048"/>
                    </a:cubicBezTo>
                    <a:cubicBezTo>
                      <a:pt x="3061" y="2004"/>
                      <a:pt x="2989" y="1981"/>
                      <a:pt x="2916" y="1981"/>
                    </a:cubicBezTo>
                    <a:cubicBezTo>
                      <a:pt x="2831" y="1981"/>
                      <a:pt x="2746" y="2012"/>
                      <a:pt x="2678" y="2080"/>
                    </a:cubicBezTo>
                    <a:lnTo>
                      <a:pt x="189" y="3718"/>
                    </a:lnTo>
                    <a:cubicBezTo>
                      <a:pt x="95" y="3812"/>
                      <a:pt x="0" y="3938"/>
                      <a:pt x="0" y="4096"/>
                    </a:cubicBezTo>
                    <a:lnTo>
                      <a:pt x="0" y="9861"/>
                    </a:lnTo>
                    <a:cubicBezTo>
                      <a:pt x="0" y="10113"/>
                      <a:pt x="189" y="10302"/>
                      <a:pt x="441" y="10302"/>
                    </a:cubicBezTo>
                    <a:lnTo>
                      <a:pt x="12287" y="10302"/>
                    </a:lnTo>
                    <a:cubicBezTo>
                      <a:pt x="12539" y="10302"/>
                      <a:pt x="12697" y="10113"/>
                      <a:pt x="12697" y="9861"/>
                    </a:cubicBezTo>
                    <a:lnTo>
                      <a:pt x="12697" y="504"/>
                    </a:lnTo>
                    <a:cubicBezTo>
                      <a:pt x="12760" y="158"/>
                      <a:pt x="12602" y="0"/>
                      <a:pt x="1238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2" name="Google Shape;2342;p39"/>
              <p:cNvSpPr/>
              <p:nvPr/>
            </p:nvSpPr>
            <p:spPr>
              <a:xfrm>
                <a:off x="-59322800" y="1904375"/>
                <a:ext cx="106350" cy="41175"/>
              </a:xfrm>
              <a:custGeom>
                <a:rect b="b" l="l" r="r" t="t"/>
                <a:pathLst>
                  <a:path extrusionOk="0" h="1647" w="4254">
                    <a:moveTo>
                      <a:pt x="1291" y="0"/>
                    </a:moveTo>
                    <a:cubicBezTo>
                      <a:pt x="890" y="0"/>
                      <a:pt x="485" y="181"/>
                      <a:pt x="158" y="556"/>
                    </a:cubicBezTo>
                    <a:cubicBezTo>
                      <a:pt x="0" y="713"/>
                      <a:pt x="32" y="965"/>
                      <a:pt x="189" y="1123"/>
                    </a:cubicBezTo>
                    <a:cubicBezTo>
                      <a:pt x="265" y="1198"/>
                      <a:pt x="369" y="1237"/>
                      <a:pt x="474" y="1237"/>
                    </a:cubicBezTo>
                    <a:cubicBezTo>
                      <a:pt x="589" y="1237"/>
                      <a:pt x="706" y="1190"/>
                      <a:pt x="788" y="1091"/>
                    </a:cubicBezTo>
                    <a:cubicBezTo>
                      <a:pt x="946" y="918"/>
                      <a:pt x="1119" y="831"/>
                      <a:pt x="1292" y="831"/>
                    </a:cubicBezTo>
                    <a:cubicBezTo>
                      <a:pt x="1465" y="831"/>
                      <a:pt x="1639" y="918"/>
                      <a:pt x="1796" y="1091"/>
                    </a:cubicBezTo>
                    <a:cubicBezTo>
                      <a:pt x="2115" y="1457"/>
                      <a:pt x="2530" y="1646"/>
                      <a:pt x="2948" y="1646"/>
                    </a:cubicBezTo>
                    <a:cubicBezTo>
                      <a:pt x="3357" y="1646"/>
                      <a:pt x="3769" y="1465"/>
                      <a:pt x="4096" y="1091"/>
                    </a:cubicBezTo>
                    <a:cubicBezTo>
                      <a:pt x="4254" y="902"/>
                      <a:pt x="4191" y="650"/>
                      <a:pt x="4033" y="493"/>
                    </a:cubicBezTo>
                    <a:cubicBezTo>
                      <a:pt x="3975" y="420"/>
                      <a:pt x="3885" y="381"/>
                      <a:pt x="3788" y="381"/>
                    </a:cubicBezTo>
                    <a:cubicBezTo>
                      <a:pt x="3674" y="381"/>
                      <a:pt x="3551" y="436"/>
                      <a:pt x="3466" y="556"/>
                    </a:cubicBezTo>
                    <a:cubicBezTo>
                      <a:pt x="3308" y="729"/>
                      <a:pt x="3127" y="815"/>
                      <a:pt x="2946" y="815"/>
                    </a:cubicBezTo>
                    <a:cubicBezTo>
                      <a:pt x="2765" y="815"/>
                      <a:pt x="2584" y="729"/>
                      <a:pt x="2426" y="556"/>
                    </a:cubicBezTo>
                    <a:cubicBezTo>
                      <a:pt x="2108" y="189"/>
                      <a:pt x="1701" y="0"/>
                      <a:pt x="12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343" name="Google Shape;2343;p39"/>
          <p:cNvGrpSpPr/>
          <p:nvPr/>
        </p:nvGrpSpPr>
        <p:grpSpPr>
          <a:xfrm>
            <a:off x="4031298" y="1694596"/>
            <a:ext cx="1089808" cy="877163"/>
            <a:chOff x="4031298" y="1694596"/>
            <a:chExt cx="1089808" cy="877163"/>
          </a:xfrm>
        </p:grpSpPr>
        <p:grpSp>
          <p:nvGrpSpPr>
            <p:cNvPr id="2344" name="Google Shape;2344;p39"/>
            <p:cNvGrpSpPr/>
            <p:nvPr/>
          </p:nvGrpSpPr>
          <p:grpSpPr>
            <a:xfrm>
              <a:off x="4031298" y="1694596"/>
              <a:ext cx="1089808" cy="877163"/>
              <a:chOff x="4031298" y="1694596"/>
              <a:chExt cx="1089808" cy="877163"/>
            </a:xfrm>
          </p:grpSpPr>
          <p:grpSp>
            <p:nvGrpSpPr>
              <p:cNvPr id="2345" name="Google Shape;2345;p39"/>
              <p:cNvGrpSpPr/>
              <p:nvPr/>
            </p:nvGrpSpPr>
            <p:grpSpPr>
              <a:xfrm>
                <a:off x="5012112" y="1913794"/>
                <a:ext cx="108994" cy="332078"/>
                <a:chOff x="4031312" y="1913794"/>
                <a:chExt cx="108994" cy="332078"/>
              </a:xfrm>
            </p:grpSpPr>
            <p:sp>
              <p:nvSpPr>
                <p:cNvPr id="2346" name="Google Shape;2346;p39"/>
                <p:cNvSpPr/>
                <p:nvPr/>
              </p:nvSpPr>
              <p:spPr>
                <a:xfrm flipH="1">
                  <a:off x="4039698" y="1913794"/>
                  <a:ext cx="100608" cy="122"/>
                </a:xfrm>
                <a:custGeom>
                  <a:rect b="b" l="l" r="r" t="t"/>
                  <a:pathLst>
                    <a:path extrusionOk="0" fill="none" h="1" w="828">
                      <a:moveTo>
                        <a:pt x="1" y="1"/>
                      </a:moveTo>
                      <a:lnTo>
                        <a:pt x="828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7" name="Google Shape;2347;p39"/>
                <p:cNvSpPr/>
                <p:nvPr/>
              </p:nvSpPr>
              <p:spPr>
                <a:xfrm flipH="1">
                  <a:off x="4031312" y="2005167"/>
                  <a:ext cx="76307" cy="122"/>
                </a:xfrm>
                <a:custGeom>
                  <a:rect b="b" l="l" r="r" t="t"/>
                  <a:pathLst>
                    <a:path extrusionOk="0" fill="none" h="1" w="628">
                      <a:moveTo>
                        <a:pt x="1" y="1"/>
                      </a:moveTo>
                      <a:lnTo>
                        <a:pt x="627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48" name="Google Shape;2348;p39"/>
                <p:cNvSpPr/>
                <p:nvPr/>
              </p:nvSpPr>
              <p:spPr>
                <a:xfrm flipH="1">
                  <a:off x="4037376" y="2245750"/>
                  <a:ext cx="64156" cy="122"/>
                </a:xfrm>
                <a:custGeom>
                  <a:rect b="b" l="l" r="r" t="t"/>
                  <a:pathLst>
                    <a:path extrusionOk="0" fill="none" h="1" w="528">
                      <a:moveTo>
                        <a:pt x="1" y="0"/>
                      </a:moveTo>
                      <a:lnTo>
                        <a:pt x="527" y="0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349" name="Google Shape;2349;p39"/>
              <p:cNvGrpSpPr/>
              <p:nvPr/>
            </p:nvGrpSpPr>
            <p:grpSpPr>
              <a:xfrm>
                <a:off x="4031298" y="1694596"/>
                <a:ext cx="980795" cy="877163"/>
                <a:chOff x="4031298" y="1694596"/>
                <a:chExt cx="980795" cy="877163"/>
              </a:xfrm>
            </p:grpSpPr>
            <p:sp>
              <p:nvSpPr>
                <p:cNvPr id="2350" name="Google Shape;2350;p39"/>
                <p:cNvSpPr/>
                <p:nvPr/>
              </p:nvSpPr>
              <p:spPr>
                <a:xfrm flipH="1">
                  <a:off x="4923636" y="2483296"/>
                  <a:ext cx="122" cy="122"/>
                </a:xfrm>
                <a:custGeom>
                  <a:rect b="b" l="l" r="r" t="t"/>
                  <a:pathLst>
                    <a:path extrusionOk="0" fill="none" h="1" w="1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1" name="Google Shape;2351;p39"/>
                <p:cNvSpPr/>
                <p:nvPr/>
              </p:nvSpPr>
              <p:spPr>
                <a:xfrm flipH="1">
                  <a:off x="4923636" y="1804195"/>
                  <a:ext cx="122" cy="633540"/>
                </a:xfrm>
                <a:custGeom>
                  <a:rect b="b" l="l" r="r" t="t"/>
                  <a:pathLst>
                    <a:path extrusionOk="0" fill="none" h="5214" w="1">
                      <a:moveTo>
                        <a:pt x="0" y="5213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2" name="Google Shape;2352;p39"/>
                <p:cNvSpPr/>
                <p:nvPr/>
              </p:nvSpPr>
              <p:spPr>
                <a:xfrm flipH="1">
                  <a:off x="4923636" y="1782810"/>
                  <a:ext cx="122" cy="122"/>
                </a:xfrm>
                <a:custGeom>
                  <a:rect b="b" l="l" r="r" t="t"/>
                  <a:pathLst>
                    <a:path extrusionOk="0" fill="none" h="1" w="1">
                      <a:moveTo>
                        <a:pt x="0" y="1"/>
                      </a:move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3" name="Google Shape;2353;p39"/>
                <p:cNvSpPr/>
                <p:nvPr/>
              </p:nvSpPr>
              <p:spPr>
                <a:xfrm flipH="1">
                  <a:off x="4244531" y="1782810"/>
                  <a:ext cx="633662" cy="122"/>
                </a:xfrm>
                <a:custGeom>
                  <a:rect b="b" l="l" r="r" t="t"/>
                  <a:pathLst>
                    <a:path extrusionOk="0" fill="none" h="1" w="5215">
                      <a:moveTo>
                        <a:pt x="1" y="1"/>
                      </a:moveTo>
                      <a:lnTo>
                        <a:pt x="5214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4" name="Google Shape;2354;p39"/>
                <p:cNvSpPr/>
                <p:nvPr/>
              </p:nvSpPr>
              <p:spPr>
                <a:xfrm flipH="1">
                  <a:off x="4223272" y="1782810"/>
                  <a:ext cx="122" cy="122"/>
                </a:xfrm>
                <a:custGeom>
                  <a:rect b="b" l="l" r="r" t="t"/>
                  <a:pathLst>
                    <a:path extrusionOk="0" fill="none" h="1" w="1">
                      <a:moveTo>
                        <a:pt x="0" y="1"/>
                      </a:moveTo>
                      <a:lnTo>
                        <a:pt x="0" y="1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5" name="Google Shape;2355;p39"/>
                <p:cNvSpPr/>
                <p:nvPr/>
              </p:nvSpPr>
              <p:spPr>
                <a:xfrm flipH="1">
                  <a:off x="4223272" y="1825459"/>
                  <a:ext cx="122" cy="633540"/>
                </a:xfrm>
                <a:custGeom>
                  <a:rect b="b" l="l" r="r" t="t"/>
                  <a:pathLst>
                    <a:path extrusionOk="0" fill="none" h="5214" w="1">
                      <a:moveTo>
                        <a:pt x="0" y="1"/>
                      </a:moveTo>
                      <a:lnTo>
                        <a:pt x="0" y="5214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6" name="Google Shape;2356;p39"/>
                <p:cNvSpPr/>
                <p:nvPr/>
              </p:nvSpPr>
              <p:spPr>
                <a:xfrm flipH="1">
                  <a:off x="4223272" y="2483296"/>
                  <a:ext cx="122" cy="122"/>
                </a:xfrm>
                <a:custGeom>
                  <a:rect b="b" l="l" r="r" t="t"/>
                  <a:pathLst>
                    <a:path extrusionOk="0" fill="none" h="1" w="1">
                      <a:moveTo>
                        <a:pt x="0" y="0"/>
                      </a:move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7" name="Google Shape;2357;p39"/>
                <p:cNvSpPr/>
                <p:nvPr/>
              </p:nvSpPr>
              <p:spPr>
                <a:xfrm flipH="1">
                  <a:off x="4265916" y="2483296"/>
                  <a:ext cx="633540" cy="122"/>
                </a:xfrm>
                <a:custGeom>
                  <a:rect b="b" l="l" r="r" t="t"/>
                  <a:pathLst>
                    <a:path extrusionOk="0" fill="none" h="1" w="5214">
                      <a:moveTo>
                        <a:pt x="5214" y="0"/>
                      </a:moveTo>
                      <a:lnTo>
                        <a:pt x="1" y="0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8" name="Google Shape;2358;p39"/>
                <p:cNvSpPr/>
                <p:nvPr/>
              </p:nvSpPr>
              <p:spPr>
                <a:xfrm flipH="1">
                  <a:off x="4131893" y="1694596"/>
                  <a:ext cx="880200" cy="877163"/>
                </a:xfrm>
                <a:custGeom>
                  <a:rect b="b" l="l" r="r" t="t"/>
                  <a:pathLst>
                    <a:path extrusionOk="0" fill="none" h="7219" w="7244">
                      <a:moveTo>
                        <a:pt x="0" y="0"/>
                      </a:moveTo>
                      <a:lnTo>
                        <a:pt x="7243" y="0"/>
                      </a:lnTo>
                      <a:lnTo>
                        <a:pt x="7243" y="7218"/>
                      </a:lnTo>
                      <a:lnTo>
                        <a:pt x="0" y="7218"/>
                      </a:lnTo>
                      <a:close/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59" name="Google Shape;2359;p39"/>
                <p:cNvSpPr/>
                <p:nvPr/>
              </p:nvSpPr>
              <p:spPr>
                <a:xfrm flipH="1">
                  <a:off x="4031298" y="1913794"/>
                  <a:ext cx="100608" cy="122"/>
                </a:xfrm>
                <a:custGeom>
                  <a:rect b="b" l="l" r="r" t="t"/>
                  <a:pathLst>
                    <a:path extrusionOk="0" fill="none" h="1" w="828">
                      <a:moveTo>
                        <a:pt x="1" y="1"/>
                      </a:moveTo>
                      <a:lnTo>
                        <a:pt x="828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60" name="Google Shape;2360;p39"/>
                <p:cNvSpPr/>
                <p:nvPr/>
              </p:nvSpPr>
              <p:spPr>
                <a:xfrm flipH="1">
                  <a:off x="4055587" y="2005167"/>
                  <a:ext cx="76307" cy="122"/>
                </a:xfrm>
                <a:custGeom>
                  <a:rect b="b" l="l" r="r" t="t"/>
                  <a:pathLst>
                    <a:path extrusionOk="0" fill="none" h="1" w="628">
                      <a:moveTo>
                        <a:pt x="1" y="1"/>
                      </a:moveTo>
                      <a:lnTo>
                        <a:pt x="627" y="1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61" name="Google Shape;2361;p39"/>
                <p:cNvSpPr/>
                <p:nvPr/>
              </p:nvSpPr>
              <p:spPr>
                <a:xfrm flipH="1">
                  <a:off x="4064613" y="2245750"/>
                  <a:ext cx="64156" cy="122"/>
                </a:xfrm>
                <a:custGeom>
                  <a:rect b="b" l="l" r="r" t="t"/>
                  <a:pathLst>
                    <a:path extrusionOk="0" fill="none" h="1" w="528">
                      <a:moveTo>
                        <a:pt x="1" y="0"/>
                      </a:moveTo>
                      <a:lnTo>
                        <a:pt x="527" y="0"/>
                      </a:lnTo>
                    </a:path>
                  </a:pathLst>
                </a:custGeom>
                <a:noFill/>
                <a:ln cap="rnd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362" name="Google Shape;2362;p39"/>
            <p:cNvGrpSpPr/>
            <p:nvPr/>
          </p:nvGrpSpPr>
          <p:grpSpPr>
            <a:xfrm>
              <a:off x="4389334" y="1948784"/>
              <a:ext cx="365344" cy="368785"/>
              <a:chOff x="-60987050" y="2671400"/>
              <a:chExt cx="315850" cy="318825"/>
            </a:xfrm>
          </p:grpSpPr>
          <p:sp>
            <p:nvSpPr>
              <p:cNvPr id="2363" name="Google Shape;2363;p39"/>
              <p:cNvSpPr/>
              <p:nvPr/>
            </p:nvSpPr>
            <p:spPr>
              <a:xfrm>
                <a:off x="-60987050" y="2671400"/>
                <a:ext cx="315850" cy="318825"/>
              </a:xfrm>
              <a:custGeom>
                <a:rect b="b" l="l" r="r" t="t"/>
                <a:pathLst>
                  <a:path extrusionOk="0" h="12753" w="12634">
                    <a:moveTo>
                      <a:pt x="6270" y="844"/>
                    </a:moveTo>
                    <a:lnTo>
                      <a:pt x="11783" y="3175"/>
                    </a:lnTo>
                    <a:lnTo>
                      <a:pt x="11783" y="4152"/>
                    </a:lnTo>
                    <a:lnTo>
                      <a:pt x="757" y="4152"/>
                    </a:lnTo>
                    <a:lnTo>
                      <a:pt x="757" y="3175"/>
                    </a:lnTo>
                    <a:lnTo>
                      <a:pt x="6270" y="844"/>
                    </a:lnTo>
                    <a:close/>
                    <a:moveTo>
                      <a:pt x="2552" y="5002"/>
                    </a:moveTo>
                    <a:lnTo>
                      <a:pt x="2552" y="10232"/>
                    </a:lnTo>
                    <a:lnTo>
                      <a:pt x="1733" y="10232"/>
                    </a:lnTo>
                    <a:lnTo>
                      <a:pt x="1733" y="5002"/>
                    </a:lnTo>
                    <a:close/>
                    <a:moveTo>
                      <a:pt x="5041" y="5002"/>
                    </a:moveTo>
                    <a:lnTo>
                      <a:pt x="5041" y="10232"/>
                    </a:lnTo>
                    <a:lnTo>
                      <a:pt x="3403" y="10232"/>
                    </a:lnTo>
                    <a:lnTo>
                      <a:pt x="3403" y="5002"/>
                    </a:lnTo>
                    <a:close/>
                    <a:moveTo>
                      <a:pt x="6711" y="5002"/>
                    </a:moveTo>
                    <a:lnTo>
                      <a:pt x="6711" y="10232"/>
                    </a:lnTo>
                    <a:lnTo>
                      <a:pt x="5860" y="10232"/>
                    </a:lnTo>
                    <a:lnTo>
                      <a:pt x="5860" y="5002"/>
                    </a:lnTo>
                    <a:close/>
                    <a:moveTo>
                      <a:pt x="9168" y="5002"/>
                    </a:moveTo>
                    <a:lnTo>
                      <a:pt x="9168" y="10232"/>
                    </a:lnTo>
                    <a:lnTo>
                      <a:pt x="7530" y="10232"/>
                    </a:lnTo>
                    <a:lnTo>
                      <a:pt x="7530" y="5002"/>
                    </a:lnTo>
                    <a:close/>
                    <a:moveTo>
                      <a:pt x="10838" y="5002"/>
                    </a:moveTo>
                    <a:lnTo>
                      <a:pt x="10838" y="10232"/>
                    </a:lnTo>
                    <a:lnTo>
                      <a:pt x="10019" y="10232"/>
                    </a:lnTo>
                    <a:lnTo>
                      <a:pt x="10019" y="5002"/>
                    </a:lnTo>
                    <a:close/>
                    <a:moveTo>
                      <a:pt x="11374" y="11020"/>
                    </a:moveTo>
                    <a:cubicBezTo>
                      <a:pt x="11594" y="11051"/>
                      <a:pt x="11783" y="11209"/>
                      <a:pt x="11783" y="11461"/>
                    </a:cubicBezTo>
                    <a:lnTo>
                      <a:pt x="11783" y="11870"/>
                    </a:lnTo>
                    <a:lnTo>
                      <a:pt x="757" y="11870"/>
                    </a:lnTo>
                    <a:lnTo>
                      <a:pt x="757" y="11461"/>
                    </a:lnTo>
                    <a:cubicBezTo>
                      <a:pt x="757" y="11209"/>
                      <a:pt x="946" y="11020"/>
                      <a:pt x="1198" y="11020"/>
                    </a:cubicBezTo>
                    <a:close/>
                    <a:moveTo>
                      <a:pt x="6290" y="1"/>
                    </a:moveTo>
                    <a:cubicBezTo>
                      <a:pt x="6238" y="1"/>
                      <a:pt x="6191" y="9"/>
                      <a:pt x="6144" y="25"/>
                    </a:cubicBezTo>
                    <a:lnTo>
                      <a:pt x="252" y="2514"/>
                    </a:lnTo>
                    <a:cubicBezTo>
                      <a:pt x="95" y="2577"/>
                      <a:pt x="0" y="2703"/>
                      <a:pt x="0" y="2892"/>
                    </a:cubicBezTo>
                    <a:lnTo>
                      <a:pt x="0" y="4561"/>
                    </a:lnTo>
                    <a:cubicBezTo>
                      <a:pt x="0" y="4782"/>
                      <a:pt x="189" y="5002"/>
                      <a:pt x="410" y="5002"/>
                    </a:cubicBezTo>
                    <a:lnTo>
                      <a:pt x="946" y="5002"/>
                    </a:lnTo>
                    <a:lnTo>
                      <a:pt x="946" y="10264"/>
                    </a:lnTo>
                    <a:cubicBezTo>
                      <a:pt x="410" y="10390"/>
                      <a:pt x="0" y="10894"/>
                      <a:pt x="0" y="11492"/>
                    </a:cubicBezTo>
                    <a:lnTo>
                      <a:pt x="0" y="12311"/>
                    </a:lnTo>
                    <a:cubicBezTo>
                      <a:pt x="0" y="12532"/>
                      <a:pt x="189" y="12753"/>
                      <a:pt x="410" y="12753"/>
                    </a:cubicBezTo>
                    <a:lnTo>
                      <a:pt x="12256" y="12753"/>
                    </a:lnTo>
                    <a:cubicBezTo>
                      <a:pt x="12476" y="12753"/>
                      <a:pt x="12634" y="12532"/>
                      <a:pt x="12634" y="12311"/>
                    </a:cubicBezTo>
                    <a:lnTo>
                      <a:pt x="12634" y="11492"/>
                    </a:lnTo>
                    <a:cubicBezTo>
                      <a:pt x="12634" y="10894"/>
                      <a:pt x="12256" y="10390"/>
                      <a:pt x="11689" y="10264"/>
                    </a:cubicBezTo>
                    <a:lnTo>
                      <a:pt x="11689" y="5002"/>
                    </a:lnTo>
                    <a:lnTo>
                      <a:pt x="12256" y="5002"/>
                    </a:lnTo>
                    <a:cubicBezTo>
                      <a:pt x="12476" y="5002"/>
                      <a:pt x="12634" y="4782"/>
                      <a:pt x="12634" y="4561"/>
                    </a:cubicBezTo>
                    <a:lnTo>
                      <a:pt x="12634" y="2892"/>
                    </a:lnTo>
                    <a:cubicBezTo>
                      <a:pt x="12602" y="2734"/>
                      <a:pt x="12539" y="2577"/>
                      <a:pt x="12382" y="2514"/>
                    </a:cubicBezTo>
                    <a:lnTo>
                      <a:pt x="6459" y="25"/>
                    </a:lnTo>
                    <a:cubicBezTo>
                      <a:pt x="6396" y="9"/>
                      <a:pt x="6341" y="1"/>
                      <a:pt x="629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4" name="Google Shape;2364;p39"/>
              <p:cNvSpPr/>
              <p:nvPr/>
            </p:nvSpPr>
            <p:spPr>
              <a:xfrm>
                <a:off x="-60839775" y="2731075"/>
                <a:ext cx="19725" cy="19725"/>
              </a:xfrm>
              <a:custGeom>
                <a:rect b="b" l="l" r="r" t="t"/>
                <a:pathLst>
                  <a:path extrusionOk="0" h="789" w="789">
                    <a:moveTo>
                      <a:pt x="379" y="0"/>
                    </a:moveTo>
                    <a:cubicBezTo>
                      <a:pt x="158" y="0"/>
                      <a:pt x="1" y="190"/>
                      <a:pt x="1" y="379"/>
                    </a:cubicBezTo>
                    <a:cubicBezTo>
                      <a:pt x="1" y="599"/>
                      <a:pt x="158" y="788"/>
                      <a:pt x="379" y="788"/>
                    </a:cubicBezTo>
                    <a:cubicBezTo>
                      <a:pt x="599" y="788"/>
                      <a:pt x="789" y="599"/>
                      <a:pt x="789" y="379"/>
                    </a:cubicBezTo>
                    <a:cubicBezTo>
                      <a:pt x="789" y="190"/>
                      <a:pt x="599" y="0"/>
                      <a:pt x="3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365" name="Google Shape;2365;p39"/>
          <p:cNvGrpSpPr/>
          <p:nvPr/>
        </p:nvGrpSpPr>
        <p:grpSpPr>
          <a:xfrm>
            <a:off x="1363057" y="1694596"/>
            <a:ext cx="980795" cy="877163"/>
            <a:chOff x="1363057" y="1694596"/>
            <a:chExt cx="980795" cy="877163"/>
          </a:xfrm>
        </p:grpSpPr>
        <p:grpSp>
          <p:nvGrpSpPr>
            <p:cNvPr id="2366" name="Google Shape;2366;p39"/>
            <p:cNvGrpSpPr/>
            <p:nvPr/>
          </p:nvGrpSpPr>
          <p:grpSpPr>
            <a:xfrm>
              <a:off x="1363057" y="1694596"/>
              <a:ext cx="980795" cy="877163"/>
              <a:chOff x="1363057" y="1694596"/>
              <a:chExt cx="980795" cy="877163"/>
            </a:xfrm>
          </p:grpSpPr>
          <p:sp>
            <p:nvSpPr>
              <p:cNvPr id="2367" name="Google Shape;2367;p39"/>
              <p:cNvSpPr/>
              <p:nvPr/>
            </p:nvSpPr>
            <p:spPr>
              <a:xfrm>
                <a:off x="1451392" y="24832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8" name="Google Shape;2368;p39"/>
              <p:cNvSpPr/>
              <p:nvPr/>
            </p:nvSpPr>
            <p:spPr>
              <a:xfrm>
                <a:off x="1451392" y="18041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9" name="Google Shape;2369;p39"/>
              <p:cNvSpPr/>
              <p:nvPr/>
            </p:nvSpPr>
            <p:spPr>
              <a:xfrm>
                <a:off x="1451392" y="17828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0" name="Google Shape;2370;p39"/>
              <p:cNvSpPr/>
              <p:nvPr/>
            </p:nvSpPr>
            <p:spPr>
              <a:xfrm>
                <a:off x="1496957" y="17828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1" name="Google Shape;2371;p39"/>
              <p:cNvSpPr/>
              <p:nvPr/>
            </p:nvSpPr>
            <p:spPr>
              <a:xfrm>
                <a:off x="2151757" y="17828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2" name="Google Shape;2372;p39"/>
              <p:cNvSpPr/>
              <p:nvPr/>
            </p:nvSpPr>
            <p:spPr>
              <a:xfrm>
                <a:off x="2151757" y="18254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3" name="Google Shape;2373;p39"/>
              <p:cNvSpPr/>
              <p:nvPr/>
            </p:nvSpPr>
            <p:spPr>
              <a:xfrm>
                <a:off x="2151757" y="24832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4" name="Google Shape;2374;p39"/>
              <p:cNvSpPr/>
              <p:nvPr/>
            </p:nvSpPr>
            <p:spPr>
              <a:xfrm>
                <a:off x="1475693" y="24832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5" name="Google Shape;2375;p39"/>
              <p:cNvSpPr/>
              <p:nvPr/>
            </p:nvSpPr>
            <p:spPr>
              <a:xfrm>
                <a:off x="1363057" y="16945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6" name="Google Shape;2376;p39"/>
              <p:cNvSpPr/>
              <p:nvPr/>
            </p:nvSpPr>
            <p:spPr>
              <a:xfrm>
                <a:off x="2246381" y="22457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7" name="Google Shape;2377;p39"/>
              <p:cNvSpPr/>
              <p:nvPr/>
            </p:nvSpPr>
            <p:spPr>
              <a:xfrm>
                <a:off x="2243243" y="19137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8" name="Google Shape;2378;p39"/>
              <p:cNvSpPr/>
              <p:nvPr/>
            </p:nvSpPr>
            <p:spPr>
              <a:xfrm>
                <a:off x="2243256" y="20051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79" name="Google Shape;2379;p39"/>
            <p:cNvGrpSpPr/>
            <p:nvPr/>
          </p:nvGrpSpPr>
          <p:grpSpPr>
            <a:xfrm>
              <a:off x="1621383" y="1967513"/>
              <a:ext cx="363522" cy="365373"/>
              <a:chOff x="-62150375" y="2297875"/>
              <a:chExt cx="314275" cy="315875"/>
            </a:xfrm>
          </p:grpSpPr>
          <p:sp>
            <p:nvSpPr>
              <p:cNvPr id="2380" name="Google Shape;2380;p39"/>
              <p:cNvSpPr/>
              <p:nvPr/>
            </p:nvSpPr>
            <p:spPr>
              <a:xfrm>
                <a:off x="-61994425" y="2297875"/>
                <a:ext cx="64600" cy="69925"/>
              </a:xfrm>
              <a:custGeom>
                <a:rect b="b" l="l" r="r" t="t"/>
                <a:pathLst>
                  <a:path extrusionOk="0" h="2797" w="2584">
                    <a:moveTo>
                      <a:pt x="1324" y="1"/>
                    </a:moveTo>
                    <a:cubicBezTo>
                      <a:pt x="1072" y="1"/>
                      <a:pt x="883" y="190"/>
                      <a:pt x="883" y="442"/>
                    </a:cubicBezTo>
                    <a:lnTo>
                      <a:pt x="883" y="1387"/>
                    </a:lnTo>
                    <a:lnTo>
                      <a:pt x="757" y="1261"/>
                    </a:lnTo>
                    <a:cubicBezTo>
                      <a:pt x="678" y="1182"/>
                      <a:pt x="568" y="1143"/>
                      <a:pt x="457" y="1143"/>
                    </a:cubicBezTo>
                    <a:cubicBezTo>
                      <a:pt x="347" y="1143"/>
                      <a:pt x="237" y="1182"/>
                      <a:pt x="158" y="1261"/>
                    </a:cubicBezTo>
                    <a:cubicBezTo>
                      <a:pt x="1" y="1419"/>
                      <a:pt x="1" y="1702"/>
                      <a:pt x="158" y="1860"/>
                    </a:cubicBezTo>
                    <a:lnTo>
                      <a:pt x="1009" y="2679"/>
                    </a:lnTo>
                    <a:cubicBezTo>
                      <a:pt x="1088" y="2758"/>
                      <a:pt x="1190" y="2797"/>
                      <a:pt x="1292" y="2797"/>
                    </a:cubicBezTo>
                    <a:cubicBezTo>
                      <a:pt x="1395" y="2797"/>
                      <a:pt x="1497" y="2758"/>
                      <a:pt x="1576" y="2679"/>
                    </a:cubicBezTo>
                    <a:lnTo>
                      <a:pt x="2426" y="1860"/>
                    </a:lnTo>
                    <a:cubicBezTo>
                      <a:pt x="2584" y="1702"/>
                      <a:pt x="2584" y="1419"/>
                      <a:pt x="2426" y="1261"/>
                    </a:cubicBezTo>
                    <a:cubicBezTo>
                      <a:pt x="2348" y="1182"/>
                      <a:pt x="2237" y="1143"/>
                      <a:pt x="2127" y="1143"/>
                    </a:cubicBezTo>
                    <a:cubicBezTo>
                      <a:pt x="2017" y="1143"/>
                      <a:pt x="1907" y="1182"/>
                      <a:pt x="1828" y="1261"/>
                    </a:cubicBezTo>
                    <a:lnTo>
                      <a:pt x="1702" y="1387"/>
                    </a:lnTo>
                    <a:lnTo>
                      <a:pt x="1702" y="442"/>
                    </a:lnTo>
                    <a:cubicBezTo>
                      <a:pt x="1733" y="190"/>
                      <a:pt x="1544" y="1"/>
                      <a:pt x="13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1" name="Google Shape;2381;p39"/>
              <p:cNvSpPr/>
              <p:nvPr/>
            </p:nvSpPr>
            <p:spPr>
              <a:xfrm>
                <a:off x="-62150375" y="2338050"/>
                <a:ext cx="314275" cy="275700"/>
              </a:xfrm>
              <a:custGeom>
                <a:rect b="b" l="l" r="r" t="t"/>
                <a:pathLst>
                  <a:path extrusionOk="0" h="11028" w="12571">
                    <a:moveTo>
                      <a:pt x="11752" y="2805"/>
                    </a:moveTo>
                    <a:lnTo>
                      <a:pt x="11059" y="6932"/>
                    </a:lnTo>
                    <a:lnTo>
                      <a:pt x="3970" y="6932"/>
                    </a:lnTo>
                    <a:lnTo>
                      <a:pt x="3183" y="2805"/>
                    </a:lnTo>
                    <a:close/>
                    <a:moveTo>
                      <a:pt x="5199" y="9421"/>
                    </a:moveTo>
                    <a:cubicBezTo>
                      <a:pt x="5388" y="9452"/>
                      <a:pt x="5514" y="9610"/>
                      <a:pt x="5514" y="9830"/>
                    </a:cubicBezTo>
                    <a:cubicBezTo>
                      <a:pt x="5514" y="10051"/>
                      <a:pt x="5293" y="10240"/>
                      <a:pt x="5073" y="10240"/>
                    </a:cubicBezTo>
                    <a:cubicBezTo>
                      <a:pt x="4821" y="10240"/>
                      <a:pt x="4663" y="10051"/>
                      <a:pt x="4663" y="9830"/>
                    </a:cubicBezTo>
                    <a:cubicBezTo>
                      <a:pt x="4663" y="9610"/>
                      <a:pt x="4789" y="9452"/>
                      <a:pt x="4978" y="9421"/>
                    </a:cubicBezTo>
                    <a:close/>
                    <a:moveTo>
                      <a:pt x="9830" y="9421"/>
                    </a:moveTo>
                    <a:cubicBezTo>
                      <a:pt x="10019" y="9452"/>
                      <a:pt x="10145" y="9610"/>
                      <a:pt x="10145" y="9830"/>
                    </a:cubicBezTo>
                    <a:cubicBezTo>
                      <a:pt x="10145" y="10051"/>
                      <a:pt x="9956" y="10240"/>
                      <a:pt x="9704" y="10240"/>
                    </a:cubicBezTo>
                    <a:cubicBezTo>
                      <a:pt x="9484" y="10240"/>
                      <a:pt x="9326" y="10051"/>
                      <a:pt x="9326" y="9830"/>
                    </a:cubicBezTo>
                    <a:cubicBezTo>
                      <a:pt x="9358" y="9610"/>
                      <a:pt x="9484" y="9452"/>
                      <a:pt x="9673" y="9421"/>
                    </a:cubicBezTo>
                    <a:close/>
                    <a:moveTo>
                      <a:pt x="284" y="1"/>
                    </a:moveTo>
                    <a:cubicBezTo>
                      <a:pt x="190" y="64"/>
                      <a:pt x="1" y="253"/>
                      <a:pt x="1" y="473"/>
                    </a:cubicBezTo>
                    <a:cubicBezTo>
                      <a:pt x="1" y="725"/>
                      <a:pt x="190" y="883"/>
                      <a:pt x="379" y="883"/>
                    </a:cubicBezTo>
                    <a:lnTo>
                      <a:pt x="1954" y="883"/>
                    </a:lnTo>
                    <a:lnTo>
                      <a:pt x="3151" y="7058"/>
                    </a:lnTo>
                    <a:cubicBezTo>
                      <a:pt x="2710" y="7247"/>
                      <a:pt x="2427" y="7688"/>
                      <a:pt x="2427" y="8192"/>
                    </a:cubicBezTo>
                    <a:cubicBezTo>
                      <a:pt x="2427" y="8885"/>
                      <a:pt x="2994" y="9421"/>
                      <a:pt x="3655" y="9421"/>
                    </a:cubicBezTo>
                    <a:lnTo>
                      <a:pt x="3844" y="9421"/>
                    </a:lnTo>
                    <a:cubicBezTo>
                      <a:pt x="3813" y="9547"/>
                      <a:pt x="3781" y="9704"/>
                      <a:pt x="3781" y="9830"/>
                    </a:cubicBezTo>
                    <a:cubicBezTo>
                      <a:pt x="3781" y="10492"/>
                      <a:pt x="4317" y="11027"/>
                      <a:pt x="5010" y="11027"/>
                    </a:cubicBezTo>
                    <a:cubicBezTo>
                      <a:pt x="5672" y="11027"/>
                      <a:pt x="6207" y="10492"/>
                      <a:pt x="6207" y="9830"/>
                    </a:cubicBezTo>
                    <a:cubicBezTo>
                      <a:pt x="6207" y="9673"/>
                      <a:pt x="6176" y="9547"/>
                      <a:pt x="6144" y="9421"/>
                    </a:cubicBezTo>
                    <a:lnTo>
                      <a:pt x="8475" y="9421"/>
                    </a:lnTo>
                    <a:cubicBezTo>
                      <a:pt x="8412" y="9547"/>
                      <a:pt x="8381" y="9704"/>
                      <a:pt x="8381" y="9830"/>
                    </a:cubicBezTo>
                    <a:cubicBezTo>
                      <a:pt x="8381" y="10492"/>
                      <a:pt x="8948" y="11027"/>
                      <a:pt x="9610" y="11027"/>
                    </a:cubicBezTo>
                    <a:cubicBezTo>
                      <a:pt x="10271" y="11027"/>
                      <a:pt x="10870" y="10492"/>
                      <a:pt x="10870" y="9830"/>
                    </a:cubicBezTo>
                    <a:cubicBezTo>
                      <a:pt x="10870" y="9673"/>
                      <a:pt x="10838" y="9547"/>
                      <a:pt x="10775" y="9421"/>
                    </a:cubicBezTo>
                    <a:lnTo>
                      <a:pt x="11405" y="9421"/>
                    </a:lnTo>
                    <a:cubicBezTo>
                      <a:pt x="11657" y="9421"/>
                      <a:pt x="11815" y="9231"/>
                      <a:pt x="11815" y="9042"/>
                    </a:cubicBezTo>
                    <a:cubicBezTo>
                      <a:pt x="11815" y="8822"/>
                      <a:pt x="11626" y="8601"/>
                      <a:pt x="11405" y="8601"/>
                    </a:cubicBezTo>
                    <a:lnTo>
                      <a:pt x="3529" y="8601"/>
                    </a:lnTo>
                    <a:cubicBezTo>
                      <a:pt x="3309" y="8601"/>
                      <a:pt x="3151" y="8412"/>
                      <a:pt x="3151" y="8160"/>
                    </a:cubicBezTo>
                    <a:cubicBezTo>
                      <a:pt x="3151" y="7940"/>
                      <a:pt x="3340" y="7719"/>
                      <a:pt x="3529" y="7719"/>
                    </a:cubicBezTo>
                    <a:lnTo>
                      <a:pt x="11311" y="7719"/>
                    </a:lnTo>
                    <a:cubicBezTo>
                      <a:pt x="11500" y="7719"/>
                      <a:pt x="11689" y="7562"/>
                      <a:pt x="11689" y="7373"/>
                    </a:cubicBezTo>
                    <a:lnTo>
                      <a:pt x="12508" y="2426"/>
                    </a:lnTo>
                    <a:cubicBezTo>
                      <a:pt x="12571" y="2174"/>
                      <a:pt x="12351" y="1954"/>
                      <a:pt x="12130" y="1954"/>
                    </a:cubicBezTo>
                    <a:lnTo>
                      <a:pt x="2899" y="1954"/>
                    </a:lnTo>
                    <a:lnTo>
                      <a:pt x="2584" y="379"/>
                    </a:lnTo>
                    <a:cubicBezTo>
                      <a:pt x="2553" y="158"/>
                      <a:pt x="2395" y="1"/>
                      <a:pt x="22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2" name="Google Shape;2382;p39"/>
              <p:cNvSpPr/>
              <p:nvPr/>
            </p:nvSpPr>
            <p:spPr>
              <a:xfrm>
                <a:off x="-61972375" y="2430200"/>
                <a:ext cx="20500" cy="60675"/>
              </a:xfrm>
              <a:custGeom>
                <a:rect b="b" l="l" r="r" t="t"/>
                <a:pathLst>
                  <a:path extrusionOk="0" h="2427" w="820">
                    <a:moveTo>
                      <a:pt x="442" y="1"/>
                    </a:moveTo>
                    <a:cubicBezTo>
                      <a:pt x="190" y="1"/>
                      <a:pt x="1" y="190"/>
                      <a:pt x="1" y="379"/>
                    </a:cubicBezTo>
                    <a:lnTo>
                      <a:pt x="1" y="2048"/>
                    </a:lnTo>
                    <a:cubicBezTo>
                      <a:pt x="32" y="2269"/>
                      <a:pt x="221" y="2427"/>
                      <a:pt x="442" y="2427"/>
                    </a:cubicBezTo>
                    <a:cubicBezTo>
                      <a:pt x="662" y="2427"/>
                      <a:pt x="820" y="2237"/>
                      <a:pt x="820" y="2048"/>
                    </a:cubicBezTo>
                    <a:lnTo>
                      <a:pt x="820" y="379"/>
                    </a:lnTo>
                    <a:cubicBezTo>
                      <a:pt x="820" y="158"/>
                      <a:pt x="631" y="1"/>
                      <a:pt x="4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3" name="Google Shape;2383;p39"/>
              <p:cNvSpPr/>
              <p:nvPr/>
            </p:nvSpPr>
            <p:spPr>
              <a:xfrm>
                <a:off x="-61909350" y="2430200"/>
                <a:ext cx="19700" cy="60675"/>
              </a:xfrm>
              <a:custGeom>
                <a:rect b="b" l="l" r="r" t="t"/>
                <a:pathLst>
                  <a:path extrusionOk="0" h="2427" w="788">
                    <a:moveTo>
                      <a:pt x="378" y="1"/>
                    </a:moveTo>
                    <a:cubicBezTo>
                      <a:pt x="189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189" y="2427"/>
                      <a:pt x="378" y="2427"/>
                    </a:cubicBezTo>
                    <a:cubicBezTo>
                      <a:pt x="630" y="2427"/>
                      <a:pt x="788" y="2237"/>
                      <a:pt x="788" y="2048"/>
                    </a:cubicBezTo>
                    <a:lnTo>
                      <a:pt x="788" y="379"/>
                    </a:lnTo>
                    <a:cubicBezTo>
                      <a:pt x="788" y="158"/>
                      <a:pt x="599" y="1"/>
                      <a:pt x="37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4" name="Google Shape;2384;p39"/>
              <p:cNvSpPr/>
              <p:nvPr/>
            </p:nvSpPr>
            <p:spPr>
              <a:xfrm>
                <a:off x="-62033800" y="2430200"/>
                <a:ext cx="21275" cy="60675"/>
              </a:xfrm>
              <a:custGeom>
                <a:rect b="b" l="l" r="r" t="t"/>
                <a:pathLst>
                  <a:path extrusionOk="0" h="2427" w="851">
                    <a:moveTo>
                      <a:pt x="410" y="1"/>
                    </a:moveTo>
                    <a:cubicBezTo>
                      <a:pt x="158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221" y="2427"/>
                      <a:pt x="410" y="2427"/>
                    </a:cubicBezTo>
                    <a:cubicBezTo>
                      <a:pt x="630" y="2427"/>
                      <a:pt x="851" y="2237"/>
                      <a:pt x="851" y="2048"/>
                    </a:cubicBezTo>
                    <a:lnTo>
                      <a:pt x="851" y="379"/>
                    </a:lnTo>
                    <a:cubicBezTo>
                      <a:pt x="851" y="158"/>
                      <a:pt x="630" y="1"/>
                      <a:pt x="4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2385" name="Google Shape;238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5200" y="1906000"/>
            <a:ext cx="515912" cy="48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6" name="Google Shape;238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5988" y="1906000"/>
            <a:ext cx="515912" cy="48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7" name="Google Shape;238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77800" y="1888975"/>
            <a:ext cx="515912" cy="48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8" name="Google Shape;238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4938" y="1830875"/>
            <a:ext cx="156425" cy="425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89" name="Google Shape;2389;p39"/>
          <p:cNvGrpSpPr/>
          <p:nvPr/>
        </p:nvGrpSpPr>
        <p:grpSpPr>
          <a:xfrm>
            <a:off x="7179147" y="1971218"/>
            <a:ext cx="361004" cy="357961"/>
            <a:chOff x="-47529700" y="2342000"/>
            <a:chExt cx="302450" cy="299900"/>
          </a:xfrm>
        </p:grpSpPr>
        <p:sp>
          <p:nvSpPr>
            <p:cNvPr id="2390" name="Google Shape;2390;p39"/>
            <p:cNvSpPr/>
            <p:nvPr/>
          </p:nvSpPr>
          <p:spPr>
            <a:xfrm>
              <a:off x="-47529700" y="2342000"/>
              <a:ext cx="302450" cy="299900"/>
            </a:xfrm>
            <a:custGeom>
              <a:rect b="b" l="l" r="r" t="t"/>
              <a:pathLst>
                <a:path extrusionOk="0" h="11996" w="12098">
                  <a:moveTo>
                    <a:pt x="7530" y="725"/>
                  </a:moveTo>
                  <a:cubicBezTo>
                    <a:pt x="9672" y="725"/>
                    <a:pt x="11405" y="2457"/>
                    <a:pt x="11405" y="4568"/>
                  </a:cubicBezTo>
                  <a:cubicBezTo>
                    <a:pt x="11405" y="6711"/>
                    <a:pt x="9672" y="8443"/>
                    <a:pt x="7530" y="8443"/>
                  </a:cubicBezTo>
                  <a:cubicBezTo>
                    <a:pt x="5419" y="8443"/>
                    <a:pt x="3686" y="6711"/>
                    <a:pt x="3686" y="4568"/>
                  </a:cubicBezTo>
                  <a:cubicBezTo>
                    <a:pt x="3686" y="2457"/>
                    <a:pt x="5419" y="725"/>
                    <a:pt x="7530" y="725"/>
                  </a:cubicBezTo>
                  <a:close/>
                  <a:moveTo>
                    <a:pt x="4064" y="7530"/>
                  </a:moveTo>
                  <a:cubicBezTo>
                    <a:pt x="4222" y="7719"/>
                    <a:pt x="4379" y="7876"/>
                    <a:pt x="4568" y="8034"/>
                  </a:cubicBezTo>
                  <a:lnTo>
                    <a:pt x="3686" y="8947"/>
                  </a:lnTo>
                  <a:lnTo>
                    <a:pt x="3151" y="8443"/>
                  </a:lnTo>
                  <a:lnTo>
                    <a:pt x="4064" y="7530"/>
                  </a:lnTo>
                  <a:close/>
                  <a:moveTo>
                    <a:pt x="2647" y="8916"/>
                  </a:moveTo>
                  <a:lnTo>
                    <a:pt x="3151" y="9420"/>
                  </a:lnTo>
                  <a:lnTo>
                    <a:pt x="1386" y="11184"/>
                  </a:lnTo>
                  <a:cubicBezTo>
                    <a:pt x="1323" y="11247"/>
                    <a:pt x="1237" y="11279"/>
                    <a:pt x="1146" y="11279"/>
                  </a:cubicBezTo>
                  <a:cubicBezTo>
                    <a:pt x="1056" y="11279"/>
                    <a:pt x="961" y="11247"/>
                    <a:pt x="882" y="11184"/>
                  </a:cubicBezTo>
                  <a:cubicBezTo>
                    <a:pt x="756" y="11090"/>
                    <a:pt x="756" y="10838"/>
                    <a:pt x="882" y="10680"/>
                  </a:cubicBezTo>
                  <a:lnTo>
                    <a:pt x="2647" y="8916"/>
                  </a:lnTo>
                  <a:close/>
                  <a:moveTo>
                    <a:pt x="7530" y="0"/>
                  </a:moveTo>
                  <a:cubicBezTo>
                    <a:pt x="5009" y="0"/>
                    <a:pt x="2962" y="2048"/>
                    <a:pt x="2962" y="4568"/>
                  </a:cubicBezTo>
                  <a:cubicBezTo>
                    <a:pt x="2962" y="5450"/>
                    <a:pt x="3214" y="6270"/>
                    <a:pt x="3623" y="6963"/>
                  </a:cubicBezTo>
                  <a:lnTo>
                    <a:pt x="410" y="10208"/>
                  </a:lnTo>
                  <a:cubicBezTo>
                    <a:pt x="0" y="10586"/>
                    <a:pt x="0" y="11279"/>
                    <a:pt x="410" y="11688"/>
                  </a:cubicBezTo>
                  <a:cubicBezTo>
                    <a:pt x="599" y="11893"/>
                    <a:pt x="867" y="11996"/>
                    <a:pt x="1138" y="11996"/>
                  </a:cubicBezTo>
                  <a:cubicBezTo>
                    <a:pt x="1410" y="11996"/>
                    <a:pt x="1686" y="11893"/>
                    <a:pt x="1890" y="11688"/>
                  </a:cubicBezTo>
                  <a:lnTo>
                    <a:pt x="5135" y="8475"/>
                  </a:lnTo>
                  <a:cubicBezTo>
                    <a:pt x="5829" y="8916"/>
                    <a:pt x="6679" y="9137"/>
                    <a:pt x="7530" y="9137"/>
                  </a:cubicBezTo>
                  <a:cubicBezTo>
                    <a:pt x="10050" y="9137"/>
                    <a:pt x="12098" y="7089"/>
                    <a:pt x="12098" y="4568"/>
                  </a:cubicBezTo>
                  <a:cubicBezTo>
                    <a:pt x="12098" y="2048"/>
                    <a:pt x="10050" y="0"/>
                    <a:pt x="75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1" name="Google Shape;2391;p39"/>
            <p:cNvSpPr/>
            <p:nvPr/>
          </p:nvSpPr>
          <p:spPr>
            <a:xfrm>
              <a:off x="-47404475" y="2395550"/>
              <a:ext cx="124475" cy="123675"/>
            </a:xfrm>
            <a:custGeom>
              <a:rect b="b" l="l" r="r" t="t"/>
              <a:pathLst>
                <a:path extrusionOk="0" h="4947" w="4979">
                  <a:moveTo>
                    <a:pt x="2804" y="2080"/>
                  </a:moveTo>
                  <a:cubicBezTo>
                    <a:pt x="2678" y="2395"/>
                    <a:pt x="2458" y="2647"/>
                    <a:pt x="2174" y="2710"/>
                  </a:cubicBezTo>
                  <a:lnTo>
                    <a:pt x="2174" y="2080"/>
                  </a:lnTo>
                  <a:close/>
                  <a:moveTo>
                    <a:pt x="1828" y="694"/>
                  </a:moveTo>
                  <a:cubicBezTo>
                    <a:pt x="2300" y="694"/>
                    <a:pt x="2678" y="977"/>
                    <a:pt x="2804" y="1418"/>
                  </a:cubicBezTo>
                  <a:lnTo>
                    <a:pt x="1828" y="1418"/>
                  </a:lnTo>
                  <a:cubicBezTo>
                    <a:pt x="1607" y="1418"/>
                    <a:pt x="1481" y="1576"/>
                    <a:pt x="1481" y="1765"/>
                  </a:cubicBezTo>
                  <a:lnTo>
                    <a:pt x="1481" y="2741"/>
                  </a:lnTo>
                  <a:cubicBezTo>
                    <a:pt x="1072" y="2584"/>
                    <a:pt x="757" y="2206"/>
                    <a:pt x="757" y="1765"/>
                  </a:cubicBezTo>
                  <a:cubicBezTo>
                    <a:pt x="757" y="1166"/>
                    <a:pt x="1229" y="694"/>
                    <a:pt x="1828" y="694"/>
                  </a:cubicBezTo>
                  <a:close/>
                  <a:moveTo>
                    <a:pt x="4254" y="2080"/>
                  </a:moveTo>
                  <a:lnTo>
                    <a:pt x="4254" y="4222"/>
                  </a:lnTo>
                  <a:lnTo>
                    <a:pt x="2143" y="4222"/>
                  </a:lnTo>
                  <a:lnTo>
                    <a:pt x="2143" y="3466"/>
                  </a:lnTo>
                  <a:cubicBezTo>
                    <a:pt x="2804" y="3308"/>
                    <a:pt x="3371" y="2804"/>
                    <a:pt x="3498" y="2080"/>
                  </a:cubicBezTo>
                  <a:close/>
                  <a:moveTo>
                    <a:pt x="1796" y="0"/>
                  </a:moveTo>
                  <a:cubicBezTo>
                    <a:pt x="788" y="0"/>
                    <a:pt x="0" y="788"/>
                    <a:pt x="0" y="1765"/>
                  </a:cubicBezTo>
                  <a:cubicBezTo>
                    <a:pt x="0" y="2615"/>
                    <a:pt x="599" y="3340"/>
                    <a:pt x="1418" y="3497"/>
                  </a:cubicBezTo>
                  <a:lnTo>
                    <a:pt x="1418" y="4600"/>
                  </a:lnTo>
                  <a:cubicBezTo>
                    <a:pt x="1418" y="4789"/>
                    <a:pt x="1576" y="4947"/>
                    <a:pt x="1796" y="4947"/>
                  </a:cubicBezTo>
                  <a:lnTo>
                    <a:pt x="4569" y="4947"/>
                  </a:lnTo>
                  <a:cubicBezTo>
                    <a:pt x="4789" y="4947"/>
                    <a:pt x="4947" y="4789"/>
                    <a:pt x="4947" y="4600"/>
                  </a:cubicBezTo>
                  <a:lnTo>
                    <a:pt x="4947" y="1796"/>
                  </a:lnTo>
                  <a:cubicBezTo>
                    <a:pt x="4978" y="1576"/>
                    <a:pt x="4821" y="1418"/>
                    <a:pt x="4632" y="1418"/>
                  </a:cubicBezTo>
                  <a:lnTo>
                    <a:pt x="3498" y="1418"/>
                  </a:lnTo>
                  <a:cubicBezTo>
                    <a:pt x="3371" y="631"/>
                    <a:pt x="2647" y="0"/>
                    <a:pt x="1796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92" name="Google Shape;2392;p39"/>
          <p:cNvGrpSpPr/>
          <p:nvPr/>
        </p:nvGrpSpPr>
        <p:grpSpPr>
          <a:xfrm>
            <a:off x="1612247" y="1971218"/>
            <a:ext cx="361004" cy="357961"/>
            <a:chOff x="-47529700" y="2342000"/>
            <a:chExt cx="302450" cy="299900"/>
          </a:xfrm>
        </p:grpSpPr>
        <p:sp>
          <p:nvSpPr>
            <p:cNvPr id="2393" name="Google Shape;2393;p39"/>
            <p:cNvSpPr/>
            <p:nvPr/>
          </p:nvSpPr>
          <p:spPr>
            <a:xfrm>
              <a:off x="-47529700" y="2342000"/>
              <a:ext cx="302450" cy="299900"/>
            </a:xfrm>
            <a:custGeom>
              <a:rect b="b" l="l" r="r" t="t"/>
              <a:pathLst>
                <a:path extrusionOk="0" h="11996" w="12098">
                  <a:moveTo>
                    <a:pt x="7530" y="725"/>
                  </a:moveTo>
                  <a:cubicBezTo>
                    <a:pt x="9672" y="725"/>
                    <a:pt x="11405" y="2457"/>
                    <a:pt x="11405" y="4568"/>
                  </a:cubicBezTo>
                  <a:cubicBezTo>
                    <a:pt x="11405" y="6711"/>
                    <a:pt x="9672" y="8443"/>
                    <a:pt x="7530" y="8443"/>
                  </a:cubicBezTo>
                  <a:cubicBezTo>
                    <a:pt x="5419" y="8443"/>
                    <a:pt x="3686" y="6711"/>
                    <a:pt x="3686" y="4568"/>
                  </a:cubicBezTo>
                  <a:cubicBezTo>
                    <a:pt x="3686" y="2457"/>
                    <a:pt x="5419" y="725"/>
                    <a:pt x="7530" y="725"/>
                  </a:cubicBezTo>
                  <a:close/>
                  <a:moveTo>
                    <a:pt x="4064" y="7530"/>
                  </a:moveTo>
                  <a:cubicBezTo>
                    <a:pt x="4222" y="7719"/>
                    <a:pt x="4379" y="7876"/>
                    <a:pt x="4568" y="8034"/>
                  </a:cubicBezTo>
                  <a:lnTo>
                    <a:pt x="3686" y="8947"/>
                  </a:lnTo>
                  <a:lnTo>
                    <a:pt x="3151" y="8443"/>
                  </a:lnTo>
                  <a:lnTo>
                    <a:pt x="4064" y="7530"/>
                  </a:lnTo>
                  <a:close/>
                  <a:moveTo>
                    <a:pt x="2647" y="8916"/>
                  </a:moveTo>
                  <a:lnTo>
                    <a:pt x="3151" y="9420"/>
                  </a:lnTo>
                  <a:lnTo>
                    <a:pt x="1386" y="11184"/>
                  </a:lnTo>
                  <a:cubicBezTo>
                    <a:pt x="1323" y="11247"/>
                    <a:pt x="1237" y="11279"/>
                    <a:pt x="1146" y="11279"/>
                  </a:cubicBezTo>
                  <a:cubicBezTo>
                    <a:pt x="1056" y="11279"/>
                    <a:pt x="961" y="11247"/>
                    <a:pt x="882" y="11184"/>
                  </a:cubicBezTo>
                  <a:cubicBezTo>
                    <a:pt x="756" y="11090"/>
                    <a:pt x="756" y="10838"/>
                    <a:pt x="882" y="10680"/>
                  </a:cubicBezTo>
                  <a:lnTo>
                    <a:pt x="2647" y="8916"/>
                  </a:lnTo>
                  <a:close/>
                  <a:moveTo>
                    <a:pt x="7530" y="0"/>
                  </a:moveTo>
                  <a:cubicBezTo>
                    <a:pt x="5009" y="0"/>
                    <a:pt x="2962" y="2048"/>
                    <a:pt x="2962" y="4568"/>
                  </a:cubicBezTo>
                  <a:cubicBezTo>
                    <a:pt x="2962" y="5450"/>
                    <a:pt x="3214" y="6270"/>
                    <a:pt x="3623" y="6963"/>
                  </a:cubicBezTo>
                  <a:lnTo>
                    <a:pt x="410" y="10208"/>
                  </a:lnTo>
                  <a:cubicBezTo>
                    <a:pt x="0" y="10586"/>
                    <a:pt x="0" y="11279"/>
                    <a:pt x="410" y="11688"/>
                  </a:cubicBezTo>
                  <a:cubicBezTo>
                    <a:pt x="599" y="11893"/>
                    <a:pt x="867" y="11996"/>
                    <a:pt x="1138" y="11996"/>
                  </a:cubicBezTo>
                  <a:cubicBezTo>
                    <a:pt x="1410" y="11996"/>
                    <a:pt x="1686" y="11893"/>
                    <a:pt x="1890" y="11688"/>
                  </a:cubicBezTo>
                  <a:lnTo>
                    <a:pt x="5135" y="8475"/>
                  </a:lnTo>
                  <a:cubicBezTo>
                    <a:pt x="5829" y="8916"/>
                    <a:pt x="6679" y="9137"/>
                    <a:pt x="7530" y="9137"/>
                  </a:cubicBezTo>
                  <a:cubicBezTo>
                    <a:pt x="10050" y="9137"/>
                    <a:pt x="12098" y="7089"/>
                    <a:pt x="12098" y="4568"/>
                  </a:cubicBezTo>
                  <a:cubicBezTo>
                    <a:pt x="12098" y="2048"/>
                    <a:pt x="10050" y="0"/>
                    <a:pt x="75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4" name="Google Shape;2394;p39"/>
            <p:cNvSpPr/>
            <p:nvPr/>
          </p:nvSpPr>
          <p:spPr>
            <a:xfrm>
              <a:off x="-47404475" y="2395550"/>
              <a:ext cx="124475" cy="123675"/>
            </a:xfrm>
            <a:custGeom>
              <a:rect b="b" l="l" r="r" t="t"/>
              <a:pathLst>
                <a:path extrusionOk="0" h="4947" w="4979">
                  <a:moveTo>
                    <a:pt x="2804" y="2080"/>
                  </a:moveTo>
                  <a:cubicBezTo>
                    <a:pt x="2678" y="2395"/>
                    <a:pt x="2458" y="2647"/>
                    <a:pt x="2174" y="2710"/>
                  </a:cubicBezTo>
                  <a:lnTo>
                    <a:pt x="2174" y="2080"/>
                  </a:lnTo>
                  <a:close/>
                  <a:moveTo>
                    <a:pt x="1828" y="694"/>
                  </a:moveTo>
                  <a:cubicBezTo>
                    <a:pt x="2300" y="694"/>
                    <a:pt x="2678" y="977"/>
                    <a:pt x="2804" y="1418"/>
                  </a:cubicBezTo>
                  <a:lnTo>
                    <a:pt x="1828" y="1418"/>
                  </a:lnTo>
                  <a:cubicBezTo>
                    <a:pt x="1607" y="1418"/>
                    <a:pt x="1481" y="1576"/>
                    <a:pt x="1481" y="1765"/>
                  </a:cubicBezTo>
                  <a:lnTo>
                    <a:pt x="1481" y="2741"/>
                  </a:lnTo>
                  <a:cubicBezTo>
                    <a:pt x="1072" y="2584"/>
                    <a:pt x="757" y="2206"/>
                    <a:pt x="757" y="1765"/>
                  </a:cubicBezTo>
                  <a:cubicBezTo>
                    <a:pt x="757" y="1166"/>
                    <a:pt x="1229" y="694"/>
                    <a:pt x="1828" y="694"/>
                  </a:cubicBezTo>
                  <a:close/>
                  <a:moveTo>
                    <a:pt x="4254" y="2080"/>
                  </a:moveTo>
                  <a:lnTo>
                    <a:pt x="4254" y="4222"/>
                  </a:lnTo>
                  <a:lnTo>
                    <a:pt x="2143" y="4222"/>
                  </a:lnTo>
                  <a:lnTo>
                    <a:pt x="2143" y="3466"/>
                  </a:lnTo>
                  <a:cubicBezTo>
                    <a:pt x="2804" y="3308"/>
                    <a:pt x="3371" y="2804"/>
                    <a:pt x="3498" y="2080"/>
                  </a:cubicBezTo>
                  <a:close/>
                  <a:moveTo>
                    <a:pt x="1796" y="0"/>
                  </a:moveTo>
                  <a:cubicBezTo>
                    <a:pt x="788" y="0"/>
                    <a:pt x="0" y="788"/>
                    <a:pt x="0" y="1765"/>
                  </a:cubicBezTo>
                  <a:cubicBezTo>
                    <a:pt x="0" y="2615"/>
                    <a:pt x="599" y="3340"/>
                    <a:pt x="1418" y="3497"/>
                  </a:cubicBezTo>
                  <a:lnTo>
                    <a:pt x="1418" y="4600"/>
                  </a:lnTo>
                  <a:cubicBezTo>
                    <a:pt x="1418" y="4789"/>
                    <a:pt x="1576" y="4947"/>
                    <a:pt x="1796" y="4947"/>
                  </a:cubicBezTo>
                  <a:lnTo>
                    <a:pt x="4569" y="4947"/>
                  </a:lnTo>
                  <a:cubicBezTo>
                    <a:pt x="4789" y="4947"/>
                    <a:pt x="4947" y="4789"/>
                    <a:pt x="4947" y="4600"/>
                  </a:cubicBezTo>
                  <a:lnTo>
                    <a:pt x="4947" y="1796"/>
                  </a:lnTo>
                  <a:cubicBezTo>
                    <a:pt x="4978" y="1576"/>
                    <a:pt x="4821" y="1418"/>
                    <a:pt x="4632" y="1418"/>
                  </a:cubicBezTo>
                  <a:lnTo>
                    <a:pt x="3498" y="1418"/>
                  </a:lnTo>
                  <a:cubicBezTo>
                    <a:pt x="3371" y="631"/>
                    <a:pt x="2647" y="0"/>
                    <a:pt x="1796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95" name="Google Shape;2395;p39"/>
          <p:cNvGrpSpPr/>
          <p:nvPr/>
        </p:nvGrpSpPr>
        <p:grpSpPr>
          <a:xfrm rot="660692">
            <a:off x="4402151" y="1980079"/>
            <a:ext cx="343562" cy="340252"/>
            <a:chOff x="3860250" y="1427025"/>
            <a:chExt cx="487900" cy="483200"/>
          </a:xfrm>
        </p:grpSpPr>
        <p:sp>
          <p:nvSpPr>
            <p:cNvPr id="2396" name="Google Shape;2396;p39"/>
            <p:cNvSpPr/>
            <p:nvPr/>
          </p:nvSpPr>
          <p:spPr>
            <a:xfrm>
              <a:off x="3875800" y="1427025"/>
              <a:ext cx="472350" cy="468650"/>
            </a:xfrm>
            <a:custGeom>
              <a:rect b="b" l="l" r="r" t="t"/>
              <a:pathLst>
                <a:path extrusionOk="0" h="18746" w="18894">
                  <a:moveTo>
                    <a:pt x="15874" y="1821"/>
                  </a:moveTo>
                  <a:lnTo>
                    <a:pt x="6498" y="9403"/>
                  </a:lnTo>
                  <a:lnTo>
                    <a:pt x="1918" y="5629"/>
                  </a:lnTo>
                  <a:lnTo>
                    <a:pt x="15874" y="1821"/>
                  </a:lnTo>
                  <a:close/>
                  <a:moveTo>
                    <a:pt x="14524" y="4370"/>
                  </a:moveTo>
                  <a:lnTo>
                    <a:pt x="8425" y="11912"/>
                  </a:lnTo>
                  <a:lnTo>
                    <a:pt x="6257" y="12634"/>
                  </a:lnTo>
                  <a:lnTo>
                    <a:pt x="6981" y="10469"/>
                  </a:lnTo>
                  <a:lnTo>
                    <a:pt x="14524" y="4370"/>
                  </a:lnTo>
                  <a:close/>
                  <a:moveTo>
                    <a:pt x="17072" y="3020"/>
                  </a:moveTo>
                  <a:lnTo>
                    <a:pt x="13265" y="16976"/>
                  </a:lnTo>
                  <a:lnTo>
                    <a:pt x="9491" y="12392"/>
                  </a:lnTo>
                  <a:lnTo>
                    <a:pt x="17072" y="3020"/>
                  </a:lnTo>
                  <a:close/>
                  <a:moveTo>
                    <a:pt x="18298" y="0"/>
                  </a:moveTo>
                  <a:cubicBezTo>
                    <a:pt x="18286" y="0"/>
                    <a:pt x="18274" y="0"/>
                    <a:pt x="18262" y="3"/>
                  </a:cubicBezTo>
                  <a:lnTo>
                    <a:pt x="18253" y="3"/>
                  </a:lnTo>
                  <a:cubicBezTo>
                    <a:pt x="18238" y="6"/>
                    <a:pt x="18223" y="6"/>
                    <a:pt x="18211" y="12"/>
                  </a:cubicBezTo>
                  <a:lnTo>
                    <a:pt x="18193" y="15"/>
                  </a:lnTo>
                  <a:lnTo>
                    <a:pt x="18178" y="18"/>
                  </a:lnTo>
                  <a:lnTo>
                    <a:pt x="562" y="4822"/>
                  </a:lnTo>
                  <a:cubicBezTo>
                    <a:pt x="121" y="4943"/>
                    <a:pt x="0" y="5511"/>
                    <a:pt x="351" y="5804"/>
                  </a:cubicBezTo>
                  <a:lnTo>
                    <a:pt x="5834" y="10321"/>
                  </a:lnTo>
                  <a:lnTo>
                    <a:pt x="4826" y="13349"/>
                  </a:lnTo>
                  <a:cubicBezTo>
                    <a:pt x="4696" y="13732"/>
                    <a:pt x="4991" y="14098"/>
                    <a:pt x="5359" y="14098"/>
                  </a:cubicBezTo>
                  <a:cubicBezTo>
                    <a:pt x="5418" y="14098"/>
                    <a:pt x="5479" y="14089"/>
                    <a:pt x="5541" y="14068"/>
                  </a:cubicBezTo>
                  <a:lnTo>
                    <a:pt x="8570" y="13060"/>
                  </a:lnTo>
                  <a:lnTo>
                    <a:pt x="13087" y="18540"/>
                  </a:lnTo>
                  <a:cubicBezTo>
                    <a:pt x="13195" y="18670"/>
                    <a:pt x="13355" y="18745"/>
                    <a:pt x="13525" y="18745"/>
                  </a:cubicBezTo>
                  <a:cubicBezTo>
                    <a:pt x="13564" y="18745"/>
                    <a:pt x="13603" y="18742"/>
                    <a:pt x="13642" y="18733"/>
                  </a:cubicBezTo>
                  <a:cubicBezTo>
                    <a:pt x="13848" y="18691"/>
                    <a:pt x="14014" y="18534"/>
                    <a:pt x="14071" y="18328"/>
                  </a:cubicBezTo>
                  <a:lnTo>
                    <a:pt x="18875" y="716"/>
                  </a:lnTo>
                  <a:cubicBezTo>
                    <a:pt x="18875" y="710"/>
                    <a:pt x="18875" y="704"/>
                    <a:pt x="18878" y="698"/>
                  </a:cubicBezTo>
                  <a:lnTo>
                    <a:pt x="18881" y="683"/>
                  </a:lnTo>
                  <a:cubicBezTo>
                    <a:pt x="18884" y="668"/>
                    <a:pt x="18887" y="653"/>
                    <a:pt x="18890" y="637"/>
                  </a:cubicBezTo>
                  <a:cubicBezTo>
                    <a:pt x="18890" y="637"/>
                    <a:pt x="18890" y="634"/>
                    <a:pt x="18890" y="631"/>
                  </a:cubicBezTo>
                  <a:cubicBezTo>
                    <a:pt x="18890" y="619"/>
                    <a:pt x="18890" y="604"/>
                    <a:pt x="18893" y="592"/>
                  </a:cubicBezTo>
                  <a:lnTo>
                    <a:pt x="18893" y="580"/>
                  </a:lnTo>
                  <a:cubicBezTo>
                    <a:pt x="18893" y="568"/>
                    <a:pt x="18893" y="553"/>
                    <a:pt x="18893" y="541"/>
                  </a:cubicBezTo>
                  <a:cubicBezTo>
                    <a:pt x="18893" y="538"/>
                    <a:pt x="18893" y="535"/>
                    <a:pt x="18893" y="532"/>
                  </a:cubicBezTo>
                  <a:cubicBezTo>
                    <a:pt x="18893" y="517"/>
                    <a:pt x="18890" y="502"/>
                    <a:pt x="18890" y="487"/>
                  </a:cubicBezTo>
                  <a:cubicBezTo>
                    <a:pt x="18890" y="483"/>
                    <a:pt x="18890" y="480"/>
                    <a:pt x="18887" y="477"/>
                  </a:cubicBezTo>
                  <a:cubicBezTo>
                    <a:pt x="18887" y="465"/>
                    <a:pt x="18884" y="453"/>
                    <a:pt x="18881" y="441"/>
                  </a:cubicBezTo>
                  <a:lnTo>
                    <a:pt x="18878" y="429"/>
                  </a:lnTo>
                  <a:cubicBezTo>
                    <a:pt x="18875" y="417"/>
                    <a:pt x="18872" y="402"/>
                    <a:pt x="18866" y="390"/>
                  </a:cubicBezTo>
                  <a:cubicBezTo>
                    <a:pt x="18866" y="387"/>
                    <a:pt x="18866" y="384"/>
                    <a:pt x="18863" y="381"/>
                  </a:cubicBezTo>
                  <a:cubicBezTo>
                    <a:pt x="18860" y="369"/>
                    <a:pt x="18854" y="354"/>
                    <a:pt x="18848" y="345"/>
                  </a:cubicBezTo>
                  <a:cubicBezTo>
                    <a:pt x="18848" y="339"/>
                    <a:pt x="18845" y="333"/>
                    <a:pt x="18842" y="329"/>
                  </a:cubicBezTo>
                  <a:cubicBezTo>
                    <a:pt x="18839" y="323"/>
                    <a:pt x="18833" y="308"/>
                    <a:pt x="18830" y="299"/>
                  </a:cubicBezTo>
                  <a:cubicBezTo>
                    <a:pt x="18824" y="290"/>
                    <a:pt x="18824" y="290"/>
                    <a:pt x="18821" y="287"/>
                  </a:cubicBezTo>
                  <a:cubicBezTo>
                    <a:pt x="18815" y="275"/>
                    <a:pt x="18806" y="263"/>
                    <a:pt x="18797" y="248"/>
                  </a:cubicBezTo>
                  <a:lnTo>
                    <a:pt x="18790" y="239"/>
                  </a:lnTo>
                  <a:cubicBezTo>
                    <a:pt x="18784" y="230"/>
                    <a:pt x="18775" y="221"/>
                    <a:pt x="18769" y="212"/>
                  </a:cubicBezTo>
                  <a:cubicBezTo>
                    <a:pt x="18760" y="203"/>
                    <a:pt x="18763" y="203"/>
                    <a:pt x="18760" y="200"/>
                  </a:cubicBezTo>
                  <a:cubicBezTo>
                    <a:pt x="18751" y="188"/>
                    <a:pt x="18739" y="176"/>
                    <a:pt x="18727" y="163"/>
                  </a:cubicBezTo>
                  <a:cubicBezTo>
                    <a:pt x="18718" y="154"/>
                    <a:pt x="18706" y="142"/>
                    <a:pt x="18694" y="133"/>
                  </a:cubicBezTo>
                  <a:lnTo>
                    <a:pt x="18682" y="124"/>
                  </a:lnTo>
                  <a:cubicBezTo>
                    <a:pt x="18673" y="115"/>
                    <a:pt x="18664" y="109"/>
                    <a:pt x="18655" y="103"/>
                  </a:cubicBezTo>
                  <a:lnTo>
                    <a:pt x="18643" y="94"/>
                  </a:lnTo>
                  <a:cubicBezTo>
                    <a:pt x="18630" y="88"/>
                    <a:pt x="18618" y="79"/>
                    <a:pt x="18606" y="73"/>
                  </a:cubicBezTo>
                  <a:lnTo>
                    <a:pt x="18591" y="64"/>
                  </a:lnTo>
                  <a:lnTo>
                    <a:pt x="18564" y="52"/>
                  </a:lnTo>
                  <a:lnTo>
                    <a:pt x="18549" y="43"/>
                  </a:lnTo>
                  <a:cubicBezTo>
                    <a:pt x="18537" y="40"/>
                    <a:pt x="18522" y="34"/>
                    <a:pt x="18510" y="28"/>
                  </a:cubicBezTo>
                  <a:lnTo>
                    <a:pt x="18501" y="28"/>
                  </a:lnTo>
                  <a:cubicBezTo>
                    <a:pt x="18489" y="22"/>
                    <a:pt x="18476" y="18"/>
                    <a:pt x="18464" y="15"/>
                  </a:cubicBezTo>
                  <a:lnTo>
                    <a:pt x="18449" y="12"/>
                  </a:lnTo>
                  <a:lnTo>
                    <a:pt x="18416" y="6"/>
                  </a:lnTo>
                  <a:lnTo>
                    <a:pt x="18404" y="3"/>
                  </a:lnTo>
                  <a:cubicBezTo>
                    <a:pt x="18389" y="3"/>
                    <a:pt x="18374" y="0"/>
                    <a:pt x="1835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397" name="Google Shape;2397;p39"/>
            <p:cNvSpPr/>
            <p:nvPr/>
          </p:nvSpPr>
          <p:spPr>
            <a:xfrm>
              <a:off x="3860250" y="1861675"/>
              <a:ext cx="54675" cy="48550"/>
            </a:xfrm>
            <a:custGeom>
              <a:rect b="b" l="l" r="r" t="t"/>
              <a:pathLst>
                <a:path extrusionOk="0" h="1942" w="2187">
                  <a:moveTo>
                    <a:pt x="1563" y="1"/>
                  </a:moveTo>
                  <a:cubicBezTo>
                    <a:pt x="1416" y="1"/>
                    <a:pt x="1268" y="58"/>
                    <a:pt x="1157" y="172"/>
                  </a:cubicBezTo>
                  <a:lnTo>
                    <a:pt x="357" y="976"/>
                  </a:lnTo>
                  <a:cubicBezTo>
                    <a:pt x="0" y="1332"/>
                    <a:pt x="254" y="1942"/>
                    <a:pt x="758" y="1942"/>
                  </a:cubicBezTo>
                  <a:cubicBezTo>
                    <a:pt x="906" y="1942"/>
                    <a:pt x="1051" y="1882"/>
                    <a:pt x="1157" y="1776"/>
                  </a:cubicBezTo>
                  <a:lnTo>
                    <a:pt x="1957" y="973"/>
                  </a:lnTo>
                  <a:cubicBezTo>
                    <a:pt x="2184" y="755"/>
                    <a:pt x="2187" y="390"/>
                    <a:pt x="1963" y="166"/>
                  </a:cubicBezTo>
                  <a:cubicBezTo>
                    <a:pt x="1853" y="56"/>
                    <a:pt x="1708" y="1"/>
                    <a:pt x="156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2398" name="Google Shape;2398;p39"/>
            <p:cNvSpPr/>
            <p:nvPr/>
          </p:nvSpPr>
          <p:spPr>
            <a:xfrm>
              <a:off x="3923425" y="1801775"/>
              <a:ext cx="51350" cy="48550"/>
            </a:xfrm>
            <a:custGeom>
              <a:rect b="b" l="l" r="r" t="t"/>
              <a:pathLst>
                <a:path extrusionOk="0" h="1942" w="2054">
                  <a:moveTo>
                    <a:pt x="1430" y="0"/>
                  </a:moveTo>
                  <a:cubicBezTo>
                    <a:pt x="1286" y="0"/>
                    <a:pt x="1141" y="56"/>
                    <a:pt x="1030" y="168"/>
                  </a:cubicBezTo>
                  <a:lnTo>
                    <a:pt x="230" y="968"/>
                  </a:lnTo>
                  <a:cubicBezTo>
                    <a:pt x="4" y="1189"/>
                    <a:pt x="1" y="1551"/>
                    <a:pt x="224" y="1774"/>
                  </a:cubicBezTo>
                  <a:cubicBezTo>
                    <a:pt x="334" y="1886"/>
                    <a:pt x="478" y="1941"/>
                    <a:pt x="623" y="1941"/>
                  </a:cubicBezTo>
                  <a:cubicBezTo>
                    <a:pt x="771" y="1941"/>
                    <a:pt x="919" y="1883"/>
                    <a:pt x="1030" y="1768"/>
                  </a:cubicBezTo>
                  <a:lnTo>
                    <a:pt x="1831" y="968"/>
                  </a:lnTo>
                  <a:cubicBezTo>
                    <a:pt x="2054" y="745"/>
                    <a:pt x="2051" y="388"/>
                    <a:pt x="1831" y="168"/>
                  </a:cubicBezTo>
                  <a:cubicBezTo>
                    <a:pt x="1720" y="56"/>
                    <a:pt x="1575" y="0"/>
                    <a:pt x="1430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2" name="Shape 2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3" name="Google Shape;2403;p40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PROCESSAMENTO DE IMAGENS</a:t>
            </a:r>
            <a:endParaRPr/>
          </a:p>
        </p:txBody>
      </p:sp>
      <p:sp>
        <p:nvSpPr>
          <p:cNvPr id="2404" name="Google Shape;2404;p40"/>
          <p:cNvSpPr txBox="1"/>
          <p:nvPr>
            <p:ph idx="1" type="subTitle"/>
          </p:nvPr>
        </p:nvSpPr>
        <p:spPr>
          <a:xfrm>
            <a:off x="720000" y="2610362"/>
            <a:ext cx="1751700" cy="655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Flexible representation for quantum images</a:t>
            </a:r>
            <a:endParaRPr/>
          </a:p>
        </p:txBody>
      </p:sp>
      <p:sp>
        <p:nvSpPr>
          <p:cNvPr id="2405" name="Google Shape;2405;p40"/>
          <p:cNvSpPr txBox="1"/>
          <p:nvPr>
            <p:ph idx="2" type="title"/>
          </p:nvPr>
        </p:nvSpPr>
        <p:spPr>
          <a:xfrm>
            <a:off x="720006" y="2121575"/>
            <a:ext cx="1751700" cy="321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FRQI</a:t>
            </a:r>
            <a:endParaRPr/>
          </a:p>
        </p:txBody>
      </p:sp>
      <p:sp>
        <p:nvSpPr>
          <p:cNvPr id="2406" name="Google Shape;2406;p40"/>
          <p:cNvSpPr txBox="1"/>
          <p:nvPr>
            <p:ph idx="5" type="subTitle"/>
          </p:nvPr>
        </p:nvSpPr>
        <p:spPr>
          <a:xfrm>
            <a:off x="6672294" y="2610362"/>
            <a:ext cx="1751700" cy="655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Multi-channel representation for quantum images</a:t>
            </a:r>
            <a:endParaRPr/>
          </a:p>
        </p:txBody>
      </p:sp>
      <p:sp>
        <p:nvSpPr>
          <p:cNvPr id="2407" name="Google Shape;2407;p40"/>
          <p:cNvSpPr txBox="1"/>
          <p:nvPr>
            <p:ph idx="6" type="title"/>
          </p:nvPr>
        </p:nvSpPr>
        <p:spPr>
          <a:xfrm>
            <a:off x="6672300" y="2121575"/>
            <a:ext cx="1751700" cy="321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MCQI</a:t>
            </a:r>
            <a:endParaRPr/>
          </a:p>
        </p:txBody>
      </p:sp>
      <p:grpSp>
        <p:nvGrpSpPr>
          <p:cNvPr id="2408" name="Google Shape;2408;p40"/>
          <p:cNvGrpSpPr/>
          <p:nvPr/>
        </p:nvGrpSpPr>
        <p:grpSpPr>
          <a:xfrm>
            <a:off x="3133564" y="2248004"/>
            <a:ext cx="980782" cy="891197"/>
            <a:chOff x="3354270" y="1731871"/>
            <a:chExt cx="980782" cy="877163"/>
          </a:xfrm>
        </p:grpSpPr>
        <p:sp>
          <p:nvSpPr>
            <p:cNvPr id="2409" name="Google Shape;2409;p40"/>
            <p:cNvSpPr/>
            <p:nvPr/>
          </p:nvSpPr>
          <p:spPr>
            <a:xfrm>
              <a:off x="3442605" y="2520571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0" name="Google Shape;2410;p40"/>
            <p:cNvSpPr/>
            <p:nvPr/>
          </p:nvSpPr>
          <p:spPr>
            <a:xfrm>
              <a:off x="3442605" y="1841470"/>
              <a:ext cx="122" cy="633540"/>
            </a:xfrm>
            <a:custGeom>
              <a:rect b="b" l="l" r="r" t="t"/>
              <a:pathLst>
                <a:path extrusionOk="0" fill="none" h="5214" w="1">
                  <a:moveTo>
                    <a:pt x="0" y="5213"/>
                  </a:moveTo>
                  <a:lnTo>
                    <a:pt x="0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1" name="Google Shape;2411;p40"/>
            <p:cNvSpPr/>
            <p:nvPr/>
          </p:nvSpPr>
          <p:spPr>
            <a:xfrm>
              <a:off x="3442605" y="1820085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2" name="Google Shape;2412;p40"/>
            <p:cNvSpPr/>
            <p:nvPr/>
          </p:nvSpPr>
          <p:spPr>
            <a:xfrm>
              <a:off x="3488170" y="1820085"/>
              <a:ext cx="633662" cy="122"/>
            </a:xfrm>
            <a:custGeom>
              <a:rect b="b" l="l" r="r" t="t"/>
              <a:pathLst>
                <a:path extrusionOk="0" fill="none" h="1" w="5215">
                  <a:moveTo>
                    <a:pt x="1" y="1"/>
                  </a:moveTo>
                  <a:lnTo>
                    <a:pt x="5214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3" name="Google Shape;2413;p40"/>
            <p:cNvSpPr/>
            <p:nvPr/>
          </p:nvSpPr>
          <p:spPr>
            <a:xfrm>
              <a:off x="4142970" y="1820085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4" name="Google Shape;2414;p40"/>
            <p:cNvSpPr/>
            <p:nvPr/>
          </p:nvSpPr>
          <p:spPr>
            <a:xfrm>
              <a:off x="4142970" y="1862734"/>
              <a:ext cx="122" cy="633540"/>
            </a:xfrm>
            <a:custGeom>
              <a:rect b="b" l="l" r="r" t="t"/>
              <a:pathLst>
                <a:path extrusionOk="0" fill="none" h="5214" w="1">
                  <a:moveTo>
                    <a:pt x="0" y="1"/>
                  </a:moveTo>
                  <a:lnTo>
                    <a:pt x="0" y="5214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5" name="Google Shape;2415;p40"/>
            <p:cNvSpPr/>
            <p:nvPr/>
          </p:nvSpPr>
          <p:spPr>
            <a:xfrm>
              <a:off x="4142970" y="2520571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6" name="Google Shape;2416;p40"/>
            <p:cNvSpPr/>
            <p:nvPr/>
          </p:nvSpPr>
          <p:spPr>
            <a:xfrm>
              <a:off x="3466906" y="2520571"/>
              <a:ext cx="633540" cy="122"/>
            </a:xfrm>
            <a:custGeom>
              <a:rect b="b" l="l" r="r" t="t"/>
              <a:pathLst>
                <a:path extrusionOk="0" fill="none" h="1" w="5214">
                  <a:moveTo>
                    <a:pt x="5214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7" name="Google Shape;2417;p40"/>
            <p:cNvSpPr/>
            <p:nvPr/>
          </p:nvSpPr>
          <p:spPr>
            <a:xfrm>
              <a:off x="3354270" y="1731871"/>
              <a:ext cx="880200" cy="877163"/>
            </a:xfrm>
            <a:custGeom>
              <a:rect b="b" l="l" r="r" t="t"/>
              <a:pathLst>
                <a:path extrusionOk="0" fill="none" h="7219" w="7244">
                  <a:moveTo>
                    <a:pt x="0" y="0"/>
                  </a:moveTo>
                  <a:lnTo>
                    <a:pt x="7243" y="0"/>
                  </a:lnTo>
                  <a:lnTo>
                    <a:pt x="7243" y="7218"/>
                  </a:lnTo>
                  <a:lnTo>
                    <a:pt x="0" y="7218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8" name="Google Shape;2418;p40"/>
            <p:cNvSpPr/>
            <p:nvPr/>
          </p:nvSpPr>
          <p:spPr>
            <a:xfrm>
              <a:off x="4237469" y="2283025"/>
              <a:ext cx="64156" cy="122"/>
            </a:xfrm>
            <a:custGeom>
              <a:rect b="b" l="l" r="r" t="t"/>
              <a:pathLst>
                <a:path extrusionOk="0" fill="none" h="1" w="528">
                  <a:moveTo>
                    <a:pt x="1" y="0"/>
                  </a:moveTo>
                  <a:lnTo>
                    <a:pt x="527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9" name="Google Shape;2419;p40"/>
            <p:cNvSpPr/>
            <p:nvPr/>
          </p:nvSpPr>
          <p:spPr>
            <a:xfrm>
              <a:off x="4234444" y="2392624"/>
              <a:ext cx="100608" cy="122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0" name="Google Shape;2420;p40"/>
            <p:cNvSpPr/>
            <p:nvPr/>
          </p:nvSpPr>
          <p:spPr>
            <a:xfrm>
              <a:off x="4234331" y="1951069"/>
              <a:ext cx="100608" cy="122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1" name="Google Shape;2421;p40"/>
            <p:cNvSpPr/>
            <p:nvPr/>
          </p:nvSpPr>
          <p:spPr>
            <a:xfrm>
              <a:off x="4234344" y="2042442"/>
              <a:ext cx="76307" cy="122"/>
            </a:xfrm>
            <a:custGeom>
              <a:rect b="b" l="l" r="r" t="t"/>
              <a:pathLst>
                <a:path extrusionOk="0" fill="none" h="1" w="628">
                  <a:moveTo>
                    <a:pt x="1" y="1"/>
                  </a:moveTo>
                  <a:lnTo>
                    <a:pt x="627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22" name="Google Shape;2422;p40"/>
            <p:cNvGrpSpPr/>
            <p:nvPr/>
          </p:nvGrpSpPr>
          <p:grpSpPr>
            <a:xfrm>
              <a:off x="3680871" y="1943001"/>
              <a:ext cx="224255" cy="454737"/>
              <a:chOff x="3417000" y="1881451"/>
              <a:chExt cx="203979" cy="413623"/>
            </a:xfrm>
          </p:grpSpPr>
          <p:sp>
            <p:nvSpPr>
              <p:cNvPr id="2423" name="Google Shape;2423;p40"/>
              <p:cNvSpPr/>
              <p:nvPr/>
            </p:nvSpPr>
            <p:spPr>
              <a:xfrm>
                <a:off x="3417000" y="1881451"/>
                <a:ext cx="203979" cy="364813"/>
              </a:xfrm>
              <a:custGeom>
                <a:rect b="b" l="l" r="r" t="t"/>
                <a:pathLst>
                  <a:path extrusionOk="0" fill="none" h="6367" w="3560">
                    <a:moveTo>
                      <a:pt x="3559" y="6366"/>
                    </a:moveTo>
                    <a:lnTo>
                      <a:pt x="0" y="6366"/>
                    </a:lnTo>
                    <a:lnTo>
                      <a:pt x="0" y="0"/>
                    </a:lnTo>
                    <a:lnTo>
                      <a:pt x="3559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4" name="Google Shape;2424;p40"/>
              <p:cNvSpPr/>
              <p:nvPr/>
            </p:nvSpPr>
            <p:spPr>
              <a:xfrm>
                <a:off x="3464384" y="2246200"/>
                <a:ext cx="109209" cy="48875"/>
              </a:xfrm>
              <a:custGeom>
                <a:rect b="b" l="l" r="r" t="t"/>
                <a:pathLst>
                  <a:path extrusionOk="0" fill="none" h="853" w="1906">
                    <a:moveTo>
                      <a:pt x="1905" y="853"/>
                    </a:moveTo>
                    <a:lnTo>
                      <a:pt x="0" y="853"/>
                    </a:lnTo>
                    <a:lnTo>
                      <a:pt x="0" y="0"/>
                    </a:lnTo>
                    <a:lnTo>
                      <a:pt x="1905" y="0"/>
                    </a:lnTo>
                    <a:close/>
                  </a:path>
                </a:pathLst>
              </a:custGeom>
              <a:noFill/>
              <a:ln cap="rnd" cmpd="sng" w="9525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5" name="Google Shape;2425;p40"/>
              <p:cNvSpPr/>
              <p:nvPr/>
            </p:nvSpPr>
            <p:spPr>
              <a:xfrm>
                <a:off x="3438544" y="2151432"/>
                <a:ext cx="160891" cy="70419"/>
              </a:xfrm>
              <a:custGeom>
                <a:rect b="b" l="l" r="r" t="t"/>
                <a:pathLst>
                  <a:path extrusionOk="0" h="1229" w="2808">
                    <a:moveTo>
                      <a:pt x="0" y="0"/>
                    </a:moveTo>
                    <a:lnTo>
                      <a:pt x="0" y="1228"/>
                    </a:lnTo>
                    <a:lnTo>
                      <a:pt x="2807" y="1228"/>
                    </a:lnTo>
                    <a:lnTo>
                      <a:pt x="280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6" name="Google Shape;2426;p40"/>
              <p:cNvSpPr/>
              <p:nvPr/>
            </p:nvSpPr>
            <p:spPr>
              <a:xfrm>
                <a:off x="3438544" y="2068123"/>
                <a:ext cx="160891" cy="70419"/>
              </a:xfrm>
              <a:custGeom>
                <a:rect b="b" l="l" r="r" t="t"/>
                <a:pathLst>
                  <a:path extrusionOk="0" h="1229" w="2808">
                    <a:moveTo>
                      <a:pt x="0" y="1"/>
                    </a:moveTo>
                    <a:lnTo>
                      <a:pt x="0" y="1229"/>
                    </a:lnTo>
                    <a:lnTo>
                      <a:pt x="2807" y="1229"/>
                    </a:lnTo>
                    <a:lnTo>
                      <a:pt x="280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7" name="Google Shape;2427;p40"/>
              <p:cNvSpPr/>
              <p:nvPr/>
            </p:nvSpPr>
            <p:spPr>
              <a:xfrm>
                <a:off x="3438544" y="1983381"/>
                <a:ext cx="160891" cy="71908"/>
              </a:xfrm>
              <a:custGeom>
                <a:rect b="b" l="l" r="r" t="t"/>
                <a:pathLst>
                  <a:path extrusionOk="0" h="1255" w="2808">
                    <a:moveTo>
                      <a:pt x="0" y="1"/>
                    </a:moveTo>
                    <a:lnTo>
                      <a:pt x="0" y="1254"/>
                    </a:lnTo>
                    <a:lnTo>
                      <a:pt x="2807" y="1254"/>
                    </a:lnTo>
                    <a:lnTo>
                      <a:pt x="280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8" name="Google Shape;2428;p40"/>
              <p:cNvSpPr/>
              <p:nvPr/>
            </p:nvSpPr>
            <p:spPr>
              <a:xfrm>
                <a:off x="3438544" y="1900130"/>
                <a:ext cx="160891" cy="70419"/>
              </a:xfrm>
              <a:custGeom>
                <a:rect b="b" l="l" r="r" t="t"/>
                <a:pathLst>
                  <a:path extrusionOk="0" h="1229" w="2808">
                    <a:moveTo>
                      <a:pt x="0" y="0"/>
                    </a:moveTo>
                    <a:lnTo>
                      <a:pt x="0" y="1228"/>
                    </a:lnTo>
                    <a:lnTo>
                      <a:pt x="2807" y="1228"/>
                    </a:lnTo>
                    <a:lnTo>
                      <a:pt x="2807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429" name="Google Shape;2429;p40"/>
          <p:cNvGrpSpPr/>
          <p:nvPr/>
        </p:nvGrpSpPr>
        <p:grpSpPr>
          <a:xfrm>
            <a:off x="5029680" y="2248004"/>
            <a:ext cx="980782" cy="891197"/>
            <a:chOff x="4808949" y="1731871"/>
            <a:chExt cx="980782" cy="877163"/>
          </a:xfrm>
        </p:grpSpPr>
        <p:sp>
          <p:nvSpPr>
            <p:cNvPr id="2430" name="Google Shape;2430;p40"/>
            <p:cNvSpPr/>
            <p:nvPr/>
          </p:nvSpPr>
          <p:spPr>
            <a:xfrm flipH="1">
              <a:off x="5701275" y="2520571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1" name="Google Shape;2431;p40"/>
            <p:cNvSpPr/>
            <p:nvPr/>
          </p:nvSpPr>
          <p:spPr>
            <a:xfrm flipH="1">
              <a:off x="5701275" y="1841470"/>
              <a:ext cx="122" cy="633540"/>
            </a:xfrm>
            <a:custGeom>
              <a:rect b="b" l="l" r="r" t="t"/>
              <a:pathLst>
                <a:path extrusionOk="0" fill="none" h="5214" w="1">
                  <a:moveTo>
                    <a:pt x="0" y="5213"/>
                  </a:moveTo>
                  <a:lnTo>
                    <a:pt x="0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2" name="Google Shape;2432;p40"/>
            <p:cNvSpPr/>
            <p:nvPr/>
          </p:nvSpPr>
          <p:spPr>
            <a:xfrm flipH="1">
              <a:off x="5701275" y="1820085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3" name="Google Shape;2433;p40"/>
            <p:cNvSpPr/>
            <p:nvPr/>
          </p:nvSpPr>
          <p:spPr>
            <a:xfrm flipH="1">
              <a:off x="5022169" y="1820085"/>
              <a:ext cx="633662" cy="122"/>
            </a:xfrm>
            <a:custGeom>
              <a:rect b="b" l="l" r="r" t="t"/>
              <a:pathLst>
                <a:path extrusionOk="0" fill="none" h="1" w="5215">
                  <a:moveTo>
                    <a:pt x="1" y="1"/>
                  </a:moveTo>
                  <a:lnTo>
                    <a:pt x="5214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4" name="Google Shape;2434;p40"/>
            <p:cNvSpPr/>
            <p:nvPr/>
          </p:nvSpPr>
          <p:spPr>
            <a:xfrm flipH="1">
              <a:off x="5000910" y="1820085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5" name="Google Shape;2435;p40"/>
            <p:cNvSpPr/>
            <p:nvPr/>
          </p:nvSpPr>
          <p:spPr>
            <a:xfrm flipH="1">
              <a:off x="5000910" y="1862734"/>
              <a:ext cx="122" cy="633540"/>
            </a:xfrm>
            <a:custGeom>
              <a:rect b="b" l="l" r="r" t="t"/>
              <a:pathLst>
                <a:path extrusionOk="0" fill="none" h="5214" w="1">
                  <a:moveTo>
                    <a:pt x="0" y="1"/>
                  </a:moveTo>
                  <a:lnTo>
                    <a:pt x="0" y="5214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6" name="Google Shape;2436;p40"/>
            <p:cNvSpPr/>
            <p:nvPr/>
          </p:nvSpPr>
          <p:spPr>
            <a:xfrm flipH="1">
              <a:off x="5000910" y="2520571"/>
              <a:ext cx="122" cy="122"/>
            </a:xfrm>
            <a:custGeom>
              <a:rect b="b" l="l" r="r" t="t"/>
              <a:pathLst>
                <a:path extrusionOk="0" fill="none" h="1" w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7" name="Google Shape;2437;p40"/>
            <p:cNvSpPr/>
            <p:nvPr/>
          </p:nvSpPr>
          <p:spPr>
            <a:xfrm flipH="1">
              <a:off x="5043555" y="2520571"/>
              <a:ext cx="633540" cy="122"/>
            </a:xfrm>
            <a:custGeom>
              <a:rect b="b" l="l" r="r" t="t"/>
              <a:pathLst>
                <a:path extrusionOk="0" fill="none" h="1" w="5214">
                  <a:moveTo>
                    <a:pt x="5214" y="0"/>
                  </a:moveTo>
                  <a:lnTo>
                    <a:pt x="1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8" name="Google Shape;2438;p40"/>
            <p:cNvSpPr/>
            <p:nvPr/>
          </p:nvSpPr>
          <p:spPr>
            <a:xfrm flipH="1">
              <a:off x="4909531" y="1731871"/>
              <a:ext cx="880200" cy="877163"/>
            </a:xfrm>
            <a:custGeom>
              <a:rect b="b" l="l" r="r" t="t"/>
              <a:pathLst>
                <a:path extrusionOk="0" fill="none" h="7219" w="7244">
                  <a:moveTo>
                    <a:pt x="0" y="0"/>
                  </a:moveTo>
                  <a:lnTo>
                    <a:pt x="7243" y="0"/>
                  </a:lnTo>
                  <a:lnTo>
                    <a:pt x="7243" y="7218"/>
                  </a:lnTo>
                  <a:lnTo>
                    <a:pt x="0" y="7218"/>
                  </a:lnTo>
                  <a:close/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9" name="Google Shape;2439;p40"/>
            <p:cNvSpPr/>
            <p:nvPr/>
          </p:nvSpPr>
          <p:spPr>
            <a:xfrm flipH="1">
              <a:off x="4842376" y="2283025"/>
              <a:ext cx="64156" cy="122"/>
            </a:xfrm>
            <a:custGeom>
              <a:rect b="b" l="l" r="r" t="t"/>
              <a:pathLst>
                <a:path extrusionOk="0" fill="none" h="1" w="528">
                  <a:moveTo>
                    <a:pt x="1" y="0"/>
                  </a:moveTo>
                  <a:lnTo>
                    <a:pt x="527" y="0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0" name="Google Shape;2440;p40"/>
            <p:cNvSpPr/>
            <p:nvPr/>
          </p:nvSpPr>
          <p:spPr>
            <a:xfrm flipH="1">
              <a:off x="4808949" y="2392624"/>
              <a:ext cx="100608" cy="122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1" name="Google Shape;2441;p40"/>
            <p:cNvSpPr/>
            <p:nvPr/>
          </p:nvSpPr>
          <p:spPr>
            <a:xfrm flipH="1">
              <a:off x="4809062" y="1951069"/>
              <a:ext cx="100608" cy="122"/>
            </a:xfrm>
            <a:custGeom>
              <a:rect b="b" l="l" r="r" t="t"/>
              <a:pathLst>
                <a:path extrusionOk="0" fill="none" h="1" w="828">
                  <a:moveTo>
                    <a:pt x="1" y="1"/>
                  </a:moveTo>
                  <a:lnTo>
                    <a:pt x="828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2" name="Google Shape;2442;p40"/>
            <p:cNvSpPr/>
            <p:nvPr/>
          </p:nvSpPr>
          <p:spPr>
            <a:xfrm flipH="1">
              <a:off x="4833351" y="2042442"/>
              <a:ext cx="76307" cy="122"/>
            </a:xfrm>
            <a:custGeom>
              <a:rect b="b" l="l" r="r" t="t"/>
              <a:pathLst>
                <a:path extrusionOk="0" fill="none" h="1" w="628">
                  <a:moveTo>
                    <a:pt x="1" y="1"/>
                  </a:moveTo>
                  <a:lnTo>
                    <a:pt x="627" y="1"/>
                  </a:lnTo>
                </a:path>
              </a:pathLst>
            </a:custGeom>
            <a:noFill/>
            <a:ln cap="rnd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43" name="Google Shape;2443;p40"/>
            <p:cNvGrpSpPr/>
            <p:nvPr/>
          </p:nvGrpSpPr>
          <p:grpSpPr>
            <a:xfrm>
              <a:off x="5122483" y="1943088"/>
              <a:ext cx="454767" cy="454767"/>
              <a:chOff x="5122483" y="1943088"/>
              <a:chExt cx="454767" cy="454767"/>
            </a:xfrm>
          </p:grpSpPr>
          <p:sp>
            <p:nvSpPr>
              <p:cNvPr id="2444" name="Google Shape;2444;p40"/>
              <p:cNvSpPr/>
              <p:nvPr/>
            </p:nvSpPr>
            <p:spPr>
              <a:xfrm>
                <a:off x="5122483" y="1943088"/>
                <a:ext cx="454767" cy="454767"/>
              </a:xfrm>
              <a:custGeom>
                <a:rect b="b" l="l" r="r" t="t"/>
                <a:pathLst>
                  <a:path extrusionOk="0" h="8372" w="8372">
                    <a:moveTo>
                      <a:pt x="3860" y="0"/>
                    </a:moveTo>
                    <a:lnTo>
                      <a:pt x="3560" y="727"/>
                    </a:lnTo>
                    <a:cubicBezTo>
                      <a:pt x="3234" y="777"/>
                      <a:pt x="2908" y="877"/>
                      <a:pt x="2632" y="1028"/>
                    </a:cubicBezTo>
                    <a:lnTo>
                      <a:pt x="1956" y="652"/>
                    </a:lnTo>
                    <a:cubicBezTo>
                      <a:pt x="1605" y="877"/>
                      <a:pt x="1279" y="1153"/>
                      <a:pt x="1003" y="1454"/>
                    </a:cubicBezTo>
                    <a:lnTo>
                      <a:pt x="1279" y="2181"/>
                    </a:lnTo>
                    <a:cubicBezTo>
                      <a:pt x="1103" y="2456"/>
                      <a:pt x="953" y="2757"/>
                      <a:pt x="853" y="3058"/>
                    </a:cubicBezTo>
                    <a:lnTo>
                      <a:pt x="101" y="3258"/>
                    </a:lnTo>
                    <a:cubicBezTo>
                      <a:pt x="26" y="3559"/>
                      <a:pt x="1" y="3860"/>
                      <a:pt x="1" y="4186"/>
                    </a:cubicBezTo>
                    <a:cubicBezTo>
                      <a:pt x="1" y="4286"/>
                      <a:pt x="1" y="4411"/>
                      <a:pt x="26" y="4512"/>
                    </a:cubicBezTo>
                    <a:lnTo>
                      <a:pt x="728" y="4812"/>
                    </a:lnTo>
                    <a:cubicBezTo>
                      <a:pt x="778" y="5163"/>
                      <a:pt x="878" y="5464"/>
                      <a:pt x="1028" y="5765"/>
                    </a:cubicBezTo>
                    <a:lnTo>
                      <a:pt x="652" y="6441"/>
                    </a:lnTo>
                    <a:cubicBezTo>
                      <a:pt x="878" y="6792"/>
                      <a:pt x="1154" y="7093"/>
                      <a:pt x="1454" y="7369"/>
                    </a:cubicBezTo>
                    <a:lnTo>
                      <a:pt x="2181" y="7093"/>
                    </a:lnTo>
                    <a:cubicBezTo>
                      <a:pt x="2457" y="7268"/>
                      <a:pt x="2758" y="7419"/>
                      <a:pt x="3058" y="7519"/>
                    </a:cubicBezTo>
                    <a:lnTo>
                      <a:pt x="3284" y="8271"/>
                    </a:lnTo>
                    <a:cubicBezTo>
                      <a:pt x="3560" y="8346"/>
                      <a:pt x="3885" y="8371"/>
                      <a:pt x="4186" y="8371"/>
                    </a:cubicBezTo>
                    <a:lnTo>
                      <a:pt x="4512" y="8371"/>
                    </a:lnTo>
                    <a:lnTo>
                      <a:pt x="4838" y="7644"/>
                    </a:lnTo>
                    <a:cubicBezTo>
                      <a:pt x="5164" y="7594"/>
                      <a:pt x="5464" y="7494"/>
                      <a:pt x="5765" y="7344"/>
                    </a:cubicBezTo>
                    <a:lnTo>
                      <a:pt x="6442" y="7720"/>
                    </a:lnTo>
                    <a:cubicBezTo>
                      <a:pt x="6793" y="7519"/>
                      <a:pt x="7093" y="7243"/>
                      <a:pt x="7369" y="6918"/>
                    </a:cubicBezTo>
                    <a:lnTo>
                      <a:pt x="7093" y="6191"/>
                    </a:lnTo>
                    <a:cubicBezTo>
                      <a:pt x="7269" y="5915"/>
                      <a:pt x="7419" y="5639"/>
                      <a:pt x="7545" y="5314"/>
                    </a:cubicBezTo>
                    <a:lnTo>
                      <a:pt x="8271" y="5113"/>
                    </a:lnTo>
                    <a:cubicBezTo>
                      <a:pt x="8347" y="4812"/>
                      <a:pt x="8372" y="4512"/>
                      <a:pt x="8372" y="4186"/>
                    </a:cubicBezTo>
                    <a:cubicBezTo>
                      <a:pt x="8372" y="4085"/>
                      <a:pt x="8372" y="3985"/>
                      <a:pt x="8372" y="3860"/>
                    </a:cubicBezTo>
                    <a:lnTo>
                      <a:pt x="7670" y="3559"/>
                    </a:lnTo>
                    <a:cubicBezTo>
                      <a:pt x="7595" y="3233"/>
                      <a:pt x="7494" y="2907"/>
                      <a:pt x="7344" y="2632"/>
                    </a:cubicBezTo>
                    <a:lnTo>
                      <a:pt x="7745" y="1955"/>
                    </a:lnTo>
                    <a:cubicBezTo>
                      <a:pt x="7520" y="1604"/>
                      <a:pt x="7244" y="1278"/>
                      <a:pt x="6918" y="1003"/>
                    </a:cubicBezTo>
                    <a:lnTo>
                      <a:pt x="6191" y="1278"/>
                    </a:lnTo>
                    <a:cubicBezTo>
                      <a:pt x="5941" y="1103"/>
                      <a:pt x="5640" y="953"/>
                      <a:pt x="5314" y="852"/>
                    </a:cubicBezTo>
                    <a:lnTo>
                      <a:pt x="5114" y="100"/>
                    </a:lnTo>
                    <a:cubicBezTo>
                      <a:pt x="4813" y="25"/>
                      <a:pt x="4512" y="0"/>
                      <a:pt x="41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5" name="Google Shape;2445;p40"/>
              <p:cNvSpPr/>
              <p:nvPr/>
            </p:nvSpPr>
            <p:spPr>
              <a:xfrm>
                <a:off x="5122483" y="1943088"/>
                <a:ext cx="454767" cy="454767"/>
              </a:xfrm>
              <a:custGeom>
                <a:rect b="b" l="l" r="r" t="t"/>
                <a:pathLst>
                  <a:path extrusionOk="0" fill="none" h="8372" w="8372">
                    <a:moveTo>
                      <a:pt x="8372" y="4186"/>
                    </a:moveTo>
                    <a:cubicBezTo>
                      <a:pt x="8372" y="4512"/>
                      <a:pt x="8347" y="4812"/>
                      <a:pt x="8271" y="5113"/>
                    </a:cubicBezTo>
                    <a:lnTo>
                      <a:pt x="7545" y="5314"/>
                    </a:lnTo>
                    <a:cubicBezTo>
                      <a:pt x="7419" y="5639"/>
                      <a:pt x="7269" y="5915"/>
                      <a:pt x="7093" y="6191"/>
                    </a:cubicBezTo>
                    <a:lnTo>
                      <a:pt x="7369" y="6918"/>
                    </a:lnTo>
                    <a:cubicBezTo>
                      <a:pt x="7093" y="7243"/>
                      <a:pt x="6793" y="7519"/>
                      <a:pt x="6442" y="7720"/>
                    </a:cubicBezTo>
                    <a:lnTo>
                      <a:pt x="5765" y="7344"/>
                    </a:lnTo>
                    <a:cubicBezTo>
                      <a:pt x="5464" y="7494"/>
                      <a:pt x="5164" y="7594"/>
                      <a:pt x="4838" y="7644"/>
                    </a:cubicBezTo>
                    <a:lnTo>
                      <a:pt x="4512" y="8371"/>
                    </a:lnTo>
                    <a:cubicBezTo>
                      <a:pt x="4412" y="8371"/>
                      <a:pt x="4312" y="8371"/>
                      <a:pt x="4186" y="8371"/>
                    </a:cubicBezTo>
                    <a:cubicBezTo>
                      <a:pt x="3885" y="8371"/>
                      <a:pt x="3560" y="8346"/>
                      <a:pt x="3284" y="8271"/>
                    </a:cubicBezTo>
                    <a:lnTo>
                      <a:pt x="3058" y="7519"/>
                    </a:lnTo>
                    <a:cubicBezTo>
                      <a:pt x="2758" y="7419"/>
                      <a:pt x="2457" y="7268"/>
                      <a:pt x="2181" y="7093"/>
                    </a:cubicBezTo>
                    <a:lnTo>
                      <a:pt x="1454" y="7369"/>
                    </a:lnTo>
                    <a:cubicBezTo>
                      <a:pt x="1154" y="7093"/>
                      <a:pt x="878" y="6792"/>
                      <a:pt x="652" y="6441"/>
                    </a:cubicBezTo>
                    <a:lnTo>
                      <a:pt x="1028" y="5765"/>
                    </a:lnTo>
                    <a:cubicBezTo>
                      <a:pt x="878" y="5464"/>
                      <a:pt x="778" y="5163"/>
                      <a:pt x="728" y="4812"/>
                    </a:cubicBezTo>
                    <a:lnTo>
                      <a:pt x="26" y="4512"/>
                    </a:lnTo>
                    <a:cubicBezTo>
                      <a:pt x="1" y="4411"/>
                      <a:pt x="1" y="4286"/>
                      <a:pt x="1" y="4186"/>
                    </a:cubicBezTo>
                    <a:cubicBezTo>
                      <a:pt x="1" y="3860"/>
                      <a:pt x="26" y="3559"/>
                      <a:pt x="101" y="3258"/>
                    </a:cubicBezTo>
                    <a:lnTo>
                      <a:pt x="853" y="3058"/>
                    </a:lnTo>
                    <a:cubicBezTo>
                      <a:pt x="953" y="2757"/>
                      <a:pt x="1103" y="2456"/>
                      <a:pt x="1279" y="2181"/>
                    </a:cubicBezTo>
                    <a:lnTo>
                      <a:pt x="1003" y="1454"/>
                    </a:lnTo>
                    <a:cubicBezTo>
                      <a:pt x="1279" y="1153"/>
                      <a:pt x="1605" y="877"/>
                      <a:pt x="1956" y="652"/>
                    </a:cubicBezTo>
                    <a:lnTo>
                      <a:pt x="2632" y="1028"/>
                    </a:lnTo>
                    <a:cubicBezTo>
                      <a:pt x="2908" y="877"/>
                      <a:pt x="3234" y="777"/>
                      <a:pt x="3560" y="727"/>
                    </a:cubicBezTo>
                    <a:lnTo>
                      <a:pt x="3860" y="0"/>
                    </a:lnTo>
                    <a:cubicBezTo>
                      <a:pt x="3986" y="0"/>
                      <a:pt x="4086" y="0"/>
                      <a:pt x="4186" y="0"/>
                    </a:cubicBezTo>
                    <a:cubicBezTo>
                      <a:pt x="4512" y="0"/>
                      <a:pt x="4813" y="25"/>
                      <a:pt x="5114" y="100"/>
                    </a:cubicBezTo>
                    <a:lnTo>
                      <a:pt x="5314" y="852"/>
                    </a:lnTo>
                    <a:cubicBezTo>
                      <a:pt x="5640" y="953"/>
                      <a:pt x="5941" y="1103"/>
                      <a:pt x="6191" y="1278"/>
                    </a:cubicBezTo>
                    <a:lnTo>
                      <a:pt x="6918" y="1003"/>
                    </a:lnTo>
                    <a:cubicBezTo>
                      <a:pt x="7244" y="1278"/>
                      <a:pt x="7520" y="1604"/>
                      <a:pt x="7745" y="1955"/>
                    </a:cubicBezTo>
                    <a:lnTo>
                      <a:pt x="7344" y="2632"/>
                    </a:lnTo>
                    <a:cubicBezTo>
                      <a:pt x="7494" y="2907"/>
                      <a:pt x="7595" y="3233"/>
                      <a:pt x="7670" y="3559"/>
                    </a:cubicBezTo>
                    <a:lnTo>
                      <a:pt x="8372" y="3860"/>
                    </a:lnTo>
                    <a:cubicBezTo>
                      <a:pt x="8372" y="3985"/>
                      <a:pt x="8372" y="4085"/>
                      <a:pt x="8372" y="4186"/>
                    </a:cubicBezTo>
                    <a:close/>
                  </a:path>
                </a:pathLst>
              </a:custGeom>
              <a:noFill/>
              <a:ln cap="flat" cmpd="sng" w="9525">
                <a:solidFill>
                  <a:schemeClr val="accent2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6" name="Google Shape;2446;p40"/>
              <p:cNvSpPr/>
              <p:nvPr/>
            </p:nvSpPr>
            <p:spPr>
              <a:xfrm>
                <a:off x="5219172" y="2039724"/>
                <a:ext cx="261442" cy="261442"/>
              </a:xfrm>
              <a:custGeom>
                <a:rect b="b" l="l" r="r" t="t"/>
                <a:pathLst>
                  <a:path extrusionOk="0" h="4813" w="4813">
                    <a:moveTo>
                      <a:pt x="2406" y="1"/>
                    </a:moveTo>
                    <a:cubicBezTo>
                      <a:pt x="1078" y="1"/>
                      <a:pt x="0" y="1078"/>
                      <a:pt x="0" y="2407"/>
                    </a:cubicBezTo>
                    <a:cubicBezTo>
                      <a:pt x="0" y="3735"/>
                      <a:pt x="1078" y="4813"/>
                      <a:pt x="2406" y="4813"/>
                    </a:cubicBezTo>
                    <a:cubicBezTo>
                      <a:pt x="3735" y="4813"/>
                      <a:pt x="4812" y="3735"/>
                      <a:pt x="4812" y="2407"/>
                    </a:cubicBezTo>
                    <a:cubicBezTo>
                      <a:pt x="4812" y="1078"/>
                      <a:pt x="3735" y="1"/>
                      <a:pt x="24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7" name="Google Shape;2447;p40"/>
              <p:cNvSpPr/>
              <p:nvPr/>
            </p:nvSpPr>
            <p:spPr>
              <a:xfrm>
                <a:off x="5219172" y="2039724"/>
                <a:ext cx="261442" cy="261442"/>
              </a:xfrm>
              <a:custGeom>
                <a:rect b="b" l="l" r="r" t="t"/>
                <a:pathLst>
                  <a:path extrusionOk="0" fill="none" h="4813" w="4813">
                    <a:moveTo>
                      <a:pt x="4812" y="2407"/>
                    </a:moveTo>
                    <a:cubicBezTo>
                      <a:pt x="4812" y="3735"/>
                      <a:pt x="3735" y="4813"/>
                      <a:pt x="2406" y="4813"/>
                    </a:cubicBezTo>
                    <a:cubicBezTo>
                      <a:pt x="1078" y="4813"/>
                      <a:pt x="0" y="3735"/>
                      <a:pt x="0" y="2407"/>
                    </a:cubicBezTo>
                    <a:cubicBezTo>
                      <a:pt x="0" y="1078"/>
                      <a:pt x="1078" y="1"/>
                      <a:pt x="2406" y="1"/>
                    </a:cubicBezTo>
                    <a:cubicBezTo>
                      <a:pt x="3735" y="1"/>
                      <a:pt x="4812" y="1078"/>
                      <a:pt x="4812" y="2407"/>
                    </a:cubicBezTo>
                    <a:close/>
                  </a:path>
                </a:pathLst>
              </a:custGeom>
              <a:noFill/>
              <a:ln cap="flat" cmpd="sng" w="4375">
                <a:solidFill>
                  <a:schemeClr val="accent3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8" name="Google Shape;2448;p40"/>
              <p:cNvSpPr/>
              <p:nvPr/>
            </p:nvSpPr>
            <p:spPr>
              <a:xfrm>
                <a:off x="5261379" y="2081930"/>
                <a:ext cx="177029" cy="177029"/>
              </a:xfrm>
              <a:custGeom>
                <a:rect b="b" l="l" r="r" t="t"/>
                <a:pathLst>
                  <a:path extrusionOk="0" h="3259" w="3259">
                    <a:moveTo>
                      <a:pt x="1629" y="1"/>
                    </a:moveTo>
                    <a:cubicBezTo>
                      <a:pt x="727" y="1"/>
                      <a:pt x="0" y="727"/>
                      <a:pt x="0" y="1630"/>
                    </a:cubicBezTo>
                    <a:cubicBezTo>
                      <a:pt x="0" y="2532"/>
                      <a:pt x="727" y="3259"/>
                      <a:pt x="1629" y="3259"/>
                    </a:cubicBezTo>
                    <a:cubicBezTo>
                      <a:pt x="2531" y="3259"/>
                      <a:pt x="3258" y="2532"/>
                      <a:pt x="3258" y="1630"/>
                    </a:cubicBezTo>
                    <a:cubicBezTo>
                      <a:pt x="3258" y="727"/>
                      <a:pt x="2531" y="1"/>
                      <a:pt x="162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9" name="Google Shape;2449;p40"/>
              <p:cNvSpPr/>
              <p:nvPr/>
            </p:nvSpPr>
            <p:spPr>
              <a:xfrm>
                <a:off x="5261379" y="2081930"/>
                <a:ext cx="177029" cy="177029"/>
              </a:xfrm>
              <a:custGeom>
                <a:rect b="b" l="l" r="r" t="t"/>
                <a:pathLst>
                  <a:path extrusionOk="0" fill="none" h="3259" w="3259">
                    <a:moveTo>
                      <a:pt x="3258" y="1630"/>
                    </a:moveTo>
                    <a:cubicBezTo>
                      <a:pt x="3258" y="2532"/>
                      <a:pt x="2531" y="3259"/>
                      <a:pt x="1629" y="3259"/>
                    </a:cubicBezTo>
                    <a:cubicBezTo>
                      <a:pt x="727" y="3259"/>
                      <a:pt x="0" y="2532"/>
                      <a:pt x="0" y="1630"/>
                    </a:cubicBezTo>
                    <a:cubicBezTo>
                      <a:pt x="0" y="727"/>
                      <a:pt x="727" y="1"/>
                      <a:pt x="1629" y="1"/>
                    </a:cubicBezTo>
                    <a:cubicBezTo>
                      <a:pt x="2531" y="1"/>
                      <a:pt x="3258" y="727"/>
                      <a:pt x="3258" y="1630"/>
                    </a:cubicBezTo>
                    <a:close/>
                  </a:path>
                </a:pathLst>
              </a:custGeom>
              <a:noFill/>
              <a:ln cap="flat" cmpd="sng" w="4375">
                <a:solidFill>
                  <a:schemeClr val="accent3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450" name="Google Shape;2450;p40"/>
          <p:cNvGrpSpPr/>
          <p:nvPr/>
        </p:nvGrpSpPr>
        <p:grpSpPr>
          <a:xfrm>
            <a:off x="4010574" y="2740920"/>
            <a:ext cx="1061515" cy="210185"/>
            <a:chOff x="4010560" y="2217025"/>
            <a:chExt cx="1061515" cy="206875"/>
          </a:xfrm>
        </p:grpSpPr>
        <p:sp>
          <p:nvSpPr>
            <p:cNvPr id="2451" name="Google Shape;2451;p40"/>
            <p:cNvSpPr/>
            <p:nvPr/>
          </p:nvSpPr>
          <p:spPr>
            <a:xfrm rot="-5400000">
              <a:off x="4432796" y="1794789"/>
              <a:ext cx="174625" cy="1019097"/>
            </a:xfrm>
            <a:custGeom>
              <a:rect b="b" l="l" r="r" t="t"/>
              <a:pathLst>
                <a:path extrusionOk="0" fill="none" h="22279" w="6985">
                  <a:moveTo>
                    <a:pt x="0" y="22278"/>
                  </a:moveTo>
                  <a:lnTo>
                    <a:pt x="6985" y="15294"/>
                  </a:lnTo>
                  <a:lnTo>
                    <a:pt x="6985" y="1"/>
                  </a:lnTo>
                </a:path>
              </a:pathLst>
            </a:custGeom>
            <a:noFill/>
            <a:ln cap="flat" cmpd="sng" w="13125">
              <a:solidFill>
                <a:schemeClr val="accent4"/>
              </a:solidFill>
              <a:prstDash val="solid"/>
              <a:miter lim="22825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2" name="Google Shape;2452;p40"/>
            <p:cNvSpPr/>
            <p:nvPr/>
          </p:nvSpPr>
          <p:spPr>
            <a:xfrm>
              <a:off x="5012675" y="2364500"/>
              <a:ext cx="59400" cy="59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453" name="Google Shape;245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6400" y="2402023"/>
            <a:ext cx="577500" cy="583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4" name="Google Shape;245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7375" y="2399688"/>
            <a:ext cx="577500" cy="587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4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Google Shape;1875;p23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COMPUTAÇÃO QUÂNTICA</a:t>
            </a:r>
            <a:endParaRPr/>
          </a:p>
        </p:txBody>
      </p:sp>
      <p:sp>
        <p:nvSpPr>
          <p:cNvPr id="1876" name="Google Shape;1876;p23"/>
          <p:cNvSpPr txBox="1"/>
          <p:nvPr>
            <p:ph idx="8" type="title"/>
          </p:nvPr>
        </p:nvSpPr>
        <p:spPr>
          <a:xfrm>
            <a:off x="6672300" y="2868050"/>
            <a:ext cx="13683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3ª REVOLUÇÃO INDUSTRIAL</a:t>
            </a:r>
            <a:r>
              <a:rPr lang="en"/>
              <a:t> </a:t>
            </a:r>
            <a:endParaRPr/>
          </a:p>
        </p:txBody>
      </p:sp>
      <p:sp>
        <p:nvSpPr>
          <p:cNvPr id="1877" name="Google Shape;1877;p23"/>
          <p:cNvSpPr txBox="1"/>
          <p:nvPr>
            <p:ph idx="9" type="title"/>
          </p:nvPr>
        </p:nvSpPr>
        <p:spPr>
          <a:xfrm>
            <a:off x="6832500" y="1766950"/>
            <a:ext cx="584700" cy="58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878" name="Google Shape;1878;p23"/>
          <p:cNvSpPr txBox="1"/>
          <p:nvPr>
            <p:ph idx="5" type="title"/>
          </p:nvPr>
        </p:nvSpPr>
        <p:spPr>
          <a:xfrm>
            <a:off x="3666725" y="2868050"/>
            <a:ext cx="14220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ELETRÔNICA</a:t>
            </a:r>
            <a:endParaRPr/>
          </a:p>
        </p:txBody>
      </p:sp>
      <p:sp>
        <p:nvSpPr>
          <p:cNvPr id="1879" name="Google Shape;1879;p23"/>
          <p:cNvSpPr txBox="1"/>
          <p:nvPr>
            <p:ph idx="6" type="title"/>
          </p:nvPr>
        </p:nvSpPr>
        <p:spPr>
          <a:xfrm>
            <a:off x="3828350" y="1766950"/>
            <a:ext cx="584700" cy="58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880" name="Google Shape;1880;p23"/>
          <p:cNvSpPr txBox="1"/>
          <p:nvPr>
            <p:ph idx="1" type="subTitle"/>
          </p:nvPr>
        </p:nvSpPr>
        <p:spPr>
          <a:xfrm>
            <a:off x="719988" y="3728592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Desenvolvimento tecnológico</a:t>
            </a:r>
            <a:endParaRPr/>
          </a:p>
        </p:txBody>
      </p:sp>
      <p:sp>
        <p:nvSpPr>
          <p:cNvPr id="1881" name="Google Shape;1881;p23"/>
          <p:cNvSpPr txBox="1"/>
          <p:nvPr>
            <p:ph idx="2" type="title"/>
          </p:nvPr>
        </p:nvSpPr>
        <p:spPr>
          <a:xfrm>
            <a:off x="720000" y="2868050"/>
            <a:ext cx="1466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2ª GUERRA MUNDIAL</a:t>
            </a:r>
            <a:endParaRPr/>
          </a:p>
        </p:txBody>
      </p:sp>
      <p:sp>
        <p:nvSpPr>
          <p:cNvPr id="1882" name="Google Shape;1882;p23"/>
          <p:cNvSpPr txBox="1"/>
          <p:nvPr>
            <p:ph idx="3" type="title"/>
          </p:nvPr>
        </p:nvSpPr>
        <p:spPr>
          <a:xfrm>
            <a:off x="878350" y="1766925"/>
            <a:ext cx="584700" cy="58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883" name="Google Shape;1883;p23"/>
          <p:cNvSpPr txBox="1"/>
          <p:nvPr>
            <p:ph idx="4" type="subTitle"/>
          </p:nvPr>
        </p:nvSpPr>
        <p:spPr>
          <a:xfrm>
            <a:off x="3666713" y="3728575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 válvulas eletrônicas a transistores</a:t>
            </a:r>
            <a:endParaRPr/>
          </a:p>
        </p:txBody>
      </p:sp>
      <p:sp>
        <p:nvSpPr>
          <p:cNvPr id="1884" name="Google Shape;1884;p23"/>
          <p:cNvSpPr txBox="1"/>
          <p:nvPr>
            <p:ph idx="7" type="subTitle"/>
          </p:nvPr>
        </p:nvSpPr>
        <p:spPr>
          <a:xfrm>
            <a:off x="6672288" y="3728575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Revolução técnico-científica e informacional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8" name="Shape 2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" name="Google Shape;2459;p41"/>
          <p:cNvSpPr txBox="1"/>
          <p:nvPr>
            <p:ph type="title"/>
          </p:nvPr>
        </p:nvSpPr>
        <p:spPr>
          <a:xfrm>
            <a:off x="620850" y="1581275"/>
            <a:ext cx="3509700" cy="633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SYCAMORE</a:t>
            </a:r>
            <a:endParaRPr/>
          </a:p>
        </p:txBody>
      </p:sp>
      <p:sp>
        <p:nvSpPr>
          <p:cNvPr id="2460" name="Google Shape;2460;p41"/>
          <p:cNvSpPr txBox="1"/>
          <p:nvPr>
            <p:ph idx="1" type="subTitle"/>
          </p:nvPr>
        </p:nvSpPr>
        <p:spPr>
          <a:xfrm>
            <a:off x="620850" y="2317677"/>
            <a:ext cx="3509700" cy="1688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O computador quântico da Google possui 54 qubits e foi o considerado o supercomputador mais rápido do mundo ao conseguir simular e analisar se um gerador de números aleatórios era legítimo</a:t>
            </a:r>
            <a:endParaRPr sz="1900"/>
          </a:p>
        </p:txBody>
      </p:sp>
      <p:pic>
        <p:nvPicPr>
          <p:cNvPr id="2461" name="Google Shape;246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1250" y="658400"/>
            <a:ext cx="3429130" cy="191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2" name="Google Shape;2462;p41"/>
          <p:cNvPicPr preferRelativeResize="0"/>
          <p:nvPr/>
        </p:nvPicPr>
        <p:blipFill rotWithShape="1">
          <a:blip r:embed="rId4">
            <a:alphaModFix/>
          </a:blip>
          <a:srcRect b="0" l="10756" r="5011" t="0"/>
          <a:stretch/>
        </p:blipFill>
        <p:spPr>
          <a:xfrm>
            <a:off x="6767125" y="2317675"/>
            <a:ext cx="2230900" cy="218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3" name="Google Shape;2463;p41"/>
          <p:cNvPicPr preferRelativeResize="0"/>
          <p:nvPr/>
        </p:nvPicPr>
        <p:blipFill rotWithShape="1">
          <a:blip r:embed="rId5">
            <a:alphaModFix/>
          </a:blip>
          <a:srcRect b="36622" l="23583" r="56899" t="34930"/>
          <a:stretch/>
        </p:blipFill>
        <p:spPr>
          <a:xfrm>
            <a:off x="4672525" y="2850625"/>
            <a:ext cx="1860349" cy="1524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7" name="Shape 2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" name="Google Shape;2468;p42"/>
          <p:cNvSpPr txBox="1"/>
          <p:nvPr>
            <p:ph type="title"/>
          </p:nvPr>
        </p:nvSpPr>
        <p:spPr>
          <a:xfrm>
            <a:off x="720000" y="1639950"/>
            <a:ext cx="3631500" cy="50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INTELIGÊNCIA ARTIFICIAL</a:t>
            </a:r>
            <a:endParaRPr/>
          </a:p>
        </p:txBody>
      </p:sp>
      <p:sp>
        <p:nvSpPr>
          <p:cNvPr id="2469" name="Google Shape;2469;p42"/>
          <p:cNvSpPr txBox="1"/>
          <p:nvPr>
            <p:ph idx="1" type="subTitle"/>
          </p:nvPr>
        </p:nvSpPr>
        <p:spPr>
          <a:xfrm>
            <a:off x="780825" y="2148750"/>
            <a:ext cx="3463200" cy="1883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Os</a:t>
            </a:r>
            <a:r>
              <a:rPr lang="en"/>
              <a:t> computadores quânticos estão bem equipados para resolver problemas sequenciais com eficiência e p</a:t>
            </a:r>
            <a:r>
              <a:rPr lang="en"/>
              <a:t>oderiam detectar padrões em grandes conjuntos de dados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454545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70" name="Google Shape;2470;p42"/>
          <p:cNvGrpSpPr/>
          <p:nvPr/>
        </p:nvGrpSpPr>
        <p:grpSpPr>
          <a:xfrm>
            <a:off x="5139619" y="958648"/>
            <a:ext cx="3373541" cy="3490920"/>
            <a:chOff x="4572000" y="1680475"/>
            <a:chExt cx="2790356" cy="2888400"/>
          </a:xfrm>
        </p:grpSpPr>
        <p:sp>
          <p:nvSpPr>
            <p:cNvPr id="2471" name="Google Shape;2471;p42"/>
            <p:cNvSpPr/>
            <p:nvPr/>
          </p:nvSpPr>
          <p:spPr>
            <a:xfrm>
              <a:off x="4629925" y="4568839"/>
              <a:ext cx="924" cy="36"/>
            </a:xfrm>
            <a:custGeom>
              <a:rect b="b" l="l" r="r" t="t"/>
              <a:pathLst>
                <a:path extrusionOk="0" fill="none" h="1" w="26">
                  <a:moveTo>
                    <a:pt x="25" y="1"/>
                  </a:moveTo>
                  <a:lnTo>
                    <a:pt x="0" y="1"/>
                  </a:lnTo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2" name="Google Shape;2472;p42"/>
            <p:cNvSpPr/>
            <p:nvPr/>
          </p:nvSpPr>
          <p:spPr>
            <a:xfrm>
              <a:off x="5748389" y="1763327"/>
              <a:ext cx="67737" cy="67773"/>
            </a:xfrm>
            <a:custGeom>
              <a:rect b="b" l="l" r="r" t="t"/>
              <a:pathLst>
                <a:path extrusionOk="0" h="1906" w="1905">
                  <a:moveTo>
                    <a:pt x="952" y="1"/>
                  </a:moveTo>
                  <a:cubicBezTo>
                    <a:pt x="426" y="1"/>
                    <a:pt x="0" y="427"/>
                    <a:pt x="0" y="953"/>
                  </a:cubicBezTo>
                  <a:cubicBezTo>
                    <a:pt x="0" y="1480"/>
                    <a:pt x="426" y="1906"/>
                    <a:pt x="952" y="1906"/>
                  </a:cubicBezTo>
                  <a:cubicBezTo>
                    <a:pt x="1479" y="1906"/>
                    <a:pt x="1905" y="1480"/>
                    <a:pt x="1905" y="953"/>
                  </a:cubicBezTo>
                  <a:cubicBezTo>
                    <a:pt x="1905" y="427"/>
                    <a:pt x="1479" y="1"/>
                    <a:pt x="952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3" name="Google Shape;2473;p42"/>
            <p:cNvSpPr/>
            <p:nvPr/>
          </p:nvSpPr>
          <p:spPr>
            <a:xfrm>
              <a:off x="5984535" y="1714327"/>
              <a:ext cx="67773" cy="66884"/>
            </a:xfrm>
            <a:custGeom>
              <a:rect b="b" l="l" r="r" t="t"/>
              <a:pathLst>
                <a:path extrusionOk="0" h="1881" w="1906">
                  <a:moveTo>
                    <a:pt x="953" y="0"/>
                  </a:moveTo>
                  <a:cubicBezTo>
                    <a:pt x="427" y="0"/>
                    <a:pt x="1" y="426"/>
                    <a:pt x="1" y="928"/>
                  </a:cubicBezTo>
                  <a:cubicBezTo>
                    <a:pt x="1" y="1454"/>
                    <a:pt x="427" y="1880"/>
                    <a:pt x="953" y="1880"/>
                  </a:cubicBezTo>
                  <a:cubicBezTo>
                    <a:pt x="1479" y="1880"/>
                    <a:pt x="1905" y="1454"/>
                    <a:pt x="1905" y="928"/>
                  </a:cubicBezTo>
                  <a:cubicBezTo>
                    <a:pt x="1905" y="426"/>
                    <a:pt x="1479" y="0"/>
                    <a:pt x="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4" name="Google Shape;2474;p42"/>
            <p:cNvSpPr/>
            <p:nvPr/>
          </p:nvSpPr>
          <p:spPr>
            <a:xfrm>
              <a:off x="5984535" y="1714327"/>
              <a:ext cx="67773" cy="66884"/>
            </a:xfrm>
            <a:custGeom>
              <a:rect b="b" l="l" r="r" t="t"/>
              <a:pathLst>
                <a:path extrusionOk="0" fill="none" h="1881" w="1906">
                  <a:moveTo>
                    <a:pt x="1" y="928"/>
                  </a:moveTo>
                  <a:cubicBezTo>
                    <a:pt x="1" y="426"/>
                    <a:pt x="427" y="0"/>
                    <a:pt x="953" y="0"/>
                  </a:cubicBezTo>
                  <a:cubicBezTo>
                    <a:pt x="1479" y="0"/>
                    <a:pt x="1905" y="426"/>
                    <a:pt x="1905" y="928"/>
                  </a:cubicBezTo>
                  <a:cubicBezTo>
                    <a:pt x="1905" y="1454"/>
                    <a:pt x="1479" y="1880"/>
                    <a:pt x="953" y="1880"/>
                  </a:cubicBezTo>
                  <a:cubicBezTo>
                    <a:pt x="427" y="1880"/>
                    <a:pt x="1" y="1454"/>
                    <a:pt x="1" y="928"/>
                  </a:cubicBezTo>
                  <a:close/>
                </a:path>
              </a:pathLst>
            </a:custGeom>
            <a:noFill/>
            <a:ln cap="rnd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5" name="Google Shape;2475;p42"/>
            <p:cNvSpPr/>
            <p:nvPr/>
          </p:nvSpPr>
          <p:spPr>
            <a:xfrm>
              <a:off x="5970276" y="3412967"/>
              <a:ext cx="117660" cy="767331"/>
            </a:xfrm>
            <a:custGeom>
              <a:rect b="b" l="l" r="r" t="t"/>
              <a:pathLst>
                <a:path extrusionOk="0" fill="none" h="21580" w="3309">
                  <a:moveTo>
                    <a:pt x="1" y="0"/>
                  </a:moveTo>
                  <a:lnTo>
                    <a:pt x="1" y="10953"/>
                  </a:lnTo>
                  <a:lnTo>
                    <a:pt x="3309" y="14286"/>
                  </a:lnTo>
                  <a:lnTo>
                    <a:pt x="3309" y="21579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6" name="Google Shape;2476;p42"/>
            <p:cNvSpPr/>
            <p:nvPr/>
          </p:nvSpPr>
          <p:spPr>
            <a:xfrm>
              <a:off x="6043349" y="3424524"/>
              <a:ext cx="36" cy="327093"/>
            </a:xfrm>
            <a:custGeom>
              <a:rect b="b" l="l" r="r" t="t"/>
              <a:pathLst>
                <a:path extrusionOk="0" fill="none" h="9199" w="1">
                  <a:moveTo>
                    <a:pt x="1" y="1"/>
                  </a:moveTo>
                  <a:lnTo>
                    <a:pt x="1" y="9199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7" name="Google Shape;2477;p42"/>
            <p:cNvSpPr/>
            <p:nvPr/>
          </p:nvSpPr>
          <p:spPr>
            <a:xfrm>
              <a:off x="6009497" y="3718630"/>
              <a:ext cx="67773" cy="66884"/>
            </a:xfrm>
            <a:custGeom>
              <a:rect b="b" l="l" r="r" t="t"/>
              <a:pathLst>
                <a:path extrusionOk="0" h="1881" w="1906">
                  <a:moveTo>
                    <a:pt x="953" y="1"/>
                  </a:moveTo>
                  <a:cubicBezTo>
                    <a:pt x="427" y="1"/>
                    <a:pt x="0" y="427"/>
                    <a:pt x="0" y="928"/>
                  </a:cubicBezTo>
                  <a:cubicBezTo>
                    <a:pt x="0" y="1454"/>
                    <a:pt x="427" y="1880"/>
                    <a:pt x="953" y="1880"/>
                  </a:cubicBezTo>
                  <a:cubicBezTo>
                    <a:pt x="1479" y="1880"/>
                    <a:pt x="1905" y="1454"/>
                    <a:pt x="1905" y="928"/>
                  </a:cubicBezTo>
                  <a:cubicBezTo>
                    <a:pt x="1905" y="427"/>
                    <a:pt x="1479" y="1"/>
                    <a:pt x="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8" name="Google Shape;2478;p42"/>
            <p:cNvSpPr/>
            <p:nvPr/>
          </p:nvSpPr>
          <p:spPr>
            <a:xfrm>
              <a:off x="6009497" y="3718630"/>
              <a:ext cx="67773" cy="66884"/>
            </a:xfrm>
            <a:custGeom>
              <a:rect b="b" l="l" r="r" t="t"/>
              <a:pathLst>
                <a:path extrusionOk="0" fill="none" h="1881" w="1906">
                  <a:moveTo>
                    <a:pt x="1905" y="928"/>
                  </a:moveTo>
                  <a:cubicBezTo>
                    <a:pt x="1905" y="1454"/>
                    <a:pt x="1479" y="1880"/>
                    <a:pt x="953" y="1880"/>
                  </a:cubicBezTo>
                  <a:cubicBezTo>
                    <a:pt x="427" y="1880"/>
                    <a:pt x="0" y="1454"/>
                    <a:pt x="0" y="928"/>
                  </a:cubicBezTo>
                  <a:cubicBezTo>
                    <a:pt x="0" y="427"/>
                    <a:pt x="427" y="1"/>
                    <a:pt x="953" y="1"/>
                  </a:cubicBezTo>
                  <a:cubicBezTo>
                    <a:pt x="1479" y="1"/>
                    <a:pt x="1905" y="427"/>
                    <a:pt x="1905" y="928"/>
                  </a:cubicBezTo>
                  <a:close/>
                </a:path>
              </a:pathLst>
            </a:custGeom>
            <a:noFill/>
            <a:ln cap="rnd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9" name="Google Shape;2479;p42"/>
            <p:cNvSpPr/>
            <p:nvPr/>
          </p:nvSpPr>
          <p:spPr>
            <a:xfrm>
              <a:off x="6054941" y="4154438"/>
              <a:ext cx="66884" cy="66884"/>
            </a:xfrm>
            <a:custGeom>
              <a:rect b="b" l="l" r="r" t="t"/>
              <a:pathLst>
                <a:path extrusionOk="0" h="1881" w="1881">
                  <a:moveTo>
                    <a:pt x="928" y="0"/>
                  </a:moveTo>
                  <a:cubicBezTo>
                    <a:pt x="427" y="0"/>
                    <a:pt x="1" y="401"/>
                    <a:pt x="1" y="928"/>
                  </a:cubicBezTo>
                  <a:cubicBezTo>
                    <a:pt x="1" y="1454"/>
                    <a:pt x="427" y="1880"/>
                    <a:pt x="928" y="1880"/>
                  </a:cubicBezTo>
                  <a:cubicBezTo>
                    <a:pt x="1454" y="1880"/>
                    <a:pt x="1880" y="1454"/>
                    <a:pt x="1880" y="928"/>
                  </a:cubicBezTo>
                  <a:cubicBezTo>
                    <a:pt x="1880" y="401"/>
                    <a:pt x="1454" y="0"/>
                    <a:pt x="928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0" name="Google Shape;2480;p42"/>
            <p:cNvSpPr/>
            <p:nvPr/>
          </p:nvSpPr>
          <p:spPr>
            <a:xfrm>
              <a:off x="5713613" y="3420968"/>
              <a:ext cx="147066" cy="992801"/>
            </a:xfrm>
            <a:custGeom>
              <a:rect b="b" l="l" r="r" t="t"/>
              <a:pathLst>
                <a:path extrusionOk="0" fill="none" h="27921" w="4136">
                  <a:moveTo>
                    <a:pt x="4136" y="1"/>
                  </a:moveTo>
                  <a:lnTo>
                    <a:pt x="4136" y="13359"/>
                  </a:lnTo>
                  <a:lnTo>
                    <a:pt x="1" y="17469"/>
                  </a:lnTo>
                  <a:lnTo>
                    <a:pt x="1" y="27921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1" name="Google Shape;2481;p42"/>
            <p:cNvSpPr/>
            <p:nvPr/>
          </p:nvSpPr>
          <p:spPr>
            <a:xfrm>
              <a:off x="5851759" y="3414745"/>
              <a:ext cx="59737" cy="810995"/>
            </a:xfrm>
            <a:custGeom>
              <a:rect b="b" l="l" r="r" t="t"/>
              <a:pathLst>
                <a:path extrusionOk="0" h="22808" w="1680">
                  <a:moveTo>
                    <a:pt x="1680" y="0"/>
                  </a:moveTo>
                  <a:lnTo>
                    <a:pt x="275" y="19078"/>
                  </a:lnTo>
                  <a:lnTo>
                    <a:pt x="1680" y="17695"/>
                  </a:lnTo>
                  <a:lnTo>
                    <a:pt x="1680" y="0"/>
                  </a:lnTo>
                  <a:close/>
                  <a:moveTo>
                    <a:pt x="275" y="19078"/>
                  </a:moveTo>
                  <a:lnTo>
                    <a:pt x="0" y="19349"/>
                  </a:lnTo>
                  <a:lnTo>
                    <a:pt x="0" y="22807"/>
                  </a:lnTo>
                  <a:lnTo>
                    <a:pt x="275" y="19078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2" name="Google Shape;2482;p42"/>
            <p:cNvSpPr/>
            <p:nvPr/>
          </p:nvSpPr>
          <p:spPr>
            <a:xfrm>
              <a:off x="5851759" y="3414745"/>
              <a:ext cx="59737" cy="810995"/>
            </a:xfrm>
            <a:custGeom>
              <a:rect b="b" l="l" r="r" t="t"/>
              <a:pathLst>
                <a:path extrusionOk="0" fill="none" h="22808" w="1680">
                  <a:moveTo>
                    <a:pt x="1680" y="0"/>
                  </a:moveTo>
                  <a:lnTo>
                    <a:pt x="1680" y="17695"/>
                  </a:lnTo>
                  <a:lnTo>
                    <a:pt x="0" y="19349"/>
                  </a:lnTo>
                  <a:lnTo>
                    <a:pt x="0" y="22807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3" name="Google Shape;2483;p42"/>
            <p:cNvSpPr/>
            <p:nvPr/>
          </p:nvSpPr>
          <p:spPr>
            <a:xfrm>
              <a:off x="5783130" y="1823066"/>
              <a:ext cx="117660" cy="715630"/>
            </a:xfrm>
            <a:custGeom>
              <a:rect b="b" l="l" r="r" t="t"/>
              <a:pathLst>
                <a:path extrusionOk="0" fill="none" h="20126" w="3309">
                  <a:moveTo>
                    <a:pt x="3309" y="20126"/>
                  </a:moveTo>
                  <a:lnTo>
                    <a:pt x="3309" y="10627"/>
                  </a:lnTo>
                  <a:lnTo>
                    <a:pt x="1" y="7293"/>
                  </a:lnTo>
                  <a:lnTo>
                    <a:pt x="1" y="0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4" name="Google Shape;2484;p42"/>
            <p:cNvSpPr/>
            <p:nvPr/>
          </p:nvSpPr>
          <p:spPr>
            <a:xfrm>
              <a:off x="5827685" y="2250837"/>
              <a:ext cx="36" cy="228172"/>
            </a:xfrm>
            <a:custGeom>
              <a:rect b="b" l="l" r="r" t="t"/>
              <a:pathLst>
                <a:path extrusionOk="0" fill="none" h="6417" w="1">
                  <a:moveTo>
                    <a:pt x="1" y="6416"/>
                  </a:moveTo>
                  <a:lnTo>
                    <a:pt x="1" y="0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5" name="Google Shape;2485;p42"/>
            <p:cNvSpPr/>
            <p:nvPr/>
          </p:nvSpPr>
          <p:spPr>
            <a:xfrm>
              <a:off x="5793833" y="2217839"/>
              <a:ext cx="67773" cy="66884"/>
            </a:xfrm>
            <a:custGeom>
              <a:rect b="b" l="l" r="r" t="t"/>
              <a:pathLst>
                <a:path extrusionOk="0" h="1881" w="1906">
                  <a:moveTo>
                    <a:pt x="953" y="1"/>
                  </a:moveTo>
                  <a:cubicBezTo>
                    <a:pt x="426" y="1"/>
                    <a:pt x="0" y="402"/>
                    <a:pt x="0" y="928"/>
                  </a:cubicBezTo>
                  <a:cubicBezTo>
                    <a:pt x="0" y="1455"/>
                    <a:pt x="426" y="1881"/>
                    <a:pt x="953" y="1881"/>
                  </a:cubicBezTo>
                  <a:cubicBezTo>
                    <a:pt x="1479" y="1881"/>
                    <a:pt x="1905" y="1455"/>
                    <a:pt x="1905" y="928"/>
                  </a:cubicBezTo>
                  <a:cubicBezTo>
                    <a:pt x="1905" y="402"/>
                    <a:pt x="1479" y="1"/>
                    <a:pt x="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6" name="Google Shape;2486;p42"/>
            <p:cNvSpPr/>
            <p:nvPr/>
          </p:nvSpPr>
          <p:spPr>
            <a:xfrm>
              <a:off x="5793833" y="2217839"/>
              <a:ext cx="67773" cy="66884"/>
            </a:xfrm>
            <a:custGeom>
              <a:rect b="b" l="l" r="r" t="t"/>
              <a:pathLst>
                <a:path extrusionOk="0" fill="none" h="1881" w="1906">
                  <a:moveTo>
                    <a:pt x="0" y="928"/>
                  </a:moveTo>
                  <a:cubicBezTo>
                    <a:pt x="0" y="402"/>
                    <a:pt x="426" y="1"/>
                    <a:pt x="953" y="1"/>
                  </a:cubicBezTo>
                  <a:cubicBezTo>
                    <a:pt x="1479" y="1"/>
                    <a:pt x="1905" y="402"/>
                    <a:pt x="1905" y="928"/>
                  </a:cubicBezTo>
                  <a:cubicBezTo>
                    <a:pt x="1905" y="1455"/>
                    <a:pt x="1479" y="1881"/>
                    <a:pt x="953" y="1881"/>
                  </a:cubicBezTo>
                  <a:cubicBezTo>
                    <a:pt x="426" y="1881"/>
                    <a:pt x="0" y="1455"/>
                    <a:pt x="0" y="928"/>
                  </a:cubicBezTo>
                  <a:close/>
                </a:path>
              </a:pathLst>
            </a:custGeom>
            <a:noFill/>
            <a:ln cap="rnd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7" name="Google Shape;2487;p42"/>
            <p:cNvSpPr/>
            <p:nvPr/>
          </p:nvSpPr>
          <p:spPr>
            <a:xfrm>
              <a:off x="5959573" y="1777586"/>
              <a:ext cx="59772" cy="761108"/>
            </a:xfrm>
            <a:custGeom>
              <a:rect b="b" l="l" r="r" t="t"/>
              <a:pathLst>
                <a:path extrusionOk="0" fill="none" h="21405" w="1681">
                  <a:moveTo>
                    <a:pt x="1" y="21405"/>
                  </a:moveTo>
                  <a:lnTo>
                    <a:pt x="1" y="5114"/>
                  </a:lnTo>
                  <a:lnTo>
                    <a:pt x="1680" y="3434"/>
                  </a:lnTo>
                  <a:lnTo>
                    <a:pt x="1680" y="1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8" name="Google Shape;2488;p42"/>
            <p:cNvSpPr/>
            <p:nvPr/>
          </p:nvSpPr>
          <p:spPr>
            <a:xfrm>
              <a:off x="5818796" y="4197215"/>
              <a:ext cx="66848" cy="66884"/>
            </a:xfrm>
            <a:custGeom>
              <a:rect b="b" l="l" r="r" t="t"/>
              <a:pathLst>
                <a:path extrusionOk="0" h="1881" w="1880">
                  <a:moveTo>
                    <a:pt x="927" y="0"/>
                  </a:moveTo>
                  <a:cubicBezTo>
                    <a:pt x="401" y="0"/>
                    <a:pt x="0" y="401"/>
                    <a:pt x="0" y="928"/>
                  </a:cubicBezTo>
                  <a:cubicBezTo>
                    <a:pt x="0" y="1454"/>
                    <a:pt x="401" y="1880"/>
                    <a:pt x="927" y="1880"/>
                  </a:cubicBezTo>
                  <a:cubicBezTo>
                    <a:pt x="1454" y="1880"/>
                    <a:pt x="1880" y="1454"/>
                    <a:pt x="1880" y="928"/>
                  </a:cubicBezTo>
                  <a:cubicBezTo>
                    <a:pt x="1880" y="401"/>
                    <a:pt x="1454" y="0"/>
                    <a:pt x="9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9" name="Google Shape;2489;p42"/>
            <p:cNvSpPr/>
            <p:nvPr/>
          </p:nvSpPr>
          <p:spPr>
            <a:xfrm>
              <a:off x="5818796" y="4197215"/>
              <a:ext cx="66848" cy="66884"/>
            </a:xfrm>
            <a:custGeom>
              <a:rect b="b" l="l" r="r" t="t"/>
              <a:pathLst>
                <a:path extrusionOk="0" fill="none" h="1881" w="1880">
                  <a:moveTo>
                    <a:pt x="1880" y="928"/>
                  </a:moveTo>
                  <a:cubicBezTo>
                    <a:pt x="1880" y="1454"/>
                    <a:pt x="1454" y="1880"/>
                    <a:pt x="927" y="1880"/>
                  </a:cubicBezTo>
                  <a:cubicBezTo>
                    <a:pt x="401" y="1880"/>
                    <a:pt x="0" y="1454"/>
                    <a:pt x="0" y="928"/>
                  </a:cubicBezTo>
                  <a:cubicBezTo>
                    <a:pt x="0" y="401"/>
                    <a:pt x="401" y="0"/>
                    <a:pt x="927" y="0"/>
                  </a:cubicBezTo>
                  <a:cubicBezTo>
                    <a:pt x="1454" y="0"/>
                    <a:pt x="1880" y="401"/>
                    <a:pt x="1880" y="928"/>
                  </a:cubicBezTo>
                  <a:close/>
                </a:path>
              </a:pathLst>
            </a:custGeom>
            <a:noFill/>
            <a:ln cap="flat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0" name="Google Shape;2490;p42"/>
            <p:cNvSpPr/>
            <p:nvPr/>
          </p:nvSpPr>
          <p:spPr>
            <a:xfrm>
              <a:off x="6587006" y="3862999"/>
              <a:ext cx="292318" cy="418903"/>
            </a:xfrm>
            <a:custGeom>
              <a:rect b="b" l="l" r="r" t="t"/>
              <a:pathLst>
                <a:path extrusionOk="0" h="11781" w="8221">
                  <a:moveTo>
                    <a:pt x="7694" y="1"/>
                  </a:moveTo>
                  <a:lnTo>
                    <a:pt x="0" y="352"/>
                  </a:lnTo>
                  <a:lnTo>
                    <a:pt x="501" y="11780"/>
                  </a:lnTo>
                  <a:lnTo>
                    <a:pt x="8221" y="11429"/>
                  </a:lnTo>
                  <a:lnTo>
                    <a:pt x="76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1" name="Google Shape;2491;p42"/>
            <p:cNvSpPr/>
            <p:nvPr/>
          </p:nvSpPr>
          <p:spPr>
            <a:xfrm>
              <a:off x="6587006" y="3862999"/>
              <a:ext cx="292318" cy="418903"/>
            </a:xfrm>
            <a:custGeom>
              <a:rect b="b" l="l" r="r" t="t"/>
              <a:pathLst>
                <a:path extrusionOk="0" fill="none" h="11781" w="8221">
                  <a:moveTo>
                    <a:pt x="8221" y="11429"/>
                  </a:moveTo>
                  <a:lnTo>
                    <a:pt x="501" y="11780"/>
                  </a:lnTo>
                  <a:lnTo>
                    <a:pt x="0" y="352"/>
                  </a:lnTo>
                  <a:lnTo>
                    <a:pt x="7694" y="1"/>
                  </a:ln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2" name="Google Shape;2492;p42"/>
            <p:cNvSpPr/>
            <p:nvPr/>
          </p:nvSpPr>
          <p:spPr>
            <a:xfrm>
              <a:off x="6395381" y="3583223"/>
              <a:ext cx="680002" cy="646080"/>
            </a:xfrm>
            <a:custGeom>
              <a:rect b="b" l="l" r="r" t="t"/>
              <a:pathLst>
                <a:path extrusionOk="0" h="18170" w="19124">
                  <a:moveTo>
                    <a:pt x="10362" y="0"/>
                  </a:moveTo>
                  <a:cubicBezTo>
                    <a:pt x="8947" y="0"/>
                    <a:pt x="7484" y="305"/>
                    <a:pt x="6141" y="801"/>
                  </a:cubicBezTo>
                  <a:cubicBezTo>
                    <a:pt x="6141" y="801"/>
                    <a:pt x="1" y="3558"/>
                    <a:pt x="1805" y="9548"/>
                  </a:cubicBezTo>
                  <a:lnTo>
                    <a:pt x="5690" y="17142"/>
                  </a:lnTo>
                  <a:cubicBezTo>
                    <a:pt x="5690" y="17142"/>
                    <a:pt x="7845" y="16691"/>
                    <a:pt x="7745" y="16691"/>
                  </a:cubicBezTo>
                  <a:cubicBezTo>
                    <a:pt x="7645" y="16691"/>
                    <a:pt x="5815" y="9147"/>
                    <a:pt x="5815" y="9147"/>
                  </a:cubicBezTo>
                  <a:lnTo>
                    <a:pt x="5815" y="9147"/>
                  </a:lnTo>
                  <a:lnTo>
                    <a:pt x="10126" y="10300"/>
                  </a:lnTo>
                  <a:lnTo>
                    <a:pt x="9650" y="14210"/>
                  </a:lnTo>
                  <a:lnTo>
                    <a:pt x="16542" y="18170"/>
                  </a:lnTo>
                  <a:lnTo>
                    <a:pt x="16642" y="18094"/>
                  </a:lnTo>
                  <a:cubicBezTo>
                    <a:pt x="17244" y="17769"/>
                    <a:pt x="17269" y="16967"/>
                    <a:pt x="16718" y="16591"/>
                  </a:cubicBezTo>
                  <a:lnTo>
                    <a:pt x="17144" y="16114"/>
                  </a:lnTo>
                  <a:cubicBezTo>
                    <a:pt x="18121" y="15739"/>
                    <a:pt x="17595" y="14937"/>
                    <a:pt x="17595" y="14937"/>
                  </a:cubicBezTo>
                  <a:cubicBezTo>
                    <a:pt x="18271" y="14285"/>
                    <a:pt x="17494" y="13658"/>
                    <a:pt x="17494" y="13658"/>
                  </a:cubicBezTo>
                  <a:lnTo>
                    <a:pt x="19124" y="13132"/>
                  </a:lnTo>
                  <a:lnTo>
                    <a:pt x="17219" y="9373"/>
                  </a:lnTo>
                  <a:lnTo>
                    <a:pt x="17494" y="8445"/>
                  </a:lnTo>
                  <a:cubicBezTo>
                    <a:pt x="17494" y="2121"/>
                    <a:pt x="14095" y="0"/>
                    <a:pt x="10362" y="0"/>
                  </a:cubicBezTo>
                  <a:close/>
                </a:path>
              </a:pathLst>
            </a:custGeom>
            <a:solidFill>
              <a:srgbClr val="FFFFFF"/>
            </a:solidFill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3" name="Google Shape;2493;p42"/>
            <p:cNvSpPr/>
            <p:nvPr/>
          </p:nvSpPr>
          <p:spPr>
            <a:xfrm>
              <a:off x="6455973" y="3606336"/>
              <a:ext cx="336018" cy="336018"/>
            </a:xfrm>
            <a:custGeom>
              <a:rect b="b" l="l" r="r" t="t"/>
              <a:pathLst>
                <a:path extrusionOk="0" h="9450" w="9450">
                  <a:moveTo>
                    <a:pt x="4738" y="1"/>
                  </a:moveTo>
                  <a:cubicBezTo>
                    <a:pt x="2131" y="1"/>
                    <a:pt x="1" y="2131"/>
                    <a:pt x="1" y="4738"/>
                  </a:cubicBezTo>
                  <a:cubicBezTo>
                    <a:pt x="1" y="7344"/>
                    <a:pt x="2131" y="9449"/>
                    <a:pt x="4738" y="9449"/>
                  </a:cubicBezTo>
                  <a:cubicBezTo>
                    <a:pt x="7344" y="9449"/>
                    <a:pt x="9450" y="7344"/>
                    <a:pt x="9450" y="4738"/>
                  </a:cubicBezTo>
                  <a:cubicBezTo>
                    <a:pt x="9450" y="2131"/>
                    <a:pt x="7344" y="1"/>
                    <a:pt x="473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4" name="Google Shape;2494;p42"/>
            <p:cNvSpPr/>
            <p:nvPr/>
          </p:nvSpPr>
          <p:spPr>
            <a:xfrm>
              <a:off x="6455973" y="3606336"/>
              <a:ext cx="336018" cy="336018"/>
            </a:xfrm>
            <a:custGeom>
              <a:rect b="b" l="l" r="r" t="t"/>
              <a:pathLst>
                <a:path extrusionOk="0" fill="none" h="9450" w="9450">
                  <a:moveTo>
                    <a:pt x="9450" y="4738"/>
                  </a:moveTo>
                  <a:cubicBezTo>
                    <a:pt x="9450" y="7344"/>
                    <a:pt x="7344" y="9449"/>
                    <a:pt x="4738" y="9449"/>
                  </a:cubicBezTo>
                  <a:cubicBezTo>
                    <a:pt x="2131" y="9449"/>
                    <a:pt x="1" y="7344"/>
                    <a:pt x="1" y="4738"/>
                  </a:cubicBezTo>
                  <a:cubicBezTo>
                    <a:pt x="1" y="2131"/>
                    <a:pt x="2131" y="1"/>
                    <a:pt x="4738" y="1"/>
                  </a:cubicBezTo>
                  <a:cubicBezTo>
                    <a:pt x="7344" y="1"/>
                    <a:pt x="9450" y="2131"/>
                    <a:pt x="9450" y="4738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5" name="Google Shape;2495;p42"/>
            <p:cNvSpPr/>
            <p:nvPr/>
          </p:nvSpPr>
          <p:spPr>
            <a:xfrm>
              <a:off x="6402528" y="3552855"/>
              <a:ext cx="443829" cy="443864"/>
            </a:xfrm>
            <a:custGeom>
              <a:rect b="b" l="l" r="r" t="t"/>
              <a:pathLst>
                <a:path extrusionOk="0" fill="none" h="12483" w="12482">
                  <a:moveTo>
                    <a:pt x="12481" y="6242"/>
                  </a:moveTo>
                  <a:cubicBezTo>
                    <a:pt x="12481" y="9675"/>
                    <a:pt x="9674" y="12482"/>
                    <a:pt x="6241" y="12482"/>
                  </a:cubicBezTo>
                  <a:cubicBezTo>
                    <a:pt x="2782" y="12482"/>
                    <a:pt x="0" y="9675"/>
                    <a:pt x="0" y="6242"/>
                  </a:cubicBezTo>
                  <a:cubicBezTo>
                    <a:pt x="0" y="2783"/>
                    <a:pt x="2782" y="1"/>
                    <a:pt x="6241" y="1"/>
                  </a:cubicBezTo>
                  <a:cubicBezTo>
                    <a:pt x="9674" y="1"/>
                    <a:pt x="12481" y="2783"/>
                    <a:pt x="12481" y="6242"/>
                  </a:cubicBezTo>
                  <a:close/>
                </a:path>
              </a:pathLst>
            </a:custGeom>
            <a:noFill/>
            <a:ln cap="rnd" cmpd="sng" w="10650">
              <a:solidFill>
                <a:srgbClr val="60606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6" name="Google Shape;2496;p42"/>
            <p:cNvSpPr/>
            <p:nvPr/>
          </p:nvSpPr>
          <p:spPr>
            <a:xfrm>
              <a:off x="6542451" y="3692779"/>
              <a:ext cx="163102" cy="163138"/>
            </a:xfrm>
            <a:custGeom>
              <a:rect b="b" l="l" r="r" t="t"/>
              <a:pathLst>
                <a:path extrusionOk="0" h="4588" w="4587">
                  <a:moveTo>
                    <a:pt x="2306" y="1"/>
                  </a:moveTo>
                  <a:cubicBezTo>
                    <a:pt x="1028" y="1"/>
                    <a:pt x="0" y="1028"/>
                    <a:pt x="0" y="2307"/>
                  </a:cubicBezTo>
                  <a:cubicBezTo>
                    <a:pt x="0" y="3560"/>
                    <a:pt x="1028" y="4587"/>
                    <a:pt x="2306" y="4587"/>
                  </a:cubicBezTo>
                  <a:cubicBezTo>
                    <a:pt x="3559" y="4587"/>
                    <a:pt x="4586" y="3560"/>
                    <a:pt x="4586" y="2307"/>
                  </a:cubicBezTo>
                  <a:cubicBezTo>
                    <a:pt x="4586" y="1028"/>
                    <a:pt x="3559" y="1"/>
                    <a:pt x="230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7" name="Google Shape;2497;p42"/>
            <p:cNvSpPr/>
            <p:nvPr/>
          </p:nvSpPr>
          <p:spPr>
            <a:xfrm>
              <a:off x="6542451" y="3692779"/>
              <a:ext cx="163102" cy="163138"/>
            </a:xfrm>
            <a:custGeom>
              <a:rect b="b" l="l" r="r" t="t"/>
              <a:pathLst>
                <a:path extrusionOk="0" fill="none" h="4588" w="4587">
                  <a:moveTo>
                    <a:pt x="4586" y="2307"/>
                  </a:moveTo>
                  <a:cubicBezTo>
                    <a:pt x="4586" y="3560"/>
                    <a:pt x="3559" y="4587"/>
                    <a:pt x="2306" y="4587"/>
                  </a:cubicBezTo>
                  <a:cubicBezTo>
                    <a:pt x="1028" y="4587"/>
                    <a:pt x="0" y="3560"/>
                    <a:pt x="0" y="2307"/>
                  </a:cubicBezTo>
                  <a:cubicBezTo>
                    <a:pt x="0" y="1028"/>
                    <a:pt x="1028" y="1"/>
                    <a:pt x="2306" y="1"/>
                  </a:cubicBezTo>
                  <a:cubicBezTo>
                    <a:pt x="3559" y="1"/>
                    <a:pt x="4586" y="1028"/>
                    <a:pt x="4586" y="2307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8" name="Google Shape;2498;p42"/>
            <p:cNvSpPr/>
            <p:nvPr/>
          </p:nvSpPr>
          <p:spPr>
            <a:xfrm>
              <a:off x="6575414" y="3725778"/>
              <a:ext cx="97179" cy="97143"/>
            </a:xfrm>
            <a:custGeom>
              <a:rect b="b" l="l" r="r" t="t"/>
              <a:pathLst>
                <a:path extrusionOk="0" h="2732" w="2733">
                  <a:moveTo>
                    <a:pt x="1379" y="0"/>
                  </a:moveTo>
                  <a:cubicBezTo>
                    <a:pt x="627" y="0"/>
                    <a:pt x="0" y="627"/>
                    <a:pt x="0" y="1379"/>
                  </a:cubicBezTo>
                  <a:cubicBezTo>
                    <a:pt x="0" y="2130"/>
                    <a:pt x="627" y="2732"/>
                    <a:pt x="1379" y="2732"/>
                  </a:cubicBezTo>
                  <a:cubicBezTo>
                    <a:pt x="2131" y="2732"/>
                    <a:pt x="2732" y="2130"/>
                    <a:pt x="2732" y="1379"/>
                  </a:cubicBezTo>
                  <a:cubicBezTo>
                    <a:pt x="2732" y="627"/>
                    <a:pt x="2131" y="0"/>
                    <a:pt x="13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9" name="Google Shape;2499;p42"/>
            <p:cNvSpPr/>
            <p:nvPr/>
          </p:nvSpPr>
          <p:spPr>
            <a:xfrm>
              <a:off x="6575414" y="3725778"/>
              <a:ext cx="97179" cy="97143"/>
            </a:xfrm>
            <a:custGeom>
              <a:rect b="b" l="l" r="r" t="t"/>
              <a:pathLst>
                <a:path extrusionOk="0" fill="none" h="2732" w="2733">
                  <a:moveTo>
                    <a:pt x="2732" y="1379"/>
                  </a:moveTo>
                  <a:cubicBezTo>
                    <a:pt x="2732" y="2130"/>
                    <a:pt x="2131" y="2732"/>
                    <a:pt x="1379" y="2732"/>
                  </a:cubicBezTo>
                  <a:cubicBezTo>
                    <a:pt x="627" y="2732"/>
                    <a:pt x="0" y="2130"/>
                    <a:pt x="0" y="1379"/>
                  </a:cubicBezTo>
                  <a:cubicBezTo>
                    <a:pt x="0" y="627"/>
                    <a:pt x="627" y="0"/>
                    <a:pt x="1379" y="0"/>
                  </a:cubicBezTo>
                  <a:cubicBezTo>
                    <a:pt x="2131" y="0"/>
                    <a:pt x="2732" y="627"/>
                    <a:pt x="2732" y="1379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0" name="Google Shape;2500;p42"/>
            <p:cNvSpPr/>
            <p:nvPr/>
          </p:nvSpPr>
          <p:spPr>
            <a:xfrm>
              <a:off x="6217160" y="3307785"/>
              <a:ext cx="412645" cy="301243"/>
            </a:xfrm>
            <a:custGeom>
              <a:rect b="b" l="l" r="r" t="t"/>
              <a:pathLst>
                <a:path extrusionOk="0" fill="none" h="8472" w="11605">
                  <a:moveTo>
                    <a:pt x="0" y="1"/>
                  </a:moveTo>
                  <a:lnTo>
                    <a:pt x="11604" y="8472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1" name="Google Shape;2501;p42"/>
            <p:cNvSpPr/>
            <p:nvPr/>
          </p:nvSpPr>
          <p:spPr>
            <a:xfrm>
              <a:off x="4621889" y="3338970"/>
              <a:ext cx="848438" cy="579303"/>
            </a:xfrm>
            <a:custGeom>
              <a:rect b="b" l="l" r="r" t="t"/>
              <a:pathLst>
                <a:path extrusionOk="0" h="16292" w="23861">
                  <a:moveTo>
                    <a:pt x="1" y="1"/>
                  </a:moveTo>
                  <a:lnTo>
                    <a:pt x="1" y="16292"/>
                  </a:lnTo>
                  <a:lnTo>
                    <a:pt x="23860" y="16292"/>
                  </a:lnTo>
                  <a:lnTo>
                    <a:pt x="23860" y="1"/>
                  </a:lnTo>
                  <a:close/>
                </a:path>
              </a:pathLst>
            </a:custGeom>
            <a:solidFill>
              <a:srgbClr val="FFFFFF"/>
            </a:solidFill>
            <a:ln cap="rnd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2" name="Google Shape;2502;p42"/>
            <p:cNvSpPr/>
            <p:nvPr/>
          </p:nvSpPr>
          <p:spPr>
            <a:xfrm>
              <a:off x="4665555" y="3382636"/>
              <a:ext cx="761997" cy="492863"/>
            </a:xfrm>
            <a:custGeom>
              <a:rect b="b" l="l" r="r" t="t"/>
              <a:pathLst>
                <a:path extrusionOk="0" h="13861" w="21430">
                  <a:moveTo>
                    <a:pt x="1" y="1"/>
                  </a:moveTo>
                  <a:lnTo>
                    <a:pt x="1" y="13861"/>
                  </a:lnTo>
                  <a:lnTo>
                    <a:pt x="21429" y="13861"/>
                  </a:lnTo>
                  <a:lnTo>
                    <a:pt x="21429" y="1"/>
                  </a:lnTo>
                  <a:close/>
                </a:path>
              </a:pathLst>
            </a:custGeom>
            <a:solidFill>
              <a:srgbClr val="FFFFFF"/>
            </a:solidFill>
            <a:ln cap="rnd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3" name="Google Shape;2503;p42"/>
            <p:cNvSpPr/>
            <p:nvPr/>
          </p:nvSpPr>
          <p:spPr>
            <a:xfrm>
              <a:off x="4719035" y="3417412"/>
              <a:ext cx="346686" cy="386794"/>
            </a:xfrm>
            <a:custGeom>
              <a:rect b="b" l="l" r="r" t="t"/>
              <a:pathLst>
                <a:path extrusionOk="0" fill="none" h="10878" w="9750">
                  <a:moveTo>
                    <a:pt x="8923" y="8522"/>
                  </a:moveTo>
                  <a:cubicBezTo>
                    <a:pt x="8923" y="8522"/>
                    <a:pt x="9199" y="8948"/>
                    <a:pt x="8697" y="9173"/>
                  </a:cubicBezTo>
                  <a:cubicBezTo>
                    <a:pt x="8597" y="9274"/>
                    <a:pt x="8547" y="9449"/>
                    <a:pt x="8622" y="9599"/>
                  </a:cubicBezTo>
                  <a:cubicBezTo>
                    <a:pt x="8672" y="9650"/>
                    <a:pt x="8672" y="9725"/>
                    <a:pt x="8672" y="9800"/>
                  </a:cubicBezTo>
                  <a:lnTo>
                    <a:pt x="8672" y="9800"/>
                  </a:lnTo>
                  <a:cubicBezTo>
                    <a:pt x="8672" y="10051"/>
                    <a:pt x="8397" y="10201"/>
                    <a:pt x="8171" y="10101"/>
                  </a:cubicBezTo>
                  <a:lnTo>
                    <a:pt x="6717" y="9324"/>
                  </a:lnTo>
                  <a:lnTo>
                    <a:pt x="6793" y="10878"/>
                  </a:lnTo>
                  <a:lnTo>
                    <a:pt x="2657" y="10828"/>
                  </a:lnTo>
                  <a:lnTo>
                    <a:pt x="2607" y="7870"/>
                  </a:lnTo>
                  <a:cubicBezTo>
                    <a:pt x="2607" y="7870"/>
                    <a:pt x="2181" y="7444"/>
                    <a:pt x="1730" y="6968"/>
                  </a:cubicBezTo>
                  <a:cubicBezTo>
                    <a:pt x="1" y="5163"/>
                    <a:pt x="452" y="2206"/>
                    <a:pt x="2657" y="1028"/>
                  </a:cubicBezTo>
                  <a:cubicBezTo>
                    <a:pt x="2757" y="978"/>
                    <a:pt x="2808" y="953"/>
                    <a:pt x="2808" y="953"/>
                  </a:cubicBezTo>
                  <a:cubicBezTo>
                    <a:pt x="5414" y="0"/>
                    <a:pt x="8873" y="376"/>
                    <a:pt x="8873" y="5063"/>
                  </a:cubicBezTo>
                  <a:lnTo>
                    <a:pt x="8747" y="5539"/>
                  </a:lnTo>
                  <a:lnTo>
                    <a:pt x="9750" y="7569"/>
                  </a:lnTo>
                  <a:lnTo>
                    <a:pt x="8873" y="7845"/>
                  </a:lnTo>
                  <a:cubicBezTo>
                    <a:pt x="8873" y="7845"/>
                    <a:pt x="9299" y="8171"/>
                    <a:pt x="8923" y="8522"/>
                  </a:cubicBezTo>
                  <a:close/>
                </a:path>
              </a:pathLst>
            </a:custGeom>
            <a:noFill/>
            <a:ln cap="flat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4" name="Google Shape;2504;p42"/>
            <p:cNvSpPr/>
            <p:nvPr/>
          </p:nvSpPr>
          <p:spPr>
            <a:xfrm>
              <a:off x="4572000" y="3918257"/>
              <a:ext cx="951803" cy="58848"/>
            </a:xfrm>
            <a:custGeom>
              <a:rect b="b" l="l" r="r" t="t"/>
              <a:pathLst>
                <a:path extrusionOk="0" h="1655" w="26768">
                  <a:moveTo>
                    <a:pt x="0" y="1"/>
                  </a:moveTo>
                  <a:lnTo>
                    <a:pt x="0" y="1655"/>
                  </a:lnTo>
                  <a:lnTo>
                    <a:pt x="26767" y="1655"/>
                  </a:lnTo>
                  <a:lnTo>
                    <a:pt x="2676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5" name="Google Shape;2505;p42"/>
            <p:cNvSpPr/>
            <p:nvPr/>
          </p:nvSpPr>
          <p:spPr>
            <a:xfrm>
              <a:off x="5174436" y="3523448"/>
              <a:ext cx="35700" cy="244244"/>
            </a:xfrm>
            <a:custGeom>
              <a:rect b="b" l="l" r="r" t="t"/>
              <a:pathLst>
                <a:path extrusionOk="0" h="6869" w="1004">
                  <a:moveTo>
                    <a:pt x="1" y="1"/>
                  </a:moveTo>
                  <a:lnTo>
                    <a:pt x="1" y="6868"/>
                  </a:lnTo>
                  <a:lnTo>
                    <a:pt x="1003" y="6868"/>
                  </a:lnTo>
                  <a:lnTo>
                    <a:pt x="1003" y="1"/>
                  </a:ln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6" name="Google Shape;2506;p42"/>
            <p:cNvSpPr/>
            <p:nvPr/>
          </p:nvSpPr>
          <p:spPr>
            <a:xfrm>
              <a:off x="5174436" y="3610816"/>
              <a:ext cx="35700" cy="156880"/>
            </a:xfrm>
            <a:custGeom>
              <a:rect b="b" l="l" r="r" t="t"/>
              <a:pathLst>
                <a:path extrusionOk="0" h="4412" w="1004">
                  <a:moveTo>
                    <a:pt x="1" y="0"/>
                  </a:moveTo>
                  <a:lnTo>
                    <a:pt x="1" y="4411"/>
                  </a:lnTo>
                  <a:lnTo>
                    <a:pt x="1003" y="4411"/>
                  </a:lnTo>
                  <a:lnTo>
                    <a:pt x="100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7" name="Google Shape;2507;p42"/>
            <p:cNvSpPr/>
            <p:nvPr/>
          </p:nvSpPr>
          <p:spPr>
            <a:xfrm>
              <a:off x="5239508" y="3523448"/>
              <a:ext cx="36553" cy="244244"/>
            </a:xfrm>
            <a:custGeom>
              <a:rect b="b" l="l" r="r" t="t"/>
              <a:pathLst>
                <a:path extrusionOk="0" h="6869" w="1028">
                  <a:moveTo>
                    <a:pt x="0" y="1"/>
                  </a:moveTo>
                  <a:lnTo>
                    <a:pt x="0" y="6868"/>
                  </a:lnTo>
                  <a:lnTo>
                    <a:pt x="1028" y="6868"/>
                  </a:lnTo>
                  <a:lnTo>
                    <a:pt x="1028" y="1"/>
                  </a:ln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8" name="Google Shape;2508;p42"/>
            <p:cNvSpPr/>
            <p:nvPr/>
          </p:nvSpPr>
          <p:spPr>
            <a:xfrm>
              <a:off x="5239508" y="3553780"/>
              <a:ext cx="36553" cy="213914"/>
            </a:xfrm>
            <a:custGeom>
              <a:rect b="b" l="l" r="r" t="t"/>
              <a:pathLst>
                <a:path extrusionOk="0" h="6016" w="1028">
                  <a:moveTo>
                    <a:pt x="0" y="0"/>
                  </a:moveTo>
                  <a:lnTo>
                    <a:pt x="0" y="6015"/>
                  </a:lnTo>
                  <a:lnTo>
                    <a:pt x="1028" y="6015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9" name="Google Shape;2509;p42"/>
            <p:cNvSpPr/>
            <p:nvPr/>
          </p:nvSpPr>
          <p:spPr>
            <a:xfrm>
              <a:off x="5305434" y="3523448"/>
              <a:ext cx="35700" cy="244244"/>
            </a:xfrm>
            <a:custGeom>
              <a:rect b="b" l="l" r="r" t="t"/>
              <a:pathLst>
                <a:path extrusionOk="0" h="6869" w="1004">
                  <a:moveTo>
                    <a:pt x="1" y="1"/>
                  </a:moveTo>
                  <a:lnTo>
                    <a:pt x="1" y="6868"/>
                  </a:lnTo>
                  <a:lnTo>
                    <a:pt x="1003" y="6868"/>
                  </a:lnTo>
                  <a:lnTo>
                    <a:pt x="1003" y="1"/>
                  </a:ln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0" name="Google Shape;2510;p42"/>
            <p:cNvSpPr/>
            <p:nvPr/>
          </p:nvSpPr>
          <p:spPr>
            <a:xfrm>
              <a:off x="5305434" y="3678520"/>
              <a:ext cx="35700" cy="89178"/>
            </a:xfrm>
            <a:custGeom>
              <a:rect b="b" l="l" r="r" t="t"/>
              <a:pathLst>
                <a:path extrusionOk="0" h="2508" w="1004">
                  <a:moveTo>
                    <a:pt x="1" y="1"/>
                  </a:moveTo>
                  <a:lnTo>
                    <a:pt x="1" y="2507"/>
                  </a:lnTo>
                  <a:lnTo>
                    <a:pt x="1003" y="2507"/>
                  </a:lnTo>
                  <a:lnTo>
                    <a:pt x="10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1" name="Google Shape;2511;p42"/>
            <p:cNvSpPr/>
            <p:nvPr/>
          </p:nvSpPr>
          <p:spPr>
            <a:xfrm>
              <a:off x="4755590" y="3448597"/>
              <a:ext cx="137252" cy="137288"/>
            </a:xfrm>
            <a:custGeom>
              <a:rect b="b" l="l" r="r" t="t"/>
              <a:pathLst>
                <a:path extrusionOk="0" h="3861" w="3860">
                  <a:moveTo>
                    <a:pt x="1930" y="1"/>
                  </a:moveTo>
                  <a:cubicBezTo>
                    <a:pt x="877" y="1"/>
                    <a:pt x="0" y="878"/>
                    <a:pt x="0" y="1930"/>
                  </a:cubicBezTo>
                  <a:cubicBezTo>
                    <a:pt x="0" y="2983"/>
                    <a:pt x="877" y="3860"/>
                    <a:pt x="1930" y="3860"/>
                  </a:cubicBezTo>
                  <a:cubicBezTo>
                    <a:pt x="3008" y="3860"/>
                    <a:pt x="3860" y="2983"/>
                    <a:pt x="3860" y="1930"/>
                  </a:cubicBezTo>
                  <a:cubicBezTo>
                    <a:pt x="3860" y="878"/>
                    <a:pt x="3008" y="1"/>
                    <a:pt x="19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2" name="Google Shape;2512;p42"/>
            <p:cNvSpPr/>
            <p:nvPr/>
          </p:nvSpPr>
          <p:spPr>
            <a:xfrm>
              <a:off x="4800145" y="3493152"/>
              <a:ext cx="48145" cy="48180"/>
            </a:xfrm>
            <a:custGeom>
              <a:rect b="b" l="l" r="r" t="t"/>
              <a:pathLst>
                <a:path extrusionOk="0" h="1355" w="1354">
                  <a:moveTo>
                    <a:pt x="677" y="1"/>
                  </a:moveTo>
                  <a:cubicBezTo>
                    <a:pt x="301" y="1"/>
                    <a:pt x="0" y="302"/>
                    <a:pt x="0" y="677"/>
                  </a:cubicBezTo>
                  <a:cubicBezTo>
                    <a:pt x="0" y="1053"/>
                    <a:pt x="301" y="1354"/>
                    <a:pt x="677" y="1354"/>
                  </a:cubicBezTo>
                  <a:cubicBezTo>
                    <a:pt x="1053" y="1354"/>
                    <a:pt x="1354" y="1053"/>
                    <a:pt x="1354" y="677"/>
                  </a:cubicBezTo>
                  <a:cubicBezTo>
                    <a:pt x="1354" y="302"/>
                    <a:pt x="1053" y="1"/>
                    <a:pt x="677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3" name="Google Shape;2513;p42"/>
            <p:cNvSpPr/>
            <p:nvPr/>
          </p:nvSpPr>
          <p:spPr>
            <a:xfrm>
              <a:off x="4877663" y="3605447"/>
              <a:ext cx="53514" cy="52625"/>
            </a:xfrm>
            <a:custGeom>
              <a:rect b="b" l="l" r="r" t="t"/>
              <a:pathLst>
                <a:path extrusionOk="0" h="1480" w="1505">
                  <a:moveTo>
                    <a:pt x="753" y="1"/>
                  </a:moveTo>
                  <a:cubicBezTo>
                    <a:pt x="352" y="1"/>
                    <a:pt x="1" y="326"/>
                    <a:pt x="1" y="753"/>
                  </a:cubicBezTo>
                  <a:cubicBezTo>
                    <a:pt x="1" y="1154"/>
                    <a:pt x="352" y="1479"/>
                    <a:pt x="753" y="1479"/>
                  </a:cubicBezTo>
                  <a:cubicBezTo>
                    <a:pt x="1179" y="1479"/>
                    <a:pt x="1504" y="1154"/>
                    <a:pt x="1504" y="753"/>
                  </a:cubicBezTo>
                  <a:cubicBezTo>
                    <a:pt x="1504" y="326"/>
                    <a:pt x="1179" y="1"/>
                    <a:pt x="7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4" name="Google Shape;2514;p42"/>
            <p:cNvSpPr/>
            <p:nvPr/>
          </p:nvSpPr>
          <p:spPr>
            <a:xfrm>
              <a:off x="4895478" y="3622373"/>
              <a:ext cx="18774" cy="18774"/>
            </a:xfrm>
            <a:custGeom>
              <a:rect b="b" l="l" r="r" t="t"/>
              <a:pathLst>
                <a:path extrusionOk="0" h="528" w="528">
                  <a:moveTo>
                    <a:pt x="252" y="1"/>
                  </a:moveTo>
                  <a:cubicBezTo>
                    <a:pt x="101" y="1"/>
                    <a:pt x="1" y="126"/>
                    <a:pt x="1" y="277"/>
                  </a:cubicBezTo>
                  <a:cubicBezTo>
                    <a:pt x="1" y="402"/>
                    <a:pt x="101" y="527"/>
                    <a:pt x="252" y="527"/>
                  </a:cubicBezTo>
                  <a:cubicBezTo>
                    <a:pt x="402" y="527"/>
                    <a:pt x="527" y="402"/>
                    <a:pt x="527" y="277"/>
                  </a:cubicBezTo>
                  <a:cubicBezTo>
                    <a:pt x="527" y="126"/>
                    <a:pt x="402" y="1"/>
                    <a:pt x="252" y="1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5" name="Google Shape;2515;p42"/>
            <p:cNvSpPr/>
            <p:nvPr/>
          </p:nvSpPr>
          <p:spPr>
            <a:xfrm>
              <a:off x="4913328" y="3491374"/>
              <a:ext cx="99845" cy="99845"/>
            </a:xfrm>
            <a:custGeom>
              <a:rect b="b" l="l" r="r" t="t"/>
              <a:pathLst>
                <a:path extrusionOk="0" h="2808" w="2808">
                  <a:moveTo>
                    <a:pt x="1404" y="1"/>
                  </a:moveTo>
                  <a:cubicBezTo>
                    <a:pt x="627" y="1"/>
                    <a:pt x="0" y="627"/>
                    <a:pt x="0" y="1404"/>
                  </a:cubicBezTo>
                  <a:cubicBezTo>
                    <a:pt x="0" y="2181"/>
                    <a:pt x="627" y="2808"/>
                    <a:pt x="1404" y="2808"/>
                  </a:cubicBezTo>
                  <a:cubicBezTo>
                    <a:pt x="2181" y="2808"/>
                    <a:pt x="2807" y="2181"/>
                    <a:pt x="2807" y="1404"/>
                  </a:cubicBezTo>
                  <a:cubicBezTo>
                    <a:pt x="2807" y="627"/>
                    <a:pt x="2181" y="1"/>
                    <a:pt x="140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6" name="Google Shape;2516;p42"/>
            <p:cNvSpPr/>
            <p:nvPr/>
          </p:nvSpPr>
          <p:spPr>
            <a:xfrm>
              <a:off x="4947180" y="3525262"/>
              <a:ext cx="32108" cy="32108"/>
            </a:xfrm>
            <a:custGeom>
              <a:rect b="b" l="l" r="r" t="t"/>
              <a:pathLst>
                <a:path extrusionOk="0" h="903" w="903">
                  <a:moveTo>
                    <a:pt x="452" y="0"/>
                  </a:moveTo>
                  <a:cubicBezTo>
                    <a:pt x="201" y="0"/>
                    <a:pt x="1" y="201"/>
                    <a:pt x="1" y="451"/>
                  </a:cubicBezTo>
                  <a:cubicBezTo>
                    <a:pt x="1" y="702"/>
                    <a:pt x="201" y="902"/>
                    <a:pt x="452" y="902"/>
                  </a:cubicBezTo>
                  <a:cubicBezTo>
                    <a:pt x="702" y="902"/>
                    <a:pt x="903" y="702"/>
                    <a:pt x="903" y="451"/>
                  </a:cubicBezTo>
                  <a:cubicBezTo>
                    <a:pt x="903" y="201"/>
                    <a:pt x="702" y="0"/>
                    <a:pt x="452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7" name="Google Shape;2517;p42"/>
            <p:cNvSpPr/>
            <p:nvPr/>
          </p:nvSpPr>
          <p:spPr>
            <a:xfrm>
              <a:off x="5324174" y="3928071"/>
              <a:ext cx="33886" cy="33886"/>
            </a:xfrm>
            <a:custGeom>
              <a:rect b="b" l="l" r="r" t="t"/>
              <a:pathLst>
                <a:path extrusionOk="0" h="953" w="953">
                  <a:moveTo>
                    <a:pt x="476" y="0"/>
                  </a:moveTo>
                  <a:cubicBezTo>
                    <a:pt x="226" y="0"/>
                    <a:pt x="0" y="226"/>
                    <a:pt x="0" y="477"/>
                  </a:cubicBezTo>
                  <a:cubicBezTo>
                    <a:pt x="0" y="727"/>
                    <a:pt x="226" y="953"/>
                    <a:pt x="476" y="953"/>
                  </a:cubicBezTo>
                  <a:cubicBezTo>
                    <a:pt x="727" y="953"/>
                    <a:pt x="953" y="727"/>
                    <a:pt x="953" y="477"/>
                  </a:cubicBezTo>
                  <a:cubicBezTo>
                    <a:pt x="953" y="226"/>
                    <a:pt x="727" y="0"/>
                    <a:pt x="4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518" name="Google Shape;2518;p42"/>
            <p:cNvGrpSpPr/>
            <p:nvPr/>
          </p:nvGrpSpPr>
          <p:grpSpPr>
            <a:xfrm>
              <a:off x="5080881" y="1902361"/>
              <a:ext cx="492837" cy="598021"/>
              <a:chOff x="5080881" y="1902361"/>
              <a:chExt cx="492837" cy="598021"/>
            </a:xfrm>
          </p:grpSpPr>
          <p:sp>
            <p:nvSpPr>
              <p:cNvPr id="2519" name="Google Shape;2519;p42"/>
              <p:cNvSpPr/>
              <p:nvPr/>
            </p:nvSpPr>
            <p:spPr>
              <a:xfrm>
                <a:off x="5376730" y="1902361"/>
                <a:ext cx="196989" cy="170249"/>
              </a:xfrm>
              <a:custGeom>
                <a:rect b="b" l="l" r="r" t="t"/>
                <a:pathLst>
                  <a:path extrusionOk="0" h="4788" w="5540">
                    <a:moveTo>
                      <a:pt x="1379" y="1"/>
                    </a:moveTo>
                    <a:lnTo>
                      <a:pt x="1" y="2407"/>
                    </a:lnTo>
                    <a:lnTo>
                      <a:pt x="1379" y="4788"/>
                    </a:lnTo>
                    <a:lnTo>
                      <a:pt x="4161" y="4788"/>
                    </a:lnTo>
                    <a:lnTo>
                      <a:pt x="5540" y="2407"/>
                    </a:lnTo>
                    <a:lnTo>
                      <a:pt x="4161" y="1"/>
                    </a:lnTo>
                    <a:close/>
                  </a:path>
                </a:pathLst>
              </a:custGeom>
              <a:solidFill>
                <a:schemeClr val="accent4"/>
              </a:solidFill>
              <a:ln cap="flat" cmpd="sng" w="9525">
                <a:solidFill>
                  <a:schemeClr val="accent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0" name="Google Shape;2520;p42"/>
              <p:cNvSpPr/>
              <p:nvPr/>
            </p:nvSpPr>
            <p:spPr>
              <a:xfrm>
                <a:off x="5376730" y="1902361"/>
                <a:ext cx="196989" cy="170249"/>
              </a:xfrm>
              <a:custGeom>
                <a:rect b="b" l="l" r="r" t="t"/>
                <a:pathLst>
                  <a:path extrusionOk="0" fill="none" h="4788" w="5540">
                    <a:moveTo>
                      <a:pt x="1379" y="1"/>
                    </a:moveTo>
                    <a:lnTo>
                      <a:pt x="4161" y="1"/>
                    </a:lnTo>
                    <a:lnTo>
                      <a:pt x="5540" y="2407"/>
                    </a:lnTo>
                    <a:lnTo>
                      <a:pt x="4161" y="4788"/>
                    </a:lnTo>
                    <a:lnTo>
                      <a:pt x="1379" y="4788"/>
                    </a:lnTo>
                    <a:lnTo>
                      <a:pt x="1" y="2407"/>
                    </a:lnTo>
                    <a:close/>
                  </a:path>
                </a:pathLst>
              </a:custGeom>
              <a:solidFill>
                <a:schemeClr val="accent6"/>
              </a:solidFill>
              <a:ln cap="rnd" cmpd="sng" w="10650">
                <a:solidFill>
                  <a:schemeClr val="accent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1" name="Google Shape;2521;p42"/>
              <p:cNvSpPr/>
              <p:nvPr/>
            </p:nvSpPr>
            <p:spPr>
              <a:xfrm>
                <a:off x="5227027" y="1987916"/>
                <a:ext cx="197877" cy="170249"/>
              </a:xfrm>
              <a:custGeom>
                <a:rect b="b" l="l" r="r" t="t"/>
                <a:pathLst>
                  <a:path extrusionOk="0" fill="none" h="4788" w="5565">
                    <a:moveTo>
                      <a:pt x="1404" y="1"/>
                    </a:moveTo>
                    <a:lnTo>
                      <a:pt x="4186" y="1"/>
                    </a:lnTo>
                    <a:lnTo>
                      <a:pt x="5564" y="2382"/>
                    </a:lnTo>
                    <a:lnTo>
                      <a:pt x="4186" y="4788"/>
                    </a:lnTo>
                    <a:lnTo>
                      <a:pt x="1404" y="4788"/>
                    </a:lnTo>
                    <a:lnTo>
                      <a:pt x="0" y="2382"/>
                    </a:lnTo>
                    <a:close/>
                  </a:path>
                </a:pathLst>
              </a:custGeom>
              <a:solidFill>
                <a:schemeClr val="accent6"/>
              </a:solidFill>
              <a:ln cap="rnd" cmpd="sng" w="10650">
                <a:solidFill>
                  <a:schemeClr val="accent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2" name="Google Shape;2522;p42"/>
              <p:cNvSpPr/>
              <p:nvPr/>
            </p:nvSpPr>
            <p:spPr>
              <a:xfrm>
                <a:off x="5227027" y="2158135"/>
                <a:ext cx="197877" cy="171138"/>
              </a:xfrm>
              <a:custGeom>
                <a:rect b="b" l="l" r="r" t="t"/>
                <a:pathLst>
                  <a:path extrusionOk="0" fill="none" h="4813" w="5565">
                    <a:moveTo>
                      <a:pt x="1404" y="1"/>
                    </a:moveTo>
                    <a:lnTo>
                      <a:pt x="4186" y="1"/>
                    </a:lnTo>
                    <a:lnTo>
                      <a:pt x="5564" y="2407"/>
                    </a:lnTo>
                    <a:lnTo>
                      <a:pt x="4186" y="4813"/>
                    </a:lnTo>
                    <a:lnTo>
                      <a:pt x="1404" y="4813"/>
                    </a:lnTo>
                    <a:lnTo>
                      <a:pt x="0" y="2407"/>
                    </a:lnTo>
                    <a:close/>
                  </a:path>
                </a:pathLst>
              </a:custGeom>
              <a:solidFill>
                <a:schemeClr val="accent6"/>
              </a:solidFill>
              <a:ln cap="rnd" cmpd="sng" w="10650">
                <a:solidFill>
                  <a:schemeClr val="accent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3" name="Google Shape;2523;p42"/>
              <p:cNvSpPr/>
              <p:nvPr/>
            </p:nvSpPr>
            <p:spPr>
              <a:xfrm>
                <a:off x="5227027" y="2329244"/>
                <a:ext cx="197877" cy="171138"/>
              </a:xfrm>
              <a:custGeom>
                <a:rect b="b" l="l" r="r" t="t"/>
                <a:pathLst>
                  <a:path extrusionOk="0" fill="none" h="4813" w="5565">
                    <a:moveTo>
                      <a:pt x="1404" y="1"/>
                    </a:moveTo>
                    <a:lnTo>
                      <a:pt x="4186" y="1"/>
                    </a:lnTo>
                    <a:lnTo>
                      <a:pt x="5564" y="2407"/>
                    </a:lnTo>
                    <a:lnTo>
                      <a:pt x="4186" y="4813"/>
                    </a:lnTo>
                    <a:lnTo>
                      <a:pt x="1404" y="4813"/>
                    </a:lnTo>
                    <a:lnTo>
                      <a:pt x="0" y="2407"/>
                    </a:lnTo>
                    <a:close/>
                  </a:path>
                </a:pathLst>
              </a:custGeom>
              <a:solidFill>
                <a:schemeClr val="accent6"/>
              </a:solidFill>
              <a:ln cap="rnd" cmpd="sng" w="10650">
                <a:solidFill>
                  <a:schemeClr val="accent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4" name="Google Shape;2524;p42"/>
              <p:cNvSpPr/>
              <p:nvPr/>
            </p:nvSpPr>
            <p:spPr>
              <a:xfrm>
                <a:off x="5080881" y="2072581"/>
                <a:ext cx="197842" cy="171138"/>
              </a:xfrm>
              <a:custGeom>
                <a:rect b="b" l="l" r="r" t="t"/>
                <a:pathLst>
                  <a:path extrusionOk="0" fill="none" h="4813" w="5564">
                    <a:moveTo>
                      <a:pt x="1404" y="1"/>
                    </a:moveTo>
                    <a:lnTo>
                      <a:pt x="4160" y="1"/>
                    </a:lnTo>
                    <a:lnTo>
                      <a:pt x="5564" y="2407"/>
                    </a:lnTo>
                    <a:lnTo>
                      <a:pt x="4160" y="4813"/>
                    </a:lnTo>
                    <a:lnTo>
                      <a:pt x="1404" y="4813"/>
                    </a:lnTo>
                    <a:lnTo>
                      <a:pt x="0" y="2407"/>
                    </a:lnTo>
                    <a:close/>
                  </a:path>
                </a:pathLst>
              </a:custGeom>
              <a:solidFill>
                <a:schemeClr val="accent6"/>
              </a:solidFill>
              <a:ln cap="rnd" cmpd="sng" w="10650">
                <a:solidFill>
                  <a:schemeClr val="accent6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25" name="Google Shape;2525;p42"/>
            <p:cNvGrpSpPr/>
            <p:nvPr/>
          </p:nvGrpSpPr>
          <p:grpSpPr>
            <a:xfrm>
              <a:off x="4649320" y="4129369"/>
              <a:ext cx="873399" cy="81142"/>
              <a:chOff x="4649320" y="4129369"/>
              <a:chExt cx="873399" cy="81142"/>
            </a:xfrm>
          </p:grpSpPr>
          <p:sp>
            <p:nvSpPr>
              <p:cNvPr id="2526" name="Google Shape;2526;p42"/>
              <p:cNvSpPr/>
              <p:nvPr/>
            </p:nvSpPr>
            <p:spPr>
              <a:xfrm>
                <a:off x="4649320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1" y="1"/>
                    </a:moveTo>
                    <a:lnTo>
                      <a:pt x="1" y="2281"/>
                    </a:lnTo>
                    <a:lnTo>
                      <a:pt x="803" y="2281"/>
                    </a:lnTo>
                    <a:lnTo>
                      <a:pt x="8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7" name="Google Shape;2527;p42"/>
              <p:cNvSpPr/>
              <p:nvPr/>
            </p:nvSpPr>
            <p:spPr>
              <a:xfrm>
                <a:off x="4702799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0" y="1"/>
                    </a:moveTo>
                    <a:lnTo>
                      <a:pt x="0" y="2281"/>
                    </a:lnTo>
                    <a:lnTo>
                      <a:pt x="802" y="2281"/>
                    </a:lnTo>
                    <a:lnTo>
                      <a:pt x="80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8" name="Google Shape;2528;p42"/>
              <p:cNvSpPr/>
              <p:nvPr/>
            </p:nvSpPr>
            <p:spPr>
              <a:xfrm>
                <a:off x="4755388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0" y="1"/>
                    </a:moveTo>
                    <a:lnTo>
                      <a:pt x="0" y="2281"/>
                    </a:lnTo>
                    <a:lnTo>
                      <a:pt x="802" y="2281"/>
                    </a:lnTo>
                    <a:lnTo>
                      <a:pt x="80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9" name="Google Shape;2529;p42"/>
              <p:cNvSpPr/>
              <p:nvPr/>
            </p:nvSpPr>
            <p:spPr>
              <a:xfrm>
                <a:off x="4807942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1" y="1"/>
                    </a:moveTo>
                    <a:lnTo>
                      <a:pt x="1" y="2281"/>
                    </a:lnTo>
                    <a:lnTo>
                      <a:pt x="803" y="2281"/>
                    </a:lnTo>
                    <a:lnTo>
                      <a:pt x="8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0" name="Google Shape;2530;p42"/>
              <p:cNvSpPr/>
              <p:nvPr/>
            </p:nvSpPr>
            <p:spPr>
              <a:xfrm>
                <a:off x="4860532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1" y="1"/>
                    </a:moveTo>
                    <a:lnTo>
                      <a:pt x="1" y="2281"/>
                    </a:lnTo>
                    <a:lnTo>
                      <a:pt x="803" y="2281"/>
                    </a:lnTo>
                    <a:lnTo>
                      <a:pt x="8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1" name="Google Shape;2531;p42"/>
              <p:cNvSpPr/>
              <p:nvPr/>
            </p:nvSpPr>
            <p:spPr>
              <a:xfrm>
                <a:off x="4913121" y="4129369"/>
                <a:ext cx="29442" cy="81142"/>
              </a:xfrm>
              <a:custGeom>
                <a:rect b="b" l="l" r="r" t="t"/>
                <a:pathLst>
                  <a:path extrusionOk="0" h="2282" w="828">
                    <a:moveTo>
                      <a:pt x="0" y="1"/>
                    </a:moveTo>
                    <a:lnTo>
                      <a:pt x="0" y="2281"/>
                    </a:lnTo>
                    <a:lnTo>
                      <a:pt x="827" y="2281"/>
                    </a:lnTo>
                    <a:lnTo>
                      <a:pt x="82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2" name="Google Shape;2532;p42"/>
              <p:cNvSpPr/>
              <p:nvPr/>
            </p:nvSpPr>
            <p:spPr>
              <a:xfrm>
                <a:off x="4966564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1" y="1"/>
                    </a:moveTo>
                    <a:lnTo>
                      <a:pt x="1" y="2281"/>
                    </a:lnTo>
                    <a:lnTo>
                      <a:pt x="803" y="2281"/>
                    </a:lnTo>
                    <a:lnTo>
                      <a:pt x="8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3" name="Google Shape;2533;p42"/>
              <p:cNvSpPr/>
              <p:nvPr/>
            </p:nvSpPr>
            <p:spPr>
              <a:xfrm>
                <a:off x="5019154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1" y="1"/>
                    </a:moveTo>
                    <a:lnTo>
                      <a:pt x="1" y="2281"/>
                    </a:lnTo>
                    <a:lnTo>
                      <a:pt x="803" y="2281"/>
                    </a:lnTo>
                    <a:lnTo>
                      <a:pt x="8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4" name="Google Shape;2534;p42"/>
              <p:cNvSpPr/>
              <p:nvPr/>
            </p:nvSpPr>
            <p:spPr>
              <a:xfrm>
                <a:off x="5071743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0" y="1"/>
                    </a:moveTo>
                    <a:lnTo>
                      <a:pt x="0" y="2281"/>
                    </a:lnTo>
                    <a:lnTo>
                      <a:pt x="802" y="2281"/>
                    </a:lnTo>
                    <a:lnTo>
                      <a:pt x="80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5" name="Google Shape;2535;p42"/>
              <p:cNvSpPr/>
              <p:nvPr/>
            </p:nvSpPr>
            <p:spPr>
              <a:xfrm>
                <a:off x="5124333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0" y="1"/>
                    </a:moveTo>
                    <a:lnTo>
                      <a:pt x="0" y="2281"/>
                    </a:lnTo>
                    <a:lnTo>
                      <a:pt x="802" y="2281"/>
                    </a:lnTo>
                    <a:lnTo>
                      <a:pt x="80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6" name="Google Shape;2536;p42"/>
              <p:cNvSpPr/>
              <p:nvPr/>
            </p:nvSpPr>
            <p:spPr>
              <a:xfrm>
                <a:off x="5177776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1" y="1"/>
                    </a:moveTo>
                    <a:lnTo>
                      <a:pt x="1" y="2281"/>
                    </a:lnTo>
                    <a:lnTo>
                      <a:pt x="803" y="2281"/>
                    </a:lnTo>
                    <a:lnTo>
                      <a:pt x="8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7" name="Google Shape;2537;p42"/>
              <p:cNvSpPr/>
              <p:nvPr/>
            </p:nvSpPr>
            <p:spPr>
              <a:xfrm>
                <a:off x="5230365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1" y="1"/>
                    </a:moveTo>
                    <a:lnTo>
                      <a:pt x="1" y="2281"/>
                    </a:lnTo>
                    <a:lnTo>
                      <a:pt x="803" y="2281"/>
                    </a:lnTo>
                    <a:lnTo>
                      <a:pt x="80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8" name="Google Shape;2538;p42"/>
              <p:cNvSpPr/>
              <p:nvPr/>
            </p:nvSpPr>
            <p:spPr>
              <a:xfrm>
                <a:off x="5282955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0" y="1"/>
                    </a:moveTo>
                    <a:lnTo>
                      <a:pt x="0" y="2281"/>
                    </a:lnTo>
                    <a:lnTo>
                      <a:pt x="802" y="2281"/>
                    </a:lnTo>
                    <a:lnTo>
                      <a:pt x="80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9" name="Google Shape;2539;p42"/>
              <p:cNvSpPr/>
              <p:nvPr/>
            </p:nvSpPr>
            <p:spPr>
              <a:xfrm>
                <a:off x="5335509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1" y="1"/>
                    </a:moveTo>
                    <a:lnTo>
                      <a:pt x="1" y="2281"/>
                    </a:lnTo>
                    <a:lnTo>
                      <a:pt x="803" y="2281"/>
                    </a:lnTo>
                    <a:lnTo>
                      <a:pt x="80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0" name="Google Shape;2540;p42"/>
              <p:cNvSpPr/>
              <p:nvPr/>
            </p:nvSpPr>
            <p:spPr>
              <a:xfrm>
                <a:off x="5388987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1" y="1"/>
                    </a:moveTo>
                    <a:lnTo>
                      <a:pt x="1" y="2281"/>
                    </a:lnTo>
                    <a:lnTo>
                      <a:pt x="803" y="2281"/>
                    </a:lnTo>
                    <a:lnTo>
                      <a:pt x="80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1" name="Google Shape;2541;p42"/>
              <p:cNvSpPr/>
              <p:nvPr/>
            </p:nvSpPr>
            <p:spPr>
              <a:xfrm>
                <a:off x="5441577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0" y="1"/>
                    </a:moveTo>
                    <a:lnTo>
                      <a:pt x="0" y="2281"/>
                    </a:lnTo>
                    <a:lnTo>
                      <a:pt x="802" y="2281"/>
                    </a:lnTo>
                    <a:lnTo>
                      <a:pt x="80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2" name="Google Shape;2542;p42"/>
              <p:cNvSpPr/>
              <p:nvPr/>
            </p:nvSpPr>
            <p:spPr>
              <a:xfrm>
                <a:off x="5494167" y="4129369"/>
                <a:ext cx="28553" cy="81142"/>
              </a:xfrm>
              <a:custGeom>
                <a:rect b="b" l="l" r="r" t="t"/>
                <a:pathLst>
                  <a:path extrusionOk="0" h="2282" w="803">
                    <a:moveTo>
                      <a:pt x="0" y="1"/>
                    </a:moveTo>
                    <a:lnTo>
                      <a:pt x="0" y="2281"/>
                    </a:lnTo>
                    <a:lnTo>
                      <a:pt x="802" y="2281"/>
                    </a:lnTo>
                    <a:lnTo>
                      <a:pt x="80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3" name="Google Shape;2543;p42"/>
            <p:cNvGrpSpPr/>
            <p:nvPr/>
          </p:nvGrpSpPr>
          <p:grpSpPr>
            <a:xfrm>
              <a:off x="4649320" y="4239882"/>
              <a:ext cx="873399" cy="82031"/>
              <a:chOff x="4020825" y="2247525"/>
              <a:chExt cx="614075" cy="57675"/>
            </a:xfrm>
          </p:grpSpPr>
          <p:sp>
            <p:nvSpPr>
              <p:cNvPr id="2544" name="Google Shape;2544;p42"/>
              <p:cNvSpPr/>
              <p:nvPr/>
            </p:nvSpPr>
            <p:spPr>
              <a:xfrm>
                <a:off x="402082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1" y="0"/>
                    </a:moveTo>
                    <a:lnTo>
                      <a:pt x="1" y="2306"/>
                    </a:lnTo>
                    <a:lnTo>
                      <a:pt x="803" y="2306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5" name="Google Shape;2545;p42"/>
              <p:cNvSpPr/>
              <p:nvPr/>
            </p:nvSpPr>
            <p:spPr>
              <a:xfrm>
                <a:off x="405842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0" y="0"/>
                    </a:moveTo>
                    <a:lnTo>
                      <a:pt x="0" y="2306"/>
                    </a:lnTo>
                    <a:lnTo>
                      <a:pt x="802" y="230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6" name="Google Shape;2546;p42"/>
              <p:cNvSpPr/>
              <p:nvPr/>
            </p:nvSpPr>
            <p:spPr>
              <a:xfrm>
                <a:off x="4095400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0" y="0"/>
                    </a:moveTo>
                    <a:lnTo>
                      <a:pt x="0" y="2306"/>
                    </a:lnTo>
                    <a:lnTo>
                      <a:pt x="802" y="230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7" name="Google Shape;2547;p42"/>
              <p:cNvSpPr/>
              <p:nvPr/>
            </p:nvSpPr>
            <p:spPr>
              <a:xfrm>
                <a:off x="4132350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1" y="0"/>
                    </a:moveTo>
                    <a:lnTo>
                      <a:pt x="1" y="2306"/>
                    </a:lnTo>
                    <a:lnTo>
                      <a:pt x="803" y="2306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8" name="Google Shape;2548;p42"/>
              <p:cNvSpPr/>
              <p:nvPr/>
            </p:nvSpPr>
            <p:spPr>
              <a:xfrm>
                <a:off x="416932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1" y="0"/>
                    </a:moveTo>
                    <a:lnTo>
                      <a:pt x="1" y="2306"/>
                    </a:lnTo>
                    <a:lnTo>
                      <a:pt x="803" y="2306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9" name="Google Shape;2549;p42"/>
              <p:cNvSpPr/>
              <p:nvPr/>
            </p:nvSpPr>
            <p:spPr>
              <a:xfrm>
                <a:off x="4206300" y="2247525"/>
                <a:ext cx="20700" cy="57675"/>
              </a:xfrm>
              <a:custGeom>
                <a:rect b="b" l="l" r="r" t="t"/>
                <a:pathLst>
                  <a:path extrusionOk="0" h="2307" w="828">
                    <a:moveTo>
                      <a:pt x="0" y="0"/>
                    </a:moveTo>
                    <a:lnTo>
                      <a:pt x="0" y="2306"/>
                    </a:lnTo>
                    <a:lnTo>
                      <a:pt x="827" y="2306"/>
                    </a:lnTo>
                    <a:lnTo>
                      <a:pt x="82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0" name="Google Shape;2550;p42"/>
              <p:cNvSpPr/>
              <p:nvPr/>
            </p:nvSpPr>
            <p:spPr>
              <a:xfrm>
                <a:off x="424387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1" y="0"/>
                    </a:moveTo>
                    <a:lnTo>
                      <a:pt x="1" y="2306"/>
                    </a:lnTo>
                    <a:lnTo>
                      <a:pt x="803" y="2306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1" name="Google Shape;2551;p42"/>
              <p:cNvSpPr/>
              <p:nvPr/>
            </p:nvSpPr>
            <p:spPr>
              <a:xfrm>
                <a:off x="4280850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1" y="0"/>
                    </a:moveTo>
                    <a:lnTo>
                      <a:pt x="1" y="2306"/>
                    </a:lnTo>
                    <a:lnTo>
                      <a:pt x="803" y="2306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2" name="Google Shape;2552;p42"/>
              <p:cNvSpPr/>
              <p:nvPr/>
            </p:nvSpPr>
            <p:spPr>
              <a:xfrm>
                <a:off x="431782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0" y="0"/>
                    </a:moveTo>
                    <a:lnTo>
                      <a:pt x="0" y="2306"/>
                    </a:lnTo>
                    <a:lnTo>
                      <a:pt x="802" y="230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3" name="Google Shape;2553;p42"/>
              <p:cNvSpPr/>
              <p:nvPr/>
            </p:nvSpPr>
            <p:spPr>
              <a:xfrm>
                <a:off x="4354800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0" y="0"/>
                    </a:moveTo>
                    <a:lnTo>
                      <a:pt x="0" y="2306"/>
                    </a:lnTo>
                    <a:lnTo>
                      <a:pt x="802" y="230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4" name="Google Shape;2554;p42"/>
              <p:cNvSpPr/>
              <p:nvPr/>
            </p:nvSpPr>
            <p:spPr>
              <a:xfrm>
                <a:off x="439237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1" y="0"/>
                    </a:moveTo>
                    <a:lnTo>
                      <a:pt x="1" y="2306"/>
                    </a:lnTo>
                    <a:lnTo>
                      <a:pt x="803" y="2306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5" name="Google Shape;2555;p42"/>
              <p:cNvSpPr/>
              <p:nvPr/>
            </p:nvSpPr>
            <p:spPr>
              <a:xfrm>
                <a:off x="4429350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1" y="0"/>
                    </a:moveTo>
                    <a:lnTo>
                      <a:pt x="1" y="2306"/>
                    </a:lnTo>
                    <a:lnTo>
                      <a:pt x="803" y="2306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6" name="Google Shape;2556;p42"/>
              <p:cNvSpPr/>
              <p:nvPr/>
            </p:nvSpPr>
            <p:spPr>
              <a:xfrm>
                <a:off x="446632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0" y="0"/>
                    </a:moveTo>
                    <a:lnTo>
                      <a:pt x="0" y="2306"/>
                    </a:lnTo>
                    <a:lnTo>
                      <a:pt x="802" y="230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7" name="Google Shape;2557;p42"/>
              <p:cNvSpPr/>
              <p:nvPr/>
            </p:nvSpPr>
            <p:spPr>
              <a:xfrm>
                <a:off x="450327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1" y="0"/>
                    </a:moveTo>
                    <a:lnTo>
                      <a:pt x="1" y="2306"/>
                    </a:lnTo>
                    <a:lnTo>
                      <a:pt x="803" y="2306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8" name="Google Shape;2558;p42"/>
              <p:cNvSpPr/>
              <p:nvPr/>
            </p:nvSpPr>
            <p:spPr>
              <a:xfrm>
                <a:off x="454087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1" y="0"/>
                    </a:moveTo>
                    <a:lnTo>
                      <a:pt x="1" y="2306"/>
                    </a:lnTo>
                    <a:lnTo>
                      <a:pt x="803" y="2306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9" name="Google Shape;2559;p42"/>
              <p:cNvSpPr/>
              <p:nvPr/>
            </p:nvSpPr>
            <p:spPr>
              <a:xfrm>
                <a:off x="4577850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0" y="0"/>
                    </a:moveTo>
                    <a:lnTo>
                      <a:pt x="0" y="2306"/>
                    </a:lnTo>
                    <a:lnTo>
                      <a:pt x="802" y="230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0" name="Google Shape;2560;p42"/>
              <p:cNvSpPr/>
              <p:nvPr/>
            </p:nvSpPr>
            <p:spPr>
              <a:xfrm>
                <a:off x="4614825" y="2247525"/>
                <a:ext cx="20075" cy="57675"/>
              </a:xfrm>
              <a:custGeom>
                <a:rect b="b" l="l" r="r" t="t"/>
                <a:pathLst>
                  <a:path extrusionOk="0" h="2307" w="803">
                    <a:moveTo>
                      <a:pt x="0" y="0"/>
                    </a:moveTo>
                    <a:lnTo>
                      <a:pt x="0" y="2306"/>
                    </a:lnTo>
                    <a:lnTo>
                      <a:pt x="802" y="230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561" name="Google Shape;2561;p42"/>
            <p:cNvSpPr/>
            <p:nvPr/>
          </p:nvSpPr>
          <p:spPr>
            <a:xfrm>
              <a:off x="5546060" y="3055567"/>
              <a:ext cx="286096" cy="85587"/>
            </a:xfrm>
            <a:custGeom>
              <a:rect b="b" l="l" r="r" t="t"/>
              <a:pathLst>
                <a:path extrusionOk="0" fill="none" h="2407" w="8046">
                  <a:moveTo>
                    <a:pt x="8046" y="1"/>
                  </a:moveTo>
                  <a:cubicBezTo>
                    <a:pt x="3986" y="2407"/>
                    <a:pt x="201" y="1"/>
                    <a:pt x="201" y="1"/>
                  </a:cubicBezTo>
                  <a:lnTo>
                    <a:pt x="1" y="126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2" name="Google Shape;2562;p42"/>
            <p:cNvSpPr/>
            <p:nvPr/>
          </p:nvSpPr>
          <p:spPr>
            <a:xfrm>
              <a:off x="6301825" y="3002122"/>
              <a:ext cx="857327" cy="100734"/>
            </a:xfrm>
            <a:custGeom>
              <a:rect b="b" l="l" r="r" t="t"/>
              <a:pathLst>
                <a:path extrusionOk="0" fill="none" h="2833" w="24111">
                  <a:moveTo>
                    <a:pt x="0" y="0"/>
                  </a:moveTo>
                  <a:lnTo>
                    <a:pt x="5714" y="2832"/>
                  </a:lnTo>
                  <a:lnTo>
                    <a:pt x="24110" y="2832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3" name="Google Shape;2563;p42"/>
            <p:cNvSpPr/>
            <p:nvPr/>
          </p:nvSpPr>
          <p:spPr>
            <a:xfrm>
              <a:off x="6505897" y="2991419"/>
              <a:ext cx="566822" cy="36"/>
            </a:xfrm>
            <a:custGeom>
              <a:rect b="b" l="l" r="r" t="t"/>
              <a:pathLst>
                <a:path extrusionOk="0" fill="none" h="1" w="15941">
                  <a:moveTo>
                    <a:pt x="15940" y="0"/>
                  </a:moveTo>
                  <a:lnTo>
                    <a:pt x="0" y="0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4" name="Google Shape;2564;p42"/>
            <p:cNvSpPr/>
            <p:nvPr/>
          </p:nvSpPr>
          <p:spPr>
            <a:xfrm>
              <a:off x="6482713" y="2957816"/>
              <a:ext cx="76698" cy="67417"/>
            </a:xfrm>
            <a:custGeom>
              <a:rect b="b" l="l" r="r" t="t"/>
              <a:pathLst>
                <a:path extrusionOk="0" h="1896" w="2157">
                  <a:moveTo>
                    <a:pt x="1073" y="1"/>
                  </a:moveTo>
                  <a:cubicBezTo>
                    <a:pt x="722" y="1"/>
                    <a:pt x="389" y="201"/>
                    <a:pt x="226" y="544"/>
                  </a:cubicBezTo>
                  <a:cubicBezTo>
                    <a:pt x="1" y="996"/>
                    <a:pt x="176" y="1572"/>
                    <a:pt x="652" y="1798"/>
                  </a:cubicBezTo>
                  <a:cubicBezTo>
                    <a:pt x="791" y="1863"/>
                    <a:pt x="939" y="1895"/>
                    <a:pt x="1084" y="1895"/>
                  </a:cubicBezTo>
                  <a:cubicBezTo>
                    <a:pt x="1435" y="1895"/>
                    <a:pt x="1771" y="1709"/>
                    <a:pt x="1931" y="1371"/>
                  </a:cubicBezTo>
                  <a:cubicBezTo>
                    <a:pt x="2156" y="895"/>
                    <a:pt x="1956" y="319"/>
                    <a:pt x="1480" y="93"/>
                  </a:cubicBezTo>
                  <a:cubicBezTo>
                    <a:pt x="1347" y="30"/>
                    <a:pt x="1209" y="1"/>
                    <a:pt x="107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5" name="Google Shape;2565;p42"/>
            <p:cNvSpPr/>
            <p:nvPr/>
          </p:nvSpPr>
          <p:spPr>
            <a:xfrm>
              <a:off x="6482713" y="2953086"/>
              <a:ext cx="76698" cy="76698"/>
            </a:xfrm>
            <a:custGeom>
              <a:rect b="b" l="l" r="r" t="t"/>
              <a:pathLst>
                <a:path extrusionOk="0" fill="none" h="2157" w="2157">
                  <a:moveTo>
                    <a:pt x="226" y="677"/>
                  </a:moveTo>
                  <a:cubicBezTo>
                    <a:pt x="1" y="1129"/>
                    <a:pt x="176" y="1705"/>
                    <a:pt x="652" y="1931"/>
                  </a:cubicBezTo>
                  <a:cubicBezTo>
                    <a:pt x="1129" y="2156"/>
                    <a:pt x="1705" y="1981"/>
                    <a:pt x="1931" y="1504"/>
                  </a:cubicBezTo>
                  <a:cubicBezTo>
                    <a:pt x="2156" y="1028"/>
                    <a:pt x="1956" y="452"/>
                    <a:pt x="1480" y="226"/>
                  </a:cubicBezTo>
                  <a:cubicBezTo>
                    <a:pt x="1003" y="1"/>
                    <a:pt x="452" y="201"/>
                    <a:pt x="226" y="677"/>
                  </a:cubicBezTo>
                  <a:close/>
                </a:path>
              </a:pathLst>
            </a:custGeom>
            <a:noFill/>
            <a:ln cap="flat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6" name="Google Shape;2566;p42"/>
            <p:cNvSpPr/>
            <p:nvPr/>
          </p:nvSpPr>
          <p:spPr>
            <a:xfrm>
              <a:off x="7037038" y="2957816"/>
              <a:ext cx="76698" cy="67417"/>
            </a:xfrm>
            <a:custGeom>
              <a:rect b="b" l="l" r="r" t="t"/>
              <a:pathLst>
                <a:path extrusionOk="0" h="1896" w="2157">
                  <a:moveTo>
                    <a:pt x="1093" y="1"/>
                  </a:moveTo>
                  <a:cubicBezTo>
                    <a:pt x="735" y="1"/>
                    <a:pt x="389" y="201"/>
                    <a:pt x="226" y="544"/>
                  </a:cubicBezTo>
                  <a:cubicBezTo>
                    <a:pt x="1" y="996"/>
                    <a:pt x="201" y="1572"/>
                    <a:pt x="678" y="1798"/>
                  </a:cubicBezTo>
                  <a:cubicBezTo>
                    <a:pt x="809" y="1863"/>
                    <a:pt x="952" y="1895"/>
                    <a:pt x="1093" y="1895"/>
                  </a:cubicBezTo>
                  <a:cubicBezTo>
                    <a:pt x="1435" y="1895"/>
                    <a:pt x="1771" y="1709"/>
                    <a:pt x="1931" y="1371"/>
                  </a:cubicBezTo>
                  <a:cubicBezTo>
                    <a:pt x="2156" y="895"/>
                    <a:pt x="1981" y="319"/>
                    <a:pt x="1505" y="93"/>
                  </a:cubicBezTo>
                  <a:cubicBezTo>
                    <a:pt x="1372" y="30"/>
                    <a:pt x="1232" y="1"/>
                    <a:pt x="10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7" name="Google Shape;2567;p42"/>
            <p:cNvSpPr/>
            <p:nvPr/>
          </p:nvSpPr>
          <p:spPr>
            <a:xfrm>
              <a:off x="7037038" y="2953086"/>
              <a:ext cx="76698" cy="76698"/>
            </a:xfrm>
            <a:custGeom>
              <a:rect b="b" l="l" r="r" t="t"/>
              <a:pathLst>
                <a:path extrusionOk="0" fill="none" h="2157" w="2157">
                  <a:moveTo>
                    <a:pt x="226" y="677"/>
                  </a:moveTo>
                  <a:cubicBezTo>
                    <a:pt x="1" y="1129"/>
                    <a:pt x="201" y="1705"/>
                    <a:pt x="678" y="1931"/>
                  </a:cubicBezTo>
                  <a:cubicBezTo>
                    <a:pt x="1129" y="2156"/>
                    <a:pt x="1705" y="1981"/>
                    <a:pt x="1931" y="1504"/>
                  </a:cubicBezTo>
                  <a:cubicBezTo>
                    <a:pt x="2156" y="1028"/>
                    <a:pt x="1981" y="452"/>
                    <a:pt x="1505" y="226"/>
                  </a:cubicBezTo>
                  <a:cubicBezTo>
                    <a:pt x="1028" y="1"/>
                    <a:pt x="452" y="201"/>
                    <a:pt x="226" y="677"/>
                  </a:cubicBezTo>
                  <a:close/>
                </a:path>
              </a:pathLst>
            </a:custGeom>
            <a:noFill/>
            <a:ln cap="flat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8" name="Google Shape;2568;p42"/>
            <p:cNvSpPr/>
            <p:nvPr/>
          </p:nvSpPr>
          <p:spPr>
            <a:xfrm>
              <a:off x="6324974" y="2871977"/>
              <a:ext cx="906361" cy="52625"/>
            </a:xfrm>
            <a:custGeom>
              <a:rect b="b" l="l" r="r" t="t"/>
              <a:pathLst>
                <a:path extrusionOk="0" fill="none" h="1480" w="25490">
                  <a:moveTo>
                    <a:pt x="25490" y="1480"/>
                  </a:moveTo>
                  <a:lnTo>
                    <a:pt x="11805" y="1480"/>
                  </a:lnTo>
                  <a:lnTo>
                    <a:pt x="10327" y="1"/>
                  </a:lnTo>
                  <a:lnTo>
                    <a:pt x="1" y="1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9" name="Google Shape;2569;p42"/>
            <p:cNvSpPr/>
            <p:nvPr/>
          </p:nvSpPr>
          <p:spPr>
            <a:xfrm>
              <a:off x="7201924" y="2890716"/>
              <a:ext cx="67773" cy="67773"/>
            </a:xfrm>
            <a:custGeom>
              <a:rect b="b" l="l" r="r" t="t"/>
              <a:pathLst>
                <a:path extrusionOk="0" h="1906" w="1906">
                  <a:moveTo>
                    <a:pt x="953" y="0"/>
                  </a:moveTo>
                  <a:cubicBezTo>
                    <a:pt x="427" y="0"/>
                    <a:pt x="0" y="426"/>
                    <a:pt x="0" y="953"/>
                  </a:cubicBezTo>
                  <a:cubicBezTo>
                    <a:pt x="0" y="1479"/>
                    <a:pt x="427" y="1905"/>
                    <a:pt x="953" y="1905"/>
                  </a:cubicBezTo>
                  <a:cubicBezTo>
                    <a:pt x="1479" y="1905"/>
                    <a:pt x="1905" y="1479"/>
                    <a:pt x="1905" y="953"/>
                  </a:cubicBezTo>
                  <a:cubicBezTo>
                    <a:pt x="1905" y="426"/>
                    <a:pt x="1479" y="0"/>
                    <a:pt x="953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0" name="Google Shape;2570;p42"/>
            <p:cNvSpPr/>
            <p:nvPr/>
          </p:nvSpPr>
          <p:spPr>
            <a:xfrm>
              <a:off x="7125295" y="3068937"/>
              <a:ext cx="67737" cy="67773"/>
            </a:xfrm>
            <a:custGeom>
              <a:rect b="b" l="l" r="r" t="t"/>
              <a:pathLst>
                <a:path extrusionOk="0" h="1906" w="1905">
                  <a:moveTo>
                    <a:pt x="952" y="1"/>
                  </a:moveTo>
                  <a:cubicBezTo>
                    <a:pt x="426" y="1"/>
                    <a:pt x="0" y="427"/>
                    <a:pt x="0" y="953"/>
                  </a:cubicBezTo>
                  <a:cubicBezTo>
                    <a:pt x="0" y="1480"/>
                    <a:pt x="426" y="1906"/>
                    <a:pt x="952" y="1906"/>
                  </a:cubicBezTo>
                  <a:cubicBezTo>
                    <a:pt x="1479" y="1906"/>
                    <a:pt x="1905" y="1480"/>
                    <a:pt x="1905" y="953"/>
                  </a:cubicBezTo>
                  <a:cubicBezTo>
                    <a:pt x="1905" y="427"/>
                    <a:pt x="1479" y="1"/>
                    <a:pt x="952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1" name="Google Shape;2571;p42"/>
            <p:cNvSpPr/>
            <p:nvPr/>
          </p:nvSpPr>
          <p:spPr>
            <a:xfrm>
              <a:off x="7128850" y="3747148"/>
              <a:ext cx="231728" cy="90956"/>
            </a:xfrm>
            <a:custGeom>
              <a:rect b="b" l="l" r="r" t="t"/>
              <a:pathLst>
                <a:path extrusionOk="0" h="2558" w="6517">
                  <a:moveTo>
                    <a:pt x="0" y="1"/>
                  </a:moveTo>
                  <a:lnTo>
                    <a:pt x="0" y="1880"/>
                  </a:lnTo>
                  <a:lnTo>
                    <a:pt x="0" y="2006"/>
                  </a:lnTo>
                  <a:cubicBezTo>
                    <a:pt x="0" y="2306"/>
                    <a:pt x="1454" y="2557"/>
                    <a:pt x="3258" y="2557"/>
                  </a:cubicBezTo>
                  <a:cubicBezTo>
                    <a:pt x="5063" y="2557"/>
                    <a:pt x="6517" y="2306"/>
                    <a:pt x="6517" y="2006"/>
                  </a:cubicBezTo>
                  <a:lnTo>
                    <a:pt x="6517" y="1880"/>
                  </a:lnTo>
                  <a:lnTo>
                    <a:pt x="65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2" name="Google Shape;2572;p42"/>
            <p:cNvSpPr/>
            <p:nvPr/>
          </p:nvSpPr>
          <p:spPr>
            <a:xfrm>
              <a:off x="7128850" y="3747148"/>
              <a:ext cx="231728" cy="90956"/>
            </a:xfrm>
            <a:custGeom>
              <a:rect b="b" l="l" r="r" t="t"/>
              <a:pathLst>
                <a:path extrusionOk="0" fill="none" h="2558" w="6517">
                  <a:moveTo>
                    <a:pt x="6517" y="1880"/>
                  </a:moveTo>
                  <a:lnTo>
                    <a:pt x="6517" y="2006"/>
                  </a:lnTo>
                  <a:cubicBezTo>
                    <a:pt x="6517" y="2306"/>
                    <a:pt x="5063" y="2557"/>
                    <a:pt x="3258" y="2557"/>
                  </a:cubicBezTo>
                  <a:cubicBezTo>
                    <a:pt x="1454" y="2557"/>
                    <a:pt x="0" y="2306"/>
                    <a:pt x="0" y="2006"/>
                  </a:cubicBezTo>
                  <a:lnTo>
                    <a:pt x="0" y="1880"/>
                  </a:lnTo>
                  <a:lnTo>
                    <a:pt x="0" y="1"/>
                  </a:lnTo>
                  <a:lnTo>
                    <a:pt x="6517" y="1"/>
                  </a:ln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3" name="Google Shape;2573;p42"/>
            <p:cNvSpPr/>
            <p:nvPr/>
          </p:nvSpPr>
          <p:spPr>
            <a:xfrm>
              <a:off x="7127072" y="3721297"/>
              <a:ext cx="235284" cy="50847"/>
            </a:xfrm>
            <a:custGeom>
              <a:rect b="b" l="l" r="r" t="t"/>
              <a:pathLst>
                <a:path extrusionOk="0" h="1430" w="6617">
                  <a:moveTo>
                    <a:pt x="3308" y="1"/>
                  </a:moveTo>
                  <a:cubicBezTo>
                    <a:pt x="1479" y="1"/>
                    <a:pt x="0" y="327"/>
                    <a:pt x="0" y="728"/>
                  </a:cubicBezTo>
                  <a:cubicBezTo>
                    <a:pt x="0" y="1104"/>
                    <a:pt x="1479" y="1429"/>
                    <a:pt x="3308" y="1429"/>
                  </a:cubicBezTo>
                  <a:cubicBezTo>
                    <a:pt x="5138" y="1429"/>
                    <a:pt x="6617" y="1104"/>
                    <a:pt x="6617" y="728"/>
                  </a:cubicBezTo>
                  <a:cubicBezTo>
                    <a:pt x="6617" y="327"/>
                    <a:pt x="5138" y="1"/>
                    <a:pt x="330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4" name="Google Shape;2574;p42"/>
            <p:cNvSpPr/>
            <p:nvPr/>
          </p:nvSpPr>
          <p:spPr>
            <a:xfrm>
              <a:off x="7127072" y="3721297"/>
              <a:ext cx="235284" cy="50847"/>
            </a:xfrm>
            <a:custGeom>
              <a:rect b="b" l="l" r="r" t="t"/>
              <a:pathLst>
                <a:path extrusionOk="0" fill="none" h="1430" w="6617">
                  <a:moveTo>
                    <a:pt x="6617" y="728"/>
                  </a:moveTo>
                  <a:cubicBezTo>
                    <a:pt x="6617" y="1104"/>
                    <a:pt x="5138" y="1429"/>
                    <a:pt x="3308" y="1429"/>
                  </a:cubicBezTo>
                  <a:cubicBezTo>
                    <a:pt x="1479" y="1429"/>
                    <a:pt x="0" y="1104"/>
                    <a:pt x="0" y="728"/>
                  </a:cubicBezTo>
                  <a:cubicBezTo>
                    <a:pt x="0" y="327"/>
                    <a:pt x="1479" y="1"/>
                    <a:pt x="3308" y="1"/>
                  </a:cubicBezTo>
                  <a:cubicBezTo>
                    <a:pt x="5138" y="1"/>
                    <a:pt x="6617" y="327"/>
                    <a:pt x="6617" y="728"/>
                  </a:cubicBezTo>
                  <a:close/>
                </a:path>
              </a:pathLst>
            </a:custGeom>
            <a:noFill/>
            <a:ln cap="flat" cmpd="sng" w="12525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5" name="Google Shape;2575;p42"/>
            <p:cNvSpPr/>
            <p:nvPr/>
          </p:nvSpPr>
          <p:spPr>
            <a:xfrm>
              <a:off x="7194776" y="3739148"/>
              <a:ext cx="99845" cy="16961"/>
            </a:xfrm>
            <a:custGeom>
              <a:rect b="b" l="l" r="r" t="t"/>
              <a:pathLst>
                <a:path extrusionOk="0" h="477" w="2808">
                  <a:moveTo>
                    <a:pt x="1404" y="0"/>
                  </a:moveTo>
                  <a:cubicBezTo>
                    <a:pt x="628" y="0"/>
                    <a:pt x="1" y="100"/>
                    <a:pt x="1" y="226"/>
                  </a:cubicBezTo>
                  <a:cubicBezTo>
                    <a:pt x="1" y="376"/>
                    <a:pt x="628" y="476"/>
                    <a:pt x="1404" y="476"/>
                  </a:cubicBezTo>
                  <a:cubicBezTo>
                    <a:pt x="2181" y="476"/>
                    <a:pt x="2808" y="376"/>
                    <a:pt x="2808" y="226"/>
                  </a:cubicBezTo>
                  <a:cubicBezTo>
                    <a:pt x="2808" y="100"/>
                    <a:pt x="2181" y="0"/>
                    <a:pt x="1404" y="0"/>
                  </a:cubicBezTo>
                  <a:close/>
                </a:path>
              </a:pathLst>
            </a:custGeom>
            <a:solidFill>
              <a:srgbClr val="00A7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6" name="Google Shape;2576;p42"/>
            <p:cNvSpPr/>
            <p:nvPr/>
          </p:nvSpPr>
          <p:spPr>
            <a:xfrm>
              <a:off x="7159146" y="3709741"/>
              <a:ext cx="160435" cy="62403"/>
            </a:xfrm>
            <a:custGeom>
              <a:rect b="b" l="l" r="r" t="t"/>
              <a:pathLst>
                <a:path extrusionOk="0" h="1755" w="4512">
                  <a:moveTo>
                    <a:pt x="0" y="0"/>
                  </a:moveTo>
                  <a:lnTo>
                    <a:pt x="0" y="1278"/>
                  </a:lnTo>
                  <a:lnTo>
                    <a:pt x="0" y="1378"/>
                  </a:lnTo>
                  <a:cubicBezTo>
                    <a:pt x="0" y="1579"/>
                    <a:pt x="1028" y="1754"/>
                    <a:pt x="2256" y="1754"/>
                  </a:cubicBezTo>
                  <a:cubicBezTo>
                    <a:pt x="3509" y="1754"/>
                    <a:pt x="4512" y="1579"/>
                    <a:pt x="4512" y="1378"/>
                  </a:cubicBezTo>
                  <a:lnTo>
                    <a:pt x="4512" y="1278"/>
                  </a:lnTo>
                  <a:lnTo>
                    <a:pt x="451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7" name="Google Shape;2577;p42"/>
            <p:cNvSpPr/>
            <p:nvPr/>
          </p:nvSpPr>
          <p:spPr>
            <a:xfrm>
              <a:off x="7159146" y="3709741"/>
              <a:ext cx="160435" cy="62403"/>
            </a:xfrm>
            <a:custGeom>
              <a:rect b="b" l="l" r="r" t="t"/>
              <a:pathLst>
                <a:path extrusionOk="0" fill="none" h="1755" w="4512">
                  <a:moveTo>
                    <a:pt x="4512" y="1278"/>
                  </a:moveTo>
                  <a:lnTo>
                    <a:pt x="4512" y="1378"/>
                  </a:lnTo>
                  <a:cubicBezTo>
                    <a:pt x="4512" y="1579"/>
                    <a:pt x="3509" y="1754"/>
                    <a:pt x="2256" y="1754"/>
                  </a:cubicBezTo>
                  <a:cubicBezTo>
                    <a:pt x="1028" y="1754"/>
                    <a:pt x="0" y="1579"/>
                    <a:pt x="0" y="1378"/>
                  </a:cubicBezTo>
                  <a:lnTo>
                    <a:pt x="0" y="1278"/>
                  </a:lnTo>
                  <a:lnTo>
                    <a:pt x="0" y="0"/>
                  </a:lnTo>
                  <a:lnTo>
                    <a:pt x="4512" y="0"/>
                  </a:ln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8" name="Google Shape;2578;p42"/>
            <p:cNvSpPr/>
            <p:nvPr/>
          </p:nvSpPr>
          <p:spPr>
            <a:xfrm>
              <a:off x="7123481" y="3628631"/>
              <a:ext cx="231764" cy="90921"/>
            </a:xfrm>
            <a:custGeom>
              <a:rect b="b" l="l" r="r" t="t"/>
              <a:pathLst>
                <a:path extrusionOk="0" h="2557" w="6518">
                  <a:moveTo>
                    <a:pt x="1" y="0"/>
                  </a:moveTo>
                  <a:lnTo>
                    <a:pt x="1" y="1880"/>
                  </a:lnTo>
                  <a:lnTo>
                    <a:pt x="1" y="2005"/>
                  </a:lnTo>
                  <a:cubicBezTo>
                    <a:pt x="1" y="2306"/>
                    <a:pt x="1480" y="2557"/>
                    <a:pt x="3259" y="2557"/>
                  </a:cubicBezTo>
                  <a:cubicBezTo>
                    <a:pt x="5064" y="2557"/>
                    <a:pt x="6517" y="2306"/>
                    <a:pt x="6517" y="2005"/>
                  </a:cubicBezTo>
                  <a:lnTo>
                    <a:pt x="6517" y="1880"/>
                  </a:lnTo>
                  <a:lnTo>
                    <a:pt x="65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9" name="Google Shape;2579;p42"/>
            <p:cNvSpPr/>
            <p:nvPr/>
          </p:nvSpPr>
          <p:spPr>
            <a:xfrm>
              <a:off x="7123481" y="3628631"/>
              <a:ext cx="231764" cy="90921"/>
            </a:xfrm>
            <a:custGeom>
              <a:rect b="b" l="l" r="r" t="t"/>
              <a:pathLst>
                <a:path extrusionOk="0" fill="none" h="2557" w="6518">
                  <a:moveTo>
                    <a:pt x="6517" y="1880"/>
                  </a:moveTo>
                  <a:lnTo>
                    <a:pt x="6517" y="2005"/>
                  </a:lnTo>
                  <a:cubicBezTo>
                    <a:pt x="6517" y="2306"/>
                    <a:pt x="5064" y="2557"/>
                    <a:pt x="3259" y="2557"/>
                  </a:cubicBezTo>
                  <a:cubicBezTo>
                    <a:pt x="1480" y="2557"/>
                    <a:pt x="1" y="2306"/>
                    <a:pt x="1" y="2005"/>
                  </a:cubicBezTo>
                  <a:lnTo>
                    <a:pt x="1" y="1880"/>
                  </a:lnTo>
                  <a:lnTo>
                    <a:pt x="1" y="0"/>
                  </a:lnTo>
                  <a:lnTo>
                    <a:pt x="6517" y="0"/>
                  </a:ln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0" name="Google Shape;2580;p42"/>
            <p:cNvSpPr/>
            <p:nvPr/>
          </p:nvSpPr>
          <p:spPr>
            <a:xfrm>
              <a:off x="7121703" y="3602780"/>
              <a:ext cx="236208" cy="49034"/>
            </a:xfrm>
            <a:custGeom>
              <a:rect b="b" l="l" r="r" t="t"/>
              <a:pathLst>
                <a:path extrusionOk="0" h="1379" w="6643">
                  <a:moveTo>
                    <a:pt x="3309" y="0"/>
                  </a:moveTo>
                  <a:cubicBezTo>
                    <a:pt x="1480" y="0"/>
                    <a:pt x="1" y="301"/>
                    <a:pt x="1" y="677"/>
                  </a:cubicBezTo>
                  <a:cubicBezTo>
                    <a:pt x="1" y="1053"/>
                    <a:pt x="1480" y="1379"/>
                    <a:pt x="3309" y="1379"/>
                  </a:cubicBezTo>
                  <a:cubicBezTo>
                    <a:pt x="5139" y="1379"/>
                    <a:pt x="6642" y="1053"/>
                    <a:pt x="6642" y="677"/>
                  </a:cubicBezTo>
                  <a:cubicBezTo>
                    <a:pt x="6642" y="301"/>
                    <a:pt x="5139" y="0"/>
                    <a:pt x="3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1" name="Google Shape;2581;p42"/>
            <p:cNvSpPr/>
            <p:nvPr/>
          </p:nvSpPr>
          <p:spPr>
            <a:xfrm>
              <a:off x="7121703" y="3602780"/>
              <a:ext cx="236208" cy="49034"/>
            </a:xfrm>
            <a:custGeom>
              <a:rect b="b" l="l" r="r" t="t"/>
              <a:pathLst>
                <a:path extrusionOk="0" fill="none" h="1379" w="6643">
                  <a:moveTo>
                    <a:pt x="6642" y="677"/>
                  </a:moveTo>
                  <a:cubicBezTo>
                    <a:pt x="6642" y="1053"/>
                    <a:pt x="5139" y="1379"/>
                    <a:pt x="3309" y="1379"/>
                  </a:cubicBezTo>
                  <a:cubicBezTo>
                    <a:pt x="1480" y="1379"/>
                    <a:pt x="1" y="1053"/>
                    <a:pt x="1" y="677"/>
                  </a:cubicBezTo>
                  <a:cubicBezTo>
                    <a:pt x="1" y="301"/>
                    <a:pt x="1480" y="0"/>
                    <a:pt x="3309" y="0"/>
                  </a:cubicBezTo>
                  <a:cubicBezTo>
                    <a:pt x="5139" y="0"/>
                    <a:pt x="6642" y="301"/>
                    <a:pt x="6642" y="677"/>
                  </a:cubicBezTo>
                  <a:close/>
                </a:path>
              </a:pathLst>
            </a:custGeom>
            <a:noFill/>
            <a:ln cap="flat" cmpd="sng" w="12525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2" name="Google Shape;2582;p42"/>
            <p:cNvSpPr/>
            <p:nvPr/>
          </p:nvSpPr>
          <p:spPr>
            <a:xfrm>
              <a:off x="7189442" y="3628631"/>
              <a:ext cx="100734" cy="16961"/>
            </a:xfrm>
            <a:custGeom>
              <a:rect b="b" l="l" r="r" t="t"/>
              <a:pathLst>
                <a:path extrusionOk="0" h="477" w="2833">
                  <a:moveTo>
                    <a:pt x="1404" y="0"/>
                  </a:moveTo>
                  <a:cubicBezTo>
                    <a:pt x="627" y="0"/>
                    <a:pt x="1" y="101"/>
                    <a:pt x="1" y="226"/>
                  </a:cubicBezTo>
                  <a:cubicBezTo>
                    <a:pt x="1" y="351"/>
                    <a:pt x="627" y="476"/>
                    <a:pt x="1404" y="476"/>
                  </a:cubicBezTo>
                  <a:cubicBezTo>
                    <a:pt x="2181" y="476"/>
                    <a:pt x="2833" y="351"/>
                    <a:pt x="2833" y="226"/>
                  </a:cubicBezTo>
                  <a:cubicBezTo>
                    <a:pt x="2833" y="101"/>
                    <a:pt x="2181" y="0"/>
                    <a:pt x="1404" y="0"/>
                  </a:cubicBezTo>
                  <a:close/>
                </a:path>
              </a:pathLst>
            </a:custGeom>
            <a:solidFill>
              <a:srgbClr val="00A7F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3" name="Google Shape;2583;p42"/>
            <p:cNvSpPr/>
            <p:nvPr/>
          </p:nvSpPr>
          <p:spPr>
            <a:xfrm>
              <a:off x="7159146" y="3591188"/>
              <a:ext cx="160435" cy="62439"/>
            </a:xfrm>
            <a:custGeom>
              <a:rect b="b" l="l" r="r" t="t"/>
              <a:pathLst>
                <a:path extrusionOk="0" h="1756" w="4512">
                  <a:moveTo>
                    <a:pt x="0" y="1"/>
                  </a:moveTo>
                  <a:lnTo>
                    <a:pt x="0" y="1279"/>
                  </a:lnTo>
                  <a:lnTo>
                    <a:pt x="0" y="1379"/>
                  </a:lnTo>
                  <a:cubicBezTo>
                    <a:pt x="0" y="1580"/>
                    <a:pt x="1028" y="1755"/>
                    <a:pt x="2256" y="1755"/>
                  </a:cubicBezTo>
                  <a:cubicBezTo>
                    <a:pt x="3509" y="1755"/>
                    <a:pt x="4512" y="1580"/>
                    <a:pt x="4512" y="1379"/>
                  </a:cubicBezTo>
                  <a:lnTo>
                    <a:pt x="4512" y="1279"/>
                  </a:lnTo>
                  <a:lnTo>
                    <a:pt x="451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4" name="Google Shape;2584;p42"/>
            <p:cNvSpPr/>
            <p:nvPr/>
          </p:nvSpPr>
          <p:spPr>
            <a:xfrm>
              <a:off x="7159146" y="3591188"/>
              <a:ext cx="160435" cy="62439"/>
            </a:xfrm>
            <a:custGeom>
              <a:rect b="b" l="l" r="r" t="t"/>
              <a:pathLst>
                <a:path extrusionOk="0" fill="none" h="1756" w="4512">
                  <a:moveTo>
                    <a:pt x="4512" y="1279"/>
                  </a:moveTo>
                  <a:lnTo>
                    <a:pt x="4512" y="1379"/>
                  </a:lnTo>
                  <a:cubicBezTo>
                    <a:pt x="4512" y="1580"/>
                    <a:pt x="3509" y="1755"/>
                    <a:pt x="2256" y="1755"/>
                  </a:cubicBezTo>
                  <a:cubicBezTo>
                    <a:pt x="1028" y="1755"/>
                    <a:pt x="0" y="1580"/>
                    <a:pt x="0" y="1379"/>
                  </a:cubicBezTo>
                  <a:lnTo>
                    <a:pt x="0" y="1279"/>
                  </a:lnTo>
                  <a:lnTo>
                    <a:pt x="0" y="1"/>
                  </a:lnTo>
                  <a:lnTo>
                    <a:pt x="4512" y="1"/>
                  </a:ln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5" name="Google Shape;2585;p42"/>
            <p:cNvSpPr/>
            <p:nvPr/>
          </p:nvSpPr>
          <p:spPr>
            <a:xfrm>
              <a:off x="7123481" y="3510078"/>
              <a:ext cx="231764" cy="90067"/>
            </a:xfrm>
            <a:custGeom>
              <a:rect b="b" l="l" r="r" t="t"/>
              <a:pathLst>
                <a:path extrusionOk="0" h="2533" w="6518">
                  <a:moveTo>
                    <a:pt x="1" y="1"/>
                  </a:moveTo>
                  <a:lnTo>
                    <a:pt x="1" y="1856"/>
                  </a:lnTo>
                  <a:lnTo>
                    <a:pt x="1" y="2006"/>
                  </a:lnTo>
                  <a:cubicBezTo>
                    <a:pt x="1" y="2307"/>
                    <a:pt x="1480" y="2532"/>
                    <a:pt x="3259" y="2532"/>
                  </a:cubicBezTo>
                  <a:cubicBezTo>
                    <a:pt x="5064" y="2532"/>
                    <a:pt x="6517" y="2307"/>
                    <a:pt x="6517" y="2006"/>
                  </a:cubicBezTo>
                  <a:lnTo>
                    <a:pt x="6517" y="1856"/>
                  </a:lnTo>
                  <a:lnTo>
                    <a:pt x="651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6" name="Google Shape;2586;p42"/>
            <p:cNvSpPr/>
            <p:nvPr/>
          </p:nvSpPr>
          <p:spPr>
            <a:xfrm>
              <a:off x="7123481" y="3510078"/>
              <a:ext cx="231764" cy="90067"/>
            </a:xfrm>
            <a:custGeom>
              <a:rect b="b" l="l" r="r" t="t"/>
              <a:pathLst>
                <a:path extrusionOk="0" fill="none" h="2533" w="6518">
                  <a:moveTo>
                    <a:pt x="6517" y="1856"/>
                  </a:moveTo>
                  <a:lnTo>
                    <a:pt x="6517" y="2006"/>
                  </a:lnTo>
                  <a:cubicBezTo>
                    <a:pt x="6517" y="2307"/>
                    <a:pt x="5064" y="2532"/>
                    <a:pt x="3259" y="2532"/>
                  </a:cubicBezTo>
                  <a:cubicBezTo>
                    <a:pt x="1480" y="2532"/>
                    <a:pt x="1" y="2307"/>
                    <a:pt x="1" y="2006"/>
                  </a:cubicBezTo>
                  <a:lnTo>
                    <a:pt x="1" y="1856"/>
                  </a:lnTo>
                  <a:lnTo>
                    <a:pt x="1" y="1"/>
                  </a:lnTo>
                  <a:lnTo>
                    <a:pt x="6517" y="1"/>
                  </a:ln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7" name="Google Shape;2587;p42"/>
            <p:cNvSpPr/>
            <p:nvPr/>
          </p:nvSpPr>
          <p:spPr>
            <a:xfrm>
              <a:off x="7121703" y="3484263"/>
              <a:ext cx="236208" cy="46367"/>
            </a:xfrm>
            <a:custGeom>
              <a:rect b="b" l="l" r="r" t="t"/>
              <a:pathLst>
                <a:path extrusionOk="0" h="1304" w="6643">
                  <a:moveTo>
                    <a:pt x="3309" y="0"/>
                  </a:moveTo>
                  <a:cubicBezTo>
                    <a:pt x="1480" y="0"/>
                    <a:pt x="1" y="301"/>
                    <a:pt x="1" y="652"/>
                  </a:cubicBezTo>
                  <a:cubicBezTo>
                    <a:pt x="1" y="1003"/>
                    <a:pt x="1480" y="1303"/>
                    <a:pt x="3309" y="1303"/>
                  </a:cubicBezTo>
                  <a:cubicBezTo>
                    <a:pt x="5139" y="1303"/>
                    <a:pt x="6642" y="1003"/>
                    <a:pt x="6642" y="652"/>
                  </a:cubicBezTo>
                  <a:cubicBezTo>
                    <a:pt x="6642" y="301"/>
                    <a:pt x="5139" y="0"/>
                    <a:pt x="33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8" name="Google Shape;2588;p42"/>
            <p:cNvSpPr/>
            <p:nvPr/>
          </p:nvSpPr>
          <p:spPr>
            <a:xfrm>
              <a:off x="7121703" y="3484263"/>
              <a:ext cx="236208" cy="46367"/>
            </a:xfrm>
            <a:custGeom>
              <a:rect b="b" l="l" r="r" t="t"/>
              <a:pathLst>
                <a:path extrusionOk="0" fill="none" h="1304" w="6643">
                  <a:moveTo>
                    <a:pt x="6642" y="652"/>
                  </a:moveTo>
                  <a:cubicBezTo>
                    <a:pt x="6642" y="1003"/>
                    <a:pt x="5139" y="1303"/>
                    <a:pt x="3309" y="1303"/>
                  </a:cubicBezTo>
                  <a:cubicBezTo>
                    <a:pt x="1480" y="1303"/>
                    <a:pt x="1" y="1003"/>
                    <a:pt x="1" y="652"/>
                  </a:cubicBezTo>
                  <a:cubicBezTo>
                    <a:pt x="1" y="301"/>
                    <a:pt x="1480" y="0"/>
                    <a:pt x="3309" y="0"/>
                  </a:cubicBezTo>
                  <a:cubicBezTo>
                    <a:pt x="5139" y="0"/>
                    <a:pt x="6642" y="301"/>
                    <a:pt x="6642" y="652"/>
                  </a:cubicBezTo>
                  <a:close/>
                </a:path>
              </a:pathLst>
            </a:custGeom>
            <a:noFill/>
            <a:ln cap="flat" cmpd="sng" w="1190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9" name="Google Shape;2589;p42"/>
            <p:cNvSpPr/>
            <p:nvPr/>
          </p:nvSpPr>
          <p:spPr>
            <a:xfrm>
              <a:off x="7189442" y="3502078"/>
              <a:ext cx="100734" cy="16961"/>
            </a:xfrm>
            <a:custGeom>
              <a:rect b="b" l="l" r="r" t="t"/>
              <a:pathLst>
                <a:path extrusionOk="0" h="477" w="2833">
                  <a:moveTo>
                    <a:pt x="1404" y="0"/>
                  </a:moveTo>
                  <a:cubicBezTo>
                    <a:pt x="627" y="0"/>
                    <a:pt x="1" y="101"/>
                    <a:pt x="1" y="226"/>
                  </a:cubicBezTo>
                  <a:cubicBezTo>
                    <a:pt x="1" y="351"/>
                    <a:pt x="627" y="477"/>
                    <a:pt x="1404" y="477"/>
                  </a:cubicBezTo>
                  <a:cubicBezTo>
                    <a:pt x="2181" y="477"/>
                    <a:pt x="2833" y="351"/>
                    <a:pt x="2833" y="226"/>
                  </a:cubicBezTo>
                  <a:cubicBezTo>
                    <a:pt x="2833" y="101"/>
                    <a:pt x="2181" y="0"/>
                    <a:pt x="140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0" name="Google Shape;2590;p42"/>
            <p:cNvSpPr/>
            <p:nvPr/>
          </p:nvSpPr>
          <p:spPr>
            <a:xfrm>
              <a:off x="5507764" y="2461167"/>
              <a:ext cx="403720" cy="982098"/>
            </a:xfrm>
            <a:custGeom>
              <a:rect b="b" l="l" r="r" t="t"/>
              <a:pathLst>
                <a:path extrusionOk="0" fill="none" h="27620" w="11354">
                  <a:moveTo>
                    <a:pt x="11354" y="3910"/>
                  </a:moveTo>
                  <a:cubicBezTo>
                    <a:pt x="11354" y="2932"/>
                    <a:pt x="10927" y="1479"/>
                    <a:pt x="10251" y="1003"/>
                  </a:cubicBezTo>
                  <a:cubicBezTo>
                    <a:pt x="8872" y="0"/>
                    <a:pt x="6015" y="326"/>
                    <a:pt x="5689" y="2807"/>
                  </a:cubicBezTo>
                  <a:cubicBezTo>
                    <a:pt x="5689" y="2807"/>
                    <a:pt x="5439" y="3484"/>
                    <a:pt x="3684" y="4687"/>
                  </a:cubicBezTo>
                  <a:cubicBezTo>
                    <a:pt x="1955" y="5865"/>
                    <a:pt x="2832" y="7519"/>
                    <a:pt x="2832" y="7519"/>
                  </a:cubicBezTo>
                  <a:cubicBezTo>
                    <a:pt x="2832" y="7519"/>
                    <a:pt x="1780" y="8521"/>
                    <a:pt x="1905" y="9248"/>
                  </a:cubicBezTo>
                  <a:cubicBezTo>
                    <a:pt x="2030" y="9975"/>
                    <a:pt x="0" y="11228"/>
                    <a:pt x="1404" y="15213"/>
                  </a:cubicBezTo>
                  <a:cubicBezTo>
                    <a:pt x="1404" y="15213"/>
                    <a:pt x="251" y="17669"/>
                    <a:pt x="2206" y="18822"/>
                  </a:cubicBezTo>
                  <a:cubicBezTo>
                    <a:pt x="2206" y="18822"/>
                    <a:pt x="1228" y="20251"/>
                    <a:pt x="2932" y="21028"/>
                  </a:cubicBezTo>
                  <a:cubicBezTo>
                    <a:pt x="2932" y="21028"/>
                    <a:pt x="2381" y="23559"/>
                    <a:pt x="5263" y="24837"/>
                  </a:cubicBezTo>
                  <a:cubicBezTo>
                    <a:pt x="5263" y="24837"/>
                    <a:pt x="5965" y="26892"/>
                    <a:pt x="8045" y="26516"/>
                  </a:cubicBezTo>
                  <a:cubicBezTo>
                    <a:pt x="8045" y="26516"/>
                    <a:pt x="8572" y="27619"/>
                    <a:pt x="9925" y="26993"/>
                  </a:cubicBezTo>
                  <a:cubicBezTo>
                    <a:pt x="9925" y="26993"/>
                    <a:pt x="10627" y="26617"/>
                    <a:pt x="11354" y="26817"/>
                  </a:cubicBezTo>
                  <a:close/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1" name="Google Shape;2591;p42"/>
            <p:cNvSpPr/>
            <p:nvPr/>
          </p:nvSpPr>
          <p:spPr>
            <a:xfrm>
              <a:off x="5684206" y="2560980"/>
              <a:ext cx="131918" cy="114104"/>
            </a:xfrm>
            <a:custGeom>
              <a:rect b="b" l="l" r="r" t="t"/>
              <a:pathLst>
                <a:path extrusionOk="0" fill="none" h="3209" w="3710">
                  <a:moveTo>
                    <a:pt x="702" y="0"/>
                  </a:moveTo>
                  <a:cubicBezTo>
                    <a:pt x="702" y="0"/>
                    <a:pt x="1" y="3208"/>
                    <a:pt x="3710" y="3058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2" name="Google Shape;2592;p42"/>
            <p:cNvSpPr/>
            <p:nvPr/>
          </p:nvSpPr>
          <p:spPr>
            <a:xfrm>
              <a:off x="5738575" y="2724053"/>
              <a:ext cx="172916" cy="96290"/>
            </a:xfrm>
            <a:custGeom>
              <a:rect b="b" l="l" r="r" t="t"/>
              <a:pathLst>
                <a:path extrusionOk="0" fill="none" h="2708" w="4863">
                  <a:moveTo>
                    <a:pt x="4863" y="1"/>
                  </a:moveTo>
                  <a:cubicBezTo>
                    <a:pt x="4863" y="1"/>
                    <a:pt x="3409" y="2707"/>
                    <a:pt x="0" y="1955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3" name="Google Shape;2593;p42"/>
            <p:cNvSpPr/>
            <p:nvPr/>
          </p:nvSpPr>
          <p:spPr>
            <a:xfrm>
              <a:off x="5726094" y="2700868"/>
              <a:ext cx="124807" cy="82920"/>
            </a:xfrm>
            <a:custGeom>
              <a:rect b="b" l="l" r="r" t="t"/>
              <a:pathLst>
                <a:path extrusionOk="0" fill="none" h="2332" w="3510">
                  <a:moveTo>
                    <a:pt x="3359" y="2332"/>
                  </a:moveTo>
                  <a:cubicBezTo>
                    <a:pt x="3359" y="2332"/>
                    <a:pt x="3509" y="427"/>
                    <a:pt x="0" y="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4" name="Google Shape;2594;p42"/>
            <p:cNvSpPr/>
            <p:nvPr/>
          </p:nvSpPr>
          <p:spPr>
            <a:xfrm>
              <a:off x="5575467" y="2790014"/>
              <a:ext cx="107881" cy="80218"/>
            </a:xfrm>
            <a:custGeom>
              <a:rect b="b" l="l" r="r" t="t"/>
              <a:pathLst>
                <a:path extrusionOk="0" fill="none" h="2256" w="3034">
                  <a:moveTo>
                    <a:pt x="1" y="0"/>
                  </a:moveTo>
                  <a:cubicBezTo>
                    <a:pt x="1" y="0"/>
                    <a:pt x="1329" y="2256"/>
                    <a:pt x="3033" y="1654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5" name="Google Shape;2595;p42"/>
            <p:cNvSpPr/>
            <p:nvPr/>
          </p:nvSpPr>
          <p:spPr>
            <a:xfrm>
              <a:off x="5334841" y="2500353"/>
              <a:ext cx="360091" cy="265615"/>
            </a:xfrm>
            <a:custGeom>
              <a:rect b="b" l="l" r="r" t="t"/>
              <a:pathLst>
                <a:path extrusionOk="0" fill="none" h="7470" w="10127">
                  <a:moveTo>
                    <a:pt x="10126" y="6617"/>
                  </a:moveTo>
                  <a:cubicBezTo>
                    <a:pt x="8623" y="7470"/>
                    <a:pt x="7745" y="6442"/>
                    <a:pt x="7745" y="6442"/>
                  </a:cubicBezTo>
                  <a:lnTo>
                    <a:pt x="1" y="1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6" name="Google Shape;2596;p42"/>
            <p:cNvSpPr/>
            <p:nvPr/>
          </p:nvSpPr>
          <p:spPr>
            <a:xfrm>
              <a:off x="5772427" y="2811385"/>
              <a:ext cx="139065" cy="90067"/>
            </a:xfrm>
            <a:custGeom>
              <a:rect b="b" l="l" r="r" t="t"/>
              <a:pathLst>
                <a:path extrusionOk="0" fill="none" h="2533" w="3911">
                  <a:moveTo>
                    <a:pt x="3911" y="276"/>
                  </a:moveTo>
                  <a:cubicBezTo>
                    <a:pt x="3911" y="276"/>
                    <a:pt x="803" y="1"/>
                    <a:pt x="1" y="2532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7" name="Google Shape;2597;p42"/>
            <p:cNvSpPr/>
            <p:nvPr/>
          </p:nvSpPr>
          <p:spPr>
            <a:xfrm>
              <a:off x="5838389" y="2836347"/>
              <a:ext cx="41033" cy="97179"/>
            </a:xfrm>
            <a:custGeom>
              <a:rect b="b" l="l" r="r" t="t"/>
              <a:pathLst>
                <a:path extrusionOk="0" fill="none" h="2733" w="1154">
                  <a:moveTo>
                    <a:pt x="0" y="0"/>
                  </a:moveTo>
                  <a:cubicBezTo>
                    <a:pt x="0" y="0"/>
                    <a:pt x="1153" y="953"/>
                    <a:pt x="201" y="2732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8" name="Google Shape;2598;p42"/>
            <p:cNvSpPr/>
            <p:nvPr/>
          </p:nvSpPr>
          <p:spPr>
            <a:xfrm>
              <a:off x="5541615" y="2933493"/>
              <a:ext cx="156880" cy="56181"/>
            </a:xfrm>
            <a:custGeom>
              <a:rect b="b" l="l" r="r" t="t"/>
              <a:pathLst>
                <a:path extrusionOk="0" fill="none" h="1580" w="4412">
                  <a:moveTo>
                    <a:pt x="0" y="0"/>
                  </a:moveTo>
                  <a:cubicBezTo>
                    <a:pt x="0" y="0"/>
                    <a:pt x="727" y="652"/>
                    <a:pt x="1730" y="1053"/>
                  </a:cubicBezTo>
                  <a:cubicBezTo>
                    <a:pt x="2532" y="1379"/>
                    <a:pt x="3509" y="1579"/>
                    <a:pt x="4412" y="1178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9" name="Google Shape;2599;p42"/>
            <p:cNvSpPr/>
            <p:nvPr/>
          </p:nvSpPr>
          <p:spPr>
            <a:xfrm>
              <a:off x="5603096" y="2909420"/>
              <a:ext cx="63328" cy="61514"/>
            </a:xfrm>
            <a:custGeom>
              <a:rect b="b" l="l" r="r" t="t"/>
              <a:pathLst>
                <a:path extrusionOk="0" fill="none" h="1730" w="1781">
                  <a:moveTo>
                    <a:pt x="1780" y="1"/>
                  </a:moveTo>
                  <a:cubicBezTo>
                    <a:pt x="1780" y="1"/>
                    <a:pt x="251" y="527"/>
                    <a:pt x="1" y="1730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0" name="Google Shape;2600;p42"/>
            <p:cNvSpPr/>
            <p:nvPr/>
          </p:nvSpPr>
          <p:spPr>
            <a:xfrm>
              <a:off x="5816093" y="2496797"/>
              <a:ext cx="62439" cy="70439"/>
            </a:xfrm>
            <a:custGeom>
              <a:rect b="b" l="l" r="r" t="t"/>
              <a:pathLst>
                <a:path extrusionOk="0" fill="none" h="1981" w="1756">
                  <a:moveTo>
                    <a:pt x="1580" y="1"/>
                  </a:moveTo>
                  <a:cubicBezTo>
                    <a:pt x="1580" y="1"/>
                    <a:pt x="1755" y="1705"/>
                    <a:pt x="1" y="198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1" name="Google Shape;2601;p42"/>
            <p:cNvSpPr/>
            <p:nvPr/>
          </p:nvSpPr>
          <p:spPr>
            <a:xfrm>
              <a:off x="5693131" y="2983382"/>
              <a:ext cx="92698" cy="109659"/>
            </a:xfrm>
            <a:custGeom>
              <a:rect b="b" l="l" r="r" t="t"/>
              <a:pathLst>
                <a:path extrusionOk="0" fill="none" h="3084" w="2607">
                  <a:moveTo>
                    <a:pt x="2607" y="1"/>
                  </a:moveTo>
                  <a:cubicBezTo>
                    <a:pt x="2607" y="1"/>
                    <a:pt x="0" y="1104"/>
                    <a:pt x="401" y="3084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2" name="Google Shape;2602;p42"/>
            <p:cNvSpPr/>
            <p:nvPr/>
          </p:nvSpPr>
          <p:spPr>
            <a:xfrm>
              <a:off x="5816093" y="3084974"/>
              <a:ext cx="95401" cy="68662"/>
            </a:xfrm>
            <a:custGeom>
              <a:rect b="b" l="l" r="r" t="t"/>
              <a:pathLst>
                <a:path extrusionOk="0" fill="none" h="1931" w="2683">
                  <a:moveTo>
                    <a:pt x="2683" y="1"/>
                  </a:moveTo>
                  <a:cubicBezTo>
                    <a:pt x="2683" y="1"/>
                    <a:pt x="1956" y="1881"/>
                    <a:pt x="1" y="193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3" name="Google Shape;2603;p42"/>
            <p:cNvSpPr/>
            <p:nvPr/>
          </p:nvSpPr>
          <p:spPr>
            <a:xfrm>
              <a:off x="5612022" y="3153602"/>
              <a:ext cx="114104" cy="65995"/>
            </a:xfrm>
            <a:custGeom>
              <a:rect b="b" l="l" r="r" t="t"/>
              <a:pathLst>
                <a:path extrusionOk="0" fill="none" h="1856" w="3209">
                  <a:moveTo>
                    <a:pt x="0" y="1555"/>
                  </a:moveTo>
                  <a:cubicBezTo>
                    <a:pt x="0" y="1555"/>
                    <a:pt x="2331" y="1855"/>
                    <a:pt x="3208" y="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4" name="Google Shape;2604;p42"/>
            <p:cNvSpPr/>
            <p:nvPr/>
          </p:nvSpPr>
          <p:spPr>
            <a:xfrm>
              <a:off x="5694909" y="3233823"/>
              <a:ext cx="137252" cy="110548"/>
            </a:xfrm>
            <a:custGeom>
              <a:rect b="b" l="l" r="r" t="t"/>
              <a:pathLst>
                <a:path extrusionOk="0" fill="none" h="3109" w="3860">
                  <a:moveTo>
                    <a:pt x="0" y="3108"/>
                  </a:moveTo>
                  <a:cubicBezTo>
                    <a:pt x="0" y="3108"/>
                    <a:pt x="2582" y="2933"/>
                    <a:pt x="3860" y="0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5" name="Google Shape;2605;p42"/>
            <p:cNvSpPr/>
            <p:nvPr/>
          </p:nvSpPr>
          <p:spPr>
            <a:xfrm>
              <a:off x="5724316" y="3208860"/>
              <a:ext cx="37442" cy="110548"/>
            </a:xfrm>
            <a:custGeom>
              <a:rect b="b" l="l" r="r" t="t"/>
              <a:pathLst>
                <a:path extrusionOk="0" fill="none" h="3109" w="1053">
                  <a:moveTo>
                    <a:pt x="602" y="1"/>
                  </a:moveTo>
                  <a:cubicBezTo>
                    <a:pt x="602" y="1"/>
                    <a:pt x="0" y="2256"/>
                    <a:pt x="1053" y="3109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6" name="Google Shape;2606;p42"/>
            <p:cNvSpPr/>
            <p:nvPr/>
          </p:nvSpPr>
          <p:spPr>
            <a:xfrm>
              <a:off x="5824130" y="3298006"/>
              <a:ext cx="87365" cy="68626"/>
            </a:xfrm>
            <a:custGeom>
              <a:rect b="b" l="l" r="r" t="t"/>
              <a:pathLst>
                <a:path extrusionOk="0" fill="none" h="1930" w="2457">
                  <a:moveTo>
                    <a:pt x="2457" y="0"/>
                  </a:moveTo>
                  <a:cubicBezTo>
                    <a:pt x="2457" y="0"/>
                    <a:pt x="0" y="251"/>
                    <a:pt x="25" y="1930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7" name="Google Shape;2607;p42"/>
            <p:cNvSpPr/>
            <p:nvPr/>
          </p:nvSpPr>
          <p:spPr>
            <a:xfrm>
              <a:off x="5948016" y="2461167"/>
              <a:ext cx="403720" cy="982098"/>
            </a:xfrm>
            <a:custGeom>
              <a:rect b="b" l="l" r="r" t="t"/>
              <a:pathLst>
                <a:path extrusionOk="0" fill="none" h="27620" w="11354">
                  <a:moveTo>
                    <a:pt x="0" y="3910"/>
                  </a:moveTo>
                  <a:cubicBezTo>
                    <a:pt x="0" y="2932"/>
                    <a:pt x="426" y="1479"/>
                    <a:pt x="1103" y="1003"/>
                  </a:cubicBezTo>
                  <a:cubicBezTo>
                    <a:pt x="2481" y="0"/>
                    <a:pt x="5338" y="326"/>
                    <a:pt x="5664" y="2807"/>
                  </a:cubicBezTo>
                  <a:cubicBezTo>
                    <a:pt x="5664" y="2807"/>
                    <a:pt x="5940" y="3484"/>
                    <a:pt x="7669" y="4687"/>
                  </a:cubicBezTo>
                  <a:cubicBezTo>
                    <a:pt x="9399" y="5865"/>
                    <a:pt x="8521" y="7519"/>
                    <a:pt x="8521" y="7519"/>
                  </a:cubicBezTo>
                  <a:cubicBezTo>
                    <a:pt x="8521" y="7519"/>
                    <a:pt x="9574" y="8521"/>
                    <a:pt x="9449" y="9248"/>
                  </a:cubicBezTo>
                  <a:cubicBezTo>
                    <a:pt x="9323" y="9975"/>
                    <a:pt x="11354" y="11228"/>
                    <a:pt x="9950" y="15213"/>
                  </a:cubicBezTo>
                  <a:cubicBezTo>
                    <a:pt x="9950" y="15213"/>
                    <a:pt x="11103" y="17669"/>
                    <a:pt x="9148" y="18822"/>
                  </a:cubicBezTo>
                  <a:cubicBezTo>
                    <a:pt x="9148" y="18822"/>
                    <a:pt x="10125" y="20251"/>
                    <a:pt x="8421" y="21028"/>
                  </a:cubicBezTo>
                  <a:cubicBezTo>
                    <a:pt x="8421" y="21028"/>
                    <a:pt x="8973" y="23559"/>
                    <a:pt x="6090" y="24837"/>
                  </a:cubicBezTo>
                  <a:cubicBezTo>
                    <a:pt x="6090" y="24837"/>
                    <a:pt x="5389" y="26892"/>
                    <a:pt x="3308" y="26516"/>
                  </a:cubicBezTo>
                  <a:cubicBezTo>
                    <a:pt x="3308" y="26516"/>
                    <a:pt x="2807" y="27619"/>
                    <a:pt x="1429" y="26993"/>
                  </a:cubicBezTo>
                  <a:cubicBezTo>
                    <a:pt x="1429" y="26993"/>
                    <a:pt x="727" y="26617"/>
                    <a:pt x="0" y="26817"/>
                  </a:cubicBezTo>
                  <a:close/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8" name="Google Shape;2608;p42"/>
            <p:cNvSpPr/>
            <p:nvPr/>
          </p:nvSpPr>
          <p:spPr>
            <a:xfrm>
              <a:off x="6043349" y="2560980"/>
              <a:ext cx="131954" cy="114104"/>
            </a:xfrm>
            <a:custGeom>
              <a:rect b="b" l="l" r="r" t="t"/>
              <a:pathLst>
                <a:path extrusionOk="0" fill="none" h="3209" w="3711">
                  <a:moveTo>
                    <a:pt x="3008" y="0"/>
                  </a:moveTo>
                  <a:cubicBezTo>
                    <a:pt x="3008" y="0"/>
                    <a:pt x="3710" y="3208"/>
                    <a:pt x="1" y="3058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9" name="Google Shape;2609;p42"/>
            <p:cNvSpPr/>
            <p:nvPr/>
          </p:nvSpPr>
          <p:spPr>
            <a:xfrm>
              <a:off x="5948016" y="2724053"/>
              <a:ext cx="173805" cy="96290"/>
            </a:xfrm>
            <a:custGeom>
              <a:rect b="b" l="l" r="r" t="t"/>
              <a:pathLst>
                <a:path extrusionOk="0" fill="none" h="2708" w="4888">
                  <a:moveTo>
                    <a:pt x="0" y="1"/>
                  </a:moveTo>
                  <a:cubicBezTo>
                    <a:pt x="0" y="1"/>
                    <a:pt x="1454" y="2707"/>
                    <a:pt x="4887" y="1955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0" name="Google Shape;2610;p42"/>
            <p:cNvSpPr/>
            <p:nvPr/>
          </p:nvSpPr>
          <p:spPr>
            <a:xfrm>
              <a:off x="6008608" y="2700868"/>
              <a:ext cx="124807" cy="82920"/>
            </a:xfrm>
            <a:custGeom>
              <a:rect b="b" l="l" r="r" t="t"/>
              <a:pathLst>
                <a:path extrusionOk="0" fill="none" h="2332" w="3510">
                  <a:moveTo>
                    <a:pt x="151" y="2332"/>
                  </a:moveTo>
                  <a:cubicBezTo>
                    <a:pt x="151" y="2332"/>
                    <a:pt x="0" y="427"/>
                    <a:pt x="3509" y="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1" name="Google Shape;2611;p42"/>
            <p:cNvSpPr/>
            <p:nvPr/>
          </p:nvSpPr>
          <p:spPr>
            <a:xfrm>
              <a:off x="6176161" y="2790014"/>
              <a:ext cx="107846" cy="80218"/>
            </a:xfrm>
            <a:custGeom>
              <a:rect b="b" l="l" r="r" t="t"/>
              <a:pathLst>
                <a:path extrusionOk="0" fill="none" h="2256" w="3033">
                  <a:moveTo>
                    <a:pt x="3033" y="0"/>
                  </a:moveTo>
                  <a:cubicBezTo>
                    <a:pt x="3033" y="0"/>
                    <a:pt x="1704" y="2256"/>
                    <a:pt x="0" y="1654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2" name="Google Shape;2612;p42"/>
            <p:cNvSpPr/>
            <p:nvPr/>
          </p:nvSpPr>
          <p:spPr>
            <a:xfrm>
              <a:off x="6164569" y="2729386"/>
              <a:ext cx="84698" cy="36589"/>
            </a:xfrm>
            <a:custGeom>
              <a:rect b="b" l="l" r="r" t="t"/>
              <a:pathLst>
                <a:path extrusionOk="0" fill="none" h="1029" w="2382">
                  <a:moveTo>
                    <a:pt x="2381" y="1"/>
                  </a:moveTo>
                  <a:cubicBezTo>
                    <a:pt x="2381" y="1"/>
                    <a:pt x="1504" y="1029"/>
                    <a:pt x="0" y="176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3" name="Google Shape;2613;p42"/>
            <p:cNvSpPr/>
            <p:nvPr/>
          </p:nvSpPr>
          <p:spPr>
            <a:xfrm>
              <a:off x="5948016" y="2811385"/>
              <a:ext cx="139030" cy="90067"/>
            </a:xfrm>
            <a:custGeom>
              <a:rect b="b" l="l" r="r" t="t"/>
              <a:pathLst>
                <a:path extrusionOk="0" fill="none" h="2533" w="3910">
                  <a:moveTo>
                    <a:pt x="0" y="276"/>
                  </a:moveTo>
                  <a:cubicBezTo>
                    <a:pt x="0" y="276"/>
                    <a:pt x="3108" y="1"/>
                    <a:pt x="3910" y="2532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4" name="Google Shape;2614;p42"/>
            <p:cNvSpPr/>
            <p:nvPr/>
          </p:nvSpPr>
          <p:spPr>
            <a:xfrm>
              <a:off x="5980090" y="2836347"/>
              <a:ext cx="41033" cy="97179"/>
            </a:xfrm>
            <a:custGeom>
              <a:rect b="b" l="l" r="r" t="t"/>
              <a:pathLst>
                <a:path extrusionOk="0" fill="none" h="2733" w="1154">
                  <a:moveTo>
                    <a:pt x="1153" y="0"/>
                  </a:moveTo>
                  <a:cubicBezTo>
                    <a:pt x="1153" y="0"/>
                    <a:pt x="0" y="953"/>
                    <a:pt x="953" y="2732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5" name="Google Shape;2615;p42"/>
            <p:cNvSpPr/>
            <p:nvPr/>
          </p:nvSpPr>
          <p:spPr>
            <a:xfrm>
              <a:off x="6161013" y="2933493"/>
              <a:ext cx="156880" cy="56181"/>
            </a:xfrm>
            <a:custGeom>
              <a:rect b="b" l="l" r="r" t="t"/>
              <a:pathLst>
                <a:path extrusionOk="0" fill="none" h="1580" w="4412">
                  <a:moveTo>
                    <a:pt x="4411" y="0"/>
                  </a:moveTo>
                  <a:cubicBezTo>
                    <a:pt x="4411" y="0"/>
                    <a:pt x="3684" y="652"/>
                    <a:pt x="2682" y="1053"/>
                  </a:cubicBezTo>
                  <a:cubicBezTo>
                    <a:pt x="1880" y="1379"/>
                    <a:pt x="902" y="1579"/>
                    <a:pt x="0" y="1178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6" name="Google Shape;2616;p42"/>
            <p:cNvSpPr/>
            <p:nvPr/>
          </p:nvSpPr>
          <p:spPr>
            <a:xfrm>
              <a:off x="6193087" y="2909420"/>
              <a:ext cx="63292" cy="61514"/>
            </a:xfrm>
            <a:custGeom>
              <a:rect b="b" l="l" r="r" t="t"/>
              <a:pathLst>
                <a:path extrusionOk="0" fill="none" h="1730" w="1780">
                  <a:moveTo>
                    <a:pt x="0" y="1"/>
                  </a:moveTo>
                  <a:cubicBezTo>
                    <a:pt x="0" y="1"/>
                    <a:pt x="1529" y="527"/>
                    <a:pt x="1780" y="1730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7" name="Google Shape;2617;p42"/>
            <p:cNvSpPr/>
            <p:nvPr/>
          </p:nvSpPr>
          <p:spPr>
            <a:xfrm>
              <a:off x="5980979" y="2496797"/>
              <a:ext cx="62403" cy="70439"/>
            </a:xfrm>
            <a:custGeom>
              <a:rect b="b" l="l" r="r" t="t"/>
              <a:pathLst>
                <a:path extrusionOk="0" fill="none" h="1981" w="1755">
                  <a:moveTo>
                    <a:pt x="176" y="1"/>
                  </a:moveTo>
                  <a:cubicBezTo>
                    <a:pt x="176" y="1"/>
                    <a:pt x="0" y="1705"/>
                    <a:pt x="1755" y="198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8" name="Google Shape;2618;p42"/>
            <p:cNvSpPr/>
            <p:nvPr/>
          </p:nvSpPr>
          <p:spPr>
            <a:xfrm>
              <a:off x="6027312" y="3055567"/>
              <a:ext cx="278984" cy="85587"/>
            </a:xfrm>
            <a:custGeom>
              <a:rect b="b" l="l" r="r" t="t"/>
              <a:pathLst>
                <a:path extrusionOk="0" fill="none" h="2407" w="7846">
                  <a:moveTo>
                    <a:pt x="7845" y="1"/>
                  </a:moveTo>
                  <a:cubicBezTo>
                    <a:pt x="7845" y="1"/>
                    <a:pt x="4061" y="2407"/>
                    <a:pt x="1" y="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9" name="Google Shape;2619;p42"/>
            <p:cNvSpPr/>
            <p:nvPr/>
          </p:nvSpPr>
          <p:spPr>
            <a:xfrm>
              <a:off x="6073645" y="2983382"/>
              <a:ext cx="92734" cy="109659"/>
            </a:xfrm>
            <a:custGeom>
              <a:rect b="b" l="l" r="r" t="t"/>
              <a:pathLst>
                <a:path extrusionOk="0" fill="none" h="3084" w="2608">
                  <a:moveTo>
                    <a:pt x="1" y="1"/>
                  </a:moveTo>
                  <a:cubicBezTo>
                    <a:pt x="1" y="1"/>
                    <a:pt x="2608" y="1104"/>
                    <a:pt x="2207" y="3084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0" name="Google Shape;2620;p42"/>
            <p:cNvSpPr/>
            <p:nvPr/>
          </p:nvSpPr>
          <p:spPr>
            <a:xfrm>
              <a:off x="5948016" y="3084974"/>
              <a:ext cx="95365" cy="68662"/>
            </a:xfrm>
            <a:custGeom>
              <a:rect b="b" l="l" r="r" t="t"/>
              <a:pathLst>
                <a:path extrusionOk="0" fill="none" h="1931" w="2682">
                  <a:moveTo>
                    <a:pt x="0" y="1"/>
                  </a:moveTo>
                  <a:cubicBezTo>
                    <a:pt x="0" y="1"/>
                    <a:pt x="727" y="1881"/>
                    <a:pt x="2682" y="193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1" name="Google Shape;2621;p42"/>
            <p:cNvSpPr/>
            <p:nvPr/>
          </p:nvSpPr>
          <p:spPr>
            <a:xfrm>
              <a:off x="6133384" y="3153602"/>
              <a:ext cx="114104" cy="65995"/>
            </a:xfrm>
            <a:custGeom>
              <a:rect b="b" l="l" r="r" t="t"/>
              <a:pathLst>
                <a:path extrusionOk="0" fill="none" h="1856" w="3209">
                  <a:moveTo>
                    <a:pt x="3208" y="1555"/>
                  </a:moveTo>
                  <a:cubicBezTo>
                    <a:pt x="3208" y="1555"/>
                    <a:pt x="877" y="1855"/>
                    <a:pt x="0" y="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2" name="Google Shape;2622;p42"/>
            <p:cNvSpPr/>
            <p:nvPr/>
          </p:nvSpPr>
          <p:spPr>
            <a:xfrm>
              <a:off x="6027312" y="3233823"/>
              <a:ext cx="137288" cy="110548"/>
            </a:xfrm>
            <a:custGeom>
              <a:rect b="b" l="l" r="r" t="t"/>
              <a:pathLst>
                <a:path extrusionOk="0" fill="none" h="3109" w="3861">
                  <a:moveTo>
                    <a:pt x="3860" y="3108"/>
                  </a:moveTo>
                  <a:cubicBezTo>
                    <a:pt x="3860" y="3108"/>
                    <a:pt x="1279" y="2933"/>
                    <a:pt x="1" y="0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3" name="Google Shape;2623;p42"/>
            <p:cNvSpPr/>
            <p:nvPr/>
          </p:nvSpPr>
          <p:spPr>
            <a:xfrm>
              <a:off x="6097718" y="3208860"/>
              <a:ext cx="37478" cy="110548"/>
            </a:xfrm>
            <a:custGeom>
              <a:rect b="b" l="l" r="r" t="t"/>
              <a:pathLst>
                <a:path extrusionOk="0" fill="none" h="3109" w="1054">
                  <a:moveTo>
                    <a:pt x="452" y="1"/>
                  </a:moveTo>
                  <a:cubicBezTo>
                    <a:pt x="452" y="1"/>
                    <a:pt x="1053" y="2256"/>
                    <a:pt x="1" y="3109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4" name="Google Shape;2624;p42"/>
            <p:cNvSpPr/>
            <p:nvPr/>
          </p:nvSpPr>
          <p:spPr>
            <a:xfrm>
              <a:off x="5948016" y="3298006"/>
              <a:ext cx="87365" cy="68626"/>
            </a:xfrm>
            <a:custGeom>
              <a:rect b="b" l="l" r="r" t="t"/>
              <a:pathLst>
                <a:path extrusionOk="0" fill="none" h="1930" w="2457">
                  <a:moveTo>
                    <a:pt x="0" y="0"/>
                  </a:moveTo>
                  <a:cubicBezTo>
                    <a:pt x="0" y="0"/>
                    <a:pt x="2456" y="251"/>
                    <a:pt x="2431" y="1930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625" name="Google Shape;2625;p42"/>
            <p:cNvGrpSpPr/>
            <p:nvPr/>
          </p:nvGrpSpPr>
          <p:grpSpPr>
            <a:xfrm>
              <a:off x="5676170" y="2647424"/>
              <a:ext cx="507137" cy="586433"/>
              <a:chOff x="5676170" y="2647424"/>
              <a:chExt cx="507137" cy="586433"/>
            </a:xfrm>
          </p:grpSpPr>
          <p:sp>
            <p:nvSpPr>
              <p:cNvPr id="2626" name="Google Shape;2626;p42"/>
              <p:cNvSpPr/>
              <p:nvPr/>
            </p:nvSpPr>
            <p:spPr>
              <a:xfrm>
                <a:off x="5793833" y="2647424"/>
                <a:ext cx="44589" cy="44589"/>
              </a:xfrm>
              <a:custGeom>
                <a:rect b="b" l="l" r="r" t="t"/>
                <a:pathLst>
                  <a:path extrusionOk="0" h="1254" w="1254">
                    <a:moveTo>
                      <a:pt x="627" y="0"/>
                    </a:moveTo>
                    <a:cubicBezTo>
                      <a:pt x="276" y="0"/>
                      <a:pt x="0" y="276"/>
                      <a:pt x="0" y="627"/>
                    </a:cubicBezTo>
                    <a:cubicBezTo>
                      <a:pt x="0" y="978"/>
                      <a:pt x="276" y="1253"/>
                      <a:pt x="627" y="1253"/>
                    </a:cubicBezTo>
                    <a:cubicBezTo>
                      <a:pt x="978" y="1253"/>
                      <a:pt x="1253" y="978"/>
                      <a:pt x="1253" y="627"/>
                    </a:cubicBezTo>
                    <a:cubicBezTo>
                      <a:pt x="1253" y="276"/>
                      <a:pt x="978" y="0"/>
                      <a:pt x="6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7" name="Google Shape;2627;p42"/>
              <p:cNvSpPr/>
              <p:nvPr/>
            </p:nvSpPr>
            <p:spPr>
              <a:xfrm>
                <a:off x="6021089" y="2647424"/>
                <a:ext cx="45478" cy="44589"/>
              </a:xfrm>
              <a:custGeom>
                <a:rect b="b" l="l" r="r" t="t"/>
                <a:pathLst>
                  <a:path extrusionOk="0" h="1254" w="1279">
                    <a:moveTo>
                      <a:pt x="627" y="0"/>
                    </a:moveTo>
                    <a:cubicBezTo>
                      <a:pt x="276" y="0"/>
                      <a:pt x="0" y="276"/>
                      <a:pt x="0" y="627"/>
                    </a:cubicBezTo>
                    <a:cubicBezTo>
                      <a:pt x="0" y="978"/>
                      <a:pt x="276" y="1253"/>
                      <a:pt x="627" y="1253"/>
                    </a:cubicBezTo>
                    <a:cubicBezTo>
                      <a:pt x="978" y="1253"/>
                      <a:pt x="1278" y="978"/>
                      <a:pt x="1278" y="627"/>
                    </a:cubicBezTo>
                    <a:cubicBezTo>
                      <a:pt x="1278" y="276"/>
                      <a:pt x="978" y="0"/>
                      <a:pt x="6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8" name="Google Shape;2628;p42"/>
              <p:cNvSpPr/>
              <p:nvPr/>
            </p:nvSpPr>
            <p:spPr>
              <a:xfrm>
                <a:off x="5719871" y="2771275"/>
                <a:ext cx="45478" cy="44625"/>
              </a:xfrm>
              <a:custGeom>
                <a:rect b="b" l="l" r="r" t="t"/>
                <a:pathLst>
                  <a:path extrusionOk="0" h="1255" w="1279">
                    <a:moveTo>
                      <a:pt x="627" y="1"/>
                    </a:moveTo>
                    <a:cubicBezTo>
                      <a:pt x="276" y="1"/>
                      <a:pt x="0" y="277"/>
                      <a:pt x="0" y="627"/>
                    </a:cubicBezTo>
                    <a:cubicBezTo>
                      <a:pt x="0" y="978"/>
                      <a:pt x="276" y="1254"/>
                      <a:pt x="627" y="1254"/>
                    </a:cubicBezTo>
                    <a:cubicBezTo>
                      <a:pt x="977" y="1254"/>
                      <a:pt x="1278" y="978"/>
                      <a:pt x="1278" y="627"/>
                    </a:cubicBezTo>
                    <a:cubicBezTo>
                      <a:pt x="1278" y="277"/>
                      <a:pt x="977" y="1"/>
                      <a:pt x="62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9" name="Google Shape;2629;p42"/>
              <p:cNvSpPr/>
              <p:nvPr/>
            </p:nvSpPr>
            <p:spPr>
              <a:xfrm>
                <a:off x="5676170" y="2948642"/>
                <a:ext cx="44625" cy="44589"/>
              </a:xfrm>
              <a:custGeom>
                <a:rect b="b" l="l" r="r" t="t"/>
                <a:pathLst>
                  <a:path extrusionOk="0" h="1254" w="1255">
                    <a:moveTo>
                      <a:pt x="628" y="0"/>
                    </a:moveTo>
                    <a:cubicBezTo>
                      <a:pt x="277" y="0"/>
                      <a:pt x="1" y="276"/>
                      <a:pt x="1" y="627"/>
                    </a:cubicBezTo>
                    <a:cubicBezTo>
                      <a:pt x="1" y="978"/>
                      <a:pt x="277" y="1254"/>
                      <a:pt x="628" y="1254"/>
                    </a:cubicBezTo>
                    <a:cubicBezTo>
                      <a:pt x="978" y="1254"/>
                      <a:pt x="1254" y="978"/>
                      <a:pt x="1254" y="627"/>
                    </a:cubicBezTo>
                    <a:cubicBezTo>
                      <a:pt x="1254" y="276"/>
                      <a:pt x="978" y="0"/>
                      <a:pt x="62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0" name="Google Shape;2630;p42"/>
              <p:cNvSpPr/>
              <p:nvPr/>
            </p:nvSpPr>
            <p:spPr>
              <a:xfrm>
                <a:off x="5796500" y="3126862"/>
                <a:ext cx="45478" cy="45514"/>
              </a:xfrm>
              <a:custGeom>
                <a:rect b="b" l="l" r="r" t="t"/>
                <a:pathLst>
                  <a:path extrusionOk="0" h="1280" w="1279">
                    <a:moveTo>
                      <a:pt x="652" y="1"/>
                    </a:moveTo>
                    <a:cubicBezTo>
                      <a:pt x="301" y="1"/>
                      <a:pt x="0" y="277"/>
                      <a:pt x="0" y="628"/>
                    </a:cubicBezTo>
                    <a:cubicBezTo>
                      <a:pt x="0" y="978"/>
                      <a:pt x="301" y="1279"/>
                      <a:pt x="652" y="1279"/>
                    </a:cubicBezTo>
                    <a:cubicBezTo>
                      <a:pt x="1003" y="1279"/>
                      <a:pt x="1279" y="978"/>
                      <a:pt x="1279" y="628"/>
                    </a:cubicBezTo>
                    <a:cubicBezTo>
                      <a:pt x="1279" y="277"/>
                      <a:pt x="1003" y="1"/>
                      <a:pt x="65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1" name="Google Shape;2631;p42"/>
              <p:cNvSpPr/>
              <p:nvPr/>
            </p:nvSpPr>
            <p:spPr>
              <a:xfrm>
                <a:off x="5723427" y="3188378"/>
                <a:ext cx="44589" cy="45478"/>
              </a:xfrm>
              <a:custGeom>
                <a:rect b="b" l="l" r="r" t="t"/>
                <a:pathLst>
                  <a:path extrusionOk="0" h="1279" w="1254">
                    <a:moveTo>
                      <a:pt x="627" y="0"/>
                    </a:moveTo>
                    <a:cubicBezTo>
                      <a:pt x="276" y="0"/>
                      <a:pt x="0" y="301"/>
                      <a:pt x="0" y="652"/>
                    </a:cubicBezTo>
                    <a:cubicBezTo>
                      <a:pt x="0" y="1003"/>
                      <a:pt x="276" y="1278"/>
                      <a:pt x="627" y="1278"/>
                    </a:cubicBezTo>
                    <a:cubicBezTo>
                      <a:pt x="978" y="1278"/>
                      <a:pt x="1253" y="1003"/>
                      <a:pt x="1253" y="652"/>
                    </a:cubicBezTo>
                    <a:cubicBezTo>
                      <a:pt x="1253" y="301"/>
                      <a:pt x="978" y="0"/>
                      <a:pt x="6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2" name="Google Shape;2632;p42"/>
              <p:cNvSpPr/>
              <p:nvPr/>
            </p:nvSpPr>
            <p:spPr>
              <a:xfrm>
                <a:off x="6095051" y="2771275"/>
                <a:ext cx="44589" cy="44625"/>
              </a:xfrm>
              <a:custGeom>
                <a:rect b="b" l="l" r="r" t="t"/>
                <a:pathLst>
                  <a:path extrusionOk="0" h="1255" w="1254">
                    <a:moveTo>
                      <a:pt x="627" y="1"/>
                    </a:moveTo>
                    <a:cubicBezTo>
                      <a:pt x="276" y="1"/>
                      <a:pt x="0" y="277"/>
                      <a:pt x="0" y="627"/>
                    </a:cubicBezTo>
                    <a:cubicBezTo>
                      <a:pt x="0" y="978"/>
                      <a:pt x="276" y="1254"/>
                      <a:pt x="627" y="1254"/>
                    </a:cubicBezTo>
                    <a:cubicBezTo>
                      <a:pt x="978" y="1254"/>
                      <a:pt x="1254" y="978"/>
                      <a:pt x="1254" y="627"/>
                    </a:cubicBezTo>
                    <a:cubicBezTo>
                      <a:pt x="1254" y="277"/>
                      <a:pt x="978" y="1"/>
                      <a:pt x="62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3" name="Google Shape;2633;p42"/>
              <p:cNvSpPr/>
              <p:nvPr/>
            </p:nvSpPr>
            <p:spPr>
              <a:xfrm>
                <a:off x="6138718" y="2948642"/>
                <a:ext cx="44589" cy="44589"/>
              </a:xfrm>
              <a:custGeom>
                <a:rect b="b" l="l" r="r" t="t"/>
                <a:pathLst>
                  <a:path extrusionOk="0" h="1254" w="1254">
                    <a:moveTo>
                      <a:pt x="627" y="0"/>
                    </a:moveTo>
                    <a:cubicBezTo>
                      <a:pt x="276" y="0"/>
                      <a:pt x="1" y="276"/>
                      <a:pt x="1" y="627"/>
                    </a:cubicBezTo>
                    <a:cubicBezTo>
                      <a:pt x="1" y="978"/>
                      <a:pt x="276" y="1254"/>
                      <a:pt x="627" y="1254"/>
                    </a:cubicBezTo>
                    <a:cubicBezTo>
                      <a:pt x="978" y="1254"/>
                      <a:pt x="1254" y="978"/>
                      <a:pt x="1254" y="627"/>
                    </a:cubicBezTo>
                    <a:cubicBezTo>
                      <a:pt x="1254" y="276"/>
                      <a:pt x="978" y="0"/>
                      <a:pt x="6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4" name="Google Shape;2634;p42"/>
              <p:cNvSpPr/>
              <p:nvPr/>
            </p:nvSpPr>
            <p:spPr>
              <a:xfrm>
                <a:off x="6017533" y="3126862"/>
                <a:ext cx="45478" cy="45514"/>
              </a:xfrm>
              <a:custGeom>
                <a:rect b="b" l="l" r="r" t="t"/>
                <a:pathLst>
                  <a:path extrusionOk="0" h="1280" w="1279">
                    <a:moveTo>
                      <a:pt x="627" y="1"/>
                    </a:moveTo>
                    <a:cubicBezTo>
                      <a:pt x="276" y="1"/>
                      <a:pt x="0" y="277"/>
                      <a:pt x="0" y="628"/>
                    </a:cubicBezTo>
                    <a:cubicBezTo>
                      <a:pt x="0" y="978"/>
                      <a:pt x="276" y="1279"/>
                      <a:pt x="627" y="1279"/>
                    </a:cubicBezTo>
                    <a:cubicBezTo>
                      <a:pt x="977" y="1279"/>
                      <a:pt x="1278" y="978"/>
                      <a:pt x="1278" y="628"/>
                    </a:cubicBezTo>
                    <a:cubicBezTo>
                      <a:pt x="1278" y="277"/>
                      <a:pt x="977" y="1"/>
                      <a:pt x="62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5" name="Google Shape;2635;p42"/>
              <p:cNvSpPr/>
              <p:nvPr/>
            </p:nvSpPr>
            <p:spPr>
              <a:xfrm>
                <a:off x="6091496" y="3188378"/>
                <a:ext cx="44589" cy="45478"/>
              </a:xfrm>
              <a:custGeom>
                <a:rect b="b" l="l" r="r" t="t"/>
                <a:pathLst>
                  <a:path extrusionOk="0" h="1279" w="1254">
                    <a:moveTo>
                      <a:pt x="627" y="0"/>
                    </a:moveTo>
                    <a:cubicBezTo>
                      <a:pt x="276" y="0"/>
                      <a:pt x="0" y="301"/>
                      <a:pt x="0" y="652"/>
                    </a:cubicBezTo>
                    <a:cubicBezTo>
                      <a:pt x="0" y="1003"/>
                      <a:pt x="276" y="1278"/>
                      <a:pt x="627" y="1278"/>
                    </a:cubicBezTo>
                    <a:cubicBezTo>
                      <a:pt x="978" y="1278"/>
                      <a:pt x="1253" y="1003"/>
                      <a:pt x="1253" y="652"/>
                    </a:cubicBezTo>
                    <a:cubicBezTo>
                      <a:pt x="1253" y="301"/>
                      <a:pt x="978" y="0"/>
                      <a:pt x="62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6" name="Google Shape;2636;p42"/>
            <p:cNvGrpSpPr/>
            <p:nvPr/>
          </p:nvGrpSpPr>
          <p:grpSpPr>
            <a:xfrm>
              <a:off x="4682481" y="1820363"/>
              <a:ext cx="329798" cy="853821"/>
              <a:chOff x="4682481" y="1820363"/>
              <a:chExt cx="329798" cy="853821"/>
            </a:xfrm>
          </p:grpSpPr>
          <p:sp>
            <p:nvSpPr>
              <p:cNvPr id="2637" name="Google Shape;2637;p42"/>
              <p:cNvSpPr/>
              <p:nvPr/>
            </p:nvSpPr>
            <p:spPr>
              <a:xfrm>
                <a:off x="4833108" y="2185765"/>
                <a:ext cx="90032" cy="90956"/>
              </a:xfrm>
              <a:custGeom>
                <a:rect b="b" l="l" r="r" t="t"/>
                <a:pathLst>
                  <a:path extrusionOk="0" h="2558" w="2532">
                    <a:moveTo>
                      <a:pt x="1279" y="1"/>
                    </a:moveTo>
                    <a:cubicBezTo>
                      <a:pt x="577" y="1"/>
                      <a:pt x="1" y="577"/>
                      <a:pt x="1" y="1279"/>
                    </a:cubicBezTo>
                    <a:cubicBezTo>
                      <a:pt x="1" y="1981"/>
                      <a:pt x="577" y="2557"/>
                      <a:pt x="1279" y="2557"/>
                    </a:cubicBezTo>
                    <a:cubicBezTo>
                      <a:pt x="1981" y="2557"/>
                      <a:pt x="2532" y="1981"/>
                      <a:pt x="2532" y="1279"/>
                    </a:cubicBezTo>
                    <a:cubicBezTo>
                      <a:pt x="2532" y="577"/>
                      <a:pt x="1981" y="1"/>
                      <a:pt x="127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8" name="Google Shape;2638;p42"/>
              <p:cNvSpPr/>
              <p:nvPr/>
            </p:nvSpPr>
            <p:spPr>
              <a:xfrm>
                <a:off x="4833108" y="2185765"/>
                <a:ext cx="90032" cy="90956"/>
              </a:xfrm>
              <a:custGeom>
                <a:rect b="b" l="l" r="r" t="t"/>
                <a:pathLst>
                  <a:path extrusionOk="0" fill="none" h="2558" w="2532">
                    <a:moveTo>
                      <a:pt x="2532" y="1279"/>
                    </a:moveTo>
                    <a:cubicBezTo>
                      <a:pt x="2532" y="1981"/>
                      <a:pt x="1981" y="2557"/>
                      <a:pt x="1279" y="2557"/>
                    </a:cubicBezTo>
                    <a:cubicBezTo>
                      <a:pt x="577" y="2557"/>
                      <a:pt x="1" y="1981"/>
                      <a:pt x="1" y="1279"/>
                    </a:cubicBezTo>
                    <a:cubicBezTo>
                      <a:pt x="1" y="577"/>
                      <a:pt x="577" y="1"/>
                      <a:pt x="1279" y="1"/>
                    </a:cubicBezTo>
                    <a:cubicBezTo>
                      <a:pt x="1981" y="1"/>
                      <a:pt x="2532" y="577"/>
                      <a:pt x="2532" y="1279"/>
                    </a:cubicBezTo>
                    <a:close/>
                  </a:path>
                </a:pathLst>
              </a:custGeom>
              <a:noFill/>
              <a:ln cap="flat" cmpd="sng" w="9400">
                <a:solidFill>
                  <a:srgbClr val="606060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39" name="Google Shape;2639;p42"/>
              <p:cNvSpPr/>
              <p:nvPr/>
            </p:nvSpPr>
            <p:spPr>
              <a:xfrm>
                <a:off x="4743998" y="2244579"/>
                <a:ext cx="268281" cy="429606"/>
              </a:xfrm>
              <a:custGeom>
                <a:rect b="b" l="l" r="r" t="t"/>
                <a:pathLst>
                  <a:path extrusionOk="0" h="12082" w="7545">
                    <a:moveTo>
                      <a:pt x="1880" y="1"/>
                    </a:moveTo>
                    <a:lnTo>
                      <a:pt x="777" y="7119"/>
                    </a:lnTo>
                    <a:lnTo>
                      <a:pt x="401" y="9550"/>
                    </a:lnTo>
                    <a:lnTo>
                      <a:pt x="0" y="12081"/>
                    </a:lnTo>
                    <a:lnTo>
                      <a:pt x="7544" y="12081"/>
                    </a:lnTo>
                    <a:lnTo>
                      <a:pt x="7168" y="9550"/>
                    </a:lnTo>
                    <a:lnTo>
                      <a:pt x="6792" y="7119"/>
                    </a:lnTo>
                    <a:lnTo>
                      <a:pt x="569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0" name="Google Shape;2640;p42"/>
              <p:cNvSpPr/>
              <p:nvPr/>
            </p:nvSpPr>
            <p:spPr>
              <a:xfrm>
                <a:off x="4743998" y="2244579"/>
                <a:ext cx="268281" cy="429606"/>
              </a:xfrm>
              <a:custGeom>
                <a:rect b="b" l="l" r="r" t="t"/>
                <a:pathLst>
                  <a:path extrusionOk="0" fill="none" h="12082" w="7545">
                    <a:moveTo>
                      <a:pt x="7544" y="12081"/>
                    </a:moveTo>
                    <a:lnTo>
                      <a:pt x="0" y="12081"/>
                    </a:lnTo>
                    <a:lnTo>
                      <a:pt x="401" y="9550"/>
                    </a:lnTo>
                    <a:lnTo>
                      <a:pt x="777" y="7119"/>
                    </a:lnTo>
                    <a:lnTo>
                      <a:pt x="1880" y="1"/>
                    </a:lnTo>
                    <a:lnTo>
                      <a:pt x="5690" y="1"/>
                    </a:lnTo>
                    <a:lnTo>
                      <a:pt x="6792" y="7119"/>
                    </a:lnTo>
                    <a:lnTo>
                      <a:pt x="7168" y="9550"/>
                    </a:lnTo>
                    <a:close/>
                  </a:path>
                </a:pathLst>
              </a:custGeom>
              <a:noFill/>
              <a:ln cap="rnd" cmpd="sng" w="10650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1" name="Google Shape;2641;p42"/>
              <p:cNvSpPr/>
              <p:nvPr/>
            </p:nvSpPr>
            <p:spPr>
              <a:xfrm>
                <a:off x="4758257" y="2497686"/>
                <a:ext cx="240653" cy="86476"/>
              </a:xfrm>
              <a:custGeom>
                <a:rect b="b" l="l" r="r" t="t"/>
                <a:pathLst>
                  <a:path extrusionOk="0" h="2432" w="6768">
                    <a:moveTo>
                      <a:pt x="376" y="1"/>
                    </a:moveTo>
                    <a:lnTo>
                      <a:pt x="0" y="2432"/>
                    </a:lnTo>
                    <a:lnTo>
                      <a:pt x="6767" y="2432"/>
                    </a:lnTo>
                    <a:lnTo>
                      <a:pt x="639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2" name="Google Shape;2642;p42"/>
              <p:cNvSpPr/>
              <p:nvPr/>
            </p:nvSpPr>
            <p:spPr>
              <a:xfrm>
                <a:off x="4758257" y="2497686"/>
                <a:ext cx="240653" cy="86476"/>
              </a:xfrm>
              <a:custGeom>
                <a:rect b="b" l="l" r="r" t="t"/>
                <a:pathLst>
                  <a:path extrusionOk="0" fill="none" h="2432" w="6768">
                    <a:moveTo>
                      <a:pt x="6767" y="2432"/>
                    </a:moveTo>
                    <a:lnTo>
                      <a:pt x="0" y="2432"/>
                    </a:lnTo>
                    <a:lnTo>
                      <a:pt x="376" y="1"/>
                    </a:lnTo>
                    <a:lnTo>
                      <a:pt x="6391" y="1"/>
                    </a:lnTo>
                    <a:close/>
                  </a:path>
                </a:pathLst>
              </a:custGeom>
              <a:noFill/>
              <a:ln cap="flat" cmpd="sng" w="10650">
                <a:solidFill>
                  <a:srgbClr val="606060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3" name="Google Shape;2643;p42"/>
              <p:cNvSpPr/>
              <p:nvPr/>
            </p:nvSpPr>
            <p:spPr>
              <a:xfrm>
                <a:off x="4682481" y="1987774"/>
                <a:ext cx="155102" cy="140239"/>
              </a:xfrm>
              <a:custGeom>
                <a:rect b="b" l="l" r="r" t="t"/>
                <a:pathLst>
                  <a:path extrusionOk="0" h="3944" w="4362">
                    <a:moveTo>
                      <a:pt x="716" y="0"/>
                    </a:moveTo>
                    <a:cubicBezTo>
                      <a:pt x="541" y="0"/>
                      <a:pt x="362" y="70"/>
                      <a:pt x="227" y="205"/>
                    </a:cubicBezTo>
                    <a:cubicBezTo>
                      <a:pt x="1" y="456"/>
                      <a:pt x="26" y="857"/>
                      <a:pt x="277" y="1107"/>
                    </a:cubicBezTo>
                    <a:lnTo>
                      <a:pt x="3209" y="3789"/>
                    </a:lnTo>
                    <a:cubicBezTo>
                      <a:pt x="3336" y="3893"/>
                      <a:pt x="3490" y="3944"/>
                      <a:pt x="3640" y="3944"/>
                    </a:cubicBezTo>
                    <a:cubicBezTo>
                      <a:pt x="3817" y="3944"/>
                      <a:pt x="3990" y="3874"/>
                      <a:pt x="4111" y="3739"/>
                    </a:cubicBezTo>
                    <a:cubicBezTo>
                      <a:pt x="4362" y="3488"/>
                      <a:pt x="4337" y="3087"/>
                      <a:pt x="4061" y="2837"/>
                    </a:cubicBezTo>
                    <a:lnTo>
                      <a:pt x="1129" y="155"/>
                    </a:lnTo>
                    <a:cubicBezTo>
                      <a:pt x="1013" y="51"/>
                      <a:pt x="866" y="0"/>
                      <a:pt x="71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4" name="Google Shape;2644;p42"/>
              <p:cNvSpPr/>
              <p:nvPr/>
            </p:nvSpPr>
            <p:spPr>
              <a:xfrm>
                <a:off x="4682481" y="1985249"/>
                <a:ext cx="155102" cy="145288"/>
              </a:xfrm>
              <a:custGeom>
                <a:rect b="b" l="l" r="r" t="t"/>
                <a:pathLst>
                  <a:path extrusionOk="0" fill="none" h="4086" w="4362">
                    <a:moveTo>
                      <a:pt x="4111" y="3810"/>
                    </a:moveTo>
                    <a:lnTo>
                      <a:pt x="4111" y="3810"/>
                    </a:lnTo>
                    <a:cubicBezTo>
                      <a:pt x="3886" y="4061"/>
                      <a:pt x="3485" y="4086"/>
                      <a:pt x="3209" y="3860"/>
                    </a:cubicBezTo>
                    <a:lnTo>
                      <a:pt x="277" y="1178"/>
                    </a:lnTo>
                    <a:cubicBezTo>
                      <a:pt x="26" y="928"/>
                      <a:pt x="1" y="527"/>
                      <a:pt x="227" y="276"/>
                    </a:cubicBezTo>
                    <a:cubicBezTo>
                      <a:pt x="477" y="26"/>
                      <a:pt x="878" y="1"/>
                      <a:pt x="1129" y="226"/>
                    </a:cubicBezTo>
                    <a:lnTo>
                      <a:pt x="4061" y="2908"/>
                    </a:lnTo>
                    <a:cubicBezTo>
                      <a:pt x="4337" y="3158"/>
                      <a:pt x="4362" y="3559"/>
                      <a:pt x="4111" y="3810"/>
                    </a:cubicBezTo>
                    <a:close/>
                  </a:path>
                </a:pathLst>
              </a:custGeom>
              <a:noFill/>
              <a:ln cap="flat" cmpd="sng" w="9400">
                <a:solidFill>
                  <a:srgbClr val="606060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5" name="Google Shape;2645;p42"/>
              <p:cNvSpPr/>
              <p:nvPr/>
            </p:nvSpPr>
            <p:spPr>
              <a:xfrm>
                <a:off x="4787664" y="2060989"/>
                <a:ext cx="181841" cy="142621"/>
              </a:xfrm>
              <a:custGeom>
                <a:rect b="b" l="l" r="r" t="t"/>
                <a:pathLst>
                  <a:path extrusionOk="0" h="4011" w="5114">
                    <a:moveTo>
                      <a:pt x="0" y="1"/>
                    </a:moveTo>
                    <a:lnTo>
                      <a:pt x="752" y="4011"/>
                    </a:lnTo>
                    <a:lnTo>
                      <a:pt x="4361" y="4011"/>
                    </a:lnTo>
                    <a:lnTo>
                      <a:pt x="511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6" name="Google Shape;2646;p42"/>
              <p:cNvSpPr/>
              <p:nvPr/>
            </p:nvSpPr>
            <p:spPr>
              <a:xfrm>
                <a:off x="4787664" y="2060989"/>
                <a:ext cx="181841" cy="142621"/>
              </a:xfrm>
              <a:custGeom>
                <a:rect b="b" l="l" r="r" t="t"/>
                <a:pathLst>
                  <a:path extrusionOk="0" fill="none" h="4011" w="5114">
                    <a:moveTo>
                      <a:pt x="4361" y="4011"/>
                    </a:moveTo>
                    <a:lnTo>
                      <a:pt x="752" y="4011"/>
                    </a:lnTo>
                    <a:lnTo>
                      <a:pt x="0" y="1"/>
                    </a:lnTo>
                    <a:lnTo>
                      <a:pt x="5113" y="1"/>
                    </a:lnTo>
                    <a:close/>
                  </a:path>
                </a:pathLst>
              </a:custGeom>
              <a:noFill/>
              <a:ln cap="flat" cmpd="sng" w="9400">
                <a:solidFill>
                  <a:srgbClr val="606060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7" name="Google Shape;2647;p42"/>
              <p:cNvSpPr/>
              <p:nvPr/>
            </p:nvSpPr>
            <p:spPr>
              <a:xfrm>
                <a:off x="4925809" y="1921990"/>
                <a:ext cx="45478" cy="152399"/>
              </a:xfrm>
              <a:custGeom>
                <a:rect b="b" l="l" r="r" t="t"/>
                <a:pathLst>
                  <a:path extrusionOk="0" h="4286" w="1279">
                    <a:moveTo>
                      <a:pt x="627" y="0"/>
                    </a:moveTo>
                    <a:cubicBezTo>
                      <a:pt x="276" y="0"/>
                      <a:pt x="0" y="276"/>
                      <a:pt x="0" y="627"/>
                    </a:cubicBezTo>
                    <a:lnTo>
                      <a:pt x="0" y="3659"/>
                    </a:lnTo>
                    <a:cubicBezTo>
                      <a:pt x="0" y="4010"/>
                      <a:pt x="276" y="4286"/>
                      <a:pt x="627" y="4286"/>
                    </a:cubicBezTo>
                    <a:lnTo>
                      <a:pt x="677" y="4286"/>
                    </a:lnTo>
                    <a:cubicBezTo>
                      <a:pt x="1003" y="4286"/>
                      <a:pt x="1278" y="4010"/>
                      <a:pt x="1278" y="3659"/>
                    </a:cubicBezTo>
                    <a:lnTo>
                      <a:pt x="1278" y="627"/>
                    </a:lnTo>
                    <a:cubicBezTo>
                      <a:pt x="1278" y="276"/>
                      <a:pt x="1003" y="0"/>
                      <a:pt x="67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8" name="Google Shape;2648;p42"/>
              <p:cNvSpPr/>
              <p:nvPr/>
            </p:nvSpPr>
            <p:spPr>
              <a:xfrm>
                <a:off x="4925809" y="1921990"/>
                <a:ext cx="45478" cy="152399"/>
              </a:xfrm>
              <a:custGeom>
                <a:rect b="b" l="l" r="r" t="t"/>
                <a:pathLst>
                  <a:path extrusionOk="0" fill="none" h="4286" w="1279">
                    <a:moveTo>
                      <a:pt x="677" y="4286"/>
                    </a:moveTo>
                    <a:lnTo>
                      <a:pt x="627" y="4286"/>
                    </a:lnTo>
                    <a:cubicBezTo>
                      <a:pt x="276" y="4286"/>
                      <a:pt x="0" y="4010"/>
                      <a:pt x="0" y="3659"/>
                    </a:cubicBezTo>
                    <a:lnTo>
                      <a:pt x="0" y="627"/>
                    </a:lnTo>
                    <a:cubicBezTo>
                      <a:pt x="0" y="276"/>
                      <a:pt x="276" y="0"/>
                      <a:pt x="627" y="0"/>
                    </a:cubicBezTo>
                    <a:lnTo>
                      <a:pt x="677" y="0"/>
                    </a:lnTo>
                    <a:cubicBezTo>
                      <a:pt x="1003" y="0"/>
                      <a:pt x="1278" y="276"/>
                      <a:pt x="1278" y="627"/>
                    </a:cubicBezTo>
                    <a:lnTo>
                      <a:pt x="1278" y="3659"/>
                    </a:lnTo>
                    <a:cubicBezTo>
                      <a:pt x="1278" y="4010"/>
                      <a:pt x="1003" y="4286"/>
                      <a:pt x="677" y="4286"/>
                    </a:cubicBezTo>
                    <a:close/>
                  </a:path>
                </a:pathLst>
              </a:custGeom>
              <a:noFill/>
              <a:ln cap="flat" cmpd="sng" w="8150">
                <a:solidFill>
                  <a:srgbClr val="606060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49" name="Google Shape;2649;p42"/>
              <p:cNvSpPr/>
              <p:nvPr/>
            </p:nvSpPr>
            <p:spPr>
              <a:xfrm>
                <a:off x="4881219" y="1820363"/>
                <a:ext cx="44625" cy="253134"/>
              </a:xfrm>
              <a:custGeom>
                <a:rect b="b" l="l" r="r" t="t"/>
                <a:pathLst>
                  <a:path extrusionOk="0" h="7119" w="1255">
                    <a:moveTo>
                      <a:pt x="602" y="1"/>
                    </a:moveTo>
                    <a:cubicBezTo>
                      <a:pt x="252" y="1"/>
                      <a:pt x="1" y="277"/>
                      <a:pt x="1" y="602"/>
                    </a:cubicBezTo>
                    <a:lnTo>
                      <a:pt x="1" y="6492"/>
                    </a:lnTo>
                    <a:cubicBezTo>
                      <a:pt x="1" y="6843"/>
                      <a:pt x="252" y="7119"/>
                      <a:pt x="602" y="7119"/>
                    </a:cubicBezTo>
                    <a:lnTo>
                      <a:pt x="653" y="7119"/>
                    </a:lnTo>
                    <a:cubicBezTo>
                      <a:pt x="978" y="7119"/>
                      <a:pt x="1254" y="6843"/>
                      <a:pt x="1254" y="6492"/>
                    </a:cubicBezTo>
                    <a:lnTo>
                      <a:pt x="1254" y="602"/>
                    </a:lnTo>
                    <a:cubicBezTo>
                      <a:pt x="1254" y="277"/>
                      <a:pt x="978" y="1"/>
                      <a:pt x="6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0" name="Google Shape;2650;p42"/>
              <p:cNvSpPr/>
              <p:nvPr/>
            </p:nvSpPr>
            <p:spPr>
              <a:xfrm>
                <a:off x="4881219" y="1820363"/>
                <a:ext cx="44625" cy="253134"/>
              </a:xfrm>
              <a:custGeom>
                <a:rect b="b" l="l" r="r" t="t"/>
                <a:pathLst>
                  <a:path extrusionOk="0" fill="none" h="7119" w="1255">
                    <a:moveTo>
                      <a:pt x="653" y="7119"/>
                    </a:moveTo>
                    <a:lnTo>
                      <a:pt x="602" y="7119"/>
                    </a:lnTo>
                    <a:cubicBezTo>
                      <a:pt x="252" y="7119"/>
                      <a:pt x="1" y="6843"/>
                      <a:pt x="1" y="6492"/>
                    </a:cubicBezTo>
                    <a:lnTo>
                      <a:pt x="1" y="602"/>
                    </a:lnTo>
                    <a:cubicBezTo>
                      <a:pt x="1" y="277"/>
                      <a:pt x="252" y="1"/>
                      <a:pt x="602" y="1"/>
                    </a:cubicBezTo>
                    <a:lnTo>
                      <a:pt x="653" y="1"/>
                    </a:lnTo>
                    <a:cubicBezTo>
                      <a:pt x="978" y="1"/>
                      <a:pt x="1254" y="277"/>
                      <a:pt x="1254" y="602"/>
                    </a:cubicBezTo>
                    <a:lnTo>
                      <a:pt x="1254" y="6492"/>
                    </a:lnTo>
                    <a:cubicBezTo>
                      <a:pt x="1254" y="6843"/>
                      <a:pt x="978" y="7119"/>
                      <a:pt x="653" y="7119"/>
                    </a:cubicBezTo>
                    <a:close/>
                  </a:path>
                </a:pathLst>
              </a:custGeom>
              <a:noFill/>
              <a:ln cap="flat" cmpd="sng" w="10650">
                <a:solidFill>
                  <a:srgbClr val="606060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1" name="Google Shape;2651;p42"/>
              <p:cNvSpPr/>
              <p:nvPr/>
            </p:nvSpPr>
            <p:spPr>
              <a:xfrm>
                <a:off x="4835775" y="1852473"/>
                <a:ext cx="45478" cy="221025"/>
              </a:xfrm>
              <a:custGeom>
                <a:rect b="b" l="l" r="r" t="t"/>
                <a:pathLst>
                  <a:path extrusionOk="0" h="6216" w="1279">
                    <a:moveTo>
                      <a:pt x="602" y="0"/>
                    </a:moveTo>
                    <a:cubicBezTo>
                      <a:pt x="276" y="0"/>
                      <a:pt x="1" y="276"/>
                      <a:pt x="1" y="627"/>
                    </a:cubicBezTo>
                    <a:lnTo>
                      <a:pt x="1" y="5589"/>
                    </a:lnTo>
                    <a:cubicBezTo>
                      <a:pt x="1" y="5940"/>
                      <a:pt x="276" y="6216"/>
                      <a:pt x="602" y="6216"/>
                    </a:cubicBezTo>
                    <a:lnTo>
                      <a:pt x="652" y="6216"/>
                    </a:lnTo>
                    <a:cubicBezTo>
                      <a:pt x="1003" y="6216"/>
                      <a:pt x="1279" y="5940"/>
                      <a:pt x="1279" y="5589"/>
                    </a:cubicBezTo>
                    <a:lnTo>
                      <a:pt x="1279" y="627"/>
                    </a:lnTo>
                    <a:cubicBezTo>
                      <a:pt x="1279" y="276"/>
                      <a:pt x="1003" y="0"/>
                      <a:pt x="6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2" name="Google Shape;2652;p42"/>
              <p:cNvSpPr/>
              <p:nvPr/>
            </p:nvSpPr>
            <p:spPr>
              <a:xfrm>
                <a:off x="4835775" y="1852473"/>
                <a:ext cx="45478" cy="221025"/>
              </a:xfrm>
              <a:custGeom>
                <a:rect b="b" l="l" r="r" t="t"/>
                <a:pathLst>
                  <a:path extrusionOk="0" fill="none" h="6216" w="1279">
                    <a:moveTo>
                      <a:pt x="652" y="6216"/>
                    </a:moveTo>
                    <a:lnTo>
                      <a:pt x="602" y="6216"/>
                    </a:lnTo>
                    <a:cubicBezTo>
                      <a:pt x="276" y="6216"/>
                      <a:pt x="1" y="5940"/>
                      <a:pt x="1" y="5589"/>
                    </a:cubicBezTo>
                    <a:lnTo>
                      <a:pt x="1" y="627"/>
                    </a:lnTo>
                    <a:cubicBezTo>
                      <a:pt x="1" y="276"/>
                      <a:pt x="276" y="0"/>
                      <a:pt x="602" y="0"/>
                    </a:cubicBezTo>
                    <a:lnTo>
                      <a:pt x="652" y="0"/>
                    </a:lnTo>
                    <a:cubicBezTo>
                      <a:pt x="1003" y="0"/>
                      <a:pt x="1279" y="276"/>
                      <a:pt x="1279" y="627"/>
                    </a:cubicBezTo>
                    <a:lnTo>
                      <a:pt x="1279" y="5589"/>
                    </a:lnTo>
                    <a:cubicBezTo>
                      <a:pt x="1279" y="5940"/>
                      <a:pt x="1003" y="6216"/>
                      <a:pt x="652" y="6216"/>
                    </a:cubicBezTo>
                    <a:close/>
                  </a:path>
                </a:pathLst>
              </a:custGeom>
              <a:noFill/>
              <a:ln cap="flat" cmpd="sng" w="10025">
                <a:solidFill>
                  <a:srgbClr val="606060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3" name="Google Shape;2653;p42"/>
              <p:cNvSpPr/>
              <p:nvPr/>
            </p:nvSpPr>
            <p:spPr>
              <a:xfrm>
                <a:off x="4790331" y="1887213"/>
                <a:ext cx="45478" cy="187175"/>
              </a:xfrm>
              <a:custGeom>
                <a:rect b="b" l="l" r="r" t="t"/>
                <a:pathLst>
                  <a:path extrusionOk="0" h="5264" w="1279">
                    <a:moveTo>
                      <a:pt x="602" y="1"/>
                    </a:moveTo>
                    <a:cubicBezTo>
                      <a:pt x="276" y="1"/>
                      <a:pt x="1" y="276"/>
                      <a:pt x="1" y="602"/>
                    </a:cubicBezTo>
                    <a:lnTo>
                      <a:pt x="1" y="4637"/>
                    </a:lnTo>
                    <a:cubicBezTo>
                      <a:pt x="1" y="4988"/>
                      <a:pt x="276" y="5264"/>
                      <a:pt x="602" y="5264"/>
                    </a:cubicBezTo>
                    <a:lnTo>
                      <a:pt x="652" y="5264"/>
                    </a:lnTo>
                    <a:cubicBezTo>
                      <a:pt x="1003" y="5264"/>
                      <a:pt x="1279" y="4988"/>
                      <a:pt x="1279" y="4637"/>
                    </a:cubicBezTo>
                    <a:lnTo>
                      <a:pt x="1279" y="602"/>
                    </a:lnTo>
                    <a:cubicBezTo>
                      <a:pt x="1279" y="276"/>
                      <a:pt x="1003" y="1"/>
                      <a:pt x="65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4" name="Google Shape;2654;p42"/>
              <p:cNvSpPr/>
              <p:nvPr/>
            </p:nvSpPr>
            <p:spPr>
              <a:xfrm>
                <a:off x="4790331" y="1887213"/>
                <a:ext cx="45478" cy="187175"/>
              </a:xfrm>
              <a:custGeom>
                <a:rect b="b" l="l" r="r" t="t"/>
                <a:pathLst>
                  <a:path extrusionOk="0" fill="none" h="5264" w="1279">
                    <a:moveTo>
                      <a:pt x="652" y="5264"/>
                    </a:moveTo>
                    <a:lnTo>
                      <a:pt x="602" y="5264"/>
                    </a:lnTo>
                    <a:cubicBezTo>
                      <a:pt x="276" y="5264"/>
                      <a:pt x="1" y="4988"/>
                      <a:pt x="1" y="4637"/>
                    </a:cubicBezTo>
                    <a:lnTo>
                      <a:pt x="1" y="602"/>
                    </a:lnTo>
                    <a:cubicBezTo>
                      <a:pt x="1" y="276"/>
                      <a:pt x="276" y="1"/>
                      <a:pt x="602" y="1"/>
                    </a:cubicBezTo>
                    <a:lnTo>
                      <a:pt x="652" y="1"/>
                    </a:lnTo>
                    <a:cubicBezTo>
                      <a:pt x="1003" y="1"/>
                      <a:pt x="1279" y="276"/>
                      <a:pt x="1279" y="602"/>
                    </a:cubicBezTo>
                    <a:lnTo>
                      <a:pt x="1279" y="4637"/>
                    </a:lnTo>
                    <a:cubicBezTo>
                      <a:pt x="1279" y="4988"/>
                      <a:pt x="1003" y="5264"/>
                      <a:pt x="652" y="5264"/>
                    </a:cubicBezTo>
                    <a:close/>
                  </a:path>
                </a:pathLst>
              </a:custGeom>
              <a:noFill/>
              <a:ln cap="flat" cmpd="sng" w="9400">
                <a:solidFill>
                  <a:srgbClr val="606060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5" name="Google Shape;2655;p42"/>
              <p:cNvSpPr/>
              <p:nvPr/>
            </p:nvSpPr>
            <p:spPr>
              <a:xfrm>
                <a:off x="4792109" y="1987027"/>
                <a:ext cx="41922" cy="11378"/>
              </a:xfrm>
              <a:custGeom>
                <a:rect b="b" l="l" r="r" t="t"/>
                <a:pathLst>
                  <a:path extrusionOk="0" h="320" w="1179">
                    <a:moveTo>
                      <a:pt x="1179" y="1"/>
                    </a:moveTo>
                    <a:lnTo>
                      <a:pt x="1" y="26"/>
                    </a:lnTo>
                    <a:cubicBezTo>
                      <a:pt x="1" y="26"/>
                      <a:pt x="240" y="319"/>
                      <a:pt x="582" y="319"/>
                    </a:cubicBezTo>
                    <a:cubicBezTo>
                      <a:pt x="760" y="319"/>
                      <a:pt x="965" y="240"/>
                      <a:pt x="117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6" name="Google Shape;2656;p42"/>
              <p:cNvSpPr/>
              <p:nvPr/>
            </p:nvSpPr>
            <p:spPr>
              <a:xfrm>
                <a:off x="4792109" y="1987027"/>
                <a:ext cx="41922" cy="24997"/>
              </a:xfrm>
              <a:custGeom>
                <a:rect b="b" l="l" r="r" t="t"/>
                <a:pathLst>
                  <a:path extrusionOk="0" fill="none" h="703" w="1179">
                    <a:moveTo>
                      <a:pt x="1" y="26"/>
                    </a:moveTo>
                    <a:cubicBezTo>
                      <a:pt x="1" y="26"/>
                      <a:pt x="552" y="702"/>
                      <a:pt x="1179" y="1"/>
                    </a:cubicBezTo>
                  </a:path>
                </a:pathLst>
              </a:custGeom>
              <a:noFill/>
              <a:ln cap="rnd" cmpd="sng" w="9400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7" name="Google Shape;2657;p42"/>
              <p:cNvSpPr/>
              <p:nvPr/>
            </p:nvSpPr>
            <p:spPr>
              <a:xfrm>
                <a:off x="4792109" y="1930880"/>
                <a:ext cx="41922" cy="12018"/>
              </a:xfrm>
              <a:custGeom>
                <a:rect b="b" l="l" r="r" t="t"/>
                <a:pathLst>
                  <a:path extrusionOk="0" h="338" w="1179">
                    <a:moveTo>
                      <a:pt x="1179" y="1"/>
                    </a:moveTo>
                    <a:lnTo>
                      <a:pt x="1" y="51"/>
                    </a:lnTo>
                    <a:cubicBezTo>
                      <a:pt x="1" y="51"/>
                      <a:pt x="234" y="337"/>
                      <a:pt x="570" y="337"/>
                    </a:cubicBezTo>
                    <a:cubicBezTo>
                      <a:pt x="750" y="337"/>
                      <a:pt x="960" y="255"/>
                      <a:pt x="117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8" name="Google Shape;2658;p42"/>
              <p:cNvSpPr/>
              <p:nvPr/>
            </p:nvSpPr>
            <p:spPr>
              <a:xfrm>
                <a:off x="4792109" y="1930880"/>
                <a:ext cx="41922" cy="25886"/>
              </a:xfrm>
              <a:custGeom>
                <a:rect b="b" l="l" r="r" t="t"/>
                <a:pathLst>
                  <a:path extrusionOk="0" fill="none" h="728" w="1179">
                    <a:moveTo>
                      <a:pt x="1" y="51"/>
                    </a:moveTo>
                    <a:cubicBezTo>
                      <a:pt x="1" y="51"/>
                      <a:pt x="552" y="728"/>
                      <a:pt x="1179" y="1"/>
                    </a:cubicBezTo>
                  </a:path>
                </a:pathLst>
              </a:custGeom>
              <a:noFill/>
              <a:ln cap="rnd" cmpd="sng" w="9400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9" name="Google Shape;2659;p42"/>
              <p:cNvSpPr/>
              <p:nvPr/>
            </p:nvSpPr>
            <p:spPr>
              <a:xfrm>
                <a:off x="4837553" y="1990583"/>
                <a:ext cx="42811" cy="12018"/>
              </a:xfrm>
              <a:custGeom>
                <a:rect b="b" l="l" r="r" t="t"/>
                <a:pathLst>
                  <a:path extrusionOk="0" h="338" w="1204">
                    <a:moveTo>
                      <a:pt x="1204" y="1"/>
                    </a:moveTo>
                    <a:lnTo>
                      <a:pt x="1" y="51"/>
                    </a:lnTo>
                    <a:cubicBezTo>
                      <a:pt x="1" y="51"/>
                      <a:pt x="234" y="337"/>
                      <a:pt x="577" y="337"/>
                    </a:cubicBezTo>
                    <a:cubicBezTo>
                      <a:pt x="761" y="337"/>
                      <a:pt x="976" y="255"/>
                      <a:pt x="12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0" name="Google Shape;2660;p42"/>
              <p:cNvSpPr/>
              <p:nvPr/>
            </p:nvSpPr>
            <p:spPr>
              <a:xfrm>
                <a:off x="4837553" y="1990583"/>
                <a:ext cx="42811" cy="25886"/>
              </a:xfrm>
              <a:custGeom>
                <a:rect b="b" l="l" r="r" t="t"/>
                <a:pathLst>
                  <a:path extrusionOk="0" fill="none" h="728" w="1204">
                    <a:moveTo>
                      <a:pt x="1" y="51"/>
                    </a:moveTo>
                    <a:cubicBezTo>
                      <a:pt x="1" y="51"/>
                      <a:pt x="552" y="728"/>
                      <a:pt x="1204" y="1"/>
                    </a:cubicBezTo>
                  </a:path>
                </a:pathLst>
              </a:custGeom>
              <a:noFill/>
              <a:ln cap="rnd" cmpd="sng" w="9400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1" name="Google Shape;2661;p42"/>
              <p:cNvSpPr/>
              <p:nvPr/>
            </p:nvSpPr>
            <p:spPr>
              <a:xfrm>
                <a:off x="4836664" y="1906806"/>
                <a:ext cx="41922" cy="12018"/>
              </a:xfrm>
              <a:custGeom>
                <a:rect b="b" l="l" r="r" t="t"/>
                <a:pathLst>
                  <a:path extrusionOk="0" h="338" w="1179">
                    <a:moveTo>
                      <a:pt x="1179" y="1"/>
                    </a:moveTo>
                    <a:lnTo>
                      <a:pt x="1" y="51"/>
                    </a:lnTo>
                    <a:cubicBezTo>
                      <a:pt x="1" y="51"/>
                      <a:pt x="234" y="338"/>
                      <a:pt x="570" y="338"/>
                    </a:cubicBezTo>
                    <a:cubicBezTo>
                      <a:pt x="750" y="338"/>
                      <a:pt x="960" y="255"/>
                      <a:pt x="117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2" name="Google Shape;2662;p42"/>
              <p:cNvSpPr/>
              <p:nvPr/>
            </p:nvSpPr>
            <p:spPr>
              <a:xfrm>
                <a:off x="4836664" y="1906806"/>
                <a:ext cx="41922" cy="25886"/>
              </a:xfrm>
              <a:custGeom>
                <a:rect b="b" l="l" r="r" t="t"/>
                <a:pathLst>
                  <a:path extrusionOk="0" fill="none" h="728" w="1179">
                    <a:moveTo>
                      <a:pt x="1" y="51"/>
                    </a:moveTo>
                    <a:cubicBezTo>
                      <a:pt x="1" y="51"/>
                      <a:pt x="552" y="728"/>
                      <a:pt x="1179" y="1"/>
                    </a:cubicBezTo>
                  </a:path>
                </a:pathLst>
              </a:custGeom>
              <a:noFill/>
              <a:ln cap="rnd" cmpd="sng" w="9400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3" name="Google Shape;2663;p42"/>
              <p:cNvSpPr/>
              <p:nvPr/>
            </p:nvSpPr>
            <p:spPr>
              <a:xfrm>
                <a:off x="4883032" y="1987027"/>
                <a:ext cx="41922" cy="11378"/>
              </a:xfrm>
              <a:custGeom>
                <a:rect b="b" l="l" r="r" t="t"/>
                <a:pathLst>
                  <a:path extrusionOk="0" h="320" w="1179">
                    <a:moveTo>
                      <a:pt x="1178" y="1"/>
                    </a:moveTo>
                    <a:lnTo>
                      <a:pt x="0" y="26"/>
                    </a:lnTo>
                    <a:cubicBezTo>
                      <a:pt x="0" y="26"/>
                      <a:pt x="239" y="319"/>
                      <a:pt x="581" y="319"/>
                    </a:cubicBezTo>
                    <a:cubicBezTo>
                      <a:pt x="759" y="319"/>
                      <a:pt x="964" y="240"/>
                      <a:pt x="11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4" name="Google Shape;2664;p42"/>
              <p:cNvSpPr/>
              <p:nvPr/>
            </p:nvSpPr>
            <p:spPr>
              <a:xfrm>
                <a:off x="4883032" y="1987027"/>
                <a:ext cx="41922" cy="24997"/>
              </a:xfrm>
              <a:custGeom>
                <a:rect b="b" l="l" r="r" t="t"/>
                <a:pathLst>
                  <a:path extrusionOk="0" fill="none" h="703" w="1179">
                    <a:moveTo>
                      <a:pt x="0" y="26"/>
                    </a:moveTo>
                    <a:cubicBezTo>
                      <a:pt x="0" y="26"/>
                      <a:pt x="551" y="702"/>
                      <a:pt x="1178" y="1"/>
                    </a:cubicBezTo>
                  </a:path>
                </a:pathLst>
              </a:custGeom>
              <a:noFill/>
              <a:ln cap="rnd" cmpd="sng" w="9400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5" name="Google Shape;2665;p42"/>
              <p:cNvSpPr/>
              <p:nvPr/>
            </p:nvSpPr>
            <p:spPr>
              <a:xfrm>
                <a:off x="4929365" y="1987027"/>
                <a:ext cx="41033" cy="11378"/>
              </a:xfrm>
              <a:custGeom>
                <a:rect b="b" l="l" r="r" t="t"/>
                <a:pathLst>
                  <a:path extrusionOk="0" h="320" w="1154">
                    <a:moveTo>
                      <a:pt x="1153" y="1"/>
                    </a:moveTo>
                    <a:lnTo>
                      <a:pt x="0" y="26"/>
                    </a:lnTo>
                    <a:cubicBezTo>
                      <a:pt x="0" y="26"/>
                      <a:pt x="229" y="319"/>
                      <a:pt x="563" y="319"/>
                    </a:cubicBezTo>
                    <a:cubicBezTo>
                      <a:pt x="737" y="319"/>
                      <a:pt x="939" y="240"/>
                      <a:pt x="11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6" name="Google Shape;2666;p42"/>
              <p:cNvSpPr/>
              <p:nvPr/>
            </p:nvSpPr>
            <p:spPr>
              <a:xfrm>
                <a:off x="4929365" y="1987027"/>
                <a:ext cx="41033" cy="24997"/>
              </a:xfrm>
              <a:custGeom>
                <a:rect b="b" l="l" r="r" t="t"/>
                <a:pathLst>
                  <a:path extrusionOk="0" fill="none" h="703" w="1154">
                    <a:moveTo>
                      <a:pt x="0" y="26"/>
                    </a:moveTo>
                    <a:cubicBezTo>
                      <a:pt x="0" y="26"/>
                      <a:pt x="527" y="702"/>
                      <a:pt x="1153" y="1"/>
                    </a:cubicBezTo>
                  </a:path>
                </a:pathLst>
              </a:custGeom>
              <a:noFill/>
              <a:ln cap="rnd" cmpd="sng" w="87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7" name="Google Shape;2667;p42"/>
              <p:cNvSpPr/>
              <p:nvPr/>
            </p:nvSpPr>
            <p:spPr>
              <a:xfrm>
                <a:off x="4881219" y="1868510"/>
                <a:ext cx="42811" cy="11343"/>
              </a:xfrm>
              <a:custGeom>
                <a:rect b="b" l="l" r="r" t="t"/>
                <a:pathLst>
                  <a:path extrusionOk="0" h="319" w="1204">
                    <a:moveTo>
                      <a:pt x="1204" y="0"/>
                    </a:moveTo>
                    <a:lnTo>
                      <a:pt x="1" y="25"/>
                    </a:lnTo>
                    <a:cubicBezTo>
                      <a:pt x="1" y="25"/>
                      <a:pt x="240" y="319"/>
                      <a:pt x="589" y="319"/>
                    </a:cubicBezTo>
                    <a:cubicBezTo>
                      <a:pt x="771" y="319"/>
                      <a:pt x="981" y="240"/>
                      <a:pt x="12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8" name="Google Shape;2668;p42"/>
              <p:cNvSpPr/>
              <p:nvPr/>
            </p:nvSpPr>
            <p:spPr>
              <a:xfrm>
                <a:off x="4881219" y="1868510"/>
                <a:ext cx="42811" cy="24997"/>
              </a:xfrm>
              <a:custGeom>
                <a:rect b="b" l="l" r="r" t="t"/>
                <a:pathLst>
                  <a:path extrusionOk="0" fill="none" h="703" w="1204">
                    <a:moveTo>
                      <a:pt x="1" y="25"/>
                    </a:moveTo>
                    <a:cubicBezTo>
                      <a:pt x="1" y="25"/>
                      <a:pt x="552" y="702"/>
                      <a:pt x="1204" y="0"/>
                    </a:cubicBezTo>
                  </a:path>
                </a:pathLst>
              </a:custGeom>
              <a:noFill/>
              <a:ln cap="rnd" cmpd="sng" w="9400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9" name="Google Shape;2669;p42"/>
              <p:cNvSpPr/>
              <p:nvPr/>
            </p:nvSpPr>
            <p:spPr>
              <a:xfrm>
                <a:off x="4726183" y="2021803"/>
                <a:ext cx="31219" cy="33886"/>
              </a:xfrm>
              <a:custGeom>
                <a:rect b="b" l="l" r="r" t="t"/>
                <a:pathLst>
                  <a:path extrusionOk="0" fill="none" h="953" w="878">
                    <a:moveTo>
                      <a:pt x="0" y="952"/>
                    </a:moveTo>
                    <a:cubicBezTo>
                      <a:pt x="0" y="952"/>
                      <a:pt x="877" y="927"/>
                      <a:pt x="677" y="0"/>
                    </a:cubicBezTo>
                  </a:path>
                </a:pathLst>
              </a:custGeom>
              <a:noFill/>
              <a:ln cap="rnd" cmpd="sng" w="9400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670" name="Google Shape;2670;p42"/>
            <p:cNvSpPr/>
            <p:nvPr/>
          </p:nvSpPr>
          <p:spPr>
            <a:xfrm>
              <a:off x="6019311" y="1706291"/>
              <a:ext cx="146177" cy="772700"/>
            </a:xfrm>
            <a:custGeom>
              <a:rect b="b" l="l" r="r" t="t"/>
              <a:pathLst>
                <a:path extrusionOk="0" fill="none" h="21731" w="4111">
                  <a:moveTo>
                    <a:pt x="0" y="21730"/>
                  </a:moveTo>
                  <a:lnTo>
                    <a:pt x="0" y="14562"/>
                  </a:lnTo>
                  <a:lnTo>
                    <a:pt x="4110" y="10427"/>
                  </a:lnTo>
                  <a:lnTo>
                    <a:pt x="4110" y="1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1" name="Google Shape;2671;p42"/>
            <p:cNvSpPr/>
            <p:nvPr/>
          </p:nvSpPr>
          <p:spPr>
            <a:xfrm>
              <a:off x="6132495" y="1680475"/>
              <a:ext cx="66848" cy="67737"/>
            </a:xfrm>
            <a:custGeom>
              <a:rect b="b" l="l" r="r" t="t"/>
              <a:pathLst>
                <a:path extrusionOk="0" h="1905" w="1880">
                  <a:moveTo>
                    <a:pt x="927" y="0"/>
                  </a:moveTo>
                  <a:cubicBezTo>
                    <a:pt x="401" y="0"/>
                    <a:pt x="0" y="426"/>
                    <a:pt x="0" y="952"/>
                  </a:cubicBezTo>
                  <a:cubicBezTo>
                    <a:pt x="0" y="1479"/>
                    <a:pt x="401" y="1905"/>
                    <a:pt x="927" y="1905"/>
                  </a:cubicBezTo>
                  <a:cubicBezTo>
                    <a:pt x="1454" y="1905"/>
                    <a:pt x="1880" y="1479"/>
                    <a:pt x="1880" y="952"/>
                  </a:cubicBezTo>
                  <a:cubicBezTo>
                    <a:pt x="1880" y="426"/>
                    <a:pt x="1454" y="0"/>
                    <a:pt x="927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2" name="Google Shape;2672;p42"/>
            <p:cNvSpPr/>
            <p:nvPr/>
          </p:nvSpPr>
          <p:spPr>
            <a:xfrm>
              <a:off x="4702998" y="3012789"/>
              <a:ext cx="843068" cy="90067"/>
            </a:xfrm>
            <a:custGeom>
              <a:rect b="b" l="l" r="r" t="t"/>
              <a:pathLst>
                <a:path extrusionOk="0" fill="none" h="2533" w="23710">
                  <a:moveTo>
                    <a:pt x="23710" y="1"/>
                  </a:moveTo>
                  <a:lnTo>
                    <a:pt x="18371" y="2532"/>
                  </a:lnTo>
                  <a:lnTo>
                    <a:pt x="0" y="2532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3" name="Google Shape;2673;p42"/>
            <p:cNvSpPr/>
            <p:nvPr/>
          </p:nvSpPr>
          <p:spPr>
            <a:xfrm>
              <a:off x="4789442" y="2991419"/>
              <a:ext cx="566822" cy="36"/>
            </a:xfrm>
            <a:custGeom>
              <a:rect b="b" l="l" r="r" t="t"/>
              <a:pathLst>
                <a:path extrusionOk="0" fill="none" h="1" w="15941">
                  <a:moveTo>
                    <a:pt x="0" y="0"/>
                  </a:moveTo>
                  <a:lnTo>
                    <a:pt x="15940" y="0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4" name="Google Shape;2674;p42"/>
            <p:cNvSpPr/>
            <p:nvPr/>
          </p:nvSpPr>
          <p:spPr>
            <a:xfrm>
              <a:off x="5307212" y="2957567"/>
              <a:ext cx="67773" cy="67737"/>
            </a:xfrm>
            <a:custGeom>
              <a:rect b="b" l="l" r="r" t="t"/>
              <a:pathLst>
                <a:path extrusionOk="0" h="1905" w="1906">
                  <a:moveTo>
                    <a:pt x="953" y="0"/>
                  </a:moveTo>
                  <a:cubicBezTo>
                    <a:pt x="427" y="0"/>
                    <a:pt x="1" y="426"/>
                    <a:pt x="1" y="952"/>
                  </a:cubicBezTo>
                  <a:cubicBezTo>
                    <a:pt x="1" y="1479"/>
                    <a:pt x="427" y="1905"/>
                    <a:pt x="953" y="1905"/>
                  </a:cubicBezTo>
                  <a:cubicBezTo>
                    <a:pt x="1480" y="1905"/>
                    <a:pt x="1906" y="1479"/>
                    <a:pt x="1906" y="952"/>
                  </a:cubicBezTo>
                  <a:cubicBezTo>
                    <a:pt x="1906" y="426"/>
                    <a:pt x="1480" y="0"/>
                    <a:pt x="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5" name="Google Shape;2675;p42"/>
            <p:cNvSpPr/>
            <p:nvPr/>
          </p:nvSpPr>
          <p:spPr>
            <a:xfrm>
              <a:off x="5307212" y="2957567"/>
              <a:ext cx="67773" cy="67737"/>
            </a:xfrm>
            <a:custGeom>
              <a:rect b="b" l="l" r="r" t="t"/>
              <a:pathLst>
                <a:path extrusionOk="0" fill="none" h="1905" w="1906">
                  <a:moveTo>
                    <a:pt x="1906" y="952"/>
                  </a:moveTo>
                  <a:cubicBezTo>
                    <a:pt x="1906" y="1479"/>
                    <a:pt x="1480" y="1905"/>
                    <a:pt x="953" y="1905"/>
                  </a:cubicBezTo>
                  <a:cubicBezTo>
                    <a:pt x="427" y="1905"/>
                    <a:pt x="1" y="1479"/>
                    <a:pt x="1" y="952"/>
                  </a:cubicBezTo>
                  <a:cubicBezTo>
                    <a:pt x="1" y="426"/>
                    <a:pt x="427" y="0"/>
                    <a:pt x="953" y="0"/>
                  </a:cubicBezTo>
                  <a:cubicBezTo>
                    <a:pt x="1480" y="0"/>
                    <a:pt x="1906" y="426"/>
                    <a:pt x="1906" y="952"/>
                  </a:cubicBezTo>
                  <a:close/>
                </a:path>
              </a:pathLst>
            </a:custGeom>
            <a:noFill/>
            <a:ln cap="flat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6" name="Google Shape;2676;p42"/>
            <p:cNvSpPr/>
            <p:nvPr/>
          </p:nvSpPr>
          <p:spPr>
            <a:xfrm>
              <a:off x="4625445" y="2876457"/>
              <a:ext cx="906361" cy="52625"/>
            </a:xfrm>
            <a:custGeom>
              <a:rect b="b" l="l" r="r" t="t"/>
              <a:pathLst>
                <a:path extrusionOk="0" fill="none" h="1480" w="25490">
                  <a:moveTo>
                    <a:pt x="1" y="1479"/>
                  </a:moveTo>
                  <a:lnTo>
                    <a:pt x="13710" y="1479"/>
                  </a:lnTo>
                  <a:lnTo>
                    <a:pt x="15164" y="0"/>
                  </a:lnTo>
                  <a:lnTo>
                    <a:pt x="25490" y="0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7" name="Google Shape;2677;p42"/>
            <p:cNvSpPr/>
            <p:nvPr/>
          </p:nvSpPr>
          <p:spPr>
            <a:xfrm>
              <a:off x="4587148" y="2895161"/>
              <a:ext cx="67737" cy="67773"/>
            </a:xfrm>
            <a:custGeom>
              <a:rect b="b" l="l" r="r" t="t"/>
              <a:pathLst>
                <a:path extrusionOk="0" h="1906" w="1905">
                  <a:moveTo>
                    <a:pt x="953" y="1"/>
                  </a:moveTo>
                  <a:cubicBezTo>
                    <a:pt x="426" y="1"/>
                    <a:pt x="0" y="427"/>
                    <a:pt x="0" y="953"/>
                  </a:cubicBezTo>
                  <a:cubicBezTo>
                    <a:pt x="0" y="1479"/>
                    <a:pt x="426" y="1905"/>
                    <a:pt x="953" y="1905"/>
                  </a:cubicBezTo>
                  <a:cubicBezTo>
                    <a:pt x="1479" y="1905"/>
                    <a:pt x="1905" y="1479"/>
                    <a:pt x="1905" y="953"/>
                  </a:cubicBezTo>
                  <a:cubicBezTo>
                    <a:pt x="1905" y="427"/>
                    <a:pt x="1479" y="1"/>
                    <a:pt x="953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8" name="Google Shape;2678;p42"/>
            <p:cNvSpPr/>
            <p:nvPr/>
          </p:nvSpPr>
          <p:spPr>
            <a:xfrm>
              <a:off x="4669146" y="3068937"/>
              <a:ext cx="66848" cy="67773"/>
            </a:xfrm>
            <a:custGeom>
              <a:rect b="b" l="l" r="r" t="t"/>
              <a:pathLst>
                <a:path extrusionOk="0" h="1906" w="1880">
                  <a:moveTo>
                    <a:pt x="952" y="1"/>
                  </a:moveTo>
                  <a:cubicBezTo>
                    <a:pt x="426" y="1"/>
                    <a:pt x="0" y="427"/>
                    <a:pt x="0" y="953"/>
                  </a:cubicBezTo>
                  <a:cubicBezTo>
                    <a:pt x="0" y="1480"/>
                    <a:pt x="426" y="1906"/>
                    <a:pt x="952" y="1906"/>
                  </a:cubicBezTo>
                  <a:cubicBezTo>
                    <a:pt x="1454" y="1906"/>
                    <a:pt x="1880" y="1480"/>
                    <a:pt x="1880" y="953"/>
                  </a:cubicBezTo>
                  <a:cubicBezTo>
                    <a:pt x="1880" y="427"/>
                    <a:pt x="1454" y="1"/>
                    <a:pt x="952" y="1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9" name="Google Shape;2679;p42"/>
            <p:cNvSpPr/>
            <p:nvPr/>
          </p:nvSpPr>
          <p:spPr>
            <a:xfrm>
              <a:off x="4755590" y="2957567"/>
              <a:ext cx="67737" cy="67737"/>
            </a:xfrm>
            <a:custGeom>
              <a:rect b="b" l="l" r="r" t="t"/>
              <a:pathLst>
                <a:path extrusionOk="0" h="1905" w="1905">
                  <a:moveTo>
                    <a:pt x="952" y="0"/>
                  </a:moveTo>
                  <a:cubicBezTo>
                    <a:pt x="426" y="0"/>
                    <a:pt x="0" y="426"/>
                    <a:pt x="0" y="952"/>
                  </a:cubicBezTo>
                  <a:cubicBezTo>
                    <a:pt x="0" y="1479"/>
                    <a:pt x="426" y="1905"/>
                    <a:pt x="952" y="1905"/>
                  </a:cubicBezTo>
                  <a:cubicBezTo>
                    <a:pt x="1479" y="1905"/>
                    <a:pt x="1905" y="1479"/>
                    <a:pt x="1905" y="952"/>
                  </a:cubicBezTo>
                  <a:cubicBezTo>
                    <a:pt x="1905" y="426"/>
                    <a:pt x="1479" y="0"/>
                    <a:pt x="95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0" name="Google Shape;2680;p42"/>
            <p:cNvSpPr/>
            <p:nvPr/>
          </p:nvSpPr>
          <p:spPr>
            <a:xfrm>
              <a:off x="4755590" y="2957567"/>
              <a:ext cx="67737" cy="67737"/>
            </a:xfrm>
            <a:custGeom>
              <a:rect b="b" l="l" r="r" t="t"/>
              <a:pathLst>
                <a:path extrusionOk="0" fill="none" h="1905" w="1905">
                  <a:moveTo>
                    <a:pt x="1905" y="952"/>
                  </a:moveTo>
                  <a:cubicBezTo>
                    <a:pt x="1905" y="1479"/>
                    <a:pt x="1479" y="1905"/>
                    <a:pt x="952" y="1905"/>
                  </a:cubicBezTo>
                  <a:cubicBezTo>
                    <a:pt x="426" y="1905"/>
                    <a:pt x="0" y="1479"/>
                    <a:pt x="0" y="952"/>
                  </a:cubicBezTo>
                  <a:cubicBezTo>
                    <a:pt x="0" y="426"/>
                    <a:pt x="426" y="0"/>
                    <a:pt x="952" y="0"/>
                  </a:cubicBezTo>
                  <a:cubicBezTo>
                    <a:pt x="1479" y="0"/>
                    <a:pt x="1905" y="426"/>
                    <a:pt x="1905" y="952"/>
                  </a:cubicBezTo>
                  <a:close/>
                </a:path>
              </a:pathLst>
            </a:custGeom>
            <a:noFill/>
            <a:ln cap="flat" cmpd="sng" w="10650">
              <a:solidFill>
                <a:schemeClr val="accent4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1" name="Google Shape;2681;p42"/>
            <p:cNvSpPr/>
            <p:nvPr/>
          </p:nvSpPr>
          <p:spPr>
            <a:xfrm>
              <a:off x="6410529" y="2126061"/>
              <a:ext cx="281651" cy="280762"/>
            </a:xfrm>
            <a:custGeom>
              <a:rect b="b" l="l" r="r" t="t"/>
              <a:pathLst>
                <a:path extrusionOk="0" h="7896" w="7921">
                  <a:moveTo>
                    <a:pt x="3660" y="0"/>
                  </a:moveTo>
                  <a:lnTo>
                    <a:pt x="3359" y="677"/>
                  </a:lnTo>
                  <a:cubicBezTo>
                    <a:pt x="3058" y="727"/>
                    <a:pt x="2758" y="828"/>
                    <a:pt x="2482" y="978"/>
                  </a:cubicBezTo>
                  <a:lnTo>
                    <a:pt x="1855" y="602"/>
                  </a:lnTo>
                  <a:cubicBezTo>
                    <a:pt x="1504" y="828"/>
                    <a:pt x="1229" y="1078"/>
                    <a:pt x="953" y="1379"/>
                  </a:cubicBezTo>
                  <a:lnTo>
                    <a:pt x="1229" y="2056"/>
                  </a:lnTo>
                  <a:cubicBezTo>
                    <a:pt x="1053" y="2306"/>
                    <a:pt x="903" y="2582"/>
                    <a:pt x="803" y="2883"/>
                  </a:cubicBezTo>
                  <a:lnTo>
                    <a:pt x="101" y="3083"/>
                  </a:lnTo>
                  <a:cubicBezTo>
                    <a:pt x="51" y="3359"/>
                    <a:pt x="1" y="3660"/>
                    <a:pt x="1" y="3960"/>
                  </a:cubicBezTo>
                  <a:cubicBezTo>
                    <a:pt x="1" y="4061"/>
                    <a:pt x="26" y="4161"/>
                    <a:pt x="26" y="4261"/>
                  </a:cubicBezTo>
                  <a:lnTo>
                    <a:pt x="702" y="4537"/>
                  </a:lnTo>
                  <a:cubicBezTo>
                    <a:pt x="753" y="4863"/>
                    <a:pt x="853" y="5163"/>
                    <a:pt x="978" y="5414"/>
                  </a:cubicBezTo>
                  <a:lnTo>
                    <a:pt x="627" y="6066"/>
                  </a:lnTo>
                  <a:cubicBezTo>
                    <a:pt x="828" y="6391"/>
                    <a:pt x="1103" y="6692"/>
                    <a:pt x="1379" y="6943"/>
                  </a:cubicBezTo>
                  <a:lnTo>
                    <a:pt x="2081" y="6692"/>
                  </a:lnTo>
                  <a:cubicBezTo>
                    <a:pt x="2332" y="6868"/>
                    <a:pt x="2607" y="6993"/>
                    <a:pt x="2908" y="7093"/>
                  </a:cubicBezTo>
                  <a:lnTo>
                    <a:pt x="3083" y="7820"/>
                  </a:lnTo>
                  <a:cubicBezTo>
                    <a:pt x="3384" y="7870"/>
                    <a:pt x="3660" y="7895"/>
                    <a:pt x="3961" y="7895"/>
                  </a:cubicBezTo>
                  <a:lnTo>
                    <a:pt x="4261" y="7895"/>
                  </a:lnTo>
                  <a:lnTo>
                    <a:pt x="4562" y="7219"/>
                  </a:lnTo>
                  <a:cubicBezTo>
                    <a:pt x="4863" y="7168"/>
                    <a:pt x="5164" y="7068"/>
                    <a:pt x="5439" y="6918"/>
                  </a:cubicBezTo>
                  <a:lnTo>
                    <a:pt x="6066" y="7294"/>
                  </a:lnTo>
                  <a:cubicBezTo>
                    <a:pt x="6417" y="7068"/>
                    <a:pt x="6718" y="6818"/>
                    <a:pt x="6968" y="6517"/>
                  </a:cubicBezTo>
                  <a:lnTo>
                    <a:pt x="6692" y="5840"/>
                  </a:lnTo>
                  <a:cubicBezTo>
                    <a:pt x="6868" y="5589"/>
                    <a:pt x="7018" y="5314"/>
                    <a:pt x="7119" y="5013"/>
                  </a:cubicBezTo>
                  <a:lnTo>
                    <a:pt x="7820" y="4812"/>
                  </a:lnTo>
                  <a:cubicBezTo>
                    <a:pt x="7895" y="4537"/>
                    <a:pt x="7921" y="4236"/>
                    <a:pt x="7921" y="3960"/>
                  </a:cubicBezTo>
                  <a:cubicBezTo>
                    <a:pt x="7921" y="3835"/>
                    <a:pt x="7921" y="3735"/>
                    <a:pt x="7895" y="3635"/>
                  </a:cubicBezTo>
                  <a:lnTo>
                    <a:pt x="7244" y="3359"/>
                  </a:lnTo>
                  <a:cubicBezTo>
                    <a:pt x="7169" y="3033"/>
                    <a:pt x="7068" y="2757"/>
                    <a:pt x="6943" y="2482"/>
                  </a:cubicBezTo>
                  <a:lnTo>
                    <a:pt x="7294" y="1830"/>
                  </a:lnTo>
                  <a:cubicBezTo>
                    <a:pt x="7093" y="1504"/>
                    <a:pt x="6843" y="1203"/>
                    <a:pt x="6542" y="953"/>
                  </a:cubicBezTo>
                  <a:lnTo>
                    <a:pt x="5840" y="1203"/>
                  </a:lnTo>
                  <a:cubicBezTo>
                    <a:pt x="5590" y="1028"/>
                    <a:pt x="5314" y="903"/>
                    <a:pt x="5013" y="802"/>
                  </a:cubicBezTo>
                  <a:lnTo>
                    <a:pt x="4838" y="101"/>
                  </a:lnTo>
                  <a:cubicBezTo>
                    <a:pt x="4562" y="25"/>
                    <a:pt x="4261" y="0"/>
                    <a:pt x="39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2" name="Google Shape;2682;p42"/>
            <p:cNvSpPr/>
            <p:nvPr/>
          </p:nvSpPr>
          <p:spPr>
            <a:xfrm>
              <a:off x="6410529" y="2126061"/>
              <a:ext cx="281651" cy="280762"/>
            </a:xfrm>
            <a:custGeom>
              <a:rect b="b" l="l" r="r" t="t"/>
              <a:pathLst>
                <a:path extrusionOk="0" fill="none" h="7896" w="7921">
                  <a:moveTo>
                    <a:pt x="7921" y="3960"/>
                  </a:moveTo>
                  <a:cubicBezTo>
                    <a:pt x="7921" y="4236"/>
                    <a:pt x="7895" y="4537"/>
                    <a:pt x="7820" y="4812"/>
                  </a:cubicBezTo>
                  <a:lnTo>
                    <a:pt x="7119" y="5013"/>
                  </a:lnTo>
                  <a:cubicBezTo>
                    <a:pt x="7018" y="5314"/>
                    <a:pt x="6868" y="5589"/>
                    <a:pt x="6692" y="5840"/>
                  </a:cubicBezTo>
                  <a:lnTo>
                    <a:pt x="6968" y="6517"/>
                  </a:lnTo>
                  <a:cubicBezTo>
                    <a:pt x="6718" y="6818"/>
                    <a:pt x="6417" y="7068"/>
                    <a:pt x="6066" y="7294"/>
                  </a:cubicBezTo>
                  <a:lnTo>
                    <a:pt x="5439" y="6918"/>
                  </a:lnTo>
                  <a:cubicBezTo>
                    <a:pt x="5164" y="7068"/>
                    <a:pt x="4863" y="7168"/>
                    <a:pt x="4562" y="7219"/>
                  </a:cubicBezTo>
                  <a:lnTo>
                    <a:pt x="4261" y="7895"/>
                  </a:lnTo>
                  <a:cubicBezTo>
                    <a:pt x="4161" y="7895"/>
                    <a:pt x="4061" y="7895"/>
                    <a:pt x="3961" y="7895"/>
                  </a:cubicBezTo>
                  <a:cubicBezTo>
                    <a:pt x="3660" y="7895"/>
                    <a:pt x="3384" y="7870"/>
                    <a:pt x="3083" y="7820"/>
                  </a:cubicBezTo>
                  <a:lnTo>
                    <a:pt x="2908" y="7093"/>
                  </a:lnTo>
                  <a:cubicBezTo>
                    <a:pt x="2607" y="6993"/>
                    <a:pt x="2332" y="6868"/>
                    <a:pt x="2081" y="6692"/>
                  </a:cubicBezTo>
                  <a:lnTo>
                    <a:pt x="1379" y="6943"/>
                  </a:lnTo>
                  <a:cubicBezTo>
                    <a:pt x="1103" y="6692"/>
                    <a:pt x="828" y="6391"/>
                    <a:pt x="627" y="6066"/>
                  </a:cubicBezTo>
                  <a:lnTo>
                    <a:pt x="978" y="5414"/>
                  </a:lnTo>
                  <a:cubicBezTo>
                    <a:pt x="853" y="5163"/>
                    <a:pt x="753" y="4863"/>
                    <a:pt x="702" y="4537"/>
                  </a:cubicBezTo>
                  <a:lnTo>
                    <a:pt x="26" y="4261"/>
                  </a:lnTo>
                  <a:cubicBezTo>
                    <a:pt x="26" y="4161"/>
                    <a:pt x="1" y="4061"/>
                    <a:pt x="1" y="3960"/>
                  </a:cubicBezTo>
                  <a:cubicBezTo>
                    <a:pt x="1" y="3660"/>
                    <a:pt x="51" y="3359"/>
                    <a:pt x="101" y="3083"/>
                  </a:cubicBezTo>
                  <a:lnTo>
                    <a:pt x="803" y="2883"/>
                  </a:lnTo>
                  <a:cubicBezTo>
                    <a:pt x="903" y="2582"/>
                    <a:pt x="1053" y="2306"/>
                    <a:pt x="1229" y="2056"/>
                  </a:cubicBezTo>
                  <a:lnTo>
                    <a:pt x="953" y="1379"/>
                  </a:lnTo>
                  <a:cubicBezTo>
                    <a:pt x="1229" y="1078"/>
                    <a:pt x="1504" y="828"/>
                    <a:pt x="1855" y="602"/>
                  </a:cubicBezTo>
                  <a:lnTo>
                    <a:pt x="2482" y="978"/>
                  </a:lnTo>
                  <a:cubicBezTo>
                    <a:pt x="2758" y="828"/>
                    <a:pt x="3058" y="727"/>
                    <a:pt x="3359" y="677"/>
                  </a:cubicBezTo>
                  <a:lnTo>
                    <a:pt x="3660" y="0"/>
                  </a:lnTo>
                  <a:cubicBezTo>
                    <a:pt x="3760" y="0"/>
                    <a:pt x="3860" y="0"/>
                    <a:pt x="3961" y="0"/>
                  </a:cubicBezTo>
                  <a:cubicBezTo>
                    <a:pt x="4261" y="0"/>
                    <a:pt x="4562" y="25"/>
                    <a:pt x="4838" y="101"/>
                  </a:cubicBezTo>
                  <a:lnTo>
                    <a:pt x="5013" y="802"/>
                  </a:lnTo>
                  <a:cubicBezTo>
                    <a:pt x="5314" y="903"/>
                    <a:pt x="5590" y="1028"/>
                    <a:pt x="5840" y="1203"/>
                  </a:cubicBezTo>
                  <a:lnTo>
                    <a:pt x="6542" y="953"/>
                  </a:lnTo>
                  <a:cubicBezTo>
                    <a:pt x="6843" y="1203"/>
                    <a:pt x="7093" y="1504"/>
                    <a:pt x="7294" y="1830"/>
                  </a:cubicBezTo>
                  <a:lnTo>
                    <a:pt x="6943" y="2482"/>
                  </a:lnTo>
                  <a:cubicBezTo>
                    <a:pt x="7068" y="2757"/>
                    <a:pt x="7169" y="3033"/>
                    <a:pt x="7244" y="3359"/>
                  </a:cubicBezTo>
                  <a:lnTo>
                    <a:pt x="7895" y="3635"/>
                  </a:lnTo>
                  <a:cubicBezTo>
                    <a:pt x="7921" y="3735"/>
                    <a:pt x="7921" y="3835"/>
                    <a:pt x="7921" y="3960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3" name="Google Shape;2683;p42"/>
            <p:cNvSpPr/>
            <p:nvPr/>
          </p:nvSpPr>
          <p:spPr>
            <a:xfrm>
              <a:off x="6471121" y="2185765"/>
              <a:ext cx="161360" cy="161360"/>
            </a:xfrm>
            <a:custGeom>
              <a:rect b="b" l="l" r="r" t="t"/>
              <a:pathLst>
                <a:path extrusionOk="0" h="4538" w="4538">
                  <a:moveTo>
                    <a:pt x="2257" y="1"/>
                  </a:moveTo>
                  <a:cubicBezTo>
                    <a:pt x="1003" y="1"/>
                    <a:pt x="1" y="1028"/>
                    <a:pt x="1" y="2281"/>
                  </a:cubicBezTo>
                  <a:cubicBezTo>
                    <a:pt x="1" y="3534"/>
                    <a:pt x="1003" y="4537"/>
                    <a:pt x="2257" y="4537"/>
                  </a:cubicBezTo>
                  <a:cubicBezTo>
                    <a:pt x="3510" y="4537"/>
                    <a:pt x="4537" y="3534"/>
                    <a:pt x="4537" y="2281"/>
                  </a:cubicBezTo>
                  <a:cubicBezTo>
                    <a:pt x="4537" y="1028"/>
                    <a:pt x="3510" y="1"/>
                    <a:pt x="22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4" name="Google Shape;2684;p42"/>
            <p:cNvSpPr/>
            <p:nvPr/>
          </p:nvSpPr>
          <p:spPr>
            <a:xfrm>
              <a:off x="6471121" y="2185765"/>
              <a:ext cx="161360" cy="161360"/>
            </a:xfrm>
            <a:custGeom>
              <a:rect b="b" l="l" r="r" t="t"/>
              <a:pathLst>
                <a:path extrusionOk="0" fill="none" h="4538" w="4538">
                  <a:moveTo>
                    <a:pt x="4537" y="2281"/>
                  </a:moveTo>
                  <a:cubicBezTo>
                    <a:pt x="4537" y="3534"/>
                    <a:pt x="3510" y="4537"/>
                    <a:pt x="2257" y="4537"/>
                  </a:cubicBezTo>
                  <a:cubicBezTo>
                    <a:pt x="1003" y="4537"/>
                    <a:pt x="1" y="3534"/>
                    <a:pt x="1" y="2281"/>
                  </a:cubicBezTo>
                  <a:cubicBezTo>
                    <a:pt x="1" y="1028"/>
                    <a:pt x="1003" y="1"/>
                    <a:pt x="2257" y="1"/>
                  </a:cubicBezTo>
                  <a:cubicBezTo>
                    <a:pt x="3510" y="1"/>
                    <a:pt x="4537" y="1028"/>
                    <a:pt x="4537" y="2281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5" name="Google Shape;2685;p42"/>
            <p:cNvSpPr/>
            <p:nvPr/>
          </p:nvSpPr>
          <p:spPr>
            <a:xfrm>
              <a:off x="6496972" y="2211616"/>
              <a:ext cx="108770" cy="109659"/>
            </a:xfrm>
            <a:custGeom>
              <a:rect b="b" l="l" r="r" t="t"/>
              <a:pathLst>
                <a:path extrusionOk="0" h="3084" w="3059">
                  <a:moveTo>
                    <a:pt x="1530" y="0"/>
                  </a:moveTo>
                  <a:cubicBezTo>
                    <a:pt x="677" y="0"/>
                    <a:pt x="1" y="702"/>
                    <a:pt x="1" y="1554"/>
                  </a:cubicBezTo>
                  <a:cubicBezTo>
                    <a:pt x="1" y="2381"/>
                    <a:pt x="677" y="3083"/>
                    <a:pt x="1530" y="3083"/>
                  </a:cubicBezTo>
                  <a:cubicBezTo>
                    <a:pt x="2382" y="3083"/>
                    <a:pt x="3058" y="2381"/>
                    <a:pt x="3058" y="1554"/>
                  </a:cubicBezTo>
                  <a:cubicBezTo>
                    <a:pt x="3058" y="702"/>
                    <a:pt x="2382" y="0"/>
                    <a:pt x="15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6" name="Google Shape;2686;p42"/>
            <p:cNvSpPr/>
            <p:nvPr/>
          </p:nvSpPr>
          <p:spPr>
            <a:xfrm>
              <a:off x="6496972" y="2211616"/>
              <a:ext cx="108770" cy="109659"/>
            </a:xfrm>
            <a:custGeom>
              <a:rect b="b" l="l" r="r" t="t"/>
              <a:pathLst>
                <a:path extrusionOk="0" fill="none" h="3084" w="3059">
                  <a:moveTo>
                    <a:pt x="3058" y="1554"/>
                  </a:moveTo>
                  <a:cubicBezTo>
                    <a:pt x="3058" y="2381"/>
                    <a:pt x="2382" y="3083"/>
                    <a:pt x="1530" y="3083"/>
                  </a:cubicBezTo>
                  <a:cubicBezTo>
                    <a:pt x="677" y="3083"/>
                    <a:pt x="1" y="2381"/>
                    <a:pt x="1" y="1554"/>
                  </a:cubicBezTo>
                  <a:cubicBezTo>
                    <a:pt x="1" y="702"/>
                    <a:pt x="677" y="0"/>
                    <a:pt x="1530" y="0"/>
                  </a:cubicBezTo>
                  <a:cubicBezTo>
                    <a:pt x="2382" y="0"/>
                    <a:pt x="3058" y="702"/>
                    <a:pt x="3058" y="1554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7" name="Google Shape;2687;p42"/>
            <p:cNvSpPr/>
            <p:nvPr/>
          </p:nvSpPr>
          <p:spPr>
            <a:xfrm>
              <a:off x="6492527" y="2437983"/>
              <a:ext cx="179174" cy="179174"/>
            </a:xfrm>
            <a:custGeom>
              <a:rect b="b" l="l" r="r" t="t"/>
              <a:pathLst>
                <a:path extrusionOk="0" h="5039" w="5039">
                  <a:moveTo>
                    <a:pt x="2306" y="0"/>
                  </a:moveTo>
                  <a:lnTo>
                    <a:pt x="2131" y="426"/>
                  </a:lnTo>
                  <a:cubicBezTo>
                    <a:pt x="1930" y="477"/>
                    <a:pt x="1755" y="527"/>
                    <a:pt x="1579" y="627"/>
                  </a:cubicBezTo>
                  <a:lnTo>
                    <a:pt x="1153" y="376"/>
                  </a:lnTo>
                  <a:cubicBezTo>
                    <a:pt x="953" y="527"/>
                    <a:pt x="752" y="677"/>
                    <a:pt x="602" y="878"/>
                  </a:cubicBezTo>
                  <a:lnTo>
                    <a:pt x="752" y="1304"/>
                  </a:lnTo>
                  <a:cubicBezTo>
                    <a:pt x="652" y="1479"/>
                    <a:pt x="577" y="1655"/>
                    <a:pt x="502" y="1830"/>
                  </a:cubicBezTo>
                  <a:lnTo>
                    <a:pt x="51" y="1955"/>
                  </a:lnTo>
                  <a:cubicBezTo>
                    <a:pt x="0" y="2156"/>
                    <a:pt x="0" y="2331"/>
                    <a:pt x="0" y="2532"/>
                  </a:cubicBezTo>
                  <a:cubicBezTo>
                    <a:pt x="0" y="2582"/>
                    <a:pt x="0" y="2657"/>
                    <a:pt x="0" y="2707"/>
                  </a:cubicBezTo>
                  <a:lnTo>
                    <a:pt x="427" y="2908"/>
                  </a:lnTo>
                  <a:cubicBezTo>
                    <a:pt x="452" y="3108"/>
                    <a:pt x="527" y="3284"/>
                    <a:pt x="602" y="3459"/>
                  </a:cubicBezTo>
                  <a:lnTo>
                    <a:pt x="376" y="3860"/>
                  </a:lnTo>
                  <a:cubicBezTo>
                    <a:pt x="502" y="4086"/>
                    <a:pt x="677" y="4286"/>
                    <a:pt x="878" y="4437"/>
                  </a:cubicBezTo>
                  <a:lnTo>
                    <a:pt x="1304" y="4261"/>
                  </a:lnTo>
                  <a:cubicBezTo>
                    <a:pt x="1479" y="4386"/>
                    <a:pt x="1655" y="4462"/>
                    <a:pt x="1830" y="4537"/>
                  </a:cubicBezTo>
                  <a:lnTo>
                    <a:pt x="1955" y="4988"/>
                  </a:lnTo>
                  <a:cubicBezTo>
                    <a:pt x="2131" y="5038"/>
                    <a:pt x="2331" y="5038"/>
                    <a:pt x="2507" y="5038"/>
                  </a:cubicBezTo>
                  <a:lnTo>
                    <a:pt x="2707" y="5038"/>
                  </a:lnTo>
                  <a:lnTo>
                    <a:pt x="2908" y="4612"/>
                  </a:lnTo>
                  <a:cubicBezTo>
                    <a:pt x="3083" y="4587"/>
                    <a:pt x="3284" y="4512"/>
                    <a:pt x="3459" y="4437"/>
                  </a:cubicBezTo>
                  <a:lnTo>
                    <a:pt x="3860" y="4662"/>
                  </a:lnTo>
                  <a:cubicBezTo>
                    <a:pt x="4086" y="4512"/>
                    <a:pt x="4261" y="4361"/>
                    <a:pt x="4437" y="4161"/>
                  </a:cubicBezTo>
                  <a:lnTo>
                    <a:pt x="4261" y="3735"/>
                  </a:lnTo>
                  <a:cubicBezTo>
                    <a:pt x="4361" y="3559"/>
                    <a:pt x="4462" y="3384"/>
                    <a:pt x="4537" y="3208"/>
                  </a:cubicBezTo>
                  <a:lnTo>
                    <a:pt x="4988" y="3083"/>
                  </a:lnTo>
                  <a:cubicBezTo>
                    <a:pt x="5013" y="2908"/>
                    <a:pt x="5038" y="2707"/>
                    <a:pt x="5038" y="2532"/>
                  </a:cubicBezTo>
                  <a:cubicBezTo>
                    <a:pt x="5038" y="2457"/>
                    <a:pt x="5038" y="2381"/>
                    <a:pt x="5038" y="2331"/>
                  </a:cubicBezTo>
                  <a:lnTo>
                    <a:pt x="4612" y="2131"/>
                  </a:lnTo>
                  <a:cubicBezTo>
                    <a:pt x="4562" y="1930"/>
                    <a:pt x="4512" y="1755"/>
                    <a:pt x="4412" y="1579"/>
                  </a:cubicBezTo>
                  <a:lnTo>
                    <a:pt x="4637" y="1178"/>
                  </a:lnTo>
                  <a:cubicBezTo>
                    <a:pt x="4512" y="953"/>
                    <a:pt x="4336" y="777"/>
                    <a:pt x="4161" y="602"/>
                  </a:cubicBezTo>
                  <a:lnTo>
                    <a:pt x="3710" y="777"/>
                  </a:lnTo>
                  <a:cubicBezTo>
                    <a:pt x="3559" y="652"/>
                    <a:pt x="3384" y="577"/>
                    <a:pt x="3183" y="502"/>
                  </a:cubicBezTo>
                  <a:lnTo>
                    <a:pt x="3058" y="51"/>
                  </a:lnTo>
                  <a:cubicBezTo>
                    <a:pt x="2883" y="25"/>
                    <a:pt x="2707" y="0"/>
                    <a:pt x="250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8" name="Google Shape;2688;p42"/>
            <p:cNvSpPr/>
            <p:nvPr/>
          </p:nvSpPr>
          <p:spPr>
            <a:xfrm>
              <a:off x="6492527" y="2437983"/>
              <a:ext cx="179174" cy="179174"/>
            </a:xfrm>
            <a:custGeom>
              <a:rect b="b" l="l" r="r" t="t"/>
              <a:pathLst>
                <a:path extrusionOk="0" fill="none" h="5039" w="5039">
                  <a:moveTo>
                    <a:pt x="5038" y="2532"/>
                  </a:moveTo>
                  <a:cubicBezTo>
                    <a:pt x="5038" y="2707"/>
                    <a:pt x="5013" y="2908"/>
                    <a:pt x="4988" y="3083"/>
                  </a:cubicBezTo>
                  <a:lnTo>
                    <a:pt x="4537" y="3208"/>
                  </a:lnTo>
                  <a:cubicBezTo>
                    <a:pt x="4462" y="3384"/>
                    <a:pt x="4361" y="3559"/>
                    <a:pt x="4261" y="3735"/>
                  </a:cubicBezTo>
                  <a:lnTo>
                    <a:pt x="4437" y="4161"/>
                  </a:lnTo>
                  <a:cubicBezTo>
                    <a:pt x="4261" y="4361"/>
                    <a:pt x="4086" y="4512"/>
                    <a:pt x="3860" y="4662"/>
                  </a:cubicBezTo>
                  <a:lnTo>
                    <a:pt x="3459" y="4437"/>
                  </a:lnTo>
                  <a:cubicBezTo>
                    <a:pt x="3284" y="4512"/>
                    <a:pt x="3083" y="4587"/>
                    <a:pt x="2908" y="4612"/>
                  </a:cubicBezTo>
                  <a:lnTo>
                    <a:pt x="2707" y="5038"/>
                  </a:lnTo>
                  <a:cubicBezTo>
                    <a:pt x="2632" y="5038"/>
                    <a:pt x="2582" y="5038"/>
                    <a:pt x="2507" y="5038"/>
                  </a:cubicBezTo>
                  <a:cubicBezTo>
                    <a:pt x="2331" y="5038"/>
                    <a:pt x="2131" y="5038"/>
                    <a:pt x="1955" y="4988"/>
                  </a:cubicBezTo>
                  <a:lnTo>
                    <a:pt x="1830" y="4537"/>
                  </a:lnTo>
                  <a:cubicBezTo>
                    <a:pt x="1655" y="4462"/>
                    <a:pt x="1479" y="4386"/>
                    <a:pt x="1304" y="4261"/>
                  </a:cubicBezTo>
                  <a:lnTo>
                    <a:pt x="878" y="4437"/>
                  </a:lnTo>
                  <a:cubicBezTo>
                    <a:pt x="677" y="4286"/>
                    <a:pt x="502" y="4086"/>
                    <a:pt x="376" y="3860"/>
                  </a:cubicBezTo>
                  <a:lnTo>
                    <a:pt x="602" y="3459"/>
                  </a:lnTo>
                  <a:cubicBezTo>
                    <a:pt x="527" y="3284"/>
                    <a:pt x="452" y="3108"/>
                    <a:pt x="427" y="2908"/>
                  </a:cubicBezTo>
                  <a:lnTo>
                    <a:pt x="0" y="2707"/>
                  </a:lnTo>
                  <a:cubicBezTo>
                    <a:pt x="0" y="2657"/>
                    <a:pt x="0" y="2582"/>
                    <a:pt x="0" y="2532"/>
                  </a:cubicBezTo>
                  <a:cubicBezTo>
                    <a:pt x="0" y="2331"/>
                    <a:pt x="0" y="2156"/>
                    <a:pt x="51" y="1955"/>
                  </a:cubicBezTo>
                  <a:lnTo>
                    <a:pt x="502" y="1830"/>
                  </a:lnTo>
                  <a:cubicBezTo>
                    <a:pt x="577" y="1655"/>
                    <a:pt x="652" y="1479"/>
                    <a:pt x="752" y="1304"/>
                  </a:cubicBezTo>
                  <a:lnTo>
                    <a:pt x="602" y="878"/>
                  </a:lnTo>
                  <a:cubicBezTo>
                    <a:pt x="752" y="677"/>
                    <a:pt x="953" y="527"/>
                    <a:pt x="1153" y="376"/>
                  </a:cubicBezTo>
                  <a:lnTo>
                    <a:pt x="1579" y="627"/>
                  </a:lnTo>
                  <a:cubicBezTo>
                    <a:pt x="1755" y="527"/>
                    <a:pt x="1930" y="477"/>
                    <a:pt x="2131" y="426"/>
                  </a:cubicBezTo>
                  <a:lnTo>
                    <a:pt x="2306" y="0"/>
                  </a:lnTo>
                  <a:cubicBezTo>
                    <a:pt x="2381" y="0"/>
                    <a:pt x="2457" y="0"/>
                    <a:pt x="2507" y="0"/>
                  </a:cubicBezTo>
                  <a:cubicBezTo>
                    <a:pt x="2707" y="0"/>
                    <a:pt x="2883" y="25"/>
                    <a:pt x="3058" y="51"/>
                  </a:cubicBezTo>
                  <a:lnTo>
                    <a:pt x="3183" y="502"/>
                  </a:lnTo>
                  <a:cubicBezTo>
                    <a:pt x="3384" y="577"/>
                    <a:pt x="3559" y="652"/>
                    <a:pt x="3710" y="777"/>
                  </a:cubicBezTo>
                  <a:lnTo>
                    <a:pt x="4161" y="602"/>
                  </a:lnTo>
                  <a:cubicBezTo>
                    <a:pt x="4336" y="777"/>
                    <a:pt x="4512" y="953"/>
                    <a:pt x="4637" y="1178"/>
                  </a:cubicBezTo>
                  <a:lnTo>
                    <a:pt x="4412" y="1579"/>
                  </a:lnTo>
                  <a:cubicBezTo>
                    <a:pt x="4512" y="1755"/>
                    <a:pt x="4562" y="1930"/>
                    <a:pt x="4612" y="2131"/>
                  </a:cubicBezTo>
                  <a:lnTo>
                    <a:pt x="5038" y="2331"/>
                  </a:lnTo>
                  <a:cubicBezTo>
                    <a:pt x="5038" y="2381"/>
                    <a:pt x="5038" y="2457"/>
                    <a:pt x="5038" y="2532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9" name="Google Shape;2689;p42"/>
            <p:cNvSpPr/>
            <p:nvPr/>
          </p:nvSpPr>
          <p:spPr>
            <a:xfrm>
              <a:off x="6529970" y="2476315"/>
              <a:ext cx="103401" cy="102512"/>
            </a:xfrm>
            <a:custGeom>
              <a:rect b="b" l="l" r="r" t="t"/>
              <a:pathLst>
                <a:path extrusionOk="0" h="2883" w="2908">
                  <a:moveTo>
                    <a:pt x="1454" y="0"/>
                  </a:moveTo>
                  <a:cubicBezTo>
                    <a:pt x="652" y="0"/>
                    <a:pt x="0" y="652"/>
                    <a:pt x="0" y="1454"/>
                  </a:cubicBezTo>
                  <a:cubicBezTo>
                    <a:pt x="0" y="2231"/>
                    <a:pt x="652" y="2882"/>
                    <a:pt x="1454" y="2882"/>
                  </a:cubicBezTo>
                  <a:cubicBezTo>
                    <a:pt x="2256" y="2882"/>
                    <a:pt x="2907" y="2231"/>
                    <a:pt x="2907" y="1454"/>
                  </a:cubicBezTo>
                  <a:cubicBezTo>
                    <a:pt x="2907" y="652"/>
                    <a:pt x="2256" y="0"/>
                    <a:pt x="14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0" name="Google Shape;2690;p42"/>
            <p:cNvSpPr/>
            <p:nvPr/>
          </p:nvSpPr>
          <p:spPr>
            <a:xfrm>
              <a:off x="6529970" y="2476315"/>
              <a:ext cx="103401" cy="102512"/>
            </a:xfrm>
            <a:custGeom>
              <a:rect b="b" l="l" r="r" t="t"/>
              <a:pathLst>
                <a:path extrusionOk="0" fill="none" h="2883" w="2908">
                  <a:moveTo>
                    <a:pt x="2907" y="1454"/>
                  </a:moveTo>
                  <a:cubicBezTo>
                    <a:pt x="2907" y="2231"/>
                    <a:pt x="2256" y="2882"/>
                    <a:pt x="1454" y="2882"/>
                  </a:cubicBezTo>
                  <a:cubicBezTo>
                    <a:pt x="652" y="2882"/>
                    <a:pt x="0" y="2231"/>
                    <a:pt x="0" y="1454"/>
                  </a:cubicBezTo>
                  <a:cubicBezTo>
                    <a:pt x="0" y="652"/>
                    <a:pt x="652" y="0"/>
                    <a:pt x="1454" y="0"/>
                  </a:cubicBezTo>
                  <a:cubicBezTo>
                    <a:pt x="2256" y="0"/>
                    <a:pt x="2907" y="652"/>
                    <a:pt x="2907" y="1454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1" name="Google Shape;2691;p42"/>
            <p:cNvSpPr/>
            <p:nvPr/>
          </p:nvSpPr>
          <p:spPr>
            <a:xfrm>
              <a:off x="6673450" y="2269541"/>
              <a:ext cx="280762" cy="280762"/>
            </a:xfrm>
            <a:custGeom>
              <a:rect b="b" l="l" r="r" t="t"/>
              <a:pathLst>
                <a:path extrusionOk="0" h="7896" w="7896">
                  <a:moveTo>
                    <a:pt x="3860" y="1"/>
                  </a:moveTo>
                  <a:cubicBezTo>
                    <a:pt x="3584" y="1"/>
                    <a:pt x="3283" y="51"/>
                    <a:pt x="3008" y="101"/>
                  </a:cubicBezTo>
                  <a:cubicBezTo>
                    <a:pt x="2908" y="126"/>
                    <a:pt x="2807" y="151"/>
                    <a:pt x="2707" y="201"/>
                  </a:cubicBezTo>
                  <a:lnTo>
                    <a:pt x="2582" y="903"/>
                  </a:lnTo>
                  <a:cubicBezTo>
                    <a:pt x="2306" y="1053"/>
                    <a:pt x="2030" y="1204"/>
                    <a:pt x="1805" y="1404"/>
                  </a:cubicBezTo>
                  <a:lnTo>
                    <a:pt x="1103" y="1204"/>
                  </a:lnTo>
                  <a:cubicBezTo>
                    <a:pt x="827" y="1479"/>
                    <a:pt x="602" y="1805"/>
                    <a:pt x="426" y="2156"/>
                  </a:cubicBezTo>
                  <a:lnTo>
                    <a:pt x="827" y="2757"/>
                  </a:lnTo>
                  <a:cubicBezTo>
                    <a:pt x="727" y="3058"/>
                    <a:pt x="652" y="3359"/>
                    <a:pt x="627" y="3660"/>
                  </a:cubicBezTo>
                  <a:lnTo>
                    <a:pt x="0" y="4011"/>
                  </a:lnTo>
                  <a:cubicBezTo>
                    <a:pt x="0" y="4311"/>
                    <a:pt x="25" y="4587"/>
                    <a:pt x="100" y="4888"/>
                  </a:cubicBezTo>
                  <a:cubicBezTo>
                    <a:pt x="126" y="4988"/>
                    <a:pt x="151" y="5088"/>
                    <a:pt x="201" y="5189"/>
                  </a:cubicBezTo>
                  <a:lnTo>
                    <a:pt x="902" y="5314"/>
                  </a:lnTo>
                  <a:cubicBezTo>
                    <a:pt x="1028" y="5590"/>
                    <a:pt x="1203" y="5865"/>
                    <a:pt x="1404" y="6091"/>
                  </a:cubicBezTo>
                  <a:lnTo>
                    <a:pt x="1203" y="6793"/>
                  </a:lnTo>
                  <a:cubicBezTo>
                    <a:pt x="1479" y="7068"/>
                    <a:pt x="1805" y="7294"/>
                    <a:pt x="2156" y="7469"/>
                  </a:cubicBezTo>
                  <a:lnTo>
                    <a:pt x="2757" y="7068"/>
                  </a:lnTo>
                  <a:cubicBezTo>
                    <a:pt x="3033" y="7169"/>
                    <a:pt x="3334" y="7244"/>
                    <a:pt x="3659" y="7269"/>
                  </a:cubicBezTo>
                  <a:lnTo>
                    <a:pt x="4010" y="7895"/>
                  </a:lnTo>
                  <a:cubicBezTo>
                    <a:pt x="4311" y="7895"/>
                    <a:pt x="4587" y="7870"/>
                    <a:pt x="4887" y="7795"/>
                  </a:cubicBezTo>
                  <a:cubicBezTo>
                    <a:pt x="4988" y="7770"/>
                    <a:pt x="5088" y="7745"/>
                    <a:pt x="5163" y="7695"/>
                  </a:cubicBezTo>
                  <a:lnTo>
                    <a:pt x="5314" y="6993"/>
                  </a:lnTo>
                  <a:cubicBezTo>
                    <a:pt x="5589" y="6868"/>
                    <a:pt x="5840" y="6692"/>
                    <a:pt x="6090" y="6492"/>
                  </a:cubicBezTo>
                  <a:lnTo>
                    <a:pt x="6792" y="6692"/>
                  </a:lnTo>
                  <a:cubicBezTo>
                    <a:pt x="7068" y="6417"/>
                    <a:pt x="7294" y="6091"/>
                    <a:pt x="7469" y="5740"/>
                  </a:cubicBezTo>
                  <a:lnTo>
                    <a:pt x="7043" y="5138"/>
                  </a:lnTo>
                  <a:cubicBezTo>
                    <a:pt x="7168" y="4863"/>
                    <a:pt x="7218" y="4537"/>
                    <a:pt x="7268" y="4236"/>
                  </a:cubicBezTo>
                  <a:lnTo>
                    <a:pt x="7895" y="3885"/>
                  </a:lnTo>
                  <a:cubicBezTo>
                    <a:pt x="7895" y="3585"/>
                    <a:pt x="7845" y="3309"/>
                    <a:pt x="7795" y="3008"/>
                  </a:cubicBezTo>
                  <a:cubicBezTo>
                    <a:pt x="7770" y="2908"/>
                    <a:pt x="7720" y="2808"/>
                    <a:pt x="7695" y="2732"/>
                  </a:cubicBezTo>
                  <a:lnTo>
                    <a:pt x="6968" y="2582"/>
                  </a:lnTo>
                  <a:cubicBezTo>
                    <a:pt x="6842" y="2306"/>
                    <a:pt x="6692" y="2031"/>
                    <a:pt x="6491" y="1805"/>
                  </a:cubicBezTo>
                  <a:lnTo>
                    <a:pt x="6692" y="1103"/>
                  </a:lnTo>
                  <a:cubicBezTo>
                    <a:pt x="6391" y="828"/>
                    <a:pt x="6090" y="602"/>
                    <a:pt x="5740" y="427"/>
                  </a:cubicBezTo>
                  <a:lnTo>
                    <a:pt x="5138" y="853"/>
                  </a:lnTo>
                  <a:cubicBezTo>
                    <a:pt x="4837" y="727"/>
                    <a:pt x="4537" y="652"/>
                    <a:pt x="4236" y="627"/>
                  </a:cubicBezTo>
                  <a:lnTo>
                    <a:pt x="386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2" name="Google Shape;2692;p42"/>
            <p:cNvSpPr/>
            <p:nvPr/>
          </p:nvSpPr>
          <p:spPr>
            <a:xfrm>
              <a:off x="6673450" y="2269541"/>
              <a:ext cx="280762" cy="280762"/>
            </a:xfrm>
            <a:custGeom>
              <a:rect b="b" l="l" r="r" t="t"/>
              <a:pathLst>
                <a:path extrusionOk="0" fill="none" h="7896" w="7896">
                  <a:moveTo>
                    <a:pt x="7795" y="3008"/>
                  </a:moveTo>
                  <a:cubicBezTo>
                    <a:pt x="7845" y="3309"/>
                    <a:pt x="7895" y="3585"/>
                    <a:pt x="7895" y="3885"/>
                  </a:cubicBezTo>
                  <a:lnTo>
                    <a:pt x="7268" y="4236"/>
                  </a:lnTo>
                  <a:cubicBezTo>
                    <a:pt x="7218" y="4537"/>
                    <a:pt x="7168" y="4863"/>
                    <a:pt x="7043" y="5138"/>
                  </a:cubicBezTo>
                  <a:lnTo>
                    <a:pt x="7469" y="5740"/>
                  </a:lnTo>
                  <a:cubicBezTo>
                    <a:pt x="7294" y="6091"/>
                    <a:pt x="7068" y="6417"/>
                    <a:pt x="6792" y="6692"/>
                  </a:cubicBezTo>
                  <a:lnTo>
                    <a:pt x="6090" y="6492"/>
                  </a:lnTo>
                  <a:cubicBezTo>
                    <a:pt x="5840" y="6692"/>
                    <a:pt x="5589" y="6868"/>
                    <a:pt x="5314" y="6993"/>
                  </a:cubicBezTo>
                  <a:lnTo>
                    <a:pt x="5163" y="7695"/>
                  </a:lnTo>
                  <a:cubicBezTo>
                    <a:pt x="5088" y="7745"/>
                    <a:pt x="4988" y="7770"/>
                    <a:pt x="4887" y="7795"/>
                  </a:cubicBezTo>
                  <a:cubicBezTo>
                    <a:pt x="4587" y="7870"/>
                    <a:pt x="4311" y="7895"/>
                    <a:pt x="4010" y="7895"/>
                  </a:cubicBezTo>
                  <a:lnTo>
                    <a:pt x="3659" y="7269"/>
                  </a:lnTo>
                  <a:cubicBezTo>
                    <a:pt x="3334" y="7244"/>
                    <a:pt x="3033" y="7169"/>
                    <a:pt x="2757" y="7068"/>
                  </a:cubicBezTo>
                  <a:lnTo>
                    <a:pt x="2156" y="7469"/>
                  </a:lnTo>
                  <a:cubicBezTo>
                    <a:pt x="1805" y="7294"/>
                    <a:pt x="1479" y="7068"/>
                    <a:pt x="1203" y="6793"/>
                  </a:cubicBezTo>
                  <a:lnTo>
                    <a:pt x="1404" y="6091"/>
                  </a:lnTo>
                  <a:cubicBezTo>
                    <a:pt x="1203" y="5865"/>
                    <a:pt x="1028" y="5590"/>
                    <a:pt x="902" y="5314"/>
                  </a:cubicBezTo>
                  <a:lnTo>
                    <a:pt x="201" y="5189"/>
                  </a:lnTo>
                  <a:cubicBezTo>
                    <a:pt x="151" y="5088"/>
                    <a:pt x="126" y="4988"/>
                    <a:pt x="100" y="4888"/>
                  </a:cubicBezTo>
                  <a:cubicBezTo>
                    <a:pt x="25" y="4587"/>
                    <a:pt x="0" y="4311"/>
                    <a:pt x="0" y="4011"/>
                  </a:cubicBezTo>
                  <a:lnTo>
                    <a:pt x="627" y="3660"/>
                  </a:lnTo>
                  <a:cubicBezTo>
                    <a:pt x="652" y="3359"/>
                    <a:pt x="727" y="3058"/>
                    <a:pt x="827" y="2757"/>
                  </a:cubicBezTo>
                  <a:lnTo>
                    <a:pt x="426" y="2156"/>
                  </a:lnTo>
                  <a:cubicBezTo>
                    <a:pt x="602" y="1805"/>
                    <a:pt x="827" y="1479"/>
                    <a:pt x="1103" y="1204"/>
                  </a:cubicBezTo>
                  <a:lnTo>
                    <a:pt x="1805" y="1404"/>
                  </a:lnTo>
                  <a:cubicBezTo>
                    <a:pt x="2030" y="1204"/>
                    <a:pt x="2306" y="1053"/>
                    <a:pt x="2582" y="903"/>
                  </a:cubicBezTo>
                  <a:lnTo>
                    <a:pt x="2707" y="201"/>
                  </a:lnTo>
                  <a:cubicBezTo>
                    <a:pt x="2807" y="151"/>
                    <a:pt x="2908" y="126"/>
                    <a:pt x="3008" y="101"/>
                  </a:cubicBezTo>
                  <a:cubicBezTo>
                    <a:pt x="3283" y="51"/>
                    <a:pt x="3584" y="1"/>
                    <a:pt x="3860" y="1"/>
                  </a:cubicBezTo>
                  <a:lnTo>
                    <a:pt x="4236" y="627"/>
                  </a:lnTo>
                  <a:cubicBezTo>
                    <a:pt x="4537" y="652"/>
                    <a:pt x="4837" y="727"/>
                    <a:pt x="5138" y="853"/>
                  </a:cubicBezTo>
                  <a:lnTo>
                    <a:pt x="5740" y="427"/>
                  </a:lnTo>
                  <a:cubicBezTo>
                    <a:pt x="6090" y="602"/>
                    <a:pt x="6391" y="828"/>
                    <a:pt x="6692" y="1103"/>
                  </a:cubicBezTo>
                  <a:lnTo>
                    <a:pt x="6491" y="1805"/>
                  </a:lnTo>
                  <a:cubicBezTo>
                    <a:pt x="6692" y="2031"/>
                    <a:pt x="6842" y="2306"/>
                    <a:pt x="6968" y="2582"/>
                  </a:cubicBezTo>
                  <a:lnTo>
                    <a:pt x="7695" y="2732"/>
                  </a:lnTo>
                  <a:cubicBezTo>
                    <a:pt x="7720" y="2808"/>
                    <a:pt x="7770" y="2908"/>
                    <a:pt x="7795" y="3008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3" name="Google Shape;2693;p42"/>
            <p:cNvSpPr/>
            <p:nvPr/>
          </p:nvSpPr>
          <p:spPr>
            <a:xfrm>
              <a:off x="6725117" y="2329564"/>
              <a:ext cx="177396" cy="160755"/>
            </a:xfrm>
            <a:custGeom>
              <a:rect b="b" l="l" r="r" t="t"/>
              <a:pathLst>
                <a:path extrusionOk="0" h="4521" w="4989">
                  <a:moveTo>
                    <a:pt x="2493" y="1"/>
                  </a:moveTo>
                  <a:cubicBezTo>
                    <a:pt x="2315" y="1"/>
                    <a:pt x="2135" y="22"/>
                    <a:pt x="1956" y="67"/>
                  </a:cubicBezTo>
                  <a:cubicBezTo>
                    <a:pt x="728" y="368"/>
                    <a:pt x="1" y="1596"/>
                    <a:pt x="277" y="2799"/>
                  </a:cubicBezTo>
                  <a:cubicBezTo>
                    <a:pt x="532" y="3840"/>
                    <a:pt x="1453" y="4521"/>
                    <a:pt x="2476" y="4521"/>
                  </a:cubicBezTo>
                  <a:cubicBezTo>
                    <a:pt x="2659" y="4521"/>
                    <a:pt x="2846" y="4499"/>
                    <a:pt x="3033" y="4453"/>
                  </a:cubicBezTo>
                  <a:cubicBezTo>
                    <a:pt x="4236" y="4177"/>
                    <a:pt x="4988" y="2949"/>
                    <a:pt x="4688" y="1721"/>
                  </a:cubicBezTo>
                  <a:cubicBezTo>
                    <a:pt x="4432" y="698"/>
                    <a:pt x="3505" y="1"/>
                    <a:pt x="24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4" name="Google Shape;2694;p42"/>
            <p:cNvSpPr/>
            <p:nvPr/>
          </p:nvSpPr>
          <p:spPr>
            <a:xfrm>
              <a:off x="6725117" y="2321243"/>
              <a:ext cx="177396" cy="177361"/>
            </a:xfrm>
            <a:custGeom>
              <a:rect b="b" l="l" r="r" t="t"/>
              <a:pathLst>
                <a:path extrusionOk="0" fill="none" h="4988" w="4989">
                  <a:moveTo>
                    <a:pt x="4688" y="1955"/>
                  </a:moveTo>
                  <a:cubicBezTo>
                    <a:pt x="4988" y="3183"/>
                    <a:pt x="4236" y="4411"/>
                    <a:pt x="3033" y="4687"/>
                  </a:cubicBezTo>
                  <a:cubicBezTo>
                    <a:pt x="1805" y="4988"/>
                    <a:pt x="577" y="4261"/>
                    <a:pt x="277" y="3033"/>
                  </a:cubicBezTo>
                  <a:cubicBezTo>
                    <a:pt x="1" y="1830"/>
                    <a:pt x="728" y="602"/>
                    <a:pt x="1956" y="301"/>
                  </a:cubicBezTo>
                  <a:cubicBezTo>
                    <a:pt x="3159" y="0"/>
                    <a:pt x="4387" y="752"/>
                    <a:pt x="4688" y="1955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5" name="Google Shape;2695;p42"/>
            <p:cNvSpPr/>
            <p:nvPr/>
          </p:nvSpPr>
          <p:spPr>
            <a:xfrm>
              <a:off x="6753635" y="2355309"/>
              <a:ext cx="120362" cy="109233"/>
            </a:xfrm>
            <a:custGeom>
              <a:rect b="b" l="l" r="r" t="t"/>
              <a:pathLst>
                <a:path extrusionOk="0" h="3072" w="3385">
                  <a:moveTo>
                    <a:pt x="1696" y="1"/>
                  </a:moveTo>
                  <a:cubicBezTo>
                    <a:pt x="1575" y="1"/>
                    <a:pt x="1452" y="15"/>
                    <a:pt x="1329" y="45"/>
                  </a:cubicBezTo>
                  <a:cubicBezTo>
                    <a:pt x="502" y="245"/>
                    <a:pt x="1" y="1072"/>
                    <a:pt x="201" y="1899"/>
                  </a:cubicBezTo>
                  <a:cubicBezTo>
                    <a:pt x="372" y="2603"/>
                    <a:pt x="997" y="3071"/>
                    <a:pt x="1689" y="3071"/>
                  </a:cubicBezTo>
                  <a:cubicBezTo>
                    <a:pt x="1810" y="3071"/>
                    <a:pt x="1933" y="3057"/>
                    <a:pt x="2056" y="3027"/>
                  </a:cubicBezTo>
                  <a:cubicBezTo>
                    <a:pt x="2883" y="2827"/>
                    <a:pt x="3384" y="2000"/>
                    <a:pt x="3184" y="1173"/>
                  </a:cubicBezTo>
                  <a:cubicBezTo>
                    <a:pt x="3013" y="469"/>
                    <a:pt x="2389" y="1"/>
                    <a:pt x="16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6" name="Google Shape;2696;p42"/>
            <p:cNvSpPr/>
            <p:nvPr/>
          </p:nvSpPr>
          <p:spPr>
            <a:xfrm>
              <a:off x="6753635" y="2349761"/>
              <a:ext cx="120362" cy="120327"/>
            </a:xfrm>
            <a:custGeom>
              <a:rect b="b" l="l" r="r" t="t"/>
              <a:pathLst>
                <a:path extrusionOk="0" fill="none" h="3384" w="3385">
                  <a:moveTo>
                    <a:pt x="3184" y="1329"/>
                  </a:moveTo>
                  <a:cubicBezTo>
                    <a:pt x="3384" y="2156"/>
                    <a:pt x="2883" y="2983"/>
                    <a:pt x="2056" y="3183"/>
                  </a:cubicBezTo>
                  <a:cubicBezTo>
                    <a:pt x="1229" y="3384"/>
                    <a:pt x="402" y="2882"/>
                    <a:pt x="201" y="2055"/>
                  </a:cubicBezTo>
                  <a:cubicBezTo>
                    <a:pt x="1" y="1228"/>
                    <a:pt x="502" y="401"/>
                    <a:pt x="1329" y="201"/>
                  </a:cubicBezTo>
                  <a:cubicBezTo>
                    <a:pt x="2156" y="0"/>
                    <a:pt x="2983" y="501"/>
                    <a:pt x="3184" y="1329"/>
                  </a:cubicBezTo>
                  <a:close/>
                </a:path>
              </a:pathLst>
            </a:custGeom>
            <a:noFill/>
            <a:ln cap="flat" cmpd="sng" w="10650">
              <a:solidFill>
                <a:srgbClr val="606060"/>
              </a:solidFill>
              <a:prstDash val="solid"/>
              <a:miter lim="2506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7" name="Google Shape;2697;p42"/>
            <p:cNvSpPr/>
            <p:nvPr/>
          </p:nvSpPr>
          <p:spPr>
            <a:xfrm>
              <a:off x="6783042" y="2381942"/>
              <a:ext cx="61550" cy="55968"/>
            </a:xfrm>
            <a:custGeom>
              <a:rect b="b" l="l" r="r" t="t"/>
              <a:pathLst>
                <a:path extrusionOk="0" h="1574" w="1731">
                  <a:moveTo>
                    <a:pt x="866" y="0"/>
                  </a:moveTo>
                  <a:cubicBezTo>
                    <a:pt x="804" y="0"/>
                    <a:pt x="741" y="8"/>
                    <a:pt x="678" y="23"/>
                  </a:cubicBezTo>
                  <a:cubicBezTo>
                    <a:pt x="252" y="123"/>
                    <a:pt x="1" y="549"/>
                    <a:pt x="101" y="975"/>
                  </a:cubicBezTo>
                  <a:cubicBezTo>
                    <a:pt x="187" y="1338"/>
                    <a:pt x="508" y="1573"/>
                    <a:pt x="865" y="1573"/>
                  </a:cubicBezTo>
                  <a:cubicBezTo>
                    <a:pt x="927" y="1573"/>
                    <a:pt x="990" y="1566"/>
                    <a:pt x="1054" y="1551"/>
                  </a:cubicBezTo>
                  <a:cubicBezTo>
                    <a:pt x="1455" y="1451"/>
                    <a:pt x="1730" y="1025"/>
                    <a:pt x="1630" y="599"/>
                  </a:cubicBezTo>
                  <a:cubicBezTo>
                    <a:pt x="1545" y="236"/>
                    <a:pt x="1223" y="0"/>
                    <a:pt x="866" y="0"/>
                  </a:cubicBezTo>
                  <a:close/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8" name="Google Shape;2698;p42"/>
            <p:cNvSpPr/>
            <p:nvPr/>
          </p:nvSpPr>
          <p:spPr>
            <a:xfrm>
              <a:off x="6757226" y="1867621"/>
              <a:ext cx="599784" cy="499085"/>
            </a:xfrm>
            <a:custGeom>
              <a:rect b="b" l="l" r="r" t="t"/>
              <a:pathLst>
                <a:path extrusionOk="0" fill="none" h="14036" w="16868">
                  <a:moveTo>
                    <a:pt x="2456" y="6717"/>
                  </a:moveTo>
                  <a:cubicBezTo>
                    <a:pt x="1629" y="6517"/>
                    <a:pt x="777" y="6216"/>
                    <a:pt x="351" y="5514"/>
                  </a:cubicBezTo>
                  <a:cubicBezTo>
                    <a:pt x="0" y="4913"/>
                    <a:pt x="25" y="4186"/>
                    <a:pt x="125" y="3509"/>
                  </a:cubicBezTo>
                  <a:cubicBezTo>
                    <a:pt x="176" y="3108"/>
                    <a:pt x="276" y="2657"/>
                    <a:pt x="526" y="2331"/>
                  </a:cubicBezTo>
                  <a:cubicBezTo>
                    <a:pt x="802" y="2005"/>
                    <a:pt x="1278" y="1805"/>
                    <a:pt x="1654" y="1980"/>
                  </a:cubicBezTo>
                  <a:cubicBezTo>
                    <a:pt x="2156" y="1128"/>
                    <a:pt x="3158" y="627"/>
                    <a:pt x="4135" y="702"/>
                  </a:cubicBezTo>
                  <a:cubicBezTo>
                    <a:pt x="4236" y="702"/>
                    <a:pt x="4361" y="727"/>
                    <a:pt x="4486" y="727"/>
                  </a:cubicBezTo>
                  <a:cubicBezTo>
                    <a:pt x="4612" y="702"/>
                    <a:pt x="4737" y="652"/>
                    <a:pt x="4862" y="602"/>
                  </a:cubicBezTo>
                  <a:cubicBezTo>
                    <a:pt x="6466" y="0"/>
                    <a:pt x="8296" y="0"/>
                    <a:pt x="9925" y="602"/>
                  </a:cubicBezTo>
                  <a:cubicBezTo>
                    <a:pt x="10050" y="627"/>
                    <a:pt x="10151" y="677"/>
                    <a:pt x="10276" y="702"/>
                  </a:cubicBezTo>
                  <a:cubicBezTo>
                    <a:pt x="10426" y="702"/>
                    <a:pt x="10552" y="677"/>
                    <a:pt x="10702" y="652"/>
                  </a:cubicBezTo>
                  <a:cubicBezTo>
                    <a:pt x="11053" y="627"/>
                    <a:pt x="11429" y="677"/>
                    <a:pt x="11780" y="752"/>
                  </a:cubicBezTo>
                  <a:cubicBezTo>
                    <a:pt x="12657" y="953"/>
                    <a:pt x="13559" y="1253"/>
                    <a:pt x="14261" y="1855"/>
                  </a:cubicBezTo>
                  <a:cubicBezTo>
                    <a:pt x="14963" y="2431"/>
                    <a:pt x="15439" y="3309"/>
                    <a:pt x="15339" y="4211"/>
                  </a:cubicBezTo>
                  <a:cubicBezTo>
                    <a:pt x="15339" y="4361"/>
                    <a:pt x="15314" y="4486"/>
                    <a:pt x="15389" y="4587"/>
                  </a:cubicBezTo>
                  <a:cubicBezTo>
                    <a:pt x="15439" y="4662"/>
                    <a:pt x="15489" y="4687"/>
                    <a:pt x="15564" y="4712"/>
                  </a:cubicBezTo>
                  <a:cubicBezTo>
                    <a:pt x="16191" y="5038"/>
                    <a:pt x="16517" y="5740"/>
                    <a:pt x="16642" y="6441"/>
                  </a:cubicBezTo>
                  <a:cubicBezTo>
                    <a:pt x="16867" y="7544"/>
                    <a:pt x="16692" y="8697"/>
                    <a:pt x="16166" y="9674"/>
                  </a:cubicBezTo>
                  <a:cubicBezTo>
                    <a:pt x="15990" y="10000"/>
                    <a:pt x="15765" y="10326"/>
                    <a:pt x="15464" y="10527"/>
                  </a:cubicBezTo>
                  <a:cubicBezTo>
                    <a:pt x="15163" y="10727"/>
                    <a:pt x="14787" y="10827"/>
                    <a:pt x="14436" y="10702"/>
                  </a:cubicBezTo>
                  <a:cubicBezTo>
                    <a:pt x="14236" y="11103"/>
                    <a:pt x="14161" y="11554"/>
                    <a:pt x="13885" y="11880"/>
                  </a:cubicBezTo>
                  <a:cubicBezTo>
                    <a:pt x="13584" y="12281"/>
                    <a:pt x="13058" y="12481"/>
                    <a:pt x="12557" y="12507"/>
                  </a:cubicBezTo>
                  <a:cubicBezTo>
                    <a:pt x="12080" y="12557"/>
                    <a:pt x="10777" y="11404"/>
                    <a:pt x="10552" y="11404"/>
                  </a:cubicBezTo>
                  <a:cubicBezTo>
                    <a:pt x="10326" y="11404"/>
                    <a:pt x="10126" y="11504"/>
                    <a:pt x="9925" y="11579"/>
                  </a:cubicBezTo>
                  <a:cubicBezTo>
                    <a:pt x="9875" y="11604"/>
                    <a:pt x="9825" y="11654"/>
                    <a:pt x="9800" y="11705"/>
                  </a:cubicBezTo>
                  <a:cubicBezTo>
                    <a:pt x="9775" y="11755"/>
                    <a:pt x="9800" y="11830"/>
                    <a:pt x="9825" y="11880"/>
                  </a:cubicBezTo>
                  <a:cubicBezTo>
                    <a:pt x="9900" y="12106"/>
                    <a:pt x="10652" y="13409"/>
                    <a:pt x="10727" y="13634"/>
                  </a:cubicBezTo>
                  <a:cubicBezTo>
                    <a:pt x="10401" y="13810"/>
                    <a:pt x="9023" y="14035"/>
                    <a:pt x="8672" y="14035"/>
                  </a:cubicBezTo>
                  <a:cubicBezTo>
                    <a:pt x="8697" y="13108"/>
                    <a:pt x="8547" y="11679"/>
                    <a:pt x="8120" y="10852"/>
                  </a:cubicBezTo>
                  <a:cubicBezTo>
                    <a:pt x="7970" y="10552"/>
                    <a:pt x="8020" y="10151"/>
                    <a:pt x="7694" y="10201"/>
                  </a:cubicBezTo>
                  <a:cubicBezTo>
                    <a:pt x="7569" y="10226"/>
                    <a:pt x="7444" y="10301"/>
                    <a:pt x="7318" y="10351"/>
                  </a:cubicBezTo>
                  <a:cubicBezTo>
                    <a:pt x="6968" y="10552"/>
                    <a:pt x="6516" y="10577"/>
                    <a:pt x="6115" y="10451"/>
                  </a:cubicBezTo>
                  <a:cubicBezTo>
                    <a:pt x="5890" y="10376"/>
                    <a:pt x="5664" y="10251"/>
                    <a:pt x="5539" y="10050"/>
                  </a:cubicBezTo>
                  <a:cubicBezTo>
                    <a:pt x="5414" y="9825"/>
                    <a:pt x="5414" y="9524"/>
                    <a:pt x="5564" y="9349"/>
                  </a:cubicBezTo>
                  <a:cubicBezTo>
                    <a:pt x="5063" y="9624"/>
                    <a:pt x="4386" y="9173"/>
                    <a:pt x="4286" y="8597"/>
                  </a:cubicBezTo>
                  <a:cubicBezTo>
                    <a:pt x="4211" y="8296"/>
                    <a:pt x="4261" y="7995"/>
                    <a:pt x="4336" y="7720"/>
                  </a:cubicBezTo>
                  <a:cubicBezTo>
                    <a:pt x="4436" y="7494"/>
                    <a:pt x="4637" y="7268"/>
                    <a:pt x="4361" y="7093"/>
                  </a:cubicBezTo>
                  <a:cubicBezTo>
                    <a:pt x="4161" y="6968"/>
                    <a:pt x="3684" y="6993"/>
                    <a:pt x="3434" y="6943"/>
                  </a:cubicBezTo>
                  <a:cubicBezTo>
                    <a:pt x="3108" y="6867"/>
                    <a:pt x="2782" y="6817"/>
                    <a:pt x="2456" y="6717"/>
                  </a:cubicBezTo>
                  <a:close/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9" name="Google Shape;2699;p42"/>
            <p:cNvSpPr/>
            <p:nvPr/>
          </p:nvSpPr>
          <p:spPr>
            <a:xfrm>
              <a:off x="6814262" y="1938027"/>
              <a:ext cx="80218" cy="58848"/>
            </a:xfrm>
            <a:custGeom>
              <a:rect b="b" l="l" r="r" t="t"/>
              <a:pathLst>
                <a:path extrusionOk="0" fill="none" h="1655" w="2256">
                  <a:moveTo>
                    <a:pt x="50" y="0"/>
                  </a:moveTo>
                  <a:cubicBezTo>
                    <a:pt x="50" y="0"/>
                    <a:pt x="0" y="1654"/>
                    <a:pt x="2256" y="1654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0" name="Google Shape;2700;p42"/>
            <p:cNvSpPr/>
            <p:nvPr/>
          </p:nvSpPr>
          <p:spPr>
            <a:xfrm>
              <a:off x="6947928" y="1877399"/>
              <a:ext cx="47256" cy="68662"/>
            </a:xfrm>
            <a:custGeom>
              <a:rect b="b" l="l" r="r" t="t"/>
              <a:pathLst>
                <a:path extrusionOk="0" fill="none" h="1931" w="1329">
                  <a:moveTo>
                    <a:pt x="702" y="1"/>
                  </a:moveTo>
                  <a:cubicBezTo>
                    <a:pt x="702" y="1"/>
                    <a:pt x="1329" y="1279"/>
                    <a:pt x="1" y="193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1" name="Google Shape;2701;p42"/>
            <p:cNvSpPr/>
            <p:nvPr/>
          </p:nvSpPr>
          <p:spPr>
            <a:xfrm>
              <a:off x="6912298" y="1996841"/>
              <a:ext cx="152399" cy="122993"/>
            </a:xfrm>
            <a:custGeom>
              <a:rect b="b" l="l" r="r" t="t"/>
              <a:pathLst>
                <a:path extrusionOk="0" fill="none" h="3459" w="4286">
                  <a:moveTo>
                    <a:pt x="0" y="3459"/>
                  </a:moveTo>
                  <a:cubicBezTo>
                    <a:pt x="0" y="3459"/>
                    <a:pt x="3008" y="3033"/>
                    <a:pt x="4286" y="0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2" name="Google Shape;2702;p42"/>
            <p:cNvSpPr/>
            <p:nvPr/>
          </p:nvSpPr>
          <p:spPr>
            <a:xfrm>
              <a:off x="6958631" y="1985249"/>
              <a:ext cx="47256" cy="90921"/>
            </a:xfrm>
            <a:custGeom>
              <a:rect b="b" l="l" r="r" t="t"/>
              <a:pathLst>
                <a:path extrusionOk="0" fill="none" h="2557" w="1329">
                  <a:moveTo>
                    <a:pt x="552" y="1"/>
                  </a:moveTo>
                  <a:cubicBezTo>
                    <a:pt x="552" y="1"/>
                    <a:pt x="0" y="2231"/>
                    <a:pt x="1329" y="2557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3" name="Google Shape;2703;p42"/>
            <p:cNvSpPr/>
            <p:nvPr/>
          </p:nvSpPr>
          <p:spPr>
            <a:xfrm>
              <a:off x="7122592" y="1892547"/>
              <a:ext cx="82031" cy="123918"/>
            </a:xfrm>
            <a:custGeom>
              <a:rect b="b" l="l" r="r" t="t"/>
              <a:pathLst>
                <a:path extrusionOk="0" fill="none" h="3485" w="2307">
                  <a:moveTo>
                    <a:pt x="1" y="1"/>
                  </a:moveTo>
                  <a:cubicBezTo>
                    <a:pt x="1" y="1"/>
                    <a:pt x="2307" y="1806"/>
                    <a:pt x="1104" y="3485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4" name="Google Shape;2704;p42"/>
            <p:cNvSpPr/>
            <p:nvPr/>
          </p:nvSpPr>
          <p:spPr>
            <a:xfrm>
              <a:off x="7241145" y="2013767"/>
              <a:ext cx="56181" cy="44589"/>
            </a:xfrm>
            <a:custGeom>
              <a:rect b="b" l="l" r="r" t="t"/>
              <a:pathLst>
                <a:path extrusionOk="0" fill="none" h="1254" w="1580">
                  <a:moveTo>
                    <a:pt x="1579" y="477"/>
                  </a:moveTo>
                  <a:cubicBezTo>
                    <a:pt x="1579" y="477"/>
                    <a:pt x="226" y="1"/>
                    <a:pt x="0" y="1254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5" name="Google Shape;2705;p42"/>
            <p:cNvSpPr/>
            <p:nvPr/>
          </p:nvSpPr>
          <p:spPr>
            <a:xfrm>
              <a:off x="7111924" y="2076137"/>
              <a:ext cx="158658" cy="172063"/>
            </a:xfrm>
            <a:custGeom>
              <a:rect b="b" l="l" r="r" t="t"/>
              <a:pathLst>
                <a:path extrusionOk="0" fill="none" h="4839" w="4462">
                  <a:moveTo>
                    <a:pt x="4461" y="4838"/>
                  </a:moveTo>
                  <a:cubicBezTo>
                    <a:pt x="4211" y="4763"/>
                    <a:pt x="0" y="3334"/>
                    <a:pt x="577" y="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6" name="Google Shape;2706;p42"/>
            <p:cNvSpPr/>
            <p:nvPr/>
          </p:nvSpPr>
          <p:spPr>
            <a:xfrm>
              <a:off x="7189442" y="2110913"/>
              <a:ext cx="56181" cy="94512"/>
            </a:xfrm>
            <a:custGeom>
              <a:rect b="b" l="l" r="r" t="t"/>
              <a:pathLst>
                <a:path extrusionOk="0" fill="none" h="2658" w="1580">
                  <a:moveTo>
                    <a:pt x="752" y="0"/>
                  </a:moveTo>
                  <a:cubicBezTo>
                    <a:pt x="752" y="0"/>
                    <a:pt x="1580" y="1604"/>
                    <a:pt x="1" y="2657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7" name="Google Shape;2707;p42"/>
            <p:cNvSpPr/>
            <p:nvPr/>
          </p:nvSpPr>
          <p:spPr>
            <a:xfrm>
              <a:off x="7291923" y="2133173"/>
              <a:ext cx="57070" cy="33033"/>
            </a:xfrm>
            <a:custGeom>
              <a:rect b="b" l="l" r="r" t="t"/>
              <a:pathLst>
                <a:path extrusionOk="0" fill="none" h="929" w="1605">
                  <a:moveTo>
                    <a:pt x="1" y="1"/>
                  </a:moveTo>
                  <a:cubicBezTo>
                    <a:pt x="1" y="1"/>
                    <a:pt x="176" y="928"/>
                    <a:pt x="1605" y="903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8" name="Google Shape;2708;p42"/>
            <p:cNvSpPr/>
            <p:nvPr/>
          </p:nvSpPr>
          <p:spPr>
            <a:xfrm>
              <a:off x="7036149" y="2139432"/>
              <a:ext cx="40144" cy="88254"/>
            </a:xfrm>
            <a:custGeom>
              <a:rect b="b" l="l" r="r" t="t"/>
              <a:pathLst>
                <a:path extrusionOk="0" fill="none" h="2482" w="1129">
                  <a:moveTo>
                    <a:pt x="1" y="2482"/>
                  </a:moveTo>
                  <a:cubicBezTo>
                    <a:pt x="1" y="2482"/>
                    <a:pt x="1129" y="1755"/>
                    <a:pt x="978" y="0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9" name="Google Shape;2709;p42"/>
            <p:cNvSpPr/>
            <p:nvPr/>
          </p:nvSpPr>
          <p:spPr>
            <a:xfrm>
              <a:off x="6813373" y="2058322"/>
              <a:ext cx="81107" cy="43700"/>
            </a:xfrm>
            <a:custGeom>
              <a:rect b="b" l="l" r="r" t="t"/>
              <a:pathLst>
                <a:path extrusionOk="0" fill="none" h="1229" w="2281">
                  <a:moveTo>
                    <a:pt x="0" y="1103"/>
                  </a:moveTo>
                  <a:cubicBezTo>
                    <a:pt x="0" y="1103"/>
                    <a:pt x="2030" y="1229"/>
                    <a:pt x="2281" y="1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0" name="Google Shape;2710;p42"/>
            <p:cNvSpPr/>
            <p:nvPr/>
          </p:nvSpPr>
          <p:spPr>
            <a:xfrm>
              <a:off x="7049519" y="1881880"/>
              <a:ext cx="98068" cy="56181"/>
            </a:xfrm>
            <a:custGeom>
              <a:rect b="b" l="l" r="r" t="t"/>
              <a:pathLst>
                <a:path extrusionOk="0" fill="none" h="1580" w="2758">
                  <a:moveTo>
                    <a:pt x="2758" y="1003"/>
                  </a:moveTo>
                  <a:cubicBezTo>
                    <a:pt x="2532" y="1053"/>
                    <a:pt x="728" y="0"/>
                    <a:pt x="1" y="1579"/>
                  </a:cubicBez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1" name="Google Shape;2711;p42"/>
            <p:cNvSpPr/>
            <p:nvPr/>
          </p:nvSpPr>
          <p:spPr>
            <a:xfrm>
              <a:off x="6239420" y="2364020"/>
              <a:ext cx="245098" cy="279838"/>
            </a:xfrm>
            <a:custGeom>
              <a:rect b="b" l="l" r="r" t="t"/>
              <a:pathLst>
                <a:path extrusionOk="0" fill="none" h="7870" w="6893">
                  <a:moveTo>
                    <a:pt x="6893" y="0"/>
                  </a:moveTo>
                  <a:lnTo>
                    <a:pt x="1" y="7870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2" name="Google Shape;2712;p42"/>
            <p:cNvSpPr/>
            <p:nvPr/>
          </p:nvSpPr>
          <p:spPr>
            <a:xfrm>
              <a:off x="5470320" y="3307785"/>
              <a:ext cx="164916" cy="140843"/>
            </a:xfrm>
            <a:custGeom>
              <a:rect b="b" l="l" r="r" t="t"/>
              <a:pathLst>
                <a:path extrusionOk="0" fill="none" h="3961" w="4638">
                  <a:moveTo>
                    <a:pt x="0" y="3961"/>
                  </a:moveTo>
                  <a:lnTo>
                    <a:pt x="4637" y="1"/>
                  </a:lnTo>
                </a:path>
              </a:pathLst>
            </a:custGeom>
            <a:noFill/>
            <a:ln cap="rnd" cmpd="sng" w="106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3" name="Google Shape;2713;p42"/>
            <p:cNvSpPr/>
            <p:nvPr/>
          </p:nvSpPr>
          <p:spPr>
            <a:xfrm>
              <a:off x="5679761" y="4379916"/>
              <a:ext cx="67737" cy="66848"/>
            </a:xfrm>
            <a:custGeom>
              <a:rect b="b" l="l" r="r" t="t"/>
              <a:pathLst>
                <a:path extrusionOk="0" h="1880" w="1905">
                  <a:moveTo>
                    <a:pt x="953" y="0"/>
                  </a:moveTo>
                  <a:cubicBezTo>
                    <a:pt x="426" y="0"/>
                    <a:pt x="0" y="426"/>
                    <a:pt x="0" y="953"/>
                  </a:cubicBezTo>
                  <a:cubicBezTo>
                    <a:pt x="0" y="1454"/>
                    <a:pt x="426" y="1880"/>
                    <a:pt x="953" y="1880"/>
                  </a:cubicBezTo>
                  <a:cubicBezTo>
                    <a:pt x="1479" y="1880"/>
                    <a:pt x="1905" y="1454"/>
                    <a:pt x="1905" y="953"/>
                  </a:cubicBezTo>
                  <a:cubicBezTo>
                    <a:pt x="1905" y="426"/>
                    <a:pt x="1479" y="0"/>
                    <a:pt x="953" y="0"/>
                  </a:cubicBezTo>
                  <a:close/>
                </a:path>
              </a:pathLst>
            </a:custGeom>
            <a:solidFill>
              <a:schemeClr val="accent4"/>
            </a:solidFill>
            <a:ln cap="flat" cmpd="sng" w="9525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7" name="Shape 2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8" name="Google Shape;2718;p43"/>
          <p:cNvSpPr txBox="1"/>
          <p:nvPr/>
        </p:nvSpPr>
        <p:spPr>
          <a:xfrm>
            <a:off x="1512075" y="1685600"/>
            <a:ext cx="7002600" cy="27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Os computadores quânticos  não estão versus os computadores clássicos, cada um possui seus próprios pontos fracos e fortes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Devem trabalhar juntos para resolução de problemas complexos</a:t>
            </a:r>
            <a:endParaRPr sz="2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719" name="Google Shape;2719;p43"/>
          <p:cNvSpPr txBox="1"/>
          <p:nvPr>
            <p:ph idx="4294967295" type="title"/>
          </p:nvPr>
        </p:nvSpPr>
        <p:spPr>
          <a:xfrm>
            <a:off x="1896300" y="874925"/>
            <a:ext cx="17847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CONCLUINDO</a:t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3" name="Shape 2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Google Shape;2724;p44"/>
          <p:cNvSpPr txBox="1"/>
          <p:nvPr>
            <p:ph type="title"/>
          </p:nvPr>
        </p:nvSpPr>
        <p:spPr>
          <a:xfrm>
            <a:off x="720000" y="540000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REFERÊNCIAS BIBLIOGRÁFICAS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725" name="Google Shape;2725;p44"/>
          <p:cNvSpPr txBox="1"/>
          <p:nvPr/>
        </p:nvSpPr>
        <p:spPr>
          <a:xfrm>
            <a:off x="359450" y="1272175"/>
            <a:ext cx="8304000" cy="35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CALDEIRA, Amir. Feynman, dissipação e computação quântica. Rev. Bras. Ensino Fís. São Paulo, v. 40, n. 4, e4211, 2018. Avalible from: &lt;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https://www.scielo.br/pdf/rbef/v40n4/1806-9126-RBEF-40-4-e4211.pdf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&gt; . 10/21/2020.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84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EQUIPE TOTVS. O que é computação quântica e qual o seu impacto? Disponível em: 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https://www.totvs.com/blog/inovacoes/computacao-quantica/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11/08/2020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84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GIDNEY, Craig. Grover’s Quantum Seach Algorithm. Twisted Oak, 2013. Avalible from: &lt;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http://twistedoakstudios.com/blog/Post2644_grovers-quantum-search-algorithm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&gt;. 10/31/2020.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84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MANDELBAUM, Ryan F. Como funciona o Sycamore, o computador quântico do Google. Disponível em: 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https://gizmodo.uol.com.br/sycamore-computador-quantico-google/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 08/11/2020.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84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MONTERO, Ever Aldo Arroyo Einstein e a mecânica quântica: um relacionamento complicado… e irônico! Disponível em: 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https://proec.ufabc.edu.br/ufabcdivulgaciencia/2020/01/22/einstein-e-a-mecanica-quantica-um-relacionamento-complicado-e-ironicov-3-n-1-p-4-2020/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08/11/2020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984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●"/>
            </a:pP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TAULLI, Tom. Quantum Computing: What Does It Mean For AI (Artificial Intelligence)?. Avaliable from: 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https://www.forbes.com/sites/square/2020/09/25/how-to-use-marketing-to-create-deeper-customer-relationships/?sh=54b6e2444cc0</a:t>
            </a:r>
            <a:r>
              <a:rPr lang="en"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. 11/08/2020.</a:t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9" name="Shape 2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0" name="Google Shape;2730;p45"/>
          <p:cNvSpPr txBox="1"/>
          <p:nvPr>
            <p:ph type="title"/>
          </p:nvPr>
        </p:nvSpPr>
        <p:spPr>
          <a:xfrm>
            <a:off x="720000" y="1020625"/>
            <a:ext cx="7704000" cy="89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OBRIGADO!</a:t>
            </a:r>
            <a:endParaRPr/>
          </a:p>
        </p:txBody>
      </p:sp>
      <p:sp>
        <p:nvSpPr>
          <p:cNvPr id="2731" name="Google Shape;2731;p45"/>
          <p:cNvSpPr txBox="1"/>
          <p:nvPr>
            <p:ph idx="1" type="subTitle"/>
          </p:nvPr>
        </p:nvSpPr>
        <p:spPr>
          <a:xfrm>
            <a:off x="3488850" y="2474100"/>
            <a:ext cx="2166300" cy="971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Alguma questão?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2" name="Google Shape;2732;p45"/>
          <p:cNvSpPr txBox="1"/>
          <p:nvPr/>
        </p:nvSpPr>
        <p:spPr>
          <a:xfrm>
            <a:off x="2748750" y="4312200"/>
            <a:ext cx="3646500" cy="29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8" name="Shape 1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9" name="Google Shape;1889;p24"/>
          <p:cNvSpPr txBox="1"/>
          <p:nvPr>
            <p:ph type="title"/>
          </p:nvPr>
        </p:nvSpPr>
        <p:spPr>
          <a:xfrm>
            <a:off x="2034450" y="1795800"/>
            <a:ext cx="5075100" cy="1187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2</a:t>
            </a:r>
            <a:r>
              <a:rPr lang="en" sz="7200"/>
              <a:t>,500,000,000</a:t>
            </a:r>
            <a:endParaRPr sz="7200"/>
          </a:p>
        </p:txBody>
      </p:sp>
      <p:sp>
        <p:nvSpPr>
          <p:cNvPr id="1890" name="Google Shape;1890;p24"/>
          <p:cNvSpPr txBox="1"/>
          <p:nvPr>
            <p:ph idx="1" type="subTitle"/>
          </p:nvPr>
        </p:nvSpPr>
        <p:spPr>
          <a:xfrm>
            <a:off x="2034450" y="2983500"/>
            <a:ext cx="5075100" cy="364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GIGABYTES POR DIA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4" name="Shape 1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5" name="Google Shape;1895;p25"/>
          <p:cNvSpPr txBox="1"/>
          <p:nvPr>
            <p:ph idx="1" type="subTitle"/>
          </p:nvPr>
        </p:nvSpPr>
        <p:spPr>
          <a:xfrm>
            <a:off x="2324400" y="1906288"/>
            <a:ext cx="4342800" cy="1135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“O número</a:t>
            </a:r>
            <a:r>
              <a:rPr b="1" lang="en">
                <a:solidFill>
                  <a:srgbClr val="F2F2F2"/>
                </a:solidFill>
              </a:rPr>
              <a:t> de transistores em um circuito integrado (IC) denso dobra a cada dois anos”</a:t>
            </a:r>
            <a:endParaRPr b="1" sz="2800">
              <a:solidFill>
                <a:srgbClr val="F2F2F2"/>
              </a:solidFill>
            </a:endParaRPr>
          </a:p>
        </p:txBody>
      </p:sp>
      <p:sp>
        <p:nvSpPr>
          <p:cNvPr id="1896" name="Google Shape;1896;p25"/>
          <p:cNvSpPr txBox="1"/>
          <p:nvPr>
            <p:ph type="title"/>
          </p:nvPr>
        </p:nvSpPr>
        <p:spPr>
          <a:xfrm>
            <a:off x="2400600" y="3041488"/>
            <a:ext cx="4342800" cy="31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-381000" lvl="0" marL="457200" rtl="0" algn="r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A “LEI DE MOORE”</a:t>
            </a:r>
            <a:endParaRPr/>
          </a:p>
        </p:txBody>
      </p:sp>
      <p:sp>
        <p:nvSpPr>
          <p:cNvPr id="1897" name="Google Shape;1897;p25"/>
          <p:cNvSpPr txBox="1"/>
          <p:nvPr/>
        </p:nvSpPr>
        <p:spPr>
          <a:xfrm>
            <a:off x="1907100" y="3941250"/>
            <a:ext cx="51774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rPr>
              <a:t>O</a:t>
            </a:r>
            <a:r>
              <a:rPr lang="en" sz="1500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rPr>
              <a:t>bservação e projeção de uma tendência histórica, uma relação empírica, não uma lei física</a:t>
            </a:r>
            <a:endParaRPr sz="1700">
              <a:solidFill>
                <a:schemeClr val="accent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98" name="Google Shape;1898;p25"/>
          <p:cNvSpPr/>
          <p:nvPr/>
        </p:nvSpPr>
        <p:spPr>
          <a:xfrm flipH="1" rot="-496392">
            <a:off x="6928107" y="3153233"/>
            <a:ext cx="458673" cy="1135335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noFill/>
          <a:ln cap="flat" cmpd="sng" w="9525">
            <a:solidFill>
              <a:srgbClr val="869F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2" name="Shape 1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3" name="Google Shape;1903;p26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COMPUTAÇÃO QUÂNTICA</a:t>
            </a:r>
            <a:endParaRPr/>
          </a:p>
        </p:txBody>
      </p:sp>
      <p:sp>
        <p:nvSpPr>
          <p:cNvPr id="1904" name="Google Shape;1904;p26"/>
          <p:cNvSpPr txBox="1"/>
          <p:nvPr>
            <p:ph idx="1" type="subTitle"/>
          </p:nvPr>
        </p:nvSpPr>
        <p:spPr>
          <a:xfrm>
            <a:off x="720000" y="3728600"/>
            <a:ext cx="13992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Miniaturização de transistores</a:t>
            </a:r>
            <a:endParaRPr/>
          </a:p>
        </p:txBody>
      </p:sp>
      <p:sp>
        <p:nvSpPr>
          <p:cNvPr id="1905" name="Google Shape;1905;p26"/>
          <p:cNvSpPr txBox="1"/>
          <p:nvPr>
            <p:ph idx="2" type="title"/>
          </p:nvPr>
        </p:nvSpPr>
        <p:spPr>
          <a:xfrm>
            <a:off x="720000" y="2868050"/>
            <a:ext cx="1820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LIMITE FÍSICO DE PROCESSAMENTO</a:t>
            </a:r>
            <a:endParaRPr/>
          </a:p>
        </p:txBody>
      </p:sp>
      <p:sp>
        <p:nvSpPr>
          <p:cNvPr id="1906" name="Google Shape;1906;p26"/>
          <p:cNvSpPr txBox="1"/>
          <p:nvPr>
            <p:ph idx="3" type="title"/>
          </p:nvPr>
        </p:nvSpPr>
        <p:spPr>
          <a:xfrm>
            <a:off x="878350" y="1768675"/>
            <a:ext cx="584700" cy="58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907" name="Google Shape;1907;p26"/>
          <p:cNvSpPr txBox="1"/>
          <p:nvPr>
            <p:ph idx="5" type="title"/>
          </p:nvPr>
        </p:nvSpPr>
        <p:spPr>
          <a:xfrm>
            <a:off x="3666725" y="2868050"/>
            <a:ext cx="14658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COMPUTADORES INSUFICIENTES</a:t>
            </a:r>
            <a:endParaRPr/>
          </a:p>
        </p:txBody>
      </p:sp>
      <p:sp>
        <p:nvSpPr>
          <p:cNvPr id="1908" name="Google Shape;1908;p26"/>
          <p:cNvSpPr txBox="1"/>
          <p:nvPr>
            <p:ph idx="6" type="title"/>
          </p:nvPr>
        </p:nvSpPr>
        <p:spPr>
          <a:xfrm>
            <a:off x="3828350" y="1768675"/>
            <a:ext cx="584700" cy="58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1909" name="Google Shape;1909;p26"/>
          <p:cNvSpPr txBox="1"/>
          <p:nvPr>
            <p:ph idx="4" type="subTitle"/>
          </p:nvPr>
        </p:nvSpPr>
        <p:spPr>
          <a:xfrm>
            <a:off x="3666725" y="3728575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Programação e simulações de física quântica</a:t>
            </a:r>
            <a:endParaRPr/>
          </a:p>
        </p:txBody>
      </p:sp>
      <p:sp>
        <p:nvSpPr>
          <p:cNvPr id="1910" name="Google Shape;1910;p26"/>
          <p:cNvSpPr txBox="1"/>
          <p:nvPr>
            <p:ph idx="8" type="title"/>
          </p:nvPr>
        </p:nvSpPr>
        <p:spPr>
          <a:xfrm>
            <a:off x="6672300" y="2868050"/>
            <a:ext cx="1337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COMPUTAÇÃO QUÂNTICA</a:t>
            </a:r>
            <a:endParaRPr/>
          </a:p>
        </p:txBody>
      </p:sp>
      <p:sp>
        <p:nvSpPr>
          <p:cNvPr id="1911" name="Google Shape;1911;p26"/>
          <p:cNvSpPr txBox="1"/>
          <p:nvPr>
            <p:ph idx="9" type="title"/>
          </p:nvPr>
        </p:nvSpPr>
        <p:spPr>
          <a:xfrm>
            <a:off x="6832500" y="1768675"/>
            <a:ext cx="584700" cy="58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06</a:t>
            </a:r>
            <a:endParaRPr/>
          </a:p>
        </p:txBody>
      </p:sp>
      <p:sp>
        <p:nvSpPr>
          <p:cNvPr id="1912" name="Google Shape;1912;p26"/>
          <p:cNvSpPr txBox="1"/>
          <p:nvPr>
            <p:ph idx="7" type="subTitle"/>
          </p:nvPr>
        </p:nvSpPr>
        <p:spPr>
          <a:xfrm>
            <a:off x="6672288" y="3728575"/>
            <a:ext cx="1751700" cy="645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Utilização de princípios da mecânica quântica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6" name="Shape 1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7" name="Google Shape;1917;p27"/>
          <p:cNvSpPr txBox="1"/>
          <p:nvPr>
            <p:ph type="title"/>
          </p:nvPr>
        </p:nvSpPr>
        <p:spPr>
          <a:xfrm>
            <a:off x="720000" y="461875"/>
            <a:ext cx="7704000" cy="48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BREVE HISTÓRIA</a:t>
            </a:r>
            <a:endParaRPr/>
          </a:p>
        </p:txBody>
      </p:sp>
      <p:grpSp>
        <p:nvGrpSpPr>
          <p:cNvPr id="1918" name="Google Shape;1918;p27"/>
          <p:cNvGrpSpPr/>
          <p:nvPr/>
        </p:nvGrpSpPr>
        <p:grpSpPr>
          <a:xfrm>
            <a:off x="1988314" y="2550571"/>
            <a:ext cx="5188580" cy="979579"/>
            <a:chOff x="1977714" y="2446347"/>
            <a:chExt cx="5188580" cy="979579"/>
          </a:xfrm>
        </p:grpSpPr>
        <p:sp>
          <p:nvSpPr>
            <p:cNvPr id="1919" name="Google Shape;1919;p27"/>
            <p:cNvSpPr/>
            <p:nvPr/>
          </p:nvSpPr>
          <p:spPr>
            <a:xfrm rot="-5400000">
              <a:off x="3965014" y="459046"/>
              <a:ext cx="979579" cy="4954179"/>
            </a:xfrm>
            <a:custGeom>
              <a:rect b="b" l="l" r="r" t="t"/>
              <a:pathLst>
                <a:path extrusionOk="0" fill="none" h="6367" w="3560">
                  <a:moveTo>
                    <a:pt x="3559" y="6366"/>
                  </a:moveTo>
                  <a:lnTo>
                    <a:pt x="0" y="6366"/>
                  </a:lnTo>
                  <a:lnTo>
                    <a:pt x="0" y="0"/>
                  </a:lnTo>
                  <a:lnTo>
                    <a:pt x="3559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0" name="Google Shape;1920;p27"/>
            <p:cNvSpPr/>
            <p:nvPr/>
          </p:nvSpPr>
          <p:spPr>
            <a:xfrm rot="-5400000">
              <a:off x="6786704" y="2818783"/>
              <a:ext cx="524464" cy="234716"/>
            </a:xfrm>
            <a:custGeom>
              <a:rect b="b" l="l" r="r" t="t"/>
              <a:pathLst>
                <a:path extrusionOk="0" fill="none" h="853" w="1906">
                  <a:moveTo>
                    <a:pt x="1905" y="853"/>
                  </a:moveTo>
                  <a:lnTo>
                    <a:pt x="0" y="853"/>
                  </a:lnTo>
                  <a:lnTo>
                    <a:pt x="0" y="0"/>
                  </a:lnTo>
                  <a:lnTo>
                    <a:pt x="1905" y="0"/>
                  </a:lnTo>
                  <a:close/>
                </a:path>
              </a:pathLst>
            </a:custGeom>
            <a:noFill/>
            <a:ln cap="rnd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1" name="Google Shape;1921;p27"/>
            <p:cNvSpPr/>
            <p:nvPr/>
          </p:nvSpPr>
          <p:spPr>
            <a:xfrm rot="-5400000">
              <a:off x="6259221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2" name="Google Shape;1922;p27"/>
            <p:cNvSpPr/>
            <p:nvPr/>
          </p:nvSpPr>
          <p:spPr>
            <a:xfrm rot="-5400000">
              <a:off x="5859138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1"/>
                  </a:moveTo>
                  <a:lnTo>
                    <a:pt x="0" y="1229"/>
                  </a:lnTo>
                  <a:lnTo>
                    <a:pt x="2807" y="1229"/>
                  </a:lnTo>
                  <a:lnTo>
                    <a:pt x="280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3" name="Google Shape;1923;p27"/>
            <p:cNvSpPr/>
            <p:nvPr/>
          </p:nvSpPr>
          <p:spPr>
            <a:xfrm rot="-5400000">
              <a:off x="5455754" y="2763472"/>
              <a:ext cx="772663" cy="345332"/>
            </a:xfrm>
            <a:custGeom>
              <a:rect b="b" l="l" r="r" t="t"/>
              <a:pathLst>
                <a:path extrusionOk="0" h="1255" w="2808">
                  <a:moveTo>
                    <a:pt x="0" y="1"/>
                  </a:moveTo>
                  <a:lnTo>
                    <a:pt x="0" y="1254"/>
                  </a:lnTo>
                  <a:lnTo>
                    <a:pt x="2807" y="1254"/>
                  </a:lnTo>
                  <a:lnTo>
                    <a:pt x="280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4" name="Google Shape;1924;p27"/>
            <p:cNvSpPr/>
            <p:nvPr/>
          </p:nvSpPr>
          <p:spPr>
            <a:xfrm rot="-5400000">
              <a:off x="5052370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5" name="Google Shape;1925;p27"/>
            <p:cNvSpPr/>
            <p:nvPr/>
          </p:nvSpPr>
          <p:spPr>
            <a:xfrm rot="-5400000">
              <a:off x="4652570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6" name="Google Shape;1926;p27"/>
            <p:cNvSpPr/>
            <p:nvPr/>
          </p:nvSpPr>
          <p:spPr>
            <a:xfrm rot="-5400000">
              <a:off x="4252770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7" name="Google Shape;1927;p27"/>
            <p:cNvSpPr/>
            <p:nvPr/>
          </p:nvSpPr>
          <p:spPr>
            <a:xfrm rot="-5400000">
              <a:off x="3852970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8" name="Google Shape;1928;p27"/>
            <p:cNvSpPr/>
            <p:nvPr/>
          </p:nvSpPr>
          <p:spPr>
            <a:xfrm rot="-5400000">
              <a:off x="3453170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9" name="Google Shape;1929;p27"/>
            <p:cNvSpPr/>
            <p:nvPr/>
          </p:nvSpPr>
          <p:spPr>
            <a:xfrm rot="-5400000">
              <a:off x="3053370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0" name="Google Shape;1930;p27"/>
            <p:cNvSpPr/>
            <p:nvPr/>
          </p:nvSpPr>
          <p:spPr>
            <a:xfrm rot="-5400000">
              <a:off x="2653570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1" name="Google Shape;1931;p27"/>
            <p:cNvSpPr/>
            <p:nvPr/>
          </p:nvSpPr>
          <p:spPr>
            <a:xfrm rot="-5400000">
              <a:off x="2253770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2" name="Google Shape;1932;p27"/>
            <p:cNvSpPr/>
            <p:nvPr/>
          </p:nvSpPr>
          <p:spPr>
            <a:xfrm rot="-5400000">
              <a:off x="1853970" y="2767049"/>
              <a:ext cx="772663" cy="338178"/>
            </a:xfrm>
            <a:custGeom>
              <a:rect b="b" l="l" r="r" t="t"/>
              <a:pathLst>
                <a:path extrusionOk="0" h="1229" w="2808">
                  <a:moveTo>
                    <a:pt x="0" y="0"/>
                  </a:moveTo>
                  <a:lnTo>
                    <a:pt x="0" y="1228"/>
                  </a:lnTo>
                  <a:lnTo>
                    <a:pt x="2807" y="1228"/>
                  </a:lnTo>
                  <a:lnTo>
                    <a:pt x="280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33" name="Google Shape;1933;p27"/>
          <p:cNvSpPr txBox="1"/>
          <p:nvPr/>
        </p:nvSpPr>
        <p:spPr>
          <a:xfrm>
            <a:off x="4357563" y="1768225"/>
            <a:ext cx="20910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34" name="Google Shape;1934;p27"/>
          <p:cNvSpPr txBox="1"/>
          <p:nvPr/>
        </p:nvSpPr>
        <p:spPr>
          <a:xfrm>
            <a:off x="766213" y="1768225"/>
            <a:ext cx="20421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Einstein e o modelo fotoelétrico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35" name="Google Shape;1935;p27"/>
          <p:cNvSpPr txBox="1"/>
          <p:nvPr/>
        </p:nvSpPr>
        <p:spPr>
          <a:xfrm>
            <a:off x="766213" y="1451425"/>
            <a:ext cx="20421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1905</a:t>
            </a:r>
            <a:endParaRPr sz="24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936" name="Google Shape;1936;p27"/>
          <p:cNvSpPr txBox="1"/>
          <p:nvPr/>
        </p:nvSpPr>
        <p:spPr>
          <a:xfrm>
            <a:off x="6286788" y="3983997"/>
            <a:ext cx="20910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Richard Feynman e o processador universal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37" name="Google Shape;1937;p27"/>
          <p:cNvSpPr txBox="1"/>
          <p:nvPr/>
        </p:nvSpPr>
        <p:spPr>
          <a:xfrm>
            <a:off x="6286795" y="3667200"/>
            <a:ext cx="20910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198</a:t>
            </a:r>
            <a:r>
              <a:rPr lang="en" sz="2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0</a:t>
            </a:r>
            <a:endParaRPr sz="2400">
              <a:solidFill>
                <a:schemeClr val="dk2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938" name="Google Shape;1938;p27"/>
          <p:cNvSpPr txBox="1"/>
          <p:nvPr/>
        </p:nvSpPr>
        <p:spPr>
          <a:xfrm>
            <a:off x="3036914" y="3970272"/>
            <a:ext cx="20421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Erwin Schrödinger, o gato e a equação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39" name="Google Shape;1939;p27"/>
          <p:cNvSpPr txBox="1"/>
          <p:nvPr/>
        </p:nvSpPr>
        <p:spPr>
          <a:xfrm>
            <a:off x="3036921" y="3727825"/>
            <a:ext cx="20421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4"/>
                </a:solidFill>
                <a:latin typeface="Bebas Neue"/>
                <a:ea typeface="Bebas Neue"/>
                <a:cs typeface="Bebas Neue"/>
                <a:sym typeface="Bebas Neue"/>
              </a:rPr>
              <a:t>1926</a:t>
            </a:r>
            <a:endParaRPr sz="2400">
              <a:solidFill>
                <a:schemeClr val="accent4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cxnSp>
        <p:nvCxnSpPr>
          <p:cNvPr id="1940" name="Google Shape;1940;p27"/>
          <p:cNvCxnSpPr>
            <a:stCxn id="1934" idx="2"/>
          </p:cNvCxnSpPr>
          <p:nvPr/>
        </p:nvCxnSpPr>
        <p:spPr>
          <a:xfrm flipH="1" rot="-5400000">
            <a:off x="1664563" y="2536225"/>
            <a:ext cx="731700" cy="4863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941" name="Google Shape;1941;p27"/>
          <p:cNvCxnSpPr>
            <a:stCxn id="1937" idx="0"/>
          </p:cNvCxnSpPr>
          <p:nvPr/>
        </p:nvCxnSpPr>
        <p:spPr>
          <a:xfrm flipH="1" rot="5400000">
            <a:off x="6696595" y="3031500"/>
            <a:ext cx="626400" cy="6450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942" name="Google Shape;1942;p27"/>
          <p:cNvCxnSpPr>
            <a:stCxn id="1938" idx="1"/>
          </p:cNvCxnSpPr>
          <p:nvPr/>
        </p:nvCxnSpPr>
        <p:spPr>
          <a:xfrm flipH="1" rot="10800000">
            <a:off x="3036914" y="3035622"/>
            <a:ext cx="875100" cy="1257300"/>
          </a:xfrm>
          <a:prstGeom prst="bentConnector4">
            <a:avLst>
              <a:gd fmla="val -26121" name="adj1"/>
              <a:gd fmla="val 55062" name="adj2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6" name="Shape 1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" name="Google Shape;1947;p28"/>
          <p:cNvSpPr txBox="1"/>
          <p:nvPr>
            <p:ph type="title"/>
          </p:nvPr>
        </p:nvSpPr>
        <p:spPr>
          <a:xfrm>
            <a:off x="1726800" y="1924950"/>
            <a:ext cx="5690400" cy="754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Conceitos de física quântica</a:t>
            </a:r>
            <a:endParaRPr/>
          </a:p>
        </p:txBody>
      </p:sp>
      <p:sp>
        <p:nvSpPr>
          <p:cNvPr id="1948" name="Google Shape;1948;p28"/>
          <p:cNvSpPr txBox="1"/>
          <p:nvPr>
            <p:ph idx="1" type="subTitle"/>
          </p:nvPr>
        </p:nvSpPr>
        <p:spPr>
          <a:xfrm>
            <a:off x="2241150" y="2776075"/>
            <a:ext cx="4661700" cy="700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Conceitos pertinentes na compreensão da computação quântica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2" name="Shape 1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3" name="Google Shape;1953;p29"/>
          <p:cNvSpPr txBox="1"/>
          <p:nvPr>
            <p:ph type="title"/>
          </p:nvPr>
        </p:nvSpPr>
        <p:spPr>
          <a:xfrm>
            <a:off x="469550" y="1639950"/>
            <a:ext cx="3501000" cy="50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 gato de schrödinger</a:t>
            </a:r>
            <a:endParaRPr/>
          </a:p>
        </p:txBody>
      </p:sp>
      <p:sp>
        <p:nvSpPr>
          <p:cNvPr id="1954" name="Google Shape;1954;p29"/>
          <p:cNvSpPr txBox="1"/>
          <p:nvPr>
            <p:ph idx="1" type="subTitle"/>
          </p:nvPr>
        </p:nvSpPr>
        <p:spPr>
          <a:xfrm>
            <a:off x="886325" y="2614800"/>
            <a:ext cx="3084300" cy="141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Experimento mental do gato preso no interior de uma caixa fechada e com veneno que contribui com a compreensão da superposição quântica</a:t>
            </a:r>
            <a:r>
              <a:rPr lang="en"/>
              <a:t> </a:t>
            </a:r>
            <a:endParaRPr/>
          </a:p>
        </p:txBody>
      </p:sp>
      <p:grpSp>
        <p:nvGrpSpPr>
          <p:cNvPr id="1955" name="Google Shape;1955;p29"/>
          <p:cNvGrpSpPr/>
          <p:nvPr/>
        </p:nvGrpSpPr>
        <p:grpSpPr>
          <a:xfrm>
            <a:off x="5223124" y="1747380"/>
            <a:ext cx="4264443" cy="2945603"/>
            <a:chOff x="5011723" y="1494466"/>
            <a:chExt cx="4267431" cy="2947666"/>
          </a:xfrm>
        </p:grpSpPr>
        <p:grpSp>
          <p:nvGrpSpPr>
            <p:cNvPr id="1956" name="Google Shape;1956;p29"/>
            <p:cNvGrpSpPr/>
            <p:nvPr/>
          </p:nvGrpSpPr>
          <p:grpSpPr>
            <a:xfrm>
              <a:off x="5011723" y="1494466"/>
              <a:ext cx="2857496" cy="2154750"/>
              <a:chOff x="3499629" y="1503696"/>
              <a:chExt cx="1163286" cy="877163"/>
            </a:xfrm>
          </p:grpSpPr>
          <p:sp>
            <p:nvSpPr>
              <p:cNvPr id="1957" name="Google Shape;1957;p29"/>
              <p:cNvSpPr/>
              <p:nvPr/>
            </p:nvSpPr>
            <p:spPr>
              <a:xfrm>
                <a:off x="3828305" y="1649868"/>
                <a:ext cx="584816" cy="584816"/>
              </a:xfrm>
              <a:custGeom>
                <a:rect b="b" l="l" r="r" t="t"/>
                <a:pathLst>
                  <a:path extrusionOk="0" fill="none" h="4813" w="4813">
                    <a:moveTo>
                      <a:pt x="0" y="0"/>
                    </a:moveTo>
                    <a:lnTo>
                      <a:pt x="4812" y="0"/>
                    </a:lnTo>
                    <a:lnTo>
                      <a:pt x="4812" y="4812"/>
                    </a:lnTo>
                    <a:lnTo>
                      <a:pt x="0" y="4812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8" name="Google Shape;1958;p29"/>
              <p:cNvSpPr/>
              <p:nvPr/>
            </p:nvSpPr>
            <p:spPr>
              <a:xfrm>
                <a:off x="3770468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9" name="Google Shape;1959;p29"/>
              <p:cNvSpPr/>
              <p:nvPr/>
            </p:nvSpPr>
            <p:spPr>
              <a:xfrm>
                <a:off x="3770468" y="16132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0" name="Google Shape;1960;p29"/>
              <p:cNvSpPr/>
              <p:nvPr/>
            </p:nvSpPr>
            <p:spPr>
              <a:xfrm>
                <a:off x="3770468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1" name="Google Shape;1961;p29"/>
              <p:cNvSpPr/>
              <p:nvPr/>
            </p:nvSpPr>
            <p:spPr>
              <a:xfrm>
                <a:off x="3816033" y="15919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2" name="Google Shape;1962;p29"/>
              <p:cNvSpPr/>
              <p:nvPr/>
            </p:nvSpPr>
            <p:spPr>
              <a:xfrm>
                <a:off x="4470832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3" name="Google Shape;1963;p29"/>
              <p:cNvSpPr/>
              <p:nvPr/>
            </p:nvSpPr>
            <p:spPr>
              <a:xfrm>
                <a:off x="4470832" y="16345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4" name="Google Shape;1964;p29"/>
              <p:cNvSpPr/>
              <p:nvPr/>
            </p:nvSpPr>
            <p:spPr>
              <a:xfrm>
                <a:off x="4470832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5" name="Google Shape;1965;p29"/>
              <p:cNvSpPr/>
              <p:nvPr/>
            </p:nvSpPr>
            <p:spPr>
              <a:xfrm>
                <a:off x="3794769" y="22923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6" name="Google Shape;1966;p29"/>
              <p:cNvSpPr/>
              <p:nvPr/>
            </p:nvSpPr>
            <p:spPr>
              <a:xfrm>
                <a:off x="3682132" y="15036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7" name="Google Shape;1967;p29"/>
              <p:cNvSpPr/>
              <p:nvPr/>
            </p:nvSpPr>
            <p:spPr>
              <a:xfrm>
                <a:off x="3586147" y="2030427"/>
                <a:ext cx="94533" cy="122"/>
              </a:xfrm>
              <a:custGeom>
                <a:rect b="b" l="l" r="r" t="t"/>
                <a:pathLst>
                  <a:path extrusionOk="0" fill="none" h="1" w="778">
                    <a:moveTo>
                      <a:pt x="778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8" name="Google Shape;1968;p29"/>
              <p:cNvSpPr/>
              <p:nvPr/>
            </p:nvSpPr>
            <p:spPr>
              <a:xfrm>
                <a:off x="3592223" y="1793003"/>
                <a:ext cx="82382" cy="122"/>
              </a:xfrm>
              <a:custGeom>
                <a:rect b="b" l="l" r="r" t="t"/>
                <a:pathLst>
                  <a:path extrusionOk="0" fill="none" h="1" w="678">
                    <a:moveTo>
                      <a:pt x="678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9" name="Google Shape;1969;p29"/>
              <p:cNvSpPr/>
              <p:nvPr/>
            </p:nvSpPr>
            <p:spPr>
              <a:xfrm>
                <a:off x="3546537" y="1680245"/>
                <a:ext cx="128069" cy="122"/>
              </a:xfrm>
              <a:custGeom>
                <a:rect b="b" l="l" r="r" t="t"/>
                <a:pathLst>
                  <a:path extrusionOk="0" fill="none" h="1" w="1054">
                    <a:moveTo>
                      <a:pt x="1054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1970" name="Google Shape;1970;p29"/>
              <p:cNvCxnSpPr/>
              <p:nvPr/>
            </p:nvCxnSpPr>
            <p:spPr>
              <a:xfrm>
                <a:off x="3499629" y="1925203"/>
                <a:ext cx="1794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971" name="Google Shape;1971;p29"/>
              <p:cNvSpPr/>
              <p:nvPr/>
            </p:nvSpPr>
            <p:spPr>
              <a:xfrm>
                <a:off x="4565331" y="20548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2" name="Google Shape;1972;p29"/>
              <p:cNvSpPr/>
              <p:nvPr/>
            </p:nvSpPr>
            <p:spPr>
              <a:xfrm>
                <a:off x="4562306" y="2164449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3" name="Google Shape;1973;p29"/>
              <p:cNvSpPr/>
              <p:nvPr/>
            </p:nvSpPr>
            <p:spPr>
              <a:xfrm>
                <a:off x="4562194" y="17228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4" name="Google Shape;1974;p29"/>
              <p:cNvSpPr/>
              <p:nvPr/>
            </p:nvSpPr>
            <p:spPr>
              <a:xfrm>
                <a:off x="4562206" y="18142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975" name="Google Shape;1975;p29"/>
            <p:cNvCxnSpPr/>
            <p:nvPr/>
          </p:nvCxnSpPr>
          <p:spPr>
            <a:xfrm>
              <a:off x="7613647" y="2533359"/>
              <a:ext cx="15768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76" name="Google Shape;1976;p29"/>
            <p:cNvCxnSpPr/>
            <p:nvPr/>
          </p:nvCxnSpPr>
          <p:spPr>
            <a:xfrm>
              <a:off x="6419878" y="3649232"/>
              <a:ext cx="0" cy="7929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77" name="Google Shape;1977;p29"/>
            <p:cNvCxnSpPr/>
            <p:nvPr/>
          </p:nvCxnSpPr>
          <p:spPr>
            <a:xfrm>
              <a:off x="6417753" y="4439338"/>
              <a:ext cx="28614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978" name="Google Shape;1978;p29"/>
            <p:cNvGrpSpPr/>
            <p:nvPr/>
          </p:nvGrpSpPr>
          <p:grpSpPr>
            <a:xfrm>
              <a:off x="6090716" y="2028530"/>
              <a:ext cx="978651" cy="1086812"/>
              <a:chOff x="6151275" y="2095925"/>
              <a:chExt cx="857113" cy="951841"/>
            </a:xfrm>
          </p:grpSpPr>
          <p:sp>
            <p:nvSpPr>
              <p:cNvPr id="1979" name="Google Shape;1979;p29"/>
              <p:cNvSpPr/>
              <p:nvPr/>
            </p:nvSpPr>
            <p:spPr>
              <a:xfrm>
                <a:off x="6271561" y="2201333"/>
                <a:ext cx="526314" cy="386352"/>
              </a:xfrm>
              <a:custGeom>
                <a:rect b="b" l="l" r="r" t="t"/>
                <a:pathLst>
                  <a:path extrusionOk="0" h="6440" w="8773">
                    <a:moveTo>
                      <a:pt x="4899" y="1"/>
                    </a:moveTo>
                    <a:cubicBezTo>
                      <a:pt x="4456" y="1"/>
                      <a:pt x="4015" y="76"/>
                      <a:pt x="3610" y="223"/>
                    </a:cubicBezTo>
                    <a:cubicBezTo>
                      <a:pt x="3535" y="249"/>
                      <a:pt x="3485" y="274"/>
                      <a:pt x="3434" y="299"/>
                    </a:cubicBezTo>
                    <a:cubicBezTo>
                      <a:pt x="3359" y="299"/>
                      <a:pt x="3284" y="274"/>
                      <a:pt x="3209" y="274"/>
                    </a:cubicBezTo>
                    <a:cubicBezTo>
                      <a:pt x="3155" y="267"/>
                      <a:pt x="3103" y="264"/>
                      <a:pt x="3052" y="264"/>
                    </a:cubicBezTo>
                    <a:cubicBezTo>
                      <a:pt x="2913" y="264"/>
                      <a:pt x="2779" y="287"/>
                      <a:pt x="2632" y="324"/>
                    </a:cubicBezTo>
                    <a:cubicBezTo>
                      <a:pt x="2181" y="424"/>
                      <a:pt x="1730" y="574"/>
                      <a:pt x="1354" y="875"/>
                    </a:cubicBezTo>
                    <a:cubicBezTo>
                      <a:pt x="978" y="1176"/>
                      <a:pt x="728" y="1652"/>
                      <a:pt x="778" y="2128"/>
                    </a:cubicBezTo>
                    <a:cubicBezTo>
                      <a:pt x="803" y="2178"/>
                      <a:pt x="803" y="2254"/>
                      <a:pt x="753" y="2329"/>
                    </a:cubicBezTo>
                    <a:cubicBezTo>
                      <a:pt x="728" y="2354"/>
                      <a:pt x="703" y="2354"/>
                      <a:pt x="677" y="2379"/>
                    </a:cubicBezTo>
                    <a:cubicBezTo>
                      <a:pt x="352" y="2554"/>
                      <a:pt x="176" y="2905"/>
                      <a:pt x="101" y="3281"/>
                    </a:cubicBezTo>
                    <a:cubicBezTo>
                      <a:pt x="1" y="3858"/>
                      <a:pt x="76" y="4459"/>
                      <a:pt x="352" y="4960"/>
                    </a:cubicBezTo>
                    <a:cubicBezTo>
                      <a:pt x="452" y="5136"/>
                      <a:pt x="552" y="5286"/>
                      <a:pt x="728" y="5411"/>
                    </a:cubicBezTo>
                    <a:cubicBezTo>
                      <a:pt x="828" y="5478"/>
                      <a:pt x="950" y="5523"/>
                      <a:pt x="1073" y="5523"/>
                    </a:cubicBezTo>
                    <a:cubicBezTo>
                      <a:pt x="1134" y="5523"/>
                      <a:pt x="1195" y="5512"/>
                      <a:pt x="1254" y="5487"/>
                    </a:cubicBezTo>
                    <a:cubicBezTo>
                      <a:pt x="1354" y="5712"/>
                      <a:pt x="1404" y="5938"/>
                      <a:pt x="1555" y="6113"/>
                    </a:cubicBezTo>
                    <a:cubicBezTo>
                      <a:pt x="1705" y="6314"/>
                      <a:pt x="1981" y="6414"/>
                      <a:pt x="2231" y="6439"/>
                    </a:cubicBezTo>
                    <a:cubicBezTo>
                      <a:pt x="2236" y="6440"/>
                      <a:pt x="2242" y="6440"/>
                      <a:pt x="2247" y="6440"/>
                    </a:cubicBezTo>
                    <a:cubicBezTo>
                      <a:pt x="2509" y="6440"/>
                      <a:pt x="3161" y="5863"/>
                      <a:pt x="3284" y="5863"/>
                    </a:cubicBezTo>
                    <a:cubicBezTo>
                      <a:pt x="3339" y="5863"/>
                      <a:pt x="3639" y="5997"/>
                      <a:pt x="3938" y="5997"/>
                    </a:cubicBezTo>
                    <a:cubicBezTo>
                      <a:pt x="4187" y="5997"/>
                      <a:pt x="4435" y="5904"/>
                      <a:pt x="4537" y="5562"/>
                    </a:cubicBezTo>
                    <a:cubicBezTo>
                      <a:pt x="4584" y="5420"/>
                      <a:pt x="4587" y="5234"/>
                      <a:pt x="4734" y="5234"/>
                    </a:cubicBezTo>
                    <a:cubicBezTo>
                      <a:pt x="4743" y="5234"/>
                      <a:pt x="4753" y="5235"/>
                      <a:pt x="4763" y="5236"/>
                    </a:cubicBezTo>
                    <a:cubicBezTo>
                      <a:pt x="4838" y="5236"/>
                      <a:pt x="4888" y="5286"/>
                      <a:pt x="4963" y="5311"/>
                    </a:cubicBezTo>
                    <a:cubicBezTo>
                      <a:pt x="5085" y="5372"/>
                      <a:pt x="5215" y="5405"/>
                      <a:pt x="5344" y="5405"/>
                    </a:cubicBezTo>
                    <a:cubicBezTo>
                      <a:pt x="5428" y="5405"/>
                      <a:pt x="5511" y="5391"/>
                      <a:pt x="5590" y="5361"/>
                    </a:cubicBezTo>
                    <a:cubicBezTo>
                      <a:pt x="5715" y="5336"/>
                      <a:pt x="5840" y="5261"/>
                      <a:pt x="5891" y="5136"/>
                    </a:cubicBezTo>
                    <a:cubicBezTo>
                      <a:pt x="5966" y="5036"/>
                      <a:pt x="5966" y="4885"/>
                      <a:pt x="5865" y="4785"/>
                    </a:cubicBezTo>
                    <a:lnTo>
                      <a:pt x="5865" y="4785"/>
                    </a:lnTo>
                    <a:cubicBezTo>
                      <a:pt x="5923" y="4816"/>
                      <a:pt x="5983" y="4830"/>
                      <a:pt x="6044" y="4830"/>
                    </a:cubicBezTo>
                    <a:cubicBezTo>
                      <a:pt x="6274" y="4830"/>
                      <a:pt x="6502" y="4627"/>
                      <a:pt x="6542" y="4409"/>
                    </a:cubicBezTo>
                    <a:cubicBezTo>
                      <a:pt x="6592" y="4259"/>
                      <a:pt x="6567" y="4083"/>
                      <a:pt x="6517" y="3933"/>
                    </a:cubicBezTo>
                    <a:cubicBezTo>
                      <a:pt x="6467" y="3807"/>
                      <a:pt x="6367" y="3707"/>
                      <a:pt x="6492" y="3607"/>
                    </a:cubicBezTo>
                    <a:cubicBezTo>
                      <a:pt x="6617" y="3557"/>
                      <a:pt x="6843" y="3557"/>
                      <a:pt x="6993" y="3532"/>
                    </a:cubicBezTo>
                    <a:cubicBezTo>
                      <a:pt x="7144" y="3507"/>
                      <a:pt x="7319" y="3457"/>
                      <a:pt x="7495" y="3432"/>
                    </a:cubicBezTo>
                    <a:cubicBezTo>
                      <a:pt x="7921" y="3331"/>
                      <a:pt x="8372" y="3156"/>
                      <a:pt x="8597" y="2780"/>
                    </a:cubicBezTo>
                    <a:cubicBezTo>
                      <a:pt x="8773" y="2479"/>
                      <a:pt x="8773" y="2103"/>
                      <a:pt x="8723" y="1752"/>
                    </a:cubicBezTo>
                    <a:cubicBezTo>
                      <a:pt x="8673" y="1527"/>
                      <a:pt x="8622" y="1301"/>
                      <a:pt x="8497" y="1151"/>
                    </a:cubicBezTo>
                    <a:cubicBezTo>
                      <a:pt x="8381" y="1016"/>
                      <a:pt x="8221" y="925"/>
                      <a:pt x="8061" y="925"/>
                    </a:cubicBezTo>
                    <a:cubicBezTo>
                      <a:pt x="8014" y="925"/>
                      <a:pt x="7967" y="933"/>
                      <a:pt x="7921" y="950"/>
                    </a:cubicBezTo>
                    <a:cubicBezTo>
                      <a:pt x="7667" y="558"/>
                      <a:pt x="7221" y="293"/>
                      <a:pt x="6741" y="293"/>
                    </a:cubicBezTo>
                    <a:cubicBezTo>
                      <a:pt x="6700" y="293"/>
                      <a:pt x="6659" y="295"/>
                      <a:pt x="6617" y="299"/>
                    </a:cubicBezTo>
                    <a:lnTo>
                      <a:pt x="6442" y="299"/>
                    </a:lnTo>
                    <a:cubicBezTo>
                      <a:pt x="6367" y="299"/>
                      <a:pt x="6317" y="274"/>
                      <a:pt x="6241" y="249"/>
                    </a:cubicBezTo>
                    <a:cubicBezTo>
                      <a:pt x="5820" y="82"/>
                      <a:pt x="5359" y="1"/>
                      <a:pt x="489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0" name="Google Shape;1980;p29"/>
              <p:cNvSpPr/>
              <p:nvPr/>
            </p:nvSpPr>
            <p:spPr>
              <a:xfrm>
                <a:off x="6271561" y="2196653"/>
                <a:ext cx="526314" cy="392531"/>
              </a:xfrm>
              <a:custGeom>
                <a:rect b="b" l="l" r="r" t="t"/>
                <a:pathLst>
                  <a:path extrusionOk="0" fill="none" h="6543" w="8773">
                    <a:moveTo>
                      <a:pt x="7495" y="3510"/>
                    </a:moveTo>
                    <a:cubicBezTo>
                      <a:pt x="7921" y="3409"/>
                      <a:pt x="8372" y="3234"/>
                      <a:pt x="8597" y="2858"/>
                    </a:cubicBezTo>
                    <a:cubicBezTo>
                      <a:pt x="8773" y="2557"/>
                      <a:pt x="8773" y="2181"/>
                      <a:pt x="8723" y="1830"/>
                    </a:cubicBezTo>
                    <a:cubicBezTo>
                      <a:pt x="8673" y="1605"/>
                      <a:pt x="8622" y="1379"/>
                      <a:pt x="8497" y="1229"/>
                    </a:cubicBezTo>
                    <a:cubicBezTo>
                      <a:pt x="8347" y="1053"/>
                      <a:pt x="8121" y="953"/>
                      <a:pt x="7921" y="1028"/>
                    </a:cubicBezTo>
                    <a:cubicBezTo>
                      <a:pt x="7645" y="602"/>
                      <a:pt x="7144" y="327"/>
                      <a:pt x="6617" y="377"/>
                    </a:cubicBezTo>
                    <a:cubicBezTo>
                      <a:pt x="6567" y="377"/>
                      <a:pt x="6492" y="377"/>
                      <a:pt x="6442" y="377"/>
                    </a:cubicBezTo>
                    <a:cubicBezTo>
                      <a:pt x="6367" y="377"/>
                      <a:pt x="6317" y="352"/>
                      <a:pt x="6241" y="327"/>
                    </a:cubicBezTo>
                    <a:cubicBezTo>
                      <a:pt x="5414" y="1"/>
                      <a:pt x="4437" y="1"/>
                      <a:pt x="3610" y="301"/>
                    </a:cubicBezTo>
                    <a:cubicBezTo>
                      <a:pt x="3535" y="327"/>
                      <a:pt x="3485" y="352"/>
                      <a:pt x="3434" y="377"/>
                    </a:cubicBezTo>
                    <a:cubicBezTo>
                      <a:pt x="3359" y="377"/>
                      <a:pt x="3284" y="352"/>
                      <a:pt x="3209" y="352"/>
                    </a:cubicBezTo>
                    <a:cubicBezTo>
                      <a:pt x="3008" y="327"/>
                      <a:pt x="2833" y="352"/>
                      <a:pt x="2632" y="402"/>
                    </a:cubicBezTo>
                    <a:cubicBezTo>
                      <a:pt x="2181" y="502"/>
                      <a:pt x="1730" y="652"/>
                      <a:pt x="1354" y="953"/>
                    </a:cubicBezTo>
                    <a:cubicBezTo>
                      <a:pt x="978" y="1254"/>
                      <a:pt x="728" y="1730"/>
                      <a:pt x="778" y="2206"/>
                    </a:cubicBezTo>
                    <a:cubicBezTo>
                      <a:pt x="803" y="2256"/>
                      <a:pt x="803" y="2332"/>
                      <a:pt x="753" y="2407"/>
                    </a:cubicBezTo>
                    <a:cubicBezTo>
                      <a:pt x="728" y="2432"/>
                      <a:pt x="703" y="2432"/>
                      <a:pt x="677" y="2457"/>
                    </a:cubicBezTo>
                    <a:cubicBezTo>
                      <a:pt x="352" y="2632"/>
                      <a:pt x="176" y="2983"/>
                      <a:pt x="101" y="3359"/>
                    </a:cubicBezTo>
                    <a:cubicBezTo>
                      <a:pt x="1" y="3936"/>
                      <a:pt x="76" y="4537"/>
                      <a:pt x="352" y="5038"/>
                    </a:cubicBezTo>
                    <a:cubicBezTo>
                      <a:pt x="452" y="5214"/>
                      <a:pt x="552" y="5364"/>
                      <a:pt x="728" y="5489"/>
                    </a:cubicBezTo>
                    <a:cubicBezTo>
                      <a:pt x="878" y="5590"/>
                      <a:pt x="1078" y="5640"/>
                      <a:pt x="1254" y="5565"/>
                    </a:cubicBezTo>
                    <a:cubicBezTo>
                      <a:pt x="1354" y="5790"/>
                      <a:pt x="1404" y="6016"/>
                      <a:pt x="1555" y="6191"/>
                    </a:cubicBezTo>
                    <a:cubicBezTo>
                      <a:pt x="1705" y="6392"/>
                      <a:pt x="1981" y="6492"/>
                      <a:pt x="2231" y="6517"/>
                    </a:cubicBezTo>
                    <a:cubicBezTo>
                      <a:pt x="2482" y="6542"/>
                      <a:pt x="3159" y="5941"/>
                      <a:pt x="3284" y="5941"/>
                    </a:cubicBezTo>
                    <a:cubicBezTo>
                      <a:pt x="3384" y="5941"/>
                      <a:pt x="4312" y="6392"/>
                      <a:pt x="4537" y="5640"/>
                    </a:cubicBezTo>
                    <a:cubicBezTo>
                      <a:pt x="4587" y="5489"/>
                      <a:pt x="4587" y="5289"/>
                      <a:pt x="4763" y="5314"/>
                    </a:cubicBezTo>
                    <a:cubicBezTo>
                      <a:pt x="4838" y="5314"/>
                      <a:pt x="4888" y="5364"/>
                      <a:pt x="4963" y="5389"/>
                    </a:cubicBezTo>
                    <a:cubicBezTo>
                      <a:pt x="5164" y="5489"/>
                      <a:pt x="5389" y="5515"/>
                      <a:pt x="5590" y="5439"/>
                    </a:cubicBezTo>
                    <a:cubicBezTo>
                      <a:pt x="5715" y="5414"/>
                      <a:pt x="5840" y="5339"/>
                      <a:pt x="5891" y="5214"/>
                    </a:cubicBezTo>
                    <a:cubicBezTo>
                      <a:pt x="5966" y="5114"/>
                      <a:pt x="5966" y="4963"/>
                      <a:pt x="5865" y="4863"/>
                    </a:cubicBezTo>
                    <a:cubicBezTo>
                      <a:pt x="6141" y="5013"/>
                      <a:pt x="6492" y="4763"/>
                      <a:pt x="6542" y="4487"/>
                    </a:cubicBezTo>
                    <a:cubicBezTo>
                      <a:pt x="6592" y="4337"/>
                      <a:pt x="6567" y="4161"/>
                      <a:pt x="6517" y="4011"/>
                    </a:cubicBezTo>
                    <a:cubicBezTo>
                      <a:pt x="6467" y="3885"/>
                      <a:pt x="6367" y="3785"/>
                      <a:pt x="6492" y="3685"/>
                    </a:cubicBezTo>
                    <a:cubicBezTo>
                      <a:pt x="6617" y="3635"/>
                      <a:pt x="6843" y="3635"/>
                      <a:pt x="6993" y="3610"/>
                    </a:cubicBezTo>
                    <a:cubicBezTo>
                      <a:pt x="7144" y="3585"/>
                      <a:pt x="7319" y="3535"/>
                      <a:pt x="7495" y="3510"/>
                    </a:cubicBezTo>
                    <a:close/>
                  </a:path>
                </a:pathLst>
              </a:custGeom>
              <a:noFill/>
              <a:ln cap="rnd" cmpd="sng" w="952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1" name="Google Shape;1981;p29"/>
              <p:cNvSpPr/>
              <p:nvPr/>
            </p:nvSpPr>
            <p:spPr>
              <a:xfrm>
                <a:off x="6677534" y="2258326"/>
                <a:ext cx="70731" cy="51174"/>
              </a:xfrm>
              <a:custGeom>
                <a:rect b="b" l="l" r="r" t="t"/>
                <a:pathLst>
                  <a:path extrusionOk="0" fill="none" h="853" w="1179">
                    <a:moveTo>
                      <a:pt x="1154" y="0"/>
                    </a:moveTo>
                    <a:cubicBezTo>
                      <a:pt x="1154" y="0"/>
                      <a:pt x="1179" y="852"/>
                      <a:pt x="1" y="852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2" name="Google Shape;1982;p29"/>
              <p:cNvSpPr/>
              <p:nvPr/>
            </p:nvSpPr>
            <p:spPr>
              <a:xfrm>
                <a:off x="6588864" y="2205712"/>
                <a:ext cx="40615" cy="60172"/>
              </a:xfrm>
              <a:custGeom>
                <a:rect b="b" l="l" r="r" t="t"/>
                <a:pathLst>
                  <a:path extrusionOk="0" fill="none" h="1003" w="677">
                    <a:moveTo>
                      <a:pt x="326" y="0"/>
                    </a:moveTo>
                    <a:cubicBezTo>
                      <a:pt x="326" y="0"/>
                      <a:pt x="0" y="652"/>
                      <a:pt x="677" y="1003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3" name="Google Shape;1983;p29"/>
              <p:cNvSpPr/>
              <p:nvPr/>
            </p:nvSpPr>
            <p:spPr>
              <a:xfrm>
                <a:off x="6527192" y="2309440"/>
                <a:ext cx="133903" cy="108286"/>
              </a:xfrm>
              <a:custGeom>
                <a:rect b="b" l="l" r="r" t="t"/>
                <a:pathLst>
                  <a:path extrusionOk="0" fill="none" h="1805" w="2232">
                    <a:moveTo>
                      <a:pt x="2231" y="1805"/>
                    </a:moveTo>
                    <a:cubicBezTo>
                      <a:pt x="2231" y="1805"/>
                      <a:pt x="677" y="1579"/>
                      <a:pt x="0" y="0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4" name="Google Shape;1984;p29"/>
              <p:cNvSpPr/>
              <p:nvPr/>
            </p:nvSpPr>
            <p:spPr>
              <a:xfrm>
                <a:off x="6579805" y="2300441"/>
                <a:ext cx="42175" cy="79730"/>
              </a:xfrm>
              <a:custGeom>
                <a:rect b="b" l="l" r="r" t="t"/>
                <a:pathLst>
                  <a:path extrusionOk="0" fill="none" h="1329" w="703">
                    <a:moveTo>
                      <a:pt x="402" y="0"/>
                    </a:moveTo>
                    <a:cubicBezTo>
                      <a:pt x="402" y="0"/>
                      <a:pt x="702" y="1153"/>
                      <a:pt x="1" y="1328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5" name="Google Shape;1985;p29"/>
              <p:cNvSpPr/>
              <p:nvPr/>
            </p:nvSpPr>
            <p:spPr>
              <a:xfrm>
                <a:off x="6405406" y="2219211"/>
                <a:ext cx="72231" cy="108346"/>
              </a:xfrm>
              <a:custGeom>
                <a:rect b="b" l="l" r="r" t="t"/>
                <a:pathLst>
                  <a:path extrusionOk="0" fill="none" h="1806" w="1204">
                    <a:moveTo>
                      <a:pt x="1203" y="1"/>
                    </a:moveTo>
                    <a:cubicBezTo>
                      <a:pt x="1203" y="1"/>
                      <a:pt x="0" y="928"/>
                      <a:pt x="627" y="1805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6" name="Google Shape;1986;p29"/>
              <p:cNvSpPr/>
              <p:nvPr/>
            </p:nvSpPr>
            <p:spPr>
              <a:xfrm>
                <a:off x="6324175" y="2324499"/>
                <a:ext cx="48174" cy="39115"/>
              </a:xfrm>
              <a:custGeom>
                <a:rect b="b" l="l" r="r" t="t"/>
                <a:pathLst>
                  <a:path extrusionOk="0" fill="none" h="652" w="803">
                    <a:moveTo>
                      <a:pt x="1" y="251"/>
                    </a:moveTo>
                    <a:cubicBezTo>
                      <a:pt x="1" y="251"/>
                      <a:pt x="703" y="0"/>
                      <a:pt x="803" y="652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7" name="Google Shape;1987;p29"/>
              <p:cNvSpPr/>
              <p:nvPr/>
            </p:nvSpPr>
            <p:spPr>
              <a:xfrm>
                <a:off x="6346732" y="2380112"/>
                <a:ext cx="139903" cy="150401"/>
              </a:xfrm>
              <a:custGeom>
                <a:rect b="b" l="l" r="r" t="t"/>
                <a:pathLst>
                  <a:path extrusionOk="0" fill="none" h="2507" w="2332">
                    <a:moveTo>
                      <a:pt x="1" y="2507"/>
                    </a:moveTo>
                    <a:cubicBezTo>
                      <a:pt x="126" y="2482"/>
                      <a:pt x="2332" y="1730"/>
                      <a:pt x="2031" y="0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8" name="Google Shape;1988;p29"/>
              <p:cNvSpPr/>
              <p:nvPr/>
            </p:nvSpPr>
            <p:spPr>
              <a:xfrm>
                <a:off x="6369290" y="2410169"/>
                <a:ext cx="48174" cy="82790"/>
              </a:xfrm>
              <a:custGeom>
                <a:rect b="b" l="l" r="r" t="t"/>
                <a:pathLst>
                  <a:path extrusionOk="0" fill="none" h="1380" w="803">
                    <a:moveTo>
                      <a:pt x="427" y="1"/>
                    </a:moveTo>
                    <a:cubicBezTo>
                      <a:pt x="427" y="1"/>
                      <a:pt x="1" y="853"/>
                      <a:pt x="803" y="1379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9" name="Google Shape;1989;p29"/>
              <p:cNvSpPr/>
              <p:nvPr/>
            </p:nvSpPr>
            <p:spPr>
              <a:xfrm>
                <a:off x="6279120" y="2429726"/>
                <a:ext cx="49674" cy="28616"/>
              </a:xfrm>
              <a:custGeom>
                <a:rect b="b" l="l" r="r" t="t"/>
                <a:pathLst>
                  <a:path extrusionOk="0" fill="none" h="477" w="828">
                    <a:moveTo>
                      <a:pt x="827" y="0"/>
                    </a:moveTo>
                    <a:cubicBezTo>
                      <a:pt x="827" y="0"/>
                      <a:pt x="727" y="477"/>
                      <a:pt x="0" y="477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0" name="Google Shape;1990;p29"/>
              <p:cNvSpPr/>
              <p:nvPr/>
            </p:nvSpPr>
            <p:spPr>
              <a:xfrm>
                <a:off x="6518193" y="2435726"/>
                <a:ext cx="34616" cy="76730"/>
              </a:xfrm>
              <a:custGeom>
                <a:rect b="b" l="l" r="r" t="t"/>
                <a:pathLst>
                  <a:path extrusionOk="0" fill="none" h="1279" w="577">
                    <a:moveTo>
                      <a:pt x="577" y="1279"/>
                    </a:moveTo>
                    <a:cubicBezTo>
                      <a:pt x="577" y="1279"/>
                      <a:pt x="0" y="903"/>
                      <a:pt x="75" y="1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1" name="Google Shape;1991;p29"/>
              <p:cNvSpPr/>
              <p:nvPr/>
            </p:nvSpPr>
            <p:spPr>
              <a:xfrm>
                <a:off x="6677534" y="2363554"/>
                <a:ext cx="70731" cy="39175"/>
              </a:xfrm>
              <a:custGeom>
                <a:rect b="b" l="l" r="r" t="t"/>
                <a:pathLst>
                  <a:path extrusionOk="0" fill="none" h="653" w="1179">
                    <a:moveTo>
                      <a:pt x="1179" y="577"/>
                    </a:moveTo>
                    <a:cubicBezTo>
                      <a:pt x="1179" y="577"/>
                      <a:pt x="126" y="652"/>
                      <a:pt x="1" y="1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2" name="Google Shape;1992;p29"/>
              <p:cNvSpPr/>
              <p:nvPr/>
            </p:nvSpPr>
            <p:spPr>
              <a:xfrm>
                <a:off x="6455020" y="2210212"/>
                <a:ext cx="85789" cy="48174"/>
              </a:xfrm>
              <a:custGeom>
                <a:rect b="b" l="l" r="r" t="t"/>
                <a:pathLst>
                  <a:path extrusionOk="0" fill="none" h="803" w="1430">
                    <a:moveTo>
                      <a:pt x="0" y="502"/>
                    </a:moveTo>
                    <a:cubicBezTo>
                      <a:pt x="126" y="527"/>
                      <a:pt x="1053" y="0"/>
                      <a:pt x="1429" y="802"/>
                    </a:cubicBezTo>
                  </a:path>
                </a:pathLst>
              </a:custGeom>
              <a:noFill/>
              <a:ln cap="rnd" cmpd="sng" w="4375">
                <a:solidFill>
                  <a:srgbClr val="606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3" name="Google Shape;1993;p29"/>
              <p:cNvSpPr/>
              <p:nvPr/>
            </p:nvSpPr>
            <p:spPr>
              <a:xfrm>
                <a:off x="6151275" y="2095925"/>
                <a:ext cx="857113" cy="951841"/>
              </a:xfrm>
              <a:custGeom>
                <a:rect b="b" l="l" r="r" t="t"/>
                <a:pathLst>
                  <a:path extrusionOk="0" fill="none" h="15866" w="14287">
                    <a:moveTo>
                      <a:pt x="13033" y="12331"/>
                    </a:moveTo>
                    <a:cubicBezTo>
                      <a:pt x="13033" y="12331"/>
                      <a:pt x="13459" y="12983"/>
                      <a:pt x="12683" y="13284"/>
                    </a:cubicBezTo>
                    <a:cubicBezTo>
                      <a:pt x="12532" y="13459"/>
                      <a:pt x="12482" y="13735"/>
                      <a:pt x="12582" y="13935"/>
                    </a:cubicBezTo>
                    <a:cubicBezTo>
                      <a:pt x="12632" y="14036"/>
                      <a:pt x="12657" y="14161"/>
                      <a:pt x="12657" y="14261"/>
                    </a:cubicBezTo>
                    <a:lnTo>
                      <a:pt x="12657" y="14261"/>
                    </a:lnTo>
                    <a:cubicBezTo>
                      <a:pt x="12657" y="14637"/>
                      <a:pt x="12231" y="14863"/>
                      <a:pt x="11906" y="14687"/>
                    </a:cubicBezTo>
                    <a:lnTo>
                      <a:pt x="9700" y="13509"/>
                    </a:lnTo>
                    <a:lnTo>
                      <a:pt x="9800" y="15865"/>
                    </a:lnTo>
                    <a:lnTo>
                      <a:pt x="3535" y="15840"/>
                    </a:lnTo>
                    <a:lnTo>
                      <a:pt x="3434" y="11329"/>
                    </a:lnTo>
                    <a:cubicBezTo>
                      <a:pt x="3434" y="11329"/>
                      <a:pt x="2783" y="10677"/>
                      <a:pt x="2106" y="9950"/>
                    </a:cubicBezTo>
                    <a:cubicBezTo>
                      <a:pt x="276" y="8046"/>
                      <a:pt x="1" y="5063"/>
                      <a:pt x="1429" y="2858"/>
                    </a:cubicBezTo>
                    <a:cubicBezTo>
                      <a:pt x="2758" y="828"/>
                      <a:pt x="5790" y="1"/>
                      <a:pt x="8071" y="402"/>
                    </a:cubicBezTo>
                    <a:cubicBezTo>
                      <a:pt x="9449" y="627"/>
                      <a:pt x="10753" y="1354"/>
                      <a:pt x="11655" y="2432"/>
                    </a:cubicBezTo>
                    <a:cubicBezTo>
                      <a:pt x="12733" y="3735"/>
                      <a:pt x="12958" y="5439"/>
                      <a:pt x="12958" y="7043"/>
                    </a:cubicBezTo>
                    <a:lnTo>
                      <a:pt x="12733" y="7795"/>
                    </a:lnTo>
                    <a:lnTo>
                      <a:pt x="14287" y="10878"/>
                    </a:lnTo>
                    <a:lnTo>
                      <a:pt x="12958" y="11304"/>
                    </a:lnTo>
                    <a:cubicBezTo>
                      <a:pt x="12958" y="11304"/>
                      <a:pt x="13585" y="11805"/>
                      <a:pt x="13033" y="12331"/>
                    </a:cubicBezTo>
                    <a:close/>
                  </a:path>
                </a:pathLst>
              </a:custGeom>
              <a:noFill/>
              <a:ln cap="flat" cmpd="sng" w="19050">
                <a:solidFill>
                  <a:schemeClr val="accent2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4" name="Google Shape;1994;p29"/>
              <p:cNvSpPr/>
              <p:nvPr/>
            </p:nvSpPr>
            <p:spPr>
              <a:xfrm>
                <a:off x="6606862" y="2709414"/>
                <a:ext cx="126404" cy="197015"/>
              </a:xfrm>
              <a:custGeom>
                <a:rect b="b" l="l" r="r" t="t"/>
                <a:pathLst>
                  <a:path extrusionOk="0" fill="none" h="3284" w="2107">
                    <a:moveTo>
                      <a:pt x="1" y="0"/>
                    </a:moveTo>
                    <a:lnTo>
                      <a:pt x="1" y="2130"/>
                    </a:lnTo>
                    <a:lnTo>
                      <a:pt x="2106" y="3283"/>
                    </a:lnTo>
                  </a:path>
                </a:pathLst>
              </a:custGeom>
              <a:noFill/>
              <a:ln cap="rnd" cmpd="sng" w="1905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1995" name="Google Shape;199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86500" y="2267025"/>
            <a:ext cx="1215200" cy="1246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96" name="Google Shape;1996;p29"/>
          <p:cNvGrpSpPr/>
          <p:nvPr/>
        </p:nvGrpSpPr>
        <p:grpSpPr>
          <a:xfrm>
            <a:off x="6099757" y="2148739"/>
            <a:ext cx="353180" cy="353180"/>
            <a:chOff x="-26584425" y="2340425"/>
            <a:chExt cx="295375" cy="295375"/>
          </a:xfrm>
        </p:grpSpPr>
        <p:sp>
          <p:nvSpPr>
            <p:cNvPr id="1997" name="Google Shape;1997;p29"/>
            <p:cNvSpPr/>
            <p:nvPr/>
          </p:nvSpPr>
          <p:spPr>
            <a:xfrm>
              <a:off x="-26462350" y="2463275"/>
              <a:ext cx="51225" cy="51225"/>
            </a:xfrm>
            <a:custGeom>
              <a:rect b="b" l="l" r="r" t="t"/>
              <a:pathLst>
                <a:path extrusionOk="0" h="2049" w="2049">
                  <a:moveTo>
                    <a:pt x="1009" y="631"/>
                  </a:moveTo>
                  <a:cubicBezTo>
                    <a:pt x="1230" y="631"/>
                    <a:pt x="1387" y="788"/>
                    <a:pt x="1387" y="977"/>
                  </a:cubicBezTo>
                  <a:cubicBezTo>
                    <a:pt x="1324" y="1230"/>
                    <a:pt x="1167" y="1356"/>
                    <a:pt x="1009" y="1356"/>
                  </a:cubicBezTo>
                  <a:cubicBezTo>
                    <a:pt x="820" y="1356"/>
                    <a:pt x="662" y="1198"/>
                    <a:pt x="662" y="977"/>
                  </a:cubicBezTo>
                  <a:cubicBezTo>
                    <a:pt x="662" y="788"/>
                    <a:pt x="820" y="631"/>
                    <a:pt x="1009" y="631"/>
                  </a:cubicBezTo>
                  <a:close/>
                  <a:moveTo>
                    <a:pt x="1009" y="1"/>
                  </a:moveTo>
                  <a:cubicBezTo>
                    <a:pt x="442" y="1"/>
                    <a:pt x="1" y="473"/>
                    <a:pt x="1" y="1041"/>
                  </a:cubicBezTo>
                  <a:cubicBezTo>
                    <a:pt x="1" y="1608"/>
                    <a:pt x="473" y="2049"/>
                    <a:pt x="1009" y="2049"/>
                  </a:cubicBezTo>
                  <a:cubicBezTo>
                    <a:pt x="1576" y="2049"/>
                    <a:pt x="2049" y="1576"/>
                    <a:pt x="2049" y="1041"/>
                  </a:cubicBezTo>
                  <a:cubicBezTo>
                    <a:pt x="2049" y="442"/>
                    <a:pt x="1576" y="1"/>
                    <a:pt x="1009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p29"/>
            <p:cNvSpPr/>
            <p:nvPr/>
          </p:nvSpPr>
          <p:spPr>
            <a:xfrm>
              <a:off x="-26500150" y="2376650"/>
              <a:ext cx="121325" cy="75175"/>
            </a:xfrm>
            <a:custGeom>
              <a:rect b="b" l="l" r="r" t="t"/>
              <a:pathLst>
                <a:path extrusionOk="0" h="3007" w="4853">
                  <a:moveTo>
                    <a:pt x="2521" y="662"/>
                  </a:moveTo>
                  <a:cubicBezTo>
                    <a:pt x="3088" y="662"/>
                    <a:pt x="3592" y="788"/>
                    <a:pt x="4065" y="977"/>
                  </a:cubicBezTo>
                  <a:lnTo>
                    <a:pt x="3403" y="2206"/>
                  </a:lnTo>
                  <a:cubicBezTo>
                    <a:pt x="3120" y="2080"/>
                    <a:pt x="2836" y="2048"/>
                    <a:pt x="2553" y="2048"/>
                  </a:cubicBezTo>
                  <a:cubicBezTo>
                    <a:pt x="2206" y="2048"/>
                    <a:pt x="1954" y="2080"/>
                    <a:pt x="1670" y="2206"/>
                  </a:cubicBezTo>
                  <a:lnTo>
                    <a:pt x="1009" y="977"/>
                  </a:lnTo>
                  <a:cubicBezTo>
                    <a:pt x="1481" y="788"/>
                    <a:pt x="1985" y="662"/>
                    <a:pt x="2521" y="662"/>
                  </a:cubicBezTo>
                  <a:close/>
                  <a:moveTo>
                    <a:pt x="2458" y="0"/>
                  </a:moveTo>
                  <a:cubicBezTo>
                    <a:pt x="1702" y="0"/>
                    <a:pt x="914" y="189"/>
                    <a:pt x="253" y="567"/>
                  </a:cubicBezTo>
                  <a:cubicBezTo>
                    <a:pt x="95" y="630"/>
                    <a:pt x="1" y="882"/>
                    <a:pt x="127" y="1040"/>
                  </a:cubicBezTo>
                  <a:lnTo>
                    <a:pt x="1198" y="2836"/>
                  </a:lnTo>
                  <a:cubicBezTo>
                    <a:pt x="1229" y="2930"/>
                    <a:pt x="1324" y="2993"/>
                    <a:pt x="1387" y="2993"/>
                  </a:cubicBezTo>
                  <a:cubicBezTo>
                    <a:pt x="1415" y="3003"/>
                    <a:pt x="1442" y="3006"/>
                    <a:pt x="1470" y="3006"/>
                  </a:cubicBezTo>
                  <a:cubicBezTo>
                    <a:pt x="1537" y="3006"/>
                    <a:pt x="1604" y="2984"/>
                    <a:pt x="1670" y="2962"/>
                  </a:cubicBezTo>
                  <a:cubicBezTo>
                    <a:pt x="1891" y="2804"/>
                    <a:pt x="2206" y="2710"/>
                    <a:pt x="2490" y="2710"/>
                  </a:cubicBezTo>
                  <a:cubicBezTo>
                    <a:pt x="2773" y="2710"/>
                    <a:pt x="3088" y="2804"/>
                    <a:pt x="3309" y="2962"/>
                  </a:cubicBezTo>
                  <a:cubicBezTo>
                    <a:pt x="3372" y="2993"/>
                    <a:pt x="3435" y="2993"/>
                    <a:pt x="3466" y="2993"/>
                  </a:cubicBezTo>
                  <a:lnTo>
                    <a:pt x="3561" y="2993"/>
                  </a:lnTo>
                  <a:cubicBezTo>
                    <a:pt x="3624" y="2962"/>
                    <a:pt x="3718" y="2930"/>
                    <a:pt x="3750" y="2836"/>
                  </a:cubicBezTo>
                  <a:lnTo>
                    <a:pt x="4789" y="1040"/>
                  </a:lnTo>
                  <a:cubicBezTo>
                    <a:pt x="4852" y="882"/>
                    <a:pt x="4821" y="630"/>
                    <a:pt x="4663" y="567"/>
                  </a:cubicBezTo>
                  <a:cubicBezTo>
                    <a:pt x="4002" y="189"/>
                    <a:pt x="3246" y="0"/>
                    <a:pt x="2458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p29"/>
            <p:cNvSpPr/>
            <p:nvPr/>
          </p:nvSpPr>
          <p:spPr>
            <a:xfrm>
              <a:off x="-26549775" y="2480750"/>
              <a:ext cx="95325" cy="105425"/>
            </a:xfrm>
            <a:custGeom>
              <a:rect b="b" l="l" r="r" t="t"/>
              <a:pathLst>
                <a:path extrusionOk="0" h="4217" w="3813">
                  <a:moveTo>
                    <a:pt x="2080" y="688"/>
                  </a:moveTo>
                  <a:cubicBezTo>
                    <a:pt x="2143" y="1287"/>
                    <a:pt x="2458" y="1791"/>
                    <a:pt x="2931" y="2169"/>
                  </a:cubicBezTo>
                  <a:lnTo>
                    <a:pt x="2238" y="3397"/>
                  </a:lnTo>
                  <a:cubicBezTo>
                    <a:pt x="1387" y="2767"/>
                    <a:pt x="820" y="1791"/>
                    <a:pt x="694" y="720"/>
                  </a:cubicBezTo>
                  <a:lnTo>
                    <a:pt x="2080" y="688"/>
                  </a:lnTo>
                  <a:close/>
                  <a:moveTo>
                    <a:pt x="2503" y="0"/>
                  </a:moveTo>
                  <a:cubicBezTo>
                    <a:pt x="2479" y="0"/>
                    <a:pt x="2454" y="8"/>
                    <a:pt x="2427" y="26"/>
                  </a:cubicBezTo>
                  <a:lnTo>
                    <a:pt x="347" y="58"/>
                  </a:lnTo>
                  <a:cubicBezTo>
                    <a:pt x="158" y="58"/>
                    <a:pt x="1" y="215"/>
                    <a:pt x="1" y="405"/>
                  </a:cubicBezTo>
                  <a:cubicBezTo>
                    <a:pt x="1" y="1192"/>
                    <a:pt x="221" y="1948"/>
                    <a:pt x="631" y="2610"/>
                  </a:cubicBezTo>
                  <a:cubicBezTo>
                    <a:pt x="1009" y="3240"/>
                    <a:pt x="1513" y="3807"/>
                    <a:pt x="2206" y="4185"/>
                  </a:cubicBezTo>
                  <a:cubicBezTo>
                    <a:pt x="2238" y="4217"/>
                    <a:pt x="2301" y="4217"/>
                    <a:pt x="2395" y="4217"/>
                  </a:cubicBezTo>
                  <a:lnTo>
                    <a:pt x="2458" y="4217"/>
                  </a:lnTo>
                  <a:cubicBezTo>
                    <a:pt x="2553" y="4185"/>
                    <a:pt x="2616" y="4154"/>
                    <a:pt x="2679" y="4059"/>
                  </a:cubicBezTo>
                  <a:lnTo>
                    <a:pt x="3718" y="2295"/>
                  </a:lnTo>
                  <a:cubicBezTo>
                    <a:pt x="3813" y="2106"/>
                    <a:pt x="3781" y="1917"/>
                    <a:pt x="3624" y="1791"/>
                  </a:cubicBezTo>
                  <a:cubicBezTo>
                    <a:pt x="3088" y="1476"/>
                    <a:pt x="2773" y="909"/>
                    <a:pt x="2773" y="342"/>
                  </a:cubicBezTo>
                  <a:cubicBezTo>
                    <a:pt x="2773" y="247"/>
                    <a:pt x="2742" y="121"/>
                    <a:pt x="2679" y="89"/>
                  </a:cubicBezTo>
                  <a:cubicBezTo>
                    <a:pt x="2612" y="45"/>
                    <a:pt x="2561" y="0"/>
                    <a:pt x="2503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p29"/>
            <p:cNvSpPr/>
            <p:nvPr/>
          </p:nvSpPr>
          <p:spPr>
            <a:xfrm>
              <a:off x="-26421375" y="2481400"/>
              <a:ext cx="96900" cy="104000"/>
            </a:xfrm>
            <a:custGeom>
              <a:rect b="b" l="l" r="r" t="t"/>
              <a:pathLst>
                <a:path extrusionOk="0" h="4160" w="3876">
                  <a:moveTo>
                    <a:pt x="1796" y="694"/>
                  </a:moveTo>
                  <a:lnTo>
                    <a:pt x="3151" y="725"/>
                  </a:lnTo>
                  <a:cubicBezTo>
                    <a:pt x="3056" y="1765"/>
                    <a:pt x="2489" y="2741"/>
                    <a:pt x="1638" y="3371"/>
                  </a:cubicBezTo>
                  <a:lnTo>
                    <a:pt x="914" y="2206"/>
                  </a:lnTo>
                  <a:cubicBezTo>
                    <a:pt x="1386" y="1796"/>
                    <a:pt x="1701" y="1292"/>
                    <a:pt x="1796" y="694"/>
                  </a:cubicBezTo>
                  <a:close/>
                  <a:moveTo>
                    <a:pt x="1418" y="0"/>
                  </a:moveTo>
                  <a:cubicBezTo>
                    <a:pt x="1355" y="0"/>
                    <a:pt x="1229" y="32"/>
                    <a:pt x="1197" y="63"/>
                  </a:cubicBezTo>
                  <a:cubicBezTo>
                    <a:pt x="1103" y="158"/>
                    <a:pt x="1071" y="221"/>
                    <a:pt x="1071" y="316"/>
                  </a:cubicBezTo>
                  <a:cubicBezTo>
                    <a:pt x="1071" y="883"/>
                    <a:pt x="756" y="1450"/>
                    <a:pt x="252" y="1765"/>
                  </a:cubicBezTo>
                  <a:cubicBezTo>
                    <a:pt x="95" y="1891"/>
                    <a:pt x="0" y="2080"/>
                    <a:pt x="126" y="2237"/>
                  </a:cubicBezTo>
                  <a:lnTo>
                    <a:pt x="1197" y="4002"/>
                  </a:lnTo>
                  <a:cubicBezTo>
                    <a:pt x="1229" y="4065"/>
                    <a:pt x="1323" y="4128"/>
                    <a:pt x="1386" y="4159"/>
                  </a:cubicBezTo>
                  <a:lnTo>
                    <a:pt x="1481" y="4159"/>
                  </a:lnTo>
                  <a:cubicBezTo>
                    <a:pt x="1544" y="4159"/>
                    <a:pt x="1575" y="4159"/>
                    <a:pt x="1670" y="4128"/>
                  </a:cubicBezTo>
                  <a:cubicBezTo>
                    <a:pt x="2300" y="3718"/>
                    <a:pt x="2836" y="3182"/>
                    <a:pt x="3245" y="2552"/>
                  </a:cubicBezTo>
                  <a:cubicBezTo>
                    <a:pt x="3623" y="1891"/>
                    <a:pt x="3844" y="1135"/>
                    <a:pt x="3875" y="347"/>
                  </a:cubicBezTo>
                  <a:cubicBezTo>
                    <a:pt x="3875" y="189"/>
                    <a:pt x="3718" y="32"/>
                    <a:pt x="3529" y="32"/>
                  </a:cubicBezTo>
                  <a:lnTo>
                    <a:pt x="1418" y="0"/>
                  </a:ln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29"/>
            <p:cNvSpPr/>
            <p:nvPr/>
          </p:nvSpPr>
          <p:spPr>
            <a:xfrm>
              <a:off x="-26584425" y="2340425"/>
              <a:ext cx="295375" cy="295375"/>
            </a:xfrm>
            <a:custGeom>
              <a:rect b="b" l="l" r="r" t="t"/>
              <a:pathLst>
                <a:path extrusionOk="0" h="11815" w="11815">
                  <a:moveTo>
                    <a:pt x="5861" y="693"/>
                  </a:moveTo>
                  <a:cubicBezTo>
                    <a:pt x="7247" y="693"/>
                    <a:pt x="8570" y="1260"/>
                    <a:pt x="9578" y="2237"/>
                  </a:cubicBezTo>
                  <a:cubicBezTo>
                    <a:pt x="10555" y="3214"/>
                    <a:pt x="11090" y="4537"/>
                    <a:pt x="11090" y="5955"/>
                  </a:cubicBezTo>
                  <a:cubicBezTo>
                    <a:pt x="11090" y="7309"/>
                    <a:pt x="10586" y="8632"/>
                    <a:pt x="9578" y="9641"/>
                  </a:cubicBezTo>
                  <a:cubicBezTo>
                    <a:pt x="8570" y="10617"/>
                    <a:pt x="7278" y="11184"/>
                    <a:pt x="5861" y="11184"/>
                  </a:cubicBezTo>
                  <a:cubicBezTo>
                    <a:pt x="4474" y="11184"/>
                    <a:pt x="3151" y="10617"/>
                    <a:pt x="2174" y="9641"/>
                  </a:cubicBezTo>
                  <a:cubicBezTo>
                    <a:pt x="1166" y="8664"/>
                    <a:pt x="631" y="7372"/>
                    <a:pt x="631" y="5955"/>
                  </a:cubicBezTo>
                  <a:cubicBezTo>
                    <a:pt x="631" y="4568"/>
                    <a:pt x="1166" y="3214"/>
                    <a:pt x="2174" y="2237"/>
                  </a:cubicBezTo>
                  <a:cubicBezTo>
                    <a:pt x="3151" y="1260"/>
                    <a:pt x="4443" y="693"/>
                    <a:pt x="5861" y="693"/>
                  </a:cubicBezTo>
                  <a:close/>
                  <a:moveTo>
                    <a:pt x="5892" y="0"/>
                  </a:moveTo>
                  <a:cubicBezTo>
                    <a:pt x="4317" y="0"/>
                    <a:pt x="2836" y="630"/>
                    <a:pt x="1733" y="1733"/>
                  </a:cubicBezTo>
                  <a:cubicBezTo>
                    <a:pt x="631" y="2836"/>
                    <a:pt x="1" y="4316"/>
                    <a:pt x="1" y="5891"/>
                  </a:cubicBezTo>
                  <a:cubicBezTo>
                    <a:pt x="1" y="7467"/>
                    <a:pt x="631" y="8979"/>
                    <a:pt x="1733" y="10082"/>
                  </a:cubicBezTo>
                  <a:cubicBezTo>
                    <a:pt x="2836" y="11184"/>
                    <a:pt x="4317" y="11814"/>
                    <a:pt x="5892" y="11814"/>
                  </a:cubicBezTo>
                  <a:cubicBezTo>
                    <a:pt x="7467" y="11814"/>
                    <a:pt x="8980" y="11184"/>
                    <a:pt x="10082" y="10082"/>
                  </a:cubicBezTo>
                  <a:cubicBezTo>
                    <a:pt x="11185" y="8979"/>
                    <a:pt x="11815" y="7467"/>
                    <a:pt x="11815" y="5891"/>
                  </a:cubicBezTo>
                  <a:cubicBezTo>
                    <a:pt x="11815" y="4379"/>
                    <a:pt x="11185" y="2867"/>
                    <a:pt x="10082" y="1733"/>
                  </a:cubicBezTo>
                  <a:cubicBezTo>
                    <a:pt x="8980" y="630"/>
                    <a:pt x="7467" y="0"/>
                    <a:pt x="589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5" name="Shape 2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6" name="Google Shape;2006;p30"/>
          <p:cNvSpPr txBox="1"/>
          <p:nvPr>
            <p:ph type="title"/>
          </p:nvPr>
        </p:nvSpPr>
        <p:spPr>
          <a:xfrm>
            <a:off x="5173500" y="1639950"/>
            <a:ext cx="3470100" cy="50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Superposição quântica</a:t>
            </a:r>
            <a:endParaRPr/>
          </a:p>
        </p:txBody>
      </p:sp>
      <p:sp>
        <p:nvSpPr>
          <p:cNvPr id="2007" name="Google Shape;2007;p30"/>
          <p:cNvSpPr txBox="1"/>
          <p:nvPr>
            <p:ph idx="1" type="subTitle"/>
          </p:nvPr>
        </p:nvSpPr>
        <p:spPr>
          <a:xfrm>
            <a:off x="5173375" y="2571750"/>
            <a:ext cx="2432100" cy="15033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Spins dos elétrons que podem se encontrar para cima ou para baixo ou em superposição quântica.</a:t>
            </a:r>
            <a:endParaRPr/>
          </a:p>
        </p:txBody>
      </p:sp>
      <p:grpSp>
        <p:nvGrpSpPr>
          <p:cNvPr id="2008" name="Google Shape;2008;p30"/>
          <p:cNvGrpSpPr/>
          <p:nvPr/>
        </p:nvGrpSpPr>
        <p:grpSpPr>
          <a:xfrm>
            <a:off x="-308554" y="1747410"/>
            <a:ext cx="4264278" cy="2945528"/>
            <a:chOff x="-95154" y="1747410"/>
            <a:chExt cx="4264278" cy="2945528"/>
          </a:xfrm>
        </p:grpSpPr>
        <p:grpSp>
          <p:nvGrpSpPr>
            <p:cNvPr id="2009" name="Google Shape;2009;p30"/>
            <p:cNvGrpSpPr/>
            <p:nvPr/>
          </p:nvGrpSpPr>
          <p:grpSpPr>
            <a:xfrm flipH="1">
              <a:off x="1313607" y="1747410"/>
              <a:ext cx="2855518" cy="2153259"/>
              <a:chOff x="3499629" y="1503696"/>
              <a:chExt cx="1163286" cy="877163"/>
            </a:xfrm>
          </p:grpSpPr>
          <p:sp>
            <p:nvSpPr>
              <p:cNvPr id="2010" name="Google Shape;2010;p30"/>
              <p:cNvSpPr/>
              <p:nvPr/>
            </p:nvSpPr>
            <p:spPr>
              <a:xfrm>
                <a:off x="3828305" y="1649868"/>
                <a:ext cx="584816" cy="584816"/>
              </a:xfrm>
              <a:custGeom>
                <a:rect b="b" l="l" r="r" t="t"/>
                <a:pathLst>
                  <a:path extrusionOk="0" fill="none" h="4813" w="4813">
                    <a:moveTo>
                      <a:pt x="0" y="0"/>
                    </a:moveTo>
                    <a:lnTo>
                      <a:pt x="4812" y="0"/>
                    </a:lnTo>
                    <a:lnTo>
                      <a:pt x="4812" y="4812"/>
                    </a:lnTo>
                    <a:lnTo>
                      <a:pt x="0" y="4812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1" name="Google Shape;2011;p30"/>
              <p:cNvSpPr/>
              <p:nvPr/>
            </p:nvSpPr>
            <p:spPr>
              <a:xfrm>
                <a:off x="3770468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2" name="Google Shape;2012;p30"/>
              <p:cNvSpPr/>
              <p:nvPr/>
            </p:nvSpPr>
            <p:spPr>
              <a:xfrm>
                <a:off x="3770468" y="1613295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5213"/>
                    </a:moveTo>
                    <a:lnTo>
                      <a:pt x="0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3" name="Google Shape;2013;p30"/>
              <p:cNvSpPr/>
              <p:nvPr/>
            </p:nvSpPr>
            <p:spPr>
              <a:xfrm>
                <a:off x="3770468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4" name="Google Shape;2014;p30"/>
              <p:cNvSpPr/>
              <p:nvPr/>
            </p:nvSpPr>
            <p:spPr>
              <a:xfrm>
                <a:off x="3816033" y="1591910"/>
                <a:ext cx="633662" cy="122"/>
              </a:xfrm>
              <a:custGeom>
                <a:rect b="b" l="l" r="r" t="t"/>
                <a:pathLst>
                  <a:path extrusionOk="0" fill="none" h="1" w="5215">
                    <a:moveTo>
                      <a:pt x="1" y="1"/>
                    </a:moveTo>
                    <a:lnTo>
                      <a:pt x="5214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5" name="Google Shape;2015;p30"/>
              <p:cNvSpPr/>
              <p:nvPr/>
            </p:nvSpPr>
            <p:spPr>
              <a:xfrm>
                <a:off x="4470832" y="1591910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1"/>
                    </a:moveTo>
                    <a:lnTo>
                      <a:pt x="0" y="1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6" name="Google Shape;2016;p30"/>
              <p:cNvSpPr/>
              <p:nvPr/>
            </p:nvSpPr>
            <p:spPr>
              <a:xfrm>
                <a:off x="4470832" y="1634559"/>
                <a:ext cx="122" cy="633540"/>
              </a:xfrm>
              <a:custGeom>
                <a:rect b="b" l="l" r="r" t="t"/>
                <a:pathLst>
                  <a:path extrusionOk="0" fill="none" h="5214" w="1">
                    <a:moveTo>
                      <a:pt x="0" y="1"/>
                    </a:moveTo>
                    <a:lnTo>
                      <a:pt x="0" y="5214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7" name="Google Shape;2017;p30"/>
              <p:cNvSpPr/>
              <p:nvPr/>
            </p:nvSpPr>
            <p:spPr>
              <a:xfrm>
                <a:off x="4470832" y="2292396"/>
                <a:ext cx="122" cy="122"/>
              </a:xfrm>
              <a:custGeom>
                <a:rect b="b" l="l" r="r" t="t"/>
                <a:pathLst>
                  <a:path extrusionOk="0" fill="none" h="1" w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8" name="Google Shape;2018;p30"/>
              <p:cNvSpPr/>
              <p:nvPr/>
            </p:nvSpPr>
            <p:spPr>
              <a:xfrm>
                <a:off x="3794769" y="2292396"/>
                <a:ext cx="633540" cy="122"/>
              </a:xfrm>
              <a:custGeom>
                <a:rect b="b" l="l" r="r" t="t"/>
                <a:pathLst>
                  <a:path extrusionOk="0" fill="none" h="1" w="5214">
                    <a:moveTo>
                      <a:pt x="5214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9" name="Google Shape;2019;p30"/>
              <p:cNvSpPr/>
              <p:nvPr/>
            </p:nvSpPr>
            <p:spPr>
              <a:xfrm>
                <a:off x="3682132" y="1503696"/>
                <a:ext cx="880200" cy="877163"/>
              </a:xfrm>
              <a:custGeom>
                <a:rect b="b" l="l" r="r" t="t"/>
                <a:pathLst>
                  <a:path extrusionOk="0" fill="none" h="7219" w="7244">
                    <a:moveTo>
                      <a:pt x="0" y="0"/>
                    </a:moveTo>
                    <a:lnTo>
                      <a:pt x="7243" y="0"/>
                    </a:lnTo>
                    <a:lnTo>
                      <a:pt x="7243" y="7218"/>
                    </a:lnTo>
                    <a:lnTo>
                      <a:pt x="0" y="7218"/>
                    </a:lnTo>
                    <a:close/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0" name="Google Shape;2020;p30"/>
              <p:cNvSpPr/>
              <p:nvPr/>
            </p:nvSpPr>
            <p:spPr>
              <a:xfrm>
                <a:off x="3586147" y="2030427"/>
                <a:ext cx="94533" cy="122"/>
              </a:xfrm>
              <a:custGeom>
                <a:rect b="b" l="l" r="r" t="t"/>
                <a:pathLst>
                  <a:path extrusionOk="0" fill="none" h="1" w="778">
                    <a:moveTo>
                      <a:pt x="778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1" name="Google Shape;2021;p30"/>
              <p:cNvSpPr/>
              <p:nvPr/>
            </p:nvSpPr>
            <p:spPr>
              <a:xfrm>
                <a:off x="3592223" y="1793003"/>
                <a:ext cx="82382" cy="122"/>
              </a:xfrm>
              <a:custGeom>
                <a:rect b="b" l="l" r="r" t="t"/>
                <a:pathLst>
                  <a:path extrusionOk="0" fill="none" h="1" w="678">
                    <a:moveTo>
                      <a:pt x="678" y="0"/>
                    </a:moveTo>
                    <a:lnTo>
                      <a:pt x="1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2" name="Google Shape;2022;p30"/>
              <p:cNvSpPr/>
              <p:nvPr/>
            </p:nvSpPr>
            <p:spPr>
              <a:xfrm>
                <a:off x="3546537" y="1680245"/>
                <a:ext cx="128069" cy="122"/>
              </a:xfrm>
              <a:custGeom>
                <a:rect b="b" l="l" r="r" t="t"/>
                <a:pathLst>
                  <a:path extrusionOk="0" fill="none" h="1" w="1054">
                    <a:moveTo>
                      <a:pt x="1054" y="1"/>
                    </a:moveTo>
                    <a:lnTo>
                      <a:pt x="1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023" name="Google Shape;2023;p30"/>
              <p:cNvCxnSpPr/>
              <p:nvPr/>
            </p:nvCxnSpPr>
            <p:spPr>
              <a:xfrm>
                <a:off x="3499629" y="1925203"/>
                <a:ext cx="179400" cy="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024" name="Google Shape;2024;p30"/>
              <p:cNvSpPr/>
              <p:nvPr/>
            </p:nvSpPr>
            <p:spPr>
              <a:xfrm>
                <a:off x="4565331" y="2054850"/>
                <a:ext cx="64156" cy="122"/>
              </a:xfrm>
              <a:custGeom>
                <a:rect b="b" l="l" r="r" t="t"/>
                <a:pathLst>
                  <a:path extrusionOk="0" fill="none" h="1" w="528">
                    <a:moveTo>
                      <a:pt x="1" y="0"/>
                    </a:moveTo>
                    <a:lnTo>
                      <a:pt x="527" y="0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5" name="Google Shape;2025;p30"/>
              <p:cNvSpPr/>
              <p:nvPr/>
            </p:nvSpPr>
            <p:spPr>
              <a:xfrm>
                <a:off x="4562306" y="2164449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6" name="Google Shape;2026;p30"/>
              <p:cNvSpPr/>
              <p:nvPr/>
            </p:nvSpPr>
            <p:spPr>
              <a:xfrm>
                <a:off x="4562194" y="1722894"/>
                <a:ext cx="100608" cy="122"/>
              </a:xfrm>
              <a:custGeom>
                <a:rect b="b" l="l" r="r" t="t"/>
                <a:pathLst>
                  <a:path extrusionOk="0" fill="none" h="1" w="828">
                    <a:moveTo>
                      <a:pt x="1" y="1"/>
                    </a:moveTo>
                    <a:lnTo>
                      <a:pt x="828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7" name="Google Shape;2027;p30"/>
              <p:cNvSpPr/>
              <p:nvPr/>
            </p:nvSpPr>
            <p:spPr>
              <a:xfrm>
                <a:off x="4562206" y="1814267"/>
                <a:ext cx="76307" cy="122"/>
              </a:xfrm>
              <a:custGeom>
                <a:rect b="b" l="l" r="r" t="t"/>
                <a:pathLst>
                  <a:path extrusionOk="0" fill="none" h="1" w="628">
                    <a:moveTo>
                      <a:pt x="1" y="1"/>
                    </a:moveTo>
                    <a:lnTo>
                      <a:pt x="627" y="1"/>
                    </a:lnTo>
                  </a:path>
                </a:pathLst>
              </a:custGeom>
              <a:noFill/>
              <a:ln cap="rnd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028" name="Google Shape;2028;p30"/>
            <p:cNvCxnSpPr/>
            <p:nvPr/>
          </p:nvCxnSpPr>
          <p:spPr>
            <a:xfrm rot="10800000">
              <a:off x="-6511" y="2785546"/>
              <a:ext cx="15756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29" name="Google Shape;2029;p30"/>
            <p:cNvCxnSpPr/>
            <p:nvPr/>
          </p:nvCxnSpPr>
          <p:spPr>
            <a:xfrm>
              <a:off x="2762023" y="3900638"/>
              <a:ext cx="0" cy="7923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30" name="Google Shape;2030;p30"/>
            <p:cNvCxnSpPr/>
            <p:nvPr/>
          </p:nvCxnSpPr>
          <p:spPr>
            <a:xfrm rot="10800000">
              <a:off x="-95154" y="4690190"/>
              <a:ext cx="28593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031" name="Google Shape;2031;p30"/>
            <p:cNvGrpSpPr/>
            <p:nvPr/>
          </p:nvGrpSpPr>
          <p:grpSpPr>
            <a:xfrm>
              <a:off x="2100720" y="2297855"/>
              <a:ext cx="978660" cy="1086821"/>
              <a:chOff x="2100720" y="2028530"/>
              <a:chExt cx="978660" cy="1086821"/>
            </a:xfrm>
          </p:grpSpPr>
          <p:sp>
            <p:nvSpPr>
              <p:cNvPr id="2032" name="Google Shape;2032;p30"/>
              <p:cNvSpPr/>
              <p:nvPr/>
            </p:nvSpPr>
            <p:spPr>
              <a:xfrm flipH="1">
                <a:off x="2100720" y="2028530"/>
                <a:ext cx="978660" cy="1086821"/>
              </a:xfrm>
              <a:custGeom>
                <a:rect b="b" l="l" r="r" t="t"/>
                <a:pathLst>
                  <a:path extrusionOk="0" fill="none" h="15866" w="14287">
                    <a:moveTo>
                      <a:pt x="13033" y="12331"/>
                    </a:moveTo>
                    <a:cubicBezTo>
                      <a:pt x="13033" y="12331"/>
                      <a:pt x="13459" y="12983"/>
                      <a:pt x="12683" y="13284"/>
                    </a:cubicBezTo>
                    <a:cubicBezTo>
                      <a:pt x="12532" y="13459"/>
                      <a:pt x="12482" y="13735"/>
                      <a:pt x="12582" y="13935"/>
                    </a:cubicBezTo>
                    <a:cubicBezTo>
                      <a:pt x="12632" y="14036"/>
                      <a:pt x="12657" y="14161"/>
                      <a:pt x="12657" y="14261"/>
                    </a:cubicBezTo>
                    <a:lnTo>
                      <a:pt x="12657" y="14261"/>
                    </a:lnTo>
                    <a:cubicBezTo>
                      <a:pt x="12657" y="14637"/>
                      <a:pt x="12231" y="14863"/>
                      <a:pt x="11906" y="14687"/>
                    </a:cubicBezTo>
                    <a:lnTo>
                      <a:pt x="9700" y="13509"/>
                    </a:lnTo>
                    <a:lnTo>
                      <a:pt x="9800" y="15865"/>
                    </a:lnTo>
                    <a:lnTo>
                      <a:pt x="3535" y="15840"/>
                    </a:lnTo>
                    <a:lnTo>
                      <a:pt x="3434" y="11329"/>
                    </a:lnTo>
                    <a:cubicBezTo>
                      <a:pt x="3434" y="11329"/>
                      <a:pt x="2783" y="10677"/>
                      <a:pt x="2106" y="9950"/>
                    </a:cubicBezTo>
                    <a:cubicBezTo>
                      <a:pt x="276" y="8046"/>
                      <a:pt x="1" y="5063"/>
                      <a:pt x="1429" y="2858"/>
                    </a:cubicBezTo>
                    <a:cubicBezTo>
                      <a:pt x="2758" y="828"/>
                      <a:pt x="5790" y="1"/>
                      <a:pt x="8071" y="402"/>
                    </a:cubicBezTo>
                    <a:cubicBezTo>
                      <a:pt x="9449" y="627"/>
                      <a:pt x="10753" y="1354"/>
                      <a:pt x="11655" y="2432"/>
                    </a:cubicBezTo>
                    <a:cubicBezTo>
                      <a:pt x="12733" y="3735"/>
                      <a:pt x="12958" y="5439"/>
                      <a:pt x="12958" y="7043"/>
                    </a:cubicBezTo>
                    <a:lnTo>
                      <a:pt x="12733" y="7795"/>
                    </a:lnTo>
                    <a:lnTo>
                      <a:pt x="14287" y="10878"/>
                    </a:lnTo>
                    <a:lnTo>
                      <a:pt x="12958" y="11304"/>
                    </a:lnTo>
                    <a:cubicBezTo>
                      <a:pt x="12958" y="11304"/>
                      <a:pt x="13585" y="11805"/>
                      <a:pt x="13033" y="12331"/>
                    </a:cubicBezTo>
                    <a:close/>
                  </a:path>
                </a:pathLst>
              </a:custGeom>
              <a:noFill/>
              <a:ln cap="flat" cmpd="sng" w="19050">
                <a:solidFill>
                  <a:schemeClr val="accent2"/>
                </a:solidFill>
                <a:prstDash val="solid"/>
                <a:miter lim="25062"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3" name="Google Shape;2033;p30"/>
              <p:cNvSpPr/>
              <p:nvPr/>
            </p:nvSpPr>
            <p:spPr>
              <a:xfrm flipH="1">
                <a:off x="2414860" y="2729012"/>
                <a:ext cx="144330" cy="224954"/>
              </a:xfrm>
              <a:custGeom>
                <a:rect b="b" l="l" r="r" t="t"/>
                <a:pathLst>
                  <a:path extrusionOk="0" fill="none" h="3284" w="2107">
                    <a:moveTo>
                      <a:pt x="1" y="0"/>
                    </a:moveTo>
                    <a:lnTo>
                      <a:pt x="1" y="2130"/>
                    </a:lnTo>
                    <a:lnTo>
                      <a:pt x="2106" y="3283"/>
                    </a:lnTo>
                  </a:path>
                </a:pathLst>
              </a:custGeom>
              <a:noFill/>
              <a:ln cap="rnd" cmpd="sng" w="1905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034" name="Google Shape;2034;p30"/>
              <p:cNvGrpSpPr/>
              <p:nvPr/>
            </p:nvGrpSpPr>
            <p:grpSpPr>
              <a:xfrm>
                <a:off x="2414845" y="2150838"/>
                <a:ext cx="454767" cy="454767"/>
                <a:chOff x="5122483" y="1943088"/>
                <a:chExt cx="454767" cy="454767"/>
              </a:xfrm>
            </p:grpSpPr>
            <p:sp>
              <p:nvSpPr>
                <p:cNvPr id="2035" name="Google Shape;2035;p30"/>
                <p:cNvSpPr/>
                <p:nvPr/>
              </p:nvSpPr>
              <p:spPr>
                <a:xfrm>
                  <a:off x="5122483" y="1943088"/>
                  <a:ext cx="454767" cy="454767"/>
                </a:xfrm>
                <a:custGeom>
                  <a:rect b="b" l="l" r="r" t="t"/>
                  <a:pathLst>
                    <a:path extrusionOk="0" h="8372" w="8372">
                      <a:moveTo>
                        <a:pt x="3860" y="0"/>
                      </a:moveTo>
                      <a:lnTo>
                        <a:pt x="3560" y="727"/>
                      </a:lnTo>
                      <a:cubicBezTo>
                        <a:pt x="3234" y="777"/>
                        <a:pt x="2908" y="877"/>
                        <a:pt x="2632" y="1028"/>
                      </a:cubicBezTo>
                      <a:lnTo>
                        <a:pt x="1956" y="652"/>
                      </a:lnTo>
                      <a:cubicBezTo>
                        <a:pt x="1605" y="877"/>
                        <a:pt x="1279" y="1153"/>
                        <a:pt x="1003" y="1454"/>
                      </a:cubicBezTo>
                      <a:lnTo>
                        <a:pt x="1279" y="2181"/>
                      </a:lnTo>
                      <a:cubicBezTo>
                        <a:pt x="1103" y="2456"/>
                        <a:pt x="953" y="2757"/>
                        <a:pt x="853" y="3058"/>
                      </a:cubicBezTo>
                      <a:lnTo>
                        <a:pt x="101" y="3258"/>
                      </a:lnTo>
                      <a:cubicBezTo>
                        <a:pt x="26" y="3559"/>
                        <a:pt x="1" y="3860"/>
                        <a:pt x="1" y="4186"/>
                      </a:cubicBezTo>
                      <a:cubicBezTo>
                        <a:pt x="1" y="4286"/>
                        <a:pt x="1" y="4411"/>
                        <a:pt x="26" y="4512"/>
                      </a:cubicBezTo>
                      <a:lnTo>
                        <a:pt x="728" y="4812"/>
                      </a:lnTo>
                      <a:cubicBezTo>
                        <a:pt x="778" y="5163"/>
                        <a:pt x="878" y="5464"/>
                        <a:pt x="1028" y="5765"/>
                      </a:cubicBezTo>
                      <a:lnTo>
                        <a:pt x="652" y="6441"/>
                      </a:lnTo>
                      <a:cubicBezTo>
                        <a:pt x="878" y="6792"/>
                        <a:pt x="1154" y="7093"/>
                        <a:pt x="1454" y="7369"/>
                      </a:cubicBezTo>
                      <a:lnTo>
                        <a:pt x="2181" y="7093"/>
                      </a:lnTo>
                      <a:cubicBezTo>
                        <a:pt x="2457" y="7268"/>
                        <a:pt x="2758" y="7419"/>
                        <a:pt x="3058" y="7519"/>
                      </a:cubicBezTo>
                      <a:lnTo>
                        <a:pt x="3284" y="8271"/>
                      </a:lnTo>
                      <a:cubicBezTo>
                        <a:pt x="3560" y="8346"/>
                        <a:pt x="3885" y="8371"/>
                        <a:pt x="4186" y="8371"/>
                      </a:cubicBezTo>
                      <a:lnTo>
                        <a:pt x="4512" y="8371"/>
                      </a:lnTo>
                      <a:lnTo>
                        <a:pt x="4838" y="7644"/>
                      </a:lnTo>
                      <a:cubicBezTo>
                        <a:pt x="5164" y="7594"/>
                        <a:pt x="5464" y="7494"/>
                        <a:pt x="5765" y="7344"/>
                      </a:cubicBezTo>
                      <a:lnTo>
                        <a:pt x="6442" y="7720"/>
                      </a:lnTo>
                      <a:cubicBezTo>
                        <a:pt x="6793" y="7519"/>
                        <a:pt x="7093" y="7243"/>
                        <a:pt x="7369" y="6918"/>
                      </a:cubicBezTo>
                      <a:lnTo>
                        <a:pt x="7093" y="6191"/>
                      </a:lnTo>
                      <a:cubicBezTo>
                        <a:pt x="7269" y="5915"/>
                        <a:pt x="7419" y="5639"/>
                        <a:pt x="7545" y="5314"/>
                      </a:cubicBezTo>
                      <a:lnTo>
                        <a:pt x="8271" y="5113"/>
                      </a:lnTo>
                      <a:cubicBezTo>
                        <a:pt x="8347" y="4812"/>
                        <a:pt x="8372" y="4512"/>
                        <a:pt x="8372" y="4186"/>
                      </a:cubicBezTo>
                      <a:cubicBezTo>
                        <a:pt x="8372" y="4085"/>
                        <a:pt x="8372" y="3985"/>
                        <a:pt x="8372" y="3860"/>
                      </a:cubicBezTo>
                      <a:lnTo>
                        <a:pt x="7670" y="3559"/>
                      </a:lnTo>
                      <a:cubicBezTo>
                        <a:pt x="7595" y="3233"/>
                        <a:pt x="7494" y="2907"/>
                        <a:pt x="7344" y="2632"/>
                      </a:cubicBezTo>
                      <a:lnTo>
                        <a:pt x="7745" y="1955"/>
                      </a:lnTo>
                      <a:cubicBezTo>
                        <a:pt x="7520" y="1604"/>
                        <a:pt x="7244" y="1278"/>
                        <a:pt x="6918" y="1003"/>
                      </a:cubicBezTo>
                      <a:lnTo>
                        <a:pt x="6191" y="1278"/>
                      </a:lnTo>
                      <a:cubicBezTo>
                        <a:pt x="5941" y="1103"/>
                        <a:pt x="5640" y="953"/>
                        <a:pt x="5314" y="852"/>
                      </a:cubicBezTo>
                      <a:lnTo>
                        <a:pt x="5114" y="100"/>
                      </a:lnTo>
                      <a:cubicBezTo>
                        <a:pt x="4813" y="25"/>
                        <a:pt x="4512" y="0"/>
                        <a:pt x="418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36" name="Google Shape;2036;p30"/>
                <p:cNvSpPr/>
                <p:nvPr/>
              </p:nvSpPr>
              <p:spPr>
                <a:xfrm>
                  <a:off x="5122483" y="1943088"/>
                  <a:ext cx="454767" cy="454767"/>
                </a:xfrm>
                <a:custGeom>
                  <a:rect b="b" l="l" r="r" t="t"/>
                  <a:pathLst>
                    <a:path extrusionOk="0" fill="none" h="8372" w="8372">
                      <a:moveTo>
                        <a:pt x="8372" y="4186"/>
                      </a:moveTo>
                      <a:cubicBezTo>
                        <a:pt x="8372" y="4512"/>
                        <a:pt x="8347" y="4812"/>
                        <a:pt x="8271" y="5113"/>
                      </a:cubicBezTo>
                      <a:lnTo>
                        <a:pt x="7545" y="5314"/>
                      </a:lnTo>
                      <a:cubicBezTo>
                        <a:pt x="7419" y="5639"/>
                        <a:pt x="7269" y="5915"/>
                        <a:pt x="7093" y="6191"/>
                      </a:cubicBezTo>
                      <a:lnTo>
                        <a:pt x="7369" y="6918"/>
                      </a:lnTo>
                      <a:cubicBezTo>
                        <a:pt x="7093" y="7243"/>
                        <a:pt x="6793" y="7519"/>
                        <a:pt x="6442" y="7720"/>
                      </a:cubicBezTo>
                      <a:lnTo>
                        <a:pt x="5765" y="7344"/>
                      </a:lnTo>
                      <a:cubicBezTo>
                        <a:pt x="5464" y="7494"/>
                        <a:pt x="5164" y="7594"/>
                        <a:pt x="4838" y="7644"/>
                      </a:cubicBezTo>
                      <a:lnTo>
                        <a:pt x="4512" y="8371"/>
                      </a:lnTo>
                      <a:cubicBezTo>
                        <a:pt x="4412" y="8371"/>
                        <a:pt x="4312" y="8371"/>
                        <a:pt x="4186" y="8371"/>
                      </a:cubicBezTo>
                      <a:cubicBezTo>
                        <a:pt x="3885" y="8371"/>
                        <a:pt x="3560" y="8346"/>
                        <a:pt x="3284" y="8271"/>
                      </a:cubicBezTo>
                      <a:lnTo>
                        <a:pt x="3058" y="7519"/>
                      </a:lnTo>
                      <a:cubicBezTo>
                        <a:pt x="2758" y="7419"/>
                        <a:pt x="2457" y="7268"/>
                        <a:pt x="2181" y="7093"/>
                      </a:cubicBezTo>
                      <a:lnTo>
                        <a:pt x="1454" y="7369"/>
                      </a:lnTo>
                      <a:cubicBezTo>
                        <a:pt x="1154" y="7093"/>
                        <a:pt x="878" y="6792"/>
                        <a:pt x="652" y="6441"/>
                      </a:cubicBezTo>
                      <a:lnTo>
                        <a:pt x="1028" y="5765"/>
                      </a:lnTo>
                      <a:cubicBezTo>
                        <a:pt x="878" y="5464"/>
                        <a:pt x="778" y="5163"/>
                        <a:pt x="728" y="4812"/>
                      </a:cubicBezTo>
                      <a:lnTo>
                        <a:pt x="26" y="4512"/>
                      </a:lnTo>
                      <a:cubicBezTo>
                        <a:pt x="1" y="4411"/>
                        <a:pt x="1" y="4286"/>
                        <a:pt x="1" y="4186"/>
                      </a:cubicBezTo>
                      <a:cubicBezTo>
                        <a:pt x="1" y="3860"/>
                        <a:pt x="26" y="3559"/>
                        <a:pt x="101" y="3258"/>
                      </a:cubicBezTo>
                      <a:lnTo>
                        <a:pt x="853" y="3058"/>
                      </a:lnTo>
                      <a:cubicBezTo>
                        <a:pt x="953" y="2757"/>
                        <a:pt x="1103" y="2456"/>
                        <a:pt x="1279" y="2181"/>
                      </a:cubicBezTo>
                      <a:lnTo>
                        <a:pt x="1003" y="1454"/>
                      </a:lnTo>
                      <a:cubicBezTo>
                        <a:pt x="1279" y="1153"/>
                        <a:pt x="1605" y="877"/>
                        <a:pt x="1956" y="652"/>
                      </a:cubicBezTo>
                      <a:lnTo>
                        <a:pt x="2632" y="1028"/>
                      </a:lnTo>
                      <a:cubicBezTo>
                        <a:pt x="2908" y="877"/>
                        <a:pt x="3234" y="777"/>
                        <a:pt x="3560" y="727"/>
                      </a:cubicBezTo>
                      <a:lnTo>
                        <a:pt x="3860" y="0"/>
                      </a:lnTo>
                      <a:cubicBezTo>
                        <a:pt x="3986" y="0"/>
                        <a:pt x="4086" y="0"/>
                        <a:pt x="4186" y="0"/>
                      </a:cubicBezTo>
                      <a:cubicBezTo>
                        <a:pt x="4512" y="0"/>
                        <a:pt x="4813" y="25"/>
                        <a:pt x="5114" y="100"/>
                      </a:cubicBezTo>
                      <a:lnTo>
                        <a:pt x="5314" y="852"/>
                      </a:lnTo>
                      <a:cubicBezTo>
                        <a:pt x="5640" y="953"/>
                        <a:pt x="5941" y="1103"/>
                        <a:pt x="6191" y="1278"/>
                      </a:cubicBezTo>
                      <a:lnTo>
                        <a:pt x="6918" y="1003"/>
                      </a:lnTo>
                      <a:cubicBezTo>
                        <a:pt x="7244" y="1278"/>
                        <a:pt x="7520" y="1604"/>
                        <a:pt x="7745" y="1955"/>
                      </a:cubicBezTo>
                      <a:lnTo>
                        <a:pt x="7344" y="2632"/>
                      </a:lnTo>
                      <a:cubicBezTo>
                        <a:pt x="7494" y="2907"/>
                        <a:pt x="7595" y="3233"/>
                        <a:pt x="7670" y="3559"/>
                      </a:cubicBezTo>
                      <a:lnTo>
                        <a:pt x="8372" y="3860"/>
                      </a:lnTo>
                      <a:cubicBezTo>
                        <a:pt x="8372" y="3985"/>
                        <a:pt x="8372" y="4085"/>
                        <a:pt x="8372" y="4186"/>
                      </a:cubicBezTo>
                      <a:close/>
                    </a:path>
                  </a:pathLst>
                </a:custGeom>
                <a:noFill/>
                <a:ln cap="flat" cmpd="sng" w="9525">
                  <a:solidFill>
                    <a:schemeClr val="accent2"/>
                  </a:solidFill>
                  <a:prstDash val="solid"/>
                  <a:miter lim="25062"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37" name="Google Shape;2037;p30"/>
                <p:cNvSpPr/>
                <p:nvPr/>
              </p:nvSpPr>
              <p:spPr>
                <a:xfrm>
                  <a:off x="5219172" y="2039724"/>
                  <a:ext cx="261442" cy="261442"/>
                </a:xfrm>
                <a:custGeom>
                  <a:rect b="b" l="l" r="r" t="t"/>
                  <a:pathLst>
                    <a:path extrusionOk="0" h="4813" w="4813">
                      <a:moveTo>
                        <a:pt x="2406" y="1"/>
                      </a:moveTo>
                      <a:cubicBezTo>
                        <a:pt x="1078" y="1"/>
                        <a:pt x="0" y="1078"/>
                        <a:pt x="0" y="2407"/>
                      </a:cubicBezTo>
                      <a:cubicBezTo>
                        <a:pt x="0" y="3735"/>
                        <a:pt x="1078" y="4813"/>
                        <a:pt x="2406" y="4813"/>
                      </a:cubicBezTo>
                      <a:cubicBezTo>
                        <a:pt x="3735" y="4813"/>
                        <a:pt x="4812" y="3735"/>
                        <a:pt x="4812" y="2407"/>
                      </a:cubicBezTo>
                      <a:cubicBezTo>
                        <a:pt x="4812" y="1078"/>
                        <a:pt x="3735" y="1"/>
                        <a:pt x="240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38" name="Google Shape;2038;p30"/>
                <p:cNvSpPr/>
                <p:nvPr/>
              </p:nvSpPr>
              <p:spPr>
                <a:xfrm>
                  <a:off x="5219172" y="2039724"/>
                  <a:ext cx="261442" cy="261442"/>
                </a:xfrm>
                <a:custGeom>
                  <a:rect b="b" l="l" r="r" t="t"/>
                  <a:pathLst>
                    <a:path extrusionOk="0" fill="none" h="4813" w="4813">
                      <a:moveTo>
                        <a:pt x="4812" y="2407"/>
                      </a:moveTo>
                      <a:cubicBezTo>
                        <a:pt x="4812" y="3735"/>
                        <a:pt x="3735" y="4813"/>
                        <a:pt x="2406" y="4813"/>
                      </a:cubicBezTo>
                      <a:cubicBezTo>
                        <a:pt x="1078" y="4813"/>
                        <a:pt x="0" y="3735"/>
                        <a:pt x="0" y="2407"/>
                      </a:cubicBezTo>
                      <a:cubicBezTo>
                        <a:pt x="0" y="1078"/>
                        <a:pt x="1078" y="1"/>
                        <a:pt x="2406" y="1"/>
                      </a:cubicBezTo>
                      <a:cubicBezTo>
                        <a:pt x="3735" y="1"/>
                        <a:pt x="4812" y="1078"/>
                        <a:pt x="4812" y="2407"/>
                      </a:cubicBezTo>
                      <a:close/>
                    </a:path>
                  </a:pathLst>
                </a:custGeom>
                <a:noFill/>
                <a:ln cap="flat" cmpd="sng" w="4375">
                  <a:solidFill>
                    <a:schemeClr val="accent3"/>
                  </a:solidFill>
                  <a:prstDash val="solid"/>
                  <a:miter lim="25062"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39" name="Google Shape;2039;p30"/>
                <p:cNvSpPr/>
                <p:nvPr/>
              </p:nvSpPr>
              <p:spPr>
                <a:xfrm>
                  <a:off x="5261379" y="2081930"/>
                  <a:ext cx="177029" cy="177029"/>
                </a:xfrm>
                <a:custGeom>
                  <a:rect b="b" l="l" r="r" t="t"/>
                  <a:pathLst>
                    <a:path extrusionOk="0" h="3259" w="3259">
                      <a:moveTo>
                        <a:pt x="1629" y="1"/>
                      </a:moveTo>
                      <a:cubicBezTo>
                        <a:pt x="727" y="1"/>
                        <a:pt x="0" y="727"/>
                        <a:pt x="0" y="1630"/>
                      </a:cubicBezTo>
                      <a:cubicBezTo>
                        <a:pt x="0" y="2532"/>
                        <a:pt x="727" y="3259"/>
                        <a:pt x="1629" y="3259"/>
                      </a:cubicBezTo>
                      <a:cubicBezTo>
                        <a:pt x="2531" y="3259"/>
                        <a:pt x="3258" y="2532"/>
                        <a:pt x="3258" y="1630"/>
                      </a:cubicBezTo>
                      <a:cubicBezTo>
                        <a:pt x="3258" y="727"/>
                        <a:pt x="2531" y="1"/>
                        <a:pt x="1629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40" name="Google Shape;2040;p30"/>
                <p:cNvSpPr/>
                <p:nvPr/>
              </p:nvSpPr>
              <p:spPr>
                <a:xfrm>
                  <a:off x="5261379" y="2081930"/>
                  <a:ext cx="177029" cy="177029"/>
                </a:xfrm>
                <a:custGeom>
                  <a:rect b="b" l="l" r="r" t="t"/>
                  <a:pathLst>
                    <a:path extrusionOk="0" fill="none" h="3259" w="3259">
                      <a:moveTo>
                        <a:pt x="3258" y="1630"/>
                      </a:moveTo>
                      <a:cubicBezTo>
                        <a:pt x="3258" y="2532"/>
                        <a:pt x="2531" y="3259"/>
                        <a:pt x="1629" y="3259"/>
                      </a:cubicBezTo>
                      <a:cubicBezTo>
                        <a:pt x="727" y="3259"/>
                        <a:pt x="0" y="2532"/>
                        <a:pt x="0" y="1630"/>
                      </a:cubicBezTo>
                      <a:cubicBezTo>
                        <a:pt x="0" y="727"/>
                        <a:pt x="727" y="1"/>
                        <a:pt x="1629" y="1"/>
                      </a:cubicBezTo>
                      <a:cubicBezTo>
                        <a:pt x="2531" y="1"/>
                        <a:pt x="3258" y="727"/>
                        <a:pt x="3258" y="1630"/>
                      </a:cubicBezTo>
                      <a:close/>
                    </a:path>
                  </a:pathLst>
                </a:custGeom>
                <a:noFill/>
                <a:ln cap="flat" cmpd="sng" w="4375">
                  <a:solidFill>
                    <a:schemeClr val="accent3"/>
                  </a:solidFill>
                  <a:prstDash val="solid"/>
                  <a:miter lim="25062"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pic>
        <p:nvPicPr>
          <p:cNvPr id="2041" name="Google Shape;204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5960" y="2233600"/>
            <a:ext cx="1262725" cy="11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2" name="Google Shape;2042;p30"/>
          <p:cNvPicPr preferRelativeResize="0"/>
          <p:nvPr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2025375" y="2233600"/>
            <a:ext cx="783868" cy="11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3" name="Google Shape;2043;p30"/>
          <p:cNvPicPr preferRelativeResize="0"/>
          <p:nvPr/>
        </p:nvPicPr>
        <p:blipFill>
          <a:blip r:embed="rId5">
            <a:alphaModFix amt="38000"/>
          </a:blip>
          <a:stretch>
            <a:fillRect/>
          </a:stretch>
        </p:blipFill>
        <p:spPr>
          <a:xfrm>
            <a:off x="2081100" y="2233600"/>
            <a:ext cx="672413" cy="11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mputer Science Proposal by Slidesgo">
  <a:themeElements>
    <a:clrScheme name="Simple Light">
      <a:dk1>
        <a:srgbClr val="FFFFFF"/>
      </a:dk1>
      <a:lt1>
        <a:srgbClr val="0F3570"/>
      </a:lt1>
      <a:dk2>
        <a:srgbClr val="00F4AD"/>
      </a:dk2>
      <a:lt2>
        <a:srgbClr val="0F3570"/>
      </a:lt2>
      <a:accent1>
        <a:srgbClr val="285293"/>
      </a:accent1>
      <a:accent2>
        <a:srgbClr val="9FC5E8"/>
      </a:accent2>
      <a:accent3>
        <a:srgbClr val="434343"/>
      </a:accent3>
      <a:accent4>
        <a:srgbClr val="00F4AD"/>
      </a:accent4>
      <a:accent5>
        <a:srgbClr val="285293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