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Barlow Condensed" panose="020B0604020202020204" charset="0"/>
      <p:regular r:id="rId8"/>
      <p:bold r:id="rId9"/>
      <p:italic r:id="rId10"/>
      <p:boldItalic r:id="rId11"/>
    </p:embeddedFont>
    <p:embeddedFont>
      <p:font typeface="Montserrat" panose="020B0604020202020204" charset="0"/>
      <p:regular r:id="rId12"/>
      <p:bold r:id="rId13"/>
      <p:italic r:id="rId14"/>
      <p:boldItalic r:id="rId15"/>
    </p:embeddedFont>
    <p:embeddedFont>
      <p:font typeface="Oswald" panose="020B0604020202020204" charset="0"/>
      <p:regular r:id="rId16"/>
      <p:bold r:id="rId17"/>
    </p:embeddedFont>
    <p:embeddedFont>
      <p:font typeface="Playfair Display" panose="020B060402020202020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font" Target="fonts/font11.fntdata"/><Relationship Id="rId3" Type="http://schemas.openxmlformats.org/officeDocument/2006/relationships/slide" Target="slides/slide2.xml"/><Relationship Id="rId21" Type="http://schemas.openxmlformats.org/officeDocument/2006/relationships/font" Target="fonts/font14.fntdata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font" Target="fonts/font1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23" Type="http://schemas.openxmlformats.org/officeDocument/2006/relationships/viewProps" Target="viewProps.xml"/><Relationship Id="rId10" Type="http://schemas.openxmlformats.org/officeDocument/2006/relationships/font" Target="fonts/font3.fntdata"/><Relationship Id="rId19" Type="http://schemas.openxmlformats.org/officeDocument/2006/relationships/font" Target="fonts/font12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d9cbf9cd26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d9cbf9cd26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da22f09920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da22f09920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da22f09920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da22f09920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da22f09920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da22f09920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4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lt1"/>
                </a:highlight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highlight>
                  <a:schemeClr val="dk1"/>
                </a:highlight>
              </a:defRPr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op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/>
              <a:t>Female Socialization: How Daughters Affect Their Legislator Fathers’ Voting on Women’s Issue</a:t>
            </a:r>
            <a:endParaRPr sz="2600"/>
          </a:p>
        </p:txBody>
      </p:sp>
      <p:sp>
        <p:nvSpPr>
          <p:cNvPr id="59" name="Google Shape;59;p13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/>
              <a:t>Ebonya Washington</a:t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655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Barlow Condensed"/>
              <a:buChar char="❏"/>
            </a:pPr>
            <a:r>
              <a:rPr lang="pt-BR" sz="1700" b="1">
                <a:solidFill>
                  <a:schemeClr val="lt1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Ponto de partida</a:t>
            </a:r>
            <a:r>
              <a:rPr lang="pt-BR" sz="1700">
                <a:solidFill>
                  <a:schemeClr val="lt1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: A criação de filhas aumenta as simpatias feministas. Washington testou a hipótese de que os filhos, assim como vizinhos ou colegas, podem influenciar o comportamento dos pais.</a:t>
            </a:r>
            <a:endParaRPr sz="1700">
              <a:solidFill>
                <a:schemeClr val="lt1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  <a:p>
            <a:pPr marL="45720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Barlow Condensed"/>
              <a:buChar char="❏"/>
            </a:pPr>
            <a:r>
              <a:rPr lang="pt-BR" sz="1700" b="1">
                <a:solidFill>
                  <a:schemeClr val="lt1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Benefícios</a:t>
            </a:r>
            <a:r>
              <a:rPr lang="pt-BR" sz="1700">
                <a:solidFill>
                  <a:schemeClr val="lt1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: Destacar a relevância da criança para a influência comportamental dos pais e identificar uma variável explicativa importante na literatura sobre tomada de decisão no Congresso.</a:t>
            </a:r>
            <a:endParaRPr sz="1700">
              <a:solidFill>
                <a:schemeClr val="lt1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  <a:p>
            <a:pPr marL="45720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Barlow Condensed"/>
              <a:buChar char="❏"/>
            </a:pPr>
            <a:r>
              <a:rPr lang="pt-BR" sz="1700" b="1">
                <a:solidFill>
                  <a:schemeClr val="lt1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Objetivo</a:t>
            </a:r>
            <a:r>
              <a:rPr lang="pt-BR" sz="1700">
                <a:solidFill>
                  <a:schemeClr val="lt1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: Demonstrar que, condicionado ao número total de filhos, cada filha aumenta a propensão de um congressista manifestar um voto liberal, especialmente em questões de direitos reprodutivos.</a:t>
            </a:r>
            <a:endParaRPr sz="1700">
              <a:solidFill>
                <a:schemeClr val="lt1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  <a:p>
            <a:pPr marL="45720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Barlow Condensed"/>
              <a:buChar char="❏"/>
            </a:pPr>
            <a:r>
              <a:rPr lang="pt-BR" sz="1700" b="1">
                <a:solidFill>
                  <a:schemeClr val="lt1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Resultados</a:t>
            </a:r>
            <a:r>
              <a:rPr lang="pt-BR" sz="1700">
                <a:solidFill>
                  <a:schemeClr val="lt1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: Os resultados identificam que as filhas podem realmente afetar seus pais na maneira como eles votam em projetos de lei sobre questões femininas.</a:t>
            </a:r>
            <a:endParaRPr sz="1700">
              <a:solidFill>
                <a:schemeClr val="lt1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chemeClr val="lt1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 </a:t>
            </a:r>
            <a:endParaRPr sz="1400">
              <a:solidFill>
                <a:schemeClr val="lt1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sz="1400">
              <a:solidFill>
                <a:schemeClr val="lt1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Resumo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b="1">
                <a:solidFill>
                  <a:schemeClr val="lt1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Principal ponto positivo do paper</a:t>
            </a:r>
            <a:r>
              <a:rPr lang="pt-BR" sz="1400">
                <a:solidFill>
                  <a:schemeClr val="lt1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:</a:t>
            </a:r>
            <a:endParaRPr sz="1400">
              <a:solidFill>
                <a:schemeClr val="lt1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  <a:p>
            <a:pPr marL="45720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Times New Roman"/>
              <a:buChar char="❏"/>
            </a:pPr>
            <a:r>
              <a:rPr lang="pt-BR" sz="1700">
                <a:solidFill>
                  <a:schemeClr val="lt1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Embora a noção de que </a:t>
            </a:r>
            <a:r>
              <a:rPr lang="pt-BR" sz="1700" b="1">
                <a:solidFill>
                  <a:schemeClr val="lt1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os filhos de um legislador influenciam seu comportamento eleitoral</a:t>
            </a:r>
            <a:r>
              <a:rPr lang="pt-BR" sz="1700">
                <a:solidFill>
                  <a:schemeClr val="lt1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 pareça senso comum, não houve nenhuma evidência para substanciar quantitativamente essa intuição. </a:t>
            </a:r>
            <a:endParaRPr sz="1700">
              <a:solidFill>
                <a:schemeClr val="lt1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  <a:p>
            <a:pPr marL="45720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Times New Roman"/>
              <a:buChar char="❏"/>
            </a:pPr>
            <a:r>
              <a:rPr lang="pt-BR" sz="1700">
                <a:solidFill>
                  <a:schemeClr val="lt1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O estudo mostra que </a:t>
            </a:r>
            <a:r>
              <a:rPr lang="pt-BR" sz="1700" b="1">
                <a:solidFill>
                  <a:schemeClr val="lt1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ser pai de uma criança adicional do sexo feminino aumenta a propensão de um representante manifestar um voto liberal, </a:t>
            </a:r>
            <a:r>
              <a:rPr lang="pt-BR" sz="1700" b="1" u="sng">
                <a:solidFill>
                  <a:schemeClr val="lt1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especialmente em direitos reprodutivos</a:t>
            </a:r>
            <a:r>
              <a:rPr lang="pt-BR" sz="1700">
                <a:solidFill>
                  <a:schemeClr val="lt1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. </a:t>
            </a:r>
            <a:endParaRPr sz="1700">
              <a:solidFill>
                <a:schemeClr val="lt1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  <a:p>
            <a:pPr marL="45720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Times New Roman"/>
              <a:buChar char="❏"/>
            </a:pPr>
            <a:r>
              <a:rPr lang="pt-BR" sz="1700">
                <a:solidFill>
                  <a:schemeClr val="lt1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As </a:t>
            </a:r>
            <a:r>
              <a:rPr lang="pt-BR" sz="1700" b="1">
                <a:solidFill>
                  <a:schemeClr val="lt1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características pessoais </a:t>
            </a:r>
            <a:r>
              <a:rPr lang="pt-BR" sz="1700">
                <a:solidFill>
                  <a:schemeClr val="lt1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têm se mostrado particularmente salientes na votação de questões morais. </a:t>
            </a:r>
            <a:endParaRPr sz="1700">
              <a:solidFill>
                <a:schemeClr val="lt1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  <a:p>
            <a:pPr marL="45720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Times New Roman"/>
              <a:buChar char="❏"/>
            </a:pPr>
            <a:r>
              <a:rPr lang="pt-BR" sz="1700">
                <a:solidFill>
                  <a:schemeClr val="lt1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De forma mais geral, este trabalho sugere que </a:t>
            </a:r>
            <a:r>
              <a:rPr lang="pt-BR" sz="1700" b="1">
                <a:solidFill>
                  <a:schemeClr val="lt1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ao universo dos efeitos ambientais, como pares e vizinhanças, devemos adicionar os efeitos da prole</a:t>
            </a:r>
            <a:r>
              <a:rPr lang="pt-BR" sz="1700">
                <a:solidFill>
                  <a:schemeClr val="lt1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 e </a:t>
            </a:r>
            <a:r>
              <a:rPr lang="pt-BR" sz="1700" b="1">
                <a:solidFill>
                  <a:schemeClr val="lt1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reconhecer que a influência pode fluir dos filhos para os pais também</a:t>
            </a:r>
            <a:r>
              <a:rPr lang="pt-BR" sz="1700">
                <a:solidFill>
                  <a:schemeClr val="lt1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.</a:t>
            </a:r>
            <a:endParaRPr sz="1700">
              <a:solidFill>
                <a:schemeClr val="lt1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  <a:p>
            <a:pPr marL="45720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sz="1400">
              <a:solidFill>
                <a:schemeClr val="lt1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36666"/>
              <a:buFont typeface="Arial"/>
              <a:buNone/>
            </a:pPr>
            <a:r>
              <a:rPr lang="pt-BR"/>
              <a:t>Resumo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Comentários</a:t>
            </a: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  <a:p>
            <a:pPr marL="457200" lvl="0" indent="-34290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Barlow Condensed"/>
              <a:buChar char="❏"/>
            </a:pPr>
            <a:r>
              <a:rPr lang="pt-BR">
                <a:solidFill>
                  <a:schemeClr val="lt1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O paper estabelece uma análise econométrica com uma base de dados bastante interessante e “intrigante”, mas com um racional duvidoso.</a:t>
            </a:r>
            <a:endParaRPr>
              <a:solidFill>
                <a:schemeClr val="lt1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  <a:p>
            <a:pPr marL="45720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Barlow Condensed"/>
              <a:buChar char="❏"/>
            </a:pPr>
            <a:r>
              <a:rPr lang="pt-BR">
                <a:solidFill>
                  <a:schemeClr val="lt1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A</a:t>
            </a:r>
            <a:r>
              <a:rPr lang="pt-BR" b="1">
                <a:solidFill>
                  <a:schemeClr val="lt1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 aplicação prática</a:t>
            </a:r>
            <a:r>
              <a:rPr lang="pt-BR">
                <a:solidFill>
                  <a:schemeClr val="lt1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 não parece tão palpável, mas isso não diminui a importância de trazer essa nova perspectiva à literatura econômica.</a:t>
            </a:r>
            <a:endParaRPr>
              <a:solidFill>
                <a:schemeClr val="lt1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  <a:p>
            <a:pPr marL="45720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Barlow Condensed"/>
              <a:buChar char="❏"/>
            </a:pPr>
            <a:r>
              <a:rPr lang="pt-BR">
                <a:solidFill>
                  <a:schemeClr val="lt1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Parece não ser muito conclusivo o porquê de filhas ou filhos não impactarem de forma tão expressiva as posições políticas das mães.</a:t>
            </a:r>
            <a:endParaRPr>
              <a:solidFill>
                <a:schemeClr val="lt1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  <a:p>
            <a:pPr marL="45720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sz="1400">
              <a:solidFill>
                <a:schemeClr val="lt1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Perguntas</a:t>
            </a:r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  <a:p>
            <a:pPr marL="457200" lvl="0" indent="-34290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Barlow Condensed"/>
              <a:buChar char="❏"/>
            </a:pPr>
            <a:r>
              <a:rPr lang="pt-BR">
                <a:solidFill>
                  <a:schemeClr val="lt1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Em que medida o grupo acredita que essas hipóteses são realistas?</a:t>
            </a:r>
            <a:endParaRPr>
              <a:solidFill>
                <a:schemeClr val="lt1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  <a:p>
            <a:pPr marL="457200" marR="696558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Barlow Condensed"/>
              <a:buChar char="❏"/>
            </a:pPr>
            <a:r>
              <a:rPr lang="pt-BR">
                <a:solidFill>
                  <a:schemeClr val="lt1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É possível usar a mesma estrutura teórica para analisar a influência de se ter mais filhos homens nas votações de pautas feministas?</a:t>
            </a:r>
            <a:endParaRPr>
              <a:solidFill>
                <a:schemeClr val="lt1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Barlow Condensed"/>
              <a:buChar char="❏"/>
            </a:pPr>
            <a:r>
              <a:rPr lang="pt-BR">
                <a:solidFill>
                  <a:schemeClr val="lt1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Como as conclusões podem aperfeiçoar as decisões democráticas?  Qual aplicação vocês veem dessa pesquisa?</a:t>
            </a:r>
            <a:endParaRPr>
              <a:solidFill>
                <a:schemeClr val="lt1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1AFD1"/>
      </a:accent4>
      <a:accent5>
        <a:srgbClr val="0F9D58"/>
      </a:accent5>
      <a:accent6>
        <a:srgbClr val="9C27B0"/>
      </a:accent6>
      <a:hlink>
        <a:srgbClr val="0F9D58"/>
      </a:hlink>
      <a:folHlink>
        <a:srgbClr val="0F9D5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379</Words>
  <Application>Microsoft Office PowerPoint</Application>
  <PresentationFormat>Apresentação na tela (16:9)</PresentationFormat>
  <Paragraphs>24</Paragraphs>
  <Slides>5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2" baseType="lpstr">
      <vt:lpstr>Oswald</vt:lpstr>
      <vt:lpstr>Times New Roman</vt:lpstr>
      <vt:lpstr>Arial</vt:lpstr>
      <vt:lpstr>Montserrat</vt:lpstr>
      <vt:lpstr>Barlow Condensed</vt:lpstr>
      <vt:lpstr>Playfair Display</vt:lpstr>
      <vt:lpstr>Pop</vt:lpstr>
      <vt:lpstr>Female Socialization: How Daughters Affect Their Legislator Fathers’ Voting on Women’s Issue</vt:lpstr>
      <vt:lpstr>Resumo</vt:lpstr>
      <vt:lpstr>Resumo</vt:lpstr>
      <vt:lpstr>Comentários</vt:lpstr>
      <vt:lpstr>Perguntas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Female Socialization: How Daughters Affect Their Legislator Fathers’ Voting on Women’s Issue</dc:title>
  <dc:creator>fabiana</dc:creator>
  <cp:lastModifiedBy>Paulo Picchetti</cp:lastModifiedBy>
  <cp:revision>1</cp:revision>
  <dcterms:modified xsi:type="dcterms:W3CDTF">2021-05-16T23:45:44Z</dcterms:modified>
</cp:coreProperties>
</file>