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2" r:id="rId4"/>
    <p:sldId id="419" r:id="rId5"/>
    <p:sldId id="261" r:id="rId6"/>
    <p:sldId id="418" r:id="rId7"/>
    <p:sldId id="367" r:id="rId8"/>
    <p:sldId id="370" r:id="rId9"/>
    <p:sldId id="376" r:id="rId10"/>
    <p:sldId id="371" r:id="rId11"/>
    <p:sldId id="372" r:id="rId12"/>
    <p:sldId id="373" r:id="rId13"/>
    <p:sldId id="377" r:id="rId14"/>
    <p:sldId id="374" r:id="rId15"/>
    <p:sldId id="375" r:id="rId16"/>
    <p:sldId id="378" r:id="rId17"/>
    <p:sldId id="379" r:id="rId18"/>
    <p:sldId id="420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422" r:id="rId31"/>
    <p:sldId id="423" r:id="rId32"/>
    <p:sldId id="424" r:id="rId33"/>
    <p:sldId id="425" r:id="rId34"/>
    <p:sldId id="426" r:id="rId35"/>
    <p:sldId id="431" r:id="rId36"/>
    <p:sldId id="432" r:id="rId37"/>
    <p:sldId id="428" r:id="rId38"/>
    <p:sldId id="429" r:id="rId39"/>
    <p:sldId id="430" r:id="rId40"/>
    <p:sldId id="421" r:id="rId41"/>
    <p:sldId id="407" r:id="rId42"/>
    <p:sldId id="408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BB8DB-01A5-492F-9B3E-E69136CB6B4D}" v="188" dt="2019-03-18T00:41:17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Robes Loureiro" userId="d72262b9fc01168e" providerId="LiveId" clId="{1488CA21-8035-49E9-911A-AAD637DD1B1C}"/>
    <pc:docChg chg="undo custSel mod addSld delSld modSld sldOrd">
      <pc:chgData name="Samuel Robes Loureiro" userId="d72262b9fc01168e" providerId="LiveId" clId="{1488CA21-8035-49E9-911A-AAD637DD1B1C}" dt="2019-03-18T00:42:00.972" v="2924" actId="2696"/>
      <pc:docMkLst>
        <pc:docMk/>
      </pc:docMkLst>
      <pc:sldChg chg="modSp">
        <pc:chgData name="Samuel Robes Loureiro" userId="d72262b9fc01168e" providerId="LiveId" clId="{1488CA21-8035-49E9-911A-AAD637DD1B1C}" dt="2019-03-17T22:25:35.499" v="7"/>
        <pc:sldMkLst>
          <pc:docMk/>
          <pc:sldMk cId="1692608540" sldId="256"/>
        </pc:sldMkLst>
        <pc:spChg chg="mod">
          <ac:chgData name="Samuel Robes Loureiro" userId="d72262b9fc01168e" providerId="LiveId" clId="{1488CA21-8035-49E9-911A-AAD637DD1B1C}" dt="2019-03-17T22:25:35.499" v="7"/>
          <ac:spMkLst>
            <pc:docMk/>
            <pc:sldMk cId="1692608540" sldId="256"/>
            <ac:spMk id="2" creationId="{AB68CEC0-64F0-4BA5-9615-AB681D3CD992}"/>
          </ac:spMkLst>
        </pc:spChg>
      </pc:sldChg>
      <pc:sldChg chg="addSp modSp">
        <pc:chgData name="Samuel Robes Loureiro" userId="d72262b9fc01168e" providerId="LiveId" clId="{1488CA21-8035-49E9-911A-AAD637DD1B1C}" dt="2019-03-17T22:29:48.068" v="28" actId="20577"/>
        <pc:sldMkLst>
          <pc:docMk/>
          <pc:sldMk cId="2031055565" sldId="257"/>
        </pc:sldMkLst>
        <pc:spChg chg="mod">
          <ac:chgData name="Samuel Robes Loureiro" userId="d72262b9fc01168e" providerId="LiveId" clId="{1488CA21-8035-49E9-911A-AAD637DD1B1C}" dt="2019-03-17T22:29:48.068" v="28" actId="20577"/>
          <ac:spMkLst>
            <pc:docMk/>
            <pc:sldMk cId="2031055565" sldId="257"/>
            <ac:spMk id="2" creationId="{274E528A-E435-42ED-A304-2D9CDF607FA3}"/>
          </ac:spMkLst>
        </pc:spChg>
        <pc:spChg chg="mod">
          <ac:chgData name="Samuel Robes Loureiro" userId="d72262b9fc01168e" providerId="LiveId" clId="{1488CA21-8035-49E9-911A-AAD637DD1B1C}" dt="2019-03-17T22:29:33.118" v="24" actId="14100"/>
          <ac:spMkLst>
            <pc:docMk/>
            <pc:sldMk cId="2031055565" sldId="257"/>
            <ac:spMk id="3" creationId="{353CF5DF-3C25-4786-AD4C-4F0ACD227D25}"/>
          </ac:spMkLst>
        </pc:spChg>
        <pc:spChg chg="mod">
          <ac:chgData name="Samuel Robes Loureiro" userId="d72262b9fc01168e" providerId="LiveId" clId="{1488CA21-8035-49E9-911A-AAD637DD1B1C}" dt="2019-03-17T22:27:35.466" v="9" actId="1076"/>
          <ac:spMkLst>
            <pc:docMk/>
            <pc:sldMk cId="2031055565" sldId="257"/>
            <ac:spMk id="4" creationId="{33B98F6A-9D90-473E-B02E-DDC4E40A5D63}"/>
          </ac:spMkLst>
        </pc:spChg>
        <pc:spChg chg="add mod">
          <ac:chgData name="Samuel Robes Loureiro" userId="d72262b9fc01168e" providerId="LiveId" clId="{1488CA21-8035-49E9-911A-AAD637DD1B1C}" dt="2019-03-17T22:29:43.194" v="25" actId="1076"/>
          <ac:spMkLst>
            <pc:docMk/>
            <pc:sldMk cId="2031055565" sldId="257"/>
            <ac:spMk id="6" creationId="{E97C268E-B241-4BC1-8E0B-3FD05FAF5D38}"/>
          </ac:spMkLst>
        </pc:spChg>
        <pc:picChg chg="add mod">
          <ac:chgData name="Samuel Robes Loureiro" userId="d72262b9fc01168e" providerId="LiveId" clId="{1488CA21-8035-49E9-911A-AAD637DD1B1C}" dt="2019-03-17T22:29:43.194" v="25" actId="1076"/>
          <ac:picMkLst>
            <pc:docMk/>
            <pc:sldMk cId="2031055565" sldId="257"/>
            <ac:picMk id="5" creationId="{B8AA5F19-6D34-466E-8556-C657C9BB79E4}"/>
          </ac:picMkLst>
        </pc:picChg>
        <pc:picChg chg="add mod">
          <ac:chgData name="Samuel Robes Loureiro" userId="d72262b9fc01168e" providerId="LiveId" clId="{1488CA21-8035-49E9-911A-AAD637DD1B1C}" dt="2019-03-17T22:29:29.946" v="23" actId="14100"/>
          <ac:picMkLst>
            <pc:docMk/>
            <pc:sldMk cId="2031055565" sldId="257"/>
            <ac:picMk id="7" creationId="{F24C2699-920E-4FAA-BE8A-78F39EB1A1B6}"/>
          </ac:picMkLst>
        </pc:picChg>
      </pc:sldChg>
      <pc:sldChg chg="addSp delSp modSp add del">
        <pc:chgData name="Samuel Robes Loureiro" userId="d72262b9fc01168e" providerId="LiveId" clId="{1488CA21-8035-49E9-911A-AAD637DD1B1C}" dt="2019-03-17T23:37:31.180" v="1319" actId="14100"/>
        <pc:sldMkLst>
          <pc:docMk/>
          <pc:sldMk cId="3415382257" sldId="261"/>
        </pc:sldMkLst>
        <pc:spChg chg="add del">
          <ac:chgData name="Samuel Robes Loureiro" userId="d72262b9fc01168e" providerId="LiveId" clId="{1488CA21-8035-49E9-911A-AAD637DD1B1C}" dt="2019-03-17T22:32:03.149" v="132"/>
          <ac:spMkLst>
            <pc:docMk/>
            <pc:sldMk cId="3415382257" sldId="261"/>
            <ac:spMk id="2" creationId="{39842509-22DF-4A24-8345-0BDE4DBFD1CF}"/>
          </ac:spMkLst>
        </pc:spChg>
        <pc:spChg chg="del mod">
          <ac:chgData name="Samuel Robes Loureiro" userId="d72262b9fc01168e" providerId="LiveId" clId="{1488CA21-8035-49E9-911A-AAD637DD1B1C}" dt="2019-03-17T22:33:31.314" v="148" actId="478"/>
          <ac:spMkLst>
            <pc:docMk/>
            <pc:sldMk cId="3415382257" sldId="261"/>
            <ac:spMk id="3" creationId="{EEB95CC6-822A-4B82-B7A8-5C3F625D1822}"/>
          </ac:spMkLst>
        </pc:spChg>
        <pc:spChg chg="mod">
          <ac:chgData name="Samuel Robes Loureiro" userId="d72262b9fc01168e" providerId="LiveId" clId="{1488CA21-8035-49E9-911A-AAD637DD1B1C}" dt="2019-03-17T23:32:43.824" v="1176" actId="20577"/>
          <ac:spMkLst>
            <pc:docMk/>
            <pc:sldMk cId="3415382257" sldId="261"/>
            <ac:spMk id="4" creationId="{F2E4F634-71E5-4E8C-B7C7-4EC4CA9C70BF}"/>
          </ac:spMkLst>
        </pc:spChg>
        <pc:spChg chg="add del mod">
          <ac:chgData name="Samuel Robes Loureiro" userId="d72262b9fc01168e" providerId="LiveId" clId="{1488CA21-8035-49E9-911A-AAD637DD1B1C}" dt="2019-03-17T22:32:58.651" v="140" actId="478"/>
          <ac:spMkLst>
            <pc:docMk/>
            <pc:sldMk cId="3415382257" sldId="261"/>
            <ac:spMk id="5" creationId="{2B09ABF3-1226-4973-89C3-2354FBDF4C4A}"/>
          </ac:spMkLst>
        </pc:spChg>
        <pc:spChg chg="add del">
          <ac:chgData name="Samuel Robes Loureiro" userId="d72262b9fc01168e" providerId="LiveId" clId="{1488CA21-8035-49E9-911A-AAD637DD1B1C}" dt="2019-03-17T22:33:24.489" v="147"/>
          <ac:spMkLst>
            <pc:docMk/>
            <pc:sldMk cId="3415382257" sldId="261"/>
            <ac:spMk id="6" creationId="{4C4824F9-7523-4157-8464-CF4F26DB06E5}"/>
          </ac:spMkLst>
        </pc:spChg>
        <pc:spChg chg="add del mod">
          <ac:chgData name="Samuel Robes Loureiro" userId="d72262b9fc01168e" providerId="LiveId" clId="{1488CA21-8035-49E9-911A-AAD637DD1B1C}" dt="2019-03-17T23:31:53.588" v="1125" actId="478"/>
          <ac:spMkLst>
            <pc:docMk/>
            <pc:sldMk cId="3415382257" sldId="261"/>
            <ac:spMk id="8" creationId="{70BBF7F7-A13A-43FD-97F3-C823BE4C5B10}"/>
          </ac:spMkLst>
        </pc:spChg>
        <pc:spChg chg="add del mod">
          <ac:chgData name="Samuel Robes Loureiro" userId="d72262b9fc01168e" providerId="LiveId" clId="{1488CA21-8035-49E9-911A-AAD637DD1B1C}" dt="2019-03-17T23:31:56.394" v="1126" actId="478"/>
          <ac:spMkLst>
            <pc:docMk/>
            <pc:sldMk cId="3415382257" sldId="261"/>
            <ac:spMk id="10" creationId="{33329BBB-4302-4202-A567-DA6DCE1C4A91}"/>
          </ac:spMkLst>
        </pc:spChg>
        <pc:picChg chg="add del mod">
          <ac:chgData name="Samuel Robes Loureiro" userId="d72262b9fc01168e" providerId="LiveId" clId="{1488CA21-8035-49E9-911A-AAD637DD1B1C}" dt="2019-03-17T23:36:48.328" v="1314"/>
          <ac:picMkLst>
            <pc:docMk/>
            <pc:sldMk cId="3415382257" sldId="261"/>
            <ac:picMk id="11" creationId="{7907231F-86A8-40C5-B797-DD03583A9BBB}"/>
          </ac:picMkLst>
        </pc:picChg>
        <pc:picChg chg="add del">
          <ac:chgData name="Samuel Robes Loureiro" userId="d72262b9fc01168e" providerId="LiveId" clId="{1488CA21-8035-49E9-911A-AAD637DD1B1C}" dt="2019-03-17T23:36:54.421" v="1316" actId="478"/>
          <ac:picMkLst>
            <pc:docMk/>
            <pc:sldMk cId="3415382257" sldId="261"/>
            <ac:picMk id="12" creationId="{FAA08BA5-C02A-4CA3-B4E7-53029A80AE2F}"/>
          </ac:picMkLst>
        </pc:picChg>
        <pc:picChg chg="add mod">
          <ac:chgData name="Samuel Robes Loureiro" userId="d72262b9fc01168e" providerId="LiveId" clId="{1488CA21-8035-49E9-911A-AAD637DD1B1C}" dt="2019-03-17T23:37:31.180" v="1319" actId="14100"/>
          <ac:picMkLst>
            <pc:docMk/>
            <pc:sldMk cId="3415382257" sldId="261"/>
            <ac:picMk id="13" creationId="{D4D0ADAC-7B95-4C9E-8EAD-F95B13B05B1C}"/>
          </ac:picMkLst>
        </pc:picChg>
      </pc:sldChg>
      <pc:sldChg chg="add del">
        <pc:chgData name="Samuel Robes Loureiro" userId="d72262b9fc01168e" providerId="LiveId" clId="{1488CA21-8035-49E9-911A-AAD637DD1B1C}" dt="2019-03-17T22:37:17.489" v="190" actId="2696"/>
        <pc:sldMkLst>
          <pc:docMk/>
          <pc:sldMk cId="4263118476" sldId="268"/>
        </pc:sldMkLst>
      </pc:sldChg>
      <pc:sldChg chg="addSp modSp add del">
        <pc:chgData name="Samuel Robes Loureiro" userId="d72262b9fc01168e" providerId="LiveId" clId="{1488CA21-8035-49E9-911A-AAD637DD1B1C}" dt="2019-03-17T23:43:57.830" v="1516" actId="1076"/>
        <pc:sldMkLst>
          <pc:docMk/>
          <pc:sldMk cId="1059076006" sldId="282"/>
        </pc:sldMkLst>
        <pc:spChg chg="mod">
          <ac:chgData name="Samuel Robes Loureiro" userId="d72262b9fc01168e" providerId="LiveId" clId="{1488CA21-8035-49E9-911A-AAD637DD1B1C}" dt="2019-03-17T23:43:57.830" v="1516" actId="1076"/>
          <ac:spMkLst>
            <pc:docMk/>
            <pc:sldMk cId="1059076006" sldId="282"/>
            <ac:spMk id="2" creationId="{A71B45DE-5E15-42E7-8024-2F4154C9B3CF}"/>
          </ac:spMkLst>
        </pc:spChg>
        <pc:spChg chg="mod">
          <ac:chgData name="Samuel Robes Loureiro" userId="d72262b9fc01168e" providerId="LiveId" clId="{1488CA21-8035-49E9-911A-AAD637DD1B1C}" dt="2019-03-17T23:43:41.413" v="1513" actId="14100"/>
          <ac:spMkLst>
            <pc:docMk/>
            <pc:sldMk cId="1059076006" sldId="282"/>
            <ac:spMk id="3" creationId="{41CCAFED-D40E-46CB-8BA3-4AC8D4594B74}"/>
          </ac:spMkLst>
        </pc:spChg>
        <pc:spChg chg="add mod">
          <ac:chgData name="Samuel Robes Loureiro" userId="d72262b9fc01168e" providerId="LiveId" clId="{1488CA21-8035-49E9-911A-AAD637DD1B1C}" dt="2019-03-17T23:43:47.223" v="1514" actId="14100"/>
          <ac:spMkLst>
            <pc:docMk/>
            <pc:sldMk cId="1059076006" sldId="282"/>
            <ac:spMk id="4" creationId="{72AC5DE2-047D-403B-BC66-E7C4111F11B2}"/>
          </ac:spMkLst>
        </pc:spChg>
        <pc:spChg chg="add mod">
          <ac:chgData name="Samuel Robes Loureiro" userId="d72262b9fc01168e" providerId="LiveId" clId="{1488CA21-8035-49E9-911A-AAD637DD1B1C}" dt="2019-03-17T23:43:52.691" v="1515" actId="1076"/>
          <ac:spMkLst>
            <pc:docMk/>
            <pc:sldMk cId="1059076006" sldId="282"/>
            <ac:spMk id="5" creationId="{B8E08411-768C-4871-90D8-0EDFAF9720C6}"/>
          </ac:spMkLst>
        </pc:spChg>
      </pc:sldChg>
      <pc:sldChg chg="addSp delSp modSp add del">
        <pc:chgData name="Samuel Robes Loureiro" userId="d72262b9fc01168e" providerId="LiveId" clId="{1488CA21-8035-49E9-911A-AAD637DD1B1C}" dt="2019-03-17T23:44:02.453" v="1517" actId="2696"/>
        <pc:sldMkLst>
          <pc:docMk/>
          <pc:sldMk cId="4022106872" sldId="283"/>
        </pc:sldMkLst>
        <pc:spChg chg="del">
          <ac:chgData name="Samuel Robes Loureiro" userId="d72262b9fc01168e" providerId="LiveId" clId="{1488CA21-8035-49E9-911A-AAD637DD1B1C}" dt="2019-03-17T23:43:15.541" v="1506"/>
          <ac:spMkLst>
            <pc:docMk/>
            <pc:sldMk cId="4022106872" sldId="283"/>
            <ac:spMk id="2" creationId="{F5B0F87C-D6AD-4142-8FAF-3E4ADD95E8C4}"/>
          </ac:spMkLst>
        </pc:spChg>
        <pc:spChg chg="del mod">
          <ac:chgData name="Samuel Robes Loureiro" userId="d72262b9fc01168e" providerId="LiveId" clId="{1488CA21-8035-49E9-911A-AAD637DD1B1C}" dt="2019-03-17T23:43:31.868" v="1510"/>
          <ac:spMkLst>
            <pc:docMk/>
            <pc:sldMk cId="4022106872" sldId="283"/>
            <ac:spMk id="3" creationId="{C54C1454-5F95-4156-9C38-9275C48AD2C5}"/>
          </ac:spMkLst>
        </pc:spChg>
        <pc:spChg chg="add mod">
          <ac:chgData name="Samuel Robes Loureiro" userId="d72262b9fc01168e" providerId="LiveId" clId="{1488CA21-8035-49E9-911A-AAD637DD1B1C}" dt="2019-03-17T23:43:15.541" v="1506"/>
          <ac:spMkLst>
            <pc:docMk/>
            <pc:sldMk cId="4022106872" sldId="283"/>
            <ac:spMk id="4" creationId="{A7B65F83-1B09-4EB7-ACB2-CC4B671BD0A0}"/>
          </ac:spMkLst>
        </pc:spChg>
        <pc:spChg chg="add mod">
          <ac:chgData name="Samuel Robes Loureiro" userId="d72262b9fc01168e" providerId="LiveId" clId="{1488CA21-8035-49E9-911A-AAD637DD1B1C}" dt="2019-03-17T23:43:31.868" v="1510"/>
          <ac:spMkLst>
            <pc:docMk/>
            <pc:sldMk cId="4022106872" sldId="283"/>
            <ac:spMk id="5" creationId="{E3C0EBDF-4DBD-4215-B742-76F7B01A8F2E}"/>
          </ac:spMkLst>
        </pc:spChg>
      </pc:sldChg>
      <pc:sldChg chg="add del">
        <pc:chgData name="Samuel Robes Loureiro" userId="d72262b9fc01168e" providerId="LiveId" clId="{1488CA21-8035-49E9-911A-AAD637DD1B1C}" dt="2019-03-17T22:37:17.990" v="191" actId="2696"/>
        <pc:sldMkLst>
          <pc:docMk/>
          <pc:sldMk cId="344775018" sldId="293"/>
        </pc:sldMkLst>
      </pc:sldChg>
      <pc:sldChg chg="del">
        <pc:chgData name="Samuel Robes Loureiro" userId="d72262b9fc01168e" providerId="LiveId" clId="{1488CA21-8035-49E9-911A-AAD637DD1B1C}" dt="2019-03-17T22:37:22.676" v="196" actId="2696"/>
        <pc:sldMkLst>
          <pc:docMk/>
          <pc:sldMk cId="3964544345" sldId="320"/>
        </pc:sldMkLst>
      </pc:sldChg>
      <pc:sldChg chg="add del">
        <pc:chgData name="Samuel Robes Loureiro" userId="d72262b9fc01168e" providerId="LiveId" clId="{1488CA21-8035-49E9-911A-AAD637DD1B1C}" dt="2019-03-17T23:20:52.080" v="1040" actId="2696"/>
        <pc:sldMkLst>
          <pc:docMk/>
          <pc:sldMk cId="3519218220" sldId="362"/>
        </pc:sldMkLst>
      </pc:sldChg>
      <pc:sldChg chg="add del">
        <pc:chgData name="Samuel Robes Loureiro" userId="d72262b9fc01168e" providerId="LiveId" clId="{1488CA21-8035-49E9-911A-AAD637DD1B1C}" dt="2019-03-17T22:37:18.473" v="192" actId="2696"/>
        <pc:sldMkLst>
          <pc:docMk/>
          <pc:sldMk cId="2780141950" sldId="363"/>
        </pc:sldMkLst>
      </pc:sldChg>
      <pc:sldChg chg="add del">
        <pc:chgData name="Samuel Robes Loureiro" userId="d72262b9fc01168e" providerId="LiveId" clId="{1488CA21-8035-49E9-911A-AAD637DD1B1C}" dt="2019-03-17T22:37:18.989" v="193" actId="2696"/>
        <pc:sldMkLst>
          <pc:docMk/>
          <pc:sldMk cId="180925287" sldId="364"/>
        </pc:sldMkLst>
      </pc:sldChg>
      <pc:sldChg chg="add del">
        <pc:chgData name="Samuel Robes Loureiro" userId="d72262b9fc01168e" providerId="LiveId" clId="{1488CA21-8035-49E9-911A-AAD637DD1B1C}" dt="2019-03-17T22:37:19.708" v="194" actId="2696"/>
        <pc:sldMkLst>
          <pc:docMk/>
          <pc:sldMk cId="347441866" sldId="365"/>
        </pc:sldMkLst>
      </pc:sldChg>
      <pc:sldChg chg="add del">
        <pc:chgData name="Samuel Robes Loureiro" userId="d72262b9fc01168e" providerId="LiveId" clId="{1488CA21-8035-49E9-911A-AAD637DD1B1C}" dt="2019-03-17T22:37:20.317" v="195" actId="2696"/>
        <pc:sldMkLst>
          <pc:docMk/>
          <pc:sldMk cId="1363267031" sldId="366"/>
        </pc:sldMkLst>
      </pc:sldChg>
      <pc:sldChg chg="addSp delSp modSp add del">
        <pc:chgData name="Samuel Robes Loureiro" userId="d72262b9fc01168e" providerId="LiveId" clId="{1488CA21-8035-49E9-911A-AAD637DD1B1C}" dt="2019-03-17T23:41:15.022" v="1475" actId="6549"/>
        <pc:sldMkLst>
          <pc:docMk/>
          <pc:sldMk cId="4141951477" sldId="367"/>
        </pc:sldMkLst>
        <pc:spChg chg="add del">
          <ac:chgData name="Samuel Robes Loureiro" userId="d72262b9fc01168e" providerId="LiveId" clId="{1488CA21-8035-49E9-911A-AAD637DD1B1C}" dt="2019-03-17T22:38:56.336" v="228"/>
          <ac:spMkLst>
            <pc:docMk/>
            <pc:sldMk cId="4141951477" sldId="367"/>
            <ac:spMk id="3" creationId="{FD448D0B-1F5B-4BBE-B32A-C3F680888364}"/>
          </ac:spMkLst>
        </pc:spChg>
        <pc:spChg chg="mod">
          <ac:chgData name="Samuel Robes Loureiro" userId="d72262b9fc01168e" providerId="LiveId" clId="{1488CA21-8035-49E9-911A-AAD637DD1B1C}" dt="2019-03-17T23:41:15.022" v="1475" actId="6549"/>
          <ac:spMkLst>
            <pc:docMk/>
            <pc:sldMk cId="4141951477" sldId="367"/>
            <ac:spMk id="4" creationId="{F2E4F634-71E5-4E8C-B7C7-4EC4CA9C70BF}"/>
          </ac:spMkLst>
        </pc:spChg>
        <pc:spChg chg="add del mod">
          <ac:chgData name="Samuel Robes Loureiro" userId="d72262b9fc01168e" providerId="LiveId" clId="{1488CA21-8035-49E9-911A-AAD637DD1B1C}" dt="2019-03-17T23:40:27.022" v="1371" actId="478"/>
          <ac:spMkLst>
            <pc:docMk/>
            <pc:sldMk cId="4141951477" sldId="367"/>
            <ac:spMk id="5" creationId="{564A2A54-CF98-43BD-B4DA-0D295DFC22AA}"/>
          </ac:spMkLst>
        </pc:spChg>
        <pc:spChg chg="add del">
          <ac:chgData name="Samuel Robes Loureiro" userId="d72262b9fc01168e" providerId="LiveId" clId="{1488CA21-8035-49E9-911A-AAD637DD1B1C}" dt="2019-03-17T22:39:00.007" v="230"/>
          <ac:spMkLst>
            <pc:docMk/>
            <pc:sldMk cId="4141951477" sldId="367"/>
            <ac:spMk id="7" creationId="{C6A5612A-7069-4B18-B87E-9F6CC2EF8767}"/>
          </ac:spMkLst>
        </pc:spChg>
        <pc:spChg chg="del mod">
          <ac:chgData name="Samuel Robes Loureiro" userId="d72262b9fc01168e" providerId="LiveId" clId="{1488CA21-8035-49E9-911A-AAD637DD1B1C}" dt="2019-03-17T23:40:21.773" v="1370" actId="478"/>
          <ac:spMkLst>
            <pc:docMk/>
            <pc:sldMk cId="4141951477" sldId="367"/>
            <ac:spMk id="8" creationId="{70BBF7F7-A13A-43FD-97F3-C823BE4C5B10}"/>
          </ac:spMkLst>
        </pc:spChg>
        <pc:spChg chg="add del">
          <ac:chgData name="Samuel Robes Loureiro" userId="d72262b9fc01168e" providerId="LiveId" clId="{1488CA21-8035-49E9-911A-AAD637DD1B1C}" dt="2019-03-17T22:39:03.350" v="232"/>
          <ac:spMkLst>
            <pc:docMk/>
            <pc:sldMk cId="4141951477" sldId="367"/>
            <ac:spMk id="9" creationId="{FC0169AF-046D-4C9A-8BBD-1C59A728CAC9}"/>
          </ac:spMkLst>
        </pc:spChg>
        <pc:spChg chg="add del">
          <ac:chgData name="Samuel Robes Loureiro" userId="d72262b9fc01168e" providerId="LiveId" clId="{1488CA21-8035-49E9-911A-AAD637DD1B1C}" dt="2019-03-17T22:39:14.310" v="234"/>
          <ac:spMkLst>
            <pc:docMk/>
            <pc:sldMk cId="4141951477" sldId="367"/>
            <ac:spMk id="11" creationId="{BBE0F148-3221-4313-81E3-AE9B4C7A63B3}"/>
          </ac:spMkLst>
        </pc:spChg>
        <pc:spChg chg="add del mod">
          <ac:chgData name="Samuel Robes Loureiro" userId="d72262b9fc01168e" providerId="LiveId" clId="{1488CA21-8035-49E9-911A-AAD637DD1B1C}" dt="2019-03-17T23:40:29.350" v="1373" actId="478"/>
          <ac:spMkLst>
            <pc:docMk/>
            <pc:sldMk cId="4141951477" sldId="367"/>
            <ac:spMk id="12" creationId="{588AA9BE-F9A0-4FFB-8ED3-19663DCBFC74}"/>
          </ac:spMkLst>
        </pc:spChg>
        <pc:spChg chg="add del mod">
          <ac:chgData name="Samuel Robes Loureiro" userId="d72262b9fc01168e" providerId="LiveId" clId="{1488CA21-8035-49E9-911A-AAD637DD1B1C}" dt="2019-03-17T23:40:28.209" v="1372" actId="478"/>
          <ac:spMkLst>
            <pc:docMk/>
            <pc:sldMk cId="4141951477" sldId="367"/>
            <ac:spMk id="15" creationId="{D05AAE03-19A4-439A-BA4D-C63921CB2F1A}"/>
          </ac:spMkLst>
        </pc:spChg>
        <pc:graphicFrameChg chg="add del">
          <ac:chgData name="Samuel Robes Loureiro" userId="d72262b9fc01168e" providerId="LiveId" clId="{1488CA21-8035-49E9-911A-AAD637DD1B1C}" dt="2019-03-17T22:38:56.336" v="228"/>
          <ac:graphicFrameMkLst>
            <pc:docMk/>
            <pc:sldMk cId="4141951477" sldId="367"/>
            <ac:graphicFrameMk id="2" creationId="{F8FD497D-188A-4D41-B886-DB6054F4D312}"/>
          </ac:graphicFrameMkLst>
        </pc:graphicFrameChg>
        <pc:graphicFrameChg chg="add del">
          <ac:chgData name="Samuel Robes Loureiro" userId="d72262b9fc01168e" providerId="LiveId" clId="{1488CA21-8035-49E9-911A-AAD637DD1B1C}" dt="2019-03-17T22:39:00.007" v="230"/>
          <ac:graphicFrameMkLst>
            <pc:docMk/>
            <pc:sldMk cId="4141951477" sldId="367"/>
            <ac:graphicFrameMk id="6" creationId="{AB4FDC61-F378-4DA2-AE7F-CEBA174B8068}"/>
          </ac:graphicFrameMkLst>
        </pc:graphicFrameChg>
        <pc:graphicFrameChg chg="add del">
          <ac:chgData name="Samuel Robes Loureiro" userId="d72262b9fc01168e" providerId="LiveId" clId="{1488CA21-8035-49E9-911A-AAD637DD1B1C}" dt="2019-03-17T22:39:14.310" v="234"/>
          <ac:graphicFrameMkLst>
            <pc:docMk/>
            <pc:sldMk cId="4141951477" sldId="367"/>
            <ac:graphicFrameMk id="10" creationId="{E9A0FEA5-57F0-483A-BC39-59E5E4940B9B}"/>
          </ac:graphicFrameMkLst>
        </pc:graphicFrameChg>
        <pc:picChg chg="add del mod">
          <ac:chgData name="Samuel Robes Loureiro" userId="d72262b9fc01168e" providerId="LiveId" clId="{1488CA21-8035-49E9-911A-AAD637DD1B1C}" dt="2019-03-17T23:40:30.209" v="1374" actId="478"/>
          <ac:picMkLst>
            <pc:docMk/>
            <pc:sldMk cId="4141951477" sldId="367"/>
            <ac:picMk id="13" creationId="{B74119EC-5954-405F-8C91-0A79F25C7566}"/>
          </ac:picMkLst>
        </pc:picChg>
        <pc:picChg chg="add mod">
          <ac:chgData name="Samuel Robes Loureiro" userId="d72262b9fc01168e" providerId="LiveId" clId="{1488CA21-8035-49E9-911A-AAD637DD1B1C}" dt="2019-03-17T23:40:39.058" v="1378" actId="1076"/>
          <ac:picMkLst>
            <pc:docMk/>
            <pc:sldMk cId="4141951477" sldId="367"/>
            <ac:picMk id="16" creationId="{D2E47576-0103-4BB5-859E-59756CA0070F}"/>
          </ac:picMkLst>
        </pc:picChg>
      </pc:sldChg>
      <pc:sldChg chg="addSp delSp modSp add del mod setBg">
        <pc:chgData name="Samuel Robes Loureiro" userId="d72262b9fc01168e" providerId="LiveId" clId="{1488CA21-8035-49E9-911A-AAD637DD1B1C}" dt="2019-03-17T22:56:50.351" v="582" actId="2696"/>
        <pc:sldMkLst>
          <pc:docMk/>
          <pc:sldMk cId="2954166223" sldId="368"/>
        </pc:sldMkLst>
        <pc:spChg chg="mod">
          <ac:chgData name="Samuel Robes Loureiro" userId="d72262b9fc01168e" providerId="LiveId" clId="{1488CA21-8035-49E9-911A-AAD637DD1B1C}" dt="2019-03-17T22:51:13.937" v="468" actId="26606"/>
          <ac:spMkLst>
            <pc:docMk/>
            <pc:sldMk cId="2954166223" sldId="368"/>
            <ac:spMk id="4" creationId="{F2E4F634-71E5-4E8C-B7C7-4EC4CA9C70BF}"/>
          </ac:spMkLst>
        </pc:spChg>
        <pc:spChg chg="del mod">
          <ac:chgData name="Samuel Robes Loureiro" userId="d72262b9fc01168e" providerId="LiveId" clId="{1488CA21-8035-49E9-911A-AAD637DD1B1C}" dt="2019-03-17T22:45:45.656" v="363" actId="478"/>
          <ac:spMkLst>
            <pc:docMk/>
            <pc:sldMk cId="2954166223" sldId="368"/>
            <ac:spMk id="8" creationId="{70BBF7F7-A13A-43FD-97F3-C823BE4C5B10}"/>
          </ac:spMkLst>
        </pc:spChg>
        <pc:spChg chg="add">
          <ac:chgData name="Samuel Robes Loureiro" userId="d72262b9fc01168e" providerId="LiveId" clId="{1488CA21-8035-49E9-911A-AAD637DD1B1C}" dt="2019-03-17T22:51:13.937" v="468" actId="26606"/>
          <ac:spMkLst>
            <pc:docMk/>
            <pc:sldMk cId="2954166223" sldId="368"/>
            <ac:spMk id="9" creationId="{A4AC5506-6312-4701-8D3C-40187889A947}"/>
          </ac:spMkLst>
        </pc:spChg>
        <pc:picChg chg="add del mod">
          <ac:chgData name="Samuel Robes Loureiro" userId="d72262b9fc01168e" providerId="LiveId" clId="{1488CA21-8035-49E9-911A-AAD637DD1B1C}" dt="2019-03-17T22:46:33.063" v="378" actId="478"/>
          <ac:picMkLst>
            <pc:docMk/>
            <pc:sldMk cId="2954166223" sldId="368"/>
            <ac:picMk id="2" creationId="{FB53B907-F1AD-4ADB-A64C-B8BD90E38740}"/>
          </ac:picMkLst>
        </pc:picChg>
        <pc:picChg chg="add del mod">
          <ac:chgData name="Samuel Robes Loureiro" userId="d72262b9fc01168e" providerId="LiveId" clId="{1488CA21-8035-49E9-911A-AAD637DD1B1C}" dt="2019-03-17T22:56:15.328" v="551"/>
          <ac:picMkLst>
            <pc:docMk/>
            <pc:sldMk cId="2954166223" sldId="368"/>
            <ac:picMk id="3" creationId="{CA4DECD4-E8FC-4ED9-9726-8D814198B1BC}"/>
          </ac:picMkLst>
        </pc:picChg>
      </pc:sldChg>
      <pc:sldChg chg="add del">
        <pc:chgData name="Samuel Robes Loureiro" userId="d72262b9fc01168e" providerId="LiveId" clId="{1488CA21-8035-49E9-911A-AAD637DD1B1C}" dt="2019-03-17T22:37:12.600" v="189"/>
        <pc:sldMkLst>
          <pc:docMk/>
          <pc:sldMk cId="3423462751" sldId="368"/>
        </pc:sldMkLst>
      </pc:sldChg>
      <pc:sldChg chg="addSp delSp modSp add del mod setBg delDesignElem">
        <pc:chgData name="Samuel Robes Loureiro" userId="d72262b9fc01168e" providerId="LiveId" clId="{1488CA21-8035-49E9-911A-AAD637DD1B1C}" dt="2019-03-17T22:57:31.235" v="593" actId="2696"/>
        <pc:sldMkLst>
          <pc:docMk/>
          <pc:sldMk cId="412417973" sldId="369"/>
        </pc:sldMkLst>
        <pc:spChg chg="mod">
          <ac:chgData name="Samuel Robes Loureiro" userId="d72262b9fc01168e" providerId="LiveId" clId="{1488CA21-8035-49E9-911A-AAD637DD1B1C}" dt="2019-03-17T22:55:23.118" v="543" actId="20577"/>
          <ac:spMkLst>
            <pc:docMk/>
            <pc:sldMk cId="412417973" sldId="369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2:50:53.194" v="462" actId="478"/>
          <ac:spMkLst>
            <pc:docMk/>
            <pc:sldMk cId="412417973" sldId="369"/>
            <ac:spMk id="8" creationId="{70BBF7F7-A13A-43FD-97F3-C823BE4C5B10}"/>
          </ac:spMkLst>
        </pc:spChg>
        <pc:spChg chg="add del">
          <ac:chgData name="Samuel Robes Loureiro" userId="d72262b9fc01168e" providerId="LiveId" clId="{1488CA21-8035-49E9-911A-AAD637DD1B1C}" dt="2019-03-17T22:51:08.407" v="466" actId="26606"/>
          <ac:spMkLst>
            <pc:docMk/>
            <pc:sldMk cId="412417973" sldId="369"/>
            <ac:spMk id="9" creationId="{823AC064-BC96-4F32-8AE1-B2FD38754823}"/>
          </ac:spMkLst>
        </pc:spChg>
        <pc:spChg chg="add del">
          <ac:chgData name="Samuel Robes Loureiro" userId="d72262b9fc01168e" providerId="LiveId" clId="{1488CA21-8035-49E9-911A-AAD637DD1B1C}" dt="2019-03-17T22:55:42.223" v="548"/>
          <ac:spMkLst>
            <pc:docMk/>
            <pc:sldMk cId="412417973" sldId="369"/>
            <ac:spMk id="13" creationId="{A4AC5506-6312-4701-8D3C-40187889A947}"/>
          </ac:spMkLst>
        </pc:spChg>
        <pc:picChg chg="add del mod">
          <ac:chgData name="Samuel Robes Loureiro" userId="d72262b9fc01168e" providerId="LiveId" clId="{1488CA21-8035-49E9-911A-AAD637DD1B1C}" dt="2019-03-17T22:57:09.328" v="586"/>
          <ac:picMkLst>
            <pc:docMk/>
            <pc:sldMk cId="412417973" sldId="369"/>
            <ac:picMk id="2" creationId="{3CB9149B-3586-4912-B05D-23EF20C1FBC8}"/>
          </ac:picMkLst>
        </pc:picChg>
        <pc:cxnChg chg="add del">
          <ac:chgData name="Samuel Robes Loureiro" userId="d72262b9fc01168e" providerId="LiveId" clId="{1488CA21-8035-49E9-911A-AAD637DD1B1C}" dt="2019-03-17T22:51:08.407" v="466" actId="26606"/>
          <ac:cxnSpMkLst>
            <pc:docMk/>
            <pc:sldMk cId="412417973" sldId="369"/>
            <ac:cxnSpMk id="11" creationId="{7E7C77BC-7138-40B1-A15B-20F57A494629}"/>
          </ac:cxnSpMkLst>
        </pc:cxnChg>
      </pc:sldChg>
      <pc:sldChg chg="addSp delSp modSp add ord">
        <pc:chgData name="Samuel Robes Loureiro" userId="d72262b9fc01168e" providerId="LiveId" clId="{1488CA21-8035-49E9-911A-AAD637DD1B1C}" dt="2019-03-17T22:56:48.758" v="581"/>
        <pc:sldMkLst>
          <pc:docMk/>
          <pc:sldMk cId="111335864" sldId="370"/>
        </pc:sldMkLst>
        <pc:spChg chg="mod">
          <ac:chgData name="Samuel Robes Loureiro" userId="d72262b9fc01168e" providerId="LiveId" clId="{1488CA21-8035-49E9-911A-AAD637DD1B1C}" dt="2019-03-17T22:56:42.431" v="580" actId="20577"/>
          <ac:spMkLst>
            <pc:docMk/>
            <pc:sldMk cId="111335864" sldId="370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2:55:53.333" v="549" actId="478"/>
          <ac:spMkLst>
            <pc:docMk/>
            <pc:sldMk cId="111335864" sldId="370"/>
            <ac:spMk id="8" creationId="{70BBF7F7-A13A-43FD-97F3-C823BE4C5B10}"/>
          </ac:spMkLst>
        </pc:spChg>
        <pc:picChg chg="add mod">
          <ac:chgData name="Samuel Robes Loureiro" userId="d72262b9fc01168e" providerId="LiveId" clId="{1488CA21-8035-49E9-911A-AAD637DD1B1C}" dt="2019-03-17T22:56:25.295" v="555" actId="14100"/>
          <ac:picMkLst>
            <pc:docMk/>
            <pc:sldMk cId="111335864" sldId="370"/>
            <ac:picMk id="5" creationId="{E530B24F-1043-4CCE-B888-E520F3674B6D}"/>
          </ac:picMkLst>
        </pc:picChg>
      </pc:sldChg>
      <pc:sldChg chg="addSp delSp modSp add">
        <pc:chgData name="Samuel Robes Loureiro" userId="d72262b9fc01168e" providerId="LiveId" clId="{1488CA21-8035-49E9-911A-AAD637DD1B1C}" dt="2019-03-17T22:58:42.107" v="612" actId="14100"/>
        <pc:sldMkLst>
          <pc:docMk/>
          <pc:sldMk cId="3499878158" sldId="371"/>
        </pc:sldMkLst>
        <pc:spChg chg="mod">
          <ac:chgData name="Samuel Robes Loureiro" userId="d72262b9fc01168e" providerId="LiveId" clId="{1488CA21-8035-49E9-911A-AAD637DD1B1C}" dt="2019-03-17T22:58:29.157" v="607" actId="6549"/>
          <ac:spMkLst>
            <pc:docMk/>
            <pc:sldMk cId="3499878158" sldId="371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2:58:17.173" v="594" actId="478"/>
          <ac:spMkLst>
            <pc:docMk/>
            <pc:sldMk cId="3499878158" sldId="371"/>
            <ac:spMk id="8" creationId="{70BBF7F7-A13A-43FD-97F3-C823BE4C5B10}"/>
          </ac:spMkLst>
        </pc:spChg>
        <pc:picChg chg="add mod">
          <ac:chgData name="Samuel Robes Loureiro" userId="d72262b9fc01168e" providerId="LiveId" clId="{1488CA21-8035-49E9-911A-AAD637DD1B1C}" dt="2019-03-17T22:58:42.107" v="612" actId="14100"/>
          <ac:picMkLst>
            <pc:docMk/>
            <pc:sldMk cId="3499878158" sldId="371"/>
            <ac:picMk id="2" creationId="{7A95FBF2-836C-40C3-9E31-09082134C9AB}"/>
          </ac:picMkLst>
        </pc:picChg>
      </pc:sldChg>
      <pc:sldChg chg="addSp delSp modSp add">
        <pc:chgData name="Samuel Robes Loureiro" userId="d72262b9fc01168e" providerId="LiveId" clId="{1488CA21-8035-49E9-911A-AAD637DD1B1C}" dt="2019-03-17T22:59:46.685" v="641" actId="1076"/>
        <pc:sldMkLst>
          <pc:docMk/>
          <pc:sldMk cId="418621480" sldId="372"/>
        </pc:sldMkLst>
        <pc:spChg chg="mod">
          <ac:chgData name="Samuel Robes Loureiro" userId="d72262b9fc01168e" providerId="LiveId" clId="{1488CA21-8035-49E9-911A-AAD637DD1B1C}" dt="2019-03-17T22:59:37.890" v="637" actId="6549"/>
          <ac:spMkLst>
            <pc:docMk/>
            <pc:sldMk cId="418621480" sldId="372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2:59:23.490" v="613" actId="478"/>
          <ac:spMkLst>
            <pc:docMk/>
            <pc:sldMk cId="418621480" sldId="372"/>
            <ac:spMk id="8" creationId="{70BBF7F7-A13A-43FD-97F3-C823BE4C5B10}"/>
          </ac:spMkLst>
        </pc:spChg>
        <pc:picChg chg="add mod">
          <ac:chgData name="Samuel Robes Loureiro" userId="d72262b9fc01168e" providerId="LiveId" clId="{1488CA21-8035-49E9-911A-AAD637DD1B1C}" dt="2019-03-17T22:59:46.685" v="641" actId="1076"/>
          <ac:picMkLst>
            <pc:docMk/>
            <pc:sldMk cId="418621480" sldId="372"/>
            <ac:picMk id="2" creationId="{C885E3B6-3DCF-4950-8150-EA78E2F32EB5}"/>
          </ac:picMkLst>
        </pc:picChg>
      </pc:sldChg>
      <pc:sldChg chg="addSp delSp modSp add">
        <pc:chgData name="Samuel Robes Loureiro" userId="d72262b9fc01168e" providerId="LiveId" clId="{1488CA21-8035-49E9-911A-AAD637DD1B1C}" dt="2019-03-17T23:03:06.990" v="695" actId="478"/>
        <pc:sldMkLst>
          <pc:docMk/>
          <pc:sldMk cId="1077380452" sldId="373"/>
        </pc:sldMkLst>
        <pc:spChg chg="mod">
          <ac:chgData name="Samuel Robes Loureiro" userId="d72262b9fc01168e" providerId="LiveId" clId="{1488CA21-8035-49E9-911A-AAD637DD1B1C}" dt="2019-03-17T23:01:11.824" v="679" actId="20577"/>
          <ac:spMkLst>
            <pc:docMk/>
            <pc:sldMk cId="1077380452" sldId="373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3:01:15.510" v="680" actId="478"/>
          <ac:spMkLst>
            <pc:docMk/>
            <pc:sldMk cId="1077380452" sldId="373"/>
            <ac:spMk id="8" creationId="{70BBF7F7-A13A-43FD-97F3-C823BE4C5B10}"/>
          </ac:spMkLst>
        </pc:spChg>
        <pc:picChg chg="add mod">
          <ac:chgData name="Samuel Robes Loureiro" userId="d72262b9fc01168e" providerId="LiveId" clId="{1488CA21-8035-49E9-911A-AAD637DD1B1C}" dt="2019-03-17T23:01:52.705" v="684" actId="1076"/>
          <ac:picMkLst>
            <pc:docMk/>
            <pc:sldMk cId="1077380452" sldId="373"/>
            <ac:picMk id="2" creationId="{7C84385F-81E7-46EA-89CA-49EEC5EB7174}"/>
          </ac:picMkLst>
        </pc:picChg>
        <pc:picChg chg="add del mod">
          <ac:chgData name="Samuel Robes Loureiro" userId="d72262b9fc01168e" providerId="LiveId" clId="{1488CA21-8035-49E9-911A-AAD637DD1B1C}" dt="2019-03-17T23:03:06.990" v="695" actId="478"/>
          <ac:picMkLst>
            <pc:docMk/>
            <pc:sldMk cId="1077380452" sldId="373"/>
            <ac:picMk id="3" creationId="{56EABCD5-685B-4357-8B5A-8C405271197B}"/>
          </ac:picMkLst>
        </pc:picChg>
      </pc:sldChg>
      <pc:sldChg chg="addSp delSp modSp add">
        <pc:chgData name="Samuel Robes Loureiro" userId="d72262b9fc01168e" providerId="LiveId" clId="{1488CA21-8035-49E9-911A-AAD637DD1B1C}" dt="2019-03-17T23:08:25.718" v="785" actId="1076"/>
        <pc:sldMkLst>
          <pc:docMk/>
          <pc:sldMk cId="1440559149" sldId="374"/>
        </pc:sldMkLst>
        <pc:spChg chg="mod">
          <ac:chgData name="Samuel Robes Loureiro" userId="d72262b9fc01168e" providerId="LiveId" clId="{1488CA21-8035-49E9-911A-AAD637DD1B1C}" dt="2019-03-17T23:08:15.040" v="781" actId="20577"/>
          <ac:spMkLst>
            <pc:docMk/>
            <pc:sldMk cId="1440559149" sldId="374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3:07:50.436" v="696" actId="478"/>
          <ac:spMkLst>
            <pc:docMk/>
            <pc:sldMk cId="1440559149" sldId="374"/>
            <ac:spMk id="8" creationId="{70BBF7F7-A13A-43FD-97F3-C823BE4C5B10}"/>
          </ac:spMkLst>
        </pc:spChg>
        <pc:picChg chg="add mod">
          <ac:chgData name="Samuel Robes Loureiro" userId="d72262b9fc01168e" providerId="LiveId" clId="{1488CA21-8035-49E9-911A-AAD637DD1B1C}" dt="2019-03-17T23:08:25.718" v="785" actId="1076"/>
          <ac:picMkLst>
            <pc:docMk/>
            <pc:sldMk cId="1440559149" sldId="374"/>
            <ac:picMk id="2" creationId="{C3147CEB-89BF-4489-9D4B-62EC19B59D3D}"/>
          </ac:picMkLst>
        </pc:picChg>
      </pc:sldChg>
      <pc:sldChg chg="addSp delSp modSp add">
        <pc:chgData name="Samuel Robes Loureiro" userId="d72262b9fc01168e" providerId="LiveId" clId="{1488CA21-8035-49E9-911A-AAD637DD1B1C}" dt="2019-03-17T23:09:18.944" v="812" actId="14100"/>
        <pc:sldMkLst>
          <pc:docMk/>
          <pc:sldMk cId="2174298747" sldId="375"/>
        </pc:sldMkLst>
        <pc:spChg chg="mod">
          <ac:chgData name="Samuel Robes Loureiro" userId="d72262b9fc01168e" providerId="LiveId" clId="{1488CA21-8035-49E9-911A-AAD637DD1B1C}" dt="2019-03-17T23:09:09.321" v="808" actId="6549"/>
          <ac:spMkLst>
            <pc:docMk/>
            <pc:sldMk cId="2174298747" sldId="375"/>
            <ac:spMk id="4" creationId="{F2E4F634-71E5-4E8C-B7C7-4EC4CA9C70BF}"/>
          </ac:spMkLst>
        </pc:spChg>
        <pc:spChg chg="del">
          <ac:chgData name="Samuel Robes Loureiro" userId="d72262b9fc01168e" providerId="LiveId" clId="{1488CA21-8035-49E9-911A-AAD637DD1B1C}" dt="2019-03-17T23:09:11.898" v="809" actId="478"/>
          <ac:spMkLst>
            <pc:docMk/>
            <pc:sldMk cId="2174298747" sldId="375"/>
            <ac:spMk id="8" creationId="{70BBF7F7-A13A-43FD-97F3-C823BE4C5B10}"/>
          </ac:spMkLst>
        </pc:spChg>
        <pc:picChg chg="add mod">
          <ac:chgData name="Samuel Robes Loureiro" userId="d72262b9fc01168e" providerId="LiveId" clId="{1488CA21-8035-49E9-911A-AAD637DD1B1C}" dt="2019-03-17T23:09:18.944" v="812" actId="14100"/>
          <ac:picMkLst>
            <pc:docMk/>
            <pc:sldMk cId="2174298747" sldId="375"/>
            <ac:picMk id="2" creationId="{1F5898B9-886A-40AA-984B-A2D89CC4452D}"/>
          </ac:picMkLst>
        </pc:picChg>
      </pc:sldChg>
      <pc:sldChg chg="addSp delSp modSp add">
        <pc:chgData name="Samuel Robes Loureiro" userId="d72262b9fc01168e" providerId="LiveId" clId="{1488CA21-8035-49E9-911A-AAD637DD1B1C}" dt="2019-03-17T22:57:23.351" v="592" actId="14100"/>
        <pc:sldMkLst>
          <pc:docMk/>
          <pc:sldMk cId="808936897" sldId="376"/>
        </pc:sldMkLst>
        <pc:spChg chg="mod">
          <ac:chgData name="Samuel Robes Loureiro" userId="d72262b9fc01168e" providerId="LiveId" clId="{1488CA21-8035-49E9-911A-AAD637DD1B1C}" dt="2019-03-17T22:57:05.891" v="585" actId="20577"/>
          <ac:spMkLst>
            <pc:docMk/>
            <pc:sldMk cId="808936897" sldId="376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7T22:57:11.281" v="587" actId="478"/>
          <ac:picMkLst>
            <pc:docMk/>
            <pc:sldMk cId="808936897" sldId="376"/>
            <ac:picMk id="5" creationId="{E530B24F-1043-4CCE-B888-E520F3674B6D}"/>
          </ac:picMkLst>
        </pc:picChg>
        <pc:picChg chg="add mod">
          <ac:chgData name="Samuel Robes Loureiro" userId="d72262b9fc01168e" providerId="LiveId" clId="{1488CA21-8035-49E9-911A-AAD637DD1B1C}" dt="2019-03-17T22:57:23.351" v="592" actId="14100"/>
          <ac:picMkLst>
            <pc:docMk/>
            <pc:sldMk cId="808936897" sldId="376"/>
            <ac:picMk id="6" creationId="{D9AE6861-C63E-4A4B-9D93-D357EF3F8ACA}"/>
          </ac:picMkLst>
        </pc:picChg>
      </pc:sldChg>
      <pc:sldChg chg="addSp delSp modSp add del mod setBg delDesignElem">
        <pc:chgData name="Samuel Robes Loureiro" userId="d72262b9fc01168e" providerId="LiveId" clId="{1488CA21-8035-49E9-911A-AAD637DD1B1C}" dt="2019-03-17T22:55:20.369" v="540"/>
        <pc:sldMkLst>
          <pc:docMk/>
          <pc:sldMk cId="1985845147" sldId="376"/>
        </pc:sldMkLst>
        <pc:spChg chg="mod">
          <ac:chgData name="Samuel Robes Loureiro" userId="d72262b9fc01168e" providerId="LiveId" clId="{1488CA21-8035-49E9-911A-AAD637DD1B1C}" dt="2019-03-17T22:55:19.759" v="539" actId="20577"/>
          <ac:spMkLst>
            <pc:docMk/>
            <pc:sldMk cId="1985845147" sldId="376"/>
            <ac:spMk id="4" creationId="{F2E4F634-71E5-4E8C-B7C7-4EC4CA9C70BF}"/>
          </ac:spMkLst>
        </pc:spChg>
        <pc:spChg chg="add del">
          <ac:chgData name="Samuel Robes Loureiro" userId="d72262b9fc01168e" providerId="LiveId" clId="{1488CA21-8035-49E9-911A-AAD637DD1B1C}" dt="2019-03-17T22:55:14.886" v="535" actId="26606"/>
          <ac:spMkLst>
            <pc:docMk/>
            <pc:sldMk cId="1985845147" sldId="376"/>
            <ac:spMk id="9" creationId="{A4AC5506-6312-4701-8D3C-40187889A947}"/>
          </ac:spMkLst>
        </pc:spChg>
        <pc:spChg chg="add del">
          <ac:chgData name="Samuel Robes Loureiro" userId="d72262b9fc01168e" providerId="LiveId" clId="{1488CA21-8035-49E9-911A-AAD637DD1B1C}" dt="2019-03-17T22:55:20.369" v="540"/>
          <ac:spMkLst>
            <pc:docMk/>
            <pc:sldMk cId="1985845147" sldId="376"/>
            <ac:spMk id="13" creationId="{A4AC5506-6312-4701-8D3C-40187889A947}"/>
          </ac:spMkLst>
        </pc:spChg>
        <pc:spChg chg="add del">
          <ac:chgData name="Samuel Robes Loureiro" userId="d72262b9fc01168e" providerId="LiveId" clId="{1488CA21-8035-49E9-911A-AAD637DD1B1C}" dt="2019-03-17T22:55:10.023" v="527" actId="26606"/>
          <ac:spMkLst>
            <pc:docMk/>
            <pc:sldMk cId="1985845147" sldId="376"/>
            <ac:spMk id="14" creationId="{A4AC5506-6312-4701-8D3C-40187889A947}"/>
          </ac:spMkLst>
        </pc:spChg>
        <pc:picChg chg="add del">
          <ac:chgData name="Samuel Robes Loureiro" userId="d72262b9fc01168e" providerId="LiveId" clId="{1488CA21-8035-49E9-911A-AAD637DD1B1C}" dt="2019-03-17T22:55:17.244" v="537" actId="478"/>
          <ac:picMkLst>
            <pc:docMk/>
            <pc:sldMk cId="1985845147" sldId="376"/>
            <ac:picMk id="2" creationId="{3CB9149B-3586-4912-B05D-23EF20C1FBC8}"/>
          </ac:picMkLst>
        </pc:picChg>
        <pc:picChg chg="add del mod">
          <ac:chgData name="Samuel Robes Loureiro" userId="d72262b9fc01168e" providerId="LiveId" clId="{1488CA21-8035-49E9-911A-AAD637DD1B1C}" dt="2019-03-17T22:55:15.651" v="536"/>
          <ac:picMkLst>
            <pc:docMk/>
            <pc:sldMk cId="1985845147" sldId="376"/>
            <ac:picMk id="3" creationId="{C6914B96-DB2C-4C08-91D7-E6B1F2CDEFA3}"/>
          </ac:picMkLst>
        </pc:picChg>
        <pc:picChg chg="add del mod">
          <ac:chgData name="Samuel Robes Loureiro" userId="d72262b9fc01168e" providerId="LiveId" clId="{1488CA21-8035-49E9-911A-AAD637DD1B1C}" dt="2019-03-17T22:55:10.804" v="528"/>
          <ac:picMkLst>
            <pc:docMk/>
            <pc:sldMk cId="1985845147" sldId="376"/>
            <ac:picMk id="5" creationId="{8822D6ED-BA75-4154-8246-CE07C590239E}"/>
          </ac:picMkLst>
        </pc:picChg>
      </pc:sldChg>
      <pc:sldChg chg="delSp modSp add">
        <pc:chgData name="Samuel Robes Loureiro" userId="d72262b9fc01168e" providerId="LiveId" clId="{1488CA21-8035-49E9-911A-AAD637DD1B1C}" dt="2019-03-17T23:03:04.303" v="694" actId="20577"/>
        <pc:sldMkLst>
          <pc:docMk/>
          <pc:sldMk cId="313852735" sldId="377"/>
        </pc:sldMkLst>
        <pc:spChg chg="mod">
          <ac:chgData name="Samuel Robes Loureiro" userId="d72262b9fc01168e" providerId="LiveId" clId="{1488CA21-8035-49E9-911A-AAD637DD1B1C}" dt="2019-03-17T23:03:04.303" v="694" actId="20577"/>
          <ac:spMkLst>
            <pc:docMk/>
            <pc:sldMk cId="313852735" sldId="377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7T23:02:59.601" v="690" actId="478"/>
          <ac:picMkLst>
            <pc:docMk/>
            <pc:sldMk cId="313852735" sldId="377"/>
            <ac:picMk id="2" creationId="{7C84385F-81E7-46EA-89CA-49EEC5EB7174}"/>
          </ac:picMkLst>
        </pc:picChg>
        <pc:picChg chg="mod">
          <ac:chgData name="Samuel Robes Loureiro" userId="d72262b9fc01168e" providerId="LiveId" clId="{1488CA21-8035-49E9-911A-AAD637DD1B1C}" dt="2019-03-17T23:03:02.053" v="691" actId="1076"/>
          <ac:picMkLst>
            <pc:docMk/>
            <pc:sldMk cId="313852735" sldId="377"/>
            <ac:picMk id="3" creationId="{56EABCD5-685B-4357-8B5A-8C405271197B}"/>
          </ac:picMkLst>
        </pc:picChg>
      </pc:sldChg>
      <pc:sldChg chg="addSp delSp modSp add">
        <pc:chgData name="Samuel Robes Loureiro" userId="d72262b9fc01168e" providerId="LiveId" clId="{1488CA21-8035-49E9-911A-AAD637DD1B1C}" dt="2019-03-17T23:15:35.424" v="1008"/>
        <pc:sldMkLst>
          <pc:docMk/>
          <pc:sldMk cId="2402248238" sldId="378"/>
        </pc:sldMkLst>
        <pc:spChg chg="mod">
          <ac:chgData name="Samuel Robes Loureiro" userId="d72262b9fc01168e" providerId="LiveId" clId="{1488CA21-8035-49E9-911A-AAD637DD1B1C}" dt="2019-03-17T23:13:42.740" v="949" actId="20577"/>
          <ac:spMkLst>
            <pc:docMk/>
            <pc:sldMk cId="2402248238" sldId="378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7T23:10:28.443" v="828" actId="478"/>
          <ac:picMkLst>
            <pc:docMk/>
            <pc:sldMk cId="2402248238" sldId="378"/>
            <ac:picMk id="2" creationId="{1F5898B9-886A-40AA-984B-A2D89CC4452D}"/>
          </ac:picMkLst>
        </pc:picChg>
        <pc:picChg chg="add mod">
          <ac:chgData name="Samuel Robes Loureiro" userId="d72262b9fc01168e" providerId="LiveId" clId="{1488CA21-8035-49E9-911A-AAD637DD1B1C}" dt="2019-03-17T23:11:28.556" v="901" actId="1076"/>
          <ac:picMkLst>
            <pc:docMk/>
            <pc:sldMk cId="2402248238" sldId="378"/>
            <ac:picMk id="3" creationId="{99C0B11A-A3F0-4F27-B400-50E0CE373AEA}"/>
          </ac:picMkLst>
        </pc:picChg>
        <pc:picChg chg="add del mod">
          <ac:chgData name="Samuel Robes Loureiro" userId="d72262b9fc01168e" providerId="LiveId" clId="{1488CA21-8035-49E9-911A-AAD637DD1B1C}" dt="2019-03-17T23:15:35.424" v="1008"/>
          <ac:picMkLst>
            <pc:docMk/>
            <pc:sldMk cId="2402248238" sldId="378"/>
            <ac:picMk id="5" creationId="{3A0A04C1-B49C-429B-AA2E-AFEC80D36A35}"/>
          </ac:picMkLst>
        </pc:picChg>
      </pc:sldChg>
      <pc:sldChg chg="delSp modSp add del">
        <pc:chgData name="Samuel Robes Loureiro" userId="d72262b9fc01168e" providerId="LiveId" clId="{1488CA21-8035-49E9-911A-AAD637DD1B1C}" dt="2019-03-17T23:10:22.194" v="826" actId="2696"/>
        <pc:sldMkLst>
          <pc:docMk/>
          <pc:sldMk cId="2810791837" sldId="378"/>
        </pc:sldMkLst>
        <pc:spChg chg="mod">
          <ac:chgData name="Samuel Robes Loureiro" userId="d72262b9fc01168e" providerId="LiveId" clId="{1488CA21-8035-49E9-911A-AAD637DD1B1C}" dt="2019-03-17T23:10:20.101" v="825" actId="20577"/>
          <ac:spMkLst>
            <pc:docMk/>
            <pc:sldMk cId="2810791837" sldId="378"/>
            <ac:spMk id="2" creationId="{327366F7-EFC6-44B8-9273-DBB641FE9283}"/>
          </ac:spMkLst>
        </pc:spChg>
        <pc:spChg chg="del">
          <ac:chgData name="Samuel Robes Loureiro" userId="d72262b9fc01168e" providerId="LiveId" clId="{1488CA21-8035-49E9-911A-AAD637DD1B1C}" dt="2019-03-17T23:10:15.555" v="816" actId="478"/>
          <ac:spMkLst>
            <pc:docMk/>
            <pc:sldMk cId="2810791837" sldId="378"/>
            <ac:spMk id="3" creationId="{8011EA6E-BB1C-489B-8935-2D29C1B5FE55}"/>
          </ac:spMkLst>
        </pc:spChg>
      </pc:sldChg>
      <pc:sldChg chg="addSp modSp add">
        <pc:chgData name="Samuel Robes Loureiro" userId="d72262b9fc01168e" providerId="LiveId" clId="{1488CA21-8035-49E9-911A-AAD637DD1B1C}" dt="2019-03-17T23:16:08.191" v="1018" actId="1076"/>
        <pc:sldMkLst>
          <pc:docMk/>
          <pc:sldMk cId="285224140" sldId="379"/>
        </pc:sldMkLst>
        <pc:spChg chg="mod">
          <ac:chgData name="Samuel Robes Loureiro" userId="d72262b9fc01168e" providerId="LiveId" clId="{1488CA21-8035-49E9-911A-AAD637DD1B1C}" dt="2019-03-17T23:15:27.991" v="1005" actId="20577"/>
          <ac:spMkLst>
            <pc:docMk/>
            <pc:sldMk cId="285224140" sldId="379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16:08.191" v="1018" actId="1076"/>
          <ac:picMkLst>
            <pc:docMk/>
            <pc:sldMk cId="285224140" sldId="379"/>
            <ac:picMk id="2" creationId="{6676BA60-E892-4D8D-AF5D-62530F5E13F9}"/>
          </ac:picMkLst>
        </pc:picChg>
        <pc:picChg chg="add mod">
          <ac:chgData name="Samuel Robes Loureiro" userId="d72262b9fc01168e" providerId="LiveId" clId="{1488CA21-8035-49E9-911A-AAD637DD1B1C}" dt="2019-03-17T23:16:02.214" v="1017" actId="1076"/>
          <ac:picMkLst>
            <pc:docMk/>
            <pc:sldMk cId="285224140" sldId="379"/>
            <ac:picMk id="5" creationId="{D84889B7-2D40-4A2C-984A-987DEDA34737}"/>
          </ac:picMkLst>
        </pc:picChg>
      </pc:sldChg>
      <pc:sldChg chg="addSp modSp add">
        <pc:chgData name="Samuel Robes Loureiro" userId="d72262b9fc01168e" providerId="LiveId" clId="{1488CA21-8035-49E9-911A-AAD637DD1B1C}" dt="2019-03-17T23:49:26.245" v="1662" actId="1076"/>
        <pc:sldMkLst>
          <pc:docMk/>
          <pc:sldMk cId="1917348592" sldId="380"/>
        </pc:sldMkLst>
        <pc:spChg chg="mod">
          <ac:chgData name="Samuel Robes Loureiro" userId="d72262b9fc01168e" providerId="LiveId" clId="{1488CA21-8035-49E9-911A-AAD637DD1B1C}" dt="2019-03-17T23:48:46.951" v="1658" actId="121"/>
          <ac:spMkLst>
            <pc:docMk/>
            <pc:sldMk cId="1917348592" sldId="380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49:26.245" v="1662" actId="1076"/>
          <ac:picMkLst>
            <pc:docMk/>
            <pc:sldMk cId="1917348592" sldId="380"/>
            <ac:picMk id="2" creationId="{9A3E342C-CB5A-402F-B00B-0EF9975F9969}"/>
          </ac:picMkLst>
        </pc:picChg>
      </pc:sldChg>
      <pc:sldChg chg="addSp delSp modSp add">
        <pc:chgData name="Samuel Robes Loureiro" userId="d72262b9fc01168e" providerId="LiveId" clId="{1488CA21-8035-49E9-911A-AAD637DD1B1C}" dt="2019-03-17T23:52:57.969" v="1698" actId="14100"/>
        <pc:sldMkLst>
          <pc:docMk/>
          <pc:sldMk cId="2206609525" sldId="381"/>
        </pc:sldMkLst>
        <pc:spChg chg="mod">
          <ac:chgData name="Samuel Robes Loureiro" userId="d72262b9fc01168e" providerId="LiveId" clId="{1488CA21-8035-49E9-911A-AAD637DD1B1C}" dt="2019-03-17T23:50:14.860" v="1678" actId="20577"/>
          <ac:spMkLst>
            <pc:docMk/>
            <pc:sldMk cId="2206609525" sldId="381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50:29.088" v="1682" actId="1076"/>
          <ac:picMkLst>
            <pc:docMk/>
            <pc:sldMk cId="2206609525" sldId="381"/>
            <ac:picMk id="2" creationId="{68F53835-AAC8-43AD-80F9-6F8E71274429}"/>
          </ac:picMkLst>
        </pc:picChg>
        <pc:picChg chg="add mod">
          <ac:chgData name="Samuel Robes Loureiro" userId="d72262b9fc01168e" providerId="LiveId" clId="{1488CA21-8035-49E9-911A-AAD637DD1B1C}" dt="2019-03-17T23:51:07.210" v="1686" actId="1076"/>
          <ac:picMkLst>
            <pc:docMk/>
            <pc:sldMk cId="2206609525" sldId="381"/>
            <ac:picMk id="3" creationId="{591C503A-EEA7-42ED-BA37-D70ADA91B738}"/>
          </ac:picMkLst>
        </pc:picChg>
        <pc:picChg chg="add del">
          <ac:chgData name="Samuel Robes Loureiro" userId="d72262b9fc01168e" providerId="LiveId" clId="{1488CA21-8035-49E9-911A-AAD637DD1B1C}" dt="2019-03-17T23:51:35.783" v="1688"/>
          <ac:picMkLst>
            <pc:docMk/>
            <pc:sldMk cId="2206609525" sldId="381"/>
            <ac:picMk id="5" creationId="{8230F20E-3E03-4A7C-BBAC-913C00FBFFAD}"/>
          </ac:picMkLst>
        </pc:picChg>
        <pc:picChg chg="add del mod">
          <ac:chgData name="Samuel Robes Loureiro" userId="d72262b9fc01168e" providerId="LiveId" clId="{1488CA21-8035-49E9-911A-AAD637DD1B1C}" dt="2019-03-17T23:52:18.612" v="1694"/>
          <ac:picMkLst>
            <pc:docMk/>
            <pc:sldMk cId="2206609525" sldId="381"/>
            <ac:picMk id="6" creationId="{907539E7-1EED-4030-A5CD-F68B757EA88A}"/>
          </ac:picMkLst>
        </pc:picChg>
        <pc:picChg chg="add mod">
          <ac:chgData name="Samuel Robes Loureiro" userId="d72262b9fc01168e" providerId="LiveId" clId="{1488CA21-8035-49E9-911A-AAD637DD1B1C}" dt="2019-03-17T23:52:57.969" v="1698" actId="14100"/>
          <ac:picMkLst>
            <pc:docMk/>
            <pc:sldMk cId="2206609525" sldId="381"/>
            <ac:picMk id="7" creationId="{A5BCABA2-142C-4F5D-BE3A-50A7830F041E}"/>
          </ac:picMkLst>
        </pc:picChg>
      </pc:sldChg>
      <pc:sldChg chg="addSp modSp add">
        <pc:chgData name="Samuel Robes Loureiro" userId="d72262b9fc01168e" providerId="LiveId" clId="{1488CA21-8035-49E9-911A-AAD637DD1B1C}" dt="2019-03-17T23:54:12.557" v="1718" actId="14100"/>
        <pc:sldMkLst>
          <pc:docMk/>
          <pc:sldMk cId="2992562296" sldId="382"/>
        </pc:sldMkLst>
        <pc:spChg chg="mod">
          <ac:chgData name="Samuel Robes Loureiro" userId="d72262b9fc01168e" providerId="LiveId" clId="{1488CA21-8035-49E9-911A-AAD637DD1B1C}" dt="2019-03-17T23:53:42.460" v="1714" actId="20577"/>
          <ac:spMkLst>
            <pc:docMk/>
            <pc:sldMk cId="2992562296" sldId="382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54:12.557" v="1718" actId="14100"/>
          <ac:picMkLst>
            <pc:docMk/>
            <pc:sldMk cId="2992562296" sldId="382"/>
            <ac:picMk id="2" creationId="{03CADFF0-A936-4E75-9A90-6009C1EEA8E4}"/>
          </ac:picMkLst>
        </pc:picChg>
      </pc:sldChg>
      <pc:sldChg chg="addSp modSp add">
        <pc:chgData name="Samuel Robes Loureiro" userId="d72262b9fc01168e" providerId="LiveId" clId="{1488CA21-8035-49E9-911A-AAD637DD1B1C}" dt="2019-03-17T23:57:58.977" v="1762" actId="20577"/>
        <pc:sldMkLst>
          <pc:docMk/>
          <pc:sldMk cId="76443184" sldId="383"/>
        </pc:sldMkLst>
        <pc:spChg chg="mod">
          <ac:chgData name="Samuel Robes Loureiro" userId="d72262b9fc01168e" providerId="LiveId" clId="{1488CA21-8035-49E9-911A-AAD637DD1B1C}" dt="2019-03-17T23:57:58.977" v="1762" actId="20577"/>
          <ac:spMkLst>
            <pc:docMk/>
            <pc:sldMk cId="76443184" sldId="383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57:40.247" v="1737" actId="1076"/>
          <ac:picMkLst>
            <pc:docMk/>
            <pc:sldMk cId="76443184" sldId="383"/>
            <ac:picMk id="2" creationId="{B41648F3-454E-432C-BCA8-F51F488CA39C}"/>
          </ac:picMkLst>
        </pc:picChg>
      </pc:sldChg>
      <pc:sldChg chg="addSp modSp add">
        <pc:chgData name="Samuel Robes Loureiro" userId="d72262b9fc01168e" providerId="LiveId" clId="{1488CA21-8035-49E9-911A-AAD637DD1B1C}" dt="2019-03-17T23:59:58.232" v="1833" actId="20577"/>
        <pc:sldMkLst>
          <pc:docMk/>
          <pc:sldMk cId="1878169453" sldId="384"/>
        </pc:sldMkLst>
        <pc:spChg chg="mod">
          <ac:chgData name="Samuel Robes Loureiro" userId="d72262b9fc01168e" providerId="LiveId" clId="{1488CA21-8035-49E9-911A-AAD637DD1B1C}" dt="2019-03-17T23:59:58.232" v="1833" actId="20577"/>
          <ac:spMkLst>
            <pc:docMk/>
            <pc:sldMk cId="1878169453" sldId="384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59:48.866" v="1807" actId="1076"/>
          <ac:picMkLst>
            <pc:docMk/>
            <pc:sldMk cId="1878169453" sldId="384"/>
            <ac:picMk id="2" creationId="{DCC85103-2DEE-4549-8975-A4AD1C66BDC2}"/>
          </ac:picMkLst>
        </pc:picChg>
      </pc:sldChg>
      <pc:sldChg chg="addSp modSp add">
        <pc:chgData name="Samuel Robes Loureiro" userId="d72262b9fc01168e" providerId="LiveId" clId="{1488CA21-8035-49E9-911A-AAD637DD1B1C}" dt="2019-03-18T00:01:25.198" v="1891" actId="1076"/>
        <pc:sldMkLst>
          <pc:docMk/>
          <pc:sldMk cId="3737686842" sldId="385"/>
        </pc:sldMkLst>
        <pc:spChg chg="mod">
          <ac:chgData name="Samuel Robes Loureiro" userId="d72262b9fc01168e" providerId="LiveId" clId="{1488CA21-8035-49E9-911A-AAD637DD1B1C}" dt="2019-03-18T00:01:11.827" v="1886" actId="20577"/>
          <ac:spMkLst>
            <pc:docMk/>
            <pc:sldMk cId="3737686842" sldId="385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01:25.198" v="1891" actId="1076"/>
          <ac:picMkLst>
            <pc:docMk/>
            <pc:sldMk cId="3737686842" sldId="385"/>
            <ac:picMk id="2" creationId="{3D410915-DA35-4681-860F-63313A01BE50}"/>
          </ac:picMkLst>
        </pc:picChg>
      </pc:sldChg>
      <pc:sldChg chg="addSp modSp add">
        <pc:chgData name="Samuel Robes Loureiro" userId="d72262b9fc01168e" providerId="LiveId" clId="{1488CA21-8035-49E9-911A-AAD637DD1B1C}" dt="2019-03-18T00:03:11.394" v="1960" actId="14100"/>
        <pc:sldMkLst>
          <pc:docMk/>
          <pc:sldMk cId="1295056800" sldId="386"/>
        </pc:sldMkLst>
        <pc:spChg chg="mod">
          <ac:chgData name="Samuel Robes Loureiro" userId="d72262b9fc01168e" providerId="LiveId" clId="{1488CA21-8035-49E9-911A-AAD637DD1B1C}" dt="2019-03-18T00:01:49.496" v="1957" actId="20577"/>
          <ac:spMkLst>
            <pc:docMk/>
            <pc:sldMk cId="1295056800" sldId="386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03:11.394" v="1960" actId="14100"/>
          <ac:picMkLst>
            <pc:docMk/>
            <pc:sldMk cId="1295056800" sldId="386"/>
            <ac:picMk id="2" creationId="{B8CEC602-CB9E-4CB7-AEAC-5D4659C68BCF}"/>
          </ac:picMkLst>
        </pc:picChg>
      </pc:sldChg>
      <pc:sldChg chg="addSp modSp add">
        <pc:chgData name="Samuel Robes Loureiro" userId="d72262b9fc01168e" providerId="LiveId" clId="{1488CA21-8035-49E9-911A-AAD637DD1B1C}" dt="2019-03-18T00:08:09.171" v="2031" actId="14100"/>
        <pc:sldMkLst>
          <pc:docMk/>
          <pc:sldMk cId="4275649457" sldId="387"/>
        </pc:sldMkLst>
        <pc:spChg chg="mod">
          <ac:chgData name="Samuel Robes Loureiro" userId="d72262b9fc01168e" providerId="LiveId" clId="{1488CA21-8035-49E9-911A-AAD637DD1B1C}" dt="2019-03-18T00:07:56.678" v="2027" actId="20577"/>
          <ac:spMkLst>
            <pc:docMk/>
            <pc:sldMk cId="4275649457" sldId="387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08:09.171" v="2031" actId="14100"/>
          <ac:picMkLst>
            <pc:docMk/>
            <pc:sldMk cId="4275649457" sldId="387"/>
            <ac:picMk id="2" creationId="{9A1B0A76-1A34-4F52-8F88-1B1CFA56CAE1}"/>
          </ac:picMkLst>
        </pc:picChg>
      </pc:sldChg>
      <pc:sldChg chg="addSp modSp add">
        <pc:chgData name="Samuel Robes Loureiro" userId="d72262b9fc01168e" providerId="LiveId" clId="{1488CA21-8035-49E9-911A-AAD637DD1B1C}" dt="2019-03-18T00:10:11.721" v="2103" actId="1076"/>
        <pc:sldMkLst>
          <pc:docMk/>
          <pc:sldMk cId="838327445" sldId="388"/>
        </pc:sldMkLst>
        <pc:spChg chg="mod">
          <ac:chgData name="Samuel Robes Loureiro" userId="d72262b9fc01168e" providerId="LiveId" clId="{1488CA21-8035-49E9-911A-AAD637DD1B1C}" dt="2019-03-18T00:10:00.817" v="2099" actId="20577"/>
          <ac:spMkLst>
            <pc:docMk/>
            <pc:sldMk cId="838327445" sldId="388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10:11.721" v="2103" actId="1076"/>
          <ac:picMkLst>
            <pc:docMk/>
            <pc:sldMk cId="838327445" sldId="388"/>
            <ac:picMk id="2" creationId="{308964B6-5EE1-41DA-AE15-E198E0C2C9F4}"/>
          </ac:picMkLst>
        </pc:picChg>
      </pc:sldChg>
      <pc:sldChg chg="addSp modSp add">
        <pc:chgData name="Samuel Robes Loureiro" userId="d72262b9fc01168e" providerId="LiveId" clId="{1488CA21-8035-49E9-911A-AAD637DD1B1C}" dt="2019-03-18T00:11:51.588" v="2129" actId="1076"/>
        <pc:sldMkLst>
          <pc:docMk/>
          <pc:sldMk cId="2915456856" sldId="389"/>
        </pc:sldMkLst>
        <pc:spChg chg="mod">
          <ac:chgData name="Samuel Robes Loureiro" userId="d72262b9fc01168e" providerId="LiveId" clId="{1488CA21-8035-49E9-911A-AAD637DD1B1C}" dt="2019-03-18T00:11:05.475" v="2125" actId="20577"/>
          <ac:spMkLst>
            <pc:docMk/>
            <pc:sldMk cId="2915456856" sldId="389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11:51.588" v="2129" actId="1076"/>
          <ac:picMkLst>
            <pc:docMk/>
            <pc:sldMk cId="2915456856" sldId="389"/>
            <ac:picMk id="2" creationId="{1F0585E8-281B-434F-A231-E72D89172252}"/>
          </ac:picMkLst>
        </pc:picChg>
      </pc:sldChg>
      <pc:sldChg chg="addSp modSp add">
        <pc:chgData name="Samuel Robes Loureiro" userId="d72262b9fc01168e" providerId="LiveId" clId="{1488CA21-8035-49E9-911A-AAD637DD1B1C}" dt="2019-03-18T00:14:26.932" v="2300" actId="1076"/>
        <pc:sldMkLst>
          <pc:docMk/>
          <pc:sldMk cId="2664993606" sldId="390"/>
        </pc:sldMkLst>
        <pc:spChg chg="mod">
          <ac:chgData name="Samuel Robes Loureiro" userId="d72262b9fc01168e" providerId="LiveId" clId="{1488CA21-8035-49E9-911A-AAD637DD1B1C}" dt="2019-03-18T00:14:23.464" v="2299" actId="6549"/>
          <ac:spMkLst>
            <pc:docMk/>
            <pc:sldMk cId="2664993606" sldId="390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14:26.932" v="2300" actId="1076"/>
          <ac:picMkLst>
            <pc:docMk/>
            <pc:sldMk cId="2664993606" sldId="390"/>
            <ac:picMk id="2" creationId="{9DE42BE1-2235-4894-A3FD-A07F1592ED5E}"/>
          </ac:picMkLst>
        </pc:picChg>
      </pc:sldChg>
      <pc:sldChg chg="add del">
        <pc:chgData name="Samuel Robes Loureiro" userId="d72262b9fc01168e" providerId="LiveId" clId="{1488CA21-8035-49E9-911A-AAD637DD1B1C}" dt="2019-03-18T00:39:15.697" v="2758" actId="2696"/>
        <pc:sldMkLst>
          <pc:docMk/>
          <pc:sldMk cId="2831977291" sldId="391"/>
        </pc:sldMkLst>
      </pc:sldChg>
      <pc:sldChg chg="add del">
        <pc:chgData name="Samuel Robes Loureiro" userId="d72262b9fc01168e" providerId="LiveId" clId="{1488CA21-8035-49E9-911A-AAD637DD1B1C}" dt="2019-03-18T00:39:16.150" v="2759" actId="2696"/>
        <pc:sldMkLst>
          <pc:docMk/>
          <pc:sldMk cId="3176649937" sldId="392"/>
        </pc:sldMkLst>
      </pc:sldChg>
      <pc:sldChg chg="add del">
        <pc:chgData name="Samuel Robes Loureiro" userId="d72262b9fc01168e" providerId="LiveId" clId="{1488CA21-8035-49E9-911A-AAD637DD1B1C}" dt="2019-03-18T00:39:16.743" v="2760" actId="2696"/>
        <pc:sldMkLst>
          <pc:docMk/>
          <pc:sldMk cId="1106556092" sldId="393"/>
        </pc:sldMkLst>
      </pc:sldChg>
      <pc:sldChg chg="add del">
        <pc:chgData name="Samuel Robes Loureiro" userId="d72262b9fc01168e" providerId="LiveId" clId="{1488CA21-8035-49E9-911A-AAD637DD1B1C}" dt="2019-03-18T00:39:17.509" v="2761" actId="2696"/>
        <pc:sldMkLst>
          <pc:docMk/>
          <pc:sldMk cId="1282153668" sldId="394"/>
        </pc:sldMkLst>
      </pc:sldChg>
      <pc:sldChg chg="add del">
        <pc:chgData name="Samuel Robes Loureiro" userId="d72262b9fc01168e" providerId="LiveId" clId="{1488CA21-8035-49E9-911A-AAD637DD1B1C}" dt="2019-03-18T00:39:18.102" v="2762" actId="2696"/>
        <pc:sldMkLst>
          <pc:docMk/>
          <pc:sldMk cId="996569851" sldId="395"/>
        </pc:sldMkLst>
      </pc:sldChg>
      <pc:sldChg chg="add del">
        <pc:chgData name="Samuel Robes Loureiro" userId="d72262b9fc01168e" providerId="LiveId" clId="{1488CA21-8035-49E9-911A-AAD637DD1B1C}" dt="2019-03-18T00:39:18.743" v="2763" actId="2696"/>
        <pc:sldMkLst>
          <pc:docMk/>
          <pc:sldMk cId="1632794018" sldId="396"/>
        </pc:sldMkLst>
      </pc:sldChg>
      <pc:sldChg chg="add del">
        <pc:chgData name="Samuel Robes Loureiro" userId="d72262b9fc01168e" providerId="LiveId" clId="{1488CA21-8035-49E9-911A-AAD637DD1B1C}" dt="2019-03-18T00:39:19.290" v="2764" actId="2696"/>
        <pc:sldMkLst>
          <pc:docMk/>
          <pc:sldMk cId="3873459532" sldId="397"/>
        </pc:sldMkLst>
      </pc:sldChg>
      <pc:sldChg chg="add del">
        <pc:chgData name="Samuel Robes Loureiro" userId="d72262b9fc01168e" providerId="LiveId" clId="{1488CA21-8035-49E9-911A-AAD637DD1B1C}" dt="2019-03-18T00:39:19.899" v="2765" actId="2696"/>
        <pc:sldMkLst>
          <pc:docMk/>
          <pc:sldMk cId="3422688578" sldId="398"/>
        </pc:sldMkLst>
      </pc:sldChg>
      <pc:sldChg chg="add del">
        <pc:chgData name="Samuel Robes Loureiro" userId="d72262b9fc01168e" providerId="LiveId" clId="{1488CA21-8035-49E9-911A-AAD637DD1B1C}" dt="2019-03-18T00:39:20.414" v="2766" actId="2696"/>
        <pc:sldMkLst>
          <pc:docMk/>
          <pc:sldMk cId="2129590138" sldId="399"/>
        </pc:sldMkLst>
      </pc:sldChg>
      <pc:sldChg chg="add del">
        <pc:chgData name="Samuel Robes Loureiro" userId="d72262b9fc01168e" providerId="LiveId" clId="{1488CA21-8035-49E9-911A-AAD637DD1B1C}" dt="2019-03-18T00:39:21.195" v="2767" actId="2696"/>
        <pc:sldMkLst>
          <pc:docMk/>
          <pc:sldMk cId="3835787524" sldId="400"/>
        </pc:sldMkLst>
      </pc:sldChg>
      <pc:sldChg chg="add del">
        <pc:chgData name="Samuel Robes Loureiro" userId="d72262b9fc01168e" providerId="LiveId" clId="{1488CA21-8035-49E9-911A-AAD637DD1B1C}" dt="2019-03-18T00:39:21.820" v="2768" actId="2696"/>
        <pc:sldMkLst>
          <pc:docMk/>
          <pc:sldMk cId="992163039" sldId="401"/>
        </pc:sldMkLst>
      </pc:sldChg>
      <pc:sldChg chg="add del">
        <pc:chgData name="Samuel Robes Loureiro" userId="d72262b9fc01168e" providerId="LiveId" clId="{1488CA21-8035-49E9-911A-AAD637DD1B1C}" dt="2019-03-18T00:39:22.477" v="2769" actId="2696"/>
        <pc:sldMkLst>
          <pc:docMk/>
          <pc:sldMk cId="1247229141" sldId="402"/>
        </pc:sldMkLst>
      </pc:sldChg>
      <pc:sldChg chg="add del">
        <pc:chgData name="Samuel Robes Loureiro" userId="d72262b9fc01168e" providerId="LiveId" clId="{1488CA21-8035-49E9-911A-AAD637DD1B1C}" dt="2019-03-18T00:39:22.961" v="2770" actId="2696"/>
        <pc:sldMkLst>
          <pc:docMk/>
          <pc:sldMk cId="19084008" sldId="403"/>
        </pc:sldMkLst>
      </pc:sldChg>
      <pc:sldChg chg="add del">
        <pc:chgData name="Samuel Robes Loureiro" userId="d72262b9fc01168e" providerId="LiveId" clId="{1488CA21-8035-49E9-911A-AAD637DD1B1C}" dt="2019-03-18T00:39:23.586" v="2771" actId="2696"/>
        <pc:sldMkLst>
          <pc:docMk/>
          <pc:sldMk cId="1301698217" sldId="404"/>
        </pc:sldMkLst>
      </pc:sldChg>
      <pc:sldChg chg="add del">
        <pc:chgData name="Samuel Robes Loureiro" userId="d72262b9fc01168e" providerId="LiveId" clId="{1488CA21-8035-49E9-911A-AAD637DD1B1C}" dt="2019-03-18T00:39:23.992" v="2772" actId="2696"/>
        <pc:sldMkLst>
          <pc:docMk/>
          <pc:sldMk cId="1982853332" sldId="405"/>
        </pc:sldMkLst>
      </pc:sldChg>
      <pc:sldChg chg="add del">
        <pc:chgData name="Samuel Robes Loureiro" userId="d72262b9fc01168e" providerId="LiveId" clId="{1488CA21-8035-49E9-911A-AAD637DD1B1C}" dt="2019-03-18T00:39:24.554" v="2773" actId="2696"/>
        <pc:sldMkLst>
          <pc:docMk/>
          <pc:sldMk cId="2679955969" sldId="406"/>
        </pc:sldMkLst>
      </pc:sldChg>
      <pc:sldChg chg="addSp modSp add">
        <pc:chgData name="Samuel Robes Loureiro" userId="d72262b9fc01168e" providerId="LiveId" clId="{1488CA21-8035-49E9-911A-AAD637DD1B1C}" dt="2019-03-18T00:40:20.593" v="2860" actId="6549"/>
        <pc:sldMkLst>
          <pc:docMk/>
          <pc:sldMk cId="547273861" sldId="407"/>
        </pc:sldMkLst>
        <pc:spChg chg="mod">
          <ac:chgData name="Samuel Robes Loureiro" userId="d72262b9fc01168e" providerId="LiveId" clId="{1488CA21-8035-49E9-911A-AAD637DD1B1C}" dt="2019-03-18T00:40:20.593" v="2860" actId="6549"/>
          <ac:spMkLst>
            <pc:docMk/>
            <pc:sldMk cId="547273861" sldId="407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39:44.362" v="2777" actId="1076"/>
          <ac:picMkLst>
            <pc:docMk/>
            <pc:sldMk cId="547273861" sldId="407"/>
            <ac:picMk id="2" creationId="{39356856-5903-4E79-8890-3E5C74809D57}"/>
          </ac:picMkLst>
        </pc:picChg>
      </pc:sldChg>
      <pc:sldChg chg="addSp modSp add">
        <pc:chgData name="Samuel Robes Loureiro" userId="d72262b9fc01168e" providerId="LiveId" clId="{1488CA21-8035-49E9-911A-AAD637DD1B1C}" dt="2019-03-18T00:41:52.021" v="2915" actId="20577"/>
        <pc:sldMkLst>
          <pc:docMk/>
          <pc:sldMk cId="2495524374" sldId="408"/>
        </pc:sldMkLst>
        <pc:spChg chg="mod">
          <ac:chgData name="Samuel Robes Loureiro" userId="d72262b9fc01168e" providerId="LiveId" clId="{1488CA21-8035-49E9-911A-AAD637DD1B1C}" dt="2019-03-18T00:41:52.021" v="2915" actId="20577"/>
          <ac:spMkLst>
            <pc:docMk/>
            <pc:sldMk cId="2495524374" sldId="408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41:27.790" v="2870" actId="1076"/>
          <ac:picMkLst>
            <pc:docMk/>
            <pc:sldMk cId="2495524374" sldId="408"/>
            <ac:picMk id="2" creationId="{6909CE06-B3B3-454C-8535-BB0E6127FE9D}"/>
          </ac:picMkLst>
        </pc:picChg>
      </pc:sldChg>
      <pc:sldChg chg="add del">
        <pc:chgData name="Samuel Robes Loureiro" userId="d72262b9fc01168e" providerId="LiveId" clId="{1488CA21-8035-49E9-911A-AAD637DD1B1C}" dt="2019-03-18T00:41:57.582" v="2916" actId="2696"/>
        <pc:sldMkLst>
          <pc:docMk/>
          <pc:sldMk cId="3021143404" sldId="409"/>
        </pc:sldMkLst>
      </pc:sldChg>
      <pc:sldChg chg="add del">
        <pc:chgData name="Samuel Robes Loureiro" userId="d72262b9fc01168e" providerId="LiveId" clId="{1488CA21-8035-49E9-911A-AAD637DD1B1C}" dt="2019-03-18T00:41:57.988" v="2917" actId="2696"/>
        <pc:sldMkLst>
          <pc:docMk/>
          <pc:sldMk cId="2703398291" sldId="410"/>
        </pc:sldMkLst>
      </pc:sldChg>
      <pc:sldChg chg="add del">
        <pc:chgData name="Samuel Robes Loureiro" userId="d72262b9fc01168e" providerId="LiveId" clId="{1488CA21-8035-49E9-911A-AAD637DD1B1C}" dt="2019-03-18T00:41:58.457" v="2918" actId="2696"/>
        <pc:sldMkLst>
          <pc:docMk/>
          <pc:sldMk cId="3840847386" sldId="411"/>
        </pc:sldMkLst>
      </pc:sldChg>
      <pc:sldChg chg="add del">
        <pc:chgData name="Samuel Robes Loureiro" userId="d72262b9fc01168e" providerId="LiveId" clId="{1488CA21-8035-49E9-911A-AAD637DD1B1C}" dt="2019-03-18T00:41:58.926" v="2919" actId="2696"/>
        <pc:sldMkLst>
          <pc:docMk/>
          <pc:sldMk cId="3442981998" sldId="412"/>
        </pc:sldMkLst>
      </pc:sldChg>
      <pc:sldChg chg="add del">
        <pc:chgData name="Samuel Robes Loureiro" userId="d72262b9fc01168e" providerId="LiveId" clId="{1488CA21-8035-49E9-911A-AAD637DD1B1C}" dt="2019-03-18T00:41:59.363" v="2920" actId="2696"/>
        <pc:sldMkLst>
          <pc:docMk/>
          <pc:sldMk cId="3718323991" sldId="413"/>
        </pc:sldMkLst>
      </pc:sldChg>
      <pc:sldChg chg="add del">
        <pc:chgData name="Samuel Robes Loureiro" userId="d72262b9fc01168e" providerId="LiveId" clId="{1488CA21-8035-49E9-911A-AAD637DD1B1C}" dt="2019-03-18T00:41:59.754" v="2921" actId="2696"/>
        <pc:sldMkLst>
          <pc:docMk/>
          <pc:sldMk cId="3966231904" sldId="414"/>
        </pc:sldMkLst>
      </pc:sldChg>
      <pc:sldChg chg="add del">
        <pc:chgData name="Samuel Robes Loureiro" userId="d72262b9fc01168e" providerId="LiveId" clId="{1488CA21-8035-49E9-911A-AAD637DD1B1C}" dt="2019-03-18T00:42:00.129" v="2922" actId="2696"/>
        <pc:sldMkLst>
          <pc:docMk/>
          <pc:sldMk cId="995170731" sldId="415"/>
        </pc:sldMkLst>
      </pc:sldChg>
      <pc:sldChg chg="add del">
        <pc:chgData name="Samuel Robes Loureiro" userId="d72262b9fc01168e" providerId="LiveId" clId="{1488CA21-8035-49E9-911A-AAD637DD1B1C}" dt="2019-03-18T00:42:00.363" v="2923" actId="2696"/>
        <pc:sldMkLst>
          <pc:docMk/>
          <pc:sldMk cId="2559024641" sldId="416"/>
        </pc:sldMkLst>
      </pc:sldChg>
      <pc:sldChg chg="add del">
        <pc:chgData name="Samuel Robes Loureiro" userId="d72262b9fc01168e" providerId="LiveId" clId="{1488CA21-8035-49E9-911A-AAD637DD1B1C}" dt="2019-03-18T00:42:00.972" v="2924" actId="2696"/>
        <pc:sldMkLst>
          <pc:docMk/>
          <pc:sldMk cId="3727654813" sldId="417"/>
        </pc:sldMkLst>
      </pc:sldChg>
      <pc:sldChg chg="addSp delSp add del">
        <pc:chgData name="Samuel Robes Loureiro" userId="d72262b9fc01168e" providerId="LiveId" clId="{1488CA21-8035-49E9-911A-AAD637DD1B1C}" dt="2019-03-17T23:20:44.631" v="1035"/>
        <pc:sldMkLst>
          <pc:docMk/>
          <pc:sldMk cId="600873329" sldId="418"/>
        </pc:sldMkLst>
        <pc:picChg chg="add del">
          <ac:chgData name="Samuel Robes Loureiro" userId="d72262b9fc01168e" providerId="LiveId" clId="{1488CA21-8035-49E9-911A-AAD637DD1B1C}" dt="2019-03-17T23:20:44.505" v="1034" actId="478"/>
          <ac:picMkLst>
            <pc:docMk/>
            <pc:sldMk cId="600873329" sldId="418"/>
            <ac:picMk id="5" creationId="{E530B24F-1043-4CCE-B888-E520F3674B6D}"/>
          </ac:picMkLst>
        </pc:picChg>
      </pc:sldChg>
      <pc:sldChg chg="addSp delSp modSp add">
        <pc:chgData name="Samuel Robes Loureiro" userId="d72262b9fc01168e" providerId="LiveId" clId="{1488CA21-8035-49E9-911A-AAD637DD1B1C}" dt="2019-03-17T23:39:22.291" v="1369" actId="1076"/>
        <pc:sldMkLst>
          <pc:docMk/>
          <pc:sldMk cId="3527971823" sldId="418"/>
        </pc:sldMkLst>
        <pc:spChg chg="mod">
          <ac:chgData name="Samuel Robes Loureiro" userId="d72262b9fc01168e" providerId="LiveId" clId="{1488CA21-8035-49E9-911A-AAD637DD1B1C}" dt="2019-03-17T23:38:01.029" v="1359" actId="20577"/>
          <ac:spMkLst>
            <pc:docMk/>
            <pc:sldMk cId="3527971823" sldId="418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7T23:39:11.745" v="1368" actId="1076"/>
          <ac:picMkLst>
            <pc:docMk/>
            <pc:sldMk cId="3527971823" sldId="418"/>
            <ac:picMk id="2" creationId="{327D13AE-FFDF-4777-A827-CDA049A9DDBE}"/>
          </ac:picMkLst>
        </pc:picChg>
        <pc:picChg chg="add mod">
          <ac:chgData name="Samuel Robes Loureiro" userId="d72262b9fc01168e" providerId="LiveId" clId="{1488CA21-8035-49E9-911A-AAD637DD1B1C}" dt="2019-03-17T23:39:22.291" v="1369" actId="1076"/>
          <ac:picMkLst>
            <pc:docMk/>
            <pc:sldMk cId="3527971823" sldId="418"/>
            <ac:picMk id="3" creationId="{41346154-3617-47BD-B8C3-8653FC233151}"/>
          </ac:picMkLst>
        </pc:picChg>
        <pc:picChg chg="del">
          <ac:chgData name="Samuel Robes Loureiro" userId="d72262b9fc01168e" providerId="LiveId" clId="{1488CA21-8035-49E9-911A-AAD637DD1B1C}" dt="2019-03-17T23:37:39.737" v="1321" actId="478"/>
          <ac:picMkLst>
            <pc:docMk/>
            <pc:sldMk cId="3527971823" sldId="418"/>
            <ac:picMk id="13" creationId="{D4D0ADAC-7B95-4C9E-8EAD-F95B13B05B1C}"/>
          </ac:picMkLst>
        </pc:picChg>
      </pc:sldChg>
      <pc:sldChg chg="addSp delSp modSp add del">
        <pc:chgData name="Samuel Robes Loureiro" userId="d72262b9fc01168e" providerId="LiveId" clId="{1488CA21-8035-49E9-911A-AAD637DD1B1C}" dt="2019-03-17T23:20:43.850" v="1033"/>
        <pc:sldMkLst>
          <pc:docMk/>
          <pc:sldMk cId="545912170" sldId="419"/>
        </pc:sldMkLst>
        <pc:spChg chg="add del">
          <ac:chgData name="Samuel Robes Loureiro" userId="d72262b9fc01168e" providerId="LiveId" clId="{1488CA21-8035-49E9-911A-AAD637DD1B1C}" dt="2019-03-17T23:20:43.490" v="1032"/>
          <ac:spMkLst>
            <pc:docMk/>
            <pc:sldMk cId="545912170" sldId="419"/>
            <ac:spMk id="2" creationId="{060AD812-E92F-43FA-9043-FA348069CB74}"/>
          </ac:spMkLst>
        </pc:spChg>
        <pc:spChg chg="add del">
          <ac:chgData name="Samuel Robes Loureiro" userId="d72262b9fc01168e" providerId="LiveId" clId="{1488CA21-8035-49E9-911A-AAD637DD1B1C}" dt="2019-03-17T23:20:43.490" v="1032"/>
          <ac:spMkLst>
            <pc:docMk/>
            <pc:sldMk cId="545912170" sldId="419"/>
            <ac:spMk id="3" creationId="{15FA592F-8E7A-408D-B052-F1C01DC3C780}"/>
          </ac:spMkLst>
        </pc:spChg>
        <pc:spChg chg="add del mod">
          <ac:chgData name="Samuel Robes Loureiro" userId="d72262b9fc01168e" providerId="LiveId" clId="{1488CA21-8035-49E9-911A-AAD637DD1B1C}" dt="2019-03-17T23:20:43.490" v="1032"/>
          <ac:spMkLst>
            <pc:docMk/>
            <pc:sldMk cId="545912170" sldId="419"/>
            <ac:spMk id="4" creationId="{EE1ED78B-48C1-4350-89A8-908E632C6D4C}"/>
          </ac:spMkLst>
        </pc:spChg>
      </pc:sldChg>
      <pc:sldChg chg="delSp modSp add">
        <pc:chgData name="Samuel Robes Loureiro" userId="d72262b9fc01168e" providerId="LiveId" clId="{1488CA21-8035-49E9-911A-AAD637DD1B1C}" dt="2019-03-17T23:46:40.115" v="1570" actId="122"/>
        <pc:sldMkLst>
          <pc:docMk/>
          <pc:sldMk cId="1595161886" sldId="419"/>
        </pc:sldMkLst>
        <pc:spChg chg="mod">
          <ac:chgData name="Samuel Robes Loureiro" userId="d72262b9fc01168e" providerId="LiveId" clId="{1488CA21-8035-49E9-911A-AAD637DD1B1C}" dt="2019-03-17T23:46:40.115" v="1570" actId="122"/>
          <ac:spMkLst>
            <pc:docMk/>
            <pc:sldMk cId="1595161886" sldId="419"/>
            <ac:spMk id="2" creationId="{F5B0F87C-D6AD-4142-8FAF-3E4ADD95E8C4}"/>
          </ac:spMkLst>
        </pc:spChg>
        <pc:spChg chg="del mod">
          <ac:chgData name="Samuel Robes Loureiro" userId="d72262b9fc01168e" providerId="LiveId" clId="{1488CA21-8035-49E9-911A-AAD637DD1B1C}" dt="2019-03-17T23:42:22.406" v="1480" actId="478"/>
          <ac:spMkLst>
            <pc:docMk/>
            <pc:sldMk cId="1595161886" sldId="419"/>
            <ac:spMk id="3" creationId="{C54C1454-5F95-4156-9C38-9275C48AD2C5}"/>
          </ac:spMkLst>
        </pc:spChg>
      </pc:sldChg>
      <pc:sldChg chg="addSp delSp modSp add">
        <pc:chgData name="Samuel Robes Loureiro" userId="d72262b9fc01168e" providerId="LiveId" clId="{1488CA21-8035-49E9-911A-AAD637DD1B1C}" dt="2019-03-17T23:46:31.507" v="1569" actId="122"/>
        <pc:sldMkLst>
          <pc:docMk/>
          <pc:sldMk cId="1784302974" sldId="420"/>
        </pc:sldMkLst>
        <pc:spChg chg="mod">
          <ac:chgData name="Samuel Robes Loureiro" userId="d72262b9fc01168e" providerId="LiveId" clId="{1488CA21-8035-49E9-911A-AAD637DD1B1C}" dt="2019-03-17T23:46:31.507" v="1569" actId="122"/>
          <ac:spMkLst>
            <pc:docMk/>
            <pc:sldMk cId="1784302974" sldId="420"/>
            <ac:spMk id="2" creationId="{F5B0F87C-D6AD-4142-8FAF-3E4ADD95E8C4}"/>
          </ac:spMkLst>
        </pc:spChg>
        <pc:spChg chg="del mod">
          <ac:chgData name="Samuel Robes Loureiro" userId="d72262b9fc01168e" providerId="LiveId" clId="{1488CA21-8035-49E9-911A-AAD637DD1B1C}" dt="2019-03-17T23:44:25.182" v="1529" actId="478"/>
          <ac:spMkLst>
            <pc:docMk/>
            <pc:sldMk cId="1784302974" sldId="420"/>
            <ac:spMk id="3" creationId="{C54C1454-5F95-4156-9C38-9275C48AD2C5}"/>
          </ac:spMkLst>
        </pc:spChg>
        <pc:spChg chg="add del mod">
          <ac:chgData name="Samuel Robes Loureiro" userId="d72262b9fc01168e" providerId="LiveId" clId="{1488CA21-8035-49E9-911A-AAD637DD1B1C}" dt="2019-03-17T23:44:28.150" v="1530" actId="478"/>
          <ac:spMkLst>
            <pc:docMk/>
            <pc:sldMk cId="1784302974" sldId="420"/>
            <ac:spMk id="5" creationId="{EDE16B55-F8B7-4002-A09A-824D9B689080}"/>
          </ac:spMkLst>
        </pc:spChg>
      </pc:sldChg>
      <pc:sldChg chg="modSp add">
        <pc:chgData name="Samuel Robes Loureiro" userId="d72262b9fc01168e" providerId="LiveId" clId="{1488CA21-8035-49E9-911A-AAD637DD1B1C}" dt="2019-03-17T23:46:18.479" v="1568" actId="122"/>
        <pc:sldMkLst>
          <pc:docMk/>
          <pc:sldMk cId="353498457" sldId="421"/>
        </pc:sldMkLst>
        <pc:spChg chg="mod">
          <ac:chgData name="Samuel Robes Loureiro" userId="d72262b9fc01168e" providerId="LiveId" clId="{1488CA21-8035-49E9-911A-AAD637DD1B1C}" dt="2019-03-17T23:46:18.479" v="1568" actId="122"/>
          <ac:spMkLst>
            <pc:docMk/>
            <pc:sldMk cId="353498457" sldId="421"/>
            <ac:spMk id="2" creationId="{F5B0F87C-D6AD-4142-8FAF-3E4ADD95E8C4}"/>
          </ac:spMkLst>
        </pc:spChg>
      </pc:sldChg>
      <pc:sldChg chg="addSp delSp modSp add">
        <pc:chgData name="Samuel Robes Loureiro" userId="d72262b9fc01168e" providerId="LiveId" clId="{1488CA21-8035-49E9-911A-AAD637DD1B1C}" dt="2019-03-18T00:16:33.014" v="2336" actId="1076"/>
        <pc:sldMkLst>
          <pc:docMk/>
          <pc:sldMk cId="3331874254" sldId="422"/>
        </pc:sldMkLst>
        <pc:spChg chg="mod">
          <ac:chgData name="Samuel Robes Loureiro" userId="d72262b9fc01168e" providerId="LiveId" clId="{1488CA21-8035-49E9-911A-AAD637DD1B1C}" dt="2019-03-18T00:16:15.061" v="2331" actId="20577"/>
          <ac:spMkLst>
            <pc:docMk/>
            <pc:sldMk cId="3331874254" sldId="422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8T00:16:16.858" v="2332" actId="478"/>
          <ac:picMkLst>
            <pc:docMk/>
            <pc:sldMk cId="3331874254" sldId="422"/>
            <ac:picMk id="2" creationId="{1F0585E8-281B-434F-A231-E72D89172252}"/>
          </ac:picMkLst>
        </pc:picChg>
        <pc:picChg chg="add mod">
          <ac:chgData name="Samuel Robes Loureiro" userId="d72262b9fc01168e" providerId="LiveId" clId="{1488CA21-8035-49E9-911A-AAD637DD1B1C}" dt="2019-03-18T00:16:33.014" v="2336" actId="1076"/>
          <ac:picMkLst>
            <pc:docMk/>
            <pc:sldMk cId="3331874254" sldId="422"/>
            <ac:picMk id="3" creationId="{A54FB4DD-8E30-4092-8512-470ED0CB3F54}"/>
          </ac:picMkLst>
        </pc:picChg>
      </pc:sldChg>
      <pc:sldChg chg="addSp delSp modSp add">
        <pc:chgData name="Samuel Robes Loureiro" userId="d72262b9fc01168e" providerId="LiveId" clId="{1488CA21-8035-49E9-911A-AAD637DD1B1C}" dt="2019-03-18T00:18:19.876" v="2356" actId="1076"/>
        <pc:sldMkLst>
          <pc:docMk/>
          <pc:sldMk cId="1683246136" sldId="423"/>
        </pc:sldMkLst>
        <pc:spChg chg="mod">
          <ac:chgData name="Samuel Robes Loureiro" userId="d72262b9fc01168e" providerId="LiveId" clId="{1488CA21-8035-49E9-911A-AAD637DD1B1C}" dt="2019-03-18T00:18:02.676" v="2350" actId="20577"/>
          <ac:spMkLst>
            <pc:docMk/>
            <pc:sldMk cId="1683246136" sldId="423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18:19.876" v="2356" actId="1076"/>
          <ac:picMkLst>
            <pc:docMk/>
            <pc:sldMk cId="1683246136" sldId="423"/>
            <ac:picMk id="2" creationId="{1295C19F-EA90-4F50-9FB5-B853B8D3CFB1}"/>
          </ac:picMkLst>
        </pc:picChg>
        <pc:picChg chg="del">
          <ac:chgData name="Samuel Robes Loureiro" userId="d72262b9fc01168e" providerId="LiveId" clId="{1488CA21-8035-49E9-911A-AAD637DD1B1C}" dt="2019-03-18T00:18:04.738" v="2351" actId="478"/>
          <ac:picMkLst>
            <pc:docMk/>
            <pc:sldMk cId="1683246136" sldId="423"/>
            <ac:picMk id="3" creationId="{A54FB4DD-8E30-4092-8512-470ED0CB3F54}"/>
          </ac:picMkLst>
        </pc:picChg>
      </pc:sldChg>
      <pc:sldChg chg="addSp delSp modSp add">
        <pc:chgData name="Samuel Robes Loureiro" userId="d72262b9fc01168e" providerId="LiveId" clId="{1488CA21-8035-49E9-911A-AAD637DD1B1C}" dt="2019-03-18T00:24:42.983" v="2390" actId="1076"/>
        <pc:sldMkLst>
          <pc:docMk/>
          <pc:sldMk cId="4022720185" sldId="424"/>
        </pc:sldMkLst>
        <pc:spChg chg="mod">
          <ac:chgData name="Samuel Robes Loureiro" userId="d72262b9fc01168e" providerId="LiveId" clId="{1488CA21-8035-49E9-911A-AAD637DD1B1C}" dt="2019-03-18T00:23:26.248" v="2380" actId="20577"/>
          <ac:spMkLst>
            <pc:docMk/>
            <pc:sldMk cId="4022720185" sldId="424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8T00:23:32.184" v="2381" actId="478"/>
          <ac:picMkLst>
            <pc:docMk/>
            <pc:sldMk cId="4022720185" sldId="424"/>
            <ac:picMk id="2" creationId="{1295C19F-EA90-4F50-9FB5-B853B8D3CFB1}"/>
          </ac:picMkLst>
        </pc:picChg>
        <pc:picChg chg="add mod">
          <ac:chgData name="Samuel Robes Loureiro" userId="d72262b9fc01168e" providerId="LiveId" clId="{1488CA21-8035-49E9-911A-AAD637DD1B1C}" dt="2019-03-18T00:24:02.939" v="2385" actId="1076"/>
          <ac:picMkLst>
            <pc:docMk/>
            <pc:sldMk cId="4022720185" sldId="424"/>
            <ac:picMk id="3" creationId="{7FFDBF52-F7FE-4A70-85BE-B47B1B8188A1}"/>
          </ac:picMkLst>
        </pc:picChg>
        <pc:picChg chg="add mod">
          <ac:chgData name="Samuel Robes Loureiro" userId="d72262b9fc01168e" providerId="LiveId" clId="{1488CA21-8035-49E9-911A-AAD637DD1B1C}" dt="2019-03-18T00:24:42.983" v="2390" actId="1076"/>
          <ac:picMkLst>
            <pc:docMk/>
            <pc:sldMk cId="4022720185" sldId="424"/>
            <ac:picMk id="5" creationId="{6173ED25-F497-4B39-978E-4CADB2EE96A8}"/>
          </ac:picMkLst>
        </pc:picChg>
      </pc:sldChg>
      <pc:sldChg chg="addSp delSp modSp add">
        <pc:chgData name="Samuel Robes Loureiro" userId="d72262b9fc01168e" providerId="LiveId" clId="{1488CA21-8035-49E9-911A-AAD637DD1B1C}" dt="2019-03-18T00:27:11.532" v="2447" actId="20577"/>
        <pc:sldMkLst>
          <pc:docMk/>
          <pc:sldMk cId="1666119218" sldId="425"/>
        </pc:sldMkLst>
        <pc:spChg chg="mod">
          <ac:chgData name="Samuel Robes Loureiro" userId="d72262b9fc01168e" providerId="LiveId" clId="{1488CA21-8035-49E9-911A-AAD637DD1B1C}" dt="2019-03-18T00:27:11.532" v="2447" actId="20577"/>
          <ac:spMkLst>
            <pc:docMk/>
            <pc:sldMk cId="1666119218" sldId="425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26:43.121" v="2399" actId="1076"/>
          <ac:picMkLst>
            <pc:docMk/>
            <pc:sldMk cId="1666119218" sldId="425"/>
            <ac:picMk id="2" creationId="{20074B81-5425-45C9-82CB-89C1A7D5E054}"/>
          </ac:picMkLst>
        </pc:picChg>
        <pc:picChg chg="del">
          <ac:chgData name="Samuel Robes Loureiro" userId="d72262b9fc01168e" providerId="LiveId" clId="{1488CA21-8035-49E9-911A-AAD637DD1B1C}" dt="2019-03-18T00:26:18.908" v="2395" actId="478"/>
          <ac:picMkLst>
            <pc:docMk/>
            <pc:sldMk cId="1666119218" sldId="425"/>
            <ac:picMk id="3" creationId="{7FFDBF52-F7FE-4A70-85BE-B47B1B8188A1}"/>
          </ac:picMkLst>
        </pc:picChg>
        <pc:picChg chg="del">
          <ac:chgData name="Samuel Robes Loureiro" userId="d72262b9fc01168e" providerId="LiveId" clId="{1488CA21-8035-49E9-911A-AAD637DD1B1C}" dt="2019-03-18T00:26:18.299" v="2394" actId="478"/>
          <ac:picMkLst>
            <pc:docMk/>
            <pc:sldMk cId="1666119218" sldId="425"/>
            <ac:picMk id="5" creationId="{6173ED25-F497-4B39-978E-4CADB2EE96A8}"/>
          </ac:picMkLst>
        </pc:picChg>
      </pc:sldChg>
      <pc:sldChg chg="modSp add">
        <pc:chgData name="Samuel Robes Loureiro" userId="d72262b9fc01168e" providerId="LiveId" clId="{1488CA21-8035-49E9-911A-AAD637DD1B1C}" dt="2019-03-18T00:32:02.819" v="2525" actId="20577"/>
        <pc:sldMkLst>
          <pc:docMk/>
          <pc:sldMk cId="2655707530" sldId="426"/>
        </pc:sldMkLst>
        <pc:spChg chg="mod">
          <ac:chgData name="Samuel Robes Loureiro" userId="d72262b9fc01168e" providerId="LiveId" clId="{1488CA21-8035-49E9-911A-AAD637DD1B1C}" dt="2019-03-18T00:32:02.819" v="2525" actId="20577"/>
          <ac:spMkLst>
            <pc:docMk/>
            <pc:sldMk cId="2655707530" sldId="426"/>
            <ac:spMk id="4" creationId="{F2E4F634-71E5-4E8C-B7C7-4EC4CA9C70BF}"/>
          </ac:spMkLst>
        </pc:spChg>
      </pc:sldChg>
      <pc:sldChg chg="addSp delSp modSp add del">
        <pc:chgData name="Samuel Robes Loureiro" userId="d72262b9fc01168e" providerId="LiveId" clId="{1488CA21-8035-49E9-911A-AAD637DD1B1C}" dt="2019-03-18T00:31:18.133" v="2487" actId="2696"/>
        <pc:sldMkLst>
          <pc:docMk/>
          <pc:sldMk cId="4217796746" sldId="427"/>
        </pc:sldMkLst>
        <pc:spChg chg="mod">
          <ac:chgData name="Samuel Robes Loureiro" userId="d72262b9fc01168e" providerId="LiveId" clId="{1488CA21-8035-49E9-911A-AAD637DD1B1C}" dt="2019-03-18T00:29:20.313" v="2483" actId="20577"/>
          <ac:spMkLst>
            <pc:docMk/>
            <pc:sldMk cId="4217796746" sldId="427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8T00:28:55.428" v="2469" actId="478"/>
          <ac:picMkLst>
            <pc:docMk/>
            <pc:sldMk cId="4217796746" sldId="427"/>
            <ac:picMk id="2" creationId="{20074B81-5425-45C9-82CB-89C1A7D5E054}"/>
          </ac:picMkLst>
        </pc:picChg>
        <pc:picChg chg="add mod">
          <ac:chgData name="Samuel Robes Loureiro" userId="d72262b9fc01168e" providerId="LiveId" clId="{1488CA21-8035-49E9-911A-AAD637DD1B1C}" dt="2019-03-18T00:29:33.500" v="2485" actId="14100"/>
          <ac:picMkLst>
            <pc:docMk/>
            <pc:sldMk cId="4217796746" sldId="427"/>
            <ac:picMk id="3" creationId="{78876FA4-B007-49EF-8CDD-AE7E7C40BE6B}"/>
          </ac:picMkLst>
        </pc:picChg>
      </pc:sldChg>
      <pc:sldChg chg="addSp delSp modSp add">
        <pc:chgData name="Samuel Robes Loureiro" userId="d72262b9fc01168e" providerId="LiveId" clId="{1488CA21-8035-49E9-911A-AAD637DD1B1C}" dt="2019-03-18T00:34:09.638" v="2563" actId="1076"/>
        <pc:sldMkLst>
          <pc:docMk/>
          <pc:sldMk cId="2517633074" sldId="428"/>
        </pc:sldMkLst>
        <pc:spChg chg="mod">
          <ac:chgData name="Samuel Robes Loureiro" userId="d72262b9fc01168e" providerId="LiveId" clId="{1488CA21-8035-49E9-911A-AAD637DD1B1C}" dt="2019-03-18T00:33:59.578" v="2559" actId="20577"/>
          <ac:spMkLst>
            <pc:docMk/>
            <pc:sldMk cId="2517633074" sldId="428"/>
            <ac:spMk id="4" creationId="{F2E4F634-71E5-4E8C-B7C7-4EC4CA9C70BF}"/>
          </ac:spMkLst>
        </pc:spChg>
        <pc:picChg chg="del mod">
          <ac:chgData name="Samuel Robes Loureiro" userId="d72262b9fc01168e" providerId="LiveId" clId="{1488CA21-8035-49E9-911A-AAD637DD1B1C}" dt="2019-03-18T00:29:04.504" v="2472" actId="478"/>
          <ac:picMkLst>
            <pc:docMk/>
            <pc:sldMk cId="2517633074" sldId="428"/>
            <ac:picMk id="2" creationId="{20074B81-5425-45C9-82CB-89C1A7D5E054}"/>
          </ac:picMkLst>
        </pc:picChg>
        <pc:picChg chg="add mod">
          <ac:chgData name="Samuel Robes Loureiro" userId="d72262b9fc01168e" providerId="LiveId" clId="{1488CA21-8035-49E9-911A-AAD637DD1B1C}" dt="2019-03-18T00:34:09.638" v="2563" actId="1076"/>
          <ac:picMkLst>
            <pc:docMk/>
            <pc:sldMk cId="2517633074" sldId="428"/>
            <ac:picMk id="3" creationId="{E9BB1718-EF3C-4D79-B3E3-17C097559E81}"/>
          </ac:picMkLst>
        </pc:picChg>
      </pc:sldChg>
      <pc:sldChg chg="add del">
        <pc:chgData name="Samuel Robes Loureiro" userId="d72262b9fc01168e" providerId="LiveId" clId="{1488CA21-8035-49E9-911A-AAD637DD1B1C}" dt="2019-03-18T00:31:18.976" v="2488" actId="2696"/>
        <pc:sldMkLst>
          <pc:docMk/>
          <pc:sldMk cId="326560249" sldId="429"/>
        </pc:sldMkLst>
      </pc:sldChg>
      <pc:sldChg chg="addSp delSp modSp add">
        <pc:chgData name="Samuel Robes Loureiro" userId="d72262b9fc01168e" providerId="LiveId" clId="{1488CA21-8035-49E9-911A-AAD637DD1B1C}" dt="2019-03-18T00:35:20.177" v="2614" actId="1076"/>
        <pc:sldMkLst>
          <pc:docMk/>
          <pc:sldMk cId="583542162" sldId="429"/>
        </pc:sldMkLst>
        <pc:spChg chg="mod">
          <ac:chgData name="Samuel Robes Loureiro" userId="d72262b9fc01168e" providerId="LiveId" clId="{1488CA21-8035-49E9-911A-AAD637DD1B1C}" dt="2019-03-18T00:34:47.176" v="2609" actId="20577"/>
          <ac:spMkLst>
            <pc:docMk/>
            <pc:sldMk cId="583542162" sldId="429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35:20.177" v="2614" actId="1076"/>
          <ac:picMkLst>
            <pc:docMk/>
            <pc:sldMk cId="583542162" sldId="429"/>
            <ac:picMk id="2" creationId="{1920595A-10A9-4738-8AA6-B837A373C8D1}"/>
          </ac:picMkLst>
        </pc:picChg>
        <pc:picChg chg="del">
          <ac:chgData name="Samuel Robes Loureiro" userId="d72262b9fc01168e" providerId="LiveId" clId="{1488CA21-8035-49E9-911A-AAD637DD1B1C}" dt="2019-03-18T00:35:09.196" v="2610" actId="478"/>
          <ac:picMkLst>
            <pc:docMk/>
            <pc:sldMk cId="583542162" sldId="429"/>
            <ac:picMk id="3" creationId="{E9BB1718-EF3C-4D79-B3E3-17C097559E81}"/>
          </ac:picMkLst>
        </pc:picChg>
      </pc:sldChg>
      <pc:sldChg chg="addSp delSp modSp add">
        <pc:chgData name="Samuel Robes Loureiro" userId="d72262b9fc01168e" providerId="LiveId" clId="{1488CA21-8035-49E9-911A-AAD637DD1B1C}" dt="2019-03-18T00:36:35.799" v="2663" actId="1076"/>
        <pc:sldMkLst>
          <pc:docMk/>
          <pc:sldMk cId="1535841883" sldId="430"/>
        </pc:sldMkLst>
        <pc:spChg chg="mod">
          <ac:chgData name="Samuel Robes Loureiro" userId="d72262b9fc01168e" providerId="LiveId" clId="{1488CA21-8035-49E9-911A-AAD637DD1B1C}" dt="2019-03-18T00:36:18.022" v="2658" actId="27636"/>
          <ac:spMkLst>
            <pc:docMk/>
            <pc:sldMk cId="1535841883" sldId="430"/>
            <ac:spMk id="4" creationId="{F2E4F634-71E5-4E8C-B7C7-4EC4CA9C70BF}"/>
          </ac:spMkLst>
        </pc:spChg>
        <pc:picChg chg="del">
          <ac:chgData name="Samuel Robes Loureiro" userId="d72262b9fc01168e" providerId="LiveId" clId="{1488CA21-8035-49E9-911A-AAD637DD1B1C}" dt="2019-03-18T00:36:28.707" v="2659" actId="478"/>
          <ac:picMkLst>
            <pc:docMk/>
            <pc:sldMk cId="1535841883" sldId="430"/>
            <ac:picMk id="2" creationId="{1920595A-10A9-4738-8AA6-B837A373C8D1}"/>
          </ac:picMkLst>
        </pc:picChg>
        <pc:picChg chg="add mod">
          <ac:chgData name="Samuel Robes Loureiro" userId="d72262b9fc01168e" providerId="LiveId" clId="{1488CA21-8035-49E9-911A-AAD637DD1B1C}" dt="2019-03-18T00:36:35.799" v="2663" actId="1076"/>
          <ac:picMkLst>
            <pc:docMk/>
            <pc:sldMk cId="1535841883" sldId="430"/>
            <ac:picMk id="3" creationId="{E47AA024-4A63-40AF-9103-4305FEC72F03}"/>
          </ac:picMkLst>
        </pc:picChg>
      </pc:sldChg>
      <pc:sldChg chg="addSp delSp modSp add">
        <pc:chgData name="Samuel Robes Loureiro" userId="d72262b9fc01168e" providerId="LiveId" clId="{1488CA21-8035-49E9-911A-AAD637DD1B1C}" dt="2019-03-18T00:37:54.629" v="2698" actId="14100"/>
        <pc:sldMkLst>
          <pc:docMk/>
          <pc:sldMk cId="3843523099" sldId="431"/>
        </pc:sldMkLst>
        <pc:spChg chg="mod">
          <ac:chgData name="Samuel Robes Loureiro" userId="d72262b9fc01168e" providerId="LiveId" clId="{1488CA21-8035-49E9-911A-AAD637DD1B1C}" dt="2019-03-18T00:37:30.275" v="2693" actId="20577"/>
          <ac:spMkLst>
            <pc:docMk/>
            <pc:sldMk cId="3843523099" sldId="431"/>
            <ac:spMk id="4" creationId="{F2E4F634-71E5-4E8C-B7C7-4EC4CA9C70BF}"/>
          </ac:spMkLst>
        </pc:spChg>
        <pc:picChg chg="del mod">
          <ac:chgData name="Samuel Robes Loureiro" userId="d72262b9fc01168e" providerId="LiveId" clId="{1488CA21-8035-49E9-911A-AAD637DD1B1C}" dt="2019-03-18T00:37:47.178" v="2695" actId="478"/>
          <ac:picMkLst>
            <pc:docMk/>
            <pc:sldMk cId="3843523099" sldId="431"/>
            <ac:picMk id="2" creationId="{20074B81-5425-45C9-82CB-89C1A7D5E054}"/>
          </ac:picMkLst>
        </pc:picChg>
        <pc:picChg chg="add mod">
          <ac:chgData name="Samuel Robes Loureiro" userId="d72262b9fc01168e" providerId="LiveId" clId="{1488CA21-8035-49E9-911A-AAD637DD1B1C}" dt="2019-03-18T00:37:54.629" v="2698" actId="14100"/>
          <ac:picMkLst>
            <pc:docMk/>
            <pc:sldMk cId="3843523099" sldId="431"/>
            <ac:picMk id="3" creationId="{E7735C7C-1587-4932-B2F2-FD60D1A6E1EA}"/>
          </ac:picMkLst>
        </pc:picChg>
      </pc:sldChg>
      <pc:sldChg chg="addSp delSp modSp add">
        <pc:chgData name="Samuel Robes Loureiro" userId="d72262b9fc01168e" providerId="LiveId" clId="{1488CA21-8035-49E9-911A-AAD637DD1B1C}" dt="2019-03-18T00:38:38.991" v="2757" actId="14100"/>
        <pc:sldMkLst>
          <pc:docMk/>
          <pc:sldMk cId="3644346716" sldId="432"/>
        </pc:sldMkLst>
        <pc:spChg chg="mod">
          <ac:chgData name="Samuel Robes Loureiro" userId="d72262b9fc01168e" providerId="LiveId" clId="{1488CA21-8035-49E9-911A-AAD637DD1B1C}" dt="2019-03-18T00:38:33.036" v="2755" actId="6549"/>
          <ac:spMkLst>
            <pc:docMk/>
            <pc:sldMk cId="3644346716" sldId="432"/>
            <ac:spMk id="4" creationId="{F2E4F634-71E5-4E8C-B7C7-4EC4CA9C70BF}"/>
          </ac:spMkLst>
        </pc:spChg>
        <pc:picChg chg="add mod">
          <ac:chgData name="Samuel Robes Loureiro" userId="d72262b9fc01168e" providerId="LiveId" clId="{1488CA21-8035-49E9-911A-AAD637DD1B1C}" dt="2019-03-18T00:38:38.991" v="2757" actId="14100"/>
          <ac:picMkLst>
            <pc:docMk/>
            <pc:sldMk cId="3644346716" sldId="432"/>
            <ac:picMk id="2" creationId="{AA7D4803-BBFC-434A-8B7B-6BEA63B053C4}"/>
          </ac:picMkLst>
        </pc:picChg>
        <pc:picChg chg="del">
          <ac:chgData name="Samuel Robes Loureiro" userId="d72262b9fc01168e" providerId="LiveId" clId="{1488CA21-8035-49E9-911A-AAD637DD1B1C}" dt="2019-03-18T00:38:20.445" v="2711" actId="478"/>
          <ac:picMkLst>
            <pc:docMk/>
            <pc:sldMk cId="3644346716" sldId="432"/>
            <ac:picMk id="3" creationId="{E7735C7C-1587-4932-B2F2-FD60D1A6E1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8EC62-0ECA-4048-A05B-31F1B36697BA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6915-3294-4BE7-A0BA-B4FCFFC41A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7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D1B3-42C9-42F6-9A1C-13C2A0130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6EB512-7A3C-40C9-A2AA-40B9BF235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F49F88-661C-4E14-B49B-37E97408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52E1E-1CDD-4658-93AD-61D4956A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C67B5E-C201-4657-A222-1F5FE214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2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21C03-2850-49BF-9542-4D3E694F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4880EF-CEAB-49FA-8F03-AC797C6C2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CA6144-AE35-4815-9A5A-10DD45FF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B8484-529F-44A9-A16B-111AA7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011B-FEE9-4742-8DD0-DC427FE1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49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594AA5-4728-4CC1-9AA4-3B214B00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62232D-10C8-4922-BEB5-DFE67B671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9DC89-7EA9-49E8-A512-B6C2F160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CC6AE1-F030-4D44-81A6-FF3C50A9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C96E4-359B-4FEF-AA47-970D7D30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CBA75-CE1A-413A-BD5E-571F2FEC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91598-9069-4045-8950-4922908F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1C37EB-8A18-49F6-8EF2-0A45507A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0C23CE-4E9A-4500-B7B0-8691C612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A3F50-2507-4323-86B0-63AC36CA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76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37118-BB87-46E6-811B-77E9BF70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B8AEB-8BF6-4F85-A40F-5134D3107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8B6187-8211-473B-B481-68C34711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21DFB7-72F0-451B-AF29-1A00A2E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9AB5A6-7529-47D1-830F-85AB6EC0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0F90D-5812-4EAC-8AAD-0DB37677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22367-46D8-43CE-B0D8-901A38B1C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D1BD45-F866-4EEA-BD96-7D2FBD3E8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E7E7A5-E7A7-4809-BA96-6728C90C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ABFDC9-1322-4979-B76B-A86EC0B8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DBB41B-6231-493F-BB58-79221707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3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AFB61-4659-4FCC-B2D0-39FED83D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C43427-728C-45A6-A05B-BFD747EF1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F1D255-D5A7-4FAB-8C0D-CD102E1C3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264B6D-375C-46A6-9C27-F12CB31C2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D43F28-C172-4BF8-86AF-FA55A924D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56DB5B-C0FD-43B5-8569-C1289161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778499-650F-4784-B56F-F38F8685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57BC87-F930-44DE-BB54-A103AB8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1C054-47A1-43CD-962F-F664704C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A5A852-4997-4C1F-AB1D-31134E1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7E5BA2-F068-43B0-91C3-C077D37E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09216D-60B5-4FE7-9E50-A957093A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2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AC2DFB-4318-426F-901E-2EA53883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2452E2-5837-4415-B4F6-EBA834A3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20F478-927D-449F-912D-D828400D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60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993D-D8BC-46DE-BAD7-6BFFEB9C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594BEF-2546-4612-977B-4CB19A01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5245F3-4DDC-4C63-9497-1AD793D95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2D2EC3-FA0A-4792-884F-2F201D61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7B5E6-F73F-4307-9E26-D9B8F11E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D468B4-DCF0-48D7-977C-C81E63E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33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36AF3-41C2-4B69-90E3-C24B15F3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50D53C-C022-4812-B738-778EB35D7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DB4207-21CE-481C-9608-2E9F61FA3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C5F16A-8568-4135-A445-FBF1AECC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0FC802-591D-40CD-8EFF-59A16051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1C2A3B-3E1D-41CB-88B8-E0BA8433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04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3E0CC6-189C-40D7-A0CF-5DFC0494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FB87F1-011E-408E-8F19-51FF01EB2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D413C-6DED-462E-A064-C662685A9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CE37-3D4F-416A-82EA-78421BE7A98D}" type="datetimeFigureOut">
              <a:rPr lang="pt-BR" smtClean="0"/>
              <a:t>17/03/2019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D8BDA7-F246-4014-939D-6B0A513C7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7BB3F-0875-41ED-A354-1963CF93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CDC9-146F-443E-8C50-EE7098FE7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8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8CEC0-64F0-4BA5-9615-AB681D3CD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34" y="815927"/>
            <a:ext cx="11408898" cy="3684822"/>
          </a:xfrm>
        </p:spPr>
        <p:txBody>
          <a:bodyPr>
            <a:normAutofit/>
          </a:bodyPr>
          <a:lstStyle/>
          <a:p>
            <a:pPr algn="just"/>
            <a:br>
              <a:rPr lang="pt-BR" sz="4000" b="1" dirty="0"/>
            </a:br>
            <a:r>
              <a:rPr lang="pt-BR" sz="4000" b="1" dirty="0"/>
              <a:t>TEMA: Organização e Legislação da educação básica no Brasil: aspectos históricos, políticos e sociais.	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TEXTO: MURANAKA, M. A. S.; MINTO, C. A.. Organização da Educação Escolar.</a:t>
            </a:r>
          </a:p>
        </p:txBody>
      </p:sp>
    </p:spTree>
    <p:extLst>
      <p:ext uri="{BB962C8B-B14F-4D97-AF65-F5344CB8AC3E}">
        <p14:creationId xmlns:p14="http://schemas.microsoft.com/office/powerpoint/2010/main" val="169260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SISTEMAS  (p. 45)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95FBF2-836C-40C3-9E31-09082134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870857"/>
            <a:ext cx="11779125" cy="57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SISTEMA DE ENSINO  (p. 45)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85E3B6-3DCF-4950-8150-EA78E2F3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3" y="972458"/>
            <a:ext cx="11742054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FUNÇÕES REDISTRIBUTIVA E SUPLETIVA  (p. 45-46)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84385F-81E7-46EA-89CA-49EEC5EB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4" y="1240971"/>
            <a:ext cx="11663271" cy="16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8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FUNÇÕES REDISTRIBUTIVA E SUPLETIVA  (p. 46)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EABCD5-685B-4357-8B5A-8C405271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4" y="1235444"/>
            <a:ext cx="11663271" cy="25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POSSIBILIDADE DE REGIME JURÍDICO PRÓPRIOS PARA AS UNIDADES DO SISTEMA FEDERAL  (p. 47)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147CEB-89BF-4489-9D4B-62EC19B5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17" y="1100363"/>
            <a:ext cx="11658966" cy="36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GESTÃO DEMOCRÁTICA  (p. 47)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5898B9-886A-40AA-984B-A2D89CC4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03" y="1141241"/>
            <a:ext cx="11670706" cy="17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9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PREVISÃO CONSTITUCIONAL DA LDB  E DO PLANO NACIONAL DA EDUCAÇÃO (p. 47)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C0B11A-A3F0-4F27-B400-50E0CE37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0" y="1268673"/>
            <a:ext cx="11617599" cy="8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4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PLANO NACIONAL DA EDUCAÇÃO  (p. 47 - 48)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676BA60-E892-4D8D-AF5D-62530F5E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8" y="3075642"/>
            <a:ext cx="11341604" cy="32550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4889B7-2D40-4A2C-984A-987DEDA3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4634"/>
            <a:ext cx="10515600" cy="19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A “ORGANIZAÇÃO DA EDUCAÇÃO NACIONAL” NA LDB </a:t>
            </a:r>
            <a:br>
              <a:rPr lang="pt-BR" sz="3200" b="1" dirty="0"/>
            </a:br>
            <a:r>
              <a:rPr lang="pt-BR" sz="3200" b="1" dirty="0"/>
              <a:t>								(p. 49-61)</a:t>
            </a:r>
          </a:p>
        </p:txBody>
      </p:sp>
    </p:spTree>
    <p:extLst>
      <p:ext uri="{BB962C8B-B14F-4D97-AF65-F5344CB8AC3E}">
        <p14:creationId xmlns:p14="http://schemas.microsoft.com/office/powerpoint/2010/main" val="178430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r"/>
            <a:r>
              <a:rPr lang="pt-BR" sz="2600" b="1" dirty="0"/>
              <a:t>A ORGANIZAÇÃO DA EDUCAÇÃO NACIONAL NA LDB E O DEBATE QUE ENVOLVEU O TEMA</a:t>
            </a:r>
            <a:br>
              <a:rPr lang="pt-BR" sz="2600" b="1" dirty="0"/>
            </a:br>
            <a:r>
              <a:rPr lang="pt-BR" sz="2600" b="1" dirty="0"/>
              <a:t> (p. 49)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3E342C-CB5A-402F-B00B-0EF9975F9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7" y="972458"/>
            <a:ext cx="11246646" cy="51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E528A-E435-42ED-A304-2D9CDF6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180460"/>
            <a:ext cx="11844997" cy="62669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DADOS DOS AUTORES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CF5DF-3C25-4786-AD4C-4F0ACD22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561514"/>
            <a:ext cx="11573023" cy="1702191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 fontAlgn="base"/>
            <a:endParaRPr lang="pt-BR" dirty="0"/>
          </a:p>
          <a:p>
            <a:pPr fontAlgn="base"/>
            <a:endParaRPr lang="pt-BR" dirty="0"/>
          </a:p>
          <a:p>
            <a:pPr lvl="1" fontAlgn="base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B98F6A-9D90-473E-B02E-DDC4E40A5D63}"/>
              </a:ext>
            </a:extLst>
          </p:cNvPr>
          <p:cNvSpPr/>
          <p:nvPr/>
        </p:nvSpPr>
        <p:spPr>
          <a:xfrm>
            <a:off x="196947" y="807150"/>
            <a:ext cx="1154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</a:t>
            </a:r>
            <a:r>
              <a:rPr lang="pt-BR" dirty="0"/>
              <a:t> OLIVEIRA, R. P.; ADRIÃO, T. (Org.). Gestão, Financiamento e Direito à Educação: análise da LDB e da Constituição Federal. 2a.ed. São Paulo: Xamã, 2002, p. 43-62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AA5F19-6D34-466E-8556-C657C9BB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52" y="3538025"/>
            <a:ext cx="11487517" cy="2129593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97C268E-B241-4BC1-8E0B-3FD05FAF5D38}"/>
              </a:ext>
            </a:extLst>
          </p:cNvPr>
          <p:cNvSpPr txBox="1">
            <a:spLocks/>
          </p:cNvSpPr>
          <p:nvPr/>
        </p:nvSpPr>
        <p:spPr>
          <a:xfrm>
            <a:off x="196948" y="3538025"/>
            <a:ext cx="11573022" cy="230710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/>
            <a:endParaRPr lang="pt-BR"/>
          </a:p>
          <a:p>
            <a:pPr fontAlgn="base"/>
            <a:endParaRPr lang="pt-BR"/>
          </a:p>
          <a:p>
            <a:pPr lvl="1" fontAlgn="base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4C2699-920E-4FAA-BE8A-78F39EB1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" y="1727801"/>
            <a:ext cx="11266612" cy="14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8º  (p. 49-50)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F53835-AAC8-43AD-80F9-6F8E7127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7" y="972458"/>
            <a:ext cx="11399786" cy="17285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1C503A-EEA7-42ED-BA37-D70ADA91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8" y="2602523"/>
            <a:ext cx="10671608" cy="19000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BCABA2-142C-4F5D-BE3A-50A7830F0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07" y="4571092"/>
            <a:ext cx="11252399" cy="19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9º (p. 50)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CADFF0-A936-4E75-9A90-6009C1EE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7" y="952500"/>
            <a:ext cx="11479213" cy="5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FORMAÇÃO BÁSICA COMUM (p. 52)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1648F3-454E-432C-BCA8-F51F488C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5" y="1233715"/>
            <a:ext cx="11674790" cy="4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PROCESSOS NACIONAIS DE AVALIAÇÃO DO RENDIMENTO ESCOLAR (p. 53)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C85103-2DEE-4549-8975-A4AD1C66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80" y="1166812"/>
            <a:ext cx="11616639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RESISTÊNCIAS ÀS AVALIAÇÕES DO RENSIMENTO ESCOLAR (p. 53)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410915-DA35-4681-860F-63313A01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6" y="1233715"/>
            <a:ext cx="11672208" cy="40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AVALIAÇÃO DO RENSIMENTO ESCOLAR x AVALIAÇÃO DO PROCESSO DE ENSINO  (p. 47)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CEC602-CB9E-4CB7-AEAC-5D4659C68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" y="1218746"/>
            <a:ext cx="11677931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10 LDB – INCUMBÊNCIAS DOS ESTADOS (p. 54)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1B0A76-1A34-4F52-8F88-1B1CFA56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8" y="972458"/>
            <a:ext cx="11423878" cy="54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RELAÇÕES DO ART. 10 COM O ART 17, INCISO II E VI DA LDB (p. 55)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8964B6-5EE1-41DA-AE15-E198E0C2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302507"/>
            <a:ext cx="11382101" cy="16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11 LDB – INCUMBÊNCIAS DOS MUNICÍPIOS (p. 55)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0585E8-281B-434F-A231-E72D8917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7" y="972458"/>
            <a:ext cx="11372906" cy="52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6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RESPONSABILIDADES DOS MUNICÍPIOS COM RELAÇÃO AO ENSINO FUNDAMENTAL E A EDUCAÇÃO INFANTIL PARTICULAR  (p. 55)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DE42BE1-2235-4894-A3FD-A07F1592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8" y="1113135"/>
            <a:ext cx="11612944" cy="28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9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B45DE-5E15-42E7-8024-2F4154C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238165"/>
            <a:ext cx="10947400" cy="62184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DADOS DO 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CAFED-D40E-46CB-8BA3-4AC8D459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6" y="928915"/>
            <a:ext cx="11444514" cy="2616144"/>
          </a:xfrm>
          <a:ln w="50800">
            <a:solidFill>
              <a:schemeClr val="tx1"/>
            </a:solidFill>
          </a:ln>
        </p:spPr>
        <p:txBody>
          <a:bodyPr/>
          <a:lstStyle/>
          <a:p>
            <a:r>
              <a:rPr lang="pt-BR" b="1" dirty="0"/>
              <a:t>Capítulo da coletânea OLIVEIRA, R. P.; ADRIÃO, T. (Org.). Gestão, Financiamento e Direito à Educação: análise da LDB e da Constituição Federal. 2a.ed. São Paulo: Xamã, 2002</a:t>
            </a:r>
          </a:p>
          <a:p>
            <a:r>
              <a:rPr lang="pt-BR" b="1" dirty="0"/>
              <a:t>Coletânea de texto de professores do Departamento de Administração e Economia da Educação da Faculdade de Educação da Universidade de São Paulo.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2AC5DE2-047D-403B-BC66-E7C4111F11B2}"/>
              </a:ext>
            </a:extLst>
          </p:cNvPr>
          <p:cNvSpPr txBox="1">
            <a:spLocks/>
          </p:cNvSpPr>
          <p:nvPr/>
        </p:nvSpPr>
        <p:spPr>
          <a:xfrm>
            <a:off x="341086" y="3545059"/>
            <a:ext cx="11509827" cy="75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/>
              <a:t>ORGANIZAÇÃO DO CAPÍTULO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8E08411-768C-4871-90D8-0EDFAF9720C6}"/>
              </a:ext>
            </a:extLst>
          </p:cNvPr>
          <p:cNvSpPr txBox="1">
            <a:spLocks/>
          </p:cNvSpPr>
          <p:nvPr/>
        </p:nvSpPr>
        <p:spPr>
          <a:xfrm>
            <a:off x="341086" y="4304714"/>
            <a:ext cx="11509827" cy="1654405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b="1" dirty="0"/>
              <a:t>A ORGANIZAÇÃO DO ENSINO NA CONSITUIÇÃO FEDERAL DE 1988 (p. 43- 49)</a:t>
            </a:r>
          </a:p>
          <a:p>
            <a:r>
              <a:rPr lang="pt-BR" sz="2700" b="1" dirty="0"/>
              <a:t> A “ORGANIZAÇÃO DA EDUCAÇÃO NACIONAL” NA LDB (p. 49-61)</a:t>
            </a:r>
          </a:p>
          <a:p>
            <a:r>
              <a:rPr lang="pt-BR" sz="2700" b="1" dirty="0"/>
              <a:t>CONSIDERAÇÕES FINAIS (p. 61-62)</a:t>
            </a:r>
          </a:p>
        </p:txBody>
      </p:sp>
    </p:spTree>
    <p:extLst>
      <p:ext uri="{BB962C8B-B14F-4D97-AF65-F5344CB8AC3E}">
        <p14:creationId xmlns:p14="http://schemas.microsoft.com/office/powerpoint/2010/main" val="1059076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12 LDB – INCUMBÊNCIAS DOS ESTABELECIMENTOS DE ENSINO (p. 56)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FB4DD-8E30-4092-8512-470ED0CB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04" y="1264553"/>
            <a:ext cx="11397592" cy="43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74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13 LDB – INCUMBÊNCIAS DOS DOCENTES (p. 57)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95C19F-EA90-4F50-9FB5-B853B8D3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00" y="1321264"/>
            <a:ext cx="11369000" cy="42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14 LDB – GESTÃO DEMOCRÁTICA (p. 57-58)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FDBF52-F7FE-4A70-85BE-B47B1B81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9" y="1069910"/>
            <a:ext cx="11615901" cy="10627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73ED25-F497-4B39-978E-4CADB2EE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17" y="2132435"/>
            <a:ext cx="11489833" cy="19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15 LDB – AUTONOMIA DAS UNIDADES ESCOLARES (p. 58)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074B81-5425-45C9-82CB-89C1A7D5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12" y="1252243"/>
            <a:ext cx="11690576" cy="23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9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15 LDB – “RELATIVA” AUTONOMIA DAS UNIDADES ESCOLARES (p. 58)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074B81-5425-45C9-82CB-89C1A7D5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12" y="1252243"/>
            <a:ext cx="11690576" cy="23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7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16 LDB – SISTEMA FEDERAL DE ENSINO (p. 59)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735C7C-1587-4932-B2F2-FD60D1A6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6" y="1099039"/>
            <a:ext cx="11509540" cy="21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23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ART. 17 LDB – SISTEMA DOS ESTADOS E DO DISTRITO FEDERAL DE ENSINO (p. 59)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7D4803-BBFC-434A-8B7B-6BEA63B0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27" y="1373641"/>
            <a:ext cx="11169871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6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18 LDB – SISTEMAS DE ENSINO MUNICIPAL (p. 59)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BB1718-EF3C-4D79-B3E3-17C09755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8" y="1136697"/>
            <a:ext cx="11430323" cy="21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3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19 LDB – CLASSIFICAÇÃO DAS INTITUIÇÕES DE ENSINO (p. 60)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20595A-10A9-4738-8AA6-B837A373C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9" y="1380915"/>
            <a:ext cx="11529081" cy="31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ART. 20 LDB – ENQUADRAMENTO DAS INSITUIÇÕES PRIVADAS DE ENSINO (p. 60)</a:t>
            </a:r>
            <a:endParaRPr lang="pt-BR" sz="2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7AA024-4A63-40AF-9103-4305FEC7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2" y="1192666"/>
            <a:ext cx="11370276" cy="44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A ORGANIZAÇÃO DO ENSINO NA CONSITUIÇÃO FEDERAL DE 1988 </a:t>
            </a:r>
            <a:br>
              <a:rPr lang="pt-BR" sz="3200" b="1" dirty="0"/>
            </a:br>
            <a:r>
              <a:rPr lang="pt-BR" sz="3200" b="1" dirty="0"/>
              <a:t>										(p. 43- 49)</a:t>
            </a:r>
          </a:p>
        </p:txBody>
      </p:sp>
    </p:spTree>
    <p:extLst>
      <p:ext uri="{BB962C8B-B14F-4D97-AF65-F5344CB8AC3E}">
        <p14:creationId xmlns:p14="http://schemas.microsoft.com/office/powerpoint/2010/main" val="1595161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F87C-D6AD-4142-8FAF-3E4ADD9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766218"/>
            <a:ext cx="11509827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CONSIDERAÇÕES FINAIS</a:t>
            </a:r>
            <a:br>
              <a:rPr lang="pt-BR" sz="3200" b="1" dirty="0"/>
            </a:br>
            <a:r>
              <a:rPr lang="pt-BR" sz="3200" b="1" dirty="0"/>
              <a:t>		(p. 61-62)</a:t>
            </a:r>
          </a:p>
        </p:txBody>
      </p:sp>
    </p:spTree>
    <p:extLst>
      <p:ext uri="{BB962C8B-B14F-4D97-AF65-F5344CB8AC3E}">
        <p14:creationId xmlns:p14="http://schemas.microsoft.com/office/powerpoint/2010/main" val="353498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INTENÇÃO DO LEGISLADOR CONSTITUCIONAL QUANTO AOS SISTEMAS DE ESNINO (p. 61)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356856-5903-4E79-8890-3E5C7480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5" y="1429444"/>
            <a:ext cx="11326981" cy="17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3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FALTA DE GARANTIA DE UMA EDUCAÇÃO DE QUALIDADE   (p. 62)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09CE06-B3B3-454C-8535-BB0E6127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82" y="1198222"/>
            <a:ext cx="11453036" cy="44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 ORGANIZAÇÃO DO ENSINO POR SISTEMAS (p. 43)</a:t>
            </a:r>
            <a:endParaRPr lang="pt-BR" sz="26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4D0ADAC-7B95-4C9E-8EAD-F95B13B0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3" y="1208994"/>
            <a:ext cx="11217877" cy="2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8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Art. 211 DA CF (p. 43-44)</a:t>
            </a:r>
            <a:endParaRPr lang="pt-BR" sz="2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27D13AE-FFDF-4777-A827-CDA049A9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9" y="769258"/>
            <a:ext cx="11240306" cy="4981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346154-3617-47BD-B8C3-8653FC23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58519"/>
            <a:ext cx="10790111" cy="8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7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600" b="1" dirty="0"/>
              <a:t>A ARTICULAÇÃO ENTRE A CONSTITUIÇÃO E A LDB PARA A CONSTRUÇÃO DE UM SISTEMA DE ENSINO (p. 44)</a:t>
            </a:r>
            <a:endParaRPr lang="pt-BR" sz="26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2E47576-0103-4BB5-859E-59756CA0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0" y="1151618"/>
            <a:ext cx="11637859" cy="53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5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EDUCAÇÃO X ENSINO (p. 44)</a:t>
            </a:r>
            <a:endParaRPr lang="pt-BR" sz="2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30B24F-1043-4CCE-B888-E520F367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0" y="972458"/>
            <a:ext cx="11760509" cy="55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E4F634-71E5-4E8C-B7C7-4EC4CA9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EDUCAÇÃO X ENSINO (p. 45)</a:t>
            </a: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AE6861-C63E-4A4B-9D93-D357EF3F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9" y="1085739"/>
            <a:ext cx="11595202" cy="25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36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632</Words>
  <Application>Microsoft Office PowerPoint</Application>
  <PresentationFormat>Widescreen</PresentationFormat>
  <Paragraphs>51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do Office</vt:lpstr>
      <vt:lpstr> TEMA: Organização e Legislação da educação básica no Brasil: aspectos históricos, políticos e sociais.   TEXTO: MURANAKA, M. A. S.; MINTO, C. A.. Organização da Educação Escolar.</vt:lpstr>
      <vt:lpstr>DADOS DOS AUTORES</vt:lpstr>
      <vt:lpstr>DADOS DO TEXTO</vt:lpstr>
      <vt:lpstr>A ORGANIZAÇÃO DO ENSINO NA CONSITUIÇÃO FEDERAL DE 1988            (p. 43- 49)</vt:lpstr>
      <vt:lpstr>A ORGANIZAÇÃO DO ENSINO POR SISTEMAS (p. 43)</vt:lpstr>
      <vt:lpstr>Art. 211 DA CF (p. 43-44)</vt:lpstr>
      <vt:lpstr>A ARTICULAÇÃO ENTRE A CONSTITUIÇÃO E A LDB PARA A CONSTRUÇÃO DE UM SISTEMA DE ENSINO (p. 44)</vt:lpstr>
      <vt:lpstr>EDUCAÇÃO X ENSINO (p. 44)</vt:lpstr>
      <vt:lpstr>EDUCAÇÃO X ENSINO (p. 45)</vt:lpstr>
      <vt:lpstr>SISTEMAS  (p. 45)</vt:lpstr>
      <vt:lpstr>SISTEMA DE ENSINO  (p. 45)</vt:lpstr>
      <vt:lpstr>FUNÇÕES REDISTRIBUTIVA E SUPLETIVA  (p. 45-46)</vt:lpstr>
      <vt:lpstr>FUNÇÕES REDISTRIBUTIVA E SUPLETIVA  (p. 46)</vt:lpstr>
      <vt:lpstr>POSSIBILIDADE DE REGIME JURÍDICO PRÓPRIOS PARA AS UNIDADES DO SISTEMA FEDERAL  (p. 47)</vt:lpstr>
      <vt:lpstr>GESTÃO DEMOCRÁTICA  (p. 47)</vt:lpstr>
      <vt:lpstr>PREVISÃO CONSTITUCIONAL DA LDB  E DO PLANO NACIONAL DA EDUCAÇÃO (p. 47)</vt:lpstr>
      <vt:lpstr>PLANO NACIONAL DA EDUCAÇÃO  (p. 47 - 48)</vt:lpstr>
      <vt:lpstr>A “ORGANIZAÇÃO DA EDUCAÇÃO NACIONAL” NA LDB          (p. 49-61)</vt:lpstr>
      <vt:lpstr>A ORGANIZAÇÃO DA EDUCAÇÃO NACIONAL NA LDB E O DEBATE QUE ENVOLVEU O TEMA  (p. 49)</vt:lpstr>
      <vt:lpstr>ART. 8º  (p. 49-50)</vt:lpstr>
      <vt:lpstr>ART. 9º (p. 50)</vt:lpstr>
      <vt:lpstr>FORMAÇÃO BÁSICA COMUM (p. 52)</vt:lpstr>
      <vt:lpstr>PROCESSOS NACIONAIS DE AVALIAÇÃO DO RENDIMENTO ESCOLAR (p. 53)</vt:lpstr>
      <vt:lpstr>RESISTÊNCIAS ÀS AVALIAÇÕES DO RENSIMENTO ESCOLAR (p. 53)</vt:lpstr>
      <vt:lpstr>AVALIAÇÃO DO RENSIMENTO ESCOLAR x AVALIAÇÃO DO PROCESSO DE ENSINO  (p. 47)</vt:lpstr>
      <vt:lpstr>ART. 10 LDB – INCUMBÊNCIAS DOS ESTADOS (p. 54)</vt:lpstr>
      <vt:lpstr>RELAÇÕES DO ART. 10 COM O ART 17, INCISO II E VI DA LDB (p. 55)</vt:lpstr>
      <vt:lpstr>ART. 11 LDB – INCUMBÊNCIAS DOS MUNICÍPIOS (p. 55)</vt:lpstr>
      <vt:lpstr>RESPONSABILIDADES DOS MUNICÍPIOS COM RELAÇÃO AO ENSINO FUNDAMENTAL E A EDUCAÇÃO INFANTIL PARTICULAR  (p. 55)</vt:lpstr>
      <vt:lpstr>ART. 12 LDB – INCUMBÊNCIAS DOS ESTABELECIMENTOS DE ENSINO (p. 56)</vt:lpstr>
      <vt:lpstr>ART. 13 LDB – INCUMBÊNCIAS DOS DOCENTES (p. 57)</vt:lpstr>
      <vt:lpstr>ART. 14 LDB – GESTÃO DEMOCRÁTICA (p. 57-58)</vt:lpstr>
      <vt:lpstr>ART. 15 LDB – AUTONOMIA DAS UNIDADES ESCOLARES (p. 58)</vt:lpstr>
      <vt:lpstr>ART. 15 LDB – “RELATIVA” AUTONOMIA DAS UNIDADES ESCOLARES (p. 58)</vt:lpstr>
      <vt:lpstr>ART. 16 LDB – SISTEMA FEDERAL DE ENSINO (p. 59)</vt:lpstr>
      <vt:lpstr>ART. 17 LDB – SISTEMA DOS ESTADOS E DO DISTRITO FEDERAL DE ENSINO (p. 59)</vt:lpstr>
      <vt:lpstr>ART. 18 LDB – SISTEMAS DE ENSINO MUNICIPAL (p. 59)</vt:lpstr>
      <vt:lpstr>ART. 19 LDB – CLASSIFICAÇÃO DAS INTITUIÇÕES DE ENSINO (p. 60)</vt:lpstr>
      <vt:lpstr>ART. 20 LDB – ENQUADRAMENTO DAS INSITUIÇÕES PRIVADAS DE ENSINO (p. 60)</vt:lpstr>
      <vt:lpstr>CONSIDERAÇÕES FINAIS   (p. 61-62)</vt:lpstr>
      <vt:lpstr>INTENÇÃO DO LEGISLADOR CONSTITUCIONAL QUANTO AOS SISTEMAS DE ESNINO (p. 61)</vt:lpstr>
      <vt:lpstr>FALTA DE GARANTIA DE UMA EDUCAÇÃO DE QUALIDADE   (p. 62)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Direito à Educação, cidadania, diversidade e direito à diferença   TEXTO: OLIVEIRA, R. P.. O Direito à Educação. In: OLIVEIRA, R. P.; ADRIÃO, T. (Org.). Gestão, Financiamento e Direito à Educação: análise da LDB e da Constituição Federal. 2a.ed. São Paulo: Xamã, 2002, p. 15 – 41. </dc:title>
  <dc:creator>Samuel Robes Loureiro</dc:creator>
  <cp:lastModifiedBy>Samuel Robes Loureiro</cp:lastModifiedBy>
  <cp:revision>1</cp:revision>
  <dcterms:created xsi:type="dcterms:W3CDTF">2019-02-24T22:46:06Z</dcterms:created>
  <dcterms:modified xsi:type="dcterms:W3CDTF">2019-03-18T00:42:03Z</dcterms:modified>
</cp:coreProperties>
</file>