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4C9DF69-BC98-42FE-941D-B5990B3E40CF}"/>
              </a:ext>
            </a:extLst>
          </p:cNvPr>
          <p:cNvSpPr txBox="1">
            <a:spLocks/>
          </p:cNvSpPr>
          <p:nvPr/>
        </p:nvSpPr>
        <p:spPr>
          <a:xfrm>
            <a:off x="2558596" y="1041400"/>
            <a:ext cx="8791575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solidFill>
                  <a:schemeClr val="bg2">
                    <a:lumMod val="50000"/>
                  </a:schemeClr>
                </a:solidFill>
              </a:rPr>
              <a:t>Matemática aplicada À Economia </a:t>
            </a:r>
          </a:p>
          <a:p>
            <a:r>
              <a:rPr lang="pt-BR" sz="4800" dirty="0"/>
              <a:t>5ª aula -2022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B730813-80C7-469C-AAB2-AB56D695F8E8}"/>
              </a:ext>
            </a:extLst>
          </p:cNvPr>
          <p:cNvSpPr txBox="1">
            <a:spLocks/>
          </p:cNvSpPr>
          <p:nvPr/>
        </p:nvSpPr>
        <p:spPr>
          <a:xfrm>
            <a:off x="2558595" y="3602038"/>
            <a:ext cx="8791575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Professor Ricardo Feijó</a:t>
            </a:r>
          </a:p>
          <a:p>
            <a:pPr marL="0" indent="0">
              <a:buNone/>
            </a:pPr>
            <a:r>
              <a:rPr lang="pt-BR" dirty="0"/>
              <a:t>riccfeij@usp.br</a:t>
            </a:r>
          </a:p>
        </p:txBody>
      </p:sp>
    </p:spTree>
    <p:extLst>
      <p:ext uri="{BB962C8B-B14F-4D97-AF65-F5344CB8AC3E}">
        <p14:creationId xmlns:p14="http://schemas.microsoft.com/office/powerpoint/2010/main" val="178270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A162B54-40A3-4C7E-9B41-07D54DD05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09" y="3193143"/>
            <a:ext cx="10328097" cy="259805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970AD0-CA98-4D2F-946F-C105A7C18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9" y="1730326"/>
            <a:ext cx="10328097" cy="14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2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2B1D9-E330-4F56-9D71-065BEF05DCD9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Análise gráfica das soluções dos problemas propostos usando o Simulink </a:t>
            </a:r>
            <a:br>
              <a:rPr lang="pt-BR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1CB7CE-6885-476D-A4A2-A25613063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842981"/>
            <a:ext cx="10234536" cy="291793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76A622A-9C38-492C-9DEA-1ED7F7C99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4760912"/>
            <a:ext cx="10234535" cy="4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9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C6C336-4329-48A9-9D83-450FBB835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34" y="1721967"/>
            <a:ext cx="10030142" cy="34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3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2C2EC-D7AA-4DFB-9C7C-221E36C6FAC5}"/>
              </a:ext>
            </a:extLst>
          </p:cNvPr>
          <p:cNvSpPr txBox="1">
            <a:spLocks/>
          </p:cNvSpPr>
          <p:nvPr/>
        </p:nvSpPr>
        <p:spPr>
          <a:xfrm>
            <a:off x="1402670" y="299204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7: 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aba inicial do</a:t>
            </a:r>
            <a:r>
              <a:rPr lang="pt-BR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Simulink Library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pt-BR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215ED41-0751-4E52-AD19-B35C0631AB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99" y="892987"/>
            <a:ext cx="5636758" cy="5783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64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1618F2B-E5B1-4B58-B0F5-4AA078B4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10" y="2431608"/>
            <a:ext cx="10877743" cy="17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5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95FB7-AA98-4616-9D47-F61724C09EE6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8: 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aba de edição do </a:t>
            </a:r>
            <a:r>
              <a:rPr lang="pt-BR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Simulink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pt-BR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98A3F1-6891-4D7C-8E26-E34477A3B6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98" y="1090171"/>
            <a:ext cx="6464296" cy="5591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32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31D22A-3EBD-4949-A833-5248A992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Diagonal Corner Rectangle 6">
            <a:extLst>
              <a:ext uri="{FF2B5EF4-FFF2-40B4-BE49-F238E27FC236}">
                <a16:creationId xmlns:a16="http://schemas.microsoft.com/office/drawing/2014/main" id="{E5E0F8E0-7BC2-42DD-82CE-4ABE282F1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18AB74-7E67-40D9-844A-4C293B27E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278" y="1544342"/>
            <a:ext cx="9584265" cy="37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03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67213-CEAA-4E9F-9E3E-5DF0A3CB2489}"/>
              </a:ext>
            </a:extLst>
          </p:cNvPr>
          <p:cNvSpPr txBox="1">
            <a:spLocks/>
          </p:cNvSpPr>
          <p:nvPr/>
        </p:nvSpPr>
        <p:spPr>
          <a:xfrm>
            <a:off x="1253954" y="435638"/>
            <a:ext cx="9905998" cy="14785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9:</a:t>
            </a:r>
            <a:r>
              <a:rPr lang="pt-BR" sz="3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caixas mais frequentemente usadas no Simulink.</a:t>
            </a:r>
            <a:b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4FF4D6-B319-4D4B-B24D-CA828B32EF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98" y="925801"/>
            <a:ext cx="4855925" cy="5791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296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96EAA60-B5EE-4438-87AA-3BBA5861A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8" y="1272955"/>
            <a:ext cx="10215423" cy="398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02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1FB801-66A0-434B-A8F5-61A6E43E8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40" y="2266787"/>
            <a:ext cx="10865075" cy="14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3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3388576-93AD-472C-A350-43B08E822E30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Exercício 3 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1E9908-3306-41E2-B329-2E6473B74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64" y="2562104"/>
            <a:ext cx="11360470" cy="107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91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BEFE458-2BC9-43C5-98FC-D83DABF96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18" y="339723"/>
            <a:ext cx="7241107" cy="617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8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D71A24F-75F2-400B-A0EB-D3E39892C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09" y="795686"/>
            <a:ext cx="10288140" cy="53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08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B7C7342-6145-47F6-9616-B7B804837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46" y="2391338"/>
            <a:ext cx="10909873" cy="167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96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ADE7637-7651-4E21-AD10-C507811C4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40" y="850554"/>
            <a:ext cx="9702257" cy="55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3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F6345FB-7CFB-46F5-BCF2-D8F4C5E15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84" y="2204742"/>
            <a:ext cx="11306379" cy="24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83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81758C6-E8FD-49A9-AEE0-4DA70A1CE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50" y="391010"/>
            <a:ext cx="8907677" cy="61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53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A665B31-BFDF-4114-889C-2FF16F6AE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98" y="2378819"/>
            <a:ext cx="11838403" cy="15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43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6D7B820-9201-49D8-B775-632A0B80E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86" y="273583"/>
            <a:ext cx="6824836" cy="63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41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5B5D23-79EF-49C4-8C14-ACC796EE8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42" y="2661231"/>
            <a:ext cx="9870916" cy="17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9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F71398-7877-4D3A-BF5B-BFB3E8812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04" y="820669"/>
            <a:ext cx="9527532" cy="573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0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2EE4410-4661-447A-874A-209012BAF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3" y="2531469"/>
            <a:ext cx="11941814" cy="10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21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831F6A1-9011-43F8-9D99-CA36712A8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99" y="2054778"/>
            <a:ext cx="10658776" cy="24591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BC11C04-B329-493F-AF7F-E925A5B6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99" y="4391474"/>
            <a:ext cx="10658776" cy="176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0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3DC3765-8071-4872-9914-6DBC6C25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963" y="825881"/>
            <a:ext cx="9262559" cy="55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86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7286209-5153-4215-8EB8-F1649F390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90" y="2254981"/>
            <a:ext cx="10485420" cy="23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2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5D243B-0609-44CC-8F7D-8E3785BD1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38" y="326731"/>
            <a:ext cx="8192862" cy="620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44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21D184E-7A0E-4CE3-A654-611961EAB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65" y="1567329"/>
            <a:ext cx="10267023" cy="372334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50A74B5-83C4-4E32-B1F3-8B5AA572F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71" y="1567329"/>
            <a:ext cx="801858" cy="5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83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8199EA7-A547-4E1A-B05E-9B8FFFC0B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26" y="953811"/>
            <a:ext cx="8144748" cy="533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5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790491E-49FF-49ED-934D-69D9A8403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04" y="1193799"/>
            <a:ext cx="9853399" cy="44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6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86456-D60F-4426-8721-945625CAE1C9}"/>
              </a:ext>
            </a:extLst>
          </p:cNvPr>
          <p:cNvSpPr txBox="1">
            <a:spLocks/>
          </p:cNvSpPr>
          <p:nvPr/>
        </p:nvSpPr>
        <p:spPr>
          <a:xfrm>
            <a:off x="1373642" y="937833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Solução no </a:t>
            </a:r>
            <a:r>
              <a:rPr lang="pt-BR" dirty="0" err="1"/>
              <a:t>matlab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BF8D3-04AF-4287-BE08-DFC4E4077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547031"/>
            <a:ext cx="9985427" cy="24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2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DA1B20A-6272-41E7-AD86-29E3EDD8B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59" y="2173193"/>
            <a:ext cx="10542681" cy="200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3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DBD74-4072-492E-A5D9-AA43B1C074A3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Fator integrante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E914A2B-C9EF-4E41-B580-CD160A32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89" y="1888839"/>
            <a:ext cx="10388128" cy="31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8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5F1BD-D5C4-4047-A05E-15B4C3B18D5F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Demonstração da equação (10)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36D33A6-7A5A-4D5A-8269-F6820FC51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47" y="1865818"/>
            <a:ext cx="10215544" cy="94772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666E60-26CE-4660-9D0B-A8A955F32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47" y="2813538"/>
            <a:ext cx="10215544" cy="9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7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C43C6F-6C76-4CF1-A32C-70BE2A50E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37" y="1805320"/>
            <a:ext cx="10278726" cy="28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7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544</TotalTime>
  <Words>71</Words>
  <Application>Microsoft Office PowerPoint</Application>
  <PresentationFormat>Widescreen</PresentationFormat>
  <Paragraphs>12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Tw Cen MT</vt:lpstr>
      <vt:lpstr>Circuito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Feijó</dc:creator>
  <cp:lastModifiedBy>Ricardo Feijó</cp:lastModifiedBy>
  <cp:revision>16</cp:revision>
  <dcterms:created xsi:type="dcterms:W3CDTF">2021-02-16T16:08:16Z</dcterms:created>
  <dcterms:modified xsi:type="dcterms:W3CDTF">2022-03-29T15:51:21Z</dcterms:modified>
</cp:coreProperties>
</file>