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5" r:id="rId2"/>
    <p:sldId id="489" r:id="rId3"/>
    <p:sldId id="266" r:id="rId4"/>
    <p:sldId id="495" r:id="rId5"/>
    <p:sldId id="462" r:id="rId6"/>
    <p:sldId id="509" r:id="rId7"/>
    <p:sldId id="268" r:id="rId8"/>
    <p:sldId id="269" r:id="rId9"/>
    <p:sldId id="270" r:id="rId10"/>
    <p:sldId id="276" r:id="rId11"/>
    <p:sldId id="515" r:id="rId12"/>
    <p:sldId id="517" r:id="rId13"/>
    <p:sldId id="516" r:id="rId14"/>
    <p:sldId id="315" r:id="rId15"/>
    <p:sldId id="318" r:id="rId16"/>
    <p:sldId id="512" r:id="rId17"/>
    <p:sldId id="466" r:id="rId18"/>
    <p:sldId id="540" r:id="rId19"/>
    <p:sldId id="628" r:id="rId20"/>
    <p:sldId id="627" r:id="rId21"/>
    <p:sldId id="556" r:id="rId22"/>
    <p:sldId id="459" r:id="rId23"/>
    <p:sldId id="273" r:id="rId24"/>
    <p:sldId id="460" r:id="rId25"/>
    <p:sldId id="282" r:id="rId26"/>
    <p:sldId id="287" r:id="rId27"/>
    <p:sldId id="548" r:id="rId28"/>
    <p:sldId id="568" r:id="rId29"/>
    <p:sldId id="583" r:id="rId30"/>
    <p:sldId id="622" r:id="rId31"/>
    <p:sldId id="258" r:id="rId32"/>
    <p:sldId id="259" r:id="rId33"/>
    <p:sldId id="260" r:id="rId34"/>
    <p:sldId id="261" r:id="rId35"/>
    <p:sldId id="262" r:id="rId36"/>
    <p:sldId id="292" r:id="rId37"/>
    <p:sldId id="491" r:id="rId38"/>
    <p:sldId id="486" r:id="rId39"/>
    <p:sldId id="324" r:id="rId40"/>
    <p:sldId id="501" r:id="rId41"/>
    <p:sldId id="550" r:id="rId42"/>
    <p:sldId id="264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CE5B9-3C89-4AE6-AE77-0F6099AC7EF5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F43B-5DFD-4BE6-9847-FCE1EF6F1B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417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8C862-5A46-4888-85E7-BA21BEAFC95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98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8C862-5A46-4888-85E7-BA21BEAFC95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08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0F43B-5DFD-4BE6-9847-FCE1EF6F1BBF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99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2DB1A-5DA1-4461-8F1C-B9A57CD08D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4132-8EF7-42B1-A1FA-85AA764775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19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19B90-7FC8-4652-BD8E-BE8D47A2720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5F60E-2783-484D-BD94-77818845562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43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eg"/><Relationship Id="rId7" Type="http://schemas.openxmlformats.org/officeDocument/2006/relationships/hyperlink" Target="http://www.google.com.br/url?sa=i&amp;rct=j&amp;q=&amp;esrc=s&amp;frm=1&amp;source=images&amp;cd=&amp;cad=rja&amp;uact=8&amp;ved=0ahUKEwiTtcv1ubDTAhUCOyYKHVOxBbgQjRwIBQ&amp;url=http://pedroschestatsky.com.br/_files/view.php/download/artigocientifico/52/570fa7b96fca4.pdf&amp;psig=AFQjCNGcOxNcG5TA8ojjcRdUDsDqaSBQ7A&amp;ust=149268896929918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14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4387552"/>
            <a:ext cx="8964488" cy="120168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endParaRPr lang="pt-BR" dirty="0"/>
          </a:p>
          <a:p>
            <a:r>
              <a:rPr lang="pt-BR" sz="9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RFM 0012</a:t>
            </a:r>
          </a:p>
          <a:p>
            <a:r>
              <a:rPr lang="pt-BR" sz="9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ANATOMIA HUMANA SISTÊMICA</a:t>
            </a:r>
          </a:p>
          <a:p>
            <a:r>
              <a:rPr lang="pt-BR" sz="9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44008" y="6279703"/>
            <a:ext cx="4319017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Luís Fernando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Tirapelli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brasao USP -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6403"/>
            <a:ext cx="1499453" cy="194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Lab Biol\Desktop\imag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462257" cy="40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411760" y="692696"/>
            <a:ext cx="44644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08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10" descr="Resultado de imagem para hemorragias cerebrais parenquimatos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3871912" cy="3140075"/>
          </a:xfrm>
          <a:prstGeom prst="rect">
            <a:avLst/>
          </a:prstGeom>
          <a:solidFill>
            <a:srgbClr val="FF0000"/>
          </a:solidFill>
          <a:ln w="28575">
            <a:noFill/>
            <a:miter lim="800000"/>
            <a:headEnd/>
            <a:tailEnd/>
          </a:ln>
        </p:spPr>
      </p:pic>
      <p:pic>
        <p:nvPicPr>
          <p:cNvPr id="14348" name="Picture 12" descr="http://scielo.isciii.es/img/revistas/cmf/n52/art01_fig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04775"/>
            <a:ext cx="252095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Vista superficial du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7988" y="3789363"/>
            <a:ext cx="3228975" cy="2947987"/>
          </a:xfrm>
          <a:noFill/>
        </p:spPr>
      </p:pic>
      <p:pic>
        <p:nvPicPr>
          <p:cNvPr id="44036" name="Picture 4" descr="Resultado de imagem para arteria meningea me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501" y="3820574"/>
            <a:ext cx="3887788" cy="27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1331640" y="3356992"/>
            <a:ext cx="20882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067944" y="6309320"/>
            <a:ext cx="20882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372200" y="4005064"/>
            <a:ext cx="252028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01B210-0917-42DB-A4AF-1170B5EA9DE8}"/>
              </a:ext>
            </a:extLst>
          </p:cNvPr>
          <p:cNvSpPr/>
          <p:nvPr/>
        </p:nvSpPr>
        <p:spPr>
          <a:xfrm>
            <a:off x="5217536" y="1988840"/>
            <a:ext cx="938640" cy="565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7D246818-AC65-4ED8-BADA-4C43FCF2D1D9}"/>
              </a:ext>
            </a:extLst>
          </p:cNvPr>
          <p:cNvSpPr/>
          <p:nvPr/>
        </p:nvSpPr>
        <p:spPr>
          <a:xfrm>
            <a:off x="319596" y="550416"/>
            <a:ext cx="1882066" cy="1162974"/>
          </a:xfrm>
          <a:custGeom>
            <a:avLst/>
            <a:gdLst>
              <a:gd name="connsiteX0" fmla="*/ 568171 w 1882066"/>
              <a:gd name="connsiteY0" fmla="*/ 1065320 h 1162974"/>
              <a:gd name="connsiteX1" fmla="*/ 568171 w 1882066"/>
              <a:gd name="connsiteY1" fmla="*/ 1065320 h 1162974"/>
              <a:gd name="connsiteX2" fmla="*/ 639192 w 1882066"/>
              <a:gd name="connsiteY2" fmla="*/ 1038687 h 1162974"/>
              <a:gd name="connsiteX3" fmla="*/ 665825 w 1882066"/>
              <a:gd name="connsiteY3" fmla="*/ 1029809 h 1162974"/>
              <a:gd name="connsiteX4" fmla="*/ 674703 w 1882066"/>
              <a:gd name="connsiteY4" fmla="*/ 1003176 h 1162974"/>
              <a:gd name="connsiteX5" fmla="*/ 710214 w 1882066"/>
              <a:gd name="connsiteY5" fmla="*/ 932155 h 1162974"/>
              <a:gd name="connsiteX6" fmla="*/ 727969 w 1882066"/>
              <a:gd name="connsiteY6" fmla="*/ 896644 h 1162974"/>
              <a:gd name="connsiteX7" fmla="*/ 736847 w 1882066"/>
              <a:gd name="connsiteY7" fmla="*/ 870011 h 1162974"/>
              <a:gd name="connsiteX8" fmla="*/ 772357 w 1882066"/>
              <a:gd name="connsiteY8" fmla="*/ 816745 h 1162974"/>
              <a:gd name="connsiteX9" fmla="*/ 798990 w 1882066"/>
              <a:gd name="connsiteY9" fmla="*/ 798990 h 1162974"/>
              <a:gd name="connsiteX10" fmla="*/ 816746 w 1882066"/>
              <a:gd name="connsiteY10" fmla="*/ 781234 h 1162974"/>
              <a:gd name="connsiteX11" fmla="*/ 852256 w 1882066"/>
              <a:gd name="connsiteY11" fmla="*/ 763479 h 1162974"/>
              <a:gd name="connsiteX12" fmla="*/ 887767 w 1882066"/>
              <a:gd name="connsiteY12" fmla="*/ 727968 h 1162974"/>
              <a:gd name="connsiteX13" fmla="*/ 941033 w 1882066"/>
              <a:gd name="connsiteY13" fmla="*/ 692458 h 1162974"/>
              <a:gd name="connsiteX14" fmla="*/ 976544 w 1882066"/>
              <a:gd name="connsiteY14" fmla="*/ 656947 h 1162974"/>
              <a:gd name="connsiteX15" fmla="*/ 1065321 w 1882066"/>
              <a:gd name="connsiteY15" fmla="*/ 603681 h 1162974"/>
              <a:gd name="connsiteX16" fmla="*/ 1154097 w 1882066"/>
              <a:gd name="connsiteY16" fmla="*/ 541537 h 1162974"/>
              <a:gd name="connsiteX17" fmla="*/ 1154097 w 1882066"/>
              <a:gd name="connsiteY17" fmla="*/ 541537 h 1162974"/>
              <a:gd name="connsiteX18" fmla="*/ 1242874 w 1882066"/>
              <a:gd name="connsiteY18" fmla="*/ 488271 h 1162974"/>
              <a:gd name="connsiteX19" fmla="*/ 1296140 w 1882066"/>
              <a:gd name="connsiteY19" fmla="*/ 452761 h 1162974"/>
              <a:gd name="connsiteX20" fmla="*/ 1349406 w 1882066"/>
              <a:gd name="connsiteY20" fmla="*/ 435005 h 1162974"/>
              <a:gd name="connsiteX21" fmla="*/ 1438183 w 1882066"/>
              <a:gd name="connsiteY21" fmla="*/ 399495 h 1162974"/>
              <a:gd name="connsiteX22" fmla="*/ 1464816 w 1882066"/>
              <a:gd name="connsiteY22" fmla="*/ 390617 h 1162974"/>
              <a:gd name="connsiteX23" fmla="*/ 1491449 w 1882066"/>
              <a:gd name="connsiteY23" fmla="*/ 372862 h 1162974"/>
              <a:gd name="connsiteX24" fmla="*/ 1544715 w 1882066"/>
              <a:gd name="connsiteY24" fmla="*/ 363984 h 1162974"/>
              <a:gd name="connsiteX25" fmla="*/ 1633491 w 1882066"/>
              <a:gd name="connsiteY25" fmla="*/ 346229 h 1162974"/>
              <a:gd name="connsiteX26" fmla="*/ 1677880 w 1882066"/>
              <a:gd name="connsiteY26" fmla="*/ 337351 h 1162974"/>
              <a:gd name="connsiteX27" fmla="*/ 1731146 w 1882066"/>
              <a:gd name="connsiteY27" fmla="*/ 319596 h 1162974"/>
              <a:gd name="connsiteX28" fmla="*/ 1757779 w 1882066"/>
              <a:gd name="connsiteY28" fmla="*/ 310718 h 1162974"/>
              <a:gd name="connsiteX29" fmla="*/ 1793289 w 1882066"/>
              <a:gd name="connsiteY29" fmla="*/ 301840 h 1162974"/>
              <a:gd name="connsiteX30" fmla="*/ 1819922 w 1882066"/>
              <a:gd name="connsiteY30" fmla="*/ 284085 h 1162974"/>
              <a:gd name="connsiteX31" fmla="*/ 1855433 w 1882066"/>
              <a:gd name="connsiteY31" fmla="*/ 275207 h 1162974"/>
              <a:gd name="connsiteX32" fmla="*/ 1864311 w 1882066"/>
              <a:gd name="connsiteY32" fmla="*/ 248574 h 1162974"/>
              <a:gd name="connsiteX33" fmla="*/ 1882066 w 1882066"/>
              <a:gd name="connsiteY33" fmla="*/ 221941 h 1162974"/>
              <a:gd name="connsiteX34" fmla="*/ 1873188 w 1882066"/>
              <a:gd name="connsiteY34" fmla="*/ 106532 h 1162974"/>
              <a:gd name="connsiteX35" fmla="*/ 1828800 w 1882066"/>
              <a:gd name="connsiteY35" fmla="*/ 79899 h 1162974"/>
              <a:gd name="connsiteX36" fmla="*/ 1509204 w 1882066"/>
              <a:gd name="connsiteY36" fmla="*/ 62143 h 1162974"/>
              <a:gd name="connsiteX37" fmla="*/ 1198486 w 1882066"/>
              <a:gd name="connsiteY37" fmla="*/ 35510 h 1162974"/>
              <a:gd name="connsiteX38" fmla="*/ 1029810 w 1882066"/>
              <a:gd name="connsiteY38" fmla="*/ 26633 h 1162974"/>
              <a:gd name="connsiteX39" fmla="*/ 683581 w 1882066"/>
              <a:gd name="connsiteY39" fmla="*/ 17755 h 1162974"/>
              <a:gd name="connsiteX40" fmla="*/ 621437 w 1882066"/>
              <a:gd name="connsiteY40" fmla="*/ 0 h 1162974"/>
              <a:gd name="connsiteX41" fmla="*/ 559293 w 1882066"/>
              <a:gd name="connsiteY41" fmla="*/ 8877 h 1162974"/>
              <a:gd name="connsiteX42" fmla="*/ 479394 w 1882066"/>
              <a:gd name="connsiteY42" fmla="*/ 35510 h 1162974"/>
              <a:gd name="connsiteX43" fmla="*/ 452761 w 1882066"/>
              <a:gd name="connsiteY43" fmla="*/ 44388 h 1162974"/>
              <a:gd name="connsiteX44" fmla="*/ 408373 w 1882066"/>
              <a:gd name="connsiteY44" fmla="*/ 62143 h 1162974"/>
              <a:gd name="connsiteX45" fmla="*/ 381740 w 1882066"/>
              <a:gd name="connsiteY45" fmla="*/ 71021 h 1162974"/>
              <a:gd name="connsiteX46" fmla="*/ 301841 w 1882066"/>
              <a:gd name="connsiteY46" fmla="*/ 106532 h 1162974"/>
              <a:gd name="connsiteX47" fmla="*/ 275208 w 1882066"/>
              <a:gd name="connsiteY47" fmla="*/ 115409 h 1162974"/>
              <a:gd name="connsiteX48" fmla="*/ 213064 w 1882066"/>
              <a:gd name="connsiteY48" fmla="*/ 150920 h 1162974"/>
              <a:gd name="connsiteX49" fmla="*/ 159798 w 1882066"/>
              <a:gd name="connsiteY49" fmla="*/ 186431 h 1162974"/>
              <a:gd name="connsiteX50" fmla="*/ 133165 w 1882066"/>
              <a:gd name="connsiteY50" fmla="*/ 204186 h 1162974"/>
              <a:gd name="connsiteX51" fmla="*/ 97654 w 1882066"/>
              <a:gd name="connsiteY51" fmla="*/ 248574 h 1162974"/>
              <a:gd name="connsiteX52" fmla="*/ 88777 w 1882066"/>
              <a:gd name="connsiteY52" fmla="*/ 275207 h 1162974"/>
              <a:gd name="connsiteX53" fmla="*/ 71021 w 1882066"/>
              <a:gd name="connsiteY53" fmla="*/ 301840 h 1162974"/>
              <a:gd name="connsiteX54" fmla="*/ 62144 w 1882066"/>
              <a:gd name="connsiteY54" fmla="*/ 328473 h 1162974"/>
              <a:gd name="connsiteX55" fmla="*/ 53266 w 1882066"/>
              <a:gd name="connsiteY55" fmla="*/ 363984 h 1162974"/>
              <a:gd name="connsiteX56" fmla="*/ 35511 w 1882066"/>
              <a:gd name="connsiteY56" fmla="*/ 390617 h 1162974"/>
              <a:gd name="connsiteX57" fmla="*/ 17755 w 1882066"/>
              <a:gd name="connsiteY57" fmla="*/ 461638 h 1162974"/>
              <a:gd name="connsiteX58" fmla="*/ 0 w 1882066"/>
              <a:gd name="connsiteY58" fmla="*/ 514904 h 1162974"/>
              <a:gd name="connsiteX59" fmla="*/ 8878 w 1882066"/>
              <a:gd name="connsiteY59" fmla="*/ 1065320 h 1162974"/>
              <a:gd name="connsiteX60" fmla="*/ 62144 w 1882066"/>
              <a:gd name="connsiteY60" fmla="*/ 1100831 h 1162974"/>
              <a:gd name="connsiteX61" fmla="*/ 133165 w 1882066"/>
              <a:gd name="connsiteY61" fmla="*/ 1136341 h 1162974"/>
              <a:gd name="connsiteX62" fmla="*/ 186431 w 1882066"/>
              <a:gd name="connsiteY62" fmla="*/ 1162974 h 1162974"/>
              <a:gd name="connsiteX63" fmla="*/ 417251 w 1882066"/>
              <a:gd name="connsiteY63" fmla="*/ 1145219 h 1162974"/>
              <a:gd name="connsiteX64" fmla="*/ 452761 w 1882066"/>
              <a:gd name="connsiteY64" fmla="*/ 1136341 h 1162974"/>
              <a:gd name="connsiteX65" fmla="*/ 479394 w 1882066"/>
              <a:gd name="connsiteY65" fmla="*/ 1109708 h 1162974"/>
              <a:gd name="connsiteX66" fmla="*/ 506027 w 1882066"/>
              <a:gd name="connsiteY66" fmla="*/ 1100831 h 1162974"/>
              <a:gd name="connsiteX67" fmla="*/ 568171 w 1882066"/>
              <a:gd name="connsiteY67" fmla="*/ 1065320 h 116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882066" h="1162974">
                <a:moveTo>
                  <a:pt x="568171" y="1065320"/>
                </a:moveTo>
                <a:lnTo>
                  <a:pt x="568171" y="1065320"/>
                </a:lnTo>
                <a:lnTo>
                  <a:pt x="639192" y="1038687"/>
                </a:lnTo>
                <a:cubicBezTo>
                  <a:pt x="647986" y="1035489"/>
                  <a:pt x="659208" y="1036426"/>
                  <a:pt x="665825" y="1029809"/>
                </a:cubicBezTo>
                <a:cubicBezTo>
                  <a:pt x="672442" y="1023192"/>
                  <a:pt x="670831" y="1011695"/>
                  <a:pt x="674703" y="1003176"/>
                </a:cubicBezTo>
                <a:cubicBezTo>
                  <a:pt x="685656" y="979080"/>
                  <a:pt x="698377" y="955829"/>
                  <a:pt x="710214" y="932155"/>
                </a:cubicBezTo>
                <a:cubicBezTo>
                  <a:pt x="716132" y="920318"/>
                  <a:pt x="723784" y="909199"/>
                  <a:pt x="727969" y="896644"/>
                </a:cubicBezTo>
                <a:cubicBezTo>
                  <a:pt x="730928" y="887766"/>
                  <a:pt x="732302" y="878191"/>
                  <a:pt x="736847" y="870011"/>
                </a:cubicBezTo>
                <a:cubicBezTo>
                  <a:pt x="747210" y="851357"/>
                  <a:pt x="754602" y="828582"/>
                  <a:pt x="772357" y="816745"/>
                </a:cubicBezTo>
                <a:cubicBezTo>
                  <a:pt x="781235" y="810827"/>
                  <a:pt x="790658" y="805655"/>
                  <a:pt x="798990" y="798990"/>
                </a:cubicBezTo>
                <a:cubicBezTo>
                  <a:pt x="805526" y="793761"/>
                  <a:pt x="809782" y="785877"/>
                  <a:pt x="816746" y="781234"/>
                </a:cubicBezTo>
                <a:cubicBezTo>
                  <a:pt x="827757" y="773893"/>
                  <a:pt x="841669" y="771419"/>
                  <a:pt x="852256" y="763479"/>
                </a:cubicBezTo>
                <a:cubicBezTo>
                  <a:pt x="865648" y="753435"/>
                  <a:pt x="873838" y="737254"/>
                  <a:pt x="887767" y="727968"/>
                </a:cubicBezTo>
                <a:cubicBezTo>
                  <a:pt x="905522" y="716131"/>
                  <a:pt x="925944" y="707547"/>
                  <a:pt x="941033" y="692458"/>
                </a:cubicBezTo>
                <a:cubicBezTo>
                  <a:pt x="952870" y="680621"/>
                  <a:pt x="962615" y="666233"/>
                  <a:pt x="976544" y="656947"/>
                </a:cubicBezTo>
                <a:cubicBezTo>
                  <a:pt x="1040821" y="614095"/>
                  <a:pt x="1010723" y="630979"/>
                  <a:pt x="1065321" y="603681"/>
                </a:cubicBezTo>
                <a:cubicBezTo>
                  <a:pt x="1097758" y="555025"/>
                  <a:pt x="1073533" y="581820"/>
                  <a:pt x="1154097" y="541537"/>
                </a:cubicBezTo>
                <a:lnTo>
                  <a:pt x="1154097" y="541537"/>
                </a:lnTo>
                <a:cubicBezTo>
                  <a:pt x="1202983" y="492654"/>
                  <a:pt x="1125112" y="566777"/>
                  <a:pt x="1242874" y="488271"/>
                </a:cubicBezTo>
                <a:cubicBezTo>
                  <a:pt x="1260629" y="476434"/>
                  <a:pt x="1275896" y="459509"/>
                  <a:pt x="1296140" y="452761"/>
                </a:cubicBezTo>
                <a:cubicBezTo>
                  <a:pt x="1313895" y="446842"/>
                  <a:pt x="1332029" y="441956"/>
                  <a:pt x="1349406" y="435005"/>
                </a:cubicBezTo>
                <a:cubicBezTo>
                  <a:pt x="1378998" y="423168"/>
                  <a:pt x="1407947" y="409574"/>
                  <a:pt x="1438183" y="399495"/>
                </a:cubicBezTo>
                <a:cubicBezTo>
                  <a:pt x="1447061" y="396536"/>
                  <a:pt x="1456446" y="394802"/>
                  <a:pt x="1464816" y="390617"/>
                </a:cubicBezTo>
                <a:cubicBezTo>
                  <a:pt x="1474359" y="385845"/>
                  <a:pt x="1481327" y="376236"/>
                  <a:pt x="1491449" y="372862"/>
                </a:cubicBezTo>
                <a:cubicBezTo>
                  <a:pt x="1508526" y="367170"/>
                  <a:pt x="1527023" y="367301"/>
                  <a:pt x="1544715" y="363984"/>
                </a:cubicBezTo>
                <a:cubicBezTo>
                  <a:pt x="1574376" y="358423"/>
                  <a:pt x="1603899" y="352147"/>
                  <a:pt x="1633491" y="346229"/>
                </a:cubicBezTo>
                <a:cubicBezTo>
                  <a:pt x="1648287" y="343270"/>
                  <a:pt x="1663565" y="342123"/>
                  <a:pt x="1677880" y="337351"/>
                </a:cubicBezTo>
                <a:lnTo>
                  <a:pt x="1731146" y="319596"/>
                </a:lnTo>
                <a:cubicBezTo>
                  <a:pt x="1740024" y="316637"/>
                  <a:pt x="1748701" y="312988"/>
                  <a:pt x="1757779" y="310718"/>
                </a:cubicBezTo>
                <a:lnTo>
                  <a:pt x="1793289" y="301840"/>
                </a:lnTo>
                <a:cubicBezTo>
                  <a:pt x="1802167" y="295922"/>
                  <a:pt x="1810115" y="288288"/>
                  <a:pt x="1819922" y="284085"/>
                </a:cubicBezTo>
                <a:cubicBezTo>
                  <a:pt x="1831137" y="279279"/>
                  <a:pt x="1845905" y="282829"/>
                  <a:pt x="1855433" y="275207"/>
                </a:cubicBezTo>
                <a:cubicBezTo>
                  <a:pt x="1862740" y="269361"/>
                  <a:pt x="1860126" y="256944"/>
                  <a:pt x="1864311" y="248574"/>
                </a:cubicBezTo>
                <a:cubicBezTo>
                  <a:pt x="1869083" y="239031"/>
                  <a:pt x="1876148" y="230819"/>
                  <a:pt x="1882066" y="221941"/>
                </a:cubicBezTo>
                <a:cubicBezTo>
                  <a:pt x="1879107" y="183471"/>
                  <a:pt x="1880755" y="144366"/>
                  <a:pt x="1873188" y="106532"/>
                </a:cubicBezTo>
                <a:cubicBezTo>
                  <a:pt x="1870184" y="91510"/>
                  <a:pt x="1839484" y="80967"/>
                  <a:pt x="1828800" y="79899"/>
                </a:cubicBezTo>
                <a:cubicBezTo>
                  <a:pt x="1801721" y="77191"/>
                  <a:pt x="1527044" y="63082"/>
                  <a:pt x="1509204" y="62143"/>
                </a:cubicBezTo>
                <a:cubicBezTo>
                  <a:pt x="1372994" y="16740"/>
                  <a:pt x="1481443" y="47300"/>
                  <a:pt x="1198486" y="35510"/>
                </a:cubicBezTo>
                <a:cubicBezTo>
                  <a:pt x="1142232" y="33166"/>
                  <a:pt x="1086080" y="28573"/>
                  <a:pt x="1029810" y="26633"/>
                </a:cubicBezTo>
                <a:lnTo>
                  <a:pt x="683581" y="17755"/>
                </a:lnTo>
                <a:cubicBezTo>
                  <a:pt x="671019" y="13567"/>
                  <a:pt x="632588" y="0"/>
                  <a:pt x="621437" y="0"/>
                </a:cubicBezTo>
                <a:cubicBezTo>
                  <a:pt x="600512" y="0"/>
                  <a:pt x="580008" y="5918"/>
                  <a:pt x="559293" y="8877"/>
                </a:cubicBezTo>
                <a:lnTo>
                  <a:pt x="479394" y="35510"/>
                </a:lnTo>
                <a:cubicBezTo>
                  <a:pt x="470516" y="38469"/>
                  <a:pt x="461450" y="40913"/>
                  <a:pt x="452761" y="44388"/>
                </a:cubicBezTo>
                <a:cubicBezTo>
                  <a:pt x="437965" y="50306"/>
                  <a:pt x="423294" y="56548"/>
                  <a:pt x="408373" y="62143"/>
                </a:cubicBezTo>
                <a:cubicBezTo>
                  <a:pt x="399611" y="65429"/>
                  <a:pt x="390502" y="67735"/>
                  <a:pt x="381740" y="71021"/>
                </a:cubicBezTo>
                <a:cubicBezTo>
                  <a:pt x="271587" y="112329"/>
                  <a:pt x="396017" y="66171"/>
                  <a:pt x="301841" y="106532"/>
                </a:cubicBezTo>
                <a:cubicBezTo>
                  <a:pt x="293240" y="110218"/>
                  <a:pt x="284086" y="112450"/>
                  <a:pt x="275208" y="115409"/>
                </a:cubicBezTo>
                <a:cubicBezTo>
                  <a:pt x="183093" y="176821"/>
                  <a:pt x="325680" y="83350"/>
                  <a:pt x="213064" y="150920"/>
                </a:cubicBezTo>
                <a:cubicBezTo>
                  <a:pt x="194766" y="161899"/>
                  <a:pt x="177553" y="174594"/>
                  <a:pt x="159798" y="186431"/>
                </a:cubicBezTo>
                <a:lnTo>
                  <a:pt x="133165" y="204186"/>
                </a:lnTo>
                <a:cubicBezTo>
                  <a:pt x="110849" y="271131"/>
                  <a:pt x="143548" y="191206"/>
                  <a:pt x="97654" y="248574"/>
                </a:cubicBezTo>
                <a:cubicBezTo>
                  <a:pt x="91808" y="255881"/>
                  <a:pt x="92962" y="266837"/>
                  <a:pt x="88777" y="275207"/>
                </a:cubicBezTo>
                <a:cubicBezTo>
                  <a:pt x="84005" y="284750"/>
                  <a:pt x="76940" y="292962"/>
                  <a:pt x="71021" y="301840"/>
                </a:cubicBezTo>
                <a:cubicBezTo>
                  <a:pt x="68062" y="310718"/>
                  <a:pt x="64715" y="319475"/>
                  <a:pt x="62144" y="328473"/>
                </a:cubicBezTo>
                <a:cubicBezTo>
                  <a:pt x="58792" y="340205"/>
                  <a:pt x="58072" y="352769"/>
                  <a:pt x="53266" y="363984"/>
                </a:cubicBezTo>
                <a:cubicBezTo>
                  <a:pt x="49063" y="373791"/>
                  <a:pt x="40283" y="381074"/>
                  <a:pt x="35511" y="390617"/>
                </a:cubicBezTo>
                <a:cubicBezTo>
                  <a:pt x="24736" y="412168"/>
                  <a:pt x="23833" y="439350"/>
                  <a:pt x="17755" y="461638"/>
                </a:cubicBezTo>
                <a:cubicBezTo>
                  <a:pt x="12831" y="479694"/>
                  <a:pt x="0" y="514904"/>
                  <a:pt x="0" y="514904"/>
                </a:cubicBezTo>
                <a:cubicBezTo>
                  <a:pt x="2959" y="698376"/>
                  <a:pt x="-2393" y="882171"/>
                  <a:pt x="8878" y="1065320"/>
                </a:cubicBezTo>
                <a:cubicBezTo>
                  <a:pt x="10423" y="1090426"/>
                  <a:pt x="47232" y="1094053"/>
                  <a:pt x="62144" y="1100831"/>
                </a:cubicBezTo>
                <a:cubicBezTo>
                  <a:pt x="86239" y="1111783"/>
                  <a:pt x="111143" y="1121659"/>
                  <a:pt x="133165" y="1136341"/>
                </a:cubicBezTo>
                <a:cubicBezTo>
                  <a:pt x="167584" y="1159288"/>
                  <a:pt x="149676" y="1150723"/>
                  <a:pt x="186431" y="1162974"/>
                </a:cubicBezTo>
                <a:cubicBezTo>
                  <a:pt x="242478" y="1159471"/>
                  <a:pt x="353787" y="1154286"/>
                  <a:pt x="417251" y="1145219"/>
                </a:cubicBezTo>
                <a:cubicBezTo>
                  <a:pt x="429329" y="1143493"/>
                  <a:pt x="440924" y="1139300"/>
                  <a:pt x="452761" y="1136341"/>
                </a:cubicBezTo>
                <a:cubicBezTo>
                  <a:pt x="461639" y="1127463"/>
                  <a:pt x="468948" y="1116672"/>
                  <a:pt x="479394" y="1109708"/>
                </a:cubicBezTo>
                <a:cubicBezTo>
                  <a:pt x="487180" y="1104517"/>
                  <a:pt x="497029" y="1103402"/>
                  <a:pt x="506027" y="1100831"/>
                </a:cubicBezTo>
                <a:cubicBezTo>
                  <a:pt x="554942" y="1086856"/>
                  <a:pt x="526837" y="1099304"/>
                  <a:pt x="568171" y="10653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2794AA04-F51B-4F32-B598-37AE56B67A59}"/>
              </a:ext>
            </a:extLst>
          </p:cNvPr>
          <p:cNvSpPr/>
          <p:nvPr/>
        </p:nvSpPr>
        <p:spPr>
          <a:xfrm>
            <a:off x="2672179" y="532660"/>
            <a:ext cx="1757778" cy="843379"/>
          </a:xfrm>
          <a:custGeom>
            <a:avLst/>
            <a:gdLst>
              <a:gd name="connsiteX0" fmla="*/ 0 w 1757778"/>
              <a:gd name="connsiteY0" fmla="*/ 97655 h 843379"/>
              <a:gd name="connsiteX1" fmla="*/ 0 w 1757778"/>
              <a:gd name="connsiteY1" fmla="*/ 97655 h 843379"/>
              <a:gd name="connsiteX2" fmla="*/ 8877 w 1757778"/>
              <a:gd name="connsiteY2" fmla="*/ 213064 h 843379"/>
              <a:gd name="connsiteX3" fmla="*/ 17755 w 1757778"/>
              <a:gd name="connsiteY3" fmla="*/ 239697 h 843379"/>
              <a:gd name="connsiteX4" fmla="*/ 44388 w 1757778"/>
              <a:gd name="connsiteY4" fmla="*/ 248575 h 843379"/>
              <a:gd name="connsiteX5" fmla="*/ 71021 w 1757778"/>
              <a:gd name="connsiteY5" fmla="*/ 266330 h 843379"/>
              <a:gd name="connsiteX6" fmla="*/ 97654 w 1757778"/>
              <a:gd name="connsiteY6" fmla="*/ 275208 h 843379"/>
              <a:gd name="connsiteX7" fmla="*/ 310718 w 1757778"/>
              <a:gd name="connsiteY7" fmla="*/ 284086 h 843379"/>
              <a:gd name="connsiteX8" fmla="*/ 408372 w 1757778"/>
              <a:gd name="connsiteY8" fmla="*/ 319596 h 843379"/>
              <a:gd name="connsiteX9" fmla="*/ 461638 w 1757778"/>
              <a:gd name="connsiteY9" fmla="*/ 355107 h 843379"/>
              <a:gd name="connsiteX10" fmla="*/ 488271 w 1757778"/>
              <a:gd name="connsiteY10" fmla="*/ 372862 h 843379"/>
              <a:gd name="connsiteX11" fmla="*/ 514904 w 1757778"/>
              <a:gd name="connsiteY11" fmla="*/ 399495 h 843379"/>
              <a:gd name="connsiteX12" fmla="*/ 568171 w 1757778"/>
              <a:gd name="connsiteY12" fmla="*/ 417251 h 843379"/>
              <a:gd name="connsiteX13" fmla="*/ 594804 w 1757778"/>
              <a:gd name="connsiteY13" fmla="*/ 426128 h 843379"/>
              <a:gd name="connsiteX14" fmla="*/ 612559 w 1757778"/>
              <a:gd name="connsiteY14" fmla="*/ 443884 h 843379"/>
              <a:gd name="connsiteX15" fmla="*/ 674703 w 1757778"/>
              <a:gd name="connsiteY15" fmla="*/ 470517 h 843379"/>
              <a:gd name="connsiteX16" fmla="*/ 692458 w 1757778"/>
              <a:gd name="connsiteY16" fmla="*/ 497150 h 843379"/>
              <a:gd name="connsiteX17" fmla="*/ 754602 w 1757778"/>
              <a:gd name="connsiteY17" fmla="*/ 523783 h 843379"/>
              <a:gd name="connsiteX18" fmla="*/ 790112 w 1757778"/>
              <a:gd name="connsiteY18" fmla="*/ 550416 h 843379"/>
              <a:gd name="connsiteX19" fmla="*/ 816745 w 1757778"/>
              <a:gd name="connsiteY19" fmla="*/ 559293 h 843379"/>
              <a:gd name="connsiteX20" fmla="*/ 852256 w 1757778"/>
              <a:gd name="connsiteY20" fmla="*/ 612559 h 843379"/>
              <a:gd name="connsiteX21" fmla="*/ 870011 w 1757778"/>
              <a:gd name="connsiteY21" fmla="*/ 639192 h 843379"/>
              <a:gd name="connsiteX22" fmla="*/ 905522 w 1757778"/>
              <a:gd name="connsiteY22" fmla="*/ 710214 h 843379"/>
              <a:gd name="connsiteX23" fmla="*/ 949910 w 1757778"/>
              <a:gd name="connsiteY23" fmla="*/ 763480 h 843379"/>
              <a:gd name="connsiteX24" fmla="*/ 985421 w 1757778"/>
              <a:gd name="connsiteY24" fmla="*/ 772357 h 843379"/>
              <a:gd name="connsiteX25" fmla="*/ 1269506 w 1757778"/>
              <a:gd name="connsiteY25" fmla="*/ 781235 h 843379"/>
              <a:gd name="connsiteX26" fmla="*/ 1296139 w 1757778"/>
              <a:gd name="connsiteY26" fmla="*/ 772357 h 843379"/>
              <a:gd name="connsiteX27" fmla="*/ 1358283 w 1757778"/>
              <a:gd name="connsiteY27" fmla="*/ 763480 h 843379"/>
              <a:gd name="connsiteX28" fmla="*/ 1384916 w 1757778"/>
              <a:gd name="connsiteY28" fmla="*/ 754602 h 843379"/>
              <a:gd name="connsiteX29" fmla="*/ 1464815 w 1757778"/>
              <a:gd name="connsiteY29" fmla="*/ 763480 h 843379"/>
              <a:gd name="connsiteX30" fmla="*/ 1207363 w 1757778"/>
              <a:gd name="connsiteY30" fmla="*/ 754602 h 843379"/>
              <a:gd name="connsiteX31" fmla="*/ 1154097 w 1757778"/>
              <a:gd name="connsiteY31" fmla="*/ 772357 h 843379"/>
              <a:gd name="connsiteX32" fmla="*/ 1162974 w 1757778"/>
              <a:gd name="connsiteY32" fmla="*/ 798990 h 843379"/>
              <a:gd name="connsiteX33" fmla="*/ 1216240 w 1757778"/>
              <a:gd name="connsiteY33" fmla="*/ 807868 h 843379"/>
              <a:gd name="connsiteX34" fmla="*/ 1287262 w 1757778"/>
              <a:gd name="connsiteY34" fmla="*/ 825623 h 843379"/>
              <a:gd name="connsiteX35" fmla="*/ 1384916 w 1757778"/>
              <a:gd name="connsiteY35" fmla="*/ 843379 h 843379"/>
              <a:gd name="connsiteX36" fmla="*/ 1509204 w 1757778"/>
              <a:gd name="connsiteY36" fmla="*/ 834501 h 843379"/>
              <a:gd name="connsiteX37" fmla="*/ 1589103 w 1757778"/>
              <a:gd name="connsiteY37" fmla="*/ 790113 h 843379"/>
              <a:gd name="connsiteX38" fmla="*/ 1615736 w 1757778"/>
              <a:gd name="connsiteY38" fmla="*/ 781235 h 843379"/>
              <a:gd name="connsiteX39" fmla="*/ 1642369 w 1757778"/>
              <a:gd name="connsiteY39" fmla="*/ 754602 h 843379"/>
              <a:gd name="connsiteX40" fmla="*/ 1677879 w 1757778"/>
              <a:gd name="connsiteY40" fmla="*/ 701336 h 843379"/>
              <a:gd name="connsiteX41" fmla="*/ 1686757 w 1757778"/>
              <a:gd name="connsiteY41" fmla="*/ 648070 h 843379"/>
              <a:gd name="connsiteX42" fmla="*/ 1704512 w 1757778"/>
              <a:gd name="connsiteY42" fmla="*/ 621437 h 843379"/>
              <a:gd name="connsiteX43" fmla="*/ 1722268 w 1757778"/>
              <a:gd name="connsiteY43" fmla="*/ 568171 h 843379"/>
              <a:gd name="connsiteX44" fmla="*/ 1731145 w 1757778"/>
              <a:gd name="connsiteY44" fmla="*/ 541538 h 843379"/>
              <a:gd name="connsiteX45" fmla="*/ 1740023 w 1757778"/>
              <a:gd name="connsiteY45" fmla="*/ 506027 h 843379"/>
              <a:gd name="connsiteX46" fmla="*/ 1748901 w 1757778"/>
              <a:gd name="connsiteY46" fmla="*/ 443884 h 843379"/>
              <a:gd name="connsiteX47" fmla="*/ 1757778 w 1757778"/>
              <a:gd name="connsiteY47" fmla="*/ 399495 h 843379"/>
              <a:gd name="connsiteX48" fmla="*/ 1748901 w 1757778"/>
              <a:gd name="connsiteY48" fmla="*/ 248575 h 843379"/>
              <a:gd name="connsiteX49" fmla="*/ 1731145 w 1757778"/>
              <a:gd name="connsiteY49" fmla="*/ 221942 h 843379"/>
              <a:gd name="connsiteX50" fmla="*/ 1704512 w 1757778"/>
              <a:gd name="connsiteY50" fmla="*/ 168676 h 843379"/>
              <a:gd name="connsiteX51" fmla="*/ 1695635 w 1757778"/>
              <a:gd name="connsiteY51" fmla="*/ 142043 h 843379"/>
              <a:gd name="connsiteX52" fmla="*/ 1686757 w 1757778"/>
              <a:gd name="connsiteY52" fmla="*/ 106532 h 843379"/>
              <a:gd name="connsiteX53" fmla="*/ 1642369 w 1757778"/>
              <a:gd name="connsiteY53" fmla="*/ 88777 h 843379"/>
              <a:gd name="connsiteX54" fmla="*/ 1589103 w 1757778"/>
              <a:gd name="connsiteY54" fmla="*/ 71022 h 843379"/>
              <a:gd name="connsiteX55" fmla="*/ 1349405 w 1757778"/>
              <a:gd name="connsiteY55" fmla="*/ 53266 h 843379"/>
              <a:gd name="connsiteX56" fmla="*/ 1233996 w 1757778"/>
              <a:gd name="connsiteY56" fmla="*/ 35511 h 843379"/>
              <a:gd name="connsiteX57" fmla="*/ 1154097 w 1757778"/>
              <a:gd name="connsiteY57" fmla="*/ 26633 h 843379"/>
              <a:gd name="connsiteX58" fmla="*/ 1065320 w 1757778"/>
              <a:gd name="connsiteY58" fmla="*/ 8878 h 843379"/>
              <a:gd name="connsiteX59" fmla="*/ 923277 w 1757778"/>
              <a:gd name="connsiteY59" fmla="*/ 0 h 843379"/>
              <a:gd name="connsiteX60" fmla="*/ 115409 w 1757778"/>
              <a:gd name="connsiteY60" fmla="*/ 8878 h 843379"/>
              <a:gd name="connsiteX61" fmla="*/ 88776 w 1757778"/>
              <a:gd name="connsiteY61" fmla="*/ 17756 h 843379"/>
              <a:gd name="connsiteX62" fmla="*/ 0 w 1757778"/>
              <a:gd name="connsiteY62" fmla="*/ 97655 h 84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757778" h="843379">
                <a:moveTo>
                  <a:pt x="0" y="97655"/>
                </a:moveTo>
                <a:lnTo>
                  <a:pt x="0" y="97655"/>
                </a:lnTo>
                <a:cubicBezTo>
                  <a:pt x="2959" y="136125"/>
                  <a:pt x="4091" y="174779"/>
                  <a:pt x="8877" y="213064"/>
                </a:cubicBezTo>
                <a:cubicBezTo>
                  <a:pt x="10038" y="222350"/>
                  <a:pt x="11138" y="233080"/>
                  <a:pt x="17755" y="239697"/>
                </a:cubicBezTo>
                <a:cubicBezTo>
                  <a:pt x="24372" y="246314"/>
                  <a:pt x="36018" y="244390"/>
                  <a:pt x="44388" y="248575"/>
                </a:cubicBezTo>
                <a:cubicBezTo>
                  <a:pt x="53931" y="253347"/>
                  <a:pt x="61478" y="261558"/>
                  <a:pt x="71021" y="266330"/>
                </a:cubicBezTo>
                <a:cubicBezTo>
                  <a:pt x="79391" y="270515"/>
                  <a:pt x="88322" y="274517"/>
                  <a:pt x="97654" y="275208"/>
                </a:cubicBezTo>
                <a:cubicBezTo>
                  <a:pt x="168543" y="280459"/>
                  <a:pt x="239697" y="281127"/>
                  <a:pt x="310718" y="284086"/>
                </a:cubicBezTo>
                <a:cubicBezTo>
                  <a:pt x="329360" y="290300"/>
                  <a:pt x="388960" y="309008"/>
                  <a:pt x="408372" y="319596"/>
                </a:cubicBezTo>
                <a:cubicBezTo>
                  <a:pt x="427106" y="329814"/>
                  <a:pt x="443883" y="343270"/>
                  <a:pt x="461638" y="355107"/>
                </a:cubicBezTo>
                <a:cubicBezTo>
                  <a:pt x="470516" y="361025"/>
                  <a:pt x="480726" y="365317"/>
                  <a:pt x="488271" y="372862"/>
                </a:cubicBezTo>
                <a:cubicBezTo>
                  <a:pt x="497149" y="381740"/>
                  <a:pt x="503929" y="393398"/>
                  <a:pt x="514904" y="399495"/>
                </a:cubicBezTo>
                <a:cubicBezTo>
                  <a:pt x="531265" y="408584"/>
                  <a:pt x="550415" y="411333"/>
                  <a:pt x="568171" y="417251"/>
                </a:cubicBezTo>
                <a:lnTo>
                  <a:pt x="594804" y="426128"/>
                </a:lnTo>
                <a:cubicBezTo>
                  <a:pt x="600722" y="432047"/>
                  <a:pt x="605595" y="439241"/>
                  <a:pt x="612559" y="443884"/>
                </a:cubicBezTo>
                <a:cubicBezTo>
                  <a:pt x="634496" y="458509"/>
                  <a:pt x="651032" y="462626"/>
                  <a:pt x="674703" y="470517"/>
                </a:cubicBezTo>
                <a:cubicBezTo>
                  <a:pt x="680621" y="479395"/>
                  <a:pt x="684261" y="490320"/>
                  <a:pt x="692458" y="497150"/>
                </a:cubicBezTo>
                <a:cubicBezTo>
                  <a:pt x="707083" y="509338"/>
                  <a:pt x="736101" y="517616"/>
                  <a:pt x="754602" y="523783"/>
                </a:cubicBezTo>
                <a:cubicBezTo>
                  <a:pt x="766439" y="532661"/>
                  <a:pt x="777266" y="543075"/>
                  <a:pt x="790112" y="550416"/>
                </a:cubicBezTo>
                <a:cubicBezTo>
                  <a:pt x="798237" y="555059"/>
                  <a:pt x="810128" y="552676"/>
                  <a:pt x="816745" y="559293"/>
                </a:cubicBezTo>
                <a:cubicBezTo>
                  <a:pt x="831834" y="574382"/>
                  <a:pt x="840419" y="594804"/>
                  <a:pt x="852256" y="612559"/>
                </a:cubicBezTo>
                <a:cubicBezTo>
                  <a:pt x="858174" y="621437"/>
                  <a:pt x="865239" y="629649"/>
                  <a:pt x="870011" y="639192"/>
                </a:cubicBezTo>
                <a:cubicBezTo>
                  <a:pt x="881848" y="662866"/>
                  <a:pt x="889641" y="689039"/>
                  <a:pt x="905522" y="710214"/>
                </a:cubicBezTo>
                <a:cubicBezTo>
                  <a:pt x="907245" y="712511"/>
                  <a:pt x="938626" y="757838"/>
                  <a:pt x="949910" y="763480"/>
                </a:cubicBezTo>
                <a:cubicBezTo>
                  <a:pt x="960823" y="768937"/>
                  <a:pt x="973584" y="769398"/>
                  <a:pt x="985421" y="772357"/>
                </a:cubicBezTo>
                <a:cubicBezTo>
                  <a:pt x="1065318" y="852259"/>
                  <a:pt x="1001874" y="797456"/>
                  <a:pt x="1269506" y="781235"/>
                </a:cubicBezTo>
                <a:cubicBezTo>
                  <a:pt x="1278847" y="780669"/>
                  <a:pt x="1286963" y="774192"/>
                  <a:pt x="1296139" y="772357"/>
                </a:cubicBezTo>
                <a:cubicBezTo>
                  <a:pt x="1316658" y="768253"/>
                  <a:pt x="1337568" y="766439"/>
                  <a:pt x="1358283" y="763480"/>
                </a:cubicBezTo>
                <a:cubicBezTo>
                  <a:pt x="1367161" y="760521"/>
                  <a:pt x="1375558" y="754602"/>
                  <a:pt x="1384916" y="754602"/>
                </a:cubicBezTo>
                <a:cubicBezTo>
                  <a:pt x="1411713" y="754602"/>
                  <a:pt x="1491612" y="763480"/>
                  <a:pt x="1464815" y="763480"/>
                </a:cubicBezTo>
                <a:cubicBezTo>
                  <a:pt x="1378947" y="763480"/>
                  <a:pt x="1293180" y="757561"/>
                  <a:pt x="1207363" y="754602"/>
                </a:cubicBezTo>
                <a:cubicBezTo>
                  <a:pt x="1189608" y="760520"/>
                  <a:pt x="1167331" y="759123"/>
                  <a:pt x="1154097" y="772357"/>
                </a:cubicBezTo>
                <a:cubicBezTo>
                  <a:pt x="1147480" y="778974"/>
                  <a:pt x="1154849" y="794347"/>
                  <a:pt x="1162974" y="798990"/>
                </a:cubicBezTo>
                <a:cubicBezTo>
                  <a:pt x="1178603" y="807921"/>
                  <a:pt x="1198639" y="804096"/>
                  <a:pt x="1216240" y="807868"/>
                </a:cubicBezTo>
                <a:cubicBezTo>
                  <a:pt x="1240101" y="812981"/>
                  <a:pt x="1263105" y="822172"/>
                  <a:pt x="1287262" y="825623"/>
                </a:cubicBezTo>
                <a:cubicBezTo>
                  <a:pt x="1361484" y="836227"/>
                  <a:pt x="1329105" y="829426"/>
                  <a:pt x="1384916" y="843379"/>
                </a:cubicBezTo>
                <a:cubicBezTo>
                  <a:pt x="1426345" y="840420"/>
                  <a:pt x="1467954" y="839354"/>
                  <a:pt x="1509204" y="834501"/>
                </a:cubicBezTo>
                <a:cubicBezTo>
                  <a:pt x="1550576" y="829633"/>
                  <a:pt x="1540603" y="806280"/>
                  <a:pt x="1589103" y="790113"/>
                </a:cubicBezTo>
                <a:lnTo>
                  <a:pt x="1615736" y="781235"/>
                </a:lnTo>
                <a:cubicBezTo>
                  <a:pt x="1624614" y="772357"/>
                  <a:pt x="1634661" y="764512"/>
                  <a:pt x="1642369" y="754602"/>
                </a:cubicBezTo>
                <a:cubicBezTo>
                  <a:pt x="1655470" y="737758"/>
                  <a:pt x="1677879" y="701336"/>
                  <a:pt x="1677879" y="701336"/>
                </a:cubicBezTo>
                <a:cubicBezTo>
                  <a:pt x="1680838" y="683581"/>
                  <a:pt x="1681065" y="665147"/>
                  <a:pt x="1686757" y="648070"/>
                </a:cubicBezTo>
                <a:cubicBezTo>
                  <a:pt x="1690131" y="637948"/>
                  <a:pt x="1700179" y="631187"/>
                  <a:pt x="1704512" y="621437"/>
                </a:cubicBezTo>
                <a:cubicBezTo>
                  <a:pt x="1712113" y="604334"/>
                  <a:pt x="1716350" y="585926"/>
                  <a:pt x="1722268" y="568171"/>
                </a:cubicBezTo>
                <a:cubicBezTo>
                  <a:pt x="1725227" y="559293"/>
                  <a:pt x="1728875" y="550616"/>
                  <a:pt x="1731145" y="541538"/>
                </a:cubicBezTo>
                <a:cubicBezTo>
                  <a:pt x="1734104" y="529701"/>
                  <a:pt x="1737840" y="518031"/>
                  <a:pt x="1740023" y="506027"/>
                </a:cubicBezTo>
                <a:cubicBezTo>
                  <a:pt x="1743766" y="485440"/>
                  <a:pt x="1745461" y="464524"/>
                  <a:pt x="1748901" y="443884"/>
                </a:cubicBezTo>
                <a:cubicBezTo>
                  <a:pt x="1751382" y="429000"/>
                  <a:pt x="1754819" y="414291"/>
                  <a:pt x="1757778" y="399495"/>
                </a:cubicBezTo>
                <a:cubicBezTo>
                  <a:pt x="1754819" y="349188"/>
                  <a:pt x="1756376" y="298411"/>
                  <a:pt x="1748901" y="248575"/>
                </a:cubicBezTo>
                <a:cubicBezTo>
                  <a:pt x="1747318" y="238023"/>
                  <a:pt x="1735348" y="231749"/>
                  <a:pt x="1731145" y="221942"/>
                </a:cubicBezTo>
                <a:cubicBezTo>
                  <a:pt x="1706603" y="164676"/>
                  <a:pt x="1740250" y="204412"/>
                  <a:pt x="1704512" y="168676"/>
                </a:cubicBezTo>
                <a:cubicBezTo>
                  <a:pt x="1701553" y="159798"/>
                  <a:pt x="1698206" y="151041"/>
                  <a:pt x="1695635" y="142043"/>
                </a:cubicBezTo>
                <a:cubicBezTo>
                  <a:pt x="1692283" y="130311"/>
                  <a:pt x="1695385" y="115160"/>
                  <a:pt x="1686757" y="106532"/>
                </a:cubicBezTo>
                <a:cubicBezTo>
                  <a:pt x="1675489" y="95264"/>
                  <a:pt x="1657345" y="94223"/>
                  <a:pt x="1642369" y="88777"/>
                </a:cubicBezTo>
                <a:cubicBezTo>
                  <a:pt x="1624780" y="82381"/>
                  <a:pt x="1606858" y="76940"/>
                  <a:pt x="1589103" y="71022"/>
                </a:cubicBezTo>
                <a:cubicBezTo>
                  <a:pt x="1495031" y="39665"/>
                  <a:pt x="1571850" y="62535"/>
                  <a:pt x="1349405" y="53266"/>
                </a:cubicBezTo>
                <a:lnTo>
                  <a:pt x="1233996" y="35511"/>
                </a:lnTo>
                <a:cubicBezTo>
                  <a:pt x="1207445" y="31890"/>
                  <a:pt x="1180566" y="30812"/>
                  <a:pt x="1154097" y="26633"/>
                </a:cubicBezTo>
                <a:cubicBezTo>
                  <a:pt x="1124288" y="21926"/>
                  <a:pt x="1095299" y="12337"/>
                  <a:pt x="1065320" y="8878"/>
                </a:cubicBezTo>
                <a:cubicBezTo>
                  <a:pt x="1018193" y="3440"/>
                  <a:pt x="970625" y="2959"/>
                  <a:pt x="923277" y="0"/>
                </a:cubicBezTo>
                <a:lnTo>
                  <a:pt x="115409" y="8878"/>
                </a:lnTo>
                <a:cubicBezTo>
                  <a:pt x="106053" y="9077"/>
                  <a:pt x="96956" y="13211"/>
                  <a:pt x="88776" y="17756"/>
                </a:cubicBezTo>
                <a:cubicBezTo>
                  <a:pt x="46210" y="41404"/>
                  <a:pt x="14796" y="84339"/>
                  <a:pt x="0" y="976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A4799CFF-9DBB-4D84-BB5F-DDC34B33BB7E}"/>
              </a:ext>
            </a:extLst>
          </p:cNvPr>
          <p:cNvSpPr/>
          <p:nvPr/>
        </p:nvSpPr>
        <p:spPr>
          <a:xfrm>
            <a:off x="3915052" y="1074198"/>
            <a:ext cx="328474" cy="284085"/>
          </a:xfrm>
          <a:custGeom>
            <a:avLst/>
            <a:gdLst>
              <a:gd name="connsiteX0" fmla="*/ 0 w 328474"/>
              <a:gd name="connsiteY0" fmla="*/ 71021 h 284085"/>
              <a:gd name="connsiteX1" fmla="*/ 0 w 328474"/>
              <a:gd name="connsiteY1" fmla="*/ 71021 h 284085"/>
              <a:gd name="connsiteX2" fmla="*/ 8878 w 328474"/>
              <a:gd name="connsiteY2" fmla="*/ 186431 h 284085"/>
              <a:gd name="connsiteX3" fmla="*/ 62144 w 328474"/>
              <a:gd name="connsiteY3" fmla="*/ 230819 h 284085"/>
              <a:gd name="connsiteX4" fmla="*/ 133165 w 328474"/>
              <a:gd name="connsiteY4" fmla="*/ 284085 h 284085"/>
              <a:gd name="connsiteX5" fmla="*/ 213065 w 328474"/>
              <a:gd name="connsiteY5" fmla="*/ 275208 h 284085"/>
              <a:gd name="connsiteX6" fmla="*/ 230820 w 328474"/>
              <a:gd name="connsiteY6" fmla="*/ 257452 h 284085"/>
              <a:gd name="connsiteX7" fmla="*/ 266331 w 328474"/>
              <a:gd name="connsiteY7" fmla="*/ 204186 h 284085"/>
              <a:gd name="connsiteX8" fmla="*/ 301841 w 328474"/>
              <a:gd name="connsiteY8" fmla="*/ 124287 h 284085"/>
              <a:gd name="connsiteX9" fmla="*/ 310719 w 328474"/>
              <a:gd name="connsiteY9" fmla="*/ 97654 h 284085"/>
              <a:gd name="connsiteX10" fmla="*/ 328474 w 328474"/>
              <a:gd name="connsiteY10" fmla="*/ 71021 h 284085"/>
              <a:gd name="connsiteX11" fmla="*/ 319597 w 328474"/>
              <a:gd name="connsiteY11" fmla="*/ 35511 h 284085"/>
              <a:gd name="connsiteX12" fmla="*/ 275208 w 328474"/>
              <a:gd name="connsiteY12" fmla="*/ 0 h 284085"/>
              <a:gd name="connsiteX13" fmla="*/ 177554 w 328474"/>
              <a:gd name="connsiteY13" fmla="*/ 8878 h 284085"/>
              <a:gd name="connsiteX14" fmla="*/ 124288 w 328474"/>
              <a:gd name="connsiteY14" fmla="*/ 35511 h 284085"/>
              <a:gd name="connsiteX15" fmla="*/ 97655 w 328474"/>
              <a:gd name="connsiteY15" fmla="*/ 44388 h 284085"/>
              <a:gd name="connsiteX16" fmla="*/ 71022 w 328474"/>
              <a:gd name="connsiteY16" fmla="*/ 62144 h 284085"/>
              <a:gd name="connsiteX17" fmla="*/ 53266 w 328474"/>
              <a:gd name="connsiteY17" fmla="*/ 79899 h 284085"/>
              <a:gd name="connsiteX18" fmla="*/ 0 w 328474"/>
              <a:gd name="connsiteY18" fmla="*/ 71021 h 28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8474" h="284085">
                <a:moveTo>
                  <a:pt x="0" y="71021"/>
                </a:moveTo>
                <a:lnTo>
                  <a:pt x="0" y="71021"/>
                </a:lnTo>
                <a:cubicBezTo>
                  <a:pt x="2959" y="109491"/>
                  <a:pt x="-480" y="148999"/>
                  <a:pt x="8878" y="186431"/>
                </a:cubicBezTo>
                <a:cubicBezTo>
                  <a:pt x="13154" y="203535"/>
                  <a:pt x="50476" y="220609"/>
                  <a:pt x="62144" y="230819"/>
                </a:cubicBezTo>
                <a:cubicBezTo>
                  <a:pt x="124920" y="285748"/>
                  <a:pt x="81417" y="266837"/>
                  <a:pt x="133165" y="284085"/>
                </a:cubicBezTo>
                <a:cubicBezTo>
                  <a:pt x="159798" y="281126"/>
                  <a:pt x="187212" y="282259"/>
                  <a:pt x="213065" y="275208"/>
                </a:cubicBezTo>
                <a:cubicBezTo>
                  <a:pt x="221140" y="273006"/>
                  <a:pt x="225798" y="264148"/>
                  <a:pt x="230820" y="257452"/>
                </a:cubicBezTo>
                <a:cubicBezTo>
                  <a:pt x="243624" y="240380"/>
                  <a:pt x="254494" y="221941"/>
                  <a:pt x="266331" y="204186"/>
                </a:cubicBezTo>
                <a:cubicBezTo>
                  <a:pt x="294467" y="161981"/>
                  <a:pt x="280712" y="187673"/>
                  <a:pt x="301841" y="124287"/>
                </a:cubicBezTo>
                <a:cubicBezTo>
                  <a:pt x="304800" y="115409"/>
                  <a:pt x="305528" y="105440"/>
                  <a:pt x="310719" y="97654"/>
                </a:cubicBezTo>
                <a:lnTo>
                  <a:pt x="328474" y="71021"/>
                </a:lnTo>
                <a:cubicBezTo>
                  <a:pt x="325515" y="59184"/>
                  <a:pt x="325053" y="46424"/>
                  <a:pt x="319597" y="35511"/>
                </a:cubicBezTo>
                <a:cubicBezTo>
                  <a:pt x="313272" y="22860"/>
                  <a:pt x="284618" y="6273"/>
                  <a:pt x="275208" y="0"/>
                </a:cubicBezTo>
                <a:cubicBezTo>
                  <a:pt x="242657" y="2959"/>
                  <a:pt x="209911" y="4256"/>
                  <a:pt x="177554" y="8878"/>
                </a:cubicBezTo>
                <a:cubicBezTo>
                  <a:pt x="146310" y="13341"/>
                  <a:pt x="152423" y="21443"/>
                  <a:pt x="124288" y="35511"/>
                </a:cubicBezTo>
                <a:cubicBezTo>
                  <a:pt x="115918" y="39696"/>
                  <a:pt x="106533" y="41429"/>
                  <a:pt x="97655" y="44388"/>
                </a:cubicBezTo>
                <a:cubicBezTo>
                  <a:pt x="88777" y="50307"/>
                  <a:pt x="79354" y="55479"/>
                  <a:pt x="71022" y="62144"/>
                </a:cubicBezTo>
                <a:cubicBezTo>
                  <a:pt x="64486" y="67373"/>
                  <a:pt x="59802" y="74670"/>
                  <a:pt x="53266" y="79899"/>
                </a:cubicBezTo>
                <a:cubicBezTo>
                  <a:pt x="44934" y="86564"/>
                  <a:pt x="8878" y="72501"/>
                  <a:pt x="0" y="710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C5593D6-08E6-422E-80B4-6052C73BB18C}"/>
              </a:ext>
            </a:extLst>
          </p:cNvPr>
          <p:cNvSpPr/>
          <p:nvPr/>
        </p:nvSpPr>
        <p:spPr>
          <a:xfrm>
            <a:off x="367922" y="114497"/>
            <a:ext cx="4036380" cy="577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55340B1-921A-4196-90C2-722548B89ABB}"/>
              </a:ext>
            </a:extLst>
          </p:cNvPr>
          <p:cNvSpPr txBox="1"/>
          <p:nvPr/>
        </p:nvSpPr>
        <p:spPr>
          <a:xfrm>
            <a:off x="251520" y="557213"/>
            <a:ext cx="1664075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Hematoma epidural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DE9D7A7-38D7-4983-BC7E-BBC44001003D}"/>
              </a:ext>
            </a:extLst>
          </p:cNvPr>
          <p:cNvSpPr txBox="1"/>
          <p:nvPr/>
        </p:nvSpPr>
        <p:spPr>
          <a:xfrm>
            <a:off x="3051941" y="548680"/>
            <a:ext cx="1757778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Hematoma subdural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D1C81DF-47F0-4F5E-9733-A949AD18C761}"/>
              </a:ext>
            </a:extLst>
          </p:cNvPr>
          <p:cNvSpPr txBox="1"/>
          <p:nvPr/>
        </p:nvSpPr>
        <p:spPr>
          <a:xfrm>
            <a:off x="251520" y="1628800"/>
            <a:ext cx="360040" cy="206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9978285-D3EC-490F-B4E5-0E8280AB00ED}"/>
              </a:ext>
            </a:extLst>
          </p:cNvPr>
          <p:cNvSpPr txBox="1"/>
          <p:nvPr/>
        </p:nvSpPr>
        <p:spPr>
          <a:xfrm>
            <a:off x="4169584" y="1196752"/>
            <a:ext cx="289991" cy="206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22" name="Conector de seta reta 2">
            <a:extLst>
              <a:ext uri="{FF2B5EF4-FFF2-40B4-BE49-F238E27FC236}">
                <a16:creationId xmlns:a16="http://schemas.microsoft.com/office/drawing/2014/main" id="{D457DFED-F72F-456E-A162-B121897E8B0C}"/>
              </a:ext>
            </a:extLst>
          </p:cNvPr>
          <p:cNvCxnSpPr/>
          <p:nvPr/>
        </p:nvCxnSpPr>
        <p:spPr>
          <a:xfrm flipV="1">
            <a:off x="3388380" y="1066477"/>
            <a:ext cx="3024187" cy="431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ttp://scielo.isciii.es/img/revistas/cmf/n52/art01_fig15.jpg">
            <a:extLst>
              <a:ext uri="{FF2B5EF4-FFF2-40B4-BE49-F238E27FC236}">
                <a16:creationId xmlns:a16="http://schemas.microsoft.com/office/drawing/2014/main" id="{E8E87A73-925A-4051-B785-CA258A34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636912"/>
            <a:ext cx="27336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ector de seta reta 5">
            <a:extLst>
              <a:ext uri="{FF2B5EF4-FFF2-40B4-BE49-F238E27FC236}">
                <a16:creationId xmlns:a16="http://schemas.microsoft.com/office/drawing/2014/main" id="{F2EB4E9A-8C17-4FF1-85DD-468D05D92045}"/>
              </a:ext>
            </a:extLst>
          </p:cNvPr>
          <p:cNvCxnSpPr/>
          <p:nvPr/>
        </p:nvCxnSpPr>
        <p:spPr>
          <a:xfrm>
            <a:off x="1619250" y="1487488"/>
            <a:ext cx="2646363" cy="18827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AA0FFD38-02BC-492C-9B81-A2220EF6ED79}"/>
              </a:ext>
            </a:extLst>
          </p:cNvPr>
          <p:cNvSpPr/>
          <p:nvPr/>
        </p:nvSpPr>
        <p:spPr>
          <a:xfrm>
            <a:off x="3840199" y="1212529"/>
            <a:ext cx="577900" cy="136877"/>
          </a:xfrm>
          <a:custGeom>
            <a:avLst/>
            <a:gdLst>
              <a:gd name="connsiteX0" fmla="*/ 57098 w 577900"/>
              <a:gd name="connsiteY0" fmla="*/ 3712 h 136877"/>
              <a:gd name="connsiteX1" fmla="*/ 57098 w 577900"/>
              <a:gd name="connsiteY1" fmla="*/ 3712 h 136877"/>
              <a:gd name="connsiteX2" fmla="*/ 12710 w 577900"/>
              <a:gd name="connsiteY2" fmla="*/ 127999 h 136877"/>
              <a:gd name="connsiteX3" fmla="*/ 39343 w 577900"/>
              <a:gd name="connsiteY3" fmla="*/ 136877 h 136877"/>
              <a:gd name="connsiteX4" fmla="*/ 572003 w 577900"/>
              <a:gd name="connsiteY4" fmla="*/ 127999 h 136877"/>
              <a:gd name="connsiteX5" fmla="*/ 563125 w 577900"/>
              <a:gd name="connsiteY5" fmla="*/ 83611 h 136877"/>
              <a:gd name="connsiteX6" fmla="*/ 527615 w 577900"/>
              <a:gd name="connsiteY6" fmla="*/ 30345 h 136877"/>
              <a:gd name="connsiteX7" fmla="*/ 500982 w 577900"/>
              <a:gd name="connsiteY7" fmla="*/ 3712 h 136877"/>
              <a:gd name="connsiteX8" fmla="*/ 57098 w 577900"/>
              <a:gd name="connsiteY8" fmla="*/ 3712 h 13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900" h="136877">
                <a:moveTo>
                  <a:pt x="57098" y="3712"/>
                </a:moveTo>
                <a:lnTo>
                  <a:pt x="57098" y="3712"/>
                </a:lnTo>
                <a:cubicBezTo>
                  <a:pt x="16433" y="51154"/>
                  <a:pt x="-20136" y="62307"/>
                  <a:pt x="12710" y="127999"/>
                </a:cubicBezTo>
                <a:cubicBezTo>
                  <a:pt x="16895" y="136369"/>
                  <a:pt x="30465" y="133918"/>
                  <a:pt x="39343" y="136877"/>
                </a:cubicBezTo>
                <a:lnTo>
                  <a:pt x="572003" y="127999"/>
                </a:lnTo>
                <a:cubicBezTo>
                  <a:pt x="587015" y="126472"/>
                  <a:pt x="569369" y="97348"/>
                  <a:pt x="563125" y="83611"/>
                </a:cubicBezTo>
                <a:cubicBezTo>
                  <a:pt x="554295" y="64185"/>
                  <a:pt x="542704" y="45434"/>
                  <a:pt x="527615" y="30345"/>
                </a:cubicBezTo>
                <a:cubicBezTo>
                  <a:pt x="518737" y="21467"/>
                  <a:pt x="513516" y="4435"/>
                  <a:pt x="500982" y="3712"/>
                </a:cubicBezTo>
                <a:cubicBezTo>
                  <a:pt x="356221" y="-4640"/>
                  <a:pt x="131079" y="3712"/>
                  <a:pt x="57098" y="37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A227232-B3CB-47D4-A46B-71C7593C3EA5}"/>
              </a:ext>
            </a:extLst>
          </p:cNvPr>
          <p:cNvSpPr/>
          <p:nvPr/>
        </p:nvSpPr>
        <p:spPr>
          <a:xfrm>
            <a:off x="3915052" y="6237312"/>
            <a:ext cx="1591987" cy="210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21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1A21D9BA-4FA0-4E4F-9D5F-C16C6EF22D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3967" y="3654028"/>
            <a:ext cx="3849290" cy="750334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endParaRPr lang="pt-BR" altLang="pt-BR" sz="1125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defRPr/>
            </a:pPr>
            <a:endParaRPr lang="pt-BR" altLang="pt-BR" sz="1125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he-IL" altLang="pt-BR" sz="1013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pt-BR" altLang="pt-BR" sz="1013" dirty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DB9DE43-E2A2-4A86-8D52-C75B0BDA028A}"/>
              </a:ext>
            </a:extLst>
          </p:cNvPr>
          <p:cNvSpPr txBox="1">
            <a:spLocks/>
          </p:cNvSpPr>
          <p:nvPr/>
        </p:nvSpPr>
        <p:spPr>
          <a:xfrm>
            <a:off x="3953566" y="895553"/>
            <a:ext cx="4909574" cy="690125"/>
          </a:xfrm>
          <a:prstGeom prst="rect">
            <a:avLst/>
          </a:prstGeom>
          <a:solidFill>
            <a:schemeClr val="accent5"/>
          </a:solidFill>
          <a:ln w="28575">
            <a:solidFill>
              <a:srgbClr val="0070C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Anatomia da medula espinhal</a:t>
            </a:r>
            <a:endParaRPr lang="pt-BR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E46F63-EC77-4E46-BCF6-46E068966786}"/>
              </a:ext>
            </a:extLst>
          </p:cNvPr>
          <p:cNvSpPr txBox="1"/>
          <p:nvPr/>
        </p:nvSpPr>
        <p:spPr>
          <a:xfrm>
            <a:off x="977827" y="1153227"/>
            <a:ext cx="1758155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Localização e limites</a:t>
            </a:r>
          </a:p>
        </p:txBody>
      </p:sp>
      <p:pic>
        <p:nvPicPr>
          <p:cNvPr id="14" name="Imagem 13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F2B4B48C-B6CE-42D2-B29A-E5C135400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5" y="1800612"/>
            <a:ext cx="7796553" cy="4026298"/>
          </a:xfrm>
          <a:prstGeom prst="rect">
            <a:avLst/>
          </a:prstGeom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FB782049-C966-4C88-9505-6AA484C4E403}"/>
              </a:ext>
            </a:extLst>
          </p:cNvPr>
          <p:cNvSpPr/>
          <p:nvPr/>
        </p:nvSpPr>
        <p:spPr>
          <a:xfrm>
            <a:off x="6259918" y="1598872"/>
            <a:ext cx="2830919" cy="3237614"/>
          </a:xfrm>
          <a:custGeom>
            <a:avLst/>
            <a:gdLst>
              <a:gd name="connsiteX0" fmla="*/ 3583172 w 3774558"/>
              <a:gd name="connsiteY0" fmla="*/ 4231758 h 4316819"/>
              <a:gd name="connsiteX1" fmla="*/ 3583172 w 3774558"/>
              <a:gd name="connsiteY1" fmla="*/ 4231758 h 4316819"/>
              <a:gd name="connsiteX2" fmla="*/ 3423684 w 3774558"/>
              <a:gd name="connsiteY2" fmla="*/ 4242391 h 4316819"/>
              <a:gd name="connsiteX3" fmla="*/ 3274828 w 3774558"/>
              <a:gd name="connsiteY3" fmla="*/ 4263656 h 4316819"/>
              <a:gd name="connsiteX4" fmla="*/ 3179135 w 3774558"/>
              <a:gd name="connsiteY4" fmla="*/ 4274288 h 4316819"/>
              <a:gd name="connsiteX5" fmla="*/ 3147237 w 3774558"/>
              <a:gd name="connsiteY5" fmla="*/ 4284921 h 4316819"/>
              <a:gd name="connsiteX6" fmla="*/ 2998382 w 3774558"/>
              <a:gd name="connsiteY6" fmla="*/ 4306186 h 4316819"/>
              <a:gd name="connsiteX7" fmla="*/ 2955851 w 3774558"/>
              <a:gd name="connsiteY7" fmla="*/ 4316819 h 4316819"/>
              <a:gd name="connsiteX8" fmla="*/ 2509284 w 3774558"/>
              <a:gd name="connsiteY8" fmla="*/ 4306186 h 4316819"/>
              <a:gd name="connsiteX9" fmla="*/ 2445489 w 3774558"/>
              <a:gd name="connsiteY9" fmla="*/ 4263656 h 4316819"/>
              <a:gd name="connsiteX10" fmla="*/ 2413591 w 3774558"/>
              <a:gd name="connsiteY10" fmla="*/ 4253023 h 4316819"/>
              <a:gd name="connsiteX11" fmla="*/ 2296633 w 3774558"/>
              <a:gd name="connsiteY11" fmla="*/ 4178595 h 4316819"/>
              <a:gd name="connsiteX12" fmla="*/ 2243470 w 3774558"/>
              <a:gd name="connsiteY12" fmla="*/ 4125432 h 4316819"/>
              <a:gd name="connsiteX13" fmla="*/ 2211572 w 3774558"/>
              <a:gd name="connsiteY13" fmla="*/ 4104167 h 4316819"/>
              <a:gd name="connsiteX14" fmla="*/ 2179675 w 3774558"/>
              <a:gd name="connsiteY14" fmla="*/ 4072270 h 4316819"/>
              <a:gd name="connsiteX15" fmla="*/ 2137144 w 3774558"/>
              <a:gd name="connsiteY15" fmla="*/ 4008474 h 4316819"/>
              <a:gd name="connsiteX16" fmla="*/ 2126512 w 3774558"/>
              <a:gd name="connsiteY16" fmla="*/ 3976577 h 4316819"/>
              <a:gd name="connsiteX17" fmla="*/ 2105247 w 3774558"/>
              <a:gd name="connsiteY17" fmla="*/ 3944679 h 4316819"/>
              <a:gd name="connsiteX18" fmla="*/ 2094614 w 3774558"/>
              <a:gd name="connsiteY18" fmla="*/ 3859619 h 4316819"/>
              <a:gd name="connsiteX19" fmla="*/ 2020186 w 3774558"/>
              <a:gd name="connsiteY19" fmla="*/ 3763925 h 4316819"/>
              <a:gd name="connsiteX20" fmla="*/ 1988289 w 3774558"/>
              <a:gd name="connsiteY20" fmla="*/ 3742660 h 4316819"/>
              <a:gd name="connsiteX21" fmla="*/ 1998921 w 3774558"/>
              <a:gd name="connsiteY21" fmla="*/ 3678865 h 4316819"/>
              <a:gd name="connsiteX22" fmla="*/ 2041451 w 3774558"/>
              <a:gd name="connsiteY22" fmla="*/ 3615070 h 4316819"/>
              <a:gd name="connsiteX23" fmla="*/ 2083982 w 3774558"/>
              <a:gd name="connsiteY23" fmla="*/ 3561907 h 4316819"/>
              <a:gd name="connsiteX24" fmla="*/ 2105247 w 3774558"/>
              <a:gd name="connsiteY24" fmla="*/ 3487479 h 4316819"/>
              <a:gd name="connsiteX25" fmla="*/ 2126512 w 3774558"/>
              <a:gd name="connsiteY25" fmla="*/ 3391786 h 4316819"/>
              <a:gd name="connsiteX26" fmla="*/ 2126512 w 3774558"/>
              <a:gd name="connsiteY26" fmla="*/ 3072809 h 4316819"/>
              <a:gd name="connsiteX27" fmla="*/ 2115879 w 3774558"/>
              <a:gd name="connsiteY27" fmla="*/ 3040912 h 4316819"/>
              <a:gd name="connsiteX28" fmla="*/ 2094614 w 3774558"/>
              <a:gd name="connsiteY28" fmla="*/ 2945219 h 4316819"/>
              <a:gd name="connsiteX29" fmla="*/ 2073349 w 3774558"/>
              <a:gd name="connsiteY29" fmla="*/ 2881423 h 4316819"/>
              <a:gd name="connsiteX30" fmla="*/ 2062716 w 3774558"/>
              <a:gd name="connsiteY30" fmla="*/ 2849525 h 4316819"/>
              <a:gd name="connsiteX31" fmla="*/ 2052084 w 3774558"/>
              <a:gd name="connsiteY31" fmla="*/ 2721935 h 4316819"/>
              <a:gd name="connsiteX32" fmla="*/ 2073349 w 3774558"/>
              <a:gd name="connsiteY32" fmla="*/ 2402958 h 4316819"/>
              <a:gd name="connsiteX33" fmla="*/ 2083982 w 3774558"/>
              <a:gd name="connsiteY33" fmla="*/ 1626781 h 4316819"/>
              <a:gd name="connsiteX34" fmla="*/ 2094614 w 3774558"/>
              <a:gd name="connsiteY34" fmla="*/ 1584251 h 4316819"/>
              <a:gd name="connsiteX35" fmla="*/ 2147777 w 3774558"/>
              <a:gd name="connsiteY35" fmla="*/ 1488558 h 4316819"/>
              <a:gd name="connsiteX36" fmla="*/ 2179675 w 3774558"/>
              <a:gd name="connsiteY36" fmla="*/ 1456660 h 4316819"/>
              <a:gd name="connsiteX37" fmla="*/ 2200940 w 3774558"/>
              <a:gd name="connsiteY37" fmla="*/ 1424763 h 4316819"/>
              <a:gd name="connsiteX38" fmla="*/ 2232837 w 3774558"/>
              <a:gd name="connsiteY38" fmla="*/ 1382232 h 4316819"/>
              <a:gd name="connsiteX39" fmla="*/ 2254102 w 3774558"/>
              <a:gd name="connsiteY39" fmla="*/ 1350335 h 4316819"/>
              <a:gd name="connsiteX40" fmla="*/ 2275368 w 3774558"/>
              <a:gd name="connsiteY40" fmla="*/ 1286539 h 4316819"/>
              <a:gd name="connsiteX41" fmla="*/ 2286000 w 3774558"/>
              <a:gd name="connsiteY41" fmla="*/ 1169581 h 4316819"/>
              <a:gd name="connsiteX42" fmla="*/ 2296633 w 3774558"/>
              <a:gd name="connsiteY42" fmla="*/ 1116419 h 4316819"/>
              <a:gd name="connsiteX43" fmla="*/ 2286000 w 3774558"/>
              <a:gd name="connsiteY43" fmla="*/ 893135 h 4316819"/>
              <a:gd name="connsiteX44" fmla="*/ 2275368 w 3774558"/>
              <a:gd name="connsiteY44" fmla="*/ 850605 h 4316819"/>
              <a:gd name="connsiteX45" fmla="*/ 2264735 w 3774558"/>
              <a:gd name="connsiteY45" fmla="*/ 765544 h 4316819"/>
              <a:gd name="connsiteX46" fmla="*/ 2243470 w 3774558"/>
              <a:gd name="connsiteY46" fmla="*/ 701749 h 4316819"/>
              <a:gd name="connsiteX47" fmla="*/ 2222205 w 3774558"/>
              <a:gd name="connsiteY47" fmla="*/ 669851 h 4316819"/>
              <a:gd name="connsiteX48" fmla="*/ 2200940 w 3774558"/>
              <a:gd name="connsiteY48" fmla="*/ 606056 h 4316819"/>
              <a:gd name="connsiteX49" fmla="*/ 2179675 w 3774558"/>
              <a:gd name="connsiteY49" fmla="*/ 542260 h 4316819"/>
              <a:gd name="connsiteX50" fmla="*/ 2169042 w 3774558"/>
              <a:gd name="connsiteY50" fmla="*/ 510363 h 4316819"/>
              <a:gd name="connsiteX51" fmla="*/ 2105247 w 3774558"/>
              <a:gd name="connsiteY51" fmla="*/ 414670 h 4316819"/>
              <a:gd name="connsiteX52" fmla="*/ 2083982 w 3774558"/>
              <a:gd name="connsiteY52" fmla="*/ 382772 h 4316819"/>
              <a:gd name="connsiteX53" fmla="*/ 1998921 w 3774558"/>
              <a:gd name="connsiteY53" fmla="*/ 297712 h 4316819"/>
              <a:gd name="connsiteX54" fmla="*/ 1913861 w 3774558"/>
              <a:gd name="connsiteY54" fmla="*/ 212651 h 4316819"/>
              <a:gd name="connsiteX55" fmla="*/ 1892595 w 3774558"/>
              <a:gd name="connsiteY55" fmla="*/ 191386 h 4316819"/>
              <a:gd name="connsiteX56" fmla="*/ 1860698 w 3774558"/>
              <a:gd name="connsiteY56" fmla="*/ 159488 h 4316819"/>
              <a:gd name="connsiteX57" fmla="*/ 1828800 w 3774558"/>
              <a:gd name="connsiteY57" fmla="*/ 148856 h 4316819"/>
              <a:gd name="connsiteX58" fmla="*/ 1796902 w 3774558"/>
              <a:gd name="connsiteY58" fmla="*/ 127591 h 4316819"/>
              <a:gd name="connsiteX59" fmla="*/ 1711842 w 3774558"/>
              <a:gd name="connsiteY59" fmla="*/ 106325 h 4316819"/>
              <a:gd name="connsiteX60" fmla="*/ 1669312 w 3774558"/>
              <a:gd name="connsiteY60" fmla="*/ 95693 h 4316819"/>
              <a:gd name="connsiteX61" fmla="*/ 1637414 w 3774558"/>
              <a:gd name="connsiteY61" fmla="*/ 85060 h 4316819"/>
              <a:gd name="connsiteX62" fmla="*/ 1584251 w 3774558"/>
              <a:gd name="connsiteY62" fmla="*/ 74428 h 4316819"/>
              <a:gd name="connsiteX63" fmla="*/ 1360968 w 3774558"/>
              <a:gd name="connsiteY63" fmla="*/ 85060 h 4316819"/>
              <a:gd name="connsiteX64" fmla="*/ 1318437 w 3774558"/>
              <a:gd name="connsiteY64" fmla="*/ 127591 h 4316819"/>
              <a:gd name="connsiteX65" fmla="*/ 1307805 w 3774558"/>
              <a:gd name="connsiteY65" fmla="*/ 159488 h 4316819"/>
              <a:gd name="connsiteX66" fmla="*/ 1286540 w 3774558"/>
              <a:gd name="connsiteY66" fmla="*/ 191386 h 4316819"/>
              <a:gd name="connsiteX67" fmla="*/ 1265275 w 3774558"/>
              <a:gd name="connsiteY67" fmla="*/ 255181 h 4316819"/>
              <a:gd name="connsiteX68" fmla="*/ 1244009 w 3774558"/>
              <a:gd name="connsiteY68" fmla="*/ 361507 h 4316819"/>
              <a:gd name="connsiteX69" fmla="*/ 1222744 w 3774558"/>
              <a:gd name="connsiteY69" fmla="*/ 393405 h 4316819"/>
              <a:gd name="connsiteX70" fmla="*/ 1190847 w 3774558"/>
              <a:gd name="connsiteY70" fmla="*/ 425302 h 4316819"/>
              <a:gd name="connsiteX71" fmla="*/ 1169582 w 3774558"/>
              <a:gd name="connsiteY71" fmla="*/ 489098 h 4316819"/>
              <a:gd name="connsiteX72" fmla="*/ 1158949 w 3774558"/>
              <a:gd name="connsiteY72" fmla="*/ 520995 h 4316819"/>
              <a:gd name="connsiteX73" fmla="*/ 1148316 w 3774558"/>
              <a:gd name="connsiteY73" fmla="*/ 574158 h 4316819"/>
              <a:gd name="connsiteX74" fmla="*/ 1127051 w 3774558"/>
              <a:gd name="connsiteY74" fmla="*/ 637953 h 4316819"/>
              <a:gd name="connsiteX75" fmla="*/ 1105786 w 3774558"/>
              <a:gd name="connsiteY75" fmla="*/ 744279 h 4316819"/>
              <a:gd name="connsiteX76" fmla="*/ 1052623 w 3774558"/>
              <a:gd name="connsiteY76" fmla="*/ 882502 h 4316819"/>
              <a:gd name="connsiteX77" fmla="*/ 1020726 w 3774558"/>
              <a:gd name="connsiteY77" fmla="*/ 903767 h 4316819"/>
              <a:gd name="connsiteX78" fmla="*/ 967563 w 3774558"/>
              <a:gd name="connsiteY78" fmla="*/ 914400 h 4316819"/>
              <a:gd name="connsiteX79" fmla="*/ 723014 w 3774558"/>
              <a:gd name="connsiteY79" fmla="*/ 925032 h 4316819"/>
              <a:gd name="connsiteX80" fmla="*/ 202019 w 3774558"/>
              <a:gd name="connsiteY80" fmla="*/ 914400 h 4316819"/>
              <a:gd name="connsiteX81" fmla="*/ 159489 w 3774558"/>
              <a:gd name="connsiteY81" fmla="*/ 903767 h 4316819"/>
              <a:gd name="connsiteX82" fmla="*/ 106326 w 3774558"/>
              <a:gd name="connsiteY82" fmla="*/ 850605 h 4316819"/>
              <a:gd name="connsiteX83" fmla="*/ 95693 w 3774558"/>
              <a:gd name="connsiteY83" fmla="*/ 818707 h 4316819"/>
              <a:gd name="connsiteX84" fmla="*/ 53163 w 3774558"/>
              <a:gd name="connsiteY84" fmla="*/ 744279 h 4316819"/>
              <a:gd name="connsiteX85" fmla="*/ 31898 w 3774558"/>
              <a:gd name="connsiteY85" fmla="*/ 669851 h 4316819"/>
              <a:gd name="connsiteX86" fmla="*/ 0 w 3774558"/>
              <a:gd name="connsiteY86" fmla="*/ 606056 h 4316819"/>
              <a:gd name="connsiteX87" fmla="*/ 21265 w 3774558"/>
              <a:gd name="connsiteY87" fmla="*/ 382772 h 4316819"/>
              <a:gd name="connsiteX88" fmla="*/ 31898 w 3774558"/>
              <a:gd name="connsiteY88" fmla="*/ 350874 h 4316819"/>
              <a:gd name="connsiteX89" fmla="*/ 85061 w 3774558"/>
              <a:gd name="connsiteY89" fmla="*/ 287079 h 4316819"/>
              <a:gd name="connsiteX90" fmla="*/ 148856 w 3774558"/>
              <a:gd name="connsiteY90" fmla="*/ 244549 h 4316819"/>
              <a:gd name="connsiteX91" fmla="*/ 233916 w 3774558"/>
              <a:gd name="connsiteY91" fmla="*/ 212651 h 4316819"/>
              <a:gd name="connsiteX92" fmla="*/ 265814 w 3774558"/>
              <a:gd name="connsiteY92" fmla="*/ 191386 h 4316819"/>
              <a:gd name="connsiteX93" fmla="*/ 318977 w 3774558"/>
              <a:gd name="connsiteY93" fmla="*/ 180753 h 4316819"/>
              <a:gd name="connsiteX94" fmla="*/ 393405 w 3774558"/>
              <a:gd name="connsiteY94" fmla="*/ 159488 h 4316819"/>
              <a:gd name="connsiteX95" fmla="*/ 499730 w 3774558"/>
              <a:gd name="connsiteY95" fmla="*/ 148856 h 4316819"/>
              <a:gd name="connsiteX96" fmla="*/ 574158 w 3774558"/>
              <a:gd name="connsiteY96" fmla="*/ 127591 h 4316819"/>
              <a:gd name="connsiteX97" fmla="*/ 637954 w 3774558"/>
              <a:gd name="connsiteY97" fmla="*/ 106325 h 4316819"/>
              <a:gd name="connsiteX98" fmla="*/ 765544 w 3774558"/>
              <a:gd name="connsiteY98" fmla="*/ 85060 h 4316819"/>
              <a:gd name="connsiteX99" fmla="*/ 797442 w 3774558"/>
              <a:gd name="connsiteY99" fmla="*/ 74428 h 4316819"/>
              <a:gd name="connsiteX100" fmla="*/ 1031358 w 3774558"/>
              <a:gd name="connsiteY100" fmla="*/ 53163 h 4316819"/>
              <a:gd name="connsiteX101" fmla="*/ 1233377 w 3774558"/>
              <a:gd name="connsiteY101" fmla="*/ 21265 h 4316819"/>
              <a:gd name="connsiteX102" fmla="*/ 1286540 w 3774558"/>
              <a:gd name="connsiteY102" fmla="*/ 10632 h 4316819"/>
              <a:gd name="connsiteX103" fmla="*/ 1371600 w 3774558"/>
              <a:gd name="connsiteY103" fmla="*/ 0 h 4316819"/>
              <a:gd name="connsiteX104" fmla="*/ 2041451 w 3774558"/>
              <a:gd name="connsiteY104" fmla="*/ 10632 h 4316819"/>
              <a:gd name="connsiteX105" fmla="*/ 2286000 w 3774558"/>
              <a:gd name="connsiteY105" fmla="*/ 42530 h 4316819"/>
              <a:gd name="connsiteX106" fmla="*/ 2392326 w 3774558"/>
              <a:gd name="connsiteY106" fmla="*/ 53163 h 4316819"/>
              <a:gd name="connsiteX107" fmla="*/ 2466754 w 3774558"/>
              <a:gd name="connsiteY107" fmla="*/ 63795 h 4316819"/>
              <a:gd name="connsiteX108" fmla="*/ 2509284 w 3774558"/>
              <a:gd name="connsiteY108" fmla="*/ 74428 h 4316819"/>
              <a:gd name="connsiteX109" fmla="*/ 2955851 w 3774558"/>
              <a:gd name="connsiteY109" fmla="*/ 85060 h 4316819"/>
              <a:gd name="connsiteX110" fmla="*/ 3062177 w 3774558"/>
              <a:gd name="connsiteY110" fmla="*/ 95693 h 4316819"/>
              <a:gd name="connsiteX111" fmla="*/ 3125972 w 3774558"/>
              <a:gd name="connsiteY111" fmla="*/ 116958 h 4316819"/>
              <a:gd name="connsiteX112" fmla="*/ 3168502 w 3774558"/>
              <a:gd name="connsiteY112" fmla="*/ 127591 h 4316819"/>
              <a:gd name="connsiteX113" fmla="*/ 3232298 w 3774558"/>
              <a:gd name="connsiteY113" fmla="*/ 170121 h 4316819"/>
              <a:gd name="connsiteX114" fmla="*/ 3306726 w 3774558"/>
              <a:gd name="connsiteY114" fmla="*/ 212651 h 4316819"/>
              <a:gd name="connsiteX115" fmla="*/ 3349256 w 3774558"/>
              <a:gd name="connsiteY115" fmla="*/ 244549 h 4316819"/>
              <a:gd name="connsiteX116" fmla="*/ 3370521 w 3774558"/>
              <a:gd name="connsiteY116" fmla="*/ 276446 h 4316819"/>
              <a:gd name="connsiteX117" fmla="*/ 3434316 w 3774558"/>
              <a:gd name="connsiteY117" fmla="*/ 340242 h 4316819"/>
              <a:gd name="connsiteX118" fmla="*/ 3455582 w 3774558"/>
              <a:gd name="connsiteY118" fmla="*/ 382772 h 4316819"/>
              <a:gd name="connsiteX119" fmla="*/ 3466214 w 3774558"/>
              <a:gd name="connsiteY119" fmla="*/ 414670 h 4316819"/>
              <a:gd name="connsiteX120" fmla="*/ 3498112 w 3774558"/>
              <a:gd name="connsiteY120" fmla="*/ 457200 h 4316819"/>
              <a:gd name="connsiteX121" fmla="*/ 3508744 w 3774558"/>
              <a:gd name="connsiteY121" fmla="*/ 489098 h 4316819"/>
              <a:gd name="connsiteX122" fmla="*/ 3530009 w 3774558"/>
              <a:gd name="connsiteY122" fmla="*/ 520995 h 4316819"/>
              <a:gd name="connsiteX123" fmla="*/ 3551275 w 3774558"/>
              <a:gd name="connsiteY123" fmla="*/ 563525 h 4316819"/>
              <a:gd name="connsiteX124" fmla="*/ 3572540 w 3774558"/>
              <a:gd name="connsiteY124" fmla="*/ 712381 h 4316819"/>
              <a:gd name="connsiteX125" fmla="*/ 3583172 w 3774558"/>
              <a:gd name="connsiteY125" fmla="*/ 754912 h 4316819"/>
              <a:gd name="connsiteX126" fmla="*/ 3593805 w 3774558"/>
              <a:gd name="connsiteY126" fmla="*/ 839972 h 4316819"/>
              <a:gd name="connsiteX127" fmla="*/ 3604437 w 3774558"/>
              <a:gd name="connsiteY127" fmla="*/ 903767 h 4316819"/>
              <a:gd name="connsiteX128" fmla="*/ 3625702 w 3774558"/>
              <a:gd name="connsiteY128" fmla="*/ 1063256 h 4316819"/>
              <a:gd name="connsiteX129" fmla="*/ 3646968 w 3774558"/>
              <a:gd name="connsiteY129" fmla="*/ 1212112 h 4316819"/>
              <a:gd name="connsiteX130" fmla="*/ 3668233 w 3774558"/>
              <a:gd name="connsiteY130" fmla="*/ 2806995 h 4316819"/>
              <a:gd name="connsiteX131" fmla="*/ 3689498 w 3774558"/>
              <a:gd name="connsiteY131" fmla="*/ 2913321 h 4316819"/>
              <a:gd name="connsiteX132" fmla="*/ 3700130 w 3774558"/>
              <a:gd name="connsiteY132" fmla="*/ 2987749 h 4316819"/>
              <a:gd name="connsiteX133" fmla="*/ 3721395 w 3774558"/>
              <a:gd name="connsiteY133" fmla="*/ 3083442 h 4316819"/>
              <a:gd name="connsiteX134" fmla="*/ 3732028 w 3774558"/>
              <a:gd name="connsiteY134" fmla="*/ 3147237 h 4316819"/>
              <a:gd name="connsiteX135" fmla="*/ 3742661 w 3774558"/>
              <a:gd name="connsiteY135" fmla="*/ 3285460 h 4316819"/>
              <a:gd name="connsiteX136" fmla="*/ 3753293 w 3774558"/>
              <a:gd name="connsiteY136" fmla="*/ 3349256 h 4316819"/>
              <a:gd name="connsiteX137" fmla="*/ 3774558 w 3774558"/>
              <a:gd name="connsiteY137" fmla="*/ 3487479 h 4316819"/>
              <a:gd name="connsiteX138" fmla="*/ 3763926 w 3774558"/>
              <a:gd name="connsiteY138" fmla="*/ 4040372 h 4316819"/>
              <a:gd name="connsiteX139" fmla="*/ 3721395 w 3774558"/>
              <a:gd name="connsiteY139" fmla="*/ 4093535 h 4316819"/>
              <a:gd name="connsiteX140" fmla="*/ 3646968 w 3774558"/>
              <a:gd name="connsiteY140" fmla="*/ 4178595 h 4316819"/>
              <a:gd name="connsiteX141" fmla="*/ 3604437 w 3774558"/>
              <a:gd name="connsiteY141" fmla="*/ 4189228 h 4316819"/>
              <a:gd name="connsiteX142" fmla="*/ 3530009 w 3774558"/>
              <a:gd name="connsiteY142" fmla="*/ 4199860 h 4316819"/>
              <a:gd name="connsiteX143" fmla="*/ 3476847 w 3774558"/>
              <a:gd name="connsiteY143" fmla="*/ 4210493 h 4316819"/>
              <a:gd name="connsiteX144" fmla="*/ 3498112 w 3774558"/>
              <a:gd name="connsiteY144" fmla="*/ 4263656 h 43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3774558" h="4316819">
                <a:moveTo>
                  <a:pt x="3583172" y="4231758"/>
                </a:moveTo>
                <a:lnTo>
                  <a:pt x="3583172" y="4231758"/>
                </a:lnTo>
                <a:cubicBezTo>
                  <a:pt x="3530009" y="4235302"/>
                  <a:pt x="3476682" y="4236908"/>
                  <a:pt x="3423684" y="4242391"/>
                </a:cubicBezTo>
                <a:cubicBezTo>
                  <a:pt x="3373828" y="4247549"/>
                  <a:pt x="3324644" y="4258121"/>
                  <a:pt x="3274828" y="4263656"/>
                </a:cubicBezTo>
                <a:lnTo>
                  <a:pt x="3179135" y="4274288"/>
                </a:lnTo>
                <a:cubicBezTo>
                  <a:pt x="3168502" y="4277832"/>
                  <a:pt x="3158274" y="4282973"/>
                  <a:pt x="3147237" y="4284921"/>
                </a:cubicBezTo>
                <a:cubicBezTo>
                  <a:pt x="3097878" y="4293632"/>
                  <a:pt x="3047007" y="4294029"/>
                  <a:pt x="2998382" y="4306186"/>
                </a:cubicBezTo>
                <a:lnTo>
                  <a:pt x="2955851" y="4316819"/>
                </a:lnTo>
                <a:lnTo>
                  <a:pt x="2509284" y="4306186"/>
                </a:lnTo>
                <a:cubicBezTo>
                  <a:pt x="2483864" y="4303538"/>
                  <a:pt x="2469735" y="4271738"/>
                  <a:pt x="2445489" y="4263656"/>
                </a:cubicBezTo>
                <a:cubicBezTo>
                  <a:pt x="2434856" y="4260112"/>
                  <a:pt x="2423616" y="4258035"/>
                  <a:pt x="2413591" y="4253023"/>
                </a:cubicBezTo>
                <a:cubicBezTo>
                  <a:pt x="2397189" y="4244822"/>
                  <a:pt x="2305060" y="4187022"/>
                  <a:pt x="2296633" y="4178595"/>
                </a:cubicBezTo>
                <a:cubicBezTo>
                  <a:pt x="2278912" y="4160874"/>
                  <a:pt x="2264322" y="4139333"/>
                  <a:pt x="2243470" y="4125432"/>
                </a:cubicBezTo>
                <a:cubicBezTo>
                  <a:pt x="2232837" y="4118344"/>
                  <a:pt x="2221389" y="4112348"/>
                  <a:pt x="2211572" y="4104167"/>
                </a:cubicBezTo>
                <a:cubicBezTo>
                  <a:pt x="2200021" y="4094541"/>
                  <a:pt x="2188906" y="4084139"/>
                  <a:pt x="2179675" y="4072270"/>
                </a:cubicBezTo>
                <a:cubicBezTo>
                  <a:pt x="2163984" y="4052096"/>
                  <a:pt x="2137144" y="4008474"/>
                  <a:pt x="2137144" y="4008474"/>
                </a:cubicBezTo>
                <a:cubicBezTo>
                  <a:pt x="2133600" y="3997842"/>
                  <a:pt x="2131524" y="3986601"/>
                  <a:pt x="2126512" y="3976577"/>
                </a:cubicBezTo>
                <a:cubicBezTo>
                  <a:pt x="2120797" y="3965147"/>
                  <a:pt x="2108609" y="3957008"/>
                  <a:pt x="2105247" y="3944679"/>
                </a:cubicBezTo>
                <a:cubicBezTo>
                  <a:pt x="2097729" y="3917112"/>
                  <a:pt x="2104225" y="3886528"/>
                  <a:pt x="2094614" y="3859619"/>
                </a:cubicBezTo>
                <a:cubicBezTo>
                  <a:pt x="2084566" y="3831486"/>
                  <a:pt x="2046138" y="3785551"/>
                  <a:pt x="2020186" y="3763925"/>
                </a:cubicBezTo>
                <a:cubicBezTo>
                  <a:pt x="2010369" y="3755744"/>
                  <a:pt x="1998921" y="3749748"/>
                  <a:pt x="1988289" y="3742660"/>
                </a:cubicBezTo>
                <a:cubicBezTo>
                  <a:pt x="1991833" y="3721395"/>
                  <a:pt x="1990629" y="3698765"/>
                  <a:pt x="1998921" y="3678865"/>
                </a:cubicBezTo>
                <a:cubicBezTo>
                  <a:pt x="2008751" y="3655274"/>
                  <a:pt x="2027274" y="3636335"/>
                  <a:pt x="2041451" y="3615070"/>
                </a:cubicBezTo>
                <a:cubicBezTo>
                  <a:pt x="2068277" y="3574830"/>
                  <a:pt x="2053679" y="3592208"/>
                  <a:pt x="2083982" y="3561907"/>
                </a:cubicBezTo>
                <a:cubicBezTo>
                  <a:pt x="2117219" y="3428953"/>
                  <a:pt x="2074740" y="3594254"/>
                  <a:pt x="2105247" y="3487479"/>
                </a:cubicBezTo>
                <a:cubicBezTo>
                  <a:pt x="2115255" y="3452452"/>
                  <a:pt x="2119206" y="3428316"/>
                  <a:pt x="2126512" y="3391786"/>
                </a:cubicBezTo>
                <a:cubicBezTo>
                  <a:pt x="2141743" y="3239468"/>
                  <a:pt x="2143830" y="3271962"/>
                  <a:pt x="2126512" y="3072809"/>
                </a:cubicBezTo>
                <a:cubicBezTo>
                  <a:pt x="2125541" y="3061644"/>
                  <a:pt x="2118597" y="3051785"/>
                  <a:pt x="2115879" y="3040912"/>
                </a:cubicBezTo>
                <a:cubicBezTo>
                  <a:pt x="2100695" y="2980176"/>
                  <a:pt x="2110994" y="2999818"/>
                  <a:pt x="2094614" y="2945219"/>
                </a:cubicBezTo>
                <a:cubicBezTo>
                  <a:pt x="2088173" y="2923749"/>
                  <a:pt x="2080437" y="2902688"/>
                  <a:pt x="2073349" y="2881423"/>
                </a:cubicBezTo>
                <a:lnTo>
                  <a:pt x="2062716" y="2849525"/>
                </a:lnTo>
                <a:cubicBezTo>
                  <a:pt x="2059172" y="2806995"/>
                  <a:pt x="2052084" y="2764612"/>
                  <a:pt x="2052084" y="2721935"/>
                </a:cubicBezTo>
                <a:cubicBezTo>
                  <a:pt x="2052084" y="2514387"/>
                  <a:pt x="2051639" y="2533212"/>
                  <a:pt x="2073349" y="2402958"/>
                </a:cubicBezTo>
                <a:cubicBezTo>
                  <a:pt x="2076893" y="2144232"/>
                  <a:pt x="2077264" y="1885444"/>
                  <a:pt x="2083982" y="1626781"/>
                </a:cubicBezTo>
                <a:cubicBezTo>
                  <a:pt x="2084361" y="1612173"/>
                  <a:pt x="2090600" y="1598302"/>
                  <a:pt x="2094614" y="1584251"/>
                </a:cubicBezTo>
                <a:cubicBezTo>
                  <a:pt x="2105310" y="1546815"/>
                  <a:pt x="2117317" y="1519018"/>
                  <a:pt x="2147777" y="1488558"/>
                </a:cubicBezTo>
                <a:cubicBezTo>
                  <a:pt x="2158410" y="1477925"/>
                  <a:pt x="2170049" y="1468212"/>
                  <a:pt x="2179675" y="1456660"/>
                </a:cubicBezTo>
                <a:cubicBezTo>
                  <a:pt x="2187856" y="1446843"/>
                  <a:pt x="2193513" y="1435161"/>
                  <a:pt x="2200940" y="1424763"/>
                </a:cubicBezTo>
                <a:cubicBezTo>
                  <a:pt x="2211240" y="1410343"/>
                  <a:pt x="2222537" y="1396652"/>
                  <a:pt x="2232837" y="1382232"/>
                </a:cubicBezTo>
                <a:cubicBezTo>
                  <a:pt x="2240264" y="1371834"/>
                  <a:pt x="2248912" y="1362012"/>
                  <a:pt x="2254102" y="1350335"/>
                </a:cubicBezTo>
                <a:cubicBezTo>
                  <a:pt x="2263206" y="1329851"/>
                  <a:pt x="2275368" y="1286539"/>
                  <a:pt x="2275368" y="1286539"/>
                </a:cubicBezTo>
                <a:cubicBezTo>
                  <a:pt x="2278912" y="1247553"/>
                  <a:pt x="2281144" y="1208425"/>
                  <a:pt x="2286000" y="1169581"/>
                </a:cubicBezTo>
                <a:cubicBezTo>
                  <a:pt x="2288242" y="1151649"/>
                  <a:pt x="2296633" y="1134491"/>
                  <a:pt x="2296633" y="1116419"/>
                </a:cubicBezTo>
                <a:cubicBezTo>
                  <a:pt x="2296633" y="1041907"/>
                  <a:pt x="2291942" y="967410"/>
                  <a:pt x="2286000" y="893135"/>
                </a:cubicBezTo>
                <a:cubicBezTo>
                  <a:pt x="2284835" y="878569"/>
                  <a:pt x="2277770" y="865019"/>
                  <a:pt x="2275368" y="850605"/>
                </a:cubicBezTo>
                <a:cubicBezTo>
                  <a:pt x="2270670" y="822419"/>
                  <a:pt x="2270722" y="793484"/>
                  <a:pt x="2264735" y="765544"/>
                </a:cubicBezTo>
                <a:cubicBezTo>
                  <a:pt x="2260038" y="743626"/>
                  <a:pt x="2255904" y="720400"/>
                  <a:pt x="2243470" y="701749"/>
                </a:cubicBezTo>
                <a:cubicBezTo>
                  <a:pt x="2236382" y="691116"/>
                  <a:pt x="2227395" y="681528"/>
                  <a:pt x="2222205" y="669851"/>
                </a:cubicBezTo>
                <a:cubicBezTo>
                  <a:pt x="2213101" y="649368"/>
                  <a:pt x="2208028" y="627321"/>
                  <a:pt x="2200940" y="606056"/>
                </a:cubicBezTo>
                <a:lnTo>
                  <a:pt x="2179675" y="542260"/>
                </a:lnTo>
                <a:cubicBezTo>
                  <a:pt x="2176131" y="531628"/>
                  <a:pt x="2175259" y="519688"/>
                  <a:pt x="2169042" y="510363"/>
                </a:cubicBezTo>
                <a:lnTo>
                  <a:pt x="2105247" y="414670"/>
                </a:lnTo>
                <a:cubicBezTo>
                  <a:pt x="2098159" y="404037"/>
                  <a:pt x="2093018" y="391808"/>
                  <a:pt x="2083982" y="382772"/>
                </a:cubicBezTo>
                <a:lnTo>
                  <a:pt x="1998921" y="297712"/>
                </a:lnTo>
                <a:lnTo>
                  <a:pt x="1913861" y="212651"/>
                </a:lnTo>
                <a:lnTo>
                  <a:pt x="1892595" y="191386"/>
                </a:lnTo>
                <a:cubicBezTo>
                  <a:pt x="1881962" y="180753"/>
                  <a:pt x="1874963" y="164243"/>
                  <a:pt x="1860698" y="159488"/>
                </a:cubicBezTo>
                <a:lnTo>
                  <a:pt x="1828800" y="148856"/>
                </a:lnTo>
                <a:cubicBezTo>
                  <a:pt x="1818167" y="141768"/>
                  <a:pt x="1808332" y="133306"/>
                  <a:pt x="1796902" y="127591"/>
                </a:cubicBezTo>
                <a:cubicBezTo>
                  <a:pt x="1774101" y="116190"/>
                  <a:pt x="1733683" y="111179"/>
                  <a:pt x="1711842" y="106325"/>
                </a:cubicBezTo>
                <a:cubicBezTo>
                  <a:pt x="1697577" y="103155"/>
                  <a:pt x="1683363" y="99707"/>
                  <a:pt x="1669312" y="95693"/>
                </a:cubicBezTo>
                <a:cubicBezTo>
                  <a:pt x="1658535" y="92614"/>
                  <a:pt x="1648287" y="87778"/>
                  <a:pt x="1637414" y="85060"/>
                </a:cubicBezTo>
                <a:cubicBezTo>
                  <a:pt x="1619882" y="80677"/>
                  <a:pt x="1601972" y="77972"/>
                  <a:pt x="1584251" y="74428"/>
                </a:cubicBezTo>
                <a:cubicBezTo>
                  <a:pt x="1509823" y="77972"/>
                  <a:pt x="1434033" y="70447"/>
                  <a:pt x="1360968" y="85060"/>
                </a:cubicBezTo>
                <a:cubicBezTo>
                  <a:pt x="1341308" y="88992"/>
                  <a:pt x="1318437" y="127591"/>
                  <a:pt x="1318437" y="127591"/>
                </a:cubicBezTo>
                <a:cubicBezTo>
                  <a:pt x="1314893" y="138223"/>
                  <a:pt x="1312817" y="149464"/>
                  <a:pt x="1307805" y="159488"/>
                </a:cubicBezTo>
                <a:cubicBezTo>
                  <a:pt x="1302090" y="170918"/>
                  <a:pt x="1291730" y="179709"/>
                  <a:pt x="1286540" y="191386"/>
                </a:cubicBezTo>
                <a:cubicBezTo>
                  <a:pt x="1277436" y="211869"/>
                  <a:pt x="1265275" y="255181"/>
                  <a:pt x="1265275" y="255181"/>
                </a:cubicBezTo>
                <a:cubicBezTo>
                  <a:pt x="1261356" y="282613"/>
                  <a:pt x="1258856" y="331813"/>
                  <a:pt x="1244009" y="361507"/>
                </a:cubicBezTo>
                <a:cubicBezTo>
                  <a:pt x="1238294" y="372937"/>
                  <a:pt x="1230925" y="383588"/>
                  <a:pt x="1222744" y="393405"/>
                </a:cubicBezTo>
                <a:cubicBezTo>
                  <a:pt x="1213118" y="404956"/>
                  <a:pt x="1201479" y="414670"/>
                  <a:pt x="1190847" y="425302"/>
                </a:cubicBezTo>
                <a:lnTo>
                  <a:pt x="1169582" y="489098"/>
                </a:lnTo>
                <a:cubicBezTo>
                  <a:pt x="1166038" y="499730"/>
                  <a:pt x="1161147" y="510005"/>
                  <a:pt x="1158949" y="520995"/>
                </a:cubicBezTo>
                <a:cubicBezTo>
                  <a:pt x="1155405" y="538716"/>
                  <a:pt x="1153071" y="556723"/>
                  <a:pt x="1148316" y="574158"/>
                </a:cubicBezTo>
                <a:cubicBezTo>
                  <a:pt x="1142418" y="595783"/>
                  <a:pt x="1127051" y="637953"/>
                  <a:pt x="1127051" y="637953"/>
                </a:cubicBezTo>
                <a:cubicBezTo>
                  <a:pt x="1094088" y="868710"/>
                  <a:pt x="1133623" y="623655"/>
                  <a:pt x="1105786" y="744279"/>
                </a:cubicBezTo>
                <a:cubicBezTo>
                  <a:pt x="1083535" y="840699"/>
                  <a:pt x="1109262" y="835303"/>
                  <a:pt x="1052623" y="882502"/>
                </a:cubicBezTo>
                <a:cubicBezTo>
                  <a:pt x="1042806" y="890683"/>
                  <a:pt x="1032691" y="899280"/>
                  <a:pt x="1020726" y="903767"/>
                </a:cubicBezTo>
                <a:cubicBezTo>
                  <a:pt x="1003805" y="910113"/>
                  <a:pt x="985589" y="913112"/>
                  <a:pt x="967563" y="914400"/>
                </a:cubicBezTo>
                <a:cubicBezTo>
                  <a:pt x="886177" y="920213"/>
                  <a:pt x="804530" y="921488"/>
                  <a:pt x="723014" y="925032"/>
                </a:cubicBezTo>
                <a:lnTo>
                  <a:pt x="202019" y="914400"/>
                </a:lnTo>
                <a:cubicBezTo>
                  <a:pt x="187416" y="913849"/>
                  <a:pt x="171648" y="911873"/>
                  <a:pt x="159489" y="903767"/>
                </a:cubicBezTo>
                <a:cubicBezTo>
                  <a:pt x="138637" y="889866"/>
                  <a:pt x="106326" y="850605"/>
                  <a:pt x="106326" y="850605"/>
                </a:cubicBezTo>
                <a:cubicBezTo>
                  <a:pt x="102782" y="839972"/>
                  <a:pt x="100705" y="828732"/>
                  <a:pt x="95693" y="818707"/>
                </a:cubicBezTo>
                <a:cubicBezTo>
                  <a:pt x="64845" y="757011"/>
                  <a:pt x="81124" y="818840"/>
                  <a:pt x="53163" y="744279"/>
                </a:cubicBezTo>
                <a:cubicBezTo>
                  <a:pt x="42947" y="717036"/>
                  <a:pt x="44746" y="695549"/>
                  <a:pt x="31898" y="669851"/>
                </a:cubicBezTo>
                <a:cubicBezTo>
                  <a:pt x="-9329" y="587394"/>
                  <a:pt x="26730" y="686240"/>
                  <a:pt x="0" y="606056"/>
                </a:cubicBezTo>
                <a:cubicBezTo>
                  <a:pt x="7088" y="531628"/>
                  <a:pt x="11991" y="456959"/>
                  <a:pt x="21265" y="382772"/>
                </a:cubicBezTo>
                <a:cubicBezTo>
                  <a:pt x="22655" y="371651"/>
                  <a:pt x="26337" y="360605"/>
                  <a:pt x="31898" y="350874"/>
                </a:cubicBezTo>
                <a:cubicBezTo>
                  <a:pt x="39081" y="338304"/>
                  <a:pt x="68648" y="299389"/>
                  <a:pt x="85061" y="287079"/>
                </a:cubicBezTo>
                <a:cubicBezTo>
                  <a:pt x="105507" y="271745"/>
                  <a:pt x="124610" y="252631"/>
                  <a:pt x="148856" y="244549"/>
                </a:cubicBezTo>
                <a:cubicBezTo>
                  <a:pt x="176462" y="235347"/>
                  <a:pt x="208490" y="225364"/>
                  <a:pt x="233916" y="212651"/>
                </a:cubicBezTo>
                <a:cubicBezTo>
                  <a:pt x="245346" y="206936"/>
                  <a:pt x="253849" y="195873"/>
                  <a:pt x="265814" y="191386"/>
                </a:cubicBezTo>
                <a:cubicBezTo>
                  <a:pt x="282735" y="185040"/>
                  <a:pt x="301445" y="185136"/>
                  <a:pt x="318977" y="180753"/>
                </a:cubicBezTo>
                <a:cubicBezTo>
                  <a:pt x="359359" y="170658"/>
                  <a:pt x="347015" y="166115"/>
                  <a:pt x="393405" y="159488"/>
                </a:cubicBezTo>
                <a:cubicBezTo>
                  <a:pt x="428665" y="154451"/>
                  <a:pt x="464288" y="152400"/>
                  <a:pt x="499730" y="148856"/>
                </a:cubicBezTo>
                <a:cubicBezTo>
                  <a:pt x="606931" y="113121"/>
                  <a:pt x="440649" y="167644"/>
                  <a:pt x="574158" y="127591"/>
                </a:cubicBezTo>
                <a:cubicBezTo>
                  <a:pt x="595628" y="121150"/>
                  <a:pt x="615843" y="110010"/>
                  <a:pt x="637954" y="106325"/>
                </a:cubicBezTo>
                <a:cubicBezTo>
                  <a:pt x="680484" y="99237"/>
                  <a:pt x="724640" y="98694"/>
                  <a:pt x="765544" y="85060"/>
                </a:cubicBezTo>
                <a:cubicBezTo>
                  <a:pt x="776177" y="81516"/>
                  <a:pt x="786365" y="76132"/>
                  <a:pt x="797442" y="74428"/>
                </a:cubicBezTo>
                <a:cubicBezTo>
                  <a:pt x="832626" y="69015"/>
                  <a:pt x="1004394" y="55410"/>
                  <a:pt x="1031358" y="53163"/>
                </a:cubicBezTo>
                <a:cubicBezTo>
                  <a:pt x="1251515" y="9132"/>
                  <a:pt x="1028629" y="50516"/>
                  <a:pt x="1233377" y="21265"/>
                </a:cubicBezTo>
                <a:cubicBezTo>
                  <a:pt x="1251267" y="18709"/>
                  <a:pt x="1268678" y="13380"/>
                  <a:pt x="1286540" y="10632"/>
                </a:cubicBezTo>
                <a:cubicBezTo>
                  <a:pt x="1314782" y="6287"/>
                  <a:pt x="1343247" y="3544"/>
                  <a:pt x="1371600" y="0"/>
                </a:cubicBezTo>
                <a:lnTo>
                  <a:pt x="2041451" y="10632"/>
                </a:lnTo>
                <a:cubicBezTo>
                  <a:pt x="2199212" y="14896"/>
                  <a:pt x="2122148" y="26144"/>
                  <a:pt x="2286000" y="42530"/>
                </a:cubicBezTo>
                <a:lnTo>
                  <a:pt x="2392326" y="53163"/>
                </a:lnTo>
                <a:cubicBezTo>
                  <a:pt x="2417216" y="56091"/>
                  <a:pt x="2442097" y="59312"/>
                  <a:pt x="2466754" y="63795"/>
                </a:cubicBezTo>
                <a:cubicBezTo>
                  <a:pt x="2481131" y="66409"/>
                  <a:pt x="2494685" y="73793"/>
                  <a:pt x="2509284" y="74428"/>
                </a:cubicBezTo>
                <a:cubicBezTo>
                  <a:pt x="2658041" y="80896"/>
                  <a:pt x="2806995" y="81516"/>
                  <a:pt x="2955851" y="85060"/>
                </a:cubicBezTo>
                <a:cubicBezTo>
                  <a:pt x="2991293" y="88604"/>
                  <a:pt x="3027168" y="89129"/>
                  <a:pt x="3062177" y="95693"/>
                </a:cubicBezTo>
                <a:cubicBezTo>
                  <a:pt x="3084208" y="99824"/>
                  <a:pt x="3104226" y="111521"/>
                  <a:pt x="3125972" y="116958"/>
                </a:cubicBezTo>
                <a:lnTo>
                  <a:pt x="3168502" y="127591"/>
                </a:lnTo>
                <a:cubicBezTo>
                  <a:pt x="3189767" y="141768"/>
                  <a:pt x="3209439" y="158691"/>
                  <a:pt x="3232298" y="170121"/>
                </a:cubicBezTo>
                <a:cubicBezTo>
                  <a:pt x="3273828" y="190886"/>
                  <a:pt x="3271662" y="187605"/>
                  <a:pt x="3306726" y="212651"/>
                </a:cubicBezTo>
                <a:cubicBezTo>
                  <a:pt x="3321146" y="222951"/>
                  <a:pt x="3336725" y="232018"/>
                  <a:pt x="3349256" y="244549"/>
                </a:cubicBezTo>
                <a:cubicBezTo>
                  <a:pt x="3358292" y="253585"/>
                  <a:pt x="3362031" y="266895"/>
                  <a:pt x="3370521" y="276446"/>
                </a:cubicBezTo>
                <a:cubicBezTo>
                  <a:pt x="3390501" y="298923"/>
                  <a:pt x="3420866" y="313344"/>
                  <a:pt x="3434316" y="340242"/>
                </a:cubicBezTo>
                <a:cubicBezTo>
                  <a:pt x="3441405" y="354419"/>
                  <a:pt x="3449338" y="368203"/>
                  <a:pt x="3455582" y="382772"/>
                </a:cubicBezTo>
                <a:cubicBezTo>
                  <a:pt x="3459997" y="393074"/>
                  <a:pt x="3460653" y="404939"/>
                  <a:pt x="3466214" y="414670"/>
                </a:cubicBezTo>
                <a:cubicBezTo>
                  <a:pt x="3475006" y="430056"/>
                  <a:pt x="3487479" y="443023"/>
                  <a:pt x="3498112" y="457200"/>
                </a:cubicBezTo>
                <a:cubicBezTo>
                  <a:pt x="3501656" y="467833"/>
                  <a:pt x="3503732" y="479073"/>
                  <a:pt x="3508744" y="489098"/>
                </a:cubicBezTo>
                <a:cubicBezTo>
                  <a:pt x="3514459" y="500528"/>
                  <a:pt x="3523669" y="509900"/>
                  <a:pt x="3530009" y="520995"/>
                </a:cubicBezTo>
                <a:cubicBezTo>
                  <a:pt x="3537873" y="534757"/>
                  <a:pt x="3544186" y="549348"/>
                  <a:pt x="3551275" y="563525"/>
                </a:cubicBezTo>
                <a:cubicBezTo>
                  <a:pt x="3575504" y="660447"/>
                  <a:pt x="3548367" y="543168"/>
                  <a:pt x="3572540" y="712381"/>
                </a:cubicBezTo>
                <a:cubicBezTo>
                  <a:pt x="3574607" y="726847"/>
                  <a:pt x="3580770" y="740498"/>
                  <a:pt x="3583172" y="754912"/>
                </a:cubicBezTo>
                <a:cubicBezTo>
                  <a:pt x="3587870" y="783097"/>
                  <a:pt x="3589764" y="811685"/>
                  <a:pt x="3593805" y="839972"/>
                </a:cubicBezTo>
                <a:cubicBezTo>
                  <a:pt x="3596854" y="861314"/>
                  <a:pt x="3601159" y="882459"/>
                  <a:pt x="3604437" y="903767"/>
                </a:cubicBezTo>
                <a:cubicBezTo>
                  <a:pt x="3628558" y="1060552"/>
                  <a:pt x="3601191" y="891678"/>
                  <a:pt x="3625702" y="1063256"/>
                </a:cubicBezTo>
                <a:cubicBezTo>
                  <a:pt x="3656374" y="1277959"/>
                  <a:pt x="3613327" y="942997"/>
                  <a:pt x="3646968" y="1212112"/>
                </a:cubicBezTo>
                <a:cubicBezTo>
                  <a:pt x="3684046" y="1916629"/>
                  <a:pt x="3643011" y="1079275"/>
                  <a:pt x="3668233" y="2806995"/>
                </a:cubicBezTo>
                <a:cubicBezTo>
                  <a:pt x="3668894" y="2852258"/>
                  <a:pt x="3682023" y="2872209"/>
                  <a:pt x="3689498" y="2913321"/>
                </a:cubicBezTo>
                <a:cubicBezTo>
                  <a:pt x="3693981" y="2937978"/>
                  <a:pt x="3696010" y="2963029"/>
                  <a:pt x="3700130" y="2987749"/>
                </a:cubicBezTo>
                <a:cubicBezTo>
                  <a:pt x="3718692" y="3099123"/>
                  <a:pt x="3702286" y="2987897"/>
                  <a:pt x="3721395" y="3083442"/>
                </a:cubicBezTo>
                <a:cubicBezTo>
                  <a:pt x="3725623" y="3104582"/>
                  <a:pt x="3728484" y="3125972"/>
                  <a:pt x="3732028" y="3147237"/>
                </a:cubicBezTo>
                <a:cubicBezTo>
                  <a:pt x="3735572" y="3193311"/>
                  <a:pt x="3737824" y="3239503"/>
                  <a:pt x="3742661" y="3285460"/>
                </a:cubicBezTo>
                <a:cubicBezTo>
                  <a:pt x="3744918" y="3306900"/>
                  <a:pt x="3750015" y="3327948"/>
                  <a:pt x="3753293" y="3349256"/>
                </a:cubicBezTo>
                <a:cubicBezTo>
                  <a:pt x="3780653" y="3527098"/>
                  <a:pt x="3748040" y="3328363"/>
                  <a:pt x="3774558" y="3487479"/>
                </a:cubicBezTo>
                <a:cubicBezTo>
                  <a:pt x="3771014" y="3671777"/>
                  <a:pt x="3773965" y="3856314"/>
                  <a:pt x="3763926" y="4040372"/>
                </a:cubicBezTo>
                <a:cubicBezTo>
                  <a:pt x="3762968" y="4057935"/>
                  <a:pt x="3731405" y="4081023"/>
                  <a:pt x="3721395" y="4093535"/>
                </a:cubicBezTo>
                <a:cubicBezTo>
                  <a:pt x="3701223" y="4118749"/>
                  <a:pt x="3679758" y="4170397"/>
                  <a:pt x="3646968" y="4178595"/>
                </a:cubicBezTo>
                <a:cubicBezTo>
                  <a:pt x="3632791" y="4182139"/>
                  <a:pt x="3618815" y="4186614"/>
                  <a:pt x="3604437" y="4189228"/>
                </a:cubicBezTo>
                <a:cubicBezTo>
                  <a:pt x="3579780" y="4193711"/>
                  <a:pt x="3554729" y="4195740"/>
                  <a:pt x="3530009" y="4199860"/>
                </a:cubicBezTo>
                <a:cubicBezTo>
                  <a:pt x="3512183" y="4202831"/>
                  <a:pt x="3476847" y="4210493"/>
                  <a:pt x="3476847" y="4210493"/>
                </a:cubicBezTo>
                <a:lnTo>
                  <a:pt x="3498112" y="426365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81375C4E-15DB-4B43-B4AD-1214E2D5B6EA}"/>
              </a:ext>
            </a:extLst>
          </p:cNvPr>
          <p:cNvSpPr/>
          <p:nvPr/>
        </p:nvSpPr>
        <p:spPr>
          <a:xfrm>
            <a:off x="3385503" y="1912999"/>
            <a:ext cx="1186497" cy="4115651"/>
          </a:xfrm>
          <a:custGeom>
            <a:avLst/>
            <a:gdLst>
              <a:gd name="connsiteX0" fmla="*/ 1579565 w 1581996"/>
              <a:gd name="connsiteY0" fmla="*/ 5380074 h 5487535"/>
              <a:gd name="connsiteX1" fmla="*/ 1579565 w 1581996"/>
              <a:gd name="connsiteY1" fmla="*/ 5380074 h 5487535"/>
              <a:gd name="connsiteX2" fmla="*/ 1505137 w 1581996"/>
              <a:gd name="connsiteY2" fmla="*/ 5316279 h 5487535"/>
              <a:gd name="connsiteX3" fmla="*/ 1483872 w 1581996"/>
              <a:gd name="connsiteY3" fmla="*/ 5252483 h 5487535"/>
              <a:gd name="connsiteX4" fmla="*/ 1494505 w 1581996"/>
              <a:gd name="connsiteY4" fmla="*/ 5199321 h 5487535"/>
              <a:gd name="connsiteX5" fmla="*/ 1515770 w 1581996"/>
              <a:gd name="connsiteY5" fmla="*/ 5178055 h 5487535"/>
              <a:gd name="connsiteX6" fmla="*/ 1537035 w 1581996"/>
              <a:gd name="connsiteY6" fmla="*/ 5146158 h 5487535"/>
              <a:gd name="connsiteX7" fmla="*/ 1515770 w 1581996"/>
              <a:gd name="connsiteY7" fmla="*/ 4869711 h 5487535"/>
              <a:gd name="connsiteX8" fmla="*/ 1483872 w 1581996"/>
              <a:gd name="connsiteY8" fmla="*/ 4795283 h 5487535"/>
              <a:gd name="connsiteX9" fmla="*/ 1473239 w 1581996"/>
              <a:gd name="connsiteY9" fmla="*/ 4763386 h 5487535"/>
              <a:gd name="connsiteX10" fmla="*/ 1441342 w 1581996"/>
              <a:gd name="connsiteY10" fmla="*/ 4731488 h 5487535"/>
              <a:gd name="connsiteX11" fmla="*/ 1420077 w 1581996"/>
              <a:gd name="connsiteY11" fmla="*/ 4699590 h 5487535"/>
              <a:gd name="connsiteX12" fmla="*/ 1356281 w 1581996"/>
              <a:gd name="connsiteY12" fmla="*/ 4635795 h 5487535"/>
              <a:gd name="connsiteX13" fmla="*/ 1324384 w 1581996"/>
              <a:gd name="connsiteY13" fmla="*/ 4603897 h 5487535"/>
              <a:gd name="connsiteX14" fmla="*/ 1292486 w 1581996"/>
              <a:gd name="connsiteY14" fmla="*/ 4582632 h 5487535"/>
              <a:gd name="connsiteX15" fmla="*/ 1260588 w 1581996"/>
              <a:gd name="connsiteY15" fmla="*/ 4550735 h 5487535"/>
              <a:gd name="connsiteX16" fmla="*/ 1228691 w 1581996"/>
              <a:gd name="connsiteY16" fmla="*/ 4540102 h 5487535"/>
              <a:gd name="connsiteX17" fmla="*/ 1164895 w 1581996"/>
              <a:gd name="connsiteY17" fmla="*/ 4508204 h 5487535"/>
              <a:gd name="connsiteX18" fmla="*/ 1143630 w 1581996"/>
              <a:gd name="connsiteY18" fmla="*/ 4476307 h 5487535"/>
              <a:gd name="connsiteX19" fmla="*/ 1111732 w 1581996"/>
              <a:gd name="connsiteY19" fmla="*/ 4455042 h 5487535"/>
              <a:gd name="connsiteX20" fmla="*/ 1069202 w 1581996"/>
              <a:gd name="connsiteY20" fmla="*/ 4391246 h 5487535"/>
              <a:gd name="connsiteX21" fmla="*/ 1037305 w 1581996"/>
              <a:gd name="connsiteY21" fmla="*/ 4359349 h 5487535"/>
              <a:gd name="connsiteX22" fmla="*/ 1005407 w 1581996"/>
              <a:gd name="connsiteY22" fmla="*/ 4295553 h 5487535"/>
              <a:gd name="connsiteX23" fmla="*/ 973509 w 1581996"/>
              <a:gd name="connsiteY23" fmla="*/ 4231758 h 5487535"/>
              <a:gd name="connsiteX24" fmla="*/ 941612 w 1581996"/>
              <a:gd name="connsiteY24" fmla="*/ 4136065 h 5487535"/>
              <a:gd name="connsiteX25" fmla="*/ 930979 w 1581996"/>
              <a:gd name="connsiteY25" fmla="*/ 4104167 h 5487535"/>
              <a:gd name="connsiteX26" fmla="*/ 941612 w 1581996"/>
              <a:gd name="connsiteY26" fmla="*/ 3763925 h 5487535"/>
              <a:gd name="connsiteX27" fmla="*/ 952244 w 1581996"/>
              <a:gd name="connsiteY27" fmla="*/ 3732028 h 5487535"/>
              <a:gd name="connsiteX28" fmla="*/ 973509 w 1581996"/>
              <a:gd name="connsiteY28" fmla="*/ 3349255 h 5487535"/>
              <a:gd name="connsiteX29" fmla="*/ 984142 w 1581996"/>
              <a:gd name="connsiteY29" fmla="*/ 3317358 h 5487535"/>
              <a:gd name="connsiteX30" fmla="*/ 994774 w 1581996"/>
              <a:gd name="connsiteY30" fmla="*/ 3253562 h 5487535"/>
              <a:gd name="connsiteX31" fmla="*/ 1016039 w 1581996"/>
              <a:gd name="connsiteY31" fmla="*/ 3189767 h 5487535"/>
              <a:gd name="connsiteX32" fmla="*/ 1026672 w 1581996"/>
              <a:gd name="connsiteY32" fmla="*/ 3094074 h 5487535"/>
              <a:gd name="connsiteX33" fmla="*/ 1047937 w 1581996"/>
              <a:gd name="connsiteY33" fmla="*/ 3030279 h 5487535"/>
              <a:gd name="connsiteX34" fmla="*/ 1058570 w 1581996"/>
              <a:gd name="connsiteY34" fmla="*/ 2987749 h 5487535"/>
              <a:gd name="connsiteX35" fmla="*/ 1079835 w 1581996"/>
              <a:gd name="connsiteY35" fmla="*/ 2923953 h 5487535"/>
              <a:gd name="connsiteX36" fmla="*/ 1101100 w 1581996"/>
              <a:gd name="connsiteY36" fmla="*/ 2860158 h 5487535"/>
              <a:gd name="connsiteX37" fmla="*/ 1111732 w 1581996"/>
              <a:gd name="connsiteY37" fmla="*/ 2828260 h 5487535"/>
              <a:gd name="connsiteX38" fmla="*/ 1122365 w 1581996"/>
              <a:gd name="connsiteY38" fmla="*/ 2796362 h 5487535"/>
              <a:gd name="connsiteX39" fmla="*/ 1132998 w 1581996"/>
              <a:gd name="connsiteY39" fmla="*/ 2753832 h 5487535"/>
              <a:gd name="connsiteX40" fmla="*/ 1154263 w 1581996"/>
              <a:gd name="connsiteY40" fmla="*/ 2690037 h 5487535"/>
              <a:gd name="connsiteX41" fmla="*/ 1164895 w 1581996"/>
              <a:gd name="connsiteY41" fmla="*/ 2647507 h 5487535"/>
              <a:gd name="connsiteX42" fmla="*/ 1186160 w 1581996"/>
              <a:gd name="connsiteY42" fmla="*/ 2583711 h 5487535"/>
              <a:gd name="connsiteX43" fmla="*/ 1196793 w 1581996"/>
              <a:gd name="connsiteY43" fmla="*/ 2509283 h 5487535"/>
              <a:gd name="connsiteX44" fmla="*/ 1218058 w 1581996"/>
              <a:gd name="connsiteY44" fmla="*/ 2413590 h 5487535"/>
              <a:gd name="connsiteX45" fmla="*/ 1228691 w 1581996"/>
              <a:gd name="connsiteY45" fmla="*/ 2317897 h 5487535"/>
              <a:gd name="connsiteX46" fmla="*/ 1260588 w 1581996"/>
              <a:gd name="connsiteY46" fmla="*/ 2200939 h 5487535"/>
              <a:gd name="connsiteX47" fmla="*/ 1271221 w 1581996"/>
              <a:gd name="connsiteY47" fmla="*/ 2169042 h 5487535"/>
              <a:gd name="connsiteX48" fmla="*/ 1249956 w 1581996"/>
              <a:gd name="connsiteY48" fmla="*/ 2243469 h 5487535"/>
              <a:gd name="connsiteX49" fmla="*/ 1228691 w 1581996"/>
              <a:gd name="connsiteY49" fmla="*/ 2275367 h 5487535"/>
              <a:gd name="connsiteX50" fmla="*/ 1196793 w 1581996"/>
              <a:gd name="connsiteY50" fmla="*/ 2381693 h 5487535"/>
              <a:gd name="connsiteX51" fmla="*/ 1175528 w 1581996"/>
              <a:gd name="connsiteY51" fmla="*/ 2413590 h 5487535"/>
              <a:gd name="connsiteX52" fmla="*/ 1154263 w 1581996"/>
              <a:gd name="connsiteY52" fmla="*/ 2530549 h 5487535"/>
              <a:gd name="connsiteX53" fmla="*/ 1186160 w 1581996"/>
              <a:gd name="connsiteY53" fmla="*/ 2519916 h 5487535"/>
              <a:gd name="connsiteX54" fmla="*/ 1239323 w 1581996"/>
              <a:gd name="connsiteY54" fmla="*/ 2456121 h 5487535"/>
              <a:gd name="connsiteX55" fmla="*/ 1260588 w 1581996"/>
              <a:gd name="connsiteY55" fmla="*/ 2434855 h 5487535"/>
              <a:gd name="connsiteX56" fmla="*/ 1303119 w 1581996"/>
              <a:gd name="connsiteY56" fmla="*/ 2360428 h 5487535"/>
              <a:gd name="connsiteX57" fmla="*/ 1313751 w 1581996"/>
              <a:gd name="connsiteY57" fmla="*/ 2264735 h 5487535"/>
              <a:gd name="connsiteX58" fmla="*/ 1335016 w 1581996"/>
              <a:gd name="connsiteY58" fmla="*/ 2073349 h 5487535"/>
              <a:gd name="connsiteX59" fmla="*/ 1345649 w 1581996"/>
              <a:gd name="connsiteY59" fmla="*/ 2020186 h 5487535"/>
              <a:gd name="connsiteX60" fmla="*/ 1356281 w 1581996"/>
              <a:gd name="connsiteY60" fmla="*/ 1956390 h 5487535"/>
              <a:gd name="connsiteX61" fmla="*/ 1366914 w 1581996"/>
              <a:gd name="connsiteY61" fmla="*/ 1679944 h 5487535"/>
              <a:gd name="connsiteX62" fmla="*/ 1377546 w 1581996"/>
              <a:gd name="connsiteY62" fmla="*/ 1637414 h 5487535"/>
              <a:gd name="connsiteX63" fmla="*/ 1388179 w 1581996"/>
              <a:gd name="connsiteY63" fmla="*/ 1573618 h 5487535"/>
              <a:gd name="connsiteX64" fmla="*/ 1377546 w 1581996"/>
              <a:gd name="connsiteY64" fmla="*/ 1201479 h 5487535"/>
              <a:gd name="connsiteX65" fmla="*/ 1356281 w 1581996"/>
              <a:gd name="connsiteY65" fmla="*/ 1169581 h 5487535"/>
              <a:gd name="connsiteX66" fmla="*/ 1324384 w 1581996"/>
              <a:gd name="connsiteY66" fmla="*/ 1073888 h 5487535"/>
              <a:gd name="connsiteX67" fmla="*/ 1292486 w 1581996"/>
              <a:gd name="connsiteY67" fmla="*/ 967562 h 5487535"/>
              <a:gd name="connsiteX68" fmla="*/ 1271221 w 1581996"/>
              <a:gd name="connsiteY68" fmla="*/ 935665 h 5487535"/>
              <a:gd name="connsiteX69" fmla="*/ 1239323 w 1581996"/>
              <a:gd name="connsiteY69" fmla="*/ 871869 h 5487535"/>
              <a:gd name="connsiteX70" fmla="*/ 1196793 w 1581996"/>
              <a:gd name="connsiteY70" fmla="*/ 776176 h 5487535"/>
              <a:gd name="connsiteX71" fmla="*/ 1186160 w 1581996"/>
              <a:gd name="connsiteY71" fmla="*/ 723014 h 5487535"/>
              <a:gd name="connsiteX72" fmla="*/ 1154263 w 1581996"/>
              <a:gd name="connsiteY72" fmla="*/ 616688 h 5487535"/>
              <a:gd name="connsiteX73" fmla="*/ 1132998 w 1581996"/>
              <a:gd name="connsiteY73" fmla="*/ 467832 h 5487535"/>
              <a:gd name="connsiteX74" fmla="*/ 1122365 w 1581996"/>
              <a:gd name="connsiteY74" fmla="*/ 106325 h 5487535"/>
              <a:gd name="connsiteX75" fmla="*/ 1090467 w 1581996"/>
              <a:gd name="connsiteY75" fmla="*/ 21265 h 5487535"/>
              <a:gd name="connsiteX76" fmla="*/ 1058570 w 1581996"/>
              <a:gd name="connsiteY76" fmla="*/ 0 h 5487535"/>
              <a:gd name="connsiteX77" fmla="*/ 728960 w 1581996"/>
              <a:gd name="connsiteY77" fmla="*/ 10632 h 5487535"/>
              <a:gd name="connsiteX78" fmla="*/ 697063 w 1581996"/>
              <a:gd name="connsiteY78" fmla="*/ 31897 h 5487535"/>
              <a:gd name="connsiteX79" fmla="*/ 686430 w 1581996"/>
              <a:gd name="connsiteY79" fmla="*/ 63795 h 5487535"/>
              <a:gd name="connsiteX80" fmla="*/ 654532 w 1581996"/>
              <a:gd name="connsiteY80" fmla="*/ 106325 h 5487535"/>
              <a:gd name="connsiteX81" fmla="*/ 612002 w 1581996"/>
              <a:gd name="connsiteY81" fmla="*/ 202018 h 5487535"/>
              <a:gd name="connsiteX82" fmla="*/ 590737 w 1581996"/>
              <a:gd name="connsiteY82" fmla="*/ 233916 h 5487535"/>
              <a:gd name="connsiteX83" fmla="*/ 558839 w 1581996"/>
              <a:gd name="connsiteY83" fmla="*/ 297711 h 5487535"/>
              <a:gd name="connsiteX84" fmla="*/ 537574 w 1581996"/>
              <a:gd name="connsiteY84" fmla="*/ 329609 h 5487535"/>
              <a:gd name="connsiteX85" fmla="*/ 473779 w 1581996"/>
              <a:gd name="connsiteY85" fmla="*/ 457200 h 5487535"/>
              <a:gd name="connsiteX86" fmla="*/ 452514 w 1581996"/>
              <a:gd name="connsiteY86" fmla="*/ 489097 h 5487535"/>
              <a:gd name="connsiteX87" fmla="*/ 399351 w 1581996"/>
              <a:gd name="connsiteY87" fmla="*/ 595423 h 5487535"/>
              <a:gd name="connsiteX88" fmla="*/ 388719 w 1581996"/>
              <a:gd name="connsiteY88" fmla="*/ 627321 h 5487535"/>
              <a:gd name="connsiteX89" fmla="*/ 367453 w 1581996"/>
              <a:gd name="connsiteY89" fmla="*/ 648586 h 5487535"/>
              <a:gd name="connsiteX90" fmla="*/ 324923 w 1581996"/>
              <a:gd name="connsiteY90" fmla="*/ 744279 h 5487535"/>
              <a:gd name="connsiteX91" fmla="*/ 271760 w 1581996"/>
              <a:gd name="connsiteY91" fmla="*/ 850604 h 5487535"/>
              <a:gd name="connsiteX92" fmla="*/ 261128 w 1581996"/>
              <a:gd name="connsiteY92" fmla="*/ 914400 h 5487535"/>
              <a:gd name="connsiteX93" fmla="*/ 239863 w 1581996"/>
              <a:gd name="connsiteY93" fmla="*/ 978195 h 5487535"/>
              <a:gd name="connsiteX94" fmla="*/ 218598 w 1581996"/>
              <a:gd name="connsiteY94" fmla="*/ 1063255 h 5487535"/>
              <a:gd name="connsiteX95" fmla="*/ 207965 w 1581996"/>
              <a:gd name="connsiteY95" fmla="*/ 1105786 h 5487535"/>
              <a:gd name="connsiteX96" fmla="*/ 197332 w 1581996"/>
              <a:gd name="connsiteY96" fmla="*/ 1148316 h 5487535"/>
              <a:gd name="connsiteX97" fmla="*/ 186700 w 1581996"/>
              <a:gd name="connsiteY97" fmla="*/ 1244009 h 5487535"/>
              <a:gd name="connsiteX98" fmla="*/ 165435 w 1581996"/>
              <a:gd name="connsiteY98" fmla="*/ 1286539 h 5487535"/>
              <a:gd name="connsiteX99" fmla="*/ 154802 w 1581996"/>
              <a:gd name="connsiteY99" fmla="*/ 1371600 h 5487535"/>
              <a:gd name="connsiteX100" fmla="*/ 133537 w 1581996"/>
              <a:gd name="connsiteY100" fmla="*/ 1562986 h 5487535"/>
              <a:gd name="connsiteX101" fmla="*/ 122905 w 1581996"/>
              <a:gd name="connsiteY101" fmla="*/ 1626781 h 5487535"/>
              <a:gd name="connsiteX102" fmla="*/ 112272 w 1581996"/>
              <a:gd name="connsiteY102" fmla="*/ 1743739 h 5487535"/>
              <a:gd name="connsiteX103" fmla="*/ 80374 w 1581996"/>
              <a:gd name="connsiteY103" fmla="*/ 1839432 h 5487535"/>
              <a:gd name="connsiteX104" fmla="*/ 69742 w 1581996"/>
              <a:gd name="connsiteY104" fmla="*/ 1988288 h 5487535"/>
              <a:gd name="connsiteX105" fmla="*/ 59109 w 1581996"/>
              <a:gd name="connsiteY105" fmla="*/ 2030818 h 5487535"/>
              <a:gd name="connsiteX106" fmla="*/ 37844 w 1581996"/>
              <a:gd name="connsiteY106" fmla="*/ 2413590 h 5487535"/>
              <a:gd name="connsiteX107" fmla="*/ 27212 w 1581996"/>
              <a:gd name="connsiteY107" fmla="*/ 2987749 h 5487535"/>
              <a:gd name="connsiteX108" fmla="*/ 16579 w 1581996"/>
              <a:gd name="connsiteY108" fmla="*/ 3413051 h 5487535"/>
              <a:gd name="connsiteX109" fmla="*/ 37844 w 1581996"/>
              <a:gd name="connsiteY109" fmla="*/ 4199860 h 5487535"/>
              <a:gd name="connsiteX110" fmla="*/ 48477 w 1581996"/>
              <a:gd name="connsiteY110" fmla="*/ 4752753 h 5487535"/>
              <a:gd name="connsiteX111" fmla="*/ 59109 w 1581996"/>
              <a:gd name="connsiteY111" fmla="*/ 4954772 h 5487535"/>
              <a:gd name="connsiteX112" fmla="*/ 91007 w 1581996"/>
              <a:gd name="connsiteY112" fmla="*/ 4976037 h 5487535"/>
              <a:gd name="connsiteX113" fmla="*/ 165435 w 1581996"/>
              <a:gd name="connsiteY113" fmla="*/ 5050465 h 5487535"/>
              <a:gd name="connsiteX114" fmla="*/ 197332 w 1581996"/>
              <a:gd name="connsiteY114" fmla="*/ 5082362 h 5487535"/>
              <a:gd name="connsiteX115" fmla="*/ 229230 w 1581996"/>
              <a:gd name="connsiteY115" fmla="*/ 5092995 h 5487535"/>
              <a:gd name="connsiteX116" fmla="*/ 293026 w 1581996"/>
              <a:gd name="connsiteY116" fmla="*/ 5135525 h 5487535"/>
              <a:gd name="connsiteX117" fmla="*/ 356821 w 1581996"/>
              <a:gd name="connsiteY117" fmla="*/ 5156790 h 5487535"/>
              <a:gd name="connsiteX118" fmla="*/ 441881 w 1581996"/>
              <a:gd name="connsiteY118" fmla="*/ 5209953 h 5487535"/>
              <a:gd name="connsiteX119" fmla="*/ 473779 w 1581996"/>
              <a:gd name="connsiteY119" fmla="*/ 5231218 h 5487535"/>
              <a:gd name="connsiteX120" fmla="*/ 505677 w 1581996"/>
              <a:gd name="connsiteY120" fmla="*/ 5241851 h 5487535"/>
              <a:gd name="connsiteX121" fmla="*/ 569472 w 1581996"/>
              <a:gd name="connsiteY121" fmla="*/ 5284381 h 5487535"/>
              <a:gd name="connsiteX122" fmla="*/ 601370 w 1581996"/>
              <a:gd name="connsiteY122" fmla="*/ 5305646 h 5487535"/>
              <a:gd name="connsiteX123" fmla="*/ 643900 w 1581996"/>
              <a:gd name="connsiteY123" fmla="*/ 5326911 h 5487535"/>
              <a:gd name="connsiteX124" fmla="*/ 675798 w 1581996"/>
              <a:gd name="connsiteY124" fmla="*/ 5348176 h 5487535"/>
              <a:gd name="connsiteX125" fmla="*/ 750226 w 1581996"/>
              <a:gd name="connsiteY125" fmla="*/ 5380074 h 5487535"/>
              <a:gd name="connsiteX126" fmla="*/ 803388 w 1581996"/>
              <a:gd name="connsiteY126" fmla="*/ 5401339 h 5487535"/>
              <a:gd name="connsiteX127" fmla="*/ 867184 w 1581996"/>
              <a:gd name="connsiteY127" fmla="*/ 5422604 h 5487535"/>
              <a:gd name="connsiteX128" fmla="*/ 952244 w 1581996"/>
              <a:gd name="connsiteY128" fmla="*/ 5433237 h 5487535"/>
              <a:gd name="connsiteX129" fmla="*/ 1079835 w 1581996"/>
              <a:gd name="connsiteY129" fmla="*/ 5454502 h 5487535"/>
              <a:gd name="connsiteX130" fmla="*/ 1218058 w 1581996"/>
              <a:gd name="connsiteY130" fmla="*/ 5465135 h 5487535"/>
              <a:gd name="connsiteX131" fmla="*/ 1494505 w 1581996"/>
              <a:gd name="connsiteY131" fmla="*/ 5465135 h 5487535"/>
              <a:gd name="connsiteX132" fmla="*/ 1526402 w 1581996"/>
              <a:gd name="connsiteY132" fmla="*/ 5443869 h 5487535"/>
              <a:gd name="connsiteX133" fmla="*/ 1547667 w 1581996"/>
              <a:gd name="connsiteY133" fmla="*/ 5411972 h 5487535"/>
              <a:gd name="connsiteX134" fmla="*/ 1579565 w 1581996"/>
              <a:gd name="connsiteY134" fmla="*/ 5390707 h 5487535"/>
              <a:gd name="connsiteX135" fmla="*/ 1579565 w 1581996"/>
              <a:gd name="connsiteY135" fmla="*/ 5380074 h 548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81996" h="5487535">
                <a:moveTo>
                  <a:pt x="1579565" y="5380074"/>
                </a:moveTo>
                <a:lnTo>
                  <a:pt x="1579565" y="5380074"/>
                </a:lnTo>
                <a:cubicBezTo>
                  <a:pt x="1554756" y="5358809"/>
                  <a:pt x="1524742" y="5342420"/>
                  <a:pt x="1505137" y="5316279"/>
                </a:cubicBezTo>
                <a:cubicBezTo>
                  <a:pt x="1491688" y="5298347"/>
                  <a:pt x="1483872" y="5252483"/>
                  <a:pt x="1483872" y="5252483"/>
                </a:cubicBezTo>
                <a:cubicBezTo>
                  <a:pt x="1487416" y="5234762"/>
                  <a:pt x="1487386" y="5215931"/>
                  <a:pt x="1494505" y="5199321"/>
                </a:cubicBezTo>
                <a:cubicBezTo>
                  <a:pt x="1498454" y="5190107"/>
                  <a:pt x="1509508" y="5185883"/>
                  <a:pt x="1515770" y="5178055"/>
                </a:cubicBezTo>
                <a:cubicBezTo>
                  <a:pt x="1523753" y="5168077"/>
                  <a:pt x="1529947" y="5156790"/>
                  <a:pt x="1537035" y="5146158"/>
                </a:cubicBezTo>
                <a:cubicBezTo>
                  <a:pt x="1530008" y="4991576"/>
                  <a:pt x="1544532" y="4970378"/>
                  <a:pt x="1515770" y="4869711"/>
                </a:cubicBezTo>
                <a:cubicBezTo>
                  <a:pt x="1501525" y="4819853"/>
                  <a:pt x="1508168" y="4851974"/>
                  <a:pt x="1483872" y="4795283"/>
                </a:cubicBezTo>
                <a:cubicBezTo>
                  <a:pt x="1479457" y="4784982"/>
                  <a:pt x="1479456" y="4772711"/>
                  <a:pt x="1473239" y="4763386"/>
                </a:cubicBezTo>
                <a:cubicBezTo>
                  <a:pt x="1464898" y="4750875"/>
                  <a:pt x="1450968" y="4743040"/>
                  <a:pt x="1441342" y="4731488"/>
                </a:cubicBezTo>
                <a:cubicBezTo>
                  <a:pt x="1433161" y="4721671"/>
                  <a:pt x="1428567" y="4709141"/>
                  <a:pt x="1420077" y="4699590"/>
                </a:cubicBezTo>
                <a:cubicBezTo>
                  <a:pt x="1400097" y="4677113"/>
                  <a:pt x="1377546" y="4657060"/>
                  <a:pt x="1356281" y="4635795"/>
                </a:cubicBezTo>
                <a:cubicBezTo>
                  <a:pt x="1345648" y="4625162"/>
                  <a:pt x="1336895" y="4612238"/>
                  <a:pt x="1324384" y="4603897"/>
                </a:cubicBezTo>
                <a:cubicBezTo>
                  <a:pt x="1313751" y="4596809"/>
                  <a:pt x="1302303" y="4590813"/>
                  <a:pt x="1292486" y="4582632"/>
                </a:cubicBezTo>
                <a:cubicBezTo>
                  <a:pt x="1280934" y="4573006"/>
                  <a:pt x="1273099" y="4559076"/>
                  <a:pt x="1260588" y="4550735"/>
                </a:cubicBezTo>
                <a:cubicBezTo>
                  <a:pt x="1251263" y="4544518"/>
                  <a:pt x="1238715" y="4545114"/>
                  <a:pt x="1228691" y="4540102"/>
                </a:cubicBezTo>
                <a:cubicBezTo>
                  <a:pt x="1146248" y="4498880"/>
                  <a:pt x="1245068" y="4534929"/>
                  <a:pt x="1164895" y="4508204"/>
                </a:cubicBezTo>
                <a:cubicBezTo>
                  <a:pt x="1157807" y="4497572"/>
                  <a:pt x="1152666" y="4485343"/>
                  <a:pt x="1143630" y="4476307"/>
                </a:cubicBezTo>
                <a:cubicBezTo>
                  <a:pt x="1134594" y="4467271"/>
                  <a:pt x="1120147" y="4464659"/>
                  <a:pt x="1111732" y="4455042"/>
                </a:cubicBezTo>
                <a:cubicBezTo>
                  <a:pt x="1094902" y="4435808"/>
                  <a:pt x="1083379" y="4412511"/>
                  <a:pt x="1069202" y="4391246"/>
                </a:cubicBezTo>
                <a:cubicBezTo>
                  <a:pt x="1060861" y="4378735"/>
                  <a:pt x="1047937" y="4369981"/>
                  <a:pt x="1037305" y="4359349"/>
                </a:cubicBezTo>
                <a:cubicBezTo>
                  <a:pt x="1010579" y="4279172"/>
                  <a:pt x="1046631" y="4378000"/>
                  <a:pt x="1005407" y="4295553"/>
                </a:cubicBezTo>
                <a:cubicBezTo>
                  <a:pt x="961389" y="4207517"/>
                  <a:pt x="1034447" y="4323164"/>
                  <a:pt x="973509" y="4231758"/>
                </a:cubicBezTo>
                <a:lnTo>
                  <a:pt x="941612" y="4136065"/>
                </a:lnTo>
                <a:lnTo>
                  <a:pt x="930979" y="4104167"/>
                </a:lnTo>
                <a:cubicBezTo>
                  <a:pt x="934523" y="3990753"/>
                  <a:pt x="935139" y="3877210"/>
                  <a:pt x="941612" y="3763925"/>
                </a:cubicBezTo>
                <a:cubicBezTo>
                  <a:pt x="942251" y="3752736"/>
                  <a:pt x="951586" y="3743216"/>
                  <a:pt x="952244" y="3732028"/>
                </a:cubicBezTo>
                <a:cubicBezTo>
                  <a:pt x="960471" y="3592165"/>
                  <a:pt x="941811" y="3476047"/>
                  <a:pt x="973509" y="3349255"/>
                </a:cubicBezTo>
                <a:cubicBezTo>
                  <a:pt x="976227" y="3338382"/>
                  <a:pt x="980598" y="3327990"/>
                  <a:pt x="984142" y="3317358"/>
                </a:cubicBezTo>
                <a:cubicBezTo>
                  <a:pt x="987686" y="3296093"/>
                  <a:pt x="989545" y="3274477"/>
                  <a:pt x="994774" y="3253562"/>
                </a:cubicBezTo>
                <a:cubicBezTo>
                  <a:pt x="1000210" y="3231816"/>
                  <a:pt x="1016039" y="3189767"/>
                  <a:pt x="1016039" y="3189767"/>
                </a:cubicBezTo>
                <a:cubicBezTo>
                  <a:pt x="1019583" y="3157869"/>
                  <a:pt x="1020378" y="3125545"/>
                  <a:pt x="1026672" y="3094074"/>
                </a:cubicBezTo>
                <a:cubicBezTo>
                  <a:pt x="1031068" y="3072094"/>
                  <a:pt x="1042500" y="3052025"/>
                  <a:pt x="1047937" y="3030279"/>
                </a:cubicBezTo>
                <a:cubicBezTo>
                  <a:pt x="1051481" y="3016102"/>
                  <a:pt x="1054371" y="3001746"/>
                  <a:pt x="1058570" y="2987749"/>
                </a:cubicBezTo>
                <a:cubicBezTo>
                  <a:pt x="1065011" y="2966279"/>
                  <a:pt x="1072747" y="2945218"/>
                  <a:pt x="1079835" y="2923953"/>
                </a:cubicBezTo>
                <a:lnTo>
                  <a:pt x="1101100" y="2860158"/>
                </a:lnTo>
                <a:lnTo>
                  <a:pt x="1111732" y="2828260"/>
                </a:lnTo>
                <a:cubicBezTo>
                  <a:pt x="1115276" y="2817627"/>
                  <a:pt x="1119647" y="2807235"/>
                  <a:pt x="1122365" y="2796362"/>
                </a:cubicBezTo>
                <a:cubicBezTo>
                  <a:pt x="1125909" y="2782185"/>
                  <a:pt x="1128799" y="2767829"/>
                  <a:pt x="1132998" y="2753832"/>
                </a:cubicBezTo>
                <a:cubicBezTo>
                  <a:pt x="1139439" y="2732362"/>
                  <a:pt x="1148827" y="2711783"/>
                  <a:pt x="1154263" y="2690037"/>
                </a:cubicBezTo>
                <a:cubicBezTo>
                  <a:pt x="1157807" y="2675860"/>
                  <a:pt x="1160696" y="2661504"/>
                  <a:pt x="1164895" y="2647507"/>
                </a:cubicBezTo>
                <a:cubicBezTo>
                  <a:pt x="1171336" y="2626037"/>
                  <a:pt x="1186160" y="2583711"/>
                  <a:pt x="1186160" y="2583711"/>
                </a:cubicBezTo>
                <a:cubicBezTo>
                  <a:pt x="1189704" y="2558902"/>
                  <a:pt x="1192310" y="2533940"/>
                  <a:pt x="1196793" y="2509283"/>
                </a:cubicBezTo>
                <a:cubicBezTo>
                  <a:pt x="1212274" y="2424139"/>
                  <a:pt x="1203985" y="2512100"/>
                  <a:pt x="1218058" y="2413590"/>
                </a:cubicBezTo>
                <a:cubicBezTo>
                  <a:pt x="1222597" y="2381819"/>
                  <a:pt x="1224152" y="2349668"/>
                  <a:pt x="1228691" y="2317897"/>
                </a:cubicBezTo>
                <a:cubicBezTo>
                  <a:pt x="1236205" y="2265297"/>
                  <a:pt x="1242928" y="2253918"/>
                  <a:pt x="1260588" y="2200939"/>
                </a:cubicBezTo>
                <a:cubicBezTo>
                  <a:pt x="1264132" y="2190307"/>
                  <a:pt x="1273939" y="2158169"/>
                  <a:pt x="1271221" y="2169042"/>
                </a:cubicBezTo>
                <a:cubicBezTo>
                  <a:pt x="1267815" y="2182664"/>
                  <a:pt x="1257581" y="2228218"/>
                  <a:pt x="1249956" y="2243469"/>
                </a:cubicBezTo>
                <a:cubicBezTo>
                  <a:pt x="1244241" y="2254899"/>
                  <a:pt x="1235779" y="2264734"/>
                  <a:pt x="1228691" y="2275367"/>
                </a:cubicBezTo>
                <a:cubicBezTo>
                  <a:pt x="1222748" y="2299140"/>
                  <a:pt x="1207146" y="2366164"/>
                  <a:pt x="1196793" y="2381693"/>
                </a:cubicBezTo>
                <a:lnTo>
                  <a:pt x="1175528" y="2413590"/>
                </a:lnTo>
                <a:cubicBezTo>
                  <a:pt x="1169395" y="2438121"/>
                  <a:pt x="1148820" y="2514220"/>
                  <a:pt x="1154263" y="2530549"/>
                </a:cubicBezTo>
                <a:cubicBezTo>
                  <a:pt x="1157807" y="2541181"/>
                  <a:pt x="1175528" y="2523460"/>
                  <a:pt x="1186160" y="2519916"/>
                </a:cubicBezTo>
                <a:cubicBezTo>
                  <a:pt x="1234248" y="2471830"/>
                  <a:pt x="1176148" y="2531933"/>
                  <a:pt x="1239323" y="2456121"/>
                </a:cubicBezTo>
                <a:cubicBezTo>
                  <a:pt x="1245741" y="2448420"/>
                  <a:pt x="1254326" y="2442683"/>
                  <a:pt x="1260588" y="2434855"/>
                </a:cubicBezTo>
                <a:cubicBezTo>
                  <a:pt x="1280626" y="2409807"/>
                  <a:pt x="1288565" y="2389534"/>
                  <a:pt x="1303119" y="2360428"/>
                </a:cubicBezTo>
                <a:cubicBezTo>
                  <a:pt x="1306663" y="2328530"/>
                  <a:pt x="1310391" y="2296653"/>
                  <a:pt x="1313751" y="2264735"/>
                </a:cubicBezTo>
                <a:cubicBezTo>
                  <a:pt x="1320089" y="2204522"/>
                  <a:pt x="1325693" y="2133951"/>
                  <a:pt x="1335016" y="2073349"/>
                </a:cubicBezTo>
                <a:cubicBezTo>
                  <a:pt x="1337764" y="2055487"/>
                  <a:pt x="1342416" y="2037966"/>
                  <a:pt x="1345649" y="2020186"/>
                </a:cubicBezTo>
                <a:cubicBezTo>
                  <a:pt x="1349505" y="1998975"/>
                  <a:pt x="1352737" y="1977655"/>
                  <a:pt x="1356281" y="1956390"/>
                </a:cubicBezTo>
                <a:cubicBezTo>
                  <a:pt x="1359825" y="1864241"/>
                  <a:pt x="1360780" y="1771957"/>
                  <a:pt x="1366914" y="1679944"/>
                </a:cubicBezTo>
                <a:cubicBezTo>
                  <a:pt x="1367886" y="1665363"/>
                  <a:pt x="1374680" y="1651743"/>
                  <a:pt x="1377546" y="1637414"/>
                </a:cubicBezTo>
                <a:cubicBezTo>
                  <a:pt x="1381774" y="1616274"/>
                  <a:pt x="1384635" y="1594883"/>
                  <a:pt x="1388179" y="1573618"/>
                </a:cubicBezTo>
                <a:cubicBezTo>
                  <a:pt x="1384635" y="1449572"/>
                  <a:pt x="1387313" y="1325191"/>
                  <a:pt x="1377546" y="1201479"/>
                </a:cubicBezTo>
                <a:cubicBezTo>
                  <a:pt x="1376540" y="1188740"/>
                  <a:pt x="1360322" y="1181704"/>
                  <a:pt x="1356281" y="1169581"/>
                </a:cubicBezTo>
                <a:cubicBezTo>
                  <a:pt x="1318082" y="1054980"/>
                  <a:pt x="1372703" y="1146367"/>
                  <a:pt x="1324384" y="1073888"/>
                </a:cubicBezTo>
                <a:cubicBezTo>
                  <a:pt x="1318441" y="1050115"/>
                  <a:pt x="1302839" y="983091"/>
                  <a:pt x="1292486" y="967562"/>
                </a:cubicBezTo>
                <a:cubicBezTo>
                  <a:pt x="1285398" y="956930"/>
                  <a:pt x="1276936" y="947094"/>
                  <a:pt x="1271221" y="935665"/>
                </a:cubicBezTo>
                <a:cubicBezTo>
                  <a:pt x="1227197" y="847619"/>
                  <a:pt x="1300268" y="963289"/>
                  <a:pt x="1239323" y="871869"/>
                </a:cubicBezTo>
                <a:cubicBezTo>
                  <a:pt x="1214017" y="795951"/>
                  <a:pt x="1230492" y="826725"/>
                  <a:pt x="1196793" y="776176"/>
                </a:cubicBezTo>
                <a:cubicBezTo>
                  <a:pt x="1193249" y="758455"/>
                  <a:pt x="1190915" y="740449"/>
                  <a:pt x="1186160" y="723014"/>
                </a:cubicBezTo>
                <a:cubicBezTo>
                  <a:pt x="1174004" y="678444"/>
                  <a:pt x="1161380" y="659393"/>
                  <a:pt x="1154263" y="616688"/>
                </a:cubicBezTo>
                <a:cubicBezTo>
                  <a:pt x="1146023" y="567248"/>
                  <a:pt x="1132998" y="467832"/>
                  <a:pt x="1132998" y="467832"/>
                </a:cubicBezTo>
                <a:cubicBezTo>
                  <a:pt x="1129454" y="347330"/>
                  <a:pt x="1128539" y="226721"/>
                  <a:pt x="1122365" y="106325"/>
                </a:cubicBezTo>
                <a:cubicBezTo>
                  <a:pt x="1120720" y="74250"/>
                  <a:pt x="1113629" y="44427"/>
                  <a:pt x="1090467" y="21265"/>
                </a:cubicBezTo>
                <a:cubicBezTo>
                  <a:pt x="1081431" y="12229"/>
                  <a:pt x="1069202" y="7088"/>
                  <a:pt x="1058570" y="0"/>
                </a:cubicBezTo>
                <a:cubicBezTo>
                  <a:pt x="948700" y="3544"/>
                  <a:pt x="838462" y="970"/>
                  <a:pt x="728960" y="10632"/>
                </a:cubicBezTo>
                <a:cubicBezTo>
                  <a:pt x="716231" y="11755"/>
                  <a:pt x="705046" y="21919"/>
                  <a:pt x="697063" y="31897"/>
                </a:cubicBezTo>
                <a:cubicBezTo>
                  <a:pt x="690062" y="40649"/>
                  <a:pt x="691991" y="54064"/>
                  <a:pt x="686430" y="63795"/>
                </a:cubicBezTo>
                <a:cubicBezTo>
                  <a:pt x="677638" y="79181"/>
                  <a:pt x="665165" y="92148"/>
                  <a:pt x="654532" y="106325"/>
                </a:cubicBezTo>
                <a:cubicBezTo>
                  <a:pt x="639281" y="152080"/>
                  <a:pt x="642762" y="146650"/>
                  <a:pt x="612002" y="202018"/>
                </a:cubicBezTo>
                <a:cubicBezTo>
                  <a:pt x="605796" y="213189"/>
                  <a:pt x="596943" y="222745"/>
                  <a:pt x="590737" y="233916"/>
                </a:cubicBezTo>
                <a:cubicBezTo>
                  <a:pt x="579191" y="254699"/>
                  <a:pt x="570385" y="276928"/>
                  <a:pt x="558839" y="297711"/>
                </a:cubicBezTo>
                <a:cubicBezTo>
                  <a:pt x="552633" y="308882"/>
                  <a:pt x="543588" y="318334"/>
                  <a:pt x="537574" y="329609"/>
                </a:cubicBezTo>
                <a:cubicBezTo>
                  <a:pt x="515198" y="371565"/>
                  <a:pt x="500155" y="417636"/>
                  <a:pt x="473779" y="457200"/>
                </a:cubicBezTo>
                <a:cubicBezTo>
                  <a:pt x="466691" y="467832"/>
                  <a:pt x="458572" y="477846"/>
                  <a:pt x="452514" y="489097"/>
                </a:cubicBezTo>
                <a:cubicBezTo>
                  <a:pt x="433728" y="523986"/>
                  <a:pt x="411881" y="557831"/>
                  <a:pt x="399351" y="595423"/>
                </a:cubicBezTo>
                <a:cubicBezTo>
                  <a:pt x="395807" y="606056"/>
                  <a:pt x="394485" y="617710"/>
                  <a:pt x="388719" y="627321"/>
                </a:cubicBezTo>
                <a:cubicBezTo>
                  <a:pt x="383561" y="635917"/>
                  <a:pt x="374542" y="641498"/>
                  <a:pt x="367453" y="648586"/>
                </a:cubicBezTo>
                <a:cubicBezTo>
                  <a:pt x="350553" y="690836"/>
                  <a:pt x="346210" y="705961"/>
                  <a:pt x="324923" y="744279"/>
                </a:cubicBezTo>
                <a:cubicBezTo>
                  <a:pt x="275260" y="833674"/>
                  <a:pt x="308041" y="759907"/>
                  <a:pt x="271760" y="850604"/>
                </a:cubicBezTo>
                <a:cubicBezTo>
                  <a:pt x="268216" y="871869"/>
                  <a:pt x="266357" y="893485"/>
                  <a:pt x="261128" y="914400"/>
                </a:cubicBezTo>
                <a:cubicBezTo>
                  <a:pt x="255692" y="936146"/>
                  <a:pt x="245300" y="956449"/>
                  <a:pt x="239863" y="978195"/>
                </a:cubicBezTo>
                <a:lnTo>
                  <a:pt x="218598" y="1063255"/>
                </a:lnTo>
                <a:lnTo>
                  <a:pt x="207965" y="1105786"/>
                </a:lnTo>
                <a:lnTo>
                  <a:pt x="197332" y="1148316"/>
                </a:lnTo>
                <a:cubicBezTo>
                  <a:pt x="193788" y="1180214"/>
                  <a:pt x="193916" y="1212737"/>
                  <a:pt x="186700" y="1244009"/>
                </a:cubicBezTo>
                <a:cubicBezTo>
                  <a:pt x="183136" y="1259453"/>
                  <a:pt x="169279" y="1271162"/>
                  <a:pt x="165435" y="1286539"/>
                </a:cubicBezTo>
                <a:cubicBezTo>
                  <a:pt x="158505" y="1314260"/>
                  <a:pt x="158077" y="1343214"/>
                  <a:pt x="154802" y="1371600"/>
                </a:cubicBezTo>
                <a:cubicBezTo>
                  <a:pt x="147444" y="1435365"/>
                  <a:pt x="144089" y="1499671"/>
                  <a:pt x="133537" y="1562986"/>
                </a:cubicBezTo>
                <a:cubicBezTo>
                  <a:pt x="129993" y="1584251"/>
                  <a:pt x="125424" y="1605370"/>
                  <a:pt x="122905" y="1626781"/>
                </a:cubicBezTo>
                <a:cubicBezTo>
                  <a:pt x="118331" y="1665660"/>
                  <a:pt x="117446" y="1704936"/>
                  <a:pt x="112272" y="1743739"/>
                </a:cubicBezTo>
                <a:cubicBezTo>
                  <a:pt x="107694" y="1778075"/>
                  <a:pt x="93112" y="1807587"/>
                  <a:pt x="80374" y="1839432"/>
                </a:cubicBezTo>
                <a:cubicBezTo>
                  <a:pt x="76830" y="1889051"/>
                  <a:pt x="75235" y="1938847"/>
                  <a:pt x="69742" y="1988288"/>
                </a:cubicBezTo>
                <a:cubicBezTo>
                  <a:pt x="68128" y="2002812"/>
                  <a:pt x="59898" y="2016226"/>
                  <a:pt x="59109" y="2030818"/>
                </a:cubicBezTo>
                <a:cubicBezTo>
                  <a:pt x="37873" y="2423687"/>
                  <a:pt x="86465" y="2267737"/>
                  <a:pt x="37844" y="2413590"/>
                </a:cubicBezTo>
                <a:cubicBezTo>
                  <a:pt x="34300" y="2604976"/>
                  <a:pt x="31284" y="2796373"/>
                  <a:pt x="27212" y="2987749"/>
                </a:cubicBezTo>
                <a:cubicBezTo>
                  <a:pt x="24195" y="3129529"/>
                  <a:pt x="16579" y="3271239"/>
                  <a:pt x="16579" y="3413051"/>
                </a:cubicBezTo>
                <a:cubicBezTo>
                  <a:pt x="16579" y="4128572"/>
                  <a:pt x="-32324" y="3919173"/>
                  <a:pt x="37844" y="4199860"/>
                </a:cubicBezTo>
                <a:cubicBezTo>
                  <a:pt x="41388" y="4384158"/>
                  <a:pt x="43287" y="4568494"/>
                  <a:pt x="48477" y="4752753"/>
                </a:cubicBezTo>
                <a:cubicBezTo>
                  <a:pt x="50376" y="4820159"/>
                  <a:pt x="46492" y="4888530"/>
                  <a:pt x="59109" y="4954772"/>
                </a:cubicBezTo>
                <a:cubicBezTo>
                  <a:pt x="61500" y="4967325"/>
                  <a:pt x="81509" y="4967488"/>
                  <a:pt x="91007" y="4976037"/>
                </a:cubicBezTo>
                <a:cubicBezTo>
                  <a:pt x="117086" y="4999508"/>
                  <a:pt x="140626" y="5025656"/>
                  <a:pt x="165435" y="5050465"/>
                </a:cubicBezTo>
                <a:cubicBezTo>
                  <a:pt x="176067" y="5061097"/>
                  <a:pt x="183067" y="5077607"/>
                  <a:pt x="197332" y="5082362"/>
                </a:cubicBezTo>
                <a:cubicBezTo>
                  <a:pt x="207965" y="5085906"/>
                  <a:pt x="219433" y="5087552"/>
                  <a:pt x="229230" y="5092995"/>
                </a:cubicBezTo>
                <a:cubicBezTo>
                  <a:pt x="251571" y="5105407"/>
                  <a:pt x="268780" y="5127443"/>
                  <a:pt x="293026" y="5135525"/>
                </a:cubicBezTo>
                <a:lnTo>
                  <a:pt x="356821" y="5156790"/>
                </a:lnTo>
                <a:cubicBezTo>
                  <a:pt x="385174" y="5174511"/>
                  <a:pt x="414061" y="5191406"/>
                  <a:pt x="441881" y="5209953"/>
                </a:cubicBezTo>
                <a:cubicBezTo>
                  <a:pt x="452514" y="5217041"/>
                  <a:pt x="462349" y="5225503"/>
                  <a:pt x="473779" y="5231218"/>
                </a:cubicBezTo>
                <a:cubicBezTo>
                  <a:pt x="483804" y="5236230"/>
                  <a:pt x="495880" y="5236408"/>
                  <a:pt x="505677" y="5241851"/>
                </a:cubicBezTo>
                <a:cubicBezTo>
                  <a:pt x="528018" y="5254263"/>
                  <a:pt x="548207" y="5270204"/>
                  <a:pt x="569472" y="5284381"/>
                </a:cubicBezTo>
                <a:cubicBezTo>
                  <a:pt x="580105" y="5291469"/>
                  <a:pt x="589940" y="5299931"/>
                  <a:pt x="601370" y="5305646"/>
                </a:cubicBezTo>
                <a:cubicBezTo>
                  <a:pt x="615547" y="5312734"/>
                  <a:pt x="630138" y="5319047"/>
                  <a:pt x="643900" y="5326911"/>
                </a:cubicBezTo>
                <a:cubicBezTo>
                  <a:pt x="654995" y="5333251"/>
                  <a:pt x="664703" y="5341836"/>
                  <a:pt x="675798" y="5348176"/>
                </a:cubicBezTo>
                <a:cubicBezTo>
                  <a:pt x="723331" y="5375338"/>
                  <a:pt x="706842" y="5363805"/>
                  <a:pt x="750226" y="5380074"/>
                </a:cubicBezTo>
                <a:cubicBezTo>
                  <a:pt x="768097" y="5386775"/>
                  <a:pt x="785451" y="5394817"/>
                  <a:pt x="803388" y="5401339"/>
                </a:cubicBezTo>
                <a:cubicBezTo>
                  <a:pt x="824454" y="5408999"/>
                  <a:pt x="844942" y="5419824"/>
                  <a:pt x="867184" y="5422604"/>
                </a:cubicBezTo>
                <a:cubicBezTo>
                  <a:pt x="895537" y="5426148"/>
                  <a:pt x="923986" y="5428998"/>
                  <a:pt x="952244" y="5433237"/>
                </a:cubicBezTo>
                <a:cubicBezTo>
                  <a:pt x="994884" y="5439633"/>
                  <a:pt x="1036845" y="5451195"/>
                  <a:pt x="1079835" y="5454502"/>
                </a:cubicBezTo>
                <a:lnTo>
                  <a:pt x="1218058" y="5465135"/>
                </a:lnTo>
                <a:cubicBezTo>
                  <a:pt x="1321733" y="5499691"/>
                  <a:pt x="1279746" y="5489915"/>
                  <a:pt x="1494505" y="5465135"/>
                </a:cubicBezTo>
                <a:cubicBezTo>
                  <a:pt x="1507199" y="5463670"/>
                  <a:pt x="1515770" y="5450958"/>
                  <a:pt x="1526402" y="5443869"/>
                </a:cubicBezTo>
                <a:cubicBezTo>
                  <a:pt x="1533490" y="5433237"/>
                  <a:pt x="1538631" y="5421008"/>
                  <a:pt x="1547667" y="5411972"/>
                </a:cubicBezTo>
                <a:cubicBezTo>
                  <a:pt x="1556703" y="5402936"/>
                  <a:pt x="1572990" y="5401665"/>
                  <a:pt x="1579565" y="5390707"/>
                </a:cubicBezTo>
                <a:cubicBezTo>
                  <a:pt x="1585035" y="5381590"/>
                  <a:pt x="1579565" y="5381846"/>
                  <a:pt x="1579565" y="53800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E14B5AC-1D28-41C4-8CF4-82B1E6DFE7CA}"/>
              </a:ext>
            </a:extLst>
          </p:cNvPr>
          <p:cNvSpPr txBox="1"/>
          <p:nvPr/>
        </p:nvSpPr>
        <p:spPr>
          <a:xfrm>
            <a:off x="988456" y="1147915"/>
            <a:ext cx="175815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Intumescências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CD9E02F1-547F-45B5-9549-2B209ED5CFB8}"/>
              </a:ext>
            </a:extLst>
          </p:cNvPr>
          <p:cNvSpPr/>
          <p:nvPr/>
        </p:nvSpPr>
        <p:spPr>
          <a:xfrm rot="10800000">
            <a:off x="4641313" y="2135466"/>
            <a:ext cx="245462" cy="22328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FB0F2565-7C77-4025-B6E9-7A1F41469D83}"/>
              </a:ext>
            </a:extLst>
          </p:cNvPr>
          <p:cNvSpPr/>
          <p:nvPr/>
        </p:nvSpPr>
        <p:spPr>
          <a:xfrm rot="10800000">
            <a:off x="4851595" y="3879599"/>
            <a:ext cx="220139" cy="22328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4" name="Imagem 23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95A5F6BB-D67C-46EB-BB15-6B049E486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1" y="1723239"/>
            <a:ext cx="7444467" cy="4187513"/>
          </a:xfrm>
          <a:prstGeom prst="rect">
            <a:avLst/>
          </a:prstGeom>
        </p:spPr>
      </p:pic>
      <p:pic>
        <p:nvPicPr>
          <p:cNvPr id="25" name="Imagem 24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BE4183EA-4E30-401F-B1E2-6C31AC5F7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82" y="1698065"/>
            <a:ext cx="7668218" cy="4313373"/>
          </a:xfrm>
          <a:prstGeom prst="rect">
            <a:avLst/>
          </a:prstGeom>
        </p:spPr>
      </p:pic>
      <p:pic>
        <p:nvPicPr>
          <p:cNvPr id="26" name="Picture 3" descr="13">
            <a:extLst>
              <a:ext uri="{FF2B5EF4-FFF2-40B4-BE49-F238E27FC236}">
                <a16:creationId xmlns:a16="http://schemas.microsoft.com/office/drawing/2014/main" id="{B4C95982-1817-4706-BDD1-2307E3C2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26602" y="1560096"/>
            <a:ext cx="3036373" cy="43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1A21D9BA-4FA0-4E4F-9D5F-C16C6EF22D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3967" y="3654028"/>
            <a:ext cx="3849290" cy="750334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endParaRPr lang="pt-BR" altLang="pt-BR" sz="1125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defRPr/>
            </a:pPr>
            <a:endParaRPr lang="pt-BR" altLang="pt-BR" sz="1125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he-IL" altLang="pt-BR" sz="1013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pt-BR" altLang="pt-BR" sz="1013" dirty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DB9DE43-E2A2-4A86-8D52-C75B0BDA028A}"/>
              </a:ext>
            </a:extLst>
          </p:cNvPr>
          <p:cNvSpPr txBox="1">
            <a:spLocks/>
          </p:cNvSpPr>
          <p:nvPr/>
        </p:nvSpPr>
        <p:spPr>
          <a:xfrm>
            <a:off x="3953566" y="895553"/>
            <a:ext cx="4909574" cy="690125"/>
          </a:xfrm>
          <a:prstGeom prst="rect">
            <a:avLst/>
          </a:prstGeom>
          <a:solidFill>
            <a:schemeClr val="accent5"/>
          </a:solidFill>
          <a:ln w="28575">
            <a:solidFill>
              <a:srgbClr val="0070C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Anatomia da medula espinhal</a:t>
            </a:r>
            <a:endParaRPr lang="pt-BR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E46F63-EC77-4E46-BCF6-46E068966786}"/>
              </a:ext>
            </a:extLst>
          </p:cNvPr>
          <p:cNvSpPr txBox="1"/>
          <p:nvPr/>
        </p:nvSpPr>
        <p:spPr>
          <a:xfrm>
            <a:off x="977827" y="1153227"/>
            <a:ext cx="1758155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Regiões</a:t>
            </a:r>
          </a:p>
        </p:txBody>
      </p:sp>
      <p:pic>
        <p:nvPicPr>
          <p:cNvPr id="14" name="Imagem 13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F2B4B48C-B6CE-42D2-B29A-E5C135400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5" y="1800612"/>
            <a:ext cx="7796553" cy="4026298"/>
          </a:xfrm>
          <a:prstGeom prst="rect">
            <a:avLst/>
          </a:prstGeom>
        </p:spPr>
      </p:pic>
      <p:pic>
        <p:nvPicPr>
          <p:cNvPr id="15" name="Picture 8" descr="Imagem relacionada">
            <a:extLst>
              <a:ext uri="{FF2B5EF4-FFF2-40B4-BE49-F238E27FC236}">
                <a16:creationId xmlns:a16="http://schemas.microsoft.com/office/drawing/2014/main" id="{A3F7A23C-F288-4DAF-87EF-EA9630639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6840" y="1689696"/>
            <a:ext cx="2493443" cy="424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13">
            <a:extLst>
              <a:ext uri="{FF2B5EF4-FFF2-40B4-BE49-F238E27FC236}">
                <a16:creationId xmlns:a16="http://schemas.microsoft.com/office/drawing/2014/main" id="{6621BEC5-0CBB-4BCB-B0AA-969F22CA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6602" y="1560096"/>
            <a:ext cx="3036373" cy="4377731"/>
          </a:xfrm>
          <a:prstGeom prst="rect">
            <a:avLst/>
          </a:prstGeom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FB782049-C966-4C88-9505-6AA484C4E403}"/>
              </a:ext>
            </a:extLst>
          </p:cNvPr>
          <p:cNvSpPr/>
          <p:nvPr/>
        </p:nvSpPr>
        <p:spPr>
          <a:xfrm>
            <a:off x="6259918" y="1598872"/>
            <a:ext cx="2830919" cy="3237614"/>
          </a:xfrm>
          <a:custGeom>
            <a:avLst/>
            <a:gdLst>
              <a:gd name="connsiteX0" fmla="*/ 3583172 w 3774558"/>
              <a:gd name="connsiteY0" fmla="*/ 4231758 h 4316819"/>
              <a:gd name="connsiteX1" fmla="*/ 3583172 w 3774558"/>
              <a:gd name="connsiteY1" fmla="*/ 4231758 h 4316819"/>
              <a:gd name="connsiteX2" fmla="*/ 3423684 w 3774558"/>
              <a:gd name="connsiteY2" fmla="*/ 4242391 h 4316819"/>
              <a:gd name="connsiteX3" fmla="*/ 3274828 w 3774558"/>
              <a:gd name="connsiteY3" fmla="*/ 4263656 h 4316819"/>
              <a:gd name="connsiteX4" fmla="*/ 3179135 w 3774558"/>
              <a:gd name="connsiteY4" fmla="*/ 4274288 h 4316819"/>
              <a:gd name="connsiteX5" fmla="*/ 3147237 w 3774558"/>
              <a:gd name="connsiteY5" fmla="*/ 4284921 h 4316819"/>
              <a:gd name="connsiteX6" fmla="*/ 2998382 w 3774558"/>
              <a:gd name="connsiteY6" fmla="*/ 4306186 h 4316819"/>
              <a:gd name="connsiteX7" fmla="*/ 2955851 w 3774558"/>
              <a:gd name="connsiteY7" fmla="*/ 4316819 h 4316819"/>
              <a:gd name="connsiteX8" fmla="*/ 2509284 w 3774558"/>
              <a:gd name="connsiteY8" fmla="*/ 4306186 h 4316819"/>
              <a:gd name="connsiteX9" fmla="*/ 2445489 w 3774558"/>
              <a:gd name="connsiteY9" fmla="*/ 4263656 h 4316819"/>
              <a:gd name="connsiteX10" fmla="*/ 2413591 w 3774558"/>
              <a:gd name="connsiteY10" fmla="*/ 4253023 h 4316819"/>
              <a:gd name="connsiteX11" fmla="*/ 2296633 w 3774558"/>
              <a:gd name="connsiteY11" fmla="*/ 4178595 h 4316819"/>
              <a:gd name="connsiteX12" fmla="*/ 2243470 w 3774558"/>
              <a:gd name="connsiteY12" fmla="*/ 4125432 h 4316819"/>
              <a:gd name="connsiteX13" fmla="*/ 2211572 w 3774558"/>
              <a:gd name="connsiteY13" fmla="*/ 4104167 h 4316819"/>
              <a:gd name="connsiteX14" fmla="*/ 2179675 w 3774558"/>
              <a:gd name="connsiteY14" fmla="*/ 4072270 h 4316819"/>
              <a:gd name="connsiteX15" fmla="*/ 2137144 w 3774558"/>
              <a:gd name="connsiteY15" fmla="*/ 4008474 h 4316819"/>
              <a:gd name="connsiteX16" fmla="*/ 2126512 w 3774558"/>
              <a:gd name="connsiteY16" fmla="*/ 3976577 h 4316819"/>
              <a:gd name="connsiteX17" fmla="*/ 2105247 w 3774558"/>
              <a:gd name="connsiteY17" fmla="*/ 3944679 h 4316819"/>
              <a:gd name="connsiteX18" fmla="*/ 2094614 w 3774558"/>
              <a:gd name="connsiteY18" fmla="*/ 3859619 h 4316819"/>
              <a:gd name="connsiteX19" fmla="*/ 2020186 w 3774558"/>
              <a:gd name="connsiteY19" fmla="*/ 3763925 h 4316819"/>
              <a:gd name="connsiteX20" fmla="*/ 1988289 w 3774558"/>
              <a:gd name="connsiteY20" fmla="*/ 3742660 h 4316819"/>
              <a:gd name="connsiteX21" fmla="*/ 1998921 w 3774558"/>
              <a:gd name="connsiteY21" fmla="*/ 3678865 h 4316819"/>
              <a:gd name="connsiteX22" fmla="*/ 2041451 w 3774558"/>
              <a:gd name="connsiteY22" fmla="*/ 3615070 h 4316819"/>
              <a:gd name="connsiteX23" fmla="*/ 2083982 w 3774558"/>
              <a:gd name="connsiteY23" fmla="*/ 3561907 h 4316819"/>
              <a:gd name="connsiteX24" fmla="*/ 2105247 w 3774558"/>
              <a:gd name="connsiteY24" fmla="*/ 3487479 h 4316819"/>
              <a:gd name="connsiteX25" fmla="*/ 2126512 w 3774558"/>
              <a:gd name="connsiteY25" fmla="*/ 3391786 h 4316819"/>
              <a:gd name="connsiteX26" fmla="*/ 2126512 w 3774558"/>
              <a:gd name="connsiteY26" fmla="*/ 3072809 h 4316819"/>
              <a:gd name="connsiteX27" fmla="*/ 2115879 w 3774558"/>
              <a:gd name="connsiteY27" fmla="*/ 3040912 h 4316819"/>
              <a:gd name="connsiteX28" fmla="*/ 2094614 w 3774558"/>
              <a:gd name="connsiteY28" fmla="*/ 2945219 h 4316819"/>
              <a:gd name="connsiteX29" fmla="*/ 2073349 w 3774558"/>
              <a:gd name="connsiteY29" fmla="*/ 2881423 h 4316819"/>
              <a:gd name="connsiteX30" fmla="*/ 2062716 w 3774558"/>
              <a:gd name="connsiteY30" fmla="*/ 2849525 h 4316819"/>
              <a:gd name="connsiteX31" fmla="*/ 2052084 w 3774558"/>
              <a:gd name="connsiteY31" fmla="*/ 2721935 h 4316819"/>
              <a:gd name="connsiteX32" fmla="*/ 2073349 w 3774558"/>
              <a:gd name="connsiteY32" fmla="*/ 2402958 h 4316819"/>
              <a:gd name="connsiteX33" fmla="*/ 2083982 w 3774558"/>
              <a:gd name="connsiteY33" fmla="*/ 1626781 h 4316819"/>
              <a:gd name="connsiteX34" fmla="*/ 2094614 w 3774558"/>
              <a:gd name="connsiteY34" fmla="*/ 1584251 h 4316819"/>
              <a:gd name="connsiteX35" fmla="*/ 2147777 w 3774558"/>
              <a:gd name="connsiteY35" fmla="*/ 1488558 h 4316819"/>
              <a:gd name="connsiteX36" fmla="*/ 2179675 w 3774558"/>
              <a:gd name="connsiteY36" fmla="*/ 1456660 h 4316819"/>
              <a:gd name="connsiteX37" fmla="*/ 2200940 w 3774558"/>
              <a:gd name="connsiteY37" fmla="*/ 1424763 h 4316819"/>
              <a:gd name="connsiteX38" fmla="*/ 2232837 w 3774558"/>
              <a:gd name="connsiteY38" fmla="*/ 1382232 h 4316819"/>
              <a:gd name="connsiteX39" fmla="*/ 2254102 w 3774558"/>
              <a:gd name="connsiteY39" fmla="*/ 1350335 h 4316819"/>
              <a:gd name="connsiteX40" fmla="*/ 2275368 w 3774558"/>
              <a:gd name="connsiteY40" fmla="*/ 1286539 h 4316819"/>
              <a:gd name="connsiteX41" fmla="*/ 2286000 w 3774558"/>
              <a:gd name="connsiteY41" fmla="*/ 1169581 h 4316819"/>
              <a:gd name="connsiteX42" fmla="*/ 2296633 w 3774558"/>
              <a:gd name="connsiteY42" fmla="*/ 1116419 h 4316819"/>
              <a:gd name="connsiteX43" fmla="*/ 2286000 w 3774558"/>
              <a:gd name="connsiteY43" fmla="*/ 893135 h 4316819"/>
              <a:gd name="connsiteX44" fmla="*/ 2275368 w 3774558"/>
              <a:gd name="connsiteY44" fmla="*/ 850605 h 4316819"/>
              <a:gd name="connsiteX45" fmla="*/ 2264735 w 3774558"/>
              <a:gd name="connsiteY45" fmla="*/ 765544 h 4316819"/>
              <a:gd name="connsiteX46" fmla="*/ 2243470 w 3774558"/>
              <a:gd name="connsiteY46" fmla="*/ 701749 h 4316819"/>
              <a:gd name="connsiteX47" fmla="*/ 2222205 w 3774558"/>
              <a:gd name="connsiteY47" fmla="*/ 669851 h 4316819"/>
              <a:gd name="connsiteX48" fmla="*/ 2200940 w 3774558"/>
              <a:gd name="connsiteY48" fmla="*/ 606056 h 4316819"/>
              <a:gd name="connsiteX49" fmla="*/ 2179675 w 3774558"/>
              <a:gd name="connsiteY49" fmla="*/ 542260 h 4316819"/>
              <a:gd name="connsiteX50" fmla="*/ 2169042 w 3774558"/>
              <a:gd name="connsiteY50" fmla="*/ 510363 h 4316819"/>
              <a:gd name="connsiteX51" fmla="*/ 2105247 w 3774558"/>
              <a:gd name="connsiteY51" fmla="*/ 414670 h 4316819"/>
              <a:gd name="connsiteX52" fmla="*/ 2083982 w 3774558"/>
              <a:gd name="connsiteY52" fmla="*/ 382772 h 4316819"/>
              <a:gd name="connsiteX53" fmla="*/ 1998921 w 3774558"/>
              <a:gd name="connsiteY53" fmla="*/ 297712 h 4316819"/>
              <a:gd name="connsiteX54" fmla="*/ 1913861 w 3774558"/>
              <a:gd name="connsiteY54" fmla="*/ 212651 h 4316819"/>
              <a:gd name="connsiteX55" fmla="*/ 1892595 w 3774558"/>
              <a:gd name="connsiteY55" fmla="*/ 191386 h 4316819"/>
              <a:gd name="connsiteX56" fmla="*/ 1860698 w 3774558"/>
              <a:gd name="connsiteY56" fmla="*/ 159488 h 4316819"/>
              <a:gd name="connsiteX57" fmla="*/ 1828800 w 3774558"/>
              <a:gd name="connsiteY57" fmla="*/ 148856 h 4316819"/>
              <a:gd name="connsiteX58" fmla="*/ 1796902 w 3774558"/>
              <a:gd name="connsiteY58" fmla="*/ 127591 h 4316819"/>
              <a:gd name="connsiteX59" fmla="*/ 1711842 w 3774558"/>
              <a:gd name="connsiteY59" fmla="*/ 106325 h 4316819"/>
              <a:gd name="connsiteX60" fmla="*/ 1669312 w 3774558"/>
              <a:gd name="connsiteY60" fmla="*/ 95693 h 4316819"/>
              <a:gd name="connsiteX61" fmla="*/ 1637414 w 3774558"/>
              <a:gd name="connsiteY61" fmla="*/ 85060 h 4316819"/>
              <a:gd name="connsiteX62" fmla="*/ 1584251 w 3774558"/>
              <a:gd name="connsiteY62" fmla="*/ 74428 h 4316819"/>
              <a:gd name="connsiteX63" fmla="*/ 1360968 w 3774558"/>
              <a:gd name="connsiteY63" fmla="*/ 85060 h 4316819"/>
              <a:gd name="connsiteX64" fmla="*/ 1318437 w 3774558"/>
              <a:gd name="connsiteY64" fmla="*/ 127591 h 4316819"/>
              <a:gd name="connsiteX65" fmla="*/ 1307805 w 3774558"/>
              <a:gd name="connsiteY65" fmla="*/ 159488 h 4316819"/>
              <a:gd name="connsiteX66" fmla="*/ 1286540 w 3774558"/>
              <a:gd name="connsiteY66" fmla="*/ 191386 h 4316819"/>
              <a:gd name="connsiteX67" fmla="*/ 1265275 w 3774558"/>
              <a:gd name="connsiteY67" fmla="*/ 255181 h 4316819"/>
              <a:gd name="connsiteX68" fmla="*/ 1244009 w 3774558"/>
              <a:gd name="connsiteY68" fmla="*/ 361507 h 4316819"/>
              <a:gd name="connsiteX69" fmla="*/ 1222744 w 3774558"/>
              <a:gd name="connsiteY69" fmla="*/ 393405 h 4316819"/>
              <a:gd name="connsiteX70" fmla="*/ 1190847 w 3774558"/>
              <a:gd name="connsiteY70" fmla="*/ 425302 h 4316819"/>
              <a:gd name="connsiteX71" fmla="*/ 1169582 w 3774558"/>
              <a:gd name="connsiteY71" fmla="*/ 489098 h 4316819"/>
              <a:gd name="connsiteX72" fmla="*/ 1158949 w 3774558"/>
              <a:gd name="connsiteY72" fmla="*/ 520995 h 4316819"/>
              <a:gd name="connsiteX73" fmla="*/ 1148316 w 3774558"/>
              <a:gd name="connsiteY73" fmla="*/ 574158 h 4316819"/>
              <a:gd name="connsiteX74" fmla="*/ 1127051 w 3774558"/>
              <a:gd name="connsiteY74" fmla="*/ 637953 h 4316819"/>
              <a:gd name="connsiteX75" fmla="*/ 1105786 w 3774558"/>
              <a:gd name="connsiteY75" fmla="*/ 744279 h 4316819"/>
              <a:gd name="connsiteX76" fmla="*/ 1052623 w 3774558"/>
              <a:gd name="connsiteY76" fmla="*/ 882502 h 4316819"/>
              <a:gd name="connsiteX77" fmla="*/ 1020726 w 3774558"/>
              <a:gd name="connsiteY77" fmla="*/ 903767 h 4316819"/>
              <a:gd name="connsiteX78" fmla="*/ 967563 w 3774558"/>
              <a:gd name="connsiteY78" fmla="*/ 914400 h 4316819"/>
              <a:gd name="connsiteX79" fmla="*/ 723014 w 3774558"/>
              <a:gd name="connsiteY79" fmla="*/ 925032 h 4316819"/>
              <a:gd name="connsiteX80" fmla="*/ 202019 w 3774558"/>
              <a:gd name="connsiteY80" fmla="*/ 914400 h 4316819"/>
              <a:gd name="connsiteX81" fmla="*/ 159489 w 3774558"/>
              <a:gd name="connsiteY81" fmla="*/ 903767 h 4316819"/>
              <a:gd name="connsiteX82" fmla="*/ 106326 w 3774558"/>
              <a:gd name="connsiteY82" fmla="*/ 850605 h 4316819"/>
              <a:gd name="connsiteX83" fmla="*/ 95693 w 3774558"/>
              <a:gd name="connsiteY83" fmla="*/ 818707 h 4316819"/>
              <a:gd name="connsiteX84" fmla="*/ 53163 w 3774558"/>
              <a:gd name="connsiteY84" fmla="*/ 744279 h 4316819"/>
              <a:gd name="connsiteX85" fmla="*/ 31898 w 3774558"/>
              <a:gd name="connsiteY85" fmla="*/ 669851 h 4316819"/>
              <a:gd name="connsiteX86" fmla="*/ 0 w 3774558"/>
              <a:gd name="connsiteY86" fmla="*/ 606056 h 4316819"/>
              <a:gd name="connsiteX87" fmla="*/ 21265 w 3774558"/>
              <a:gd name="connsiteY87" fmla="*/ 382772 h 4316819"/>
              <a:gd name="connsiteX88" fmla="*/ 31898 w 3774558"/>
              <a:gd name="connsiteY88" fmla="*/ 350874 h 4316819"/>
              <a:gd name="connsiteX89" fmla="*/ 85061 w 3774558"/>
              <a:gd name="connsiteY89" fmla="*/ 287079 h 4316819"/>
              <a:gd name="connsiteX90" fmla="*/ 148856 w 3774558"/>
              <a:gd name="connsiteY90" fmla="*/ 244549 h 4316819"/>
              <a:gd name="connsiteX91" fmla="*/ 233916 w 3774558"/>
              <a:gd name="connsiteY91" fmla="*/ 212651 h 4316819"/>
              <a:gd name="connsiteX92" fmla="*/ 265814 w 3774558"/>
              <a:gd name="connsiteY92" fmla="*/ 191386 h 4316819"/>
              <a:gd name="connsiteX93" fmla="*/ 318977 w 3774558"/>
              <a:gd name="connsiteY93" fmla="*/ 180753 h 4316819"/>
              <a:gd name="connsiteX94" fmla="*/ 393405 w 3774558"/>
              <a:gd name="connsiteY94" fmla="*/ 159488 h 4316819"/>
              <a:gd name="connsiteX95" fmla="*/ 499730 w 3774558"/>
              <a:gd name="connsiteY95" fmla="*/ 148856 h 4316819"/>
              <a:gd name="connsiteX96" fmla="*/ 574158 w 3774558"/>
              <a:gd name="connsiteY96" fmla="*/ 127591 h 4316819"/>
              <a:gd name="connsiteX97" fmla="*/ 637954 w 3774558"/>
              <a:gd name="connsiteY97" fmla="*/ 106325 h 4316819"/>
              <a:gd name="connsiteX98" fmla="*/ 765544 w 3774558"/>
              <a:gd name="connsiteY98" fmla="*/ 85060 h 4316819"/>
              <a:gd name="connsiteX99" fmla="*/ 797442 w 3774558"/>
              <a:gd name="connsiteY99" fmla="*/ 74428 h 4316819"/>
              <a:gd name="connsiteX100" fmla="*/ 1031358 w 3774558"/>
              <a:gd name="connsiteY100" fmla="*/ 53163 h 4316819"/>
              <a:gd name="connsiteX101" fmla="*/ 1233377 w 3774558"/>
              <a:gd name="connsiteY101" fmla="*/ 21265 h 4316819"/>
              <a:gd name="connsiteX102" fmla="*/ 1286540 w 3774558"/>
              <a:gd name="connsiteY102" fmla="*/ 10632 h 4316819"/>
              <a:gd name="connsiteX103" fmla="*/ 1371600 w 3774558"/>
              <a:gd name="connsiteY103" fmla="*/ 0 h 4316819"/>
              <a:gd name="connsiteX104" fmla="*/ 2041451 w 3774558"/>
              <a:gd name="connsiteY104" fmla="*/ 10632 h 4316819"/>
              <a:gd name="connsiteX105" fmla="*/ 2286000 w 3774558"/>
              <a:gd name="connsiteY105" fmla="*/ 42530 h 4316819"/>
              <a:gd name="connsiteX106" fmla="*/ 2392326 w 3774558"/>
              <a:gd name="connsiteY106" fmla="*/ 53163 h 4316819"/>
              <a:gd name="connsiteX107" fmla="*/ 2466754 w 3774558"/>
              <a:gd name="connsiteY107" fmla="*/ 63795 h 4316819"/>
              <a:gd name="connsiteX108" fmla="*/ 2509284 w 3774558"/>
              <a:gd name="connsiteY108" fmla="*/ 74428 h 4316819"/>
              <a:gd name="connsiteX109" fmla="*/ 2955851 w 3774558"/>
              <a:gd name="connsiteY109" fmla="*/ 85060 h 4316819"/>
              <a:gd name="connsiteX110" fmla="*/ 3062177 w 3774558"/>
              <a:gd name="connsiteY110" fmla="*/ 95693 h 4316819"/>
              <a:gd name="connsiteX111" fmla="*/ 3125972 w 3774558"/>
              <a:gd name="connsiteY111" fmla="*/ 116958 h 4316819"/>
              <a:gd name="connsiteX112" fmla="*/ 3168502 w 3774558"/>
              <a:gd name="connsiteY112" fmla="*/ 127591 h 4316819"/>
              <a:gd name="connsiteX113" fmla="*/ 3232298 w 3774558"/>
              <a:gd name="connsiteY113" fmla="*/ 170121 h 4316819"/>
              <a:gd name="connsiteX114" fmla="*/ 3306726 w 3774558"/>
              <a:gd name="connsiteY114" fmla="*/ 212651 h 4316819"/>
              <a:gd name="connsiteX115" fmla="*/ 3349256 w 3774558"/>
              <a:gd name="connsiteY115" fmla="*/ 244549 h 4316819"/>
              <a:gd name="connsiteX116" fmla="*/ 3370521 w 3774558"/>
              <a:gd name="connsiteY116" fmla="*/ 276446 h 4316819"/>
              <a:gd name="connsiteX117" fmla="*/ 3434316 w 3774558"/>
              <a:gd name="connsiteY117" fmla="*/ 340242 h 4316819"/>
              <a:gd name="connsiteX118" fmla="*/ 3455582 w 3774558"/>
              <a:gd name="connsiteY118" fmla="*/ 382772 h 4316819"/>
              <a:gd name="connsiteX119" fmla="*/ 3466214 w 3774558"/>
              <a:gd name="connsiteY119" fmla="*/ 414670 h 4316819"/>
              <a:gd name="connsiteX120" fmla="*/ 3498112 w 3774558"/>
              <a:gd name="connsiteY120" fmla="*/ 457200 h 4316819"/>
              <a:gd name="connsiteX121" fmla="*/ 3508744 w 3774558"/>
              <a:gd name="connsiteY121" fmla="*/ 489098 h 4316819"/>
              <a:gd name="connsiteX122" fmla="*/ 3530009 w 3774558"/>
              <a:gd name="connsiteY122" fmla="*/ 520995 h 4316819"/>
              <a:gd name="connsiteX123" fmla="*/ 3551275 w 3774558"/>
              <a:gd name="connsiteY123" fmla="*/ 563525 h 4316819"/>
              <a:gd name="connsiteX124" fmla="*/ 3572540 w 3774558"/>
              <a:gd name="connsiteY124" fmla="*/ 712381 h 4316819"/>
              <a:gd name="connsiteX125" fmla="*/ 3583172 w 3774558"/>
              <a:gd name="connsiteY125" fmla="*/ 754912 h 4316819"/>
              <a:gd name="connsiteX126" fmla="*/ 3593805 w 3774558"/>
              <a:gd name="connsiteY126" fmla="*/ 839972 h 4316819"/>
              <a:gd name="connsiteX127" fmla="*/ 3604437 w 3774558"/>
              <a:gd name="connsiteY127" fmla="*/ 903767 h 4316819"/>
              <a:gd name="connsiteX128" fmla="*/ 3625702 w 3774558"/>
              <a:gd name="connsiteY128" fmla="*/ 1063256 h 4316819"/>
              <a:gd name="connsiteX129" fmla="*/ 3646968 w 3774558"/>
              <a:gd name="connsiteY129" fmla="*/ 1212112 h 4316819"/>
              <a:gd name="connsiteX130" fmla="*/ 3668233 w 3774558"/>
              <a:gd name="connsiteY130" fmla="*/ 2806995 h 4316819"/>
              <a:gd name="connsiteX131" fmla="*/ 3689498 w 3774558"/>
              <a:gd name="connsiteY131" fmla="*/ 2913321 h 4316819"/>
              <a:gd name="connsiteX132" fmla="*/ 3700130 w 3774558"/>
              <a:gd name="connsiteY132" fmla="*/ 2987749 h 4316819"/>
              <a:gd name="connsiteX133" fmla="*/ 3721395 w 3774558"/>
              <a:gd name="connsiteY133" fmla="*/ 3083442 h 4316819"/>
              <a:gd name="connsiteX134" fmla="*/ 3732028 w 3774558"/>
              <a:gd name="connsiteY134" fmla="*/ 3147237 h 4316819"/>
              <a:gd name="connsiteX135" fmla="*/ 3742661 w 3774558"/>
              <a:gd name="connsiteY135" fmla="*/ 3285460 h 4316819"/>
              <a:gd name="connsiteX136" fmla="*/ 3753293 w 3774558"/>
              <a:gd name="connsiteY136" fmla="*/ 3349256 h 4316819"/>
              <a:gd name="connsiteX137" fmla="*/ 3774558 w 3774558"/>
              <a:gd name="connsiteY137" fmla="*/ 3487479 h 4316819"/>
              <a:gd name="connsiteX138" fmla="*/ 3763926 w 3774558"/>
              <a:gd name="connsiteY138" fmla="*/ 4040372 h 4316819"/>
              <a:gd name="connsiteX139" fmla="*/ 3721395 w 3774558"/>
              <a:gd name="connsiteY139" fmla="*/ 4093535 h 4316819"/>
              <a:gd name="connsiteX140" fmla="*/ 3646968 w 3774558"/>
              <a:gd name="connsiteY140" fmla="*/ 4178595 h 4316819"/>
              <a:gd name="connsiteX141" fmla="*/ 3604437 w 3774558"/>
              <a:gd name="connsiteY141" fmla="*/ 4189228 h 4316819"/>
              <a:gd name="connsiteX142" fmla="*/ 3530009 w 3774558"/>
              <a:gd name="connsiteY142" fmla="*/ 4199860 h 4316819"/>
              <a:gd name="connsiteX143" fmla="*/ 3476847 w 3774558"/>
              <a:gd name="connsiteY143" fmla="*/ 4210493 h 4316819"/>
              <a:gd name="connsiteX144" fmla="*/ 3498112 w 3774558"/>
              <a:gd name="connsiteY144" fmla="*/ 4263656 h 43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3774558" h="4316819">
                <a:moveTo>
                  <a:pt x="3583172" y="4231758"/>
                </a:moveTo>
                <a:lnTo>
                  <a:pt x="3583172" y="4231758"/>
                </a:lnTo>
                <a:cubicBezTo>
                  <a:pt x="3530009" y="4235302"/>
                  <a:pt x="3476682" y="4236908"/>
                  <a:pt x="3423684" y="4242391"/>
                </a:cubicBezTo>
                <a:cubicBezTo>
                  <a:pt x="3373828" y="4247549"/>
                  <a:pt x="3324644" y="4258121"/>
                  <a:pt x="3274828" y="4263656"/>
                </a:cubicBezTo>
                <a:lnTo>
                  <a:pt x="3179135" y="4274288"/>
                </a:lnTo>
                <a:cubicBezTo>
                  <a:pt x="3168502" y="4277832"/>
                  <a:pt x="3158274" y="4282973"/>
                  <a:pt x="3147237" y="4284921"/>
                </a:cubicBezTo>
                <a:cubicBezTo>
                  <a:pt x="3097878" y="4293632"/>
                  <a:pt x="3047007" y="4294029"/>
                  <a:pt x="2998382" y="4306186"/>
                </a:cubicBezTo>
                <a:lnTo>
                  <a:pt x="2955851" y="4316819"/>
                </a:lnTo>
                <a:lnTo>
                  <a:pt x="2509284" y="4306186"/>
                </a:lnTo>
                <a:cubicBezTo>
                  <a:pt x="2483864" y="4303538"/>
                  <a:pt x="2469735" y="4271738"/>
                  <a:pt x="2445489" y="4263656"/>
                </a:cubicBezTo>
                <a:cubicBezTo>
                  <a:pt x="2434856" y="4260112"/>
                  <a:pt x="2423616" y="4258035"/>
                  <a:pt x="2413591" y="4253023"/>
                </a:cubicBezTo>
                <a:cubicBezTo>
                  <a:pt x="2397189" y="4244822"/>
                  <a:pt x="2305060" y="4187022"/>
                  <a:pt x="2296633" y="4178595"/>
                </a:cubicBezTo>
                <a:cubicBezTo>
                  <a:pt x="2278912" y="4160874"/>
                  <a:pt x="2264322" y="4139333"/>
                  <a:pt x="2243470" y="4125432"/>
                </a:cubicBezTo>
                <a:cubicBezTo>
                  <a:pt x="2232837" y="4118344"/>
                  <a:pt x="2221389" y="4112348"/>
                  <a:pt x="2211572" y="4104167"/>
                </a:cubicBezTo>
                <a:cubicBezTo>
                  <a:pt x="2200021" y="4094541"/>
                  <a:pt x="2188906" y="4084139"/>
                  <a:pt x="2179675" y="4072270"/>
                </a:cubicBezTo>
                <a:cubicBezTo>
                  <a:pt x="2163984" y="4052096"/>
                  <a:pt x="2137144" y="4008474"/>
                  <a:pt x="2137144" y="4008474"/>
                </a:cubicBezTo>
                <a:cubicBezTo>
                  <a:pt x="2133600" y="3997842"/>
                  <a:pt x="2131524" y="3986601"/>
                  <a:pt x="2126512" y="3976577"/>
                </a:cubicBezTo>
                <a:cubicBezTo>
                  <a:pt x="2120797" y="3965147"/>
                  <a:pt x="2108609" y="3957008"/>
                  <a:pt x="2105247" y="3944679"/>
                </a:cubicBezTo>
                <a:cubicBezTo>
                  <a:pt x="2097729" y="3917112"/>
                  <a:pt x="2104225" y="3886528"/>
                  <a:pt x="2094614" y="3859619"/>
                </a:cubicBezTo>
                <a:cubicBezTo>
                  <a:pt x="2084566" y="3831486"/>
                  <a:pt x="2046138" y="3785551"/>
                  <a:pt x="2020186" y="3763925"/>
                </a:cubicBezTo>
                <a:cubicBezTo>
                  <a:pt x="2010369" y="3755744"/>
                  <a:pt x="1998921" y="3749748"/>
                  <a:pt x="1988289" y="3742660"/>
                </a:cubicBezTo>
                <a:cubicBezTo>
                  <a:pt x="1991833" y="3721395"/>
                  <a:pt x="1990629" y="3698765"/>
                  <a:pt x="1998921" y="3678865"/>
                </a:cubicBezTo>
                <a:cubicBezTo>
                  <a:pt x="2008751" y="3655274"/>
                  <a:pt x="2027274" y="3636335"/>
                  <a:pt x="2041451" y="3615070"/>
                </a:cubicBezTo>
                <a:cubicBezTo>
                  <a:pt x="2068277" y="3574830"/>
                  <a:pt x="2053679" y="3592208"/>
                  <a:pt x="2083982" y="3561907"/>
                </a:cubicBezTo>
                <a:cubicBezTo>
                  <a:pt x="2117219" y="3428953"/>
                  <a:pt x="2074740" y="3594254"/>
                  <a:pt x="2105247" y="3487479"/>
                </a:cubicBezTo>
                <a:cubicBezTo>
                  <a:pt x="2115255" y="3452452"/>
                  <a:pt x="2119206" y="3428316"/>
                  <a:pt x="2126512" y="3391786"/>
                </a:cubicBezTo>
                <a:cubicBezTo>
                  <a:pt x="2141743" y="3239468"/>
                  <a:pt x="2143830" y="3271962"/>
                  <a:pt x="2126512" y="3072809"/>
                </a:cubicBezTo>
                <a:cubicBezTo>
                  <a:pt x="2125541" y="3061644"/>
                  <a:pt x="2118597" y="3051785"/>
                  <a:pt x="2115879" y="3040912"/>
                </a:cubicBezTo>
                <a:cubicBezTo>
                  <a:pt x="2100695" y="2980176"/>
                  <a:pt x="2110994" y="2999818"/>
                  <a:pt x="2094614" y="2945219"/>
                </a:cubicBezTo>
                <a:cubicBezTo>
                  <a:pt x="2088173" y="2923749"/>
                  <a:pt x="2080437" y="2902688"/>
                  <a:pt x="2073349" y="2881423"/>
                </a:cubicBezTo>
                <a:lnTo>
                  <a:pt x="2062716" y="2849525"/>
                </a:lnTo>
                <a:cubicBezTo>
                  <a:pt x="2059172" y="2806995"/>
                  <a:pt x="2052084" y="2764612"/>
                  <a:pt x="2052084" y="2721935"/>
                </a:cubicBezTo>
                <a:cubicBezTo>
                  <a:pt x="2052084" y="2514387"/>
                  <a:pt x="2051639" y="2533212"/>
                  <a:pt x="2073349" y="2402958"/>
                </a:cubicBezTo>
                <a:cubicBezTo>
                  <a:pt x="2076893" y="2144232"/>
                  <a:pt x="2077264" y="1885444"/>
                  <a:pt x="2083982" y="1626781"/>
                </a:cubicBezTo>
                <a:cubicBezTo>
                  <a:pt x="2084361" y="1612173"/>
                  <a:pt x="2090600" y="1598302"/>
                  <a:pt x="2094614" y="1584251"/>
                </a:cubicBezTo>
                <a:cubicBezTo>
                  <a:pt x="2105310" y="1546815"/>
                  <a:pt x="2117317" y="1519018"/>
                  <a:pt x="2147777" y="1488558"/>
                </a:cubicBezTo>
                <a:cubicBezTo>
                  <a:pt x="2158410" y="1477925"/>
                  <a:pt x="2170049" y="1468212"/>
                  <a:pt x="2179675" y="1456660"/>
                </a:cubicBezTo>
                <a:cubicBezTo>
                  <a:pt x="2187856" y="1446843"/>
                  <a:pt x="2193513" y="1435161"/>
                  <a:pt x="2200940" y="1424763"/>
                </a:cubicBezTo>
                <a:cubicBezTo>
                  <a:pt x="2211240" y="1410343"/>
                  <a:pt x="2222537" y="1396652"/>
                  <a:pt x="2232837" y="1382232"/>
                </a:cubicBezTo>
                <a:cubicBezTo>
                  <a:pt x="2240264" y="1371834"/>
                  <a:pt x="2248912" y="1362012"/>
                  <a:pt x="2254102" y="1350335"/>
                </a:cubicBezTo>
                <a:cubicBezTo>
                  <a:pt x="2263206" y="1329851"/>
                  <a:pt x="2275368" y="1286539"/>
                  <a:pt x="2275368" y="1286539"/>
                </a:cubicBezTo>
                <a:cubicBezTo>
                  <a:pt x="2278912" y="1247553"/>
                  <a:pt x="2281144" y="1208425"/>
                  <a:pt x="2286000" y="1169581"/>
                </a:cubicBezTo>
                <a:cubicBezTo>
                  <a:pt x="2288242" y="1151649"/>
                  <a:pt x="2296633" y="1134491"/>
                  <a:pt x="2296633" y="1116419"/>
                </a:cubicBezTo>
                <a:cubicBezTo>
                  <a:pt x="2296633" y="1041907"/>
                  <a:pt x="2291942" y="967410"/>
                  <a:pt x="2286000" y="893135"/>
                </a:cubicBezTo>
                <a:cubicBezTo>
                  <a:pt x="2284835" y="878569"/>
                  <a:pt x="2277770" y="865019"/>
                  <a:pt x="2275368" y="850605"/>
                </a:cubicBezTo>
                <a:cubicBezTo>
                  <a:pt x="2270670" y="822419"/>
                  <a:pt x="2270722" y="793484"/>
                  <a:pt x="2264735" y="765544"/>
                </a:cubicBezTo>
                <a:cubicBezTo>
                  <a:pt x="2260038" y="743626"/>
                  <a:pt x="2255904" y="720400"/>
                  <a:pt x="2243470" y="701749"/>
                </a:cubicBezTo>
                <a:cubicBezTo>
                  <a:pt x="2236382" y="691116"/>
                  <a:pt x="2227395" y="681528"/>
                  <a:pt x="2222205" y="669851"/>
                </a:cubicBezTo>
                <a:cubicBezTo>
                  <a:pt x="2213101" y="649368"/>
                  <a:pt x="2208028" y="627321"/>
                  <a:pt x="2200940" y="606056"/>
                </a:cubicBezTo>
                <a:lnTo>
                  <a:pt x="2179675" y="542260"/>
                </a:lnTo>
                <a:cubicBezTo>
                  <a:pt x="2176131" y="531628"/>
                  <a:pt x="2175259" y="519688"/>
                  <a:pt x="2169042" y="510363"/>
                </a:cubicBezTo>
                <a:lnTo>
                  <a:pt x="2105247" y="414670"/>
                </a:lnTo>
                <a:cubicBezTo>
                  <a:pt x="2098159" y="404037"/>
                  <a:pt x="2093018" y="391808"/>
                  <a:pt x="2083982" y="382772"/>
                </a:cubicBezTo>
                <a:lnTo>
                  <a:pt x="1998921" y="297712"/>
                </a:lnTo>
                <a:lnTo>
                  <a:pt x="1913861" y="212651"/>
                </a:lnTo>
                <a:lnTo>
                  <a:pt x="1892595" y="191386"/>
                </a:lnTo>
                <a:cubicBezTo>
                  <a:pt x="1881962" y="180753"/>
                  <a:pt x="1874963" y="164243"/>
                  <a:pt x="1860698" y="159488"/>
                </a:cubicBezTo>
                <a:lnTo>
                  <a:pt x="1828800" y="148856"/>
                </a:lnTo>
                <a:cubicBezTo>
                  <a:pt x="1818167" y="141768"/>
                  <a:pt x="1808332" y="133306"/>
                  <a:pt x="1796902" y="127591"/>
                </a:cubicBezTo>
                <a:cubicBezTo>
                  <a:pt x="1774101" y="116190"/>
                  <a:pt x="1733683" y="111179"/>
                  <a:pt x="1711842" y="106325"/>
                </a:cubicBezTo>
                <a:cubicBezTo>
                  <a:pt x="1697577" y="103155"/>
                  <a:pt x="1683363" y="99707"/>
                  <a:pt x="1669312" y="95693"/>
                </a:cubicBezTo>
                <a:cubicBezTo>
                  <a:pt x="1658535" y="92614"/>
                  <a:pt x="1648287" y="87778"/>
                  <a:pt x="1637414" y="85060"/>
                </a:cubicBezTo>
                <a:cubicBezTo>
                  <a:pt x="1619882" y="80677"/>
                  <a:pt x="1601972" y="77972"/>
                  <a:pt x="1584251" y="74428"/>
                </a:cubicBezTo>
                <a:cubicBezTo>
                  <a:pt x="1509823" y="77972"/>
                  <a:pt x="1434033" y="70447"/>
                  <a:pt x="1360968" y="85060"/>
                </a:cubicBezTo>
                <a:cubicBezTo>
                  <a:pt x="1341308" y="88992"/>
                  <a:pt x="1318437" y="127591"/>
                  <a:pt x="1318437" y="127591"/>
                </a:cubicBezTo>
                <a:cubicBezTo>
                  <a:pt x="1314893" y="138223"/>
                  <a:pt x="1312817" y="149464"/>
                  <a:pt x="1307805" y="159488"/>
                </a:cubicBezTo>
                <a:cubicBezTo>
                  <a:pt x="1302090" y="170918"/>
                  <a:pt x="1291730" y="179709"/>
                  <a:pt x="1286540" y="191386"/>
                </a:cubicBezTo>
                <a:cubicBezTo>
                  <a:pt x="1277436" y="211869"/>
                  <a:pt x="1265275" y="255181"/>
                  <a:pt x="1265275" y="255181"/>
                </a:cubicBezTo>
                <a:cubicBezTo>
                  <a:pt x="1261356" y="282613"/>
                  <a:pt x="1258856" y="331813"/>
                  <a:pt x="1244009" y="361507"/>
                </a:cubicBezTo>
                <a:cubicBezTo>
                  <a:pt x="1238294" y="372937"/>
                  <a:pt x="1230925" y="383588"/>
                  <a:pt x="1222744" y="393405"/>
                </a:cubicBezTo>
                <a:cubicBezTo>
                  <a:pt x="1213118" y="404956"/>
                  <a:pt x="1201479" y="414670"/>
                  <a:pt x="1190847" y="425302"/>
                </a:cubicBezTo>
                <a:lnTo>
                  <a:pt x="1169582" y="489098"/>
                </a:lnTo>
                <a:cubicBezTo>
                  <a:pt x="1166038" y="499730"/>
                  <a:pt x="1161147" y="510005"/>
                  <a:pt x="1158949" y="520995"/>
                </a:cubicBezTo>
                <a:cubicBezTo>
                  <a:pt x="1155405" y="538716"/>
                  <a:pt x="1153071" y="556723"/>
                  <a:pt x="1148316" y="574158"/>
                </a:cubicBezTo>
                <a:cubicBezTo>
                  <a:pt x="1142418" y="595783"/>
                  <a:pt x="1127051" y="637953"/>
                  <a:pt x="1127051" y="637953"/>
                </a:cubicBezTo>
                <a:cubicBezTo>
                  <a:pt x="1094088" y="868710"/>
                  <a:pt x="1133623" y="623655"/>
                  <a:pt x="1105786" y="744279"/>
                </a:cubicBezTo>
                <a:cubicBezTo>
                  <a:pt x="1083535" y="840699"/>
                  <a:pt x="1109262" y="835303"/>
                  <a:pt x="1052623" y="882502"/>
                </a:cubicBezTo>
                <a:cubicBezTo>
                  <a:pt x="1042806" y="890683"/>
                  <a:pt x="1032691" y="899280"/>
                  <a:pt x="1020726" y="903767"/>
                </a:cubicBezTo>
                <a:cubicBezTo>
                  <a:pt x="1003805" y="910113"/>
                  <a:pt x="985589" y="913112"/>
                  <a:pt x="967563" y="914400"/>
                </a:cubicBezTo>
                <a:cubicBezTo>
                  <a:pt x="886177" y="920213"/>
                  <a:pt x="804530" y="921488"/>
                  <a:pt x="723014" y="925032"/>
                </a:cubicBezTo>
                <a:lnTo>
                  <a:pt x="202019" y="914400"/>
                </a:lnTo>
                <a:cubicBezTo>
                  <a:pt x="187416" y="913849"/>
                  <a:pt x="171648" y="911873"/>
                  <a:pt x="159489" y="903767"/>
                </a:cubicBezTo>
                <a:cubicBezTo>
                  <a:pt x="138637" y="889866"/>
                  <a:pt x="106326" y="850605"/>
                  <a:pt x="106326" y="850605"/>
                </a:cubicBezTo>
                <a:cubicBezTo>
                  <a:pt x="102782" y="839972"/>
                  <a:pt x="100705" y="828732"/>
                  <a:pt x="95693" y="818707"/>
                </a:cubicBezTo>
                <a:cubicBezTo>
                  <a:pt x="64845" y="757011"/>
                  <a:pt x="81124" y="818840"/>
                  <a:pt x="53163" y="744279"/>
                </a:cubicBezTo>
                <a:cubicBezTo>
                  <a:pt x="42947" y="717036"/>
                  <a:pt x="44746" y="695549"/>
                  <a:pt x="31898" y="669851"/>
                </a:cubicBezTo>
                <a:cubicBezTo>
                  <a:pt x="-9329" y="587394"/>
                  <a:pt x="26730" y="686240"/>
                  <a:pt x="0" y="606056"/>
                </a:cubicBezTo>
                <a:cubicBezTo>
                  <a:pt x="7088" y="531628"/>
                  <a:pt x="11991" y="456959"/>
                  <a:pt x="21265" y="382772"/>
                </a:cubicBezTo>
                <a:cubicBezTo>
                  <a:pt x="22655" y="371651"/>
                  <a:pt x="26337" y="360605"/>
                  <a:pt x="31898" y="350874"/>
                </a:cubicBezTo>
                <a:cubicBezTo>
                  <a:pt x="39081" y="338304"/>
                  <a:pt x="68648" y="299389"/>
                  <a:pt x="85061" y="287079"/>
                </a:cubicBezTo>
                <a:cubicBezTo>
                  <a:pt x="105507" y="271745"/>
                  <a:pt x="124610" y="252631"/>
                  <a:pt x="148856" y="244549"/>
                </a:cubicBezTo>
                <a:cubicBezTo>
                  <a:pt x="176462" y="235347"/>
                  <a:pt x="208490" y="225364"/>
                  <a:pt x="233916" y="212651"/>
                </a:cubicBezTo>
                <a:cubicBezTo>
                  <a:pt x="245346" y="206936"/>
                  <a:pt x="253849" y="195873"/>
                  <a:pt x="265814" y="191386"/>
                </a:cubicBezTo>
                <a:cubicBezTo>
                  <a:pt x="282735" y="185040"/>
                  <a:pt x="301445" y="185136"/>
                  <a:pt x="318977" y="180753"/>
                </a:cubicBezTo>
                <a:cubicBezTo>
                  <a:pt x="359359" y="170658"/>
                  <a:pt x="347015" y="166115"/>
                  <a:pt x="393405" y="159488"/>
                </a:cubicBezTo>
                <a:cubicBezTo>
                  <a:pt x="428665" y="154451"/>
                  <a:pt x="464288" y="152400"/>
                  <a:pt x="499730" y="148856"/>
                </a:cubicBezTo>
                <a:cubicBezTo>
                  <a:pt x="606931" y="113121"/>
                  <a:pt x="440649" y="167644"/>
                  <a:pt x="574158" y="127591"/>
                </a:cubicBezTo>
                <a:cubicBezTo>
                  <a:pt x="595628" y="121150"/>
                  <a:pt x="615843" y="110010"/>
                  <a:pt x="637954" y="106325"/>
                </a:cubicBezTo>
                <a:cubicBezTo>
                  <a:pt x="680484" y="99237"/>
                  <a:pt x="724640" y="98694"/>
                  <a:pt x="765544" y="85060"/>
                </a:cubicBezTo>
                <a:cubicBezTo>
                  <a:pt x="776177" y="81516"/>
                  <a:pt x="786365" y="76132"/>
                  <a:pt x="797442" y="74428"/>
                </a:cubicBezTo>
                <a:cubicBezTo>
                  <a:pt x="832626" y="69015"/>
                  <a:pt x="1004394" y="55410"/>
                  <a:pt x="1031358" y="53163"/>
                </a:cubicBezTo>
                <a:cubicBezTo>
                  <a:pt x="1251515" y="9132"/>
                  <a:pt x="1028629" y="50516"/>
                  <a:pt x="1233377" y="21265"/>
                </a:cubicBezTo>
                <a:cubicBezTo>
                  <a:pt x="1251267" y="18709"/>
                  <a:pt x="1268678" y="13380"/>
                  <a:pt x="1286540" y="10632"/>
                </a:cubicBezTo>
                <a:cubicBezTo>
                  <a:pt x="1314782" y="6287"/>
                  <a:pt x="1343247" y="3544"/>
                  <a:pt x="1371600" y="0"/>
                </a:cubicBezTo>
                <a:lnTo>
                  <a:pt x="2041451" y="10632"/>
                </a:lnTo>
                <a:cubicBezTo>
                  <a:pt x="2199212" y="14896"/>
                  <a:pt x="2122148" y="26144"/>
                  <a:pt x="2286000" y="42530"/>
                </a:cubicBezTo>
                <a:lnTo>
                  <a:pt x="2392326" y="53163"/>
                </a:lnTo>
                <a:cubicBezTo>
                  <a:pt x="2417216" y="56091"/>
                  <a:pt x="2442097" y="59312"/>
                  <a:pt x="2466754" y="63795"/>
                </a:cubicBezTo>
                <a:cubicBezTo>
                  <a:pt x="2481131" y="66409"/>
                  <a:pt x="2494685" y="73793"/>
                  <a:pt x="2509284" y="74428"/>
                </a:cubicBezTo>
                <a:cubicBezTo>
                  <a:pt x="2658041" y="80896"/>
                  <a:pt x="2806995" y="81516"/>
                  <a:pt x="2955851" y="85060"/>
                </a:cubicBezTo>
                <a:cubicBezTo>
                  <a:pt x="2991293" y="88604"/>
                  <a:pt x="3027168" y="89129"/>
                  <a:pt x="3062177" y="95693"/>
                </a:cubicBezTo>
                <a:cubicBezTo>
                  <a:pt x="3084208" y="99824"/>
                  <a:pt x="3104226" y="111521"/>
                  <a:pt x="3125972" y="116958"/>
                </a:cubicBezTo>
                <a:lnTo>
                  <a:pt x="3168502" y="127591"/>
                </a:lnTo>
                <a:cubicBezTo>
                  <a:pt x="3189767" y="141768"/>
                  <a:pt x="3209439" y="158691"/>
                  <a:pt x="3232298" y="170121"/>
                </a:cubicBezTo>
                <a:cubicBezTo>
                  <a:pt x="3273828" y="190886"/>
                  <a:pt x="3271662" y="187605"/>
                  <a:pt x="3306726" y="212651"/>
                </a:cubicBezTo>
                <a:cubicBezTo>
                  <a:pt x="3321146" y="222951"/>
                  <a:pt x="3336725" y="232018"/>
                  <a:pt x="3349256" y="244549"/>
                </a:cubicBezTo>
                <a:cubicBezTo>
                  <a:pt x="3358292" y="253585"/>
                  <a:pt x="3362031" y="266895"/>
                  <a:pt x="3370521" y="276446"/>
                </a:cubicBezTo>
                <a:cubicBezTo>
                  <a:pt x="3390501" y="298923"/>
                  <a:pt x="3420866" y="313344"/>
                  <a:pt x="3434316" y="340242"/>
                </a:cubicBezTo>
                <a:cubicBezTo>
                  <a:pt x="3441405" y="354419"/>
                  <a:pt x="3449338" y="368203"/>
                  <a:pt x="3455582" y="382772"/>
                </a:cubicBezTo>
                <a:cubicBezTo>
                  <a:pt x="3459997" y="393074"/>
                  <a:pt x="3460653" y="404939"/>
                  <a:pt x="3466214" y="414670"/>
                </a:cubicBezTo>
                <a:cubicBezTo>
                  <a:pt x="3475006" y="430056"/>
                  <a:pt x="3487479" y="443023"/>
                  <a:pt x="3498112" y="457200"/>
                </a:cubicBezTo>
                <a:cubicBezTo>
                  <a:pt x="3501656" y="467833"/>
                  <a:pt x="3503732" y="479073"/>
                  <a:pt x="3508744" y="489098"/>
                </a:cubicBezTo>
                <a:cubicBezTo>
                  <a:pt x="3514459" y="500528"/>
                  <a:pt x="3523669" y="509900"/>
                  <a:pt x="3530009" y="520995"/>
                </a:cubicBezTo>
                <a:cubicBezTo>
                  <a:pt x="3537873" y="534757"/>
                  <a:pt x="3544186" y="549348"/>
                  <a:pt x="3551275" y="563525"/>
                </a:cubicBezTo>
                <a:cubicBezTo>
                  <a:pt x="3575504" y="660447"/>
                  <a:pt x="3548367" y="543168"/>
                  <a:pt x="3572540" y="712381"/>
                </a:cubicBezTo>
                <a:cubicBezTo>
                  <a:pt x="3574607" y="726847"/>
                  <a:pt x="3580770" y="740498"/>
                  <a:pt x="3583172" y="754912"/>
                </a:cubicBezTo>
                <a:cubicBezTo>
                  <a:pt x="3587870" y="783097"/>
                  <a:pt x="3589764" y="811685"/>
                  <a:pt x="3593805" y="839972"/>
                </a:cubicBezTo>
                <a:cubicBezTo>
                  <a:pt x="3596854" y="861314"/>
                  <a:pt x="3601159" y="882459"/>
                  <a:pt x="3604437" y="903767"/>
                </a:cubicBezTo>
                <a:cubicBezTo>
                  <a:pt x="3628558" y="1060552"/>
                  <a:pt x="3601191" y="891678"/>
                  <a:pt x="3625702" y="1063256"/>
                </a:cubicBezTo>
                <a:cubicBezTo>
                  <a:pt x="3656374" y="1277959"/>
                  <a:pt x="3613327" y="942997"/>
                  <a:pt x="3646968" y="1212112"/>
                </a:cubicBezTo>
                <a:cubicBezTo>
                  <a:pt x="3684046" y="1916629"/>
                  <a:pt x="3643011" y="1079275"/>
                  <a:pt x="3668233" y="2806995"/>
                </a:cubicBezTo>
                <a:cubicBezTo>
                  <a:pt x="3668894" y="2852258"/>
                  <a:pt x="3682023" y="2872209"/>
                  <a:pt x="3689498" y="2913321"/>
                </a:cubicBezTo>
                <a:cubicBezTo>
                  <a:pt x="3693981" y="2937978"/>
                  <a:pt x="3696010" y="2963029"/>
                  <a:pt x="3700130" y="2987749"/>
                </a:cubicBezTo>
                <a:cubicBezTo>
                  <a:pt x="3718692" y="3099123"/>
                  <a:pt x="3702286" y="2987897"/>
                  <a:pt x="3721395" y="3083442"/>
                </a:cubicBezTo>
                <a:cubicBezTo>
                  <a:pt x="3725623" y="3104582"/>
                  <a:pt x="3728484" y="3125972"/>
                  <a:pt x="3732028" y="3147237"/>
                </a:cubicBezTo>
                <a:cubicBezTo>
                  <a:pt x="3735572" y="3193311"/>
                  <a:pt x="3737824" y="3239503"/>
                  <a:pt x="3742661" y="3285460"/>
                </a:cubicBezTo>
                <a:cubicBezTo>
                  <a:pt x="3744918" y="3306900"/>
                  <a:pt x="3750015" y="3327948"/>
                  <a:pt x="3753293" y="3349256"/>
                </a:cubicBezTo>
                <a:cubicBezTo>
                  <a:pt x="3780653" y="3527098"/>
                  <a:pt x="3748040" y="3328363"/>
                  <a:pt x="3774558" y="3487479"/>
                </a:cubicBezTo>
                <a:cubicBezTo>
                  <a:pt x="3771014" y="3671777"/>
                  <a:pt x="3773965" y="3856314"/>
                  <a:pt x="3763926" y="4040372"/>
                </a:cubicBezTo>
                <a:cubicBezTo>
                  <a:pt x="3762968" y="4057935"/>
                  <a:pt x="3731405" y="4081023"/>
                  <a:pt x="3721395" y="4093535"/>
                </a:cubicBezTo>
                <a:cubicBezTo>
                  <a:pt x="3701223" y="4118749"/>
                  <a:pt x="3679758" y="4170397"/>
                  <a:pt x="3646968" y="4178595"/>
                </a:cubicBezTo>
                <a:cubicBezTo>
                  <a:pt x="3632791" y="4182139"/>
                  <a:pt x="3618815" y="4186614"/>
                  <a:pt x="3604437" y="4189228"/>
                </a:cubicBezTo>
                <a:cubicBezTo>
                  <a:pt x="3579780" y="4193711"/>
                  <a:pt x="3554729" y="4195740"/>
                  <a:pt x="3530009" y="4199860"/>
                </a:cubicBezTo>
                <a:cubicBezTo>
                  <a:pt x="3512183" y="4202831"/>
                  <a:pt x="3476847" y="4210493"/>
                  <a:pt x="3476847" y="4210493"/>
                </a:cubicBezTo>
                <a:lnTo>
                  <a:pt x="3498112" y="426365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81375C4E-15DB-4B43-B4AD-1214E2D5B6EA}"/>
              </a:ext>
            </a:extLst>
          </p:cNvPr>
          <p:cNvSpPr/>
          <p:nvPr/>
        </p:nvSpPr>
        <p:spPr>
          <a:xfrm>
            <a:off x="3385503" y="1912999"/>
            <a:ext cx="1186497" cy="4115651"/>
          </a:xfrm>
          <a:custGeom>
            <a:avLst/>
            <a:gdLst>
              <a:gd name="connsiteX0" fmla="*/ 1579565 w 1581996"/>
              <a:gd name="connsiteY0" fmla="*/ 5380074 h 5487535"/>
              <a:gd name="connsiteX1" fmla="*/ 1579565 w 1581996"/>
              <a:gd name="connsiteY1" fmla="*/ 5380074 h 5487535"/>
              <a:gd name="connsiteX2" fmla="*/ 1505137 w 1581996"/>
              <a:gd name="connsiteY2" fmla="*/ 5316279 h 5487535"/>
              <a:gd name="connsiteX3" fmla="*/ 1483872 w 1581996"/>
              <a:gd name="connsiteY3" fmla="*/ 5252483 h 5487535"/>
              <a:gd name="connsiteX4" fmla="*/ 1494505 w 1581996"/>
              <a:gd name="connsiteY4" fmla="*/ 5199321 h 5487535"/>
              <a:gd name="connsiteX5" fmla="*/ 1515770 w 1581996"/>
              <a:gd name="connsiteY5" fmla="*/ 5178055 h 5487535"/>
              <a:gd name="connsiteX6" fmla="*/ 1537035 w 1581996"/>
              <a:gd name="connsiteY6" fmla="*/ 5146158 h 5487535"/>
              <a:gd name="connsiteX7" fmla="*/ 1515770 w 1581996"/>
              <a:gd name="connsiteY7" fmla="*/ 4869711 h 5487535"/>
              <a:gd name="connsiteX8" fmla="*/ 1483872 w 1581996"/>
              <a:gd name="connsiteY8" fmla="*/ 4795283 h 5487535"/>
              <a:gd name="connsiteX9" fmla="*/ 1473239 w 1581996"/>
              <a:gd name="connsiteY9" fmla="*/ 4763386 h 5487535"/>
              <a:gd name="connsiteX10" fmla="*/ 1441342 w 1581996"/>
              <a:gd name="connsiteY10" fmla="*/ 4731488 h 5487535"/>
              <a:gd name="connsiteX11" fmla="*/ 1420077 w 1581996"/>
              <a:gd name="connsiteY11" fmla="*/ 4699590 h 5487535"/>
              <a:gd name="connsiteX12" fmla="*/ 1356281 w 1581996"/>
              <a:gd name="connsiteY12" fmla="*/ 4635795 h 5487535"/>
              <a:gd name="connsiteX13" fmla="*/ 1324384 w 1581996"/>
              <a:gd name="connsiteY13" fmla="*/ 4603897 h 5487535"/>
              <a:gd name="connsiteX14" fmla="*/ 1292486 w 1581996"/>
              <a:gd name="connsiteY14" fmla="*/ 4582632 h 5487535"/>
              <a:gd name="connsiteX15" fmla="*/ 1260588 w 1581996"/>
              <a:gd name="connsiteY15" fmla="*/ 4550735 h 5487535"/>
              <a:gd name="connsiteX16" fmla="*/ 1228691 w 1581996"/>
              <a:gd name="connsiteY16" fmla="*/ 4540102 h 5487535"/>
              <a:gd name="connsiteX17" fmla="*/ 1164895 w 1581996"/>
              <a:gd name="connsiteY17" fmla="*/ 4508204 h 5487535"/>
              <a:gd name="connsiteX18" fmla="*/ 1143630 w 1581996"/>
              <a:gd name="connsiteY18" fmla="*/ 4476307 h 5487535"/>
              <a:gd name="connsiteX19" fmla="*/ 1111732 w 1581996"/>
              <a:gd name="connsiteY19" fmla="*/ 4455042 h 5487535"/>
              <a:gd name="connsiteX20" fmla="*/ 1069202 w 1581996"/>
              <a:gd name="connsiteY20" fmla="*/ 4391246 h 5487535"/>
              <a:gd name="connsiteX21" fmla="*/ 1037305 w 1581996"/>
              <a:gd name="connsiteY21" fmla="*/ 4359349 h 5487535"/>
              <a:gd name="connsiteX22" fmla="*/ 1005407 w 1581996"/>
              <a:gd name="connsiteY22" fmla="*/ 4295553 h 5487535"/>
              <a:gd name="connsiteX23" fmla="*/ 973509 w 1581996"/>
              <a:gd name="connsiteY23" fmla="*/ 4231758 h 5487535"/>
              <a:gd name="connsiteX24" fmla="*/ 941612 w 1581996"/>
              <a:gd name="connsiteY24" fmla="*/ 4136065 h 5487535"/>
              <a:gd name="connsiteX25" fmla="*/ 930979 w 1581996"/>
              <a:gd name="connsiteY25" fmla="*/ 4104167 h 5487535"/>
              <a:gd name="connsiteX26" fmla="*/ 941612 w 1581996"/>
              <a:gd name="connsiteY26" fmla="*/ 3763925 h 5487535"/>
              <a:gd name="connsiteX27" fmla="*/ 952244 w 1581996"/>
              <a:gd name="connsiteY27" fmla="*/ 3732028 h 5487535"/>
              <a:gd name="connsiteX28" fmla="*/ 973509 w 1581996"/>
              <a:gd name="connsiteY28" fmla="*/ 3349255 h 5487535"/>
              <a:gd name="connsiteX29" fmla="*/ 984142 w 1581996"/>
              <a:gd name="connsiteY29" fmla="*/ 3317358 h 5487535"/>
              <a:gd name="connsiteX30" fmla="*/ 994774 w 1581996"/>
              <a:gd name="connsiteY30" fmla="*/ 3253562 h 5487535"/>
              <a:gd name="connsiteX31" fmla="*/ 1016039 w 1581996"/>
              <a:gd name="connsiteY31" fmla="*/ 3189767 h 5487535"/>
              <a:gd name="connsiteX32" fmla="*/ 1026672 w 1581996"/>
              <a:gd name="connsiteY32" fmla="*/ 3094074 h 5487535"/>
              <a:gd name="connsiteX33" fmla="*/ 1047937 w 1581996"/>
              <a:gd name="connsiteY33" fmla="*/ 3030279 h 5487535"/>
              <a:gd name="connsiteX34" fmla="*/ 1058570 w 1581996"/>
              <a:gd name="connsiteY34" fmla="*/ 2987749 h 5487535"/>
              <a:gd name="connsiteX35" fmla="*/ 1079835 w 1581996"/>
              <a:gd name="connsiteY35" fmla="*/ 2923953 h 5487535"/>
              <a:gd name="connsiteX36" fmla="*/ 1101100 w 1581996"/>
              <a:gd name="connsiteY36" fmla="*/ 2860158 h 5487535"/>
              <a:gd name="connsiteX37" fmla="*/ 1111732 w 1581996"/>
              <a:gd name="connsiteY37" fmla="*/ 2828260 h 5487535"/>
              <a:gd name="connsiteX38" fmla="*/ 1122365 w 1581996"/>
              <a:gd name="connsiteY38" fmla="*/ 2796362 h 5487535"/>
              <a:gd name="connsiteX39" fmla="*/ 1132998 w 1581996"/>
              <a:gd name="connsiteY39" fmla="*/ 2753832 h 5487535"/>
              <a:gd name="connsiteX40" fmla="*/ 1154263 w 1581996"/>
              <a:gd name="connsiteY40" fmla="*/ 2690037 h 5487535"/>
              <a:gd name="connsiteX41" fmla="*/ 1164895 w 1581996"/>
              <a:gd name="connsiteY41" fmla="*/ 2647507 h 5487535"/>
              <a:gd name="connsiteX42" fmla="*/ 1186160 w 1581996"/>
              <a:gd name="connsiteY42" fmla="*/ 2583711 h 5487535"/>
              <a:gd name="connsiteX43" fmla="*/ 1196793 w 1581996"/>
              <a:gd name="connsiteY43" fmla="*/ 2509283 h 5487535"/>
              <a:gd name="connsiteX44" fmla="*/ 1218058 w 1581996"/>
              <a:gd name="connsiteY44" fmla="*/ 2413590 h 5487535"/>
              <a:gd name="connsiteX45" fmla="*/ 1228691 w 1581996"/>
              <a:gd name="connsiteY45" fmla="*/ 2317897 h 5487535"/>
              <a:gd name="connsiteX46" fmla="*/ 1260588 w 1581996"/>
              <a:gd name="connsiteY46" fmla="*/ 2200939 h 5487535"/>
              <a:gd name="connsiteX47" fmla="*/ 1271221 w 1581996"/>
              <a:gd name="connsiteY47" fmla="*/ 2169042 h 5487535"/>
              <a:gd name="connsiteX48" fmla="*/ 1249956 w 1581996"/>
              <a:gd name="connsiteY48" fmla="*/ 2243469 h 5487535"/>
              <a:gd name="connsiteX49" fmla="*/ 1228691 w 1581996"/>
              <a:gd name="connsiteY49" fmla="*/ 2275367 h 5487535"/>
              <a:gd name="connsiteX50" fmla="*/ 1196793 w 1581996"/>
              <a:gd name="connsiteY50" fmla="*/ 2381693 h 5487535"/>
              <a:gd name="connsiteX51" fmla="*/ 1175528 w 1581996"/>
              <a:gd name="connsiteY51" fmla="*/ 2413590 h 5487535"/>
              <a:gd name="connsiteX52" fmla="*/ 1154263 w 1581996"/>
              <a:gd name="connsiteY52" fmla="*/ 2530549 h 5487535"/>
              <a:gd name="connsiteX53" fmla="*/ 1186160 w 1581996"/>
              <a:gd name="connsiteY53" fmla="*/ 2519916 h 5487535"/>
              <a:gd name="connsiteX54" fmla="*/ 1239323 w 1581996"/>
              <a:gd name="connsiteY54" fmla="*/ 2456121 h 5487535"/>
              <a:gd name="connsiteX55" fmla="*/ 1260588 w 1581996"/>
              <a:gd name="connsiteY55" fmla="*/ 2434855 h 5487535"/>
              <a:gd name="connsiteX56" fmla="*/ 1303119 w 1581996"/>
              <a:gd name="connsiteY56" fmla="*/ 2360428 h 5487535"/>
              <a:gd name="connsiteX57" fmla="*/ 1313751 w 1581996"/>
              <a:gd name="connsiteY57" fmla="*/ 2264735 h 5487535"/>
              <a:gd name="connsiteX58" fmla="*/ 1335016 w 1581996"/>
              <a:gd name="connsiteY58" fmla="*/ 2073349 h 5487535"/>
              <a:gd name="connsiteX59" fmla="*/ 1345649 w 1581996"/>
              <a:gd name="connsiteY59" fmla="*/ 2020186 h 5487535"/>
              <a:gd name="connsiteX60" fmla="*/ 1356281 w 1581996"/>
              <a:gd name="connsiteY60" fmla="*/ 1956390 h 5487535"/>
              <a:gd name="connsiteX61" fmla="*/ 1366914 w 1581996"/>
              <a:gd name="connsiteY61" fmla="*/ 1679944 h 5487535"/>
              <a:gd name="connsiteX62" fmla="*/ 1377546 w 1581996"/>
              <a:gd name="connsiteY62" fmla="*/ 1637414 h 5487535"/>
              <a:gd name="connsiteX63" fmla="*/ 1388179 w 1581996"/>
              <a:gd name="connsiteY63" fmla="*/ 1573618 h 5487535"/>
              <a:gd name="connsiteX64" fmla="*/ 1377546 w 1581996"/>
              <a:gd name="connsiteY64" fmla="*/ 1201479 h 5487535"/>
              <a:gd name="connsiteX65" fmla="*/ 1356281 w 1581996"/>
              <a:gd name="connsiteY65" fmla="*/ 1169581 h 5487535"/>
              <a:gd name="connsiteX66" fmla="*/ 1324384 w 1581996"/>
              <a:gd name="connsiteY66" fmla="*/ 1073888 h 5487535"/>
              <a:gd name="connsiteX67" fmla="*/ 1292486 w 1581996"/>
              <a:gd name="connsiteY67" fmla="*/ 967562 h 5487535"/>
              <a:gd name="connsiteX68" fmla="*/ 1271221 w 1581996"/>
              <a:gd name="connsiteY68" fmla="*/ 935665 h 5487535"/>
              <a:gd name="connsiteX69" fmla="*/ 1239323 w 1581996"/>
              <a:gd name="connsiteY69" fmla="*/ 871869 h 5487535"/>
              <a:gd name="connsiteX70" fmla="*/ 1196793 w 1581996"/>
              <a:gd name="connsiteY70" fmla="*/ 776176 h 5487535"/>
              <a:gd name="connsiteX71" fmla="*/ 1186160 w 1581996"/>
              <a:gd name="connsiteY71" fmla="*/ 723014 h 5487535"/>
              <a:gd name="connsiteX72" fmla="*/ 1154263 w 1581996"/>
              <a:gd name="connsiteY72" fmla="*/ 616688 h 5487535"/>
              <a:gd name="connsiteX73" fmla="*/ 1132998 w 1581996"/>
              <a:gd name="connsiteY73" fmla="*/ 467832 h 5487535"/>
              <a:gd name="connsiteX74" fmla="*/ 1122365 w 1581996"/>
              <a:gd name="connsiteY74" fmla="*/ 106325 h 5487535"/>
              <a:gd name="connsiteX75" fmla="*/ 1090467 w 1581996"/>
              <a:gd name="connsiteY75" fmla="*/ 21265 h 5487535"/>
              <a:gd name="connsiteX76" fmla="*/ 1058570 w 1581996"/>
              <a:gd name="connsiteY76" fmla="*/ 0 h 5487535"/>
              <a:gd name="connsiteX77" fmla="*/ 728960 w 1581996"/>
              <a:gd name="connsiteY77" fmla="*/ 10632 h 5487535"/>
              <a:gd name="connsiteX78" fmla="*/ 697063 w 1581996"/>
              <a:gd name="connsiteY78" fmla="*/ 31897 h 5487535"/>
              <a:gd name="connsiteX79" fmla="*/ 686430 w 1581996"/>
              <a:gd name="connsiteY79" fmla="*/ 63795 h 5487535"/>
              <a:gd name="connsiteX80" fmla="*/ 654532 w 1581996"/>
              <a:gd name="connsiteY80" fmla="*/ 106325 h 5487535"/>
              <a:gd name="connsiteX81" fmla="*/ 612002 w 1581996"/>
              <a:gd name="connsiteY81" fmla="*/ 202018 h 5487535"/>
              <a:gd name="connsiteX82" fmla="*/ 590737 w 1581996"/>
              <a:gd name="connsiteY82" fmla="*/ 233916 h 5487535"/>
              <a:gd name="connsiteX83" fmla="*/ 558839 w 1581996"/>
              <a:gd name="connsiteY83" fmla="*/ 297711 h 5487535"/>
              <a:gd name="connsiteX84" fmla="*/ 537574 w 1581996"/>
              <a:gd name="connsiteY84" fmla="*/ 329609 h 5487535"/>
              <a:gd name="connsiteX85" fmla="*/ 473779 w 1581996"/>
              <a:gd name="connsiteY85" fmla="*/ 457200 h 5487535"/>
              <a:gd name="connsiteX86" fmla="*/ 452514 w 1581996"/>
              <a:gd name="connsiteY86" fmla="*/ 489097 h 5487535"/>
              <a:gd name="connsiteX87" fmla="*/ 399351 w 1581996"/>
              <a:gd name="connsiteY87" fmla="*/ 595423 h 5487535"/>
              <a:gd name="connsiteX88" fmla="*/ 388719 w 1581996"/>
              <a:gd name="connsiteY88" fmla="*/ 627321 h 5487535"/>
              <a:gd name="connsiteX89" fmla="*/ 367453 w 1581996"/>
              <a:gd name="connsiteY89" fmla="*/ 648586 h 5487535"/>
              <a:gd name="connsiteX90" fmla="*/ 324923 w 1581996"/>
              <a:gd name="connsiteY90" fmla="*/ 744279 h 5487535"/>
              <a:gd name="connsiteX91" fmla="*/ 271760 w 1581996"/>
              <a:gd name="connsiteY91" fmla="*/ 850604 h 5487535"/>
              <a:gd name="connsiteX92" fmla="*/ 261128 w 1581996"/>
              <a:gd name="connsiteY92" fmla="*/ 914400 h 5487535"/>
              <a:gd name="connsiteX93" fmla="*/ 239863 w 1581996"/>
              <a:gd name="connsiteY93" fmla="*/ 978195 h 5487535"/>
              <a:gd name="connsiteX94" fmla="*/ 218598 w 1581996"/>
              <a:gd name="connsiteY94" fmla="*/ 1063255 h 5487535"/>
              <a:gd name="connsiteX95" fmla="*/ 207965 w 1581996"/>
              <a:gd name="connsiteY95" fmla="*/ 1105786 h 5487535"/>
              <a:gd name="connsiteX96" fmla="*/ 197332 w 1581996"/>
              <a:gd name="connsiteY96" fmla="*/ 1148316 h 5487535"/>
              <a:gd name="connsiteX97" fmla="*/ 186700 w 1581996"/>
              <a:gd name="connsiteY97" fmla="*/ 1244009 h 5487535"/>
              <a:gd name="connsiteX98" fmla="*/ 165435 w 1581996"/>
              <a:gd name="connsiteY98" fmla="*/ 1286539 h 5487535"/>
              <a:gd name="connsiteX99" fmla="*/ 154802 w 1581996"/>
              <a:gd name="connsiteY99" fmla="*/ 1371600 h 5487535"/>
              <a:gd name="connsiteX100" fmla="*/ 133537 w 1581996"/>
              <a:gd name="connsiteY100" fmla="*/ 1562986 h 5487535"/>
              <a:gd name="connsiteX101" fmla="*/ 122905 w 1581996"/>
              <a:gd name="connsiteY101" fmla="*/ 1626781 h 5487535"/>
              <a:gd name="connsiteX102" fmla="*/ 112272 w 1581996"/>
              <a:gd name="connsiteY102" fmla="*/ 1743739 h 5487535"/>
              <a:gd name="connsiteX103" fmla="*/ 80374 w 1581996"/>
              <a:gd name="connsiteY103" fmla="*/ 1839432 h 5487535"/>
              <a:gd name="connsiteX104" fmla="*/ 69742 w 1581996"/>
              <a:gd name="connsiteY104" fmla="*/ 1988288 h 5487535"/>
              <a:gd name="connsiteX105" fmla="*/ 59109 w 1581996"/>
              <a:gd name="connsiteY105" fmla="*/ 2030818 h 5487535"/>
              <a:gd name="connsiteX106" fmla="*/ 37844 w 1581996"/>
              <a:gd name="connsiteY106" fmla="*/ 2413590 h 5487535"/>
              <a:gd name="connsiteX107" fmla="*/ 27212 w 1581996"/>
              <a:gd name="connsiteY107" fmla="*/ 2987749 h 5487535"/>
              <a:gd name="connsiteX108" fmla="*/ 16579 w 1581996"/>
              <a:gd name="connsiteY108" fmla="*/ 3413051 h 5487535"/>
              <a:gd name="connsiteX109" fmla="*/ 37844 w 1581996"/>
              <a:gd name="connsiteY109" fmla="*/ 4199860 h 5487535"/>
              <a:gd name="connsiteX110" fmla="*/ 48477 w 1581996"/>
              <a:gd name="connsiteY110" fmla="*/ 4752753 h 5487535"/>
              <a:gd name="connsiteX111" fmla="*/ 59109 w 1581996"/>
              <a:gd name="connsiteY111" fmla="*/ 4954772 h 5487535"/>
              <a:gd name="connsiteX112" fmla="*/ 91007 w 1581996"/>
              <a:gd name="connsiteY112" fmla="*/ 4976037 h 5487535"/>
              <a:gd name="connsiteX113" fmla="*/ 165435 w 1581996"/>
              <a:gd name="connsiteY113" fmla="*/ 5050465 h 5487535"/>
              <a:gd name="connsiteX114" fmla="*/ 197332 w 1581996"/>
              <a:gd name="connsiteY114" fmla="*/ 5082362 h 5487535"/>
              <a:gd name="connsiteX115" fmla="*/ 229230 w 1581996"/>
              <a:gd name="connsiteY115" fmla="*/ 5092995 h 5487535"/>
              <a:gd name="connsiteX116" fmla="*/ 293026 w 1581996"/>
              <a:gd name="connsiteY116" fmla="*/ 5135525 h 5487535"/>
              <a:gd name="connsiteX117" fmla="*/ 356821 w 1581996"/>
              <a:gd name="connsiteY117" fmla="*/ 5156790 h 5487535"/>
              <a:gd name="connsiteX118" fmla="*/ 441881 w 1581996"/>
              <a:gd name="connsiteY118" fmla="*/ 5209953 h 5487535"/>
              <a:gd name="connsiteX119" fmla="*/ 473779 w 1581996"/>
              <a:gd name="connsiteY119" fmla="*/ 5231218 h 5487535"/>
              <a:gd name="connsiteX120" fmla="*/ 505677 w 1581996"/>
              <a:gd name="connsiteY120" fmla="*/ 5241851 h 5487535"/>
              <a:gd name="connsiteX121" fmla="*/ 569472 w 1581996"/>
              <a:gd name="connsiteY121" fmla="*/ 5284381 h 5487535"/>
              <a:gd name="connsiteX122" fmla="*/ 601370 w 1581996"/>
              <a:gd name="connsiteY122" fmla="*/ 5305646 h 5487535"/>
              <a:gd name="connsiteX123" fmla="*/ 643900 w 1581996"/>
              <a:gd name="connsiteY123" fmla="*/ 5326911 h 5487535"/>
              <a:gd name="connsiteX124" fmla="*/ 675798 w 1581996"/>
              <a:gd name="connsiteY124" fmla="*/ 5348176 h 5487535"/>
              <a:gd name="connsiteX125" fmla="*/ 750226 w 1581996"/>
              <a:gd name="connsiteY125" fmla="*/ 5380074 h 5487535"/>
              <a:gd name="connsiteX126" fmla="*/ 803388 w 1581996"/>
              <a:gd name="connsiteY126" fmla="*/ 5401339 h 5487535"/>
              <a:gd name="connsiteX127" fmla="*/ 867184 w 1581996"/>
              <a:gd name="connsiteY127" fmla="*/ 5422604 h 5487535"/>
              <a:gd name="connsiteX128" fmla="*/ 952244 w 1581996"/>
              <a:gd name="connsiteY128" fmla="*/ 5433237 h 5487535"/>
              <a:gd name="connsiteX129" fmla="*/ 1079835 w 1581996"/>
              <a:gd name="connsiteY129" fmla="*/ 5454502 h 5487535"/>
              <a:gd name="connsiteX130" fmla="*/ 1218058 w 1581996"/>
              <a:gd name="connsiteY130" fmla="*/ 5465135 h 5487535"/>
              <a:gd name="connsiteX131" fmla="*/ 1494505 w 1581996"/>
              <a:gd name="connsiteY131" fmla="*/ 5465135 h 5487535"/>
              <a:gd name="connsiteX132" fmla="*/ 1526402 w 1581996"/>
              <a:gd name="connsiteY132" fmla="*/ 5443869 h 5487535"/>
              <a:gd name="connsiteX133" fmla="*/ 1547667 w 1581996"/>
              <a:gd name="connsiteY133" fmla="*/ 5411972 h 5487535"/>
              <a:gd name="connsiteX134" fmla="*/ 1579565 w 1581996"/>
              <a:gd name="connsiteY134" fmla="*/ 5390707 h 5487535"/>
              <a:gd name="connsiteX135" fmla="*/ 1579565 w 1581996"/>
              <a:gd name="connsiteY135" fmla="*/ 5380074 h 548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81996" h="5487535">
                <a:moveTo>
                  <a:pt x="1579565" y="5380074"/>
                </a:moveTo>
                <a:lnTo>
                  <a:pt x="1579565" y="5380074"/>
                </a:lnTo>
                <a:cubicBezTo>
                  <a:pt x="1554756" y="5358809"/>
                  <a:pt x="1524742" y="5342420"/>
                  <a:pt x="1505137" y="5316279"/>
                </a:cubicBezTo>
                <a:cubicBezTo>
                  <a:pt x="1491688" y="5298347"/>
                  <a:pt x="1483872" y="5252483"/>
                  <a:pt x="1483872" y="5252483"/>
                </a:cubicBezTo>
                <a:cubicBezTo>
                  <a:pt x="1487416" y="5234762"/>
                  <a:pt x="1487386" y="5215931"/>
                  <a:pt x="1494505" y="5199321"/>
                </a:cubicBezTo>
                <a:cubicBezTo>
                  <a:pt x="1498454" y="5190107"/>
                  <a:pt x="1509508" y="5185883"/>
                  <a:pt x="1515770" y="5178055"/>
                </a:cubicBezTo>
                <a:cubicBezTo>
                  <a:pt x="1523753" y="5168077"/>
                  <a:pt x="1529947" y="5156790"/>
                  <a:pt x="1537035" y="5146158"/>
                </a:cubicBezTo>
                <a:cubicBezTo>
                  <a:pt x="1530008" y="4991576"/>
                  <a:pt x="1544532" y="4970378"/>
                  <a:pt x="1515770" y="4869711"/>
                </a:cubicBezTo>
                <a:cubicBezTo>
                  <a:pt x="1501525" y="4819853"/>
                  <a:pt x="1508168" y="4851974"/>
                  <a:pt x="1483872" y="4795283"/>
                </a:cubicBezTo>
                <a:cubicBezTo>
                  <a:pt x="1479457" y="4784982"/>
                  <a:pt x="1479456" y="4772711"/>
                  <a:pt x="1473239" y="4763386"/>
                </a:cubicBezTo>
                <a:cubicBezTo>
                  <a:pt x="1464898" y="4750875"/>
                  <a:pt x="1450968" y="4743040"/>
                  <a:pt x="1441342" y="4731488"/>
                </a:cubicBezTo>
                <a:cubicBezTo>
                  <a:pt x="1433161" y="4721671"/>
                  <a:pt x="1428567" y="4709141"/>
                  <a:pt x="1420077" y="4699590"/>
                </a:cubicBezTo>
                <a:cubicBezTo>
                  <a:pt x="1400097" y="4677113"/>
                  <a:pt x="1377546" y="4657060"/>
                  <a:pt x="1356281" y="4635795"/>
                </a:cubicBezTo>
                <a:cubicBezTo>
                  <a:pt x="1345648" y="4625162"/>
                  <a:pt x="1336895" y="4612238"/>
                  <a:pt x="1324384" y="4603897"/>
                </a:cubicBezTo>
                <a:cubicBezTo>
                  <a:pt x="1313751" y="4596809"/>
                  <a:pt x="1302303" y="4590813"/>
                  <a:pt x="1292486" y="4582632"/>
                </a:cubicBezTo>
                <a:cubicBezTo>
                  <a:pt x="1280934" y="4573006"/>
                  <a:pt x="1273099" y="4559076"/>
                  <a:pt x="1260588" y="4550735"/>
                </a:cubicBezTo>
                <a:cubicBezTo>
                  <a:pt x="1251263" y="4544518"/>
                  <a:pt x="1238715" y="4545114"/>
                  <a:pt x="1228691" y="4540102"/>
                </a:cubicBezTo>
                <a:cubicBezTo>
                  <a:pt x="1146248" y="4498880"/>
                  <a:pt x="1245068" y="4534929"/>
                  <a:pt x="1164895" y="4508204"/>
                </a:cubicBezTo>
                <a:cubicBezTo>
                  <a:pt x="1157807" y="4497572"/>
                  <a:pt x="1152666" y="4485343"/>
                  <a:pt x="1143630" y="4476307"/>
                </a:cubicBezTo>
                <a:cubicBezTo>
                  <a:pt x="1134594" y="4467271"/>
                  <a:pt x="1120147" y="4464659"/>
                  <a:pt x="1111732" y="4455042"/>
                </a:cubicBezTo>
                <a:cubicBezTo>
                  <a:pt x="1094902" y="4435808"/>
                  <a:pt x="1083379" y="4412511"/>
                  <a:pt x="1069202" y="4391246"/>
                </a:cubicBezTo>
                <a:cubicBezTo>
                  <a:pt x="1060861" y="4378735"/>
                  <a:pt x="1047937" y="4369981"/>
                  <a:pt x="1037305" y="4359349"/>
                </a:cubicBezTo>
                <a:cubicBezTo>
                  <a:pt x="1010579" y="4279172"/>
                  <a:pt x="1046631" y="4378000"/>
                  <a:pt x="1005407" y="4295553"/>
                </a:cubicBezTo>
                <a:cubicBezTo>
                  <a:pt x="961389" y="4207517"/>
                  <a:pt x="1034447" y="4323164"/>
                  <a:pt x="973509" y="4231758"/>
                </a:cubicBezTo>
                <a:lnTo>
                  <a:pt x="941612" y="4136065"/>
                </a:lnTo>
                <a:lnTo>
                  <a:pt x="930979" y="4104167"/>
                </a:lnTo>
                <a:cubicBezTo>
                  <a:pt x="934523" y="3990753"/>
                  <a:pt x="935139" y="3877210"/>
                  <a:pt x="941612" y="3763925"/>
                </a:cubicBezTo>
                <a:cubicBezTo>
                  <a:pt x="942251" y="3752736"/>
                  <a:pt x="951586" y="3743216"/>
                  <a:pt x="952244" y="3732028"/>
                </a:cubicBezTo>
                <a:cubicBezTo>
                  <a:pt x="960471" y="3592165"/>
                  <a:pt x="941811" y="3476047"/>
                  <a:pt x="973509" y="3349255"/>
                </a:cubicBezTo>
                <a:cubicBezTo>
                  <a:pt x="976227" y="3338382"/>
                  <a:pt x="980598" y="3327990"/>
                  <a:pt x="984142" y="3317358"/>
                </a:cubicBezTo>
                <a:cubicBezTo>
                  <a:pt x="987686" y="3296093"/>
                  <a:pt x="989545" y="3274477"/>
                  <a:pt x="994774" y="3253562"/>
                </a:cubicBezTo>
                <a:cubicBezTo>
                  <a:pt x="1000210" y="3231816"/>
                  <a:pt x="1016039" y="3189767"/>
                  <a:pt x="1016039" y="3189767"/>
                </a:cubicBezTo>
                <a:cubicBezTo>
                  <a:pt x="1019583" y="3157869"/>
                  <a:pt x="1020378" y="3125545"/>
                  <a:pt x="1026672" y="3094074"/>
                </a:cubicBezTo>
                <a:cubicBezTo>
                  <a:pt x="1031068" y="3072094"/>
                  <a:pt x="1042500" y="3052025"/>
                  <a:pt x="1047937" y="3030279"/>
                </a:cubicBezTo>
                <a:cubicBezTo>
                  <a:pt x="1051481" y="3016102"/>
                  <a:pt x="1054371" y="3001746"/>
                  <a:pt x="1058570" y="2987749"/>
                </a:cubicBezTo>
                <a:cubicBezTo>
                  <a:pt x="1065011" y="2966279"/>
                  <a:pt x="1072747" y="2945218"/>
                  <a:pt x="1079835" y="2923953"/>
                </a:cubicBezTo>
                <a:lnTo>
                  <a:pt x="1101100" y="2860158"/>
                </a:lnTo>
                <a:lnTo>
                  <a:pt x="1111732" y="2828260"/>
                </a:lnTo>
                <a:cubicBezTo>
                  <a:pt x="1115276" y="2817627"/>
                  <a:pt x="1119647" y="2807235"/>
                  <a:pt x="1122365" y="2796362"/>
                </a:cubicBezTo>
                <a:cubicBezTo>
                  <a:pt x="1125909" y="2782185"/>
                  <a:pt x="1128799" y="2767829"/>
                  <a:pt x="1132998" y="2753832"/>
                </a:cubicBezTo>
                <a:cubicBezTo>
                  <a:pt x="1139439" y="2732362"/>
                  <a:pt x="1148827" y="2711783"/>
                  <a:pt x="1154263" y="2690037"/>
                </a:cubicBezTo>
                <a:cubicBezTo>
                  <a:pt x="1157807" y="2675860"/>
                  <a:pt x="1160696" y="2661504"/>
                  <a:pt x="1164895" y="2647507"/>
                </a:cubicBezTo>
                <a:cubicBezTo>
                  <a:pt x="1171336" y="2626037"/>
                  <a:pt x="1186160" y="2583711"/>
                  <a:pt x="1186160" y="2583711"/>
                </a:cubicBezTo>
                <a:cubicBezTo>
                  <a:pt x="1189704" y="2558902"/>
                  <a:pt x="1192310" y="2533940"/>
                  <a:pt x="1196793" y="2509283"/>
                </a:cubicBezTo>
                <a:cubicBezTo>
                  <a:pt x="1212274" y="2424139"/>
                  <a:pt x="1203985" y="2512100"/>
                  <a:pt x="1218058" y="2413590"/>
                </a:cubicBezTo>
                <a:cubicBezTo>
                  <a:pt x="1222597" y="2381819"/>
                  <a:pt x="1224152" y="2349668"/>
                  <a:pt x="1228691" y="2317897"/>
                </a:cubicBezTo>
                <a:cubicBezTo>
                  <a:pt x="1236205" y="2265297"/>
                  <a:pt x="1242928" y="2253918"/>
                  <a:pt x="1260588" y="2200939"/>
                </a:cubicBezTo>
                <a:cubicBezTo>
                  <a:pt x="1264132" y="2190307"/>
                  <a:pt x="1273939" y="2158169"/>
                  <a:pt x="1271221" y="2169042"/>
                </a:cubicBezTo>
                <a:cubicBezTo>
                  <a:pt x="1267815" y="2182664"/>
                  <a:pt x="1257581" y="2228218"/>
                  <a:pt x="1249956" y="2243469"/>
                </a:cubicBezTo>
                <a:cubicBezTo>
                  <a:pt x="1244241" y="2254899"/>
                  <a:pt x="1235779" y="2264734"/>
                  <a:pt x="1228691" y="2275367"/>
                </a:cubicBezTo>
                <a:cubicBezTo>
                  <a:pt x="1222748" y="2299140"/>
                  <a:pt x="1207146" y="2366164"/>
                  <a:pt x="1196793" y="2381693"/>
                </a:cubicBezTo>
                <a:lnTo>
                  <a:pt x="1175528" y="2413590"/>
                </a:lnTo>
                <a:cubicBezTo>
                  <a:pt x="1169395" y="2438121"/>
                  <a:pt x="1148820" y="2514220"/>
                  <a:pt x="1154263" y="2530549"/>
                </a:cubicBezTo>
                <a:cubicBezTo>
                  <a:pt x="1157807" y="2541181"/>
                  <a:pt x="1175528" y="2523460"/>
                  <a:pt x="1186160" y="2519916"/>
                </a:cubicBezTo>
                <a:cubicBezTo>
                  <a:pt x="1234248" y="2471830"/>
                  <a:pt x="1176148" y="2531933"/>
                  <a:pt x="1239323" y="2456121"/>
                </a:cubicBezTo>
                <a:cubicBezTo>
                  <a:pt x="1245741" y="2448420"/>
                  <a:pt x="1254326" y="2442683"/>
                  <a:pt x="1260588" y="2434855"/>
                </a:cubicBezTo>
                <a:cubicBezTo>
                  <a:pt x="1280626" y="2409807"/>
                  <a:pt x="1288565" y="2389534"/>
                  <a:pt x="1303119" y="2360428"/>
                </a:cubicBezTo>
                <a:cubicBezTo>
                  <a:pt x="1306663" y="2328530"/>
                  <a:pt x="1310391" y="2296653"/>
                  <a:pt x="1313751" y="2264735"/>
                </a:cubicBezTo>
                <a:cubicBezTo>
                  <a:pt x="1320089" y="2204522"/>
                  <a:pt x="1325693" y="2133951"/>
                  <a:pt x="1335016" y="2073349"/>
                </a:cubicBezTo>
                <a:cubicBezTo>
                  <a:pt x="1337764" y="2055487"/>
                  <a:pt x="1342416" y="2037966"/>
                  <a:pt x="1345649" y="2020186"/>
                </a:cubicBezTo>
                <a:cubicBezTo>
                  <a:pt x="1349505" y="1998975"/>
                  <a:pt x="1352737" y="1977655"/>
                  <a:pt x="1356281" y="1956390"/>
                </a:cubicBezTo>
                <a:cubicBezTo>
                  <a:pt x="1359825" y="1864241"/>
                  <a:pt x="1360780" y="1771957"/>
                  <a:pt x="1366914" y="1679944"/>
                </a:cubicBezTo>
                <a:cubicBezTo>
                  <a:pt x="1367886" y="1665363"/>
                  <a:pt x="1374680" y="1651743"/>
                  <a:pt x="1377546" y="1637414"/>
                </a:cubicBezTo>
                <a:cubicBezTo>
                  <a:pt x="1381774" y="1616274"/>
                  <a:pt x="1384635" y="1594883"/>
                  <a:pt x="1388179" y="1573618"/>
                </a:cubicBezTo>
                <a:cubicBezTo>
                  <a:pt x="1384635" y="1449572"/>
                  <a:pt x="1387313" y="1325191"/>
                  <a:pt x="1377546" y="1201479"/>
                </a:cubicBezTo>
                <a:cubicBezTo>
                  <a:pt x="1376540" y="1188740"/>
                  <a:pt x="1360322" y="1181704"/>
                  <a:pt x="1356281" y="1169581"/>
                </a:cubicBezTo>
                <a:cubicBezTo>
                  <a:pt x="1318082" y="1054980"/>
                  <a:pt x="1372703" y="1146367"/>
                  <a:pt x="1324384" y="1073888"/>
                </a:cubicBezTo>
                <a:cubicBezTo>
                  <a:pt x="1318441" y="1050115"/>
                  <a:pt x="1302839" y="983091"/>
                  <a:pt x="1292486" y="967562"/>
                </a:cubicBezTo>
                <a:cubicBezTo>
                  <a:pt x="1285398" y="956930"/>
                  <a:pt x="1276936" y="947094"/>
                  <a:pt x="1271221" y="935665"/>
                </a:cubicBezTo>
                <a:cubicBezTo>
                  <a:pt x="1227197" y="847619"/>
                  <a:pt x="1300268" y="963289"/>
                  <a:pt x="1239323" y="871869"/>
                </a:cubicBezTo>
                <a:cubicBezTo>
                  <a:pt x="1214017" y="795951"/>
                  <a:pt x="1230492" y="826725"/>
                  <a:pt x="1196793" y="776176"/>
                </a:cubicBezTo>
                <a:cubicBezTo>
                  <a:pt x="1193249" y="758455"/>
                  <a:pt x="1190915" y="740449"/>
                  <a:pt x="1186160" y="723014"/>
                </a:cubicBezTo>
                <a:cubicBezTo>
                  <a:pt x="1174004" y="678444"/>
                  <a:pt x="1161380" y="659393"/>
                  <a:pt x="1154263" y="616688"/>
                </a:cubicBezTo>
                <a:cubicBezTo>
                  <a:pt x="1146023" y="567248"/>
                  <a:pt x="1132998" y="467832"/>
                  <a:pt x="1132998" y="467832"/>
                </a:cubicBezTo>
                <a:cubicBezTo>
                  <a:pt x="1129454" y="347330"/>
                  <a:pt x="1128539" y="226721"/>
                  <a:pt x="1122365" y="106325"/>
                </a:cubicBezTo>
                <a:cubicBezTo>
                  <a:pt x="1120720" y="74250"/>
                  <a:pt x="1113629" y="44427"/>
                  <a:pt x="1090467" y="21265"/>
                </a:cubicBezTo>
                <a:cubicBezTo>
                  <a:pt x="1081431" y="12229"/>
                  <a:pt x="1069202" y="7088"/>
                  <a:pt x="1058570" y="0"/>
                </a:cubicBezTo>
                <a:cubicBezTo>
                  <a:pt x="948700" y="3544"/>
                  <a:pt x="838462" y="970"/>
                  <a:pt x="728960" y="10632"/>
                </a:cubicBezTo>
                <a:cubicBezTo>
                  <a:pt x="716231" y="11755"/>
                  <a:pt x="705046" y="21919"/>
                  <a:pt x="697063" y="31897"/>
                </a:cubicBezTo>
                <a:cubicBezTo>
                  <a:pt x="690062" y="40649"/>
                  <a:pt x="691991" y="54064"/>
                  <a:pt x="686430" y="63795"/>
                </a:cubicBezTo>
                <a:cubicBezTo>
                  <a:pt x="677638" y="79181"/>
                  <a:pt x="665165" y="92148"/>
                  <a:pt x="654532" y="106325"/>
                </a:cubicBezTo>
                <a:cubicBezTo>
                  <a:pt x="639281" y="152080"/>
                  <a:pt x="642762" y="146650"/>
                  <a:pt x="612002" y="202018"/>
                </a:cubicBezTo>
                <a:cubicBezTo>
                  <a:pt x="605796" y="213189"/>
                  <a:pt x="596943" y="222745"/>
                  <a:pt x="590737" y="233916"/>
                </a:cubicBezTo>
                <a:cubicBezTo>
                  <a:pt x="579191" y="254699"/>
                  <a:pt x="570385" y="276928"/>
                  <a:pt x="558839" y="297711"/>
                </a:cubicBezTo>
                <a:cubicBezTo>
                  <a:pt x="552633" y="308882"/>
                  <a:pt x="543588" y="318334"/>
                  <a:pt x="537574" y="329609"/>
                </a:cubicBezTo>
                <a:cubicBezTo>
                  <a:pt x="515198" y="371565"/>
                  <a:pt x="500155" y="417636"/>
                  <a:pt x="473779" y="457200"/>
                </a:cubicBezTo>
                <a:cubicBezTo>
                  <a:pt x="466691" y="467832"/>
                  <a:pt x="458572" y="477846"/>
                  <a:pt x="452514" y="489097"/>
                </a:cubicBezTo>
                <a:cubicBezTo>
                  <a:pt x="433728" y="523986"/>
                  <a:pt x="411881" y="557831"/>
                  <a:pt x="399351" y="595423"/>
                </a:cubicBezTo>
                <a:cubicBezTo>
                  <a:pt x="395807" y="606056"/>
                  <a:pt x="394485" y="617710"/>
                  <a:pt x="388719" y="627321"/>
                </a:cubicBezTo>
                <a:cubicBezTo>
                  <a:pt x="383561" y="635917"/>
                  <a:pt x="374542" y="641498"/>
                  <a:pt x="367453" y="648586"/>
                </a:cubicBezTo>
                <a:cubicBezTo>
                  <a:pt x="350553" y="690836"/>
                  <a:pt x="346210" y="705961"/>
                  <a:pt x="324923" y="744279"/>
                </a:cubicBezTo>
                <a:cubicBezTo>
                  <a:pt x="275260" y="833674"/>
                  <a:pt x="308041" y="759907"/>
                  <a:pt x="271760" y="850604"/>
                </a:cubicBezTo>
                <a:cubicBezTo>
                  <a:pt x="268216" y="871869"/>
                  <a:pt x="266357" y="893485"/>
                  <a:pt x="261128" y="914400"/>
                </a:cubicBezTo>
                <a:cubicBezTo>
                  <a:pt x="255692" y="936146"/>
                  <a:pt x="245300" y="956449"/>
                  <a:pt x="239863" y="978195"/>
                </a:cubicBezTo>
                <a:lnTo>
                  <a:pt x="218598" y="1063255"/>
                </a:lnTo>
                <a:lnTo>
                  <a:pt x="207965" y="1105786"/>
                </a:lnTo>
                <a:lnTo>
                  <a:pt x="197332" y="1148316"/>
                </a:lnTo>
                <a:cubicBezTo>
                  <a:pt x="193788" y="1180214"/>
                  <a:pt x="193916" y="1212737"/>
                  <a:pt x="186700" y="1244009"/>
                </a:cubicBezTo>
                <a:cubicBezTo>
                  <a:pt x="183136" y="1259453"/>
                  <a:pt x="169279" y="1271162"/>
                  <a:pt x="165435" y="1286539"/>
                </a:cubicBezTo>
                <a:cubicBezTo>
                  <a:pt x="158505" y="1314260"/>
                  <a:pt x="158077" y="1343214"/>
                  <a:pt x="154802" y="1371600"/>
                </a:cubicBezTo>
                <a:cubicBezTo>
                  <a:pt x="147444" y="1435365"/>
                  <a:pt x="144089" y="1499671"/>
                  <a:pt x="133537" y="1562986"/>
                </a:cubicBezTo>
                <a:cubicBezTo>
                  <a:pt x="129993" y="1584251"/>
                  <a:pt x="125424" y="1605370"/>
                  <a:pt x="122905" y="1626781"/>
                </a:cubicBezTo>
                <a:cubicBezTo>
                  <a:pt x="118331" y="1665660"/>
                  <a:pt x="117446" y="1704936"/>
                  <a:pt x="112272" y="1743739"/>
                </a:cubicBezTo>
                <a:cubicBezTo>
                  <a:pt x="107694" y="1778075"/>
                  <a:pt x="93112" y="1807587"/>
                  <a:pt x="80374" y="1839432"/>
                </a:cubicBezTo>
                <a:cubicBezTo>
                  <a:pt x="76830" y="1889051"/>
                  <a:pt x="75235" y="1938847"/>
                  <a:pt x="69742" y="1988288"/>
                </a:cubicBezTo>
                <a:cubicBezTo>
                  <a:pt x="68128" y="2002812"/>
                  <a:pt x="59898" y="2016226"/>
                  <a:pt x="59109" y="2030818"/>
                </a:cubicBezTo>
                <a:cubicBezTo>
                  <a:pt x="37873" y="2423687"/>
                  <a:pt x="86465" y="2267737"/>
                  <a:pt x="37844" y="2413590"/>
                </a:cubicBezTo>
                <a:cubicBezTo>
                  <a:pt x="34300" y="2604976"/>
                  <a:pt x="31284" y="2796373"/>
                  <a:pt x="27212" y="2987749"/>
                </a:cubicBezTo>
                <a:cubicBezTo>
                  <a:pt x="24195" y="3129529"/>
                  <a:pt x="16579" y="3271239"/>
                  <a:pt x="16579" y="3413051"/>
                </a:cubicBezTo>
                <a:cubicBezTo>
                  <a:pt x="16579" y="4128572"/>
                  <a:pt x="-32324" y="3919173"/>
                  <a:pt x="37844" y="4199860"/>
                </a:cubicBezTo>
                <a:cubicBezTo>
                  <a:pt x="41388" y="4384158"/>
                  <a:pt x="43287" y="4568494"/>
                  <a:pt x="48477" y="4752753"/>
                </a:cubicBezTo>
                <a:cubicBezTo>
                  <a:pt x="50376" y="4820159"/>
                  <a:pt x="46492" y="4888530"/>
                  <a:pt x="59109" y="4954772"/>
                </a:cubicBezTo>
                <a:cubicBezTo>
                  <a:pt x="61500" y="4967325"/>
                  <a:pt x="81509" y="4967488"/>
                  <a:pt x="91007" y="4976037"/>
                </a:cubicBezTo>
                <a:cubicBezTo>
                  <a:pt x="117086" y="4999508"/>
                  <a:pt x="140626" y="5025656"/>
                  <a:pt x="165435" y="5050465"/>
                </a:cubicBezTo>
                <a:cubicBezTo>
                  <a:pt x="176067" y="5061097"/>
                  <a:pt x="183067" y="5077607"/>
                  <a:pt x="197332" y="5082362"/>
                </a:cubicBezTo>
                <a:cubicBezTo>
                  <a:pt x="207965" y="5085906"/>
                  <a:pt x="219433" y="5087552"/>
                  <a:pt x="229230" y="5092995"/>
                </a:cubicBezTo>
                <a:cubicBezTo>
                  <a:pt x="251571" y="5105407"/>
                  <a:pt x="268780" y="5127443"/>
                  <a:pt x="293026" y="5135525"/>
                </a:cubicBezTo>
                <a:lnTo>
                  <a:pt x="356821" y="5156790"/>
                </a:lnTo>
                <a:cubicBezTo>
                  <a:pt x="385174" y="5174511"/>
                  <a:pt x="414061" y="5191406"/>
                  <a:pt x="441881" y="5209953"/>
                </a:cubicBezTo>
                <a:cubicBezTo>
                  <a:pt x="452514" y="5217041"/>
                  <a:pt x="462349" y="5225503"/>
                  <a:pt x="473779" y="5231218"/>
                </a:cubicBezTo>
                <a:cubicBezTo>
                  <a:pt x="483804" y="5236230"/>
                  <a:pt x="495880" y="5236408"/>
                  <a:pt x="505677" y="5241851"/>
                </a:cubicBezTo>
                <a:cubicBezTo>
                  <a:pt x="528018" y="5254263"/>
                  <a:pt x="548207" y="5270204"/>
                  <a:pt x="569472" y="5284381"/>
                </a:cubicBezTo>
                <a:cubicBezTo>
                  <a:pt x="580105" y="5291469"/>
                  <a:pt x="589940" y="5299931"/>
                  <a:pt x="601370" y="5305646"/>
                </a:cubicBezTo>
                <a:cubicBezTo>
                  <a:pt x="615547" y="5312734"/>
                  <a:pt x="630138" y="5319047"/>
                  <a:pt x="643900" y="5326911"/>
                </a:cubicBezTo>
                <a:cubicBezTo>
                  <a:pt x="654995" y="5333251"/>
                  <a:pt x="664703" y="5341836"/>
                  <a:pt x="675798" y="5348176"/>
                </a:cubicBezTo>
                <a:cubicBezTo>
                  <a:pt x="723331" y="5375338"/>
                  <a:pt x="706842" y="5363805"/>
                  <a:pt x="750226" y="5380074"/>
                </a:cubicBezTo>
                <a:cubicBezTo>
                  <a:pt x="768097" y="5386775"/>
                  <a:pt x="785451" y="5394817"/>
                  <a:pt x="803388" y="5401339"/>
                </a:cubicBezTo>
                <a:cubicBezTo>
                  <a:pt x="824454" y="5408999"/>
                  <a:pt x="844942" y="5419824"/>
                  <a:pt x="867184" y="5422604"/>
                </a:cubicBezTo>
                <a:cubicBezTo>
                  <a:pt x="895537" y="5426148"/>
                  <a:pt x="923986" y="5428998"/>
                  <a:pt x="952244" y="5433237"/>
                </a:cubicBezTo>
                <a:cubicBezTo>
                  <a:pt x="994884" y="5439633"/>
                  <a:pt x="1036845" y="5451195"/>
                  <a:pt x="1079835" y="5454502"/>
                </a:cubicBezTo>
                <a:lnTo>
                  <a:pt x="1218058" y="5465135"/>
                </a:lnTo>
                <a:cubicBezTo>
                  <a:pt x="1321733" y="5499691"/>
                  <a:pt x="1279746" y="5489915"/>
                  <a:pt x="1494505" y="5465135"/>
                </a:cubicBezTo>
                <a:cubicBezTo>
                  <a:pt x="1507199" y="5463670"/>
                  <a:pt x="1515770" y="5450958"/>
                  <a:pt x="1526402" y="5443869"/>
                </a:cubicBezTo>
                <a:cubicBezTo>
                  <a:pt x="1533490" y="5433237"/>
                  <a:pt x="1538631" y="5421008"/>
                  <a:pt x="1547667" y="5411972"/>
                </a:cubicBezTo>
                <a:cubicBezTo>
                  <a:pt x="1556703" y="5402936"/>
                  <a:pt x="1572990" y="5401665"/>
                  <a:pt x="1579565" y="5390707"/>
                </a:cubicBezTo>
                <a:cubicBezTo>
                  <a:pt x="1585035" y="5381590"/>
                  <a:pt x="1579565" y="5381846"/>
                  <a:pt x="1579565" y="53800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CF5590-B1E0-4BB8-A269-BFB85D9BBB44}"/>
              </a:ext>
            </a:extLst>
          </p:cNvPr>
          <p:cNvSpPr/>
          <p:nvPr/>
        </p:nvSpPr>
        <p:spPr>
          <a:xfrm>
            <a:off x="6084481" y="2157081"/>
            <a:ext cx="918776" cy="384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51714BD-4093-484C-B575-CF45FDB990B1}"/>
              </a:ext>
            </a:extLst>
          </p:cNvPr>
          <p:cNvSpPr/>
          <p:nvPr/>
        </p:nvSpPr>
        <p:spPr>
          <a:xfrm>
            <a:off x="6347637" y="2452134"/>
            <a:ext cx="342900" cy="295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C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B3975DA-8E18-46C7-97EF-C9017AF3C410}"/>
              </a:ext>
            </a:extLst>
          </p:cNvPr>
          <p:cNvSpPr/>
          <p:nvPr/>
        </p:nvSpPr>
        <p:spPr>
          <a:xfrm>
            <a:off x="6350291" y="3371851"/>
            <a:ext cx="342900" cy="2950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F484E16-6030-45A9-B65F-45C903417391}"/>
              </a:ext>
            </a:extLst>
          </p:cNvPr>
          <p:cNvSpPr/>
          <p:nvPr/>
        </p:nvSpPr>
        <p:spPr>
          <a:xfrm>
            <a:off x="6366240" y="4280939"/>
            <a:ext cx="342900" cy="2950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E7AD59D-4B72-4001-AC9A-813E5F4B5420}"/>
              </a:ext>
            </a:extLst>
          </p:cNvPr>
          <p:cNvSpPr/>
          <p:nvPr/>
        </p:nvSpPr>
        <p:spPr>
          <a:xfrm>
            <a:off x="6366242" y="4719528"/>
            <a:ext cx="342900" cy="2950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D4671C3-20B5-4359-8CEC-21932BE17FF0}"/>
              </a:ext>
            </a:extLst>
          </p:cNvPr>
          <p:cNvSpPr/>
          <p:nvPr/>
        </p:nvSpPr>
        <p:spPr>
          <a:xfrm>
            <a:off x="6300192" y="5070404"/>
            <a:ext cx="504056" cy="2950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92334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1A21D9BA-4FA0-4E4F-9D5F-C16C6EF22D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3967" y="3654028"/>
            <a:ext cx="3849290" cy="750334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endParaRPr lang="pt-BR" altLang="pt-BR" sz="1125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defRPr/>
            </a:pPr>
            <a:endParaRPr lang="pt-BR" altLang="pt-BR" sz="1125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he-IL" altLang="pt-BR" sz="1013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pt-BR" altLang="pt-BR" sz="1013" dirty="0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11" name="Picture 3" descr="13">
            <a:extLst>
              <a:ext uri="{FF2B5EF4-FFF2-40B4-BE49-F238E27FC236}">
                <a16:creationId xmlns:a16="http://schemas.microsoft.com/office/drawing/2014/main" id="{381A01E2-BBE6-47DA-9E40-E1CB41F3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544" y="2471233"/>
            <a:ext cx="3036373" cy="437773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DB9DE43-E2A2-4A86-8D52-C75B0BDA028A}"/>
              </a:ext>
            </a:extLst>
          </p:cNvPr>
          <p:cNvSpPr txBox="1">
            <a:spLocks/>
          </p:cNvSpPr>
          <p:nvPr/>
        </p:nvSpPr>
        <p:spPr>
          <a:xfrm>
            <a:off x="3953566" y="895553"/>
            <a:ext cx="4909574" cy="690125"/>
          </a:xfrm>
          <a:prstGeom prst="rect">
            <a:avLst/>
          </a:prstGeom>
          <a:solidFill>
            <a:schemeClr val="accent5"/>
          </a:solidFill>
          <a:ln w="28575">
            <a:solidFill>
              <a:srgbClr val="0070C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Anatomia da medula espinhal</a:t>
            </a:r>
            <a:endParaRPr lang="pt-BR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E46F63-EC77-4E46-BCF6-46E068966786}"/>
              </a:ext>
            </a:extLst>
          </p:cNvPr>
          <p:cNvSpPr txBox="1"/>
          <p:nvPr/>
        </p:nvSpPr>
        <p:spPr>
          <a:xfrm>
            <a:off x="5567518" y="1958644"/>
            <a:ext cx="2476187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Formação de um nervo espinhal</a:t>
            </a:r>
          </a:p>
        </p:txBody>
      </p:sp>
      <p:pic>
        <p:nvPicPr>
          <p:cNvPr id="17" name="Picture 5" descr="10">
            <a:extLst>
              <a:ext uri="{FF2B5EF4-FFF2-40B4-BE49-F238E27FC236}">
                <a16:creationId xmlns:a16="http://schemas.microsoft.com/office/drawing/2014/main" id="{8018C0A5-DB77-4CDD-81A6-902807A7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79" y="2744151"/>
            <a:ext cx="3586661" cy="248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2D1F4C46-12A5-4990-8992-85E82D0D6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02" y="2608609"/>
            <a:ext cx="5801784" cy="3263504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1B90718E-6F05-4BD9-AC05-70EF37C9A132}"/>
              </a:ext>
            </a:extLst>
          </p:cNvPr>
          <p:cNvSpPr/>
          <p:nvPr/>
        </p:nvSpPr>
        <p:spPr>
          <a:xfrm>
            <a:off x="3144670" y="2938350"/>
            <a:ext cx="2511942" cy="231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C52E89B-6665-4A7B-8BD4-6D889EA26BFA}"/>
              </a:ext>
            </a:extLst>
          </p:cNvPr>
          <p:cNvSpPr/>
          <p:nvPr/>
        </p:nvSpPr>
        <p:spPr>
          <a:xfrm>
            <a:off x="6027452" y="3654028"/>
            <a:ext cx="631188" cy="51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2" name="Picture 2" descr="Medula Espinhal - Aula de Anatomia">
            <a:extLst>
              <a:ext uri="{FF2B5EF4-FFF2-40B4-BE49-F238E27FC236}">
                <a16:creationId xmlns:a16="http://schemas.microsoft.com/office/drawing/2014/main" id="{9E9B7212-C9E5-41C3-BB91-B4312975D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53678"/>
            <a:ext cx="3749210" cy="235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5B40B567-CCE0-4CD7-ADA6-BA7365DC6999}"/>
              </a:ext>
            </a:extLst>
          </p:cNvPr>
          <p:cNvSpPr/>
          <p:nvPr/>
        </p:nvSpPr>
        <p:spPr>
          <a:xfrm>
            <a:off x="-106532" y="-62144"/>
            <a:ext cx="4154749" cy="2831977"/>
          </a:xfrm>
          <a:custGeom>
            <a:avLst/>
            <a:gdLst>
              <a:gd name="connsiteX0" fmla="*/ 381740 w 4154749"/>
              <a:gd name="connsiteY0" fmla="*/ 2192785 h 2831977"/>
              <a:gd name="connsiteX1" fmla="*/ 381740 w 4154749"/>
              <a:gd name="connsiteY1" fmla="*/ 2192785 h 2831977"/>
              <a:gd name="connsiteX2" fmla="*/ 443883 w 4154749"/>
              <a:gd name="connsiteY2" fmla="*/ 2246051 h 2831977"/>
              <a:gd name="connsiteX3" fmla="*/ 470516 w 4154749"/>
              <a:gd name="connsiteY3" fmla="*/ 2228295 h 2831977"/>
              <a:gd name="connsiteX4" fmla="*/ 506027 w 4154749"/>
              <a:gd name="connsiteY4" fmla="*/ 2219418 h 2831977"/>
              <a:gd name="connsiteX5" fmla="*/ 692458 w 4154749"/>
              <a:gd name="connsiteY5" fmla="*/ 2210540 h 2831977"/>
              <a:gd name="connsiteX6" fmla="*/ 754602 w 4154749"/>
              <a:gd name="connsiteY6" fmla="*/ 2237173 h 2831977"/>
              <a:gd name="connsiteX7" fmla="*/ 896645 w 4154749"/>
              <a:gd name="connsiteY7" fmla="*/ 2246051 h 2831977"/>
              <a:gd name="connsiteX8" fmla="*/ 941033 w 4154749"/>
              <a:gd name="connsiteY8" fmla="*/ 2272684 h 2831977"/>
              <a:gd name="connsiteX9" fmla="*/ 1029810 w 4154749"/>
              <a:gd name="connsiteY9" fmla="*/ 2290439 h 2831977"/>
              <a:gd name="connsiteX10" fmla="*/ 1145219 w 4154749"/>
              <a:gd name="connsiteY10" fmla="*/ 2263806 h 2831977"/>
              <a:gd name="connsiteX11" fmla="*/ 1198485 w 4154749"/>
              <a:gd name="connsiteY11" fmla="*/ 2228295 h 2831977"/>
              <a:gd name="connsiteX12" fmla="*/ 1216241 w 4154749"/>
              <a:gd name="connsiteY12" fmla="*/ 2201662 h 2831977"/>
              <a:gd name="connsiteX13" fmla="*/ 1233996 w 4154749"/>
              <a:gd name="connsiteY13" fmla="*/ 2166152 h 2831977"/>
              <a:gd name="connsiteX14" fmla="*/ 1269507 w 4154749"/>
              <a:gd name="connsiteY14" fmla="*/ 2130641 h 2831977"/>
              <a:gd name="connsiteX15" fmla="*/ 1313895 w 4154749"/>
              <a:gd name="connsiteY15" fmla="*/ 2077375 h 2831977"/>
              <a:gd name="connsiteX16" fmla="*/ 1340528 w 4154749"/>
              <a:gd name="connsiteY16" fmla="*/ 2059620 h 2831977"/>
              <a:gd name="connsiteX17" fmla="*/ 1358283 w 4154749"/>
              <a:gd name="connsiteY17" fmla="*/ 2041864 h 2831977"/>
              <a:gd name="connsiteX18" fmla="*/ 1384916 w 4154749"/>
              <a:gd name="connsiteY18" fmla="*/ 2024109 h 2831977"/>
              <a:gd name="connsiteX19" fmla="*/ 1420427 w 4154749"/>
              <a:gd name="connsiteY19" fmla="*/ 1988598 h 2831977"/>
              <a:gd name="connsiteX20" fmla="*/ 1482571 w 4154749"/>
              <a:gd name="connsiteY20" fmla="*/ 1944210 h 2831977"/>
              <a:gd name="connsiteX21" fmla="*/ 1500326 w 4154749"/>
              <a:gd name="connsiteY21" fmla="*/ 2068497 h 2831977"/>
              <a:gd name="connsiteX22" fmla="*/ 1509204 w 4154749"/>
              <a:gd name="connsiteY22" fmla="*/ 2095130 h 2831977"/>
              <a:gd name="connsiteX23" fmla="*/ 1553592 w 4154749"/>
              <a:gd name="connsiteY23" fmla="*/ 2130641 h 2831977"/>
              <a:gd name="connsiteX24" fmla="*/ 1580225 w 4154749"/>
              <a:gd name="connsiteY24" fmla="*/ 2139519 h 2831977"/>
              <a:gd name="connsiteX25" fmla="*/ 1615736 w 4154749"/>
              <a:gd name="connsiteY25" fmla="*/ 2157274 h 2831977"/>
              <a:gd name="connsiteX26" fmla="*/ 1669002 w 4154749"/>
              <a:gd name="connsiteY26" fmla="*/ 2175029 h 2831977"/>
              <a:gd name="connsiteX27" fmla="*/ 1695635 w 4154749"/>
              <a:gd name="connsiteY27" fmla="*/ 2183907 h 2831977"/>
              <a:gd name="connsiteX28" fmla="*/ 1722268 w 4154749"/>
              <a:gd name="connsiteY28" fmla="*/ 2192785 h 2831977"/>
              <a:gd name="connsiteX29" fmla="*/ 1802167 w 4154749"/>
              <a:gd name="connsiteY29" fmla="*/ 2210540 h 2831977"/>
              <a:gd name="connsiteX30" fmla="*/ 1828800 w 4154749"/>
              <a:gd name="connsiteY30" fmla="*/ 2228295 h 2831977"/>
              <a:gd name="connsiteX31" fmla="*/ 1837678 w 4154749"/>
              <a:gd name="connsiteY31" fmla="*/ 2263806 h 2831977"/>
              <a:gd name="connsiteX32" fmla="*/ 1846555 w 4154749"/>
              <a:gd name="connsiteY32" fmla="*/ 2308194 h 2831977"/>
              <a:gd name="connsiteX33" fmla="*/ 1882066 w 4154749"/>
              <a:gd name="connsiteY33" fmla="*/ 2317072 h 2831977"/>
              <a:gd name="connsiteX34" fmla="*/ 1926454 w 4154749"/>
              <a:gd name="connsiteY34" fmla="*/ 2308194 h 2831977"/>
              <a:gd name="connsiteX35" fmla="*/ 1944210 w 4154749"/>
              <a:gd name="connsiteY35" fmla="*/ 2290439 h 2831977"/>
              <a:gd name="connsiteX36" fmla="*/ 1979720 w 4154749"/>
              <a:gd name="connsiteY36" fmla="*/ 2281561 h 2831977"/>
              <a:gd name="connsiteX37" fmla="*/ 2006353 w 4154749"/>
              <a:gd name="connsiteY37" fmla="*/ 2272684 h 2831977"/>
              <a:gd name="connsiteX38" fmla="*/ 2281561 w 4154749"/>
              <a:gd name="connsiteY38" fmla="*/ 2263806 h 2831977"/>
              <a:gd name="connsiteX39" fmla="*/ 2796466 w 4154749"/>
              <a:gd name="connsiteY39" fmla="*/ 2272684 h 2831977"/>
              <a:gd name="connsiteX40" fmla="*/ 2831977 w 4154749"/>
              <a:gd name="connsiteY40" fmla="*/ 2281561 h 2831977"/>
              <a:gd name="connsiteX41" fmla="*/ 2920753 w 4154749"/>
              <a:gd name="connsiteY41" fmla="*/ 2308194 h 2831977"/>
              <a:gd name="connsiteX42" fmla="*/ 3018408 w 4154749"/>
              <a:gd name="connsiteY42" fmla="*/ 2317072 h 2831977"/>
              <a:gd name="connsiteX43" fmla="*/ 3071674 w 4154749"/>
              <a:gd name="connsiteY43" fmla="*/ 2334827 h 2831977"/>
              <a:gd name="connsiteX44" fmla="*/ 3098307 w 4154749"/>
              <a:gd name="connsiteY44" fmla="*/ 2343705 h 2831977"/>
              <a:gd name="connsiteX45" fmla="*/ 3204839 w 4154749"/>
              <a:gd name="connsiteY45" fmla="*/ 2361461 h 2831977"/>
              <a:gd name="connsiteX46" fmla="*/ 3302493 w 4154749"/>
              <a:gd name="connsiteY46" fmla="*/ 2388094 h 2831977"/>
              <a:gd name="connsiteX47" fmla="*/ 3329126 w 4154749"/>
              <a:gd name="connsiteY47" fmla="*/ 2396971 h 2831977"/>
              <a:gd name="connsiteX48" fmla="*/ 3364637 w 4154749"/>
              <a:gd name="connsiteY48" fmla="*/ 2405849 h 2831977"/>
              <a:gd name="connsiteX49" fmla="*/ 3426781 w 4154749"/>
              <a:gd name="connsiteY49" fmla="*/ 2432482 h 2831977"/>
              <a:gd name="connsiteX50" fmla="*/ 3453414 w 4154749"/>
              <a:gd name="connsiteY50" fmla="*/ 2450237 h 2831977"/>
              <a:gd name="connsiteX51" fmla="*/ 3480047 w 4154749"/>
              <a:gd name="connsiteY51" fmla="*/ 2459115 h 2831977"/>
              <a:gd name="connsiteX52" fmla="*/ 3551068 w 4154749"/>
              <a:gd name="connsiteY52" fmla="*/ 2503503 h 2831977"/>
              <a:gd name="connsiteX53" fmla="*/ 3551068 w 4154749"/>
              <a:gd name="connsiteY53" fmla="*/ 2583402 h 2831977"/>
              <a:gd name="connsiteX54" fmla="*/ 3524435 w 4154749"/>
              <a:gd name="connsiteY54" fmla="*/ 2601158 h 2831977"/>
              <a:gd name="connsiteX55" fmla="*/ 3435658 w 4154749"/>
              <a:gd name="connsiteY55" fmla="*/ 2627791 h 2831977"/>
              <a:gd name="connsiteX56" fmla="*/ 2920753 w 4154749"/>
              <a:gd name="connsiteY56" fmla="*/ 2636668 h 2831977"/>
              <a:gd name="connsiteX57" fmla="*/ 2831977 w 4154749"/>
              <a:gd name="connsiteY57" fmla="*/ 2645546 h 2831977"/>
              <a:gd name="connsiteX58" fmla="*/ 2805344 w 4154749"/>
              <a:gd name="connsiteY58" fmla="*/ 2654424 h 2831977"/>
              <a:gd name="connsiteX59" fmla="*/ 2361460 w 4154749"/>
              <a:gd name="connsiteY59" fmla="*/ 2663301 h 2831977"/>
              <a:gd name="connsiteX60" fmla="*/ 2254928 w 4154749"/>
              <a:gd name="connsiteY60" fmla="*/ 2681057 h 2831977"/>
              <a:gd name="connsiteX61" fmla="*/ 2192784 w 4154749"/>
              <a:gd name="connsiteY61" fmla="*/ 2707690 h 2831977"/>
              <a:gd name="connsiteX62" fmla="*/ 2077375 w 4154749"/>
              <a:gd name="connsiteY62" fmla="*/ 2725445 h 2831977"/>
              <a:gd name="connsiteX63" fmla="*/ 2041864 w 4154749"/>
              <a:gd name="connsiteY63" fmla="*/ 2734323 h 2831977"/>
              <a:gd name="connsiteX64" fmla="*/ 1979720 w 4154749"/>
              <a:gd name="connsiteY64" fmla="*/ 2743200 h 2831977"/>
              <a:gd name="connsiteX65" fmla="*/ 1926454 w 4154749"/>
              <a:gd name="connsiteY65" fmla="*/ 2752078 h 2831977"/>
              <a:gd name="connsiteX66" fmla="*/ 1526959 w 4154749"/>
              <a:gd name="connsiteY66" fmla="*/ 2760956 h 2831977"/>
              <a:gd name="connsiteX67" fmla="*/ 1482571 w 4154749"/>
              <a:gd name="connsiteY67" fmla="*/ 2769833 h 2831977"/>
              <a:gd name="connsiteX68" fmla="*/ 1447060 w 4154749"/>
              <a:gd name="connsiteY68" fmla="*/ 2778711 h 2831977"/>
              <a:gd name="connsiteX69" fmla="*/ 1393794 w 4154749"/>
              <a:gd name="connsiteY69" fmla="*/ 2787589 h 2831977"/>
              <a:gd name="connsiteX70" fmla="*/ 1358283 w 4154749"/>
              <a:gd name="connsiteY70" fmla="*/ 2796466 h 2831977"/>
              <a:gd name="connsiteX71" fmla="*/ 1296140 w 4154749"/>
              <a:gd name="connsiteY71" fmla="*/ 2805344 h 2831977"/>
              <a:gd name="connsiteX72" fmla="*/ 1260629 w 4154749"/>
              <a:gd name="connsiteY72" fmla="*/ 2814222 h 2831977"/>
              <a:gd name="connsiteX73" fmla="*/ 1207363 w 4154749"/>
              <a:gd name="connsiteY73" fmla="*/ 2831977 h 2831977"/>
              <a:gd name="connsiteX74" fmla="*/ 532660 w 4154749"/>
              <a:gd name="connsiteY74" fmla="*/ 2823099 h 2831977"/>
              <a:gd name="connsiteX75" fmla="*/ 470516 w 4154749"/>
              <a:gd name="connsiteY75" fmla="*/ 2814222 h 2831977"/>
              <a:gd name="connsiteX76" fmla="*/ 355107 w 4154749"/>
              <a:gd name="connsiteY76" fmla="*/ 2796466 h 2831977"/>
              <a:gd name="connsiteX77" fmla="*/ 284085 w 4154749"/>
              <a:gd name="connsiteY77" fmla="*/ 2769833 h 2831977"/>
              <a:gd name="connsiteX78" fmla="*/ 239697 w 4154749"/>
              <a:gd name="connsiteY78" fmla="*/ 2752078 h 2831977"/>
              <a:gd name="connsiteX79" fmla="*/ 186431 w 4154749"/>
              <a:gd name="connsiteY79" fmla="*/ 2734323 h 2831977"/>
              <a:gd name="connsiteX80" fmla="*/ 150920 w 4154749"/>
              <a:gd name="connsiteY80" fmla="*/ 2716567 h 2831977"/>
              <a:gd name="connsiteX81" fmla="*/ 97654 w 4154749"/>
              <a:gd name="connsiteY81" fmla="*/ 2698812 h 2831977"/>
              <a:gd name="connsiteX82" fmla="*/ 71021 w 4154749"/>
              <a:gd name="connsiteY82" fmla="*/ 2689934 h 2831977"/>
              <a:gd name="connsiteX83" fmla="*/ 44388 w 4154749"/>
              <a:gd name="connsiteY83" fmla="*/ 2663301 h 2831977"/>
              <a:gd name="connsiteX84" fmla="*/ 35511 w 4154749"/>
              <a:gd name="connsiteY84" fmla="*/ 2636668 h 2831977"/>
              <a:gd name="connsiteX85" fmla="*/ 17755 w 4154749"/>
              <a:gd name="connsiteY85" fmla="*/ 2601158 h 2831977"/>
              <a:gd name="connsiteX86" fmla="*/ 0 w 4154749"/>
              <a:gd name="connsiteY86" fmla="*/ 2556769 h 2831977"/>
              <a:gd name="connsiteX87" fmla="*/ 8878 w 4154749"/>
              <a:gd name="connsiteY87" fmla="*/ 2308194 h 2831977"/>
              <a:gd name="connsiteX88" fmla="*/ 17755 w 4154749"/>
              <a:gd name="connsiteY88" fmla="*/ 2281561 h 2831977"/>
              <a:gd name="connsiteX89" fmla="*/ 44388 w 4154749"/>
              <a:gd name="connsiteY89" fmla="*/ 2130641 h 2831977"/>
              <a:gd name="connsiteX90" fmla="*/ 53266 w 4154749"/>
              <a:gd name="connsiteY90" fmla="*/ 2104008 h 2831977"/>
              <a:gd name="connsiteX91" fmla="*/ 62144 w 4154749"/>
              <a:gd name="connsiteY91" fmla="*/ 2068497 h 2831977"/>
              <a:gd name="connsiteX92" fmla="*/ 71021 w 4154749"/>
              <a:gd name="connsiteY92" fmla="*/ 1775534 h 2831977"/>
              <a:gd name="connsiteX93" fmla="*/ 88777 w 4154749"/>
              <a:gd name="connsiteY93" fmla="*/ 1704513 h 2831977"/>
              <a:gd name="connsiteX94" fmla="*/ 106532 w 4154749"/>
              <a:gd name="connsiteY94" fmla="*/ 1597981 h 2831977"/>
              <a:gd name="connsiteX95" fmla="*/ 115410 w 4154749"/>
              <a:gd name="connsiteY95" fmla="*/ 1562470 h 2831977"/>
              <a:gd name="connsiteX96" fmla="*/ 124287 w 4154749"/>
              <a:gd name="connsiteY96" fmla="*/ 1500327 h 2831977"/>
              <a:gd name="connsiteX97" fmla="*/ 133165 w 4154749"/>
              <a:gd name="connsiteY97" fmla="*/ 1473694 h 2831977"/>
              <a:gd name="connsiteX98" fmla="*/ 150920 w 4154749"/>
              <a:gd name="connsiteY98" fmla="*/ 1402672 h 2831977"/>
              <a:gd name="connsiteX99" fmla="*/ 177553 w 4154749"/>
              <a:gd name="connsiteY99" fmla="*/ 1269507 h 2831977"/>
              <a:gd name="connsiteX100" fmla="*/ 186431 w 4154749"/>
              <a:gd name="connsiteY100" fmla="*/ 1242874 h 2831977"/>
              <a:gd name="connsiteX101" fmla="*/ 177553 w 4154749"/>
              <a:gd name="connsiteY101" fmla="*/ 852257 h 2831977"/>
              <a:gd name="connsiteX102" fmla="*/ 177553 w 4154749"/>
              <a:gd name="connsiteY102" fmla="*/ 585927 h 2831977"/>
              <a:gd name="connsiteX103" fmla="*/ 195309 w 4154749"/>
              <a:gd name="connsiteY103" fmla="*/ 559294 h 2831977"/>
              <a:gd name="connsiteX104" fmla="*/ 204186 w 4154749"/>
              <a:gd name="connsiteY104" fmla="*/ 514905 h 2831977"/>
              <a:gd name="connsiteX105" fmla="*/ 221942 w 4154749"/>
              <a:gd name="connsiteY105" fmla="*/ 488272 h 2831977"/>
              <a:gd name="connsiteX106" fmla="*/ 239697 w 4154749"/>
              <a:gd name="connsiteY106" fmla="*/ 452761 h 2831977"/>
              <a:gd name="connsiteX107" fmla="*/ 266330 w 4154749"/>
              <a:gd name="connsiteY107" fmla="*/ 417251 h 2831977"/>
              <a:gd name="connsiteX108" fmla="*/ 301841 w 4154749"/>
              <a:gd name="connsiteY108" fmla="*/ 363985 h 2831977"/>
              <a:gd name="connsiteX109" fmla="*/ 346229 w 4154749"/>
              <a:gd name="connsiteY109" fmla="*/ 301841 h 2831977"/>
              <a:gd name="connsiteX110" fmla="*/ 435006 w 4154749"/>
              <a:gd name="connsiteY110" fmla="*/ 195309 h 2831977"/>
              <a:gd name="connsiteX111" fmla="*/ 523782 w 4154749"/>
              <a:gd name="connsiteY111" fmla="*/ 142043 h 2831977"/>
              <a:gd name="connsiteX112" fmla="*/ 541538 w 4154749"/>
              <a:gd name="connsiteY112" fmla="*/ 124288 h 2831977"/>
              <a:gd name="connsiteX113" fmla="*/ 639192 w 4154749"/>
              <a:gd name="connsiteY113" fmla="*/ 106532 h 2831977"/>
              <a:gd name="connsiteX114" fmla="*/ 692458 w 4154749"/>
              <a:gd name="connsiteY114" fmla="*/ 88777 h 2831977"/>
              <a:gd name="connsiteX115" fmla="*/ 949911 w 4154749"/>
              <a:gd name="connsiteY115" fmla="*/ 71022 h 2831977"/>
              <a:gd name="connsiteX116" fmla="*/ 2024109 w 4154749"/>
              <a:gd name="connsiteY116" fmla="*/ 62144 h 2831977"/>
              <a:gd name="connsiteX117" fmla="*/ 2130641 w 4154749"/>
              <a:gd name="connsiteY117" fmla="*/ 44389 h 2831977"/>
              <a:gd name="connsiteX118" fmla="*/ 2574524 w 4154749"/>
              <a:gd name="connsiteY118" fmla="*/ 35511 h 2831977"/>
              <a:gd name="connsiteX119" fmla="*/ 2823099 w 4154749"/>
              <a:gd name="connsiteY119" fmla="*/ 17756 h 2831977"/>
              <a:gd name="connsiteX120" fmla="*/ 2902998 w 4154749"/>
              <a:gd name="connsiteY120" fmla="*/ 0 h 2831977"/>
              <a:gd name="connsiteX121" fmla="*/ 3107184 w 4154749"/>
              <a:gd name="connsiteY121" fmla="*/ 17756 h 2831977"/>
              <a:gd name="connsiteX122" fmla="*/ 3160450 w 4154749"/>
              <a:gd name="connsiteY122" fmla="*/ 35511 h 2831977"/>
              <a:gd name="connsiteX123" fmla="*/ 3213716 w 4154749"/>
              <a:gd name="connsiteY123" fmla="*/ 44389 h 2831977"/>
              <a:gd name="connsiteX124" fmla="*/ 3275860 w 4154749"/>
              <a:gd name="connsiteY124" fmla="*/ 53266 h 2831977"/>
              <a:gd name="connsiteX125" fmla="*/ 3311371 w 4154749"/>
              <a:gd name="connsiteY125" fmla="*/ 62144 h 2831977"/>
              <a:gd name="connsiteX126" fmla="*/ 3364637 w 4154749"/>
              <a:gd name="connsiteY126" fmla="*/ 71022 h 2831977"/>
              <a:gd name="connsiteX127" fmla="*/ 3409025 w 4154749"/>
              <a:gd name="connsiteY127" fmla="*/ 79899 h 2831977"/>
              <a:gd name="connsiteX128" fmla="*/ 3462291 w 4154749"/>
              <a:gd name="connsiteY128" fmla="*/ 88777 h 2831977"/>
              <a:gd name="connsiteX129" fmla="*/ 3568823 w 4154749"/>
              <a:gd name="connsiteY129" fmla="*/ 115410 h 2831977"/>
              <a:gd name="connsiteX130" fmla="*/ 3604334 w 4154749"/>
              <a:gd name="connsiteY130" fmla="*/ 124288 h 2831977"/>
              <a:gd name="connsiteX131" fmla="*/ 3657600 w 4154749"/>
              <a:gd name="connsiteY131" fmla="*/ 133165 h 2831977"/>
              <a:gd name="connsiteX132" fmla="*/ 3684233 w 4154749"/>
              <a:gd name="connsiteY132" fmla="*/ 142043 h 2831977"/>
              <a:gd name="connsiteX133" fmla="*/ 3719744 w 4154749"/>
              <a:gd name="connsiteY133" fmla="*/ 159798 h 2831977"/>
              <a:gd name="connsiteX134" fmla="*/ 3764132 w 4154749"/>
              <a:gd name="connsiteY134" fmla="*/ 168676 h 2831977"/>
              <a:gd name="connsiteX135" fmla="*/ 3790765 w 4154749"/>
              <a:gd name="connsiteY135" fmla="*/ 186431 h 2831977"/>
              <a:gd name="connsiteX136" fmla="*/ 3826276 w 4154749"/>
              <a:gd name="connsiteY136" fmla="*/ 204187 h 2831977"/>
              <a:gd name="connsiteX137" fmla="*/ 3861786 w 4154749"/>
              <a:gd name="connsiteY137" fmla="*/ 230820 h 2831977"/>
              <a:gd name="connsiteX138" fmla="*/ 3888419 w 4154749"/>
              <a:gd name="connsiteY138" fmla="*/ 239697 h 2831977"/>
              <a:gd name="connsiteX139" fmla="*/ 3959441 w 4154749"/>
              <a:gd name="connsiteY139" fmla="*/ 275208 h 2831977"/>
              <a:gd name="connsiteX140" fmla="*/ 4003829 w 4154749"/>
              <a:gd name="connsiteY140" fmla="*/ 310719 h 2831977"/>
              <a:gd name="connsiteX141" fmla="*/ 4021584 w 4154749"/>
              <a:gd name="connsiteY141" fmla="*/ 337352 h 2831977"/>
              <a:gd name="connsiteX142" fmla="*/ 4074850 w 4154749"/>
              <a:gd name="connsiteY142" fmla="*/ 390618 h 2831977"/>
              <a:gd name="connsiteX143" fmla="*/ 4101483 w 4154749"/>
              <a:gd name="connsiteY143" fmla="*/ 417251 h 2831977"/>
              <a:gd name="connsiteX144" fmla="*/ 4119239 w 4154749"/>
              <a:gd name="connsiteY144" fmla="*/ 443884 h 2831977"/>
              <a:gd name="connsiteX145" fmla="*/ 4128116 w 4154749"/>
              <a:gd name="connsiteY145" fmla="*/ 470517 h 2831977"/>
              <a:gd name="connsiteX146" fmla="*/ 4154749 w 4154749"/>
              <a:gd name="connsiteY146" fmla="*/ 514905 h 2831977"/>
              <a:gd name="connsiteX147" fmla="*/ 4145872 w 4154749"/>
              <a:gd name="connsiteY147" fmla="*/ 603682 h 2831977"/>
              <a:gd name="connsiteX148" fmla="*/ 4128116 w 4154749"/>
              <a:gd name="connsiteY148" fmla="*/ 656948 h 2831977"/>
              <a:gd name="connsiteX149" fmla="*/ 4119239 w 4154749"/>
              <a:gd name="connsiteY149" fmla="*/ 683581 h 2831977"/>
              <a:gd name="connsiteX150" fmla="*/ 4101483 w 4154749"/>
              <a:gd name="connsiteY150" fmla="*/ 727969 h 2831977"/>
              <a:gd name="connsiteX151" fmla="*/ 4092606 w 4154749"/>
              <a:gd name="connsiteY151" fmla="*/ 754602 h 2831977"/>
              <a:gd name="connsiteX152" fmla="*/ 4065973 w 4154749"/>
              <a:gd name="connsiteY152" fmla="*/ 763480 h 2831977"/>
              <a:gd name="connsiteX153" fmla="*/ 4012707 w 4154749"/>
              <a:gd name="connsiteY153" fmla="*/ 790113 h 2831977"/>
              <a:gd name="connsiteX154" fmla="*/ 3808520 w 4154749"/>
              <a:gd name="connsiteY154" fmla="*/ 781235 h 2831977"/>
              <a:gd name="connsiteX155" fmla="*/ 3781887 w 4154749"/>
              <a:gd name="connsiteY155" fmla="*/ 772358 h 2831977"/>
              <a:gd name="connsiteX156" fmla="*/ 3728621 w 4154749"/>
              <a:gd name="connsiteY156" fmla="*/ 763480 h 2831977"/>
              <a:gd name="connsiteX157" fmla="*/ 3586579 w 4154749"/>
              <a:gd name="connsiteY157" fmla="*/ 754602 h 2831977"/>
              <a:gd name="connsiteX158" fmla="*/ 3338004 w 4154749"/>
              <a:gd name="connsiteY158" fmla="*/ 736847 h 2831977"/>
              <a:gd name="connsiteX159" fmla="*/ 3258105 w 4154749"/>
              <a:gd name="connsiteY159" fmla="*/ 727969 h 2831977"/>
              <a:gd name="connsiteX160" fmla="*/ 2689934 w 4154749"/>
              <a:gd name="connsiteY160" fmla="*/ 710214 h 2831977"/>
              <a:gd name="connsiteX161" fmla="*/ 2663301 w 4154749"/>
              <a:gd name="connsiteY161" fmla="*/ 701336 h 2831977"/>
              <a:gd name="connsiteX162" fmla="*/ 2370338 w 4154749"/>
              <a:gd name="connsiteY162" fmla="*/ 710214 h 2831977"/>
              <a:gd name="connsiteX163" fmla="*/ 2095130 w 4154749"/>
              <a:gd name="connsiteY163" fmla="*/ 710214 h 2831977"/>
              <a:gd name="connsiteX164" fmla="*/ 2041864 w 4154749"/>
              <a:gd name="connsiteY164" fmla="*/ 736847 h 2831977"/>
              <a:gd name="connsiteX165" fmla="*/ 2006353 w 4154749"/>
              <a:gd name="connsiteY165" fmla="*/ 745725 h 2831977"/>
              <a:gd name="connsiteX166" fmla="*/ 1926454 w 4154749"/>
              <a:gd name="connsiteY166" fmla="*/ 781235 h 2831977"/>
              <a:gd name="connsiteX167" fmla="*/ 1899821 w 4154749"/>
              <a:gd name="connsiteY167" fmla="*/ 790113 h 2831977"/>
              <a:gd name="connsiteX168" fmla="*/ 1731146 w 4154749"/>
              <a:gd name="connsiteY168" fmla="*/ 772358 h 2831977"/>
              <a:gd name="connsiteX169" fmla="*/ 1695635 w 4154749"/>
              <a:gd name="connsiteY169" fmla="*/ 754602 h 2831977"/>
              <a:gd name="connsiteX170" fmla="*/ 1633491 w 4154749"/>
              <a:gd name="connsiteY170" fmla="*/ 745725 h 2831977"/>
              <a:gd name="connsiteX171" fmla="*/ 1597981 w 4154749"/>
              <a:gd name="connsiteY171" fmla="*/ 736847 h 2831977"/>
              <a:gd name="connsiteX172" fmla="*/ 1526959 w 4154749"/>
              <a:gd name="connsiteY172" fmla="*/ 727969 h 2831977"/>
              <a:gd name="connsiteX173" fmla="*/ 1464815 w 4154749"/>
              <a:gd name="connsiteY173" fmla="*/ 710214 h 2831977"/>
              <a:gd name="connsiteX174" fmla="*/ 1438182 w 4154749"/>
              <a:gd name="connsiteY174" fmla="*/ 701336 h 2831977"/>
              <a:gd name="connsiteX175" fmla="*/ 994299 w 4154749"/>
              <a:gd name="connsiteY175" fmla="*/ 692459 h 2831977"/>
              <a:gd name="connsiteX176" fmla="*/ 914400 w 4154749"/>
              <a:gd name="connsiteY176" fmla="*/ 683581 h 2831977"/>
              <a:gd name="connsiteX177" fmla="*/ 861134 w 4154749"/>
              <a:gd name="connsiteY177" fmla="*/ 674703 h 2831977"/>
              <a:gd name="connsiteX178" fmla="*/ 798990 w 4154749"/>
              <a:gd name="connsiteY178" fmla="*/ 665826 h 2831977"/>
              <a:gd name="connsiteX179" fmla="*/ 532660 w 4154749"/>
              <a:gd name="connsiteY179" fmla="*/ 674703 h 2831977"/>
              <a:gd name="connsiteX180" fmla="*/ 514905 w 4154749"/>
              <a:gd name="connsiteY180" fmla="*/ 692459 h 2831977"/>
              <a:gd name="connsiteX181" fmla="*/ 488272 w 4154749"/>
              <a:gd name="connsiteY181" fmla="*/ 701336 h 2831977"/>
              <a:gd name="connsiteX182" fmla="*/ 443883 w 4154749"/>
              <a:gd name="connsiteY182" fmla="*/ 736847 h 2831977"/>
              <a:gd name="connsiteX183" fmla="*/ 408373 w 4154749"/>
              <a:gd name="connsiteY183" fmla="*/ 754602 h 2831977"/>
              <a:gd name="connsiteX184" fmla="*/ 363984 w 4154749"/>
              <a:gd name="connsiteY184" fmla="*/ 781235 h 2831977"/>
              <a:gd name="connsiteX185" fmla="*/ 346229 w 4154749"/>
              <a:gd name="connsiteY185" fmla="*/ 816746 h 2831977"/>
              <a:gd name="connsiteX186" fmla="*/ 319596 w 4154749"/>
              <a:gd name="connsiteY186" fmla="*/ 852257 h 2831977"/>
              <a:gd name="connsiteX187" fmla="*/ 310718 w 4154749"/>
              <a:gd name="connsiteY187" fmla="*/ 905523 h 2831977"/>
              <a:gd name="connsiteX188" fmla="*/ 284085 w 4154749"/>
              <a:gd name="connsiteY188" fmla="*/ 967666 h 2831977"/>
              <a:gd name="connsiteX189" fmla="*/ 275208 w 4154749"/>
              <a:gd name="connsiteY189" fmla="*/ 994299 h 2831977"/>
              <a:gd name="connsiteX190" fmla="*/ 266330 w 4154749"/>
              <a:gd name="connsiteY190" fmla="*/ 1029810 h 2831977"/>
              <a:gd name="connsiteX191" fmla="*/ 257452 w 4154749"/>
              <a:gd name="connsiteY191" fmla="*/ 1074198 h 2831977"/>
              <a:gd name="connsiteX192" fmla="*/ 239697 w 4154749"/>
              <a:gd name="connsiteY192" fmla="*/ 1100831 h 2831977"/>
              <a:gd name="connsiteX193" fmla="*/ 221942 w 4154749"/>
              <a:gd name="connsiteY193" fmla="*/ 1207363 h 2831977"/>
              <a:gd name="connsiteX194" fmla="*/ 213064 w 4154749"/>
              <a:gd name="connsiteY194" fmla="*/ 1251752 h 2831977"/>
              <a:gd name="connsiteX195" fmla="*/ 204186 w 4154749"/>
              <a:gd name="connsiteY195" fmla="*/ 1287262 h 2831977"/>
              <a:gd name="connsiteX196" fmla="*/ 195309 w 4154749"/>
              <a:gd name="connsiteY196" fmla="*/ 1340528 h 2831977"/>
              <a:gd name="connsiteX197" fmla="*/ 204186 w 4154749"/>
              <a:gd name="connsiteY197" fmla="*/ 1633492 h 2831977"/>
              <a:gd name="connsiteX198" fmla="*/ 230819 w 4154749"/>
              <a:gd name="connsiteY198" fmla="*/ 1686758 h 2831977"/>
              <a:gd name="connsiteX199" fmla="*/ 239697 w 4154749"/>
              <a:gd name="connsiteY199" fmla="*/ 1713391 h 2831977"/>
              <a:gd name="connsiteX200" fmla="*/ 248575 w 4154749"/>
              <a:gd name="connsiteY200" fmla="*/ 1926455 h 2831977"/>
              <a:gd name="connsiteX201" fmla="*/ 257452 w 4154749"/>
              <a:gd name="connsiteY201" fmla="*/ 2006354 h 2831977"/>
              <a:gd name="connsiteX202" fmla="*/ 275208 w 4154749"/>
              <a:gd name="connsiteY202" fmla="*/ 2032987 h 2831977"/>
              <a:gd name="connsiteX203" fmla="*/ 292963 w 4154749"/>
              <a:gd name="connsiteY203" fmla="*/ 2112886 h 2831977"/>
              <a:gd name="connsiteX204" fmla="*/ 310718 w 4154749"/>
              <a:gd name="connsiteY204" fmla="*/ 2139519 h 2831977"/>
              <a:gd name="connsiteX205" fmla="*/ 328474 w 4154749"/>
              <a:gd name="connsiteY205" fmla="*/ 2183907 h 2831977"/>
              <a:gd name="connsiteX206" fmla="*/ 346229 w 4154749"/>
              <a:gd name="connsiteY206" fmla="*/ 2210540 h 2831977"/>
              <a:gd name="connsiteX207" fmla="*/ 381740 w 4154749"/>
              <a:gd name="connsiteY207" fmla="*/ 2192785 h 283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4154749" h="2831977">
                <a:moveTo>
                  <a:pt x="381740" y="2192785"/>
                </a:moveTo>
                <a:lnTo>
                  <a:pt x="381740" y="2192785"/>
                </a:lnTo>
                <a:cubicBezTo>
                  <a:pt x="402454" y="2210540"/>
                  <a:pt x="418552" y="2235919"/>
                  <a:pt x="443883" y="2246051"/>
                </a:cubicBezTo>
                <a:cubicBezTo>
                  <a:pt x="453790" y="2250014"/>
                  <a:pt x="460709" y="2232498"/>
                  <a:pt x="470516" y="2228295"/>
                </a:cubicBezTo>
                <a:cubicBezTo>
                  <a:pt x="481731" y="2223489"/>
                  <a:pt x="494190" y="2222377"/>
                  <a:pt x="506027" y="2219418"/>
                </a:cubicBezTo>
                <a:cubicBezTo>
                  <a:pt x="573618" y="2174356"/>
                  <a:pt x="539158" y="2189635"/>
                  <a:pt x="692458" y="2210540"/>
                </a:cubicBezTo>
                <a:cubicBezTo>
                  <a:pt x="842974" y="2231065"/>
                  <a:pt x="640012" y="2225110"/>
                  <a:pt x="754602" y="2237173"/>
                </a:cubicBezTo>
                <a:cubicBezTo>
                  <a:pt x="801781" y="2242139"/>
                  <a:pt x="849297" y="2243092"/>
                  <a:pt x="896645" y="2246051"/>
                </a:cubicBezTo>
                <a:cubicBezTo>
                  <a:pt x="911441" y="2254929"/>
                  <a:pt x="925265" y="2265676"/>
                  <a:pt x="941033" y="2272684"/>
                </a:cubicBezTo>
                <a:cubicBezTo>
                  <a:pt x="956921" y="2279745"/>
                  <a:pt x="1019221" y="2288674"/>
                  <a:pt x="1029810" y="2290439"/>
                </a:cubicBezTo>
                <a:cubicBezTo>
                  <a:pt x="1098226" y="2282837"/>
                  <a:pt x="1097908" y="2292193"/>
                  <a:pt x="1145219" y="2263806"/>
                </a:cubicBezTo>
                <a:cubicBezTo>
                  <a:pt x="1163517" y="2252827"/>
                  <a:pt x="1198485" y="2228295"/>
                  <a:pt x="1198485" y="2228295"/>
                </a:cubicBezTo>
                <a:cubicBezTo>
                  <a:pt x="1204404" y="2219417"/>
                  <a:pt x="1210947" y="2210926"/>
                  <a:pt x="1216241" y="2201662"/>
                </a:cubicBezTo>
                <a:cubicBezTo>
                  <a:pt x="1222807" y="2190172"/>
                  <a:pt x="1226056" y="2176739"/>
                  <a:pt x="1233996" y="2166152"/>
                </a:cubicBezTo>
                <a:cubicBezTo>
                  <a:pt x="1244040" y="2152760"/>
                  <a:pt x="1260221" y="2144570"/>
                  <a:pt x="1269507" y="2130641"/>
                </a:cubicBezTo>
                <a:cubicBezTo>
                  <a:pt x="1286965" y="2104454"/>
                  <a:pt x="1288262" y="2098736"/>
                  <a:pt x="1313895" y="2077375"/>
                </a:cubicBezTo>
                <a:cubicBezTo>
                  <a:pt x="1322092" y="2070545"/>
                  <a:pt x="1332197" y="2066285"/>
                  <a:pt x="1340528" y="2059620"/>
                </a:cubicBezTo>
                <a:cubicBezTo>
                  <a:pt x="1347064" y="2054391"/>
                  <a:pt x="1351747" y="2047093"/>
                  <a:pt x="1358283" y="2041864"/>
                </a:cubicBezTo>
                <a:cubicBezTo>
                  <a:pt x="1366614" y="2035199"/>
                  <a:pt x="1376815" y="2031053"/>
                  <a:pt x="1384916" y="2024109"/>
                </a:cubicBezTo>
                <a:cubicBezTo>
                  <a:pt x="1397626" y="2013215"/>
                  <a:pt x="1407035" y="1998642"/>
                  <a:pt x="1420427" y="1988598"/>
                </a:cubicBezTo>
                <a:cubicBezTo>
                  <a:pt x="1464474" y="1955563"/>
                  <a:pt x="1443627" y="1970172"/>
                  <a:pt x="1482571" y="1944210"/>
                </a:cubicBezTo>
                <a:cubicBezTo>
                  <a:pt x="1489645" y="2014947"/>
                  <a:pt x="1485475" y="2016517"/>
                  <a:pt x="1500326" y="2068497"/>
                </a:cubicBezTo>
                <a:cubicBezTo>
                  <a:pt x="1502897" y="2077495"/>
                  <a:pt x="1504389" y="2087106"/>
                  <a:pt x="1509204" y="2095130"/>
                </a:cubicBezTo>
                <a:cubicBezTo>
                  <a:pt x="1516283" y="2106928"/>
                  <a:pt x="1543221" y="2125456"/>
                  <a:pt x="1553592" y="2130641"/>
                </a:cubicBezTo>
                <a:cubicBezTo>
                  <a:pt x="1561962" y="2134826"/>
                  <a:pt x="1571624" y="2135833"/>
                  <a:pt x="1580225" y="2139519"/>
                </a:cubicBezTo>
                <a:cubicBezTo>
                  <a:pt x="1592389" y="2144732"/>
                  <a:pt x="1603448" y="2152359"/>
                  <a:pt x="1615736" y="2157274"/>
                </a:cubicBezTo>
                <a:cubicBezTo>
                  <a:pt x="1633113" y="2164225"/>
                  <a:pt x="1651247" y="2169111"/>
                  <a:pt x="1669002" y="2175029"/>
                </a:cubicBezTo>
                <a:lnTo>
                  <a:pt x="1695635" y="2183907"/>
                </a:lnTo>
                <a:cubicBezTo>
                  <a:pt x="1704513" y="2186866"/>
                  <a:pt x="1713189" y="2190516"/>
                  <a:pt x="1722268" y="2192785"/>
                </a:cubicBezTo>
                <a:cubicBezTo>
                  <a:pt x="1772418" y="2205321"/>
                  <a:pt x="1745815" y="2199269"/>
                  <a:pt x="1802167" y="2210540"/>
                </a:cubicBezTo>
                <a:cubicBezTo>
                  <a:pt x="1811045" y="2216458"/>
                  <a:pt x="1822882" y="2219417"/>
                  <a:pt x="1828800" y="2228295"/>
                </a:cubicBezTo>
                <a:cubicBezTo>
                  <a:pt x="1835568" y="2238447"/>
                  <a:pt x="1835031" y="2251895"/>
                  <a:pt x="1837678" y="2263806"/>
                </a:cubicBezTo>
                <a:cubicBezTo>
                  <a:pt x="1840951" y="2278536"/>
                  <a:pt x="1836895" y="2296602"/>
                  <a:pt x="1846555" y="2308194"/>
                </a:cubicBezTo>
                <a:cubicBezTo>
                  <a:pt x="1854366" y="2317567"/>
                  <a:pt x="1870229" y="2314113"/>
                  <a:pt x="1882066" y="2317072"/>
                </a:cubicBezTo>
                <a:cubicBezTo>
                  <a:pt x="1896862" y="2314113"/>
                  <a:pt x="1912585" y="2314138"/>
                  <a:pt x="1926454" y="2308194"/>
                </a:cubicBezTo>
                <a:cubicBezTo>
                  <a:pt x="1934147" y="2304897"/>
                  <a:pt x="1936724" y="2294182"/>
                  <a:pt x="1944210" y="2290439"/>
                </a:cubicBezTo>
                <a:cubicBezTo>
                  <a:pt x="1955123" y="2284983"/>
                  <a:pt x="1967988" y="2284913"/>
                  <a:pt x="1979720" y="2281561"/>
                </a:cubicBezTo>
                <a:cubicBezTo>
                  <a:pt x="1988718" y="2278990"/>
                  <a:pt x="1997475" y="2275643"/>
                  <a:pt x="2006353" y="2272684"/>
                </a:cubicBezTo>
                <a:cubicBezTo>
                  <a:pt x="2085118" y="2193919"/>
                  <a:pt x="2012757" y="2257626"/>
                  <a:pt x="2281561" y="2263806"/>
                </a:cubicBezTo>
                <a:lnTo>
                  <a:pt x="2796466" y="2272684"/>
                </a:lnTo>
                <a:cubicBezTo>
                  <a:pt x="2808303" y="2275643"/>
                  <a:pt x="2820290" y="2278055"/>
                  <a:pt x="2831977" y="2281561"/>
                </a:cubicBezTo>
                <a:cubicBezTo>
                  <a:pt x="2852171" y="2287619"/>
                  <a:pt x="2896191" y="2304919"/>
                  <a:pt x="2920753" y="2308194"/>
                </a:cubicBezTo>
                <a:cubicBezTo>
                  <a:pt x="2953152" y="2312514"/>
                  <a:pt x="2985856" y="2314113"/>
                  <a:pt x="3018408" y="2317072"/>
                </a:cubicBezTo>
                <a:lnTo>
                  <a:pt x="3071674" y="2334827"/>
                </a:lnTo>
                <a:cubicBezTo>
                  <a:pt x="3080552" y="2337786"/>
                  <a:pt x="3089076" y="2342167"/>
                  <a:pt x="3098307" y="2343705"/>
                </a:cubicBezTo>
                <a:cubicBezTo>
                  <a:pt x="3133818" y="2349624"/>
                  <a:pt x="3170686" y="2350077"/>
                  <a:pt x="3204839" y="2361461"/>
                </a:cubicBezTo>
                <a:cubicBezTo>
                  <a:pt x="3319102" y="2399548"/>
                  <a:pt x="3202117" y="2363000"/>
                  <a:pt x="3302493" y="2388094"/>
                </a:cubicBezTo>
                <a:cubicBezTo>
                  <a:pt x="3311571" y="2390364"/>
                  <a:pt x="3320128" y="2394400"/>
                  <a:pt x="3329126" y="2396971"/>
                </a:cubicBezTo>
                <a:cubicBezTo>
                  <a:pt x="3340858" y="2400323"/>
                  <a:pt x="3352800" y="2402890"/>
                  <a:pt x="3364637" y="2405849"/>
                </a:cubicBezTo>
                <a:cubicBezTo>
                  <a:pt x="3431500" y="2450424"/>
                  <a:pt x="3346523" y="2398086"/>
                  <a:pt x="3426781" y="2432482"/>
                </a:cubicBezTo>
                <a:cubicBezTo>
                  <a:pt x="3436588" y="2436685"/>
                  <a:pt x="3443871" y="2445465"/>
                  <a:pt x="3453414" y="2450237"/>
                </a:cubicBezTo>
                <a:cubicBezTo>
                  <a:pt x="3461784" y="2454422"/>
                  <a:pt x="3471677" y="2454930"/>
                  <a:pt x="3480047" y="2459115"/>
                </a:cubicBezTo>
                <a:cubicBezTo>
                  <a:pt x="3501459" y="2469821"/>
                  <a:pt x="3529942" y="2489420"/>
                  <a:pt x="3551068" y="2503503"/>
                </a:cubicBezTo>
                <a:cubicBezTo>
                  <a:pt x="3561306" y="2534217"/>
                  <a:pt x="3569817" y="2545903"/>
                  <a:pt x="3551068" y="2583402"/>
                </a:cubicBezTo>
                <a:cubicBezTo>
                  <a:pt x="3546296" y="2592945"/>
                  <a:pt x="3534185" y="2596825"/>
                  <a:pt x="3524435" y="2601158"/>
                </a:cubicBezTo>
                <a:cubicBezTo>
                  <a:pt x="3520563" y="2602879"/>
                  <a:pt x="3449579" y="2627342"/>
                  <a:pt x="3435658" y="2627791"/>
                </a:cubicBezTo>
                <a:cubicBezTo>
                  <a:pt x="3264087" y="2633325"/>
                  <a:pt x="3092388" y="2633709"/>
                  <a:pt x="2920753" y="2636668"/>
                </a:cubicBezTo>
                <a:cubicBezTo>
                  <a:pt x="2891161" y="2639627"/>
                  <a:pt x="2861371" y="2641024"/>
                  <a:pt x="2831977" y="2645546"/>
                </a:cubicBezTo>
                <a:cubicBezTo>
                  <a:pt x="2822728" y="2646969"/>
                  <a:pt x="2814695" y="2654071"/>
                  <a:pt x="2805344" y="2654424"/>
                </a:cubicBezTo>
                <a:cubicBezTo>
                  <a:pt x="2657458" y="2660004"/>
                  <a:pt x="2509421" y="2660342"/>
                  <a:pt x="2361460" y="2663301"/>
                </a:cubicBezTo>
                <a:cubicBezTo>
                  <a:pt x="2267386" y="2686820"/>
                  <a:pt x="2407310" y="2653352"/>
                  <a:pt x="2254928" y="2681057"/>
                </a:cubicBezTo>
                <a:cubicBezTo>
                  <a:pt x="2213461" y="2688596"/>
                  <a:pt x="2239887" y="2693559"/>
                  <a:pt x="2192784" y="2707690"/>
                </a:cubicBezTo>
                <a:cubicBezTo>
                  <a:pt x="2179593" y="2711647"/>
                  <a:pt x="2086758" y="2723739"/>
                  <a:pt x="2077375" y="2725445"/>
                </a:cubicBezTo>
                <a:cubicBezTo>
                  <a:pt x="2065371" y="2727628"/>
                  <a:pt x="2053869" y="2732140"/>
                  <a:pt x="2041864" y="2734323"/>
                </a:cubicBezTo>
                <a:cubicBezTo>
                  <a:pt x="2021277" y="2738066"/>
                  <a:pt x="2000402" y="2740018"/>
                  <a:pt x="1979720" y="2743200"/>
                </a:cubicBezTo>
                <a:cubicBezTo>
                  <a:pt x="1961929" y="2745937"/>
                  <a:pt x="1944440" y="2751373"/>
                  <a:pt x="1926454" y="2752078"/>
                </a:cubicBezTo>
                <a:cubicBezTo>
                  <a:pt x="1793358" y="2757298"/>
                  <a:pt x="1660124" y="2757997"/>
                  <a:pt x="1526959" y="2760956"/>
                </a:cubicBezTo>
                <a:cubicBezTo>
                  <a:pt x="1512163" y="2763915"/>
                  <a:pt x="1497301" y="2766560"/>
                  <a:pt x="1482571" y="2769833"/>
                </a:cubicBezTo>
                <a:cubicBezTo>
                  <a:pt x="1470660" y="2772480"/>
                  <a:pt x="1459024" y="2776318"/>
                  <a:pt x="1447060" y="2778711"/>
                </a:cubicBezTo>
                <a:cubicBezTo>
                  <a:pt x="1429409" y="2782241"/>
                  <a:pt x="1411445" y="2784059"/>
                  <a:pt x="1393794" y="2787589"/>
                </a:cubicBezTo>
                <a:cubicBezTo>
                  <a:pt x="1381830" y="2789982"/>
                  <a:pt x="1370287" y="2794283"/>
                  <a:pt x="1358283" y="2796466"/>
                </a:cubicBezTo>
                <a:cubicBezTo>
                  <a:pt x="1337696" y="2800209"/>
                  <a:pt x="1316727" y="2801601"/>
                  <a:pt x="1296140" y="2805344"/>
                </a:cubicBezTo>
                <a:cubicBezTo>
                  <a:pt x="1284136" y="2807527"/>
                  <a:pt x="1272316" y="2810716"/>
                  <a:pt x="1260629" y="2814222"/>
                </a:cubicBezTo>
                <a:cubicBezTo>
                  <a:pt x="1242703" y="2819600"/>
                  <a:pt x="1207363" y="2831977"/>
                  <a:pt x="1207363" y="2831977"/>
                </a:cubicBezTo>
                <a:lnTo>
                  <a:pt x="532660" y="2823099"/>
                </a:lnTo>
                <a:cubicBezTo>
                  <a:pt x="511741" y="2822595"/>
                  <a:pt x="491198" y="2817404"/>
                  <a:pt x="470516" y="2814222"/>
                </a:cubicBezTo>
                <a:cubicBezTo>
                  <a:pt x="310242" y="2789565"/>
                  <a:pt x="535470" y="2822233"/>
                  <a:pt x="355107" y="2796466"/>
                </a:cubicBezTo>
                <a:cubicBezTo>
                  <a:pt x="305341" y="2763290"/>
                  <a:pt x="353895" y="2790776"/>
                  <a:pt x="284085" y="2769833"/>
                </a:cubicBezTo>
                <a:cubicBezTo>
                  <a:pt x="268821" y="2765254"/>
                  <a:pt x="254673" y="2757524"/>
                  <a:pt x="239697" y="2752078"/>
                </a:cubicBezTo>
                <a:cubicBezTo>
                  <a:pt x="222108" y="2745682"/>
                  <a:pt x="203171" y="2742693"/>
                  <a:pt x="186431" y="2734323"/>
                </a:cubicBezTo>
                <a:cubicBezTo>
                  <a:pt x="174594" y="2728404"/>
                  <a:pt x="163208" y="2721482"/>
                  <a:pt x="150920" y="2716567"/>
                </a:cubicBezTo>
                <a:cubicBezTo>
                  <a:pt x="133543" y="2709616"/>
                  <a:pt x="115409" y="2704730"/>
                  <a:pt x="97654" y="2698812"/>
                </a:cubicBezTo>
                <a:lnTo>
                  <a:pt x="71021" y="2689934"/>
                </a:lnTo>
                <a:cubicBezTo>
                  <a:pt x="62143" y="2681056"/>
                  <a:pt x="51352" y="2673747"/>
                  <a:pt x="44388" y="2663301"/>
                </a:cubicBezTo>
                <a:cubicBezTo>
                  <a:pt x="39197" y="2655515"/>
                  <a:pt x="39197" y="2645269"/>
                  <a:pt x="35511" y="2636668"/>
                </a:cubicBezTo>
                <a:cubicBezTo>
                  <a:pt x="30298" y="2624504"/>
                  <a:pt x="23130" y="2613251"/>
                  <a:pt x="17755" y="2601158"/>
                </a:cubicBezTo>
                <a:cubicBezTo>
                  <a:pt x="11283" y="2586595"/>
                  <a:pt x="5918" y="2571565"/>
                  <a:pt x="0" y="2556769"/>
                </a:cubicBezTo>
                <a:cubicBezTo>
                  <a:pt x="2959" y="2473911"/>
                  <a:pt x="3540" y="2390933"/>
                  <a:pt x="8878" y="2308194"/>
                </a:cubicBezTo>
                <a:cubicBezTo>
                  <a:pt x="9480" y="2298856"/>
                  <a:pt x="15920" y="2290737"/>
                  <a:pt x="17755" y="2281561"/>
                </a:cubicBezTo>
                <a:cubicBezTo>
                  <a:pt x="20189" y="2269392"/>
                  <a:pt x="35913" y="2164542"/>
                  <a:pt x="44388" y="2130641"/>
                </a:cubicBezTo>
                <a:cubicBezTo>
                  <a:pt x="46658" y="2121562"/>
                  <a:pt x="50695" y="2113006"/>
                  <a:pt x="53266" y="2104008"/>
                </a:cubicBezTo>
                <a:cubicBezTo>
                  <a:pt x="56618" y="2092276"/>
                  <a:pt x="59185" y="2080334"/>
                  <a:pt x="62144" y="2068497"/>
                </a:cubicBezTo>
                <a:cubicBezTo>
                  <a:pt x="65103" y="1970843"/>
                  <a:pt x="63891" y="1872973"/>
                  <a:pt x="71021" y="1775534"/>
                </a:cubicBezTo>
                <a:cubicBezTo>
                  <a:pt x="72802" y="1751197"/>
                  <a:pt x="83991" y="1728441"/>
                  <a:pt x="88777" y="1704513"/>
                </a:cubicBezTo>
                <a:cubicBezTo>
                  <a:pt x="95837" y="1669212"/>
                  <a:pt x="97800" y="1632907"/>
                  <a:pt x="106532" y="1597981"/>
                </a:cubicBezTo>
                <a:cubicBezTo>
                  <a:pt x="109491" y="1586144"/>
                  <a:pt x="113227" y="1574475"/>
                  <a:pt x="115410" y="1562470"/>
                </a:cubicBezTo>
                <a:cubicBezTo>
                  <a:pt x="119153" y="1541883"/>
                  <a:pt x="120183" y="1520845"/>
                  <a:pt x="124287" y="1500327"/>
                </a:cubicBezTo>
                <a:cubicBezTo>
                  <a:pt x="126122" y="1491151"/>
                  <a:pt x="130703" y="1482722"/>
                  <a:pt x="133165" y="1473694"/>
                </a:cubicBezTo>
                <a:cubicBezTo>
                  <a:pt x="139586" y="1450151"/>
                  <a:pt x="146908" y="1426743"/>
                  <a:pt x="150920" y="1402672"/>
                </a:cubicBezTo>
                <a:cubicBezTo>
                  <a:pt x="158358" y="1358047"/>
                  <a:pt x="165098" y="1313102"/>
                  <a:pt x="177553" y="1269507"/>
                </a:cubicBezTo>
                <a:cubicBezTo>
                  <a:pt x="180124" y="1260509"/>
                  <a:pt x="183472" y="1251752"/>
                  <a:pt x="186431" y="1242874"/>
                </a:cubicBezTo>
                <a:cubicBezTo>
                  <a:pt x="183472" y="1112668"/>
                  <a:pt x="182558" y="982400"/>
                  <a:pt x="177553" y="852257"/>
                </a:cubicBezTo>
                <a:cubicBezTo>
                  <a:pt x="170936" y="680218"/>
                  <a:pt x="139341" y="904362"/>
                  <a:pt x="177553" y="585927"/>
                </a:cubicBezTo>
                <a:cubicBezTo>
                  <a:pt x="178824" y="575333"/>
                  <a:pt x="189390" y="568172"/>
                  <a:pt x="195309" y="559294"/>
                </a:cubicBezTo>
                <a:cubicBezTo>
                  <a:pt x="198268" y="544498"/>
                  <a:pt x="198888" y="529034"/>
                  <a:pt x="204186" y="514905"/>
                </a:cubicBezTo>
                <a:cubicBezTo>
                  <a:pt x="207932" y="504915"/>
                  <a:pt x="216648" y="497536"/>
                  <a:pt x="221942" y="488272"/>
                </a:cubicBezTo>
                <a:cubicBezTo>
                  <a:pt x="228508" y="476782"/>
                  <a:pt x="232683" y="463983"/>
                  <a:pt x="239697" y="452761"/>
                </a:cubicBezTo>
                <a:cubicBezTo>
                  <a:pt x="247539" y="440214"/>
                  <a:pt x="258488" y="429798"/>
                  <a:pt x="266330" y="417251"/>
                </a:cubicBezTo>
                <a:cubicBezTo>
                  <a:pt x="302161" y="359922"/>
                  <a:pt x="265662" y="400162"/>
                  <a:pt x="301841" y="363985"/>
                </a:cubicBezTo>
                <a:cubicBezTo>
                  <a:pt x="318366" y="314406"/>
                  <a:pt x="299889" y="356606"/>
                  <a:pt x="346229" y="301841"/>
                </a:cubicBezTo>
                <a:cubicBezTo>
                  <a:pt x="359413" y="286260"/>
                  <a:pt x="405601" y="218179"/>
                  <a:pt x="435006" y="195309"/>
                </a:cubicBezTo>
                <a:cubicBezTo>
                  <a:pt x="567041" y="92614"/>
                  <a:pt x="427165" y="206453"/>
                  <a:pt x="523782" y="142043"/>
                </a:cubicBezTo>
                <a:cubicBezTo>
                  <a:pt x="530746" y="137400"/>
                  <a:pt x="533845" y="127585"/>
                  <a:pt x="541538" y="124288"/>
                </a:cubicBezTo>
                <a:cubicBezTo>
                  <a:pt x="550828" y="120307"/>
                  <a:pt x="633968" y="107838"/>
                  <a:pt x="639192" y="106532"/>
                </a:cubicBezTo>
                <a:cubicBezTo>
                  <a:pt x="657349" y="101993"/>
                  <a:pt x="674703" y="94695"/>
                  <a:pt x="692458" y="88777"/>
                </a:cubicBezTo>
                <a:cubicBezTo>
                  <a:pt x="789871" y="56306"/>
                  <a:pt x="728377" y="74036"/>
                  <a:pt x="949911" y="71022"/>
                </a:cubicBezTo>
                <a:lnTo>
                  <a:pt x="2024109" y="62144"/>
                </a:lnTo>
                <a:cubicBezTo>
                  <a:pt x="2052698" y="56426"/>
                  <a:pt x="2103924" y="45326"/>
                  <a:pt x="2130641" y="44389"/>
                </a:cubicBezTo>
                <a:cubicBezTo>
                  <a:pt x="2278541" y="39200"/>
                  <a:pt x="2426563" y="38470"/>
                  <a:pt x="2574524" y="35511"/>
                </a:cubicBezTo>
                <a:lnTo>
                  <a:pt x="2823099" y="17756"/>
                </a:lnTo>
                <a:cubicBezTo>
                  <a:pt x="2840808" y="16146"/>
                  <a:pt x="2884096" y="4726"/>
                  <a:pt x="2902998" y="0"/>
                </a:cubicBezTo>
                <a:cubicBezTo>
                  <a:pt x="2936697" y="2106"/>
                  <a:pt x="3055077" y="5731"/>
                  <a:pt x="3107184" y="17756"/>
                </a:cubicBezTo>
                <a:cubicBezTo>
                  <a:pt x="3125420" y="21964"/>
                  <a:pt x="3141989" y="32434"/>
                  <a:pt x="3160450" y="35511"/>
                </a:cubicBezTo>
                <a:lnTo>
                  <a:pt x="3213716" y="44389"/>
                </a:lnTo>
                <a:cubicBezTo>
                  <a:pt x="3234398" y="47571"/>
                  <a:pt x="3255273" y="49523"/>
                  <a:pt x="3275860" y="53266"/>
                </a:cubicBezTo>
                <a:cubicBezTo>
                  <a:pt x="3287865" y="55449"/>
                  <a:pt x="3299407" y="59751"/>
                  <a:pt x="3311371" y="62144"/>
                </a:cubicBezTo>
                <a:cubicBezTo>
                  <a:pt x="3329022" y="65674"/>
                  <a:pt x="3346927" y="67802"/>
                  <a:pt x="3364637" y="71022"/>
                </a:cubicBezTo>
                <a:cubicBezTo>
                  <a:pt x="3379483" y="73721"/>
                  <a:pt x="3394179" y="77200"/>
                  <a:pt x="3409025" y="79899"/>
                </a:cubicBezTo>
                <a:cubicBezTo>
                  <a:pt x="3426735" y="83119"/>
                  <a:pt x="3444690" y="85005"/>
                  <a:pt x="3462291" y="88777"/>
                </a:cubicBezTo>
                <a:cubicBezTo>
                  <a:pt x="3462343" y="88788"/>
                  <a:pt x="3551041" y="110964"/>
                  <a:pt x="3568823" y="115410"/>
                </a:cubicBezTo>
                <a:cubicBezTo>
                  <a:pt x="3580660" y="118369"/>
                  <a:pt x="3592299" y="122282"/>
                  <a:pt x="3604334" y="124288"/>
                </a:cubicBezTo>
                <a:lnTo>
                  <a:pt x="3657600" y="133165"/>
                </a:lnTo>
                <a:cubicBezTo>
                  <a:pt x="3666478" y="136124"/>
                  <a:pt x="3675632" y="138357"/>
                  <a:pt x="3684233" y="142043"/>
                </a:cubicBezTo>
                <a:cubicBezTo>
                  <a:pt x="3696397" y="147256"/>
                  <a:pt x="3707189" y="155613"/>
                  <a:pt x="3719744" y="159798"/>
                </a:cubicBezTo>
                <a:cubicBezTo>
                  <a:pt x="3734059" y="164570"/>
                  <a:pt x="3749336" y="165717"/>
                  <a:pt x="3764132" y="168676"/>
                </a:cubicBezTo>
                <a:cubicBezTo>
                  <a:pt x="3773010" y="174594"/>
                  <a:pt x="3781501" y="181137"/>
                  <a:pt x="3790765" y="186431"/>
                </a:cubicBezTo>
                <a:cubicBezTo>
                  <a:pt x="3802256" y="192997"/>
                  <a:pt x="3815053" y="197173"/>
                  <a:pt x="3826276" y="204187"/>
                </a:cubicBezTo>
                <a:cubicBezTo>
                  <a:pt x="3838823" y="212029"/>
                  <a:pt x="3848940" y="223479"/>
                  <a:pt x="3861786" y="230820"/>
                </a:cubicBezTo>
                <a:cubicBezTo>
                  <a:pt x="3869911" y="235463"/>
                  <a:pt x="3879900" y="235825"/>
                  <a:pt x="3888419" y="239697"/>
                </a:cubicBezTo>
                <a:cubicBezTo>
                  <a:pt x="3912515" y="250650"/>
                  <a:pt x="3959441" y="275208"/>
                  <a:pt x="3959441" y="275208"/>
                </a:cubicBezTo>
                <a:cubicBezTo>
                  <a:pt x="4010324" y="351534"/>
                  <a:pt x="3942571" y="261712"/>
                  <a:pt x="4003829" y="310719"/>
                </a:cubicBezTo>
                <a:cubicBezTo>
                  <a:pt x="4012160" y="317384"/>
                  <a:pt x="4014496" y="329377"/>
                  <a:pt x="4021584" y="337352"/>
                </a:cubicBezTo>
                <a:cubicBezTo>
                  <a:pt x="4038266" y="356119"/>
                  <a:pt x="4057095" y="372863"/>
                  <a:pt x="4074850" y="390618"/>
                </a:cubicBezTo>
                <a:cubicBezTo>
                  <a:pt x="4083728" y="399496"/>
                  <a:pt x="4094519" y="406805"/>
                  <a:pt x="4101483" y="417251"/>
                </a:cubicBezTo>
                <a:lnTo>
                  <a:pt x="4119239" y="443884"/>
                </a:lnTo>
                <a:cubicBezTo>
                  <a:pt x="4122198" y="452762"/>
                  <a:pt x="4123301" y="462493"/>
                  <a:pt x="4128116" y="470517"/>
                </a:cubicBezTo>
                <a:cubicBezTo>
                  <a:pt x="4164674" y="531447"/>
                  <a:pt x="4129602" y="439459"/>
                  <a:pt x="4154749" y="514905"/>
                </a:cubicBezTo>
                <a:cubicBezTo>
                  <a:pt x="4151790" y="544497"/>
                  <a:pt x="4151353" y="574451"/>
                  <a:pt x="4145872" y="603682"/>
                </a:cubicBezTo>
                <a:cubicBezTo>
                  <a:pt x="4142423" y="622077"/>
                  <a:pt x="4134034" y="639193"/>
                  <a:pt x="4128116" y="656948"/>
                </a:cubicBezTo>
                <a:cubicBezTo>
                  <a:pt x="4125157" y="665826"/>
                  <a:pt x="4122715" y="674893"/>
                  <a:pt x="4119239" y="683581"/>
                </a:cubicBezTo>
                <a:cubicBezTo>
                  <a:pt x="4113320" y="698377"/>
                  <a:pt x="4107078" y="713048"/>
                  <a:pt x="4101483" y="727969"/>
                </a:cubicBezTo>
                <a:cubicBezTo>
                  <a:pt x="4098197" y="736731"/>
                  <a:pt x="4099223" y="747985"/>
                  <a:pt x="4092606" y="754602"/>
                </a:cubicBezTo>
                <a:cubicBezTo>
                  <a:pt x="4085989" y="761219"/>
                  <a:pt x="4074343" y="759295"/>
                  <a:pt x="4065973" y="763480"/>
                </a:cubicBezTo>
                <a:cubicBezTo>
                  <a:pt x="3997134" y="797899"/>
                  <a:pt x="4079650" y="767798"/>
                  <a:pt x="4012707" y="790113"/>
                </a:cubicBezTo>
                <a:cubicBezTo>
                  <a:pt x="3944645" y="787154"/>
                  <a:pt x="3876446" y="786460"/>
                  <a:pt x="3808520" y="781235"/>
                </a:cubicBezTo>
                <a:cubicBezTo>
                  <a:pt x="3799190" y="780517"/>
                  <a:pt x="3791022" y="774388"/>
                  <a:pt x="3781887" y="772358"/>
                </a:cubicBezTo>
                <a:cubicBezTo>
                  <a:pt x="3764315" y="768453"/>
                  <a:pt x="3746547" y="765110"/>
                  <a:pt x="3728621" y="763480"/>
                </a:cubicBezTo>
                <a:cubicBezTo>
                  <a:pt x="3681376" y="759185"/>
                  <a:pt x="3633926" y="757561"/>
                  <a:pt x="3586579" y="754602"/>
                </a:cubicBezTo>
                <a:cubicBezTo>
                  <a:pt x="3487700" y="721645"/>
                  <a:pt x="3585159" y="751386"/>
                  <a:pt x="3338004" y="736847"/>
                </a:cubicBezTo>
                <a:cubicBezTo>
                  <a:pt x="3311253" y="735273"/>
                  <a:pt x="3284738" y="730928"/>
                  <a:pt x="3258105" y="727969"/>
                </a:cubicBezTo>
                <a:cubicBezTo>
                  <a:pt x="3058794" y="661537"/>
                  <a:pt x="3267925" y="728277"/>
                  <a:pt x="2689934" y="710214"/>
                </a:cubicBezTo>
                <a:cubicBezTo>
                  <a:pt x="2680581" y="709922"/>
                  <a:pt x="2672179" y="704295"/>
                  <a:pt x="2663301" y="701336"/>
                </a:cubicBezTo>
                <a:cubicBezTo>
                  <a:pt x="2534184" y="744376"/>
                  <a:pt x="2628738" y="719785"/>
                  <a:pt x="2370338" y="710214"/>
                </a:cubicBezTo>
                <a:cubicBezTo>
                  <a:pt x="2267156" y="675819"/>
                  <a:pt x="2334385" y="694778"/>
                  <a:pt x="2095130" y="710214"/>
                </a:cubicBezTo>
                <a:cubicBezTo>
                  <a:pt x="2065774" y="712108"/>
                  <a:pt x="2067848" y="725711"/>
                  <a:pt x="2041864" y="736847"/>
                </a:cubicBezTo>
                <a:cubicBezTo>
                  <a:pt x="2030649" y="741653"/>
                  <a:pt x="2018190" y="742766"/>
                  <a:pt x="2006353" y="745725"/>
                </a:cubicBezTo>
                <a:cubicBezTo>
                  <a:pt x="1964147" y="773862"/>
                  <a:pt x="1989843" y="760105"/>
                  <a:pt x="1926454" y="781235"/>
                </a:cubicBezTo>
                <a:lnTo>
                  <a:pt x="1899821" y="790113"/>
                </a:lnTo>
                <a:cubicBezTo>
                  <a:pt x="1883479" y="788856"/>
                  <a:pt x="1767880" y="783378"/>
                  <a:pt x="1731146" y="772358"/>
                </a:cubicBezTo>
                <a:cubicBezTo>
                  <a:pt x="1718470" y="768555"/>
                  <a:pt x="1708403" y="758084"/>
                  <a:pt x="1695635" y="754602"/>
                </a:cubicBezTo>
                <a:cubicBezTo>
                  <a:pt x="1675447" y="749096"/>
                  <a:pt x="1654078" y="749468"/>
                  <a:pt x="1633491" y="745725"/>
                </a:cubicBezTo>
                <a:cubicBezTo>
                  <a:pt x="1621487" y="743542"/>
                  <a:pt x="1610016" y="738853"/>
                  <a:pt x="1597981" y="736847"/>
                </a:cubicBezTo>
                <a:cubicBezTo>
                  <a:pt x="1574447" y="732925"/>
                  <a:pt x="1550633" y="730928"/>
                  <a:pt x="1526959" y="727969"/>
                </a:cubicBezTo>
                <a:cubicBezTo>
                  <a:pt x="1463082" y="706678"/>
                  <a:pt x="1542873" y="732517"/>
                  <a:pt x="1464815" y="710214"/>
                </a:cubicBezTo>
                <a:cubicBezTo>
                  <a:pt x="1455817" y="707643"/>
                  <a:pt x="1447533" y="701689"/>
                  <a:pt x="1438182" y="701336"/>
                </a:cubicBezTo>
                <a:cubicBezTo>
                  <a:pt x="1290297" y="695756"/>
                  <a:pt x="1142260" y="695418"/>
                  <a:pt x="994299" y="692459"/>
                </a:cubicBezTo>
                <a:cubicBezTo>
                  <a:pt x="967666" y="689500"/>
                  <a:pt x="940962" y="687123"/>
                  <a:pt x="914400" y="683581"/>
                </a:cubicBezTo>
                <a:cubicBezTo>
                  <a:pt x="896558" y="681202"/>
                  <a:pt x="878925" y="677440"/>
                  <a:pt x="861134" y="674703"/>
                </a:cubicBezTo>
                <a:cubicBezTo>
                  <a:pt x="840452" y="671521"/>
                  <a:pt x="819705" y="668785"/>
                  <a:pt x="798990" y="665826"/>
                </a:cubicBezTo>
                <a:cubicBezTo>
                  <a:pt x="710213" y="668785"/>
                  <a:pt x="621098" y="666412"/>
                  <a:pt x="532660" y="674703"/>
                </a:cubicBezTo>
                <a:cubicBezTo>
                  <a:pt x="524327" y="675484"/>
                  <a:pt x="522082" y="688153"/>
                  <a:pt x="514905" y="692459"/>
                </a:cubicBezTo>
                <a:cubicBezTo>
                  <a:pt x="506881" y="697274"/>
                  <a:pt x="497150" y="698377"/>
                  <a:pt x="488272" y="701336"/>
                </a:cubicBezTo>
                <a:cubicBezTo>
                  <a:pt x="468828" y="720780"/>
                  <a:pt x="470015" y="721914"/>
                  <a:pt x="443883" y="736847"/>
                </a:cubicBezTo>
                <a:cubicBezTo>
                  <a:pt x="432393" y="743413"/>
                  <a:pt x="419384" y="747261"/>
                  <a:pt x="408373" y="754602"/>
                </a:cubicBezTo>
                <a:cubicBezTo>
                  <a:pt x="359630" y="787098"/>
                  <a:pt x="425803" y="760630"/>
                  <a:pt x="363984" y="781235"/>
                </a:cubicBezTo>
                <a:cubicBezTo>
                  <a:pt x="358066" y="793072"/>
                  <a:pt x="353243" y="805523"/>
                  <a:pt x="346229" y="816746"/>
                </a:cubicBezTo>
                <a:cubicBezTo>
                  <a:pt x="338387" y="829293"/>
                  <a:pt x="325091" y="838519"/>
                  <a:pt x="319596" y="852257"/>
                </a:cubicBezTo>
                <a:cubicBezTo>
                  <a:pt x="312911" y="868970"/>
                  <a:pt x="314623" y="887951"/>
                  <a:pt x="310718" y="905523"/>
                </a:cubicBezTo>
                <a:cubicBezTo>
                  <a:pt x="304310" y="934358"/>
                  <a:pt x="296616" y="938427"/>
                  <a:pt x="284085" y="967666"/>
                </a:cubicBezTo>
                <a:cubicBezTo>
                  <a:pt x="280399" y="976267"/>
                  <a:pt x="277779" y="985301"/>
                  <a:pt x="275208" y="994299"/>
                </a:cubicBezTo>
                <a:cubicBezTo>
                  <a:pt x="271856" y="1006031"/>
                  <a:pt x="268977" y="1017899"/>
                  <a:pt x="266330" y="1029810"/>
                </a:cubicBezTo>
                <a:cubicBezTo>
                  <a:pt x="263057" y="1044540"/>
                  <a:pt x="262750" y="1060070"/>
                  <a:pt x="257452" y="1074198"/>
                </a:cubicBezTo>
                <a:cubicBezTo>
                  <a:pt x="253706" y="1084188"/>
                  <a:pt x="245615" y="1091953"/>
                  <a:pt x="239697" y="1100831"/>
                </a:cubicBezTo>
                <a:cubicBezTo>
                  <a:pt x="233779" y="1136342"/>
                  <a:pt x="229002" y="1172062"/>
                  <a:pt x="221942" y="1207363"/>
                </a:cubicBezTo>
                <a:cubicBezTo>
                  <a:pt x="218983" y="1222159"/>
                  <a:pt x="216337" y="1237022"/>
                  <a:pt x="213064" y="1251752"/>
                </a:cubicBezTo>
                <a:cubicBezTo>
                  <a:pt x="210417" y="1263662"/>
                  <a:pt x="206579" y="1275298"/>
                  <a:pt x="204186" y="1287262"/>
                </a:cubicBezTo>
                <a:cubicBezTo>
                  <a:pt x="200656" y="1304913"/>
                  <a:pt x="198268" y="1322773"/>
                  <a:pt x="195309" y="1340528"/>
                </a:cubicBezTo>
                <a:cubicBezTo>
                  <a:pt x="198268" y="1438183"/>
                  <a:pt x="198767" y="1535943"/>
                  <a:pt x="204186" y="1633492"/>
                </a:cubicBezTo>
                <a:cubicBezTo>
                  <a:pt x="205581" y="1658594"/>
                  <a:pt x="220253" y="1665625"/>
                  <a:pt x="230819" y="1686758"/>
                </a:cubicBezTo>
                <a:cubicBezTo>
                  <a:pt x="235004" y="1695128"/>
                  <a:pt x="236738" y="1704513"/>
                  <a:pt x="239697" y="1713391"/>
                </a:cubicBezTo>
                <a:cubicBezTo>
                  <a:pt x="242656" y="1784412"/>
                  <a:pt x="244275" y="1855502"/>
                  <a:pt x="248575" y="1926455"/>
                </a:cubicBezTo>
                <a:cubicBezTo>
                  <a:pt x="250196" y="1953203"/>
                  <a:pt x="250953" y="1980357"/>
                  <a:pt x="257452" y="2006354"/>
                </a:cubicBezTo>
                <a:cubicBezTo>
                  <a:pt x="260040" y="2016705"/>
                  <a:pt x="269289" y="2024109"/>
                  <a:pt x="275208" y="2032987"/>
                </a:cubicBezTo>
                <a:cubicBezTo>
                  <a:pt x="276789" y="2040893"/>
                  <a:pt x="288260" y="2101912"/>
                  <a:pt x="292963" y="2112886"/>
                </a:cubicBezTo>
                <a:cubicBezTo>
                  <a:pt x="297166" y="2122693"/>
                  <a:pt x="305946" y="2129976"/>
                  <a:pt x="310718" y="2139519"/>
                </a:cubicBezTo>
                <a:cubicBezTo>
                  <a:pt x="317845" y="2153772"/>
                  <a:pt x="321347" y="2169654"/>
                  <a:pt x="328474" y="2183907"/>
                </a:cubicBezTo>
                <a:cubicBezTo>
                  <a:pt x="333246" y="2193450"/>
                  <a:pt x="340740" y="2201391"/>
                  <a:pt x="346229" y="2210540"/>
                </a:cubicBezTo>
                <a:cubicBezTo>
                  <a:pt x="349633" y="2216214"/>
                  <a:pt x="375822" y="2195744"/>
                  <a:pt x="381740" y="21927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3EB611-8C24-4F15-B73A-F4E92ECDF5DF}"/>
              </a:ext>
            </a:extLst>
          </p:cNvPr>
          <p:cNvSpPr txBox="1"/>
          <p:nvPr/>
        </p:nvSpPr>
        <p:spPr>
          <a:xfrm>
            <a:off x="971600" y="320606"/>
            <a:ext cx="2476187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Substância branca e cinzenta</a:t>
            </a:r>
          </a:p>
        </p:txBody>
      </p:sp>
    </p:spTree>
    <p:extLst>
      <p:ext uri="{BB962C8B-B14F-4D97-AF65-F5344CB8AC3E}">
        <p14:creationId xmlns:p14="http://schemas.microsoft.com/office/powerpoint/2010/main" val="42462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4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8383" y="1865769"/>
            <a:ext cx="3627691" cy="623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O que são intumescências na </a:t>
            </a:r>
            <a:r>
              <a:rPr lang="pt-BR" sz="1200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medula espinhal</a:t>
            </a:r>
            <a:r>
              <a:rPr lang="pt-BR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? Quais são elas? Explique a sua existência nestas regiões.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9EC30E-F55C-40DB-95DF-80BE9A61FF4D}"/>
              </a:ext>
            </a:extLst>
          </p:cNvPr>
          <p:cNvSpPr txBox="1"/>
          <p:nvPr/>
        </p:nvSpPr>
        <p:spPr>
          <a:xfrm>
            <a:off x="1333850" y="940051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1 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2584F2-4D21-4254-ABC6-FC58AC1471FB}"/>
              </a:ext>
            </a:extLst>
          </p:cNvPr>
          <p:cNvSpPr txBox="1"/>
          <p:nvPr/>
        </p:nvSpPr>
        <p:spPr>
          <a:xfrm>
            <a:off x="533788" y="2930941"/>
            <a:ext cx="3328565" cy="11310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São dilatações nas regiões cervical e lombar. Estão presentes pelo maior número de fibras aferentes e eferentes relacionadas às origens dos plexos nervosos braquial e </a:t>
            </a:r>
            <a:r>
              <a:rPr lang="pt-BR" sz="1350" dirty="0" err="1"/>
              <a:t>lombossacral</a:t>
            </a:r>
            <a:r>
              <a:rPr lang="pt-BR" sz="1350" dirty="0"/>
              <a:t>.</a:t>
            </a:r>
          </a:p>
        </p:txBody>
      </p:sp>
      <p:pic>
        <p:nvPicPr>
          <p:cNvPr id="8" name="Picture 3" descr="13">
            <a:extLst>
              <a:ext uri="{FF2B5EF4-FFF2-40B4-BE49-F238E27FC236}">
                <a16:creationId xmlns:a16="http://schemas.microsoft.com/office/drawing/2014/main" id="{00F67BCC-9EF8-45FD-98EA-C5C30D1AD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93090" y="1727883"/>
            <a:ext cx="2846556" cy="4104060"/>
          </a:xfrm>
          <a:prstGeom prst="rect">
            <a:avLst/>
          </a:prstGeom>
        </p:spPr>
      </p:pic>
      <p:pic>
        <p:nvPicPr>
          <p:cNvPr id="9" name="Imagem 8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D4E1D5E0-1333-4FD2-81AD-A27E91D9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64" y="1923953"/>
            <a:ext cx="6598967" cy="3711920"/>
          </a:xfrm>
          <a:prstGeom prst="rect">
            <a:avLst/>
          </a:prstGeom>
        </p:spPr>
      </p:pic>
      <p:pic>
        <p:nvPicPr>
          <p:cNvPr id="10" name="Imagem 9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67631323-CB94-41F2-BED0-309990F09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77" y="1836473"/>
            <a:ext cx="6910008" cy="38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4699" y="1994357"/>
            <a:ext cx="4407482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350" b="1" dirty="0">
                <a:latin typeface="Arial" pitchFamily="34" charset="0"/>
                <a:ea typeface="Calibri" pitchFamily="34" charset="0"/>
                <a:cs typeface="Arial" pitchFamily="34" charset="0"/>
              </a:rPr>
              <a:t>O esquema abaixo mostra em vermelho e azul a forma</a:t>
            </a:r>
            <a:r>
              <a:rPr lang="pt-BR" sz="1350" b="1" dirty="0">
                <a:latin typeface="Calibri"/>
                <a:ea typeface="Calibri" pitchFamily="34" charset="0"/>
                <a:cs typeface="Arial" pitchFamily="34" charset="0"/>
              </a:rPr>
              <a:t>ç</a:t>
            </a:r>
            <a:r>
              <a:rPr lang="pt-BR" sz="1350" b="1" dirty="0">
                <a:latin typeface="Arial" pitchFamily="34" charset="0"/>
                <a:ea typeface="Calibri" pitchFamily="34" charset="0"/>
                <a:cs typeface="Arial" pitchFamily="34" charset="0"/>
              </a:rPr>
              <a:t>ão de um </a:t>
            </a:r>
            <a:r>
              <a:rPr lang="pt-BR" sz="1350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nervo espinhal.</a:t>
            </a:r>
            <a:r>
              <a:rPr lang="pt-BR" sz="1350" b="1" dirty="0">
                <a:latin typeface="Arial" pitchFamily="34" charset="0"/>
                <a:ea typeface="Calibri" pitchFamily="34" charset="0"/>
                <a:cs typeface="Arial" pitchFamily="34" charset="0"/>
              </a:rPr>
              <a:t> Explique como isso ocorre. Explique a diferen</a:t>
            </a:r>
            <a:r>
              <a:rPr lang="pt-BR" sz="1350" b="1" dirty="0">
                <a:latin typeface="Calibri"/>
                <a:ea typeface="Calibri" pitchFamily="34" charset="0"/>
                <a:cs typeface="Arial" pitchFamily="34" charset="0"/>
              </a:rPr>
              <a:t>ç</a:t>
            </a:r>
            <a:r>
              <a:rPr lang="pt-BR" sz="1350" b="1" dirty="0">
                <a:latin typeface="Arial" pitchFamily="34" charset="0"/>
                <a:ea typeface="Calibri" pitchFamily="34" charset="0"/>
                <a:cs typeface="Arial" pitchFamily="34" charset="0"/>
              </a:rPr>
              <a:t>a entre uma raiz e um ramo.</a:t>
            </a:r>
            <a:endParaRPr lang="pt-BR" sz="1350" b="1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35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1" name="Picture 6" descr="Resultado de imagem para medula espinh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998" y="2358296"/>
            <a:ext cx="3804050" cy="3161357"/>
          </a:xfrm>
          <a:prstGeom prst="rect">
            <a:avLst/>
          </a:prstGeom>
          <a:noFill/>
          <a:ln>
            <a:noFill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314451" y="3661976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30B870-8D5E-429E-A103-3A4CF0EB4AA5}"/>
              </a:ext>
            </a:extLst>
          </p:cNvPr>
          <p:cNvSpPr txBox="1"/>
          <p:nvPr/>
        </p:nvSpPr>
        <p:spPr>
          <a:xfrm>
            <a:off x="1333850" y="940051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2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7BEC2CC2-46ED-4FD2-9F44-BE54F9998780}"/>
              </a:ext>
            </a:extLst>
          </p:cNvPr>
          <p:cNvSpPr/>
          <p:nvPr/>
        </p:nvSpPr>
        <p:spPr>
          <a:xfrm>
            <a:off x="5554237" y="4877674"/>
            <a:ext cx="1549142" cy="480889"/>
          </a:xfrm>
          <a:custGeom>
            <a:avLst/>
            <a:gdLst>
              <a:gd name="connsiteX0" fmla="*/ 1830 w 2065522"/>
              <a:gd name="connsiteY0" fmla="*/ 159391 h 641185"/>
              <a:gd name="connsiteX1" fmla="*/ 1830 w 2065522"/>
              <a:gd name="connsiteY1" fmla="*/ 159391 h 641185"/>
              <a:gd name="connsiteX2" fmla="*/ 10219 w 2065522"/>
              <a:gd name="connsiteY2" fmla="*/ 50334 h 641185"/>
              <a:gd name="connsiteX3" fmla="*/ 60553 w 2065522"/>
              <a:gd name="connsiteY3" fmla="*/ 16778 h 641185"/>
              <a:gd name="connsiteX4" fmla="*/ 85720 w 2065522"/>
              <a:gd name="connsiteY4" fmla="*/ 0 h 641185"/>
              <a:gd name="connsiteX5" fmla="*/ 152832 w 2065522"/>
              <a:gd name="connsiteY5" fmla="*/ 33556 h 641185"/>
              <a:gd name="connsiteX6" fmla="*/ 177999 w 2065522"/>
              <a:gd name="connsiteY6" fmla="*/ 92279 h 641185"/>
              <a:gd name="connsiteX7" fmla="*/ 203166 w 2065522"/>
              <a:gd name="connsiteY7" fmla="*/ 117446 h 641185"/>
              <a:gd name="connsiteX8" fmla="*/ 320612 w 2065522"/>
              <a:gd name="connsiteY8" fmla="*/ 167780 h 641185"/>
              <a:gd name="connsiteX9" fmla="*/ 488391 w 2065522"/>
              <a:gd name="connsiteY9" fmla="*/ 176169 h 641185"/>
              <a:gd name="connsiteX10" fmla="*/ 563892 w 2065522"/>
              <a:gd name="connsiteY10" fmla="*/ 209725 h 641185"/>
              <a:gd name="connsiteX11" fmla="*/ 597448 w 2065522"/>
              <a:gd name="connsiteY11" fmla="*/ 218114 h 641185"/>
              <a:gd name="connsiteX12" fmla="*/ 622615 w 2065522"/>
              <a:gd name="connsiteY12" fmla="*/ 226503 h 641185"/>
              <a:gd name="connsiteX13" fmla="*/ 681338 w 2065522"/>
              <a:gd name="connsiteY13" fmla="*/ 234892 h 641185"/>
              <a:gd name="connsiteX14" fmla="*/ 714894 w 2065522"/>
              <a:gd name="connsiteY14" fmla="*/ 243281 h 641185"/>
              <a:gd name="connsiteX15" fmla="*/ 790395 w 2065522"/>
              <a:gd name="connsiteY15" fmla="*/ 251670 h 641185"/>
              <a:gd name="connsiteX16" fmla="*/ 891063 w 2065522"/>
              <a:gd name="connsiteY16" fmla="*/ 268448 h 641185"/>
              <a:gd name="connsiteX17" fmla="*/ 941397 w 2065522"/>
              <a:gd name="connsiteY17" fmla="*/ 285226 h 641185"/>
              <a:gd name="connsiteX18" fmla="*/ 1008509 w 2065522"/>
              <a:gd name="connsiteY18" fmla="*/ 293615 h 641185"/>
              <a:gd name="connsiteX19" fmla="*/ 1738351 w 2065522"/>
              <a:gd name="connsiteY19" fmla="*/ 293615 h 641185"/>
              <a:gd name="connsiteX20" fmla="*/ 1847408 w 2065522"/>
              <a:gd name="connsiteY20" fmla="*/ 310393 h 641185"/>
              <a:gd name="connsiteX21" fmla="*/ 1964854 w 2065522"/>
              <a:gd name="connsiteY21" fmla="*/ 377505 h 641185"/>
              <a:gd name="connsiteX22" fmla="*/ 1998410 w 2065522"/>
              <a:gd name="connsiteY22" fmla="*/ 394283 h 641185"/>
              <a:gd name="connsiteX23" fmla="*/ 2040355 w 2065522"/>
              <a:gd name="connsiteY23" fmla="*/ 444617 h 641185"/>
              <a:gd name="connsiteX24" fmla="*/ 2065522 w 2065522"/>
              <a:gd name="connsiteY24" fmla="*/ 494951 h 641185"/>
              <a:gd name="connsiteX25" fmla="*/ 2057133 w 2065522"/>
              <a:gd name="connsiteY25" fmla="*/ 553674 h 641185"/>
              <a:gd name="connsiteX26" fmla="*/ 2031966 w 2065522"/>
              <a:gd name="connsiteY26" fmla="*/ 562063 h 641185"/>
              <a:gd name="connsiteX27" fmla="*/ 1914520 w 2065522"/>
              <a:gd name="connsiteY27" fmla="*/ 587229 h 641185"/>
              <a:gd name="connsiteX28" fmla="*/ 1805463 w 2065522"/>
              <a:gd name="connsiteY28" fmla="*/ 604007 h 641185"/>
              <a:gd name="connsiteX29" fmla="*/ 1746740 w 2065522"/>
              <a:gd name="connsiteY29" fmla="*/ 612396 h 641185"/>
              <a:gd name="connsiteX30" fmla="*/ 1344068 w 2065522"/>
              <a:gd name="connsiteY30" fmla="*/ 620785 h 641185"/>
              <a:gd name="connsiteX31" fmla="*/ 1302123 w 2065522"/>
              <a:gd name="connsiteY31" fmla="*/ 612396 h 641185"/>
              <a:gd name="connsiteX32" fmla="*/ 1268568 w 2065522"/>
              <a:gd name="connsiteY32" fmla="*/ 604007 h 641185"/>
              <a:gd name="connsiteX33" fmla="*/ 1193067 w 2065522"/>
              <a:gd name="connsiteY33" fmla="*/ 595618 h 641185"/>
              <a:gd name="connsiteX34" fmla="*/ 538725 w 2065522"/>
              <a:gd name="connsiteY34" fmla="*/ 587229 h 641185"/>
              <a:gd name="connsiteX35" fmla="*/ 454835 w 2065522"/>
              <a:gd name="connsiteY35" fmla="*/ 570452 h 641185"/>
              <a:gd name="connsiteX36" fmla="*/ 404501 w 2065522"/>
              <a:gd name="connsiteY36" fmla="*/ 553674 h 641185"/>
              <a:gd name="connsiteX37" fmla="*/ 379334 w 2065522"/>
              <a:gd name="connsiteY37" fmla="*/ 545285 h 641185"/>
              <a:gd name="connsiteX38" fmla="*/ 329001 w 2065522"/>
              <a:gd name="connsiteY38" fmla="*/ 536896 h 641185"/>
              <a:gd name="connsiteX39" fmla="*/ 245111 w 2065522"/>
              <a:gd name="connsiteY39" fmla="*/ 486562 h 641185"/>
              <a:gd name="connsiteX40" fmla="*/ 219944 w 2065522"/>
              <a:gd name="connsiteY40" fmla="*/ 469784 h 641185"/>
              <a:gd name="connsiteX41" fmla="*/ 186388 w 2065522"/>
              <a:gd name="connsiteY41" fmla="*/ 453006 h 641185"/>
              <a:gd name="connsiteX42" fmla="*/ 136054 w 2065522"/>
              <a:gd name="connsiteY42" fmla="*/ 419450 h 641185"/>
              <a:gd name="connsiteX43" fmla="*/ 85720 w 2065522"/>
              <a:gd name="connsiteY43" fmla="*/ 343949 h 641185"/>
              <a:gd name="connsiteX44" fmla="*/ 68942 w 2065522"/>
              <a:gd name="connsiteY44" fmla="*/ 318782 h 641185"/>
              <a:gd name="connsiteX45" fmla="*/ 18608 w 2065522"/>
              <a:gd name="connsiteY45" fmla="*/ 302004 h 641185"/>
              <a:gd name="connsiteX46" fmla="*/ 1830 w 2065522"/>
              <a:gd name="connsiteY46" fmla="*/ 159391 h 64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65522" h="641185">
                <a:moveTo>
                  <a:pt x="1830" y="159391"/>
                </a:moveTo>
                <a:lnTo>
                  <a:pt x="1830" y="159391"/>
                </a:lnTo>
                <a:cubicBezTo>
                  <a:pt x="4626" y="123039"/>
                  <a:pt x="1376" y="85705"/>
                  <a:pt x="10219" y="50334"/>
                </a:cubicBezTo>
                <a:cubicBezTo>
                  <a:pt x="17034" y="23072"/>
                  <a:pt x="42470" y="25820"/>
                  <a:pt x="60553" y="16778"/>
                </a:cubicBezTo>
                <a:cubicBezTo>
                  <a:pt x="69571" y="12269"/>
                  <a:pt x="77331" y="5593"/>
                  <a:pt x="85720" y="0"/>
                </a:cubicBezTo>
                <a:cubicBezTo>
                  <a:pt x="99491" y="5508"/>
                  <a:pt x="140266" y="18477"/>
                  <a:pt x="152832" y="33556"/>
                </a:cubicBezTo>
                <a:cubicBezTo>
                  <a:pt x="205560" y="96830"/>
                  <a:pt x="143031" y="39827"/>
                  <a:pt x="177999" y="92279"/>
                </a:cubicBezTo>
                <a:cubicBezTo>
                  <a:pt x="184580" y="102150"/>
                  <a:pt x="193157" y="111077"/>
                  <a:pt x="203166" y="117446"/>
                </a:cubicBezTo>
                <a:cubicBezTo>
                  <a:pt x="216200" y="125740"/>
                  <a:pt x="295975" y="166548"/>
                  <a:pt x="320612" y="167780"/>
                </a:cubicBezTo>
                <a:lnTo>
                  <a:pt x="488391" y="176169"/>
                </a:lnTo>
                <a:cubicBezTo>
                  <a:pt x="517626" y="190786"/>
                  <a:pt x="531758" y="199014"/>
                  <a:pt x="563892" y="209725"/>
                </a:cubicBezTo>
                <a:cubicBezTo>
                  <a:pt x="574830" y="213371"/>
                  <a:pt x="586362" y="214947"/>
                  <a:pt x="597448" y="218114"/>
                </a:cubicBezTo>
                <a:cubicBezTo>
                  <a:pt x="605951" y="220543"/>
                  <a:pt x="613944" y="224769"/>
                  <a:pt x="622615" y="226503"/>
                </a:cubicBezTo>
                <a:cubicBezTo>
                  <a:pt x="642004" y="230381"/>
                  <a:pt x="661884" y="231355"/>
                  <a:pt x="681338" y="234892"/>
                </a:cubicBezTo>
                <a:cubicBezTo>
                  <a:pt x="692682" y="236954"/>
                  <a:pt x="703498" y="241528"/>
                  <a:pt x="714894" y="243281"/>
                </a:cubicBezTo>
                <a:cubicBezTo>
                  <a:pt x="739921" y="247131"/>
                  <a:pt x="765328" y="248089"/>
                  <a:pt x="790395" y="251670"/>
                </a:cubicBezTo>
                <a:cubicBezTo>
                  <a:pt x="824072" y="256481"/>
                  <a:pt x="858790" y="257690"/>
                  <a:pt x="891063" y="268448"/>
                </a:cubicBezTo>
                <a:cubicBezTo>
                  <a:pt x="907841" y="274041"/>
                  <a:pt x="923848" y="283032"/>
                  <a:pt x="941397" y="285226"/>
                </a:cubicBezTo>
                <a:lnTo>
                  <a:pt x="1008509" y="293615"/>
                </a:lnTo>
                <a:cubicBezTo>
                  <a:pt x="1358232" y="282334"/>
                  <a:pt x="1302611" y="279782"/>
                  <a:pt x="1738351" y="293615"/>
                </a:cubicBezTo>
                <a:cubicBezTo>
                  <a:pt x="1751685" y="294038"/>
                  <a:pt x="1831100" y="307675"/>
                  <a:pt x="1847408" y="310393"/>
                </a:cubicBezTo>
                <a:cubicBezTo>
                  <a:pt x="1918553" y="357823"/>
                  <a:pt x="1879706" y="334931"/>
                  <a:pt x="1964854" y="377505"/>
                </a:cubicBezTo>
                <a:cubicBezTo>
                  <a:pt x="1976039" y="383098"/>
                  <a:pt x="1989567" y="385440"/>
                  <a:pt x="1998410" y="394283"/>
                </a:cubicBezTo>
                <a:cubicBezTo>
                  <a:pt x="2016963" y="412836"/>
                  <a:pt x="2028676" y="421258"/>
                  <a:pt x="2040355" y="444617"/>
                </a:cubicBezTo>
                <a:cubicBezTo>
                  <a:pt x="2075087" y="514081"/>
                  <a:pt x="2017439" y="422826"/>
                  <a:pt x="2065522" y="494951"/>
                </a:cubicBezTo>
                <a:cubicBezTo>
                  <a:pt x="2062726" y="514525"/>
                  <a:pt x="2065976" y="535988"/>
                  <a:pt x="2057133" y="553674"/>
                </a:cubicBezTo>
                <a:cubicBezTo>
                  <a:pt x="2053178" y="561583"/>
                  <a:pt x="2040497" y="559736"/>
                  <a:pt x="2031966" y="562063"/>
                </a:cubicBezTo>
                <a:cubicBezTo>
                  <a:pt x="1966266" y="579981"/>
                  <a:pt x="1974386" y="577253"/>
                  <a:pt x="1914520" y="587229"/>
                </a:cubicBezTo>
                <a:cubicBezTo>
                  <a:pt x="1860306" y="605300"/>
                  <a:pt x="1905736" y="592210"/>
                  <a:pt x="1805463" y="604007"/>
                </a:cubicBezTo>
                <a:cubicBezTo>
                  <a:pt x="1785825" y="606317"/>
                  <a:pt x="1766314" y="609600"/>
                  <a:pt x="1746740" y="612396"/>
                </a:cubicBezTo>
                <a:cubicBezTo>
                  <a:pt x="1584955" y="666324"/>
                  <a:pt x="1714087" y="629595"/>
                  <a:pt x="1344068" y="620785"/>
                </a:cubicBezTo>
                <a:cubicBezTo>
                  <a:pt x="1330086" y="617989"/>
                  <a:pt x="1316042" y="615489"/>
                  <a:pt x="1302123" y="612396"/>
                </a:cubicBezTo>
                <a:cubicBezTo>
                  <a:pt x="1290868" y="609895"/>
                  <a:pt x="1279963" y="605760"/>
                  <a:pt x="1268568" y="604007"/>
                </a:cubicBezTo>
                <a:cubicBezTo>
                  <a:pt x="1243541" y="600157"/>
                  <a:pt x="1218382" y="596200"/>
                  <a:pt x="1193067" y="595618"/>
                </a:cubicBezTo>
                <a:cubicBezTo>
                  <a:pt x="974993" y="590605"/>
                  <a:pt x="756839" y="590025"/>
                  <a:pt x="538725" y="587229"/>
                </a:cubicBezTo>
                <a:cubicBezTo>
                  <a:pt x="510762" y="581637"/>
                  <a:pt x="481889" y="579470"/>
                  <a:pt x="454835" y="570452"/>
                </a:cubicBezTo>
                <a:lnTo>
                  <a:pt x="404501" y="553674"/>
                </a:lnTo>
                <a:cubicBezTo>
                  <a:pt x="396112" y="550878"/>
                  <a:pt x="388056" y="546739"/>
                  <a:pt x="379334" y="545285"/>
                </a:cubicBezTo>
                <a:lnTo>
                  <a:pt x="329001" y="536896"/>
                </a:lnTo>
                <a:cubicBezTo>
                  <a:pt x="205870" y="454809"/>
                  <a:pt x="335397" y="538154"/>
                  <a:pt x="245111" y="486562"/>
                </a:cubicBezTo>
                <a:cubicBezTo>
                  <a:pt x="236357" y="481560"/>
                  <a:pt x="228698" y="474786"/>
                  <a:pt x="219944" y="469784"/>
                </a:cubicBezTo>
                <a:cubicBezTo>
                  <a:pt x="209086" y="463579"/>
                  <a:pt x="197111" y="459440"/>
                  <a:pt x="186388" y="453006"/>
                </a:cubicBezTo>
                <a:cubicBezTo>
                  <a:pt x="169097" y="442631"/>
                  <a:pt x="136054" y="419450"/>
                  <a:pt x="136054" y="419450"/>
                </a:cubicBezTo>
                <a:lnTo>
                  <a:pt x="85720" y="343949"/>
                </a:lnTo>
                <a:cubicBezTo>
                  <a:pt x="80127" y="335560"/>
                  <a:pt x="78507" y="321970"/>
                  <a:pt x="68942" y="318782"/>
                </a:cubicBezTo>
                <a:lnTo>
                  <a:pt x="18608" y="302004"/>
                </a:lnTo>
                <a:cubicBezTo>
                  <a:pt x="-11434" y="211877"/>
                  <a:pt x="4626" y="183160"/>
                  <a:pt x="1830" y="1593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F024723-F001-4695-8D81-02973DCF4AFA}"/>
              </a:ext>
            </a:extLst>
          </p:cNvPr>
          <p:cNvSpPr/>
          <p:nvPr/>
        </p:nvSpPr>
        <p:spPr>
          <a:xfrm>
            <a:off x="4504888" y="3429000"/>
            <a:ext cx="1415642" cy="23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22D93FF-9447-4030-91CF-B471B81D61CD}"/>
              </a:ext>
            </a:extLst>
          </p:cNvPr>
          <p:cNvSpPr/>
          <p:nvPr/>
        </p:nvSpPr>
        <p:spPr>
          <a:xfrm>
            <a:off x="6418629" y="4877151"/>
            <a:ext cx="1415642" cy="23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1ECD735-6788-402D-B45E-3114707829C7}"/>
              </a:ext>
            </a:extLst>
          </p:cNvPr>
          <p:cNvSpPr/>
          <p:nvPr/>
        </p:nvSpPr>
        <p:spPr>
          <a:xfrm>
            <a:off x="4316136" y="4430437"/>
            <a:ext cx="1070644" cy="23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E790A6A-5724-4999-AA61-D67D8FF56882}"/>
              </a:ext>
            </a:extLst>
          </p:cNvPr>
          <p:cNvSpPr/>
          <p:nvPr/>
        </p:nvSpPr>
        <p:spPr>
          <a:xfrm>
            <a:off x="5619577" y="5318622"/>
            <a:ext cx="1070644" cy="23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898F5E-F544-4D0F-8CF6-CAC2B227D0D4}"/>
              </a:ext>
            </a:extLst>
          </p:cNvPr>
          <p:cNvSpPr txBox="1"/>
          <p:nvPr/>
        </p:nvSpPr>
        <p:spPr>
          <a:xfrm>
            <a:off x="533788" y="3327321"/>
            <a:ext cx="3328565" cy="11310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Pela junção da raiz ventral motora com a raiz dorsal sensitiva. A raiz possui apena um componente funcional (sensitivo </a:t>
            </a:r>
            <a:r>
              <a:rPr lang="pt-BR" sz="1350" dirty="0">
                <a:highlight>
                  <a:srgbClr val="FFFF00"/>
                </a:highlight>
              </a:rPr>
              <a:t>ou</a:t>
            </a:r>
            <a:r>
              <a:rPr lang="pt-BR" sz="1350" dirty="0"/>
              <a:t> motor) enquanto o ramo sempre possui os dois componentes funcionais (sensitivo </a:t>
            </a:r>
            <a:r>
              <a:rPr lang="pt-BR" sz="1350" dirty="0">
                <a:highlight>
                  <a:srgbClr val="FFFF00"/>
                </a:highlight>
              </a:rPr>
              <a:t>e</a:t>
            </a:r>
            <a:r>
              <a:rPr lang="pt-BR" sz="1350" dirty="0"/>
              <a:t> motor).</a:t>
            </a:r>
          </a:p>
        </p:txBody>
      </p:sp>
    </p:spTree>
    <p:extLst>
      <p:ext uri="{BB962C8B-B14F-4D97-AF65-F5344CB8AC3E}">
        <p14:creationId xmlns:p14="http://schemas.microsoft.com/office/powerpoint/2010/main" val="369236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esenvolvimento do Sistema Nervoso. - ppt carregar">
            <a:extLst>
              <a:ext uri="{FF2B5EF4-FFF2-40B4-BE49-F238E27FC236}">
                <a16:creationId xmlns:a16="http://schemas.microsoft.com/office/drawing/2014/main" id="{2AF4D3E0-9236-43C4-BF2B-16B18E92E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7C154D8-5BF8-4E8E-AA77-2E7EC8D58E50}"/>
              </a:ext>
            </a:extLst>
          </p:cNvPr>
          <p:cNvSpPr/>
          <p:nvPr/>
        </p:nvSpPr>
        <p:spPr>
          <a:xfrm>
            <a:off x="1275907" y="1048636"/>
            <a:ext cx="6427382" cy="693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F960ED0-4257-4C01-9DF1-3B1CCE3945BD}"/>
              </a:ext>
            </a:extLst>
          </p:cNvPr>
          <p:cNvSpPr/>
          <p:nvPr/>
        </p:nvSpPr>
        <p:spPr>
          <a:xfrm>
            <a:off x="1363626" y="1120406"/>
            <a:ext cx="6259919" cy="62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FB0EB0C-B732-44E9-A7B8-DBB3445DD1B8}"/>
              </a:ext>
            </a:extLst>
          </p:cNvPr>
          <p:cNvSpPr/>
          <p:nvPr/>
        </p:nvSpPr>
        <p:spPr>
          <a:xfrm>
            <a:off x="855921" y="5312292"/>
            <a:ext cx="6259919" cy="62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03CA91-7FB2-4D76-90B0-61D14ADDCC5A}"/>
              </a:ext>
            </a:extLst>
          </p:cNvPr>
          <p:cNvSpPr txBox="1"/>
          <p:nvPr/>
        </p:nvSpPr>
        <p:spPr>
          <a:xfrm>
            <a:off x="3293436" y="1120405"/>
            <a:ext cx="2679404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Relação </a:t>
            </a:r>
            <a:r>
              <a:rPr lang="pt-BR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vértebro</a:t>
            </a:r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-medular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EA226D-09F2-40E4-93FB-128D94E39020}"/>
              </a:ext>
            </a:extLst>
          </p:cNvPr>
          <p:cNvSpPr/>
          <p:nvPr/>
        </p:nvSpPr>
        <p:spPr>
          <a:xfrm>
            <a:off x="3012439" y="1846564"/>
            <a:ext cx="1826731" cy="339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E324E77-E3E5-49B7-B20C-1AEA4475123D}"/>
              </a:ext>
            </a:extLst>
          </p:cNvPr>
          <p:cNvSpPr/>
          <p:nvPr/>
        </p:nvSpPr>
        <p:spPr>
          <a:xfrm>
            <a:off x="4872788" y="1879791"/>
            <a:ext cx="2080524" cy="3534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BEAAEEE-0BE1-4667-BB84-40819EBDBDA9}"/>
              </a:ext>
            </a:extLst>
          </p:cNvPr>
          <p:cNvSpPr/>
          <p:nvPr/>
        </p:nvSpPr>
        <p:spPr>
          <a:xfrm>
            <a:off x="6068405" y="1471462"/>
            <a:ext cx="2612800" cy="452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2" name="Imagem 11" descr="C:\Users\tirapelli\Desktop\DETALHE iLOMBAR.jpg">
            <a:extLst>
              <a:ext uri="{FF2B5EF4-FFF2-40B4-BE49-F238E27FC236}">
                <a16:creationId xmlns:a16="http://schemas.microsoft.com/office/drawing/2014/main" id="{0C75F83A-0708-4675-A05D-5AF7B98959C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825960" y="1804078"/>
            <a:ext cx="4125434" cy="374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588D2AF-3D2C-4C49-9223-295026A17CF2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70637" y="2048784"/>
            <a:ext cx="4050030" cy="30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63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A31C48BD-3DFD-415F-9969-5E0CB9C4C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56" y="815170"/>
            <a:ext cx="9144000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1AC5483-4541-43CB-8E3C-F6DAB64DCD3C}"/>
              </a:ext>
            </a:extLst>
          </p:cNvPr>
          <p:cNvSpPr txBox="1"/>
          <p:nvPr/>
        </p:nvSpPr>
        <p:spPr>
          <a:xfrm>
            <a:off x="4930905" y="1014963"/>
            <a:ext cx="2700300" cy="5078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Alongamento das raízes nervosas </a:t>
            </a:r>
            <a:endParaRPr lang="pt-BR" sz="1350" dirty="0">
              <a:solidFill>
                <a:schemeClr val="tx2"/>
              </a:solidFill>
            </a:endParaRP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8A507D77-E122-4DA5-8341-044B63CB44E3}"/>
              </a:ext>
            </a:extLst>
          </p:cNvPr>
          <p:cNvSpPr/>
          <p:nvPr/>
        </p:nvSpPr>
        <p:spPr>
          <a:xfrm>
            <a:off x="6153464" y="1606095"/>
            <a:ext cx="255182" cy="295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857DE9-5332-455C-A8E1-2B8BE1C78063}"/>
              </a:ext>
            </a:extLst>
          </p:cNvPr>
          <p:cNvSpPr txBox="1"/>
          <p:nvPr/>
        </p:nvSpPr>
        <p:spPr>
          <a:xfrm>
            <a:off x="4930905" y="1950402"/>
            <a:ext cx="2700300" cy="300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Formação da cauda equina</a:t>
            </a:r>
            <a:endParaRPr lang="pt-BR" sz="1350" dirty="0">
              <a:solidFill>
                <a:schemeClr val="tx2"/>
              </a:solidFill>
            </a:endParaRPr>
          </a:p>
        </p:txBody>
      </p:sp>
      <p:pic>
        <p:nvPicPr>
          <p:cNvPr id="6" name="Espaço Reservado para Conteúdo 15" descr="Desenho de animal&#10;&#10;Descrição gerada automaticamente com confiança baixa">
            <a:extLst>
              <a:ext uri="{FF2B5EF4-FFF2-40B4-BE49-F238E27FC236}">
                <a16:creationId xmlns:a16="http://schemas.microsoft.com/office/drawing/2014/main" id="{FC97550F-980C-4B41-99D7-059F62228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30" y="2351839"/>
            <a:ext cx="6572844" cy="3736436"/>
          </a:xfrm>
          <a:prstGeom prst="rect">
            <a:avLst/>
          </a:prstGeom>
        </p:spPr>
      </p:pic>
      <p:pic>
        <p:nvPicPr>
          <p:cNvPr id="8" name="Picture 6" descr="Desarrollo embriologico del sistema nervioso central">
            <a:extLst>
              <a:ext uri="{FF2B5EF4-FFF2-40B4-BE49-F238E27FC236}">
                <a16:creationId xmlns:a16="http://schemas.microsoft.com/office/drawing/2014/main" id="{EA934A2F-B9C6-40B4-B41F-FD01A686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00" y="2614704"/>
            <a:ext cx="3024559" cy="22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8FFBE94-280A-4472-ACE2-2E4515267057}"/>
              </a:ext>
            </a:extLst>
          </p:cNvPr>
          <p:cNvSpPr/>
          <p:nvPr/>
        </p:nvSpPr>
        <p:spPr>
          <a:xfrm>
            <a:off x="4065030" y="2753277"/>
            <a:ext cx="2537789" cy="185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5C467700-B732-4860-A6B2-2B418AF736E6}"/>
              </a:ext>
            </a:extLst>
          </p:cNvPr>
          <p:cNvSpPr/>
          <p:nvPr/>
        </p:nvSpPr>
        <p:spPr>
          <a:xfrm>
            <a:off x="3947337" y="2938574"/>
            <a:ext cx="2837177" cy="2137144"/>
          </a:xfrm>
          <a:custGeom>
            <a:avLst/>
            <a:gdLst>
              <a:gd name="connsiteX0" fmla="*/ 74428 w 3782902"/>
              <a:gd name="connsiteY0" fmla="*/ 1967023 h 2849525"/>
              <a:gd name="connsiteX1" fmla="*/ 74428 w 3782902"/>
              <a:gd name="connsiteY1" fmla="*/ 1967023 h 2849525"/>
              <a:gd name="connsiteX2" fmla="*/ 53163 w 3782902"/>
              <a:gd name="connsiteY2" fmla="*/ 1871330 h 2849525"/>
              <a:gd name="connsiteX3" fmla="*/ 31898 w 3782902"/>
              <a:gd name="connsiteY3" fmla="*/ 1828800 h 2849525"/>
              <a:gd name="connsiteX4" fmla="*/ 21265 w 3782902"/>
              <a:gd name="connsiteY4" fmla="*/ 1765004 h 2849525"/>
              <a:gd name="connsiteX5" fmla="*/ 0 w 3782902"/>
              <a:gd name="connsiteY5" fmla="*/ 1701209 h 2849525"/>
              <a:gd name="connsiteX6" fmla="*/ 31898 w 3782902"/>
              <a:gd name="connsiteY6" fmla="*/ 1552353 h 2849525"/>
              <a:gd name="connsiteX7" fmla="*/ 63796 w 3782902"/>
              <a:gd name="connsiteY7" fmla="*/ 1541721 h 2849525"/>
              <a:gd name="connsiteX8" fmla="*/ 616689 w 3782902"/>
              <a:gd name="connsiteY8" fmla="*/ 1531088 h 2849525"/>
              <a:gd name="connsiteX9" fmla="*/ 712382 w 3782902"/>
              <a:gd name="connsiteY9" fmla="*/ 1552353 h 2849525"/>
              <a:gd name="connsiteX10" fmla="*/ 765544 w 3782902"/>
              <a:gd name="connsiteY10" fmla="*/ 1562986 h 2849525"/>
              <a:gd name="connsiteX11" fmla="*/ 680484 w 3782902"/>
              <a:gd name="connsiteY11" fmla="*/ 1541721 h 2849525"/>
              <a:gd name="connsiteX12" fmla="*/ 648586 w 3782902"/>
              <a:gd name="connsiteY12" fmla="*/ 1531088 h 2849525"/>
              <a:gd name="connsiteX13" fmla="*/ 531628 w 3782902"/>
              <a:gd name="connsiteY13" fmla="*/ 1499190 h 2849525"/>
              <a:gd name="connsiteX14" fmla="*/ 467833 w 3782902"/>
              <a:gd name="connsiteY14" fmla="*/ 1477925 h 2849525"/>
              <a:gd name="connsiteX15" fmla="*/ 435935 w 3782902"/>
              <a:gd name="connsiteY15" fmla="*/ 1456660 h 2849525"/>
              <a:gd name="connsiteX16" fmla="*/ 446568 w 3782902"/>
              <a:gd name="connsiteY16" fmla="*/ 1403497 h 2849525"/>
              <a:gd name="connsiteX17" fmla="*/ 467833 w 3782902"/>
              <a:gd name="connsiteY17" fmla="*/ 1371600 h 2849525"/>
              <a:gd name="connsiteX18" fmla="*/ 563526 w 3782902"/>
              <a:gd name="connsiteY18" fmla="*/ 1297172 h 2849525"/>
              <a:gd name="connsiteX19" fmla="*/ 659219 w 3782902"/>
              <a:gd name="connsiteY19" fmla="*/ 1212111 h 2849525"/>
              <a:gd name="connsiteX20" fmla="*/ 680484 w 3782902"/>
              <a:gd name="connsiteY20" fmla="*/ 1180214 h 2849525"/>
              <a:gd name="connsiteX21" fmla="*/ 691117 w 3782902"/>
              <a:gd name="connsiteY21" fmla="*/ 1148316 h 2849525"/>
              <a:gd name="connsiteX22" fmla="*/ 701749 w 3782902"/>
              <a:gd name="connsiteY22" fmla="*/ 616688 h 2849525"/>
              <a:gd name="connsiteX23" fmla="*/ 712382 w 3782902"/>
              <a:gd name="connsiteY23" fmla="*/ 584790 h 2849525"/>
              <a:gd name="connsiteX24" fmla="*/ 723014 w 3782902"/>
              <a:gd name="connsiteY24" fmla="*/ 520995 h 2849525"/>
              <a:gd name="connsiteX25" fmla="*/ 712382 w 3782902"/>
              <a:gd name="connsiteY25" fmla="*/ 382772 h 2849525"/>
              <a:gd name="connsiteX26" fmla="*/ 701749 w 3782902"/>
              <a:gd name="connsiteY26" fmla="*/ 350874 h 2849525"/>
              <a:gd name="connsiteX27" fmla="*/ 691117 w 3782902"/>
              <a:gd name="connsiteY27" fmla="*/ 308344 h 2849525"/>
              <a:gd name="connsiteX28" fmla="*/ 712382 w 3782902"/>
              <a:gd name="connsiteY28" fmla="*/ 202018 h 2849525"/>
              <a:gd name="connsiteX29" fmla="*/ 776177 w 3782902"/>
              <a:gd name="connsiteY29" fmla="*/ 127590 h 2849525"/>
              <a:gd name="connsiteX30" fmla="*/ 850605 w 3782902"/>
              <a:gd name="connsiteY30" fmla="*/ 95693 h 2849525"/>
              <a:gd name="connsiteX31" fmla="*/ 914400 w 3782902"/>
              <a:gd name="connsiteY31" fmla="*/ 63795 h 2849525"/>
              <a:gd name="connsiteX32" fmla="*/ 967563 w 3782902"/>
              <a:gd name="connsiteY32" fmla="*/ 74428 h 2849525"/>
              <a:gd name="connsiteX33" fmla="*/ 1010093 w 3782902"/>
              <a:gd name="connsiteY33" fmla="*/ 95693 h 2849525"/>
              <a:gd name="connsiteX34" fmla="*/ 1052624 w 3782902"/>
              <a:gd name="connsiteY34" fmla="*/ 159488 h 2849525"/>
              <a:gd name="connsiteX35" fmla="*/ 1095154 w 3782902"/>
              <a:gd name="connsiteY35" fmla="*/ 244549 h 2849525"/>
              <a:gd name="connsiteX36" fmla="*/ 1105786 w 3782902"/>
              <a:gd name="connsiteY36" fmla="*/ 308344 h 2849525"/>
              <a:gd name="connsiteX37" fmla="*/ 1127051 w 3782902"/>
              <a:gd name="connsiteY37" fmla="*/ 372139 h 2849525"/>
              <a:gd name="connsiteX38" fmla="*/ 1137684 w 3782902"/>
              <a:gd name="connsiteY38" fmla="*/ 404037 h 2849525"/>
              <a:gd name="connsiteX39" fmla="*/ 1158949 w 3782902"/>
              <a:gd name="connsiteY39" fmla="*/ 499730 h 2849525"/>
              <a:gd name="connsiteX40" fmla="*/ 1169582 w 3782902"/>
              <a:gd name="connsiteY40" fmla="*/ 723014 h 2849525"/>
              <a:gd name="connsiteX41" fmla="*/ 1180214 w 3782902"/>
              <a:gd name="connsiteY41" fmla="*/ 776176 h 2849525"/>
              <a:gd name="connsiteX42" fmla="*/ 1201479 w 3782902"/>
              <a:gd name="connsiteY42" fmla="*/ 839972 h 2849525"/>
              <a:gd name="connsiteX43" fmla="*/ 1169582 w 3782902"/>
              <a:gd name="connsiteY43" fmla="*/ 978195 h 2849525"/>
              <a:gd name="connsiteX44" fmla="*/ 1148317 w 3782902"/>
              <a:gd name="connsiteY44" fmla="*/ 1010093 h 2849525"/>
              <a:gd name="connsiteX45" fmla="*/ 1148317 w 3782902"/>
              <a:gd name="connsiteY45" fmla="*/ 1467293 h 2849525"/>
              <a:gd name="connsiteX46" fmla="*/ 1180214 w 3782902"/>
              <a:gd name="connsiteY46" fmla="*/ 1541721 h 2849525"/>
              <a:gd name="connsiteX47" fmla="*/ 1414131 w 3782902"/>
              <a:gd name="connsiteY47" fmla="*/ 1531088 h 2849525"/>
              <a:gd name="connsiteX48" fmla="*/ 1456661 w 3782902"/>
              <a:gd name="connsiteY48" fmla="*/ 1520455 h 2849525"/>
              <a:gd name="connsiteX49" fmla="*/ 1626782 w 3782902"/>
              <a:gd name="connsiteY49" fmla="*/ 1499190 h 2849525"/>
              <a:gd name="connsiteX50" fmla="*/ 1658679 w 3782902"/>
              <a:gd name="connsiteY50" fmla="*/ 1488558 h 2849525"/>
              <a:gd name="connsiteX51" fmla="*/ 1701210 w 3782902"/>
              <a:gd name="connsiteY51" fmla="*/ 1477925 h 2849525"/>
              <a:gd name="connsiteX52" fmla="*/ 1722475 w 3782902"/>
              <a:gd name="connsiteY52" fmla="*/ 1446028 h 2849525"/>
              <a:gd name="connsiteX53" fmla="*/ 1733107 w 3782902"/>
              <a:gd name="connsiteY53" fmla="*/ 1403497 h 2849525"/>
              <a:gd name="connsiteX54" fmla="*/ 1701210 w 3782902"/>
              <a:gd name="connsiteY54" fmla="*/ 1222744 h 2849525"/>
              <a:gd name="connsiteX55" fmla="*/ 1690577 w 3782902"/>
              <a:gd name="connsiteY55" fmla="*/ 1190846 h 2849525"/>
              <a:gd name="connsiteX56" fmla="*/ 1679944 w 3782902"/>
              <a:gd name="connsiteY56" fmla="*/ 1158949 h 2849525"/>
              <a:gd name="connsiteX57" fmla="*/ 1690577 w 3782902"/>
              <a:gd name="connsiteY57" fmla="*/ 1073888 h 2849525"/>
              <a:gd name="connsiteX58" fmla="*/ 1701210 w 3782902"/>
              <a:gd name="connsiteY58" fmla="*/ 1041990 h 2849525"/>
              <a:gd name="connsiteX59" fmla="*/ 1711842 w 3782902"/>
              <a:gd name="connsiteY59" fmla="*/ 999460 h 2849525"/>
              <a:gd name="connsiteX60" fmla="*/ 1733107 w 3782902"/>
              <a:gd name="connsiteY60" fmla="*/ 956930 h 2849525"/>
              <a:gd name="connsiteX61" fmla="*/ 1765005 w 3782902"/>
              <a:gd name="connsiteY61" fmla="*/ 893135 h 2849525"/>
              <a:gd name="connsiteX62" fmla="*/ 1807535 w 3782902"/>
              <a:gd name="connsiteY62" fmla="*/ 765544 h 2849525"/>
              <a:gd name="connsiteX63" fmla="*/ 1818168 w 3782902"/>
              <a:gd name="connsiteY63" fmla="*/ 733646 h 2849525"/>
              <a:gd name="connsiteX64" fmla="*/ 1828800 w 3782902"/>
              <a:gd name="connsiteY64" fmla="*/ 701749 h 2849525"/>
              <a:gd name="connsiteX65" fmla="*/ 1818168 w 3782902"/>
              <a:gd name="connsiteY65" fmla="*/ 457200 h 2849525"/>
              <a:gd name="connsiteX66" fmla="*/ 1807535 w 3782902"/>
              <a:gd name="connsiteY66" fmla="*/ 425302 h 2849525"/>
              <a:gd name="connsiteX67" fmla="*/ 1796903 w 3782902"/>
              <a:gd name="connsiteY67" fmla="*/ 372139 h 2849525"/>
              <a:gd name="connsiteX68" fmla="*/ 1807535 w 3782902"/>
              <a:gd name="connsiteY68" fmla="*/ 212651 h 2849525"/>
              <a:gd name="connsiteX69" fmla="*/ 1871331 w 3782902"/>
              <a:gd name="connsiteY69" fmla="*/ 127590 h 2849525"/>
              <a:gd name="connsiteX70" fmla="*/ 1924493 w 3782902"/>
              <a:gd name="connsiteY70" fmla="*/ 63795 h 2849525"/>
              <a:gd name="connsiteX71" fmla="*/ 2009554 w 3782902"/>
              <a:gd name="connsiteY71" fmla="*/ 74428 h 2849525"/>
              <a:gd name="connsiteX72" fmla="*/ 2052084 w 3782902"/>
              <a:gd name="connsiteY72" fmla="*/ 127590 h 2849525"/>
              <a:gd name="connsiteX73" fmla="*/ 2073349 w 3782902"/>
              <a:gd name="connsiteY73" fmla="*/ 159488 h 2849525"/>
              <a:gd name="connsiteX74" fmla="*/ 2094614 w 3782902"/>
              <a:gd name="connsiteY74" fmla="*/ 202018 h 2849525"/>
              <a:gd name="connsiteX75" fmla="*/ 2126512 w 3782902"/>
              <a:gd name="connsiteY75" fmla="*/ 308344 h 2849525"/>
              <a:gd name="connsiteX76" fmla="*/ 2147777 w 3782902"/>
              <a:gd name="connsiteY76" fmla="*/ 372139 h 2849525"/>
              <a:gd name="connsiteX77" fmla="*/ 2169042 w 3782902"/>
              <a:gd name="connsiteY77" fmla="*/ 499730 h 2849525"/>
              <a:gd name="connsiteX78" fmla="*/ 2179675 w 3782902"/>
              <a:gd name="connsiteY78" fmla="*/ 563525 h 2849525"/>
              <a:gd name="connsiteX79" fmla="*/ 2211572 w 3782902"/>
              <a:gd name="connsiteY79" fmla="*/ 637953 h 2849525"/>
              <a:gd name="connsiteX80" fmla="*/ 2222205 w 3782902"/>
              <a:gd name="connsiteY80" fmla="*/ 691116 h 2849525"/>
              <a:gd name="connsiteX81" fmla="*/ 2243470 w 3782902"/>
              <a:gd name="connsiteY81" fmla="*/ 754911 h 2849525"/>
              <a:gd name="connsiteX82" fmla="*/ 2254103 w 3782902"/>
              <a:gd name="connsiteY82" fmla="*/ 786809 h 2849525"/>
              <a:gd name="connsiteX83" fmla="*/ 2264735 w 3782902"/>
              <a:gd name="connsiteY83" fmla="*/ 829339 h 2849525"/>
              <a:gd name="connsiteX84" fmla="*/ 2286000 w 3782902"/>
              <a:gd name="connsiteY84" fmla="*/ 893135 h 2849525"/>
              <a:gd name="connsiteX85" fmla="*/ 2307265 w 3782902"/>
              <a:gd name="connsiteY85" fmla="*/ 978195 h 2849525"/>
              <a:gd name="connsiteX86" fmla="*/ 2317898 w 3782902"/>
              <a:gd name="connsiteY86" fmla="*/ 1073888 h 2849525"/>
              <a:gd name="connsiteX87" fmla="*/ 2307265 w 3782902"/>
              <a:gd name="connsiteY87" fmla="*/ 1424762 h 2849525"/>
              <a:gd name="connsiteX88" fmla="*/ 2275368 w 3782902"/>
              <a:gd name="connsiteY88" fmla="*/ 1435395 h 2849525"/>
              <a:gd name="connsiteX89" fmla="*/ 2232837 w 3782902"/>
              <a:gd name="connsiteY89" fmla="*/ 1446028 h 2849525"/>
              <a:gd name="connsiteX90" fmla="*/ 2169042 w 3782902"/>
              <a:gd name="connsiteY90" fmla="*/ 1467293 h 2849525"/>
              <a:gd name="connsiteX91" fmla="*/ 2052084 w 3782902"/>
              <a:gd name="connsiteY91" fmla="*/ 1499190 h 2849525"/>
              <a:gd name="connsiteX92" fmla="*/ 1977656 w 3782902"/>
              <a:gd name="connsiteY92" fmla="*/ 1520455 h 2849525"/>
              <a:gd name="connsiteX93" fmla="*/ 1945758 w 3782902"/>
              <a:gd name="connsiteY93" fmla="*/ 1541721 h 2849525"/>
              <a:gd name="connsiteX94" fmla="*/ 1881963 w 3782902"/>
              <a:gd name="connsiteY94" fmla="*/ 1584251 h 2849525"/>
              <a:gd name="connsiteX95" fmla="*/ 1839433 w 3782902"/>
              <a:gd name="connsiteY95" fmla="*/ 1648046 h 2849525"/>
              <a:gd name="connsiteX96" fmla="*/ 1860698 w 3782902"/>
              <a:gd name="connsiteY96" fmla="*/ 1796902 h 2849525"/>
              <a:gd name="connsiteX97" fmla="*/ 1871331 w 3782902"/>
              <a:gd name="connsiteY97" fmla="*/ 1839432 h 2849525"/>
              <a:gd name="connsiteX98" fmla="*/ 1892596 w 3782902"/>
              <a:gd name="connsiteY98" fmla="*/ 1871330 h 2849525"/>
              <a:gd name="connsiteX99" fmla="*/ 1903228 w 3782902"/>
              <a:gd name="connsiteY99" fmla="*/ 1913860 h 2849525"/>
              <a:gd name="connsiteX100" fmla="*/ 1977656 w 3782902"/>
              <a:gd name="connsiteY100" fmla="*/ 1998921 h 2849525"/>
              <a:gd name="connsiteX101" fmla="*/ 2126512 w 3782902"/>
              <a:gd name="connsiteY101" fmla="*/ 2147776 h 2849525"/>
              <a:gd name="connsiteX102" fmla="*/ 2179675 w 3782902"/>
              <a:gd name="connsiteY102" fmla="*/ 2200939 h 2849525"/>
              <a:gd name="connsiteX103" fmla="*/ 2211572 w 3782902"/>
              <a:gd name="connsiteY103" fmla="*/ 2232837 h 2849525"/>
              <a:gd name="connsiteX104" fmla="*/ 2243470 w 3782902"/>
              <a:gd name="connsiteY104" fmla="*/ 2243469 h 2849525"/>
              <a:gd name="connsiteX105" fmla="*/ 2264735 w 3782902"/>
              <a:gd name="connsiteY105" fmla="*/ 2275367 h 2849525"/>
              <a:gd name="connsiteX106" fmla="*/ 2402958 w 3782902"/>
              <a:gd name="connsiteY106" fmla="*/ 2254102 h 2849525"/>
              <a:gd name="connsiteX107" fmla="*/ 2424224 w 3782902"/>
              <a:gd name="connsiteY107" fmla="*/ 2232837 h 2849525"/>
              <a:gd name="connsiteX108" fmla="*/ 2488019 w 3782902"/>
              <a:gd name="connsiteY108" fmla="*/ 2211572 h 2849525"/>
              <a:gd name="connsiteX109" fmla="*/ 2594344 w 3782902"/>
              <a:gd name="connsiteY109" fmla="*/ 2232837 h 2849525"/>
              <a:gd name="connsiteX110" fmla="*/ 2658140 w 3782902"/>
              <a:gd name="connsiteY110" fmla="*/ 2264735 h 2849525"/>
              <a:gd name="connsiteX111" fmla="*/ 2690037 w 3782902"/>
              <a:gd name="connsiteY111" fmla="*/ 2286000 h 2849525"/>
              <a:gd name="connsiteX112" fmla="*/ 2870791 w 3782902"/>
              <a:gd name="connsiteY112" fmla="*/ 2286000 h 2849525"/>
              <a:gd name="connsiteX113" fmla="*/ 2892056 w 3782902"/>
              <a:gd name="connsiteY113" fmla="*/ 2254102 h 2849525"/>
              <a:gd name="connsiteX114" fmla="*/ 2902689 w 3782902"/>
              <a:gd name="connsiteY114" fmla="*/ 2222204 h 2849525"/>
              <a:gd name="connsiteX115" fmla="*/ 2913321 w 3782902"/>
              <a:gd name="connsiteY115" fmla="*/ 1871330 h 2849525"/>
              <a:gd name="connsiteX116" fmla="*/ 2923954 w 3782902"/>
              <a:gd name="connsiteY116" fmla="*/ 1818167 h 2849525"/>
              <a:gd name="connsiteX117" fmla="*/ 2955851 w 3782902"/>
              <a:gd name="connsiteY117" fmla="*/ 1701209 h 2849525"/>
              <a:gd name="connsiteX118" fmla="*/ 2934586 w 3782902"/>
              <a:gd name="connsiteY118" fmla="*/ 1594883 h 2849525"/>
              <a:gd name="connsiteX119" fmla="*/ 2913321 w 3782902"/>
              <a:gd name="connsiteY119" fmla="*/ 1562986 h 2849525"/>
              <a:gd name="connsiteX120" fmla="*/ 2902689 w 3782902"/>
              <a:gd name="connsiteY120" fmla="*/ 1531088 h 2849525"/>
              <a:gd name="connsiteX121" fmla="*/ 2913321 w 3782902"/>
              <a:gd name="connsiteY121" fmla="*/ 1360967 h 2849525"/>
              <a:gd name="connsiteX122" fmla="*/ 2955851 w 3782902"/>
              <a:gd name="connsiteY122" fmla="*/ 1265274 h 2849525"/>
              <a:gd name="connsiteX123" fmla="*/ 2966484 w 3782902"/>
              <a:gd name="connsiteY123" fmla="*/ 1233376 h 2849525"/>
              <a:gd name="connsiteX124" fmla="*/ 2987749 w 3782902"/>
              <a:gd name="connsiteY124" fmla="*/ 1201479 h 2849525"/>
              <a:gd name="connsiteX125" fmla="*/ 3009014 w 3782902"/>
              <a:gd name="connsiteY125" fmla="*/ 1127051 h 2849525"/>
              <a:gd name="connsiteX126" fmla="*/ 3030279 w 3782902"/>
              <a:gd name="connsiteY126" fmla="*/ 1084521 h 2849525"/>
              <a:gd name="connsiteX127" fmla="*/ 3051544 w 3782902"/>
              <a:gd name="connsiteY127" fmla="*/ 967562 h 2849525"/>
              <a:gd name="connsiteX128" fmla="*/ 3062177 w 3782902"/>
              <a:gd name="connsiteY128" fmla="*/ 914400 h 2849525"/>
              <a:gd name="connsiteX129" fmla="*/ 3072810 w 3782902"/>
              <a:gd name="connsiteY129" fmla="*/ 457200 h 2849525"/>
              <a:gd name="connsiteX130" fmla="*/ 3083442 w 3782902"/>
              <a:gd name="connsiteY130" fmla="*/ 425302 h 2849525"/>
              <a:gd name="connsiteX131" fmla="*/ 3094075 w 3782902"/>
              <a:gd name="connsiteY131" fmla="*/ 63795 h 2849525"/>
              <a:gd name="connsiteX132" fmla="*/ 3147237 w 3782902"/>
              <a:gd name="connsiteY132" fmla="*/ 0 h 2849525"/>
              <a:gd name="connsiteX133" fmla="*/ 3253563 w 3782902"/>
              <a:gd name="connsiteY133" fmla="*/ 10632 h 2849525"/>
              <a:gd name="connsiteX134" fmla="*/ 3327991 w 3782902"/>
              <a:gd name="connsiteY134" fmla="*/ 53162 h 2849525"/>
              <a:gd name="connsiteX135" fmla="*/ 3349256 w 3782902"/>
              <a:gd name="connsiteY135" fmla="*/ 74428 h 2849525"/>
              <a:gd name="connsiteX136" fmla="*/ 3413051 w 3782902"/>
              <a:gd name="connsiteY136" fmla="*/ 116958 h 2849525"/>
              <a:gd name="connsiteX137" fmla="*/ 3455582 w 3782902"/>
              <a:gd name="connsiteY137" fmla="*/ 138223 h 2849525"/>
              <a:gd name="connsiteX138" fmla="*/ 3530010 w 3782902"/>
              <a:gd name="connsiteY138" fmla="*/ 159488 h 2849525"/>
              <a:gd name="connsiteX139" fmla="*/ 3625703 w 3782902"/>
              <a:gd name="connsiteY139" fmla="*/ 212651 h 2849525"/>
              <a:gd name="connsiteX140" fmla="*/ 3689498 w 3782902"/>
              <a:gd name="connsiteY140" fmla="*/ 287079 h 2849525"/>
              <a:gd name="connsiteX141" fmla="*/ 3710763 w 3782902"/>
              <a:gd name="connsiteY141" fmla="*/ 350874 h 2849525"/>
              <a:gd name="connsiteX142" fmla="*/ 3732028 w 3782902"/>
              <a:gd name="connsiteY142" fmla="*/ 404037 h 2849525"/>
              <a:gd name="connsiteX143" fmla="*/ 3753293 w 3782902"/>
              <a:gd name="connsiteY143" fmla="*/ 446567 h 2849525"/>
              <a:gd name="connsiteX144" fmla="*/ 3763926 w 3782902"/>
              <a:gd name="connsiteY144" fmla="*/ 489097 h 2849525"/>
              <a:gd name="connsiteX145" fmla="*/ 3763926 w 3782902"/>
              <a:gd name="connsiteY145" fmla="*/ 1212111 h 2849525"/>
              <a:gd name="connsiteX146" fmla="*/ 3742661 w 3782902"/>
              <a:gd name="connsiteY146" fmla="*/ 1435395 h 2849525"/>
              <a:gd name="connsiteX147" fmla="*/ 3732028 w 3782902"/>
              <a:gd name="connsiteY147" fmla="*/ 1499190 h 2849525"/>
              <a:gd name="connsiteX148" fmla="*/ 3710763 w 3782902"/>
              <a:gd name="connsiteY148" fmla="*/ 1541721 h 2849525"/>
              <a:gd name="connsiteX149" fmla="*/ 3689498 w 3782902"/>
              <a:gd name="connsiteY149" fmla="*/ 1626781 h 2849525"/>
              <a:gd name="connsiteX150" fmla="*/ 3678865 w 3782902"/>
              <a:gd name="connsiteY150" fmla="*/ 1669311 h 2849525"/>
              <a:gd name="connsiteX151" fmla="*/ 3657600 w 3782902"/>
              <a:gd name="connsiteY151" fmla="*/ 1733107 h 2849525"/>
              <a:gd name="connsiteX152" fmla="*/ 3646968 w 3782902"/>
              <a:gd name="connsiteY152" fmla="*/ 1765004 h 2849525"/>
              <a:gd name="connsiteX153" fmla="*/ 3636335 w 3782902"/>
              <a:gd name="connsiteY153" fmla="*/ 1807535 h 2849525"/>
              <a:gd name="connsiteX154" fmla="*/ 3625703 w 3782902"/>
              <a:gd name="connsiteY154" fmla="*/ 1860697 h 2849525"/>
              <a:gd name="connsiteX155" fmla="*/ 3615070 w 3782902"/>
              <a:gd name="connsiteY155" fmla="*/ 1892595 h 2849525"/>
              <a:gd name="connsiteX156" fmla="*/ 3593805 w 3782902"/>
              <a:gd name="connsiteY156" fmla="*/ 1977655 h 2849525"/>
              <a:gd name="connsiteX157" fmla="*/ 3572540 w 3782902"/>
              <a:gd name="connsiteY157" fmla="*/ 2041451 h 2849525"/>
              <a:gd name="connsiteX158" fmla="*/ 3551275 w 3782902"/>
              <a:gd name="connsiteY158" fmla="*/ 2115879 h 2849525"/>
              <a:gd name="connsiteX159" fmla="*/ 3540642 w 3782902"/>
              <a:gd name="connsiteY159" fmla="*/ 2190307 h 2849525"/>
              <a:gd name="connsiteX160" fmla="*/ 3519377 w 3782902"/>
              <a:gd name="connsiteY160" fmla="*/ 2243469 h 2849525"/>
              <a:gd name="connsiteX161" fmla="*/ 3498112 w 3782902"/>
              <a:gd name="connsiteY161" fmla="*/ 2307265 h 2849525"/>
              <a:gd name="connsiteX162" fmla="*/ 3487479 w 3782902"/>
              <a:gd name="connsiteY162" fmla="*/ 2360428 h 2849525"/>
              <a:gd name="connsiteX163" fmla="*/ 3455582 w 3782902"/>
              <a:gd name="connsiteY163" fmla="*/ 2413590 h 2849525"/>
              <a:gd name="connsiteX164" fmla="*/ 3444949 w 3782902"/>
              <a:gd name="connsiteY164" fmla="*/ 2445488 h 2849525"/>
              <a:gd name="connsiteX165" fmla="*/ 3423684 w 3782902"/>
              <a:gd name="connsiteY165" fmla="*/ 2477386 h 2849525"/>
              <a:gd name="connsiteX166" fmla="*/ 3391786 w 3782902"/>
              <a:gd name="connsiteY166" fmla="*/ 2530549 h 2849525"/>
              <a:gd name="connsiteX167" fmla="*/ 3381154 w 3782902"/>
              <a:gd name="connsiteY167" fmla="*/ 2562446 h 2849525"/>
              <a:gd name="connsiteX168" fmla="*/ 3349256 w 3782902"/>
              <a:gd name="connsiteY168" fmla="*/ 2604976 h 2849525"/>
              <a:gd name="connsiteX169" fmla="*/ 3327991 w 3782902"/>
              <a:gd name="connsiteY169" fmla="*/ 2647507 h 2849525"/>
              <a:gd name="connsiteX170" fmla="*/ 3232298 w 3782902"/>
              <a:gd name="connsiteY170" fmla="*/ 2732567 h 2849525"/>
              <a:gd name="connsiteX171" fmla="*/ 3147237 w 3782902"/>
              <a:gd name="connsiteY171" fmla="*/ 2753832 h 2849525"/>
              <a:gd name="connsiteX172" fmla="*/ 3115340 w 3782902"/>
              <a:gd name="connsiteY172" fmla="*/ 2775097 h 2849525"/>
              <a:gd name="connsiteX173" fmla="*/ 3009014 w 3782902"/>
              <a:gd name="connsiteY173" fmla="*/ 2796362 h 2849525"/>
              <a:gd name="connsiteX174" fmla="*/ 2892056 w 3782902"/>
              <a:gd name="connsiteY174" fmla="*/ 2817628 h 2849525"/>
              <a:gd name="connsiteX175" fmla="*/ 2668772 w 3782902"/>
              <a:gd name="connsiteY175" fmla="*/ 2838893 h 2849525"/>
              <a:gd name="connsiteX176" fmla="*/ 2562447 w 3782902"/>
              <a:gd name="connsiteY176" fmla="*/ 2849525 h 2849525"/>
              <a:gd name="connsiteX177" fmla="*/ 1913861 w 3782902"/>
              <a:gd name="connsiteY177" fmla="*/ 2838893 h 2849525"/>
              <a:gd name="connsiteX178" fmla="*/ 1850065 w 3782902"/>
              <a:gd name="connsiteY178" fmla="*/ 2796362 h 2849525"/>
              <a:gd name="connsiteX179" fmla="*/ 1796903 w 3782902"/>
              <a:gd name="connsiteY179" fmla="*/ 2753832 h 2849525"/>
              <a:gd name="connsiteX180" fmla="*/ 1743740 w 3782902"/>
              <a:gd name="connsiteY180" fmla="*/ 2700669 h 2849525"/>
              <a:gd name="connsiteX181" fmla="*/ 1701210 w 3782902"/>
              <a:gd name="connsiteY181" fmla="*/ 2668772 h 2849525"/>
              <a:gd name="connsiteX182" fmla="*/ 1669312 w 3782902"/>
              <a:gd name="connsiteY182" fmla="*/ 2647507 h 2849525"/>
              <a:gd name="connsiteX183" fmla="*/ 1637414 w 3782902"/>
              <a:gd name="connsiteY183" fmla="*/ 2615609 h 2849525"/>
              <a:gd name="connsiteX184" fmla="*/ 1552354 w 3782902"/>
              <a:gd name="connsiteY184" fmla="*/ 2562446 h 2849525"/>
              <a:gd name="connsiteX185" fmla="*/ 1456661 w 3782902"/>
              <a:gd name="connsiteY185" fmla="*/ 2509283 h 2849525"/>
              <a:gd name="connsiteX186" fmla="*/ 1414131 w 3782902"/>
              <a:gd name="connsiteY186" fmla="*/ 2477386 h 2849525"/>
              <a:gd name="connsiteX187" fmla="*/ 1382233 w 3782902"/>
              <a:gd name="connsiteY187" fmla="*/ 2456121 h 2849525"/>
              <a:gd name="connsiteX188" fmla="*/ 1286540 w 3782902"/>
              <a:gd name="connsiteY188" fmla="*/ 2381693 h 2849525"/>
              <a:gd name="connsiteX189" fmla="*/ 1222744 w 3782902"/>
              <a:gd name="connsiteY189" fmla="*/ 2339162 h 2849525"/>
              <a:gd name="connsiteX190" fmla="*/ 1127051 w 3782902"/>
              <a:gd name="connsiteY190" fmla="*/ 2286000 h 2849525"/>
              <a:gd name="connsiteX191" fmla="*/ 1063256 w 3782902"/>
              <a:gd name="connsiteY191" fmla="*/ 2254102 h 2849525"/>
              <a:gd name="connsiteX192" fmla="*/ 946298 w 3782902"/>
              <a:gd name="connsiteY192" fmla="*/ 2222204 h 2849525"/>
              <a:gd name="connsiteX193" fmla="*/ 914400 w 3782902"/>
              <a:gd name="connsiteY193" fmla="*/ 2211572 h 2849525"/>
              <a:gd name="connsiteX194" fmla="*/ 871870 w 3782902"/>
              <a:gd name="connsiteY194" fmla="*/ 2190307 h 2849525"/>
              <a:gd name="connsiteX195" fmla="*/ 808075 w 3782902"/>
              <a:gd name="connsiteY195" fmla="*/ 2179674 h 2849525"/>
              <a:gd name="connsiteX196" fmla="*/ 648586 w 3782902"/>
              <a:gd name="connsiteY196" fmla="*/ 2158409 h 2849525"/>
              <a:gd name="connsiteX197" fmla="*/ 595424 w 3782902"/>
              <a:gd name="connsiteY197" fmla="*/ 2147776 h 2849525"/>
              <a:gd name="connsiteX198" fmla="*/ 520996 w 3782902"/>
              <a:gd name="connsiteY198" fmla="*/ 2137144 h 2849525"/>
              <a:gd name="connsiteX199" fmla="*/ 414670 w 3782902"/>
              <a:gd name="connsiteY199" fmla="*/ 2105246 h 2849525"/>
              <a:gd name="connsiteX200" fmla="*/ 372140 w 3782902"/>
              <a:gd name="connsiteY200" fmla="*/ 2094614 h 2849525"/>
              <a:gd name="connsiteX201" fmla="*/ 340242 w 3782902"/>
              <a:gd name="connsiteY201" fmla="*/ 2073349 h 2849525"/>
              <a:gd name="connsiteX202" fmla="*/ 265814 w 3782902"/>
              <a:gd name="connsiteY202" fmla="*/ 2052083 h 2849525"/>
              <a:gd name="connsiteX203" fmla="*/ 170121 w 3782902"/>
              <a:gd name="connsiteY203" fmla="*/ 1998921 h 2849525"/>
              <a:gd name="connsiteX204" fmla="*/ 138224 w 3782902"/>
              <a:gd name="connsiteY204" fmla="*/ 1977655 h 2849525"/>
              <a:gd name="connsiteX205" fmla="*/ 74428 w 3782902"/>
              <a:gd name="connsiteY205" fmla="*/ 1967023 h 284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3782902" h="2849525">
                <a:moveTo>
                  <a:pt x="74428" y="1967023"/>
                </a:moveTo>
                <a:lnTo>
                  <a:pt x="74428" y="1967023"/>
                </a:lnTo>
                <a:cubicBezTo>
                  <a:pt x="67340" y="1935125"/>
                  <a:pt x="62772" y="1902561"/>
                  <a:pt x="53163" y="1871330"/>
                </a:cubicBezTo>
                <a:cubicBezTo>
                  <a:pt x="48502" y="1856181"/>
                  <a:pt x="36452" y="1843982"/>
                  <a:pt x="31898" y="1828800"/>
                </a:cubicBezTo>
                <a:cubicBezTo>
                  <a:pt x="25703" y="1808151"/>
                  <a:pt x="26494" y="1785919"/>
                  <a:pt x="21265" y="1765004"/>
                </a:cubicBezTo>
                <a:cubicBezTo>
                  <a:pt x="15828" y="1743258"/>
                  <a:pt x="0" y="1701209"/>
                  <a:pt x="0" y="1701209"/>
                </a:cubicBezTo>
                <a:cubicBezTo>
                  <a:pt x="2753" y="1670923"/>
                  <a:pt x="-8132" y="1584376"/>
                  <a:pt x="31898" y="1552353"/>
                </a:cubicBezTo>
                <a:cubicBezTo>
                  <a:pt x="40650" y="1545352"/>
                  <a:pt x="53163" y="1545265"/>
                  <a:pt x="63796" y="1541721"/>
                </a:cubicBezTo>
                <a:cubicBezTo>
                  <a:pt x="239327" y="1424693"/>
                  <a:pt x="95031" y="1512118"/>
                  <a:pt x="616689" y="1531088"/>
                </a:cubicBezTo>
                <a:cubicBezTo>
                  <a:pt x="685153" y="1533578"/>
                  <a:pt x="663352" y="1540096"/>
                  <a:pt x="712382" y="1552353"/>
                </a:cubicBezTo>
                <a:cubicBezTo>
                  <a:pt x="729914" y="1556736"/>
                  <a:pt x="783076" y="1567369"/>
                  <a:pt x="765544" y="1562986"/>
                </a:cubicBezTo>
                <a:cubicBezTo>
                  <a:pt x="737191" y="1555898"/>
                  <a:pt x="708210" y="1550963"/>
                  <a:pt x="680484" y="1541721"/>
                </a:cubicBezTo>
                <a:cubicBezTo>
                  <a:pt x="669851" y="1538177"/>
                  <a:pt x="659459" y="1533806"/>
                  <a:pt x="648586" y="1531088"/>
                </a:cubicBezTo>
                <a:cubicBezTo>
                  <a:pt x="528346" y="1501027"/>
                  <a:pt x="668506" y="1544815"/>
                  <a:pt x="531628" y="1499190"/>
                </a:cubicBezTo>
                <a:cubicBezTo>
                  <a:pt x="531624" y="1499189"/>
                  <a:pt x="467836" y="1477927"/>
                  <a:pt x="467833" y="1477925"/>
                </a:cubicBezTo>
                <a:lnTo>
                  <a:pt x="435935" y="1456660"/>
                </a:lnTo>
                <a:cubicBezTo>
                  <a:pt x="439479" y="1438939"/>
                  <a:pt x="440222" y="1420418"/>
                  <a:pt x="446568" y="1403497"/>
                </a:cubicBezTo>
                <a:cubicBezTo>
                  <a:pt x="451055" y="1391532"/>
                  <a:pt x="459652" y="1381417"/>
                  <a:pt x="467833" y="1371600"/>
                </a:cubicBezTo>
                <a:cubicBezTo>
                  <a:pt x="499065" y="1334122"/>
                  <a:pt x="519068" y="1326811"/>
                  <a:pt x="563526" y="1297172"/>
                </a:cubicBezTo>
                <a:cubicBezTo>
                  <a:pt x="601880" y="1271603"/>
                  <a:pt x="630083" y="1255814"/>
                  <a:pt x="659219" y="1212111"/>
                </a:cubicBezTo>
                <a:cubicBezTo>
                  <a:pt x="666307" y="1201479"/>
                  <a:pt x="674769" y="1191643"/>
                  <a:pt x="680484" y="1180214"/>
                </a:cubicBezTo>
                <a:cubicBezTo>
                  <a:pt x="685496" y="1170189"/>
                  <a:pt x="687573" y="1158949"/>
                  <a:pt x="691117" y="1148316"/>
                </a:cubicBezTo>
                <a:cubicBezTo>
                  <a:pt x="694661" y="971107"/>
                  <a:pt x="695065" y="793807"/>
                  <a:pt x="701749" y="616688"/>
                </a:cubicBezTo>
                <a:cubicBezTo>
                  <a:pt x="702172" y="605488"/>
                  <a:pt x="709951" y="595731"/>
                  <a:pt x="712382" y="584790"/>
                </a:cubicBezTo>
                <a:cubicBezTo>
                  <a:pt x="717059" y="563745"/>
                  <a:pt x="719470" y="542260"/>
                  <a:pt x="723014" y="520995"/>
                </a:cubicBezTo>
                <a:cubicBezTo>
                  <a:pt x="719470" y="474921"/>
                  <a:pt x="718114" y="428626"/>
                  <a:pt x="712382" y="382772"/>
                </a:cubicBezTo>
                <a:cubicBezTo>
                  <a:pt x="710992" y="371651"/>
                  <a:pt x="704828" y="361651"/>
                  <a:pt x="701749" y="350874"/>
                </a:cubicBezTo>
                <a:cubicBezTo>
                  <a:pt x="697735" y="336823"/>
                  <a:pt x="694661" y="322521"/>
                  <a:pt x="691117" y="308344"/>
                </a:cubicBezTo>
                <a:cubicBezTo>
                  <a:pt x="693455" y="291976"/>
                  <a:pt x="698242" y="226764"/>
                  <a:pt x="712382" y="202018"/>
                </a:cubicBezTo>
                <a:cubicBezTo>
                  <a:pt x="722396" y="184493"/>
                  <a:pt x="757973" y="140593"/>
                  <a:pt x="776177" y="127590"/>
                </a:cubicBezTo>
                <a:cubicBezTo>
                  <a:pt x="799171" y="111166"/>
                  <a:pt x="824573" y="104370"/>
                  <a:pt x="850605" y="95693"/>
                </a:cubicBezTo>
                <a:cubicBezTo>
                  <a:pt x="866731" y="84943"/>
                  <a:pt x="892392" y="63795"/>
                  <a:pt x="914400" y="63795"/>
                </a:cubicBezTo>
                <a:cubicBezTo>
                  <a:pt x="932472" y="63795"/>
                  <a:pt x="949842" y="70884"/>
                  <a:pt x="967563" y="74428"/>
                </a:cubicBezTo>
                <a:cubicBezTo>
                  <a:pt x="981740" y="81516"/>
                  <a:pt x="998885" y="84485"/>
                  <a:pt x="1010093" y="95693"/>
                </a:cubicBezTo>
                <a:cubicBezTo>
                  <a:pt x="1028165" y="113765"/>
                  <a:pt x="1052624" y="159488"/>
                  <a:pt x="1052624" y="159488"/>
                </a:cubicBezTo>
                <a:cubicBezTo>
                  <a:pt x="1077059" y="232793"/>
                  <a:pt x="1058039" y="207433"/>
                  <a:pt x="1095154" y="244549"/>
                </a:cubicBezTo>
                <a:cubicBezTo>
                  <a:pt x="1098698" y="265814"/>
                  <a:pt x="1100557" y="287429"/>
                  <a:pt x="1105786" y="308344"/>
                </a:cubicBezTo>
                <a:cubicBezTo>
                  <a:pt x="1111222" y="330090"/>
                  <a:pt x="1119963" y="350874"/>
                  <a:pt x="1127051" y="372139"/>
                </a:cubicBezTo>
                <a:cubicBezTo>
                  <a:pt x="1130595" y="382772"/>
                  <a:pt x="1134966" y="393164"/>
                  <a:pt x="1137684" y="404037"/>
                </a:cubicBezTo>
                <a:cubicBezTo>
                  <a:pt x="1152700" y="464099"/>
                  <a:pt x="1145451" y="432238"/>
                  <a:pt x="1158949" y="499730"/>
                </a:cubicBezTo>
                <a:cubicBezTo>
                  <a:pt x="1162493" y="574158"/>
                  <a:pt x="1163867" y="648721"/>
                  <a:pt x="1169582" y="723014"/>
                </a:cubicBezTo>
                <a:cubicBezTo>
                  <a:pt x="1170968" y="741032"/>
                  <a:pt x="1175459" y="758741"/>
                  <a:pt x="1180214" y="776176"/>
                </a:cubicBezTo>
                <a:cubicBezTo>
                  <a:pt x="1186112" y="797802"/>
                  <a:pt x="1201479" y="839972"/>
                  <a:pt x="1201479" y="839972"/>
                </a:cubicBezTo>
                <a:cubicBezTo>
                  <a:pt x="1196577" y="874287"/>
                  <a:pt x="1190812" y="946350"/>
                  <a:pt x="1169582" y="978195"/>
                </a:cubicBezTo>
                <a:lnTo>
                  <a:pt x="1148317" y="1010093"/>
                </a:lnTo>
                <a:cubicBezTo>
                  <a:pt x="1117264" y="1196401"/>
                  <a:pt x="1130119" y="1094231"/>
                  <a:pt x="1148317" y="1467293"/>
                </a:cubicBezTo>
                <a:cubicBezTo>
                  <a:pt x="1150124" y="1504334"/>
                  <a:pt x="1161271" y="1513306"/>
                  <a:pt x="1180214" y="1541721"/>
                </a:cubicBezTo>
                <a:cubicBezTo>
                  <a:pt x="1258186" y="1538177"/>
                  <a:pt x="1336308" y="1537075"/>
                  <a:pt x="1414131" y="1531088"/>
                </a:cubicBezTo>
                <a:cubicBezTo>
                  <a:pt x="1428701" y="1529967"/>
                  <a:pt x="1442332" y="1523321"/>
                  <a:pt x="1456661" y="1520455"/>
                </a:cubicBezTo>
                <a:cubicBezTo>
                  <a:pt x="1522605" y="1507266"/>
                  <a:pt x="1553503" y="1506518"/>
                  <a:pt x="1626782" y="1499190"/>
                </a:cubicBezTo>
                <a:cubicBezTo>
                  <a:pt x="1637414" y="1495646"/>
                  <a:pt x="1647903" y="1491637"/>
                  <a:pt x="1658679" y="1488558"/>
                </a:cubicBezTo>
                <a:cubicBezTo>
                  <a:pt x="1672730" y="1484543"/>
                  <a:pt x="1689051" y="1486031"/>
                  <a:pt x="1701210" y="1477925"/>
                </a:cubicBezTo>
                <a:cubicBezTo>
                  <a:pt x="1711842" y="1470837"/>
                  <a:pt x="1715387" y="1456660"/>
                  <a:pt x="1722475" y="1446028"/>
                </a:cubicBezTo>
                <a:cubicBezTo>
                  <a:pt x="1726019" y="1431851"/>
                  <a:pt x="1733107" y="1418110"/>
                  <a:pt x="1733107" y="1403497"/>
                </a:cubicBezTo>
                <a:cubicBezTo>
                  <a:pt x="1733107" y="1302201"/>
                  <a:pt x="1727604" y="1301927"/>
                  <a:pt x="1701210" y="1222744"/>
                </a:cubicBezTo>
                <a:lnTo>
                  <a:pt x="1690577" y="1190846"/>
                </a:lnTo>
                <a:lnTo>
                  <a:pt x="1679944" y="1158949"/>
                </a:lnTo>
                <a:cubicBezTo>
                  <a:pt x="1683488" y="1130595"/>
                  <a:pt x="1685465" y="1102001"/>
                  <a:pt x="1690577" y="1073888"/>
                </a:cubicBezTo>
                <a:cubicBezTo>
                  <a:pt x="1692582" y="1062861"/>
                  <a:pt x="1698131" y="1052767"/>
                  <a:pt x="1701210" y="1041990"/>
                </a:cubicBezTo>
                <a:cubicBezTo>
                  <a:pt x="1705224" y="1027939"/>
                  <a:pt x="1706711" y="1013143"/>
                  <a:pt x="1711842" y="999460"/>
                </a:cubicBezTo>
                <a:cubicBezTo>
                  <a:pt x="1717407" y="984619"/>
                  <a:pt x="1726863" y="971498"/>
                  <a:pt x="1733107" y="956930"/>
                </a:cubicBezTo>
                <a:cubicBezTo>
                  <a:pt x="1759519" y="895303"/>
                  <a:pt x="1724140" y="954431"/>
                  <a:pt x="1765005" y="893135"/>
                </a:cubicBezTo>
                <a:lnTo>
                  <a:pt x="1807535" y="765544"/>
                </a:lnTo>
                <a:lnTo>
                  <a:pt x="1818168" y="733646"/>
                </a:lnTo>
                <a:lnTo>
                  <a:pt x="1828800" y="701749"/>
                </a:lnTo>
                <a:cubicBezTo>
                  <a:pt x="1825256" y="620233"/>
                  <a:pt x="1824426" y="538553"/>
                  <a:pt x="1818168" y="457200"/>
                </a:cubicBezTo>
                <a:cubicBezTo>
                  <a:pt x="1817308" y="446025"/>
                  <a:pt x="1810253" y="436175"/>
                  <a:pt x="1807535" y="425302"/>
                </a:cubicBezTo>
                <a:cubicBezTo>
                  <a:pt x="1803152" y="407770"/>
                  <a:pt x="1800447" y="389860"/>
                  <a:pt x="1796903" y="372139"/>
                </a:cubicBezTo>
                <a:cubicBezTo>
                  <a:pt x="1800447" y="318976"/>
                  <a:pt x="1795194" y="264483"/>
                  <a:pt x="1807535" y="212651"/>
                </a:cubicBezTo>
                <a:cubicBezTo>
                  <a:pt x="1820111" y="159833"/>
                  <a:pt x="1845923" y="159349"/>
                  <a:pt x="1871331" y="127590"/>
                </a:cubicBezTo>
                <a:cubicBezTo>
                  <a:pt x="1930553" y="53564"/>
                  <a:pt x="1848710" y="139580"/>
                  <a:pt x="1924493" y="63795"/>
                </a:cubicBezTo>
                <a:cubicBezTo>
                  <a:pt x="1952847" y="67339"/>
                  <a:pt x="1981987" y="66910"/>
                  <a:pt x="2009554" y="74428"/>
                </a:cubicBezTo>
                <a:cubicBezTo>
                  <a:pt x="2051059" y="85748"/>
                  <a:pt x="2037161" y="97745"/>
                  <a:pt x="2052084" y="127590"/>
                </a:cubicBezTo>
                <a:cubicBezTo>
                  <a:pt x="2057799" y="139020"/>
                  <a:pt x="2067009" y="148393"/>
                  <a:pt x="2073349" y="159488"/>
                </a:cubicBezTo>
                <a:cubicBezTo>
                  <a:pt x="2081213" y="173250"/>
                  <a:pt x="2087526" y="187841"/>
                  <a:pt x="2094614" y="202018"/>
                </a:cubicBezTo>
                <a:cubicBezTo>
                  <a:pt x="2111934" y="288613"/>
                  <a:pt x="2095427" y="222859"/>
                  <a:pt x="2126512" y="308344"/>
                </a:cubicBezTo>
                <a:cubicBezTo>
                  <a:pt x="2134172" y="329410"/>
                  <a:pt x="2147777" y="372139"/>
                  <a:pt x="2147777" y="372139"/>
                </a:cubicBezTo>
                <a:cubicBezTo>
                  <a:pt x="2168150" y="514745"/>
                  <a:pt x="2148315" y="385730"/>
                  <a:pt x="2169042" y="499730"/>
                </a:cubicBezTo>
                <a:cubicBezTo>
                  <a:pt x="2172898" y="520941"/>
                  <a:pt x="2173480" y="542876"/>
                  <a:pt x="2179675" y="563525"/>
                </a:cubicBezTo>
                <a:cubicBezTo>
                  <a:pt x="2225321" y="715676"/>
                  <a:pt x="2182232" y="520592"/>
                  <a:pt x="2211572" y="637953"/>
                </a:cubicBezTo>
                <a:cubicBezTo>
                  <a:pt x="2215955" y="655485"/>
                  <a:pt x="2217450" y="673681"/>
                  <a:pt x="2222205" y="691116"/>
                </a:cubicBezTo>
                <a:cubicBezTo>
                  <a:pt x="2228103" y="712741"/>
                  <a:pt x="2236382" y="733646"/>
                  <a:pt x="2243470" y="754911"/>
                </a:cubicBezTo>
                <a:cubicBezTo>
                  <a:pt x="2247014" y="765544"/>
                  <a:pt x="2251385" y="775936"/>
                  <a:pt x="2254103" y="786809"/>
                </a:cubicBezTo>
                <a:cubicBezTo>
                  <a:pt x="2257647" y="800986"/>
                  <a:pt x="2260536" y="815342"/>
                  <a:pt x="2264735" y="829339"/>
                </a:cubicBezTo>
                <a:cubicBezTo>
                  <a:pt x="2271176" y="850809"/>
                  <a:pt x="2281604" y="871155"/>
                  <a:pt x="2286000" y="893135"/>
                </a:cubicBezTo>
                <a:cubicBezTo>
                  <a:pt x="2298831" y="957287"/>
                  <a:pt x="2290919" y="929153"/>
                  <a:pt x="2307265" y="978195"/>
                </a:cubicBezTo>
                <a:cubicBezTo>
                  <a:pt x="2310809" y="1010093"/>
                  <a:pt x="2317898" y="1041794"/>
                  <a:pt x="2317898" y="1073888"/>
                </a:cubicBezTo>
                <a:cubicBezTo>
                  <a:pt x="2317898" y="1190900"/>
                  <a:pt x="2320937" y="1308552"/>
                  <a:pt x="2307265" y="1424762"/>
                </a:cubicBezTo>
                <a:cubicBezTo>
                  <a:pt x="2305956" y="1435893"/>
                  <a:pt x="2286144" y="1432316"/>
                  <a:pt x="2275368" y="1435395"/>
                </a:cubicBezTo>
                <a:cubicBezTo>
                  <a:pt x="2261317" y="1439410"/>
                  <a:pt x="2246834" y="1441829"/>
                  <a:pt x="2232837" y="1446028"/>
                </a:cubicBezTo>
                <a:cubicBezTo>
                  <a:pt x="2211367" y="1452469"/>
                  <a:pt x="2191022" y="1462897"/>
                  <a:pt x="2169042" y="1467293"/>
                </a:cubicBezTo>
                <a:cubicBezTo>
                  <a:pt x="1985204" y="1504058"/>
                  <a:pt x="2267842" y="1445248"/>
                  <a:pt x="2052084" y="1499190"/>
                </a:cubicBezTo>
                <a:cubicBezTo>
                  <a:pt x="1998681" y="1512541"/>
                  <a:pt x="2023417" y="1505202"/>
                  <a:pt x="1977656" y="1520455"/>
                </a:cubicBezTo>
                <a:cubicBezTo>
                  <a:pt x="1967023" y="1527544"/>
                  <a:pt x="1957188" y="1536006"/>
                  <a:pt x="1945758" y="1541721"/>
                </a:cubicBezTo>
                <a:cubicBezTo>
                  <a:pt x="1900596" y="1564302"/>
                  <a:pt x="1920444" y="1534775"/>
                  <a:pt x="1881963" y="1584251"/>
                </a:cubicBezTo>
                <a:cubicBezTo>
                  <a:pt x="1866272" y="1604425"/>
                  <a:pt x="1839433" y="1648046"/>
                  <a:pt x="1839433" y="1648046"/>
                </a:cubicBezTo>
                <a:cubicBezTo>
                  <a:pt x="1856437" y="1835102"/>
                  <a:pt x="1836151" y="1710993"/>
                  <a:pt x="1860698" y="1796902"/>
                </a:cubicBezTo>
                <a:cubicBezTo>
                  <a:pt x="1864713" y="1810953"/>
                  <a:pt x="1865575" y="1826001"/>
                  <a:pt x="1871331" y="1839432"/>
                </a:cubicBezTo>
                <a:cubicBezTo>
                  <a:pt x="1876365" y="1851178"/>
                  <a:pt x="1885508" y="1860697"/>
                  <a:pt x="1892596" y="1871330"/>
                </a:cubicBezTo>
                <a:cubicBezTo>
                  <a:pt x="1896140" y="1885507"/>
                  <a:pt x="1897472" y="1900429"/>
                  <a:pt x="1903228" y="1913860"/>
                </a:cubicBezTo>
                <a:cubicBezTo>
                  <a:pt x="1916415" y="1944631"/>
                  <a:pt x="1958561" y="1979826"/>
                  <a:pt x="1977656" y="1998921"/>
                </a:cubicBezTo>
                <a:lnTo>
                  <a:pt x="2126512" y="2147776"/>
                </a:lnTo>
                <a:lnTo>
                  <a:pt x="2179675" y="2200939"/>
                </a:lnTo>
                <a:cubicBezTo>
                  <a:pt x="2190308" y="2211572"/>
                  <a:pt x="2197307" y="2228082"/>
                  <a:pt x="2211572" y="2232837"/>
                </a:cubicBezTo>
                <a:lnTo>
                  <a:pt x="2243470" y="2243469"/>
                </a:lnTo>
                <a:cubicBezTo>
                  <a:pt x="2250558" y="2254102"/>
                  <a:pt x="2252130" y="2273266"/>
                  <a:pt x="2264735" y="2275367"/>
                </a:cubicBezTo>
                <a:cubicBezTo>
                  <a:pt x="2319561" y="2284505"/>
                  <a:pt x="2356984" y="2269428"/>
                  <a:pt x="2402958" y="2254102"/>
                </a:cubicBezTo>
                <a:cubicBezTo>
                  <a:pt x="2410047" y="2247014"/>
                  <a:pt x="2415258" y="2237320"/>
                  <a:pt x="2424224" y="2232837"/>
                </a:cubicBezTo>
                <a:cubicBezTo>
                  <a:pt x="2444273" y="2222813"/>
                  <a:pt x="2488019" y="2211572"/>
                  <a:pt x="2488019" y="2211572"/>
                </a:cubicBezTo>
                <a:cubicBezTo>
                  <a:pt x="2500930" y="2213416"/>
                  <a:pt x="2571144" y="2218917"/>
                  <a:pt x="2594344" y="2232837"/>
                </a:cubicBezTo>
                <a:cubicBezTo>
                  <a:pt x="2662053" y="2273463"/>
                  <a:pt x="2553247" y="2238511"/>
                  <a:pt x="2658140" y="2264735"/>
                </a:cubicBezTo>
                <a:cubicBezTo>
                  <a:pt x="2668772" y="2271823"/>
                  <a:pt x="2677797" y="2282328"/>
                  <a:pt x="2690037" y="2286000"/>
                </a:cubicBezTo>
                <a:cubicBezTo>
                  <a:pt x="2756632" y="2305978"/>
                  <a:pt x="2800776" y="2293001"/>
                  <a:pt x="2870791" y="2286000"/>
                </a:cubicBezTo>
                <a:cubicBezTo>
                  <a:pt x="2877879" y="2275367"/>
                  <a:pt x="2886341" y="2265532"/>
                  <a:pt x="2892056" y="2254102"/>
                </a:cubicBezTo>
                <a:cubicBezTo>
                  <a:pt x="2897068" y="2244077"/>
                  <a:pt x="2902067" y="2233395"/>
                  <a:pt x="2902689" y="2222204"/>
                </a:cubicBezTo>
                <a:cubicBezTo>
                  <a:pt x="2909180" y="2105372"/>
                  <a:pt x="2907171" y="1988180"/>
                  <a:pt x="2913321" y="1871330"/>
                </a:cubicBezTo>
                <a:cubicBezTo>
                  <a:pt x="2914271" y="1853283"/>
                  <a:pt x="2920983" y="1835993"/>
                  <a:pt x="2923954" y="1818167"/>
                </a:cubicBezTo>
                <a:cubicBezTo>
                  <a:pt x="2940047" y="1721610"/>
                  <a:pt x="2921342" y="1770227"/>
                  <a:pt x="2955851" y="1701209"/>
                </a:cubicBezTo>
                <a:cubicBezTo>
                  <a:pt x="2951932" y="1673776"/>
                  <a:pt x="2949433" y="1624577"/>
                  <a:pt x="2934586" y="1594883"/>
                </a:cubicBezTo>
                <a:cubicBezTo>
                  <a:pt x="2928871" y="1583454"/>
                  <a:pt x="2920409" y="1573618"/>
                  <a:pt x="2913321" y="1562986"/>
                </a:cubicBezTo>
                <a:cubicBezTo>
                  <a:pt x="2909777" y="1552353"/>
                  <a:pt x="2902689" y="1542296"/>
                  <a:pt x="2902689" y="1531088"/>
                </a:cubicBezTo>
                <a:cubicBezTo>
                  <a:pt x="2902689" y="1474270"/>
                  <a:pt x="2905644" y="1417264"/>
                  <a:pt x="2913321" y="1360967"/>
                </a:cubicBezTo>
                <a:cubicBezTo>
                  <a:pt x="2923607" y="1285535"/>
                  <a:pt x="2930715" y="1315546"/>
                  <a:pt x="2955851" y="1265274"/>
                </a:cubicBezTo>
                <a:cubicBezTo>
                  <a:pt x="2960863" y="1255249"/>
                  <a:pt x="2961472" y="1243401"/>
                  <a:pt x="2966484" y="1233376"/>
                </a:cubicBezTo>
                <a:cubicBezTo>
                  <a:pt x="2972199" y="1221947"/>
                  <a:pt x="2982034" y="1212908"/>
                  <a:pt x="2987749" y="1201479"/>
                </a:cubicBezTo>
                <a:cubicBezTo>
                  <a:pt x="3000605" y="1175768"/>
                  <a:pt x="2998791" y="1154312"/>
                  <a:pt x="3009014" y="1127051"/>
                </a:cubicBezTo>
                <a:cubicBezTo>
                  <a:pt x="3014579" y="1112210"/>
                  <a:pt x="3023191" y="1098698"/>
                  <a:pt x="3030279" y="1084521"/>
                </a:cubicBezTo>
                <a:cubicBezTo>
                  <a:pt x="3056546" y="953190"/>
                  <a:pt x="3024334" y="1117215"/>
                  <a:pt x="3051544" y="967562"/>
                </a:cubicBezTo>
                <a:cubicBezTo>
                  <a:pt x="3054777" y="949782"/>
                  <a:pt x="3058633" y="932121"/>
                  <a:pt x="3062177" y="914400"/>
                </a:cubicBezTo>
                <a:cubicBezTo>
                  <a:pt x="3065721" y="762000"/>
                  <a:pt x="3066188" y="609497"/>
                  <a:pt x="3072810" y="457200"/>
                </a:cubicBezTo>
                <a:cubicBezTo>
                  <a:pt x="3073297" y="446003"/>
                  <a:pt x="3082837" y="436493"/>
                  <a:pt x="3083442" y="425302"/>
                </a:cubicBezTo>
                <a:cubicBezTo>
                  <a:pt x="3089949" y="304923"/>
                  <a:pt x="3084332" y="183955"/>
                  <a:pt x="3094075" y="63795"/>
                </a:cubicBezTo>
                <a:cubicBezTo>
                  <a:pt x="3095381" y="47685"/>
                  <a:pt x="3139603" y="7634"/>
                  <a:pt x="3147237" y="0"/>
                </a:cubicBezTo>
                <a:cubicBezTo>
                  <a:pt x="3182679" y="3544"/>
                  <a:pt x="3218735" y="3169"/>
                  <a:pt x="3253563" y="10632"/>
                </a:cubicBezTo>
                <a:cubicBezTo>
                  <a:pt x="3268469" y="13826"/>
                  <a:pt x="3314391" y="42282"/>
                  <a:pt x="3327991" y="53162"/>
                </a:cubicBezTo>
                <a:cubicBezTo>
                  <a:pt x="3335819" y="59424"/>
                  <a:pt x="3341236" y="68413"/>
                  <a:pt x="3349256" y="74428"/>
                </a:cubicBezTo>
                <a:cubicBezTo>
                  <a:pt x="3369702" y="89763"/>
                  <a:pt x="3390192" y="105529"/>
                  <a:pt x="3413051" y="116958"/>
                </a:cubicBezTo>
                <a:cubicBezTo>
                  <a:pt x="3427228" y="124046"/>
                  <a:pt x="3440741" y="132658"/>
                  <a:pt x="3455582" y="138223"/>
                </a:cubicBezTo>
                <a:cubicBezTo>
                  <a:pt x="3472530" y="144578"/>
                  <a:pt x="3512209" y="149599"/>
                  <a:pt x="3530010" y="159488"/>
                </a:cubicBezTo>
                <a:cubicBezTo>
                  <a:pt x="3639691" y="220422"/>
                  <a:pt x="3553526" y="188591"/>
                  <a:pt x="3625703" y="212651"/>
                </a:cubicBezTo>
                <a:cubicBezTo>
                  <a:pt x="3646981" y="233930"/>
                  <a:pt x="3675859" y="259802"/>
                  <a:pt x="3689498" y="287079"/>
                </a:cubicBezTo>
                <a:cubicBezTo>
                  <a:pt x="3699522" y="307128"/>
                  <a:pt x="3702438" y="330062"/>
                  <a:pt x="3710763" y="350874"/>
                </a:cubicBezTo>
                <a:cubicBezTo>
                  <a:pt x="3717851" y="368595"/>
                  <a:pt x="3724276" y="386596"/>
                  <a:pt x="3732028" y="404037"/>
                </a:cubicBezTo>
                <a:cubicBezTo>
                  <a:pt x="3738465" y="418521"/>
                  <a:pt x="3747728" y="431726"/>
                  <a:pt x="3753293" y="446567"/>
                </a:cubicBezTo>
                <a:cubicBezTo>
                  <a:pt x="3758424" y="460250"/>
                  <a:pt x="3760382" y="474920"/>
                  <a:pt x="3763926" y="489097"/>
                </a:cubicBezTo>
                <a:cubicBezTo>
                  <a:pt x="3796859" y="785510"/>
                  <a:pt x="3780270" y="599215"/>
                  <a:pt x="3763926" y="1212111"/>
                </a:cubicBezTo>
                <a:cubicBezTo>
                  <a:pt x="3758998" y="1396900"/>
                  <a:pt x="3762262" y="1327589"/>
                  <a:pt x="3742661" y="1435395"/>
                </a:cubicBezTo>
                <a:cubicBezTo>
                  <a:pt x="3738805" y="1456606"/>
                  <a:pt x="3738223" y="1478541"/>
                  <a:pt x="3732028" y="1499190"/>
                </a:cubicBezTo>
                <a:cubicBezTo>
                  <a:pt x="3727473" y="1514372"/>
                  <a:pt x="3717851" y="1527544"/>
                  <a:pt x="3710763" y="1541721"/>
                </a:cubicBezTo>
                <a:cubicBezTo>
                  <a:pt x="3689149" y="1649793"/>
                  <a:pt x="3711293" y="1550500"/>
                  <a:pt x="3689498" y="1626781"/>
                </a:cubicBezTo>
                <a:cubicBezTo>
                  <a:pt x="3685483" y="1640832"/>
                  <a:pt x="3683064" y="1655314"/>
                  <a:pt x="3678865" y="1669311"/>
                </a:cubicBezTo>
                <a:cubicBezTo>
                  <a:pt x="3672424" y="1690781"/>
                  <a:pt x="3664688" y="1711842"/>
                  <a:pt x="3657600" y="1733107"/>
                </a:cubicBezTo>
                <a:cubicBezTo>
                  <a:pt x="3654056" y="1743739"/>
                  <a:pt x="3649686" y="1754131"/>
                  <a:pt x="3646968" y="1765004"/>
                </a:cubicBezTo>
                <a:cubicBezTo>
                  <a:pt x="3643424" y="1779181"/>
                  <a:pt x="3639505" y="1793270"/>
                  <a:pt x="3636335" y="1807535"/>
                </a:cubicBezTo>
                <a:cubicBezTo>
                  <a:pt x="3632415" y="1825176"/>
                  <a:pt x="3630086" y="1843165"/>
                  <a:pt x="3625703" y="1860697"/>
                </a:cubicBezTo>
                <a:cubicBezTo>
                  <a:pt x="3622985" y="1871570"/>
                  <a:pt x="3618019" y="1881782"/>
                  <a:pt x="3615070" y="1892595"/>
                </a:cubicBezTo>
                <a:cubicBezTo>
                  <a:pt x="3607380" y="1920791"/>
                  <a:pt x="3603047" y="1949929"/>
                  <a:pt x="3593805" y="1977655"/>
                </a:cubicBezTo>
                <a:cubicBezTo>
                  <a:pt x="3586717" y="1998920"/>
                  <a:pt x="3577977" y="2019705"/>
                  <a:pt x="3572540" y="2041451"/>
                </a:cubicBezTo>
                <a:cubicBezTo>
                  <a:pt x="3559189" y="2094854"/>
                  <a:pt x="3566528" y="2070118"/>
                  <a:pt x="3551275" y="2115879"/>
                </a:cubicBezTo>
                <a:cubicBezTo>
                  <a:pt x="3547731" y="2140688"/>
                  <a:pt x="3546720" y="2165994"/>
                  <a:pt x="3540642" y="2190307"/>
                </a:cubicBezTo>
                <a:cubicBezTo>
                  <a:pt x="3536013" y="2208823"/>
                  <a:pt x="3525899" y="2225532"/>
                  <a:pt x="3519377" y="2243469"/>
                </a:cubicBezTo>
                <a:cubicBezTo>
                  <a:pt x="3511717" y="2264535"/>
                  <a:pt x="3504010" y="2285639"/>
                  <a:pt x="3498112" y="2307265"/>
                </a:cubicBezTo>
                <a:cubicBezTo>
                  <a:pt x="3493357" y="2324700"/>
                  <a:pt x="3494191" y="2343649"/>
                  <a:pt x="3487479" y="2360428"/>
                </a:cubicBezTo>
                <a:cubicBezTo>
                  <a:pt x="3479804" y="2379616"/>
                  <a:pt x="3464824" y="2395106"/>
                  <a:pt x="3455582" y="2413590"/>
                </a:cubicBezTo>
                <a:cubicBezTo>
                  <a:pt x="3450570" y="2423615"/>
                  <a:pt x="3449961" y="2435463"/>
                  <a:pt x="3444949" y="2445488"/>
                </a:cubicBezTo>
                <a:cubicBezTo>
                  <a:pt x="3439234" y="2456918"/>
                  <a:pt x="3430457" y="2466550"/>
                  <a:pt x="3423684" y="2477386"/>
                </a:cubicBezTo>
                <a:cubicBezTo>
                  <a:pt x="3412731" y="2494911"/>
                  <a:pt x="3401028" y="2512065"/>
                  <a:pt x="3391786" y="2530549"/>
                </a:cubicBezTo>
                <a:cubicBezTo>
                  <a:pt x="3386774" y="2540573"/>
                  <a:pt x="3386714" y="2552715"/>
                  <a:pt x="3381154" y="2562446"/>
                </a:cubicBezTo>
                <a:cubicBezTo>
                  <a:pt x="3372362" y="2577832"/>
                  <a:pt x="3358648" y="2589949"/>
                  <a:pt x="3349256" y="2604976"/>
                </a:cubicBezTo>
                <a:cubicBezTo>
                  <a:pt x="3340855" y="2618417"/>
                  <a:pt x="3337893" y="2635130"/>
                  <a:pt x="3327991" y="2647507"/>
                </a:cubicBezTo>
                <a:cubicBezTo>
                  <a:pt x="3321498" y="2655624"/>
                  <a:pt x="3261030" y="2722119"/>
                  <a:pt x="3232298" y="2732567"/>
                </a:cubicBezTo>
                <a:cubicBezTo>
                  <a:pt x="3204831" y="2742555"/>
                  <a:pt x="3147237" y="2753832"/>
                  <a:pt x="3147237" y="2753832"/>
                </a:cubicBezTo>
                <a:cubicBezTo>
                  <a:pt x="3136605" y="2760920"/>
                  <a:pt x="3126769" y="2769382"/>
                  <a:pt x="3115340" y="2775097"/>
                </a:cubicBezTo>
                <a:cubicBezTo>
                  <a:pt x="3085646" y="2789944"/>
                  <a:pt x="3036447" y="2792443"/>
                  <a:pt x="3009014" y="2796362"/>
                </a:cubicBezTo>
                <a:cubicBezTo>
                  <a:pt x="2953546" y="2814852"/>
                  <a:pt x="2979220" y="2808611"/>
                  <a:pt x="2892056" y="2817628"/>
                </a:cubicBezTo>
                <a:lnTo>
                  <a:pt x="2668772" y="2838893"/>
                </a:lnTo>
                <a:lnTo>
                  <a:pt x="2562447" y="2849525"/>
                </a:lnTo>
                <a:lnTo>
                  <a:pt x="1913861" y="2838893"/>
                </a:lnTo>
                <a:cubicBezTo>
                  <a:pt x="1888374" y="2836991"/>
                  <a:pt x="1870022" y="2812328"/>
                  <a:pt x="1850065" y="2796362"/>
                </a:cubicBezTo>
                <a:cubicBezTo>
                  <a:pt x="1832344" y="2782185"/>
                  <a:pt x="1813771" y="2769013"/>
                  <a:pt x="1796903" y="2753832"/>
                </a:cubicBezTo>
                <a:cubicBezTo>
                  <a:pt x="1778275" y="2737067"/>
                  <a:pt x="1763789" y="2715706"/>
                  <a:pt x="1743740" y="2700669"/>
                </a:cubicBezTo>
                <a:cubicBezTo>
                  <a:pt x="1729563" y="2690037"/>
                  <a:pt x="1715630" y="2679072"/>
                  <a:pt x="1701210" y="2668772"/>
                </a:cubicBezTo>
                <a:cubicBezTo>
                  <a:pt x="1690811" y="2661345"/>
                  <a:pt x="1679129" y="2655688"/>
                  <a:pt x="1669312" y="2647507"/>
                </a:cubicBezTo>
                <a:cubicBezTo>
                  <a:pt x="1657760" y="2637881"/>
                  <a:pt x="1648966" y="2625235"/>
                  <a:pt x="1637414" y="2615609"/>
                </a:cubicBezTo>
                <a:cubicBezTo>
                  <a:pt x="1622541" y="2603214"/>
                  <a:pt x="1561134" y="2568033"/>
                  <a:pt x="1552354" y="2562446"/>
                </a:cubicBezTo>
                <a:cubicBezTo>
                  <a:pt x="1471922" y="2511262"/>
                  <a:pt x="1516010" y="2529067"/>
                  <a:pt x="1456661" y="2509283"/>
                </a:cubicBezTo>
                <a:cubicBezTo>
                  <a:pt x="1442484" y="2498651"/>
                  <a:pt x="1428551" y="2487686"/>
                  <a:pt x="1414131" y="2477386"/>
                </a:cubicBezTo>
                <a:cubicBezTo>
                  <a:pt x="1403732" y="2469959"/>
                  <a:pt x="1391784" y="2464611"/>
                  <a:pt x="1382233" y="2456121"/>
                </a:cubicBezTo>
                <a:cubicBezTo>
                  <a:pt x="1296168" y="2379619"/>
                  <a:pt x="1352313" y="2403617"/>
                  <a:pt x="1286540" y="2381693"/>
                </a:cubicBezTo>
                <a:cubicBezTo>
                  <a:pt x="1241630" y="2314326"/>
                  <a:pt x="1295443" y="2379550"/>
                  <a:pt x="1222744" y="2339162"/>
                </a:cubicBezTo>
                <a:cubicBezTo>
                  <a:pt x="1106515" y="2274590"/>
                  <a:pt x="1224861" y="2310451"/>
                  <a:pt x="1127051" y="2286000"/>
                </a:cubicBezTo>
                <a:cubicBezTo>
                  <a:pt x="1105786" y="2275367"/>
                  <a:pt x="1084982" y="2263758"/>
                  <a:pt x="1063256" y="2254102"/>
                </a:cubicBezTo>
                <a:cubicBezTo>
                  <a:pt x="1035661" y="2241837"/>
                  <a:pt x="958710" y="2226341"/>
                  <a:pt x="946298" y="2222204"/>
                </a:cubicBezTo>
                <a:cubicBezTo>
                  <a:pt x="935665" y="2218660"/>
                  <a:pt x="924702" y="2215987"/>
                  <a:pt x="914400" y="2211572"/>
                </a:cubicBezTo>
                <a:cubicBezTo>
                  <a:pt x="899832" y="2205328"/>
                  <a:pt x="887052" y="2194862"/>
                  <a:pt x="871870" y="2190307"/>
                </a:cubicBezTo>
                <a:cubicBezTo>
                  <a:pt x="851221" y="2184112"/>
                  <a:pt x="829215" y="2183902"/>
                  <a:pt x="808075" y="2179674"/>
                </a:cubicBezTo>
                <a:cubicBezTo>
                  <a:pt x="690676" y="2156194"/>
                  <a:pt x="878921" y="2179349"/>
                  <a:pt x="648586" y="2158409"/>
                </a:cubicBezTo>
                <a:cubicBezTo>
                  <a:pt x="630865" y="2154865"/>
                  <a:pt x="613250" y="2150747"/>
                  <a:pt x="595424" y="2147776"/>
                </a:cubicBezTo>
                <a:cubicBezTo>
                  <a:pt x="570704" y="2143656"/>
                  <a:pt x="545653" y="2141627"/>
                  <a:pt x="520996" y="2137144"/>
                </a:cubicBezTo>
                <a:cubicBezTo>
                  <a:pt x="459116" y="2125893"/>
                  <a:pt x="488651" y="2123740"/>
                  <a:pt x="414670" y="2105246"/>
                </a:cubicBezTo>
                <a:lnTo>
                  <a:pt x="372140" y="2094614"/>
                </a:lnTo>
                <a:cubicBezTo>
                  <a:pt x="361507" y="2087526"/>
                  <a:pt x="351988" y="2078383"/>
                  <a:pt x="340242" y="2073349"/>
                </a:cubicBezTo>
                <a:cubicBezTo>
                  <a:pt x="316153" y="2063025"/>
                  <a:pt x="289092" y="2065015"/>
                  <a:pt x="265814" y="2052083"/>
                </a:cubicBezTo>
                <a:cubicBezTo>
                  <a:pt x="156138" y="1991152"/>
                  <a:pt x="242296" y="2022978"/>
                  <a:pt x="170121" y="1998921"/>
                </a:cubicBezTo>
                <a:cubicBezTo>
                  <a:pt x="159489" y="1991832"/>
                  <a:pt x="148202" y="1985638"/>
                  <a:pt x="138224" y="1977655"/>
                </a:cubicBezTo>
                <a:cubicBezTo>
                  <a:pt x="130396" y="1971393"/>
                  <a:pt x="85061" y="1968795"/>
                  <a:pt x="74428" y="19670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1" name="Imagem 10" descr="C:\Users\tirapelli\Desktop\CONE E FILAMENTO TERMINAL.jpg">
            <a:extLst>
              <a:ext uri="{FF2B5EF4-FFF2-40B4-BE49-F238E27FC236}">
                <a16:creationId xmlns:a16="http://schemas.microsoft.com/office/drawing/2014/main" id="{BEA91D5F-1361-4D88-B356-7B0F2141B79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587838" y="1355794"/>
            <a:ext cx="4981484" cy="41464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2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3">
            <a:extLst>
              <a:ext uri="{FF2B5EF4-FFF2-40B4-BE49-F238E27FC236}">
                <a16:creationId xmlns:a16="http://schemas.microsoft.com/office/drawing/2014/main" id="{6098FFCD-A1EA-444E-A9EB-1C64EF113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97" y="1340768"/>
            <a:ext cx="4943176" cy="926063"/>
          </a:xfrm>
          <a:prstGeom prst="rect">
            <a:avLst/>
          </a:prstGeo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pt-BR" sz="1500" dirty="0">
                <a:latin typeface="Arial" panose="020B0604020202020204" pitchFamily="34" charset="0"/>
                <a:cs typeface="Arial" panose="020B0604020202020204" pitchFamily="34" charset="0"/>
              </a:rPr>
              <a:t>Que estrutura está indicada pela seta vermelha?</a:t>
            </a:r>
          </a:p>
          <a:p>
            <a:pPr marL="0" indent="0" algn="just">
              <a:buNone/>
            </a:pPr>
            <a:r>
              <a:rPr lang="pt-BR" altLang="pt-BR" sz="1500" dirty="0">
                <a:latin typeface="Arial" panose="020B0604020202020204" pitchFamily="34" charset="0"/>
                <a:cs typeface="Arial" panose="020B0604020202020204" pitchFamily="34" charset="0"/>
              </a:rPr>
              <a:t>O que contém internamente?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E7522BA-EC9B-4870-B2C7-8A85C4A37CF6}"/>
              </a:ext>
            </a:extLst>
          </p:cNvPr>
          <p:cNvSpPr/>
          <p:nvPr/>
        </p:nvSpPr>
        <p:spPr>
          <a:xfrm>
            <a:off x="4006516" y="5567573"/>
            <a:ext cx="2066424" cy="4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8212AAD4-7384-4423-B565-BC19AAD8CD75}"/>
              </a:ext>
            </a:extLst>
          </p:cNvPr>
          <p:cNvSpPr/>
          <p:nvPr/>
        </p:nvSpPr>
        <p:spPr>
          <a:xfrm>
            <a:off x="3807995" y="2517608"/>
            <a:ext cx="2171311" cy="3167313"/>
          </a:xfrm>
          <a:custGeom>
            <a:avLst/>
            <a:gdLst>
              <a:gd name="connsiteX0" fmla="*/ 2033337 w 2895081"/>
              <a:gd name="connsiteY0" fmla="*/ 4162926 h 4223084"/>
              <a:gd name="connsiteX1" fmla="*/ 2033337 w 2895081"/>
              <a:gd name="connsiteY1" fmla="*/ 4162926 h 4223084"/>
              <a:gd name="connsiteX2" fmla="*/ 1925053 w 2895081"/>
              <a:gd name="connsiteY2" fmla="*/ 4054642 h 4223084"/>
              <a:gd name="connsiteX3" fmla="*/ 1900990 w 2895081"/>
              <a:gd name="connsiteY3" fmla="*/ 4030578 h 4223084"/>
              <a:gd name="connsiteX4" fmla="*/ 1876927 w 2895081"/>
              <a:gd name="connsiteY4" fmla="*/ 3994484 h 4223084"/>
              <a:gd name="connsiteX5" fmla="*/ 1876927 w 2895081"/>
              <a:gd name="connsiteY5" fmla="*/ 3765884 h 4223084"/>
              <a:gd name="connsiteX6" fmla="*/ 1925053 w 2895081"/>
              <a:gd name="connsiteY6" fmla="*/ 3729789 h 4223084"/>
              <a:gd name="connsiteX7" fmla="*/ 1937085 w 2895081"/>
              <a:gd name="connsiteY7" fmla="*/ 3693694 h 4223084"/>
              <a:gd name="connsiteX8" fmla="*/ 1949116 w 2895081"/>
              <a:gd name="connsiteY8" fmla="*/ 3573378 h 4223084"/>
              <a:gd name="connsiteX9" fmla="*/ 2021306 w 2895081"/>
              <a:gd name="connsiteY9" fmla="*/ 3513221 h 4223084"/>
              <a:gd name="connsiteX10" fmla="*/ 2009274 w 2895081"/>
              <a:gd name="connsiteY10" fmla="*/ 3441031 h 4223084"/>
              <a:gd name="connsiteX11" fmla="*/ 1973179 w 2895081"/>
              <a:gd name="connsiteY11" fmla="*/ 3344778 h 4223084"/>
              <a:gd name="connsiteX12" fmla="*/ 2057400 w 2895081"/>
              <a:gd name="connsiteY12" fmla="*/ 3236494 h 4223084"/>
              <a:gd name="connsiteX13" fmla="*/ 2093495 w 2895081"/>
              <a:gd name="connsiteY13" fmla="*/ 3248526 h 4223084"/>
              <a:gd name="connsiteX14" fmla="*/ 2201779 w 2895081"/>
              <a:gd name="connsiteY14" fmla="*/ 3236494 h 4223084"/>
              <a:gd name="connsiteX15" fmla="*/ 2237874 w 2895081"/>
              <a:gd name="connsiteY15" fmla="*/ 3224463 h 4223084"/>
              <a:gd name="connsiteX16" fmla="*/ 2261937 w 2895081"/>
              <a:gd name="connsiteY16" fmla="*/ 3188368 h 4223084"/>
              <a:gd name="connsiteX17" fmla="*/ 2298032 w 2895081"/>
              <a:gd name="connsiteY17" fmla="*/ 3164305 h 4223084"/>
              <a:gd name="connsiteX18" fmla="*/ 2310063 w 2895081"/>
              <a:gd name="connsiteY18" fmla="*/ 3128210 h 4223084"/>
              <a:gd name="connsiteX19" fmla="*/ 2370221 w 2895081"/>
              <a:gd name="connsiteY19" fmla="*/ 3068052 h 4223084"/>
              <a:gd name="connsiteX20" fmla="*/ 2502569 w 2895081"/>
              <a:gd name="connsiteY20" fmla="*/ 3007894 h 4223084"/>
              <a:gd name="connsiteX21" fmla="*/ 2550695 w 2895081"/>
              <a:gd name="connsiteY21" fmla="*/ 2995863 h 4223084"/>
              <a:gd name="connsiteX22" fmla="*/ 2707106 w 2895081"/>
              <a:gd name="connsiteY22" fmla="*/ 2959768 h 4223084"/>
              <a:gd name="connsiteX23" fmla="*/ 2743200 w 2895081"/>
              <a:gd name="connsiteY23" fmla="*/ 2947736 h 4223084"/>
              <a:gd name="connsiteX24" fmla="*/ 2791327 w 2895081"/>
              <a:gd name="connsiteY24" fmla="*/ 2875547 h 4223084"/>
              <a:gd name="connsiteX25" fmla="*/ 2863516 w 2895081"/>
              <a:gd name="connsiteY25" fmla="*/ 2851484 h 4223084"/>
              <a:gd name="connsiteX26" fmla="*/ 2875548 w 2895081"/>
              <a:gd name="connsiteY26" fmla="*/ 2671010 h 4223084"/>
              <a:gd name="connsiteX27" fmla="*/ 2863516 w 2895081"/>
              <a:gd name="connsiteY27" fmla="*/ 2622884 h 4223084"/>
              <a:gd name="connsiteX28" fmla="*/ 2827421 w 2895081"/>
              <a:gd name="connsiteY28" fmla="*/ 2598821 h 4223084"/>
              <a:gd name="connsiteX29" fmla="*/ 2803358 w 2895081"/>
              <a:gd name="connsiteY29" fmla="*/ 2574757 h 4223084"/>
              <a:gd name="connsiteX30" fmla="*/ 2731169 w 2895081"/>
              <a:gd name="connsiteY30" fmla="*/ 2538663 h 4223084"/>
              <a:gd name="connsiteX31" fmla="*/ 2622885 w 2895081"/>
              <a:gd name="connsiteY31" fmla="*/ 2478505 h 4223084"/>
              <a:gd name="connsiteX32" fmla="*/ 2538663 w 2895081"/>
              <a:gd name="connsiteY32" fmla="*/ 2442410 h 4223084"/>
              <a:gd name="connsiteX33" fmla="*/ 2466474 w 2895081"/>
              <a:gd name="connsiteY33" fmla="*/ 2382252 h 4223084"/>
              <a:gd name="connsiteX34" fmla="*/ 2442411 w 2895081"/>
              <a:gd name="connsiteY34" fmla="*/ 2298031 h 4223084"/>
              <a:gd name="connsiteX35" fmla="*/ 2430379 w 2895081"/>
              <a:gd name="connsiteY35" fmla="*/ 2237873 h 4223084"/>
              <a:gd name="connsiteX36" fmla="*/ 2406316 w 2895081"/>
              <a:gd name="connsiteY36" fmla="*/ 2201778 h 4223084"/>
              <a:gd name="connsiteX37" fmla="*/ 2334127 w 2895081"/>
              <a:gd name="connsiteY37" fmla="*/ 2141621 h 4223084"/>
              <a:gd name="connsiteX38" fmla="*/ 2225842 w 2895081"/>
              <a:gd name="connsiteY38" fmla="*/ 2153652 h 4223084"/>
              <a:gd name="connsiteX39" fmla="*/ 2141621 w 2895081"/>
              <a:gd name="connsiteY39" fmla="*/ 2189747 h 4223084"/>
              <a:gd name="connsiteX40" fmla="*/ 1720516 w 2895081"/>
              <a:gd name="connsiteY40" fmla="*/ 2177715 h 4223084"/>
              <a:gd name="connsiteX41" fmla="*/ 1684421 w 2895081"/>
              <a:gd name="connsiteY41" fmla="*/ 2165684 h 4223084"/>
              <a:gd name="connsiteX42" fmla="*/ 1564106 w 2895081"/>
              <a:gd name="connsiteY42" fmla="*/ 2177715 h 4223084"/>
              <a:gd name="connsiteX43" fmla="*/ 1540042 w 2895081"/>
              <a:gd name="connsiteY43" fmla="*/ 2201778 h 4223084"/>
              <a:gd name="connsiteX44" fmla="*/ 1467853 w 2895081"/>
              <a:gd name="connsiteY44" fmla="*/ 2225842 h 4223084"/>
              <a:gd name="connsiteX45" fmla="*/ 1383632 w 2895081"/>
              <a:gd name="connsiteY45" fmla="*/ 2249905 h 4223084"/>
              <a:gd name="connsiteX46" fmla="*/ 1335506 w 2895081"/>
              <a:gd name="connsiteY46" fmla="*/ 2261936 h 4223084"/>
              <a:gd name="connsiteX47" fmla="*/ 1275348 w 2895081"/>
              <a:gd name="connsiteY47" fmla="*/ 2286000 h 4223084"/>
              <a:gd name="connsiteX48" fmla="*/ 1167063 w 2895081"/>
              <a:gd name="connsiteY48" fmla="*/ 2310063 h 4223084"/>
              <a:gd name="connsiteX49" fmla="*/ 1070811 w 2895081"/>
              <a:gd name="connsiteY49" fmla="*/ 2358189 h 4223084"/>
              <a:gd name="connsiteX50" fmla="*/ 1022685 w 2895081"/>
              <a:gd name="connsiteY50" fmla="*/ 2370221 h 4223084"/>
              <a:gd name="connsiteX51" fmla="*/ 974558 w 2895081"/>
              <a:gd name="connsiteY51" fmla="*/ 2394284 h 4223084"/>
              <a:gd name="connsiteX52" fmla="*/ 806116 w 2895081"/>
              <a:gd name="connsiteY52" fmla="*/ 2442410 h 4223084"/>
              <a:gd name="connsiteX53" fmla="*/ 770021 w 2895081"/>
              <a:gd name="connsiteY53" fmla="*/ 2454442 h 4223084"/>
              <a:gd name="connsiteX54" fmla="*/ 733927 w 2895081"/>
              <a:gd name="connsiteY54" fmla="*/ 2406315 h 4223084"/>
              <a:gd name="connsiteX55" fmla="*/ 709863 w 2895081"/>
              <a:gd name="connsiteY55" fmla="*/ 2370221 h 4223084"/>
              <a:gd name="connsiteX56" fmla="*/ 673769 w 2895081"/>
              <a:gd name="connsiteY56" fmla="*/ 2334126 h 4223084"/>
              <a:gd name="connsiteX57" fmla="*/ 589548 w 2895081"/>
              <a:gd name="connsiteY57" fmla="*/ 2213810 h 4223084"/>
              <a:gd name="connsiteX58" fmla="*/ 541421 w 2895081"/>
              <a:gd name="connsiteY58" fmla="*/ 2165684 h 4223084"/>
              <a:gd name="connsiteX59" fmla="*/ 457200 w 2895081"/>
              <a:gd name="connsiteY59" fmla="*/ 1973178 h 4223084"/>
              <a:gd name="connsiteX60" fmla="*/ 433137 w 2895081"/>
              <a:gd name="connsiteY60" fmla="*/ 1925052 h 4223084"/>
              <a:gd name="connsiteX61" fmla="*/ 421106 w 2895081"/>
              <a:gd name="connsiteY61" fmla="*/ 1852863 h 4223084"/>
              <a:gd name="connsiteX62" fmla="*/ 397042 w 2895081"/>
              <a:gd name="connsiteY62" fmla="*/ 1804736 h 4223084"/>
              <a:gd name="connsiteX63" fmla="*/ 372979 w 2895081"/>
              <a:gd name="connsiteY63" fmla="*/ 1708484 h 4223084"/>
              <a:gd name="connsiteX64" fmla="*/ 360948 w 2895081"/>
              <a:gd name="connsiteY64" fmla="*/ 1660357 h 4223084"/>
              <a:gd name="connsiteX65" fmla="*/ 348916 w 2895081"/>
              <a:gd name="connsiteY65" fmla="*/ 1588168 h 4223084"/>
              <a:gd name="connsiteX66" fmla="*/ 324853 w 2895081"/>
              <a:gd name="connsiteY66" fmla="*/ 1467852 h 4223084"/>
              <a:gd name="connsiteX67" fmla="*/ 312821 w 2895081"/>
              <a:gd name="connsiteY67" fmla="*/ 1323473 h 4223084"/>
              <a:gd name="connsiteX68" fmla="*/ 300790 w 2895081"/>
              <a:gd name="connsiteY68" fmla="*/ 1263315 h 4223084"/>
              <a:gd name="connsiteX69" fmla="*/ 288758 w 2895081"/>
              <a:gd name="connsiteY69" fmla="*/ 1179094 h 4223084"/>
              <a:gd name="connsiteX70" fmla="*/ 276727 w 2895081"/>
              <a:gd name="connsiteY70" fmla="*/ 1106905 h 4223084"/>
              <a:gd name="connsiteX71" fmla="*/ 288758 w 2895081"/>
              <a:gd name="connsiteY71" fmla="*/ 770021 h 4223084"/>
              <a:gd name="connsiteX72" fmla="*/ 312821 w 2895081"/>
              <a:gd name="connsiteY72" fmla="*/ 745957 h 4223084"/>
              <a:gd name="connsiteX73" fmla="*/ 360948 w 2895081"/>
              <a:gd name="connsiteY73" fmla="*/ 673768 h 4223084"/>
              <a:gd name="connsiteX74" fmla="*/ 397042 w 2895081"/>
              <a:gd name="connsiteY74" fmla="*/ 625642 h 4223084"/>
              <a:gd name="connsiteX75" fmla="*/ 517358 w 2895081"/>
              <a:gd name="connsiteY75" fmla="*/ 589547 h 4223084"/>
              <a:gd name="connsiteX76" fmla="*/ 601579 w 2895081"/>
              <a:gd name="connsiteY76" fmla="*/ 541421 h 4223084"/>
              <a:gd name="connsiteX77" fmla="*/ 649706 w 2895081"/>
              <a:gd name="connsiteY77" fmla="*/ 529389 h 4223084"/>
              <a:gd name="connsiteX78" fmla="*/ 721895 w 2895081"/>
              <a:gd name="connsiteY78" fmla="*/ 505326 h 4223084"/>
              <a:gd name="connsiteX79" fmla="*/ 794085 w 2895081"/>
              <a:gd name="connsiteY79" fmla="*/ 481263 h 4223084"/>
              <a:gd name="connsiteX80" fmla="*/ 926432 w 2895081"/>
              <a:gd name="connsiteY80" fmla="*/ 469231 h 4223084"/>
              <a:gd name="connsiteX81" fmla="*/ 1239253 w 2895081"/>
              <a:gd name="connsiteY81" fmla="*/ 445168 h 4223084"/>
              <a:gd name="connsiteX82" fmla="*/ 1371600 w 2895081"/>
              <a:gd name="connsiteY82" fmla="*/ 433136 h 4223084"/>
              <a:gd name="connsiteX83" fmla="*/ 1672390 w 2895081"/>
              <a:gd name="connsiteY83" fmla="*/ 421105 h 4223084"/>
              <a:gd name="connsiteX84" fmla="*/ 1708485 w 2895081"/>
              <a:gd name="connsiteY84" fmla="*/ 360947 h 4223084"/>
              <a:gd name="connsiteX85" fmla="*/ 1672390 w 2895081"/>
              <a:gd name="connsiteY85" fmla="*/ 204536 h 4223084"/>
              <a:gd name="connsiteX86" fmla="*/ 1576137 w 2895081"/>
              <a:gd name="connsiteY86" fmla="*/ 144378 h 4223084"/>
              <a:gd name="connsiteX87" fmla="*/ 1491916 w 2895081"/>
              <a:gd name="connsiteY87" fmla="*/ 120315 h 4223084"/>
              <a:gd name="connsiteX88" fmla="*/ 1455821 w 2895081"/>
              <a:gd name="connsiteY88" fmla="*/ 96252 h 4223084"/>
              <a:gd name="connsiteX89" fmla="*/ 1359569 w 2895081"/>
              <a:gd name="connsiteY89" fmla="*/ 72189 h 4223084"/>
              <a:gd name="connsiteX90" fmla="*/ 1299411 w 2895081"/>
              <a:gd name="connsiteY90" fmla="*/ 48126 h 4223084"/>
              <a:gd name="connsiteX91" fmla="*/ 1263316 w 2895081"/>
              <a:gd name="connsiteY91" fmla="*/ 36094 h 4223084"/>
              <a:gd name="connsiteX92" fmla="*/ 1203158 w 2895081"/>
              <a:gd name="connsiteY92" fmla="*/ 12031 h 4223084"/>
              <a:gd name="connsiteX93" fmla="*/ 1130969 w 2895081"/>
              <a:gd name="connsiteY93" fmla="*/ 0 h 4223084"/>
              <a:gd name="connsiteX94" fmla="*/ 854242 w 2895081"/>
              <a:gd name="connsiteY94" fmla="*/ 12031 h 4223084"/>
              <a:gd name="connsiteX95" fmla="*/ 745958 w 2895081"/>
              <a:gd name="connsiteY95" fmla="*/ 36094 h 4223084"/>
              <a:gd name="connsiteX96" fmla="*/ 709863 w 2895081"/>
              <a:gd name="connsiteY96" fmla="*/ 60157 h 4223084"/>
              <a:gd name="connsiteX97" fmla="*/ 649706 w 2895081"/>
              <a:gd name="connsiteY97" fmla="*/ 72189 h 4223084"/>
              <a:gd name="connsiteX98" fmla="*/ 613611 w 2895081"/>
              <a:gd name="connsiteY98" fmla="*/ 108284 h 4223084"/>
              <a:gd name="connsiteX99" fmla="*/ 517358 w 2895081"/>
              <a:gd name="connsiteY99" fmla="*/ 156410 h 4223084"/>
              <a:gd name="connsiteX100" fmla="*/ 469232 w 2895081"/>
              <a:gd name="connsiteY100" fmla="*/ 192505 h 4223084"/>
              <a:gd name="connsiteX101" fmla="*/ 433137 w 2895081"/>
              <a:gd name="connsiteY101" fmla="*/ 216568 h 4223084"/>
              <a:gd name="connsiteX102" fmla="*/ 348916 w 2895081"/>
              <a:gd name="connsiteY102" fmla="*/ 300789 h 4223084"/>
              <a:gd name="connsiteX103" fmla="*/ 276727 w 2895081"/>
              <a:gd name="connsiteY103" fmla="*/ 348915 h 4223084"/>
              <a:gd name="connsiteX104" fmla="*/ 252663 w 2895081"/>
              <a:gd name="connsiteY104" fmla="*/ 372978 h 4223084"/>
              <a:gd name="connsiteX105" fmla="*/ 216569 w 2895081"/>
              <a:gd name="connsiteY105" fmla="*/ 397042 h 4223084"/>
              <a:gd name="connsiteX106" fmla="*/ 132348 w 2895081"/>
              <a:gd name="connsiteY106" fmla="*/ 469231 h 4223084"/>
              <a:gd name="connsiteX107" fmla="*/ 108285 w 2895081"/>
              <a:gd name="connsiteY107" fmla="*/ 505326 h 4223084"/>
              <a:gd name="connsiteX108" fmla="*/ 84221 w 2895081"/>
              <a:gd name="connsiteY108" fmla="*/ 529389 h 4223084"/>
              <a:gd name="connsiteX109" fmla="*/ 48127 w 2895081"/>
              <a:gd name="connsiteY109" fmla="*/ 637673 h 4223084"/>
              <a:gd name="connsiteX110" fmla="*/ 36095 w 2895081"/>
              <a:gd name="connsiteY110" fmla="*/ 673768 h 4223084"/>
              <a:gd name="connsiteX111" fmla="*/ 12032 w 2895081"/>
              <a:gd name="connsiteY111" fmla="*/ 757989 h 4223084"/>
              <a:gd name="connsiteX112" fmla="*/ 0 w 2895081"/>
              <a:gd name="connsiteY112" fmla="*/ 854242 h 4223084"/>
              <a:gd name="connsiteX113" fmla="*/ 12032 w 2895081"/>
              <a:gd name="connsiteY113" fmla="*/ 1395663 h 4223084"/>
              <a:gd name="connsiteX114" fmla="*/ 48127 w 2895081"/>
              <a:gd name="connsiteY114" fmla="*/ 1443789 h 4223084"/>
              <a:gd name="connsiteX115" fmla="*/ 72190 w 2895081"/>
              <a:gd name="connsiteY115" fmla="*/ 1515978 h 4223084"/>
              <a:gd name="connsiteX116" fmla="*/ 84221 w 2895081"/>
              <a:gd name="connsiteY116" fmla="*/ 1552073 h 4223084"/>
              <a:gd name="connsiteX117" fmla="*/ 108285 w 2895081"/>
              <a:gd name="connsiteY117" fmla="*/ 1600200 h 4223084"/>
              <a:gd name="connsiteX118" fmla="*/ 120316 w 2895081"/>
              <a:gd name="connsiteY118" fmla="*/ 1672389 h 4223084"/>
              <a:gd name="connsiteX119" fmla="*/ 144379 w 2895081"/>
              <a:gd name="connsiteY119" fmla="*/ 1756610 h 4223084"/>
              <a:gd name="connsiteX120" fmla="*/ 156411 w 2895081"/>
              <a:gd name="connsiteY120" fmla="*/ 1816768 h 4223084"/>
              <a:gd name="connsiteX121" fmla="*/ 168442 w 2895081"/>
              <a:gd name="connsiteY121" fmla="*/ 1852863 h 4223084"/>
              <a:gd name="connsiteX122" fmla="*/ 204537 w 2895081"/>
              <a:gd name="connsiteY122" fmla="*/ 1985210 h 4223084"/>
              <a:gd name="connsiteX123" fmla="*/ 216569 w 2895081"/>
              <a:gd name="connsiteY123" fmla="*/ 2081463 h 4223084"/>
              <a:gd name="connsiteX124" fmla="*/ 324853 w 2895081"/>
              <a:gd name="connsiteY124" fmla="*/ 2827421 h 4223084"/>
              <a:gd name="connsiteX125" fmla="*/ 312821 w 2895081"/>
              <a:gd name="connsiteY125" fmla="*/ 3224463 h 4223084"/>
              <a:gd name="connsiteX126" fmla="*/ 324853 w 2895081"/>
              <a:gd name="connsiteY126" fmla="*/ 3453063 h 4223084"/>
              <a:gd name="connsiteX127" fmla="*/ 360948 w 2895081"/>
              <a:gd name="connsiteY127" fmla="*/ 3513221 h 4223084"/>
              <a:gd name="connsiteX128" fmla="*/ 433137 w 2895081"/>
              <a:gd name="connsiteY128" fmla="*/ 3645568 h 4223084"/>
              <a:gd name="connsiteX129" fmla="*/ 541421 w 2895081"/>
              <a:gd name="connsiteY129" fmla="*/ 3765884 h 4223084"/>
              <a:gd name="connsiteX130" fmla="*/ 565485 w 2895081"/>
              <a:gd name="connsiteY130" fmla="*/ 3789947 h 4223084"/>
              <a:gd name="connsiteX131" fmla="*/ 577516 w 2895081"/>
              <a:gd name="connsiteY131" fmla="*/ 3826042 h 4223084"/>
              <a:gd name="connsiteX132" fmla="*/ 613611 w 2895081"/>
              <a:gd name="connsiteY132" fmla="*/ 3850105 h 4223084"/>
              <a:gd name="connsiteX133" fmla="*/ 697832 w 2895081"/>
              <a:gd name="connsiteY133" fmla="*/ 3898231 h 4223084"/>
              <a:gd name="connsiteX134" fmla="*/ 818148 w 2895081"/>
              <a:gd name="connsiteY134" fmla="*/ 3958389 h 4223084"/>
              <a:gd name="connsiteX135" fmla="*/ 890337 w 2895081"/>
              <a:gd name="connsiteY135" fmla="*/ 3970421 h 4223084"/>
              <a:gd name="connsiteX136" fmla="*/ 926432 w 2895081"/>
              <a:gd name="connsiteY136" fmla="*/ 3982452 h 4223084"/>
              <a:gd name="connsiteX137" fmla="*/ 1010653 w 2895081"/>
              <a:gd name="connsiteY137" fmla="*/ 4030578 h 4223084"/>
              <a:gd name="connsiteX138" fmla="*/ 1046748 w 2895081"/>
              <a:gd name="connsiteY138" fmla="*/ 4042610 h 4223084"/>
              <a:gd name="connsiteX139" fmla="*/ 1082842 w 2895081"/>
              <a:gd name="connsiteY139" fmla="*/ 4066673 h 4223084"/>
              <a:gd name="connsiteX140" fmla="*/ 1191127 w 2895081"/>
              <a:gd name="connsiteY140" fmla="*/ 4102768 h 4223084"/>
              <a:gd name="connsiteX141" fmla="*/ 1251285 w 2895081"/>
              <a:gd name="connsiteY141" fmla="*/ 4126831 h 4223084"/>
              <a:gd name="connsiteX142" fmla="*/ 1299411 w 2895081"/>
              <a:gd name="connsiteY142" fmla="*/ 4150894 h 4223084"/>
              <a:gd name="connsiteX143" fmla="*/ 1383632 w 2895081"/>
              <a:gd name="connsiteY143" fmla="*/ 4174957 h 4223084"/>
              <a:gd name="connsiteX144" fmla="*/ 1431758 w 2895081"/>
              <a:gd name="connsiteY144" fmla="*/ 4199021 h 4223084"/>
              <a:gd name="connsiteX145" fmla="*/ 1612232 w 2895081"/>
              <a:gd name="connsiteY145" fmla="*/ 4223084 h 4223084"/>
              <a:gd name="connsiteX146" fmla="*/ 2045369 w 2895081"/>
              <a:gd name="connsiteY146" fmla="*/ 4211052 h 4223084"/>
              <a:gd name="connsiteX147" fmla="*/ 2093495 w 2895081"/>
              <a:gd name="connsiteY147" fmla="*/ 4186989 h 4223084"/>
              <a:gd name="connsiteX148" fmla="*/ 2093495 w 2895081"/>
              <a:gd name="connsiteY148" fmla="*/ 4186989 h 422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895081" h="4223084">
                <a:moveTo>
                  <a:pt x="2033337" y="4162926"/>
                </a:moveTo>
                <a:lnTo>
                  <a:pt x="2033337" y="4162926"/>
                </a:lnTo>
                <a:lnTo>
                  <a:pt x="1925053" y="4054642"/>
                </a:lnTo>
                <a:cubicBezTo>
                  <a:pt x="1917032" y="4046621"/>
                  <a:pt x="1907282" y="4040016"/>
                  <a:pt x="1900990" y="4030578"/>
                </a:cubicBezTo>
                <a:lnTo>
                  <a:pt x="1876927" y="3994484"/>
                </a:lnTo>
                <a:cubicBezTo>
                  <a:pt x="1860039" y="3910046"/>
                  <a:pt x="1846417" y="3869620"/>
                  <a:pt x="1876927" y="3765884"/>
                </a:cubicBezTo>
                <a:cubicBezTo>
                  <a:pt x="1882585" y="3746646"/>
                  <a:pt x="1909011" y="3741821"/>
                  <a:pt x="1925053" y="3729789"/>
                </a:cubicBezTo>
                <a:cubicBezTo>
                  <a:pt x="1929064" y="3717757"/>
                  <a:pt x="1935157" y="3706229"/>
                  <a:pt x="1937085" y="3693694"/>
                </a:cubicBezTo>
                <a:cubicBezTo>
                  <a:pt x="1943214" y="3653857"/>
                  <a:pt x="1937263" y="3611901"/>
                  <a:pt x="1949116" y="3573378"/>
                </a:cubicBezTo>
                <a:cubicBezTo>
                  <a:pt x="1955092" y="3553955"/>
                  <a:pt x="2005339" y="3523865"/>
                  <a:pt x="2021306" y="3513221"/>
                </a:cubicBezTo>
                <a:cubicBezTo>
                  <a:pt x="2043525" y="3446562"/>
                  <a:pt x="2033970" y="3506886"/>
                  <a:pt x="2009274" y="3441031"/>
                </a:cubicBezTo>
                <a:cubicBezTo>
                  <a:pt x="1964671" y="3322091"/>
                  <a:pt x="2029611" y="3429427"/>
                  <a:pt x="1973179" y="3344778"/>
                </a:cubicBezTo>
                <a:cubicBezTo>
                  <a:pt x="1986633" y="3210242"/>
                  <a:pt x="1946063" y="3211753"/>
                  <a:pt x="2057400" y="3236494"/>
                </a:cubicBezTo>
                <a:cubicBezTo>
                  <a:pt x="2069781" y="3239245"/>
                  <a:pt x="2081463" y="3244515"/>
                  <a:pt x="2093495" y="3248526"/>
                </a:cubicBezTo>
                <a:cubicBezTo>
                  <a:pt x="2129590" y="3244515"/>
                  <a:pt x="2165956" y="3242464"/>
                  <a:pt x="2201779" y="3236494"/>
                </a:cubicBezTo>
                <a:cubicBezTo>
                  <a:pt x="2214289" y="3234409"/>
                  <a:pt x="2227971" y="3232386"/>
                  <a:pt x="2237874" y="3224463"/>
                </a:cubicBezTo>
                <a:cubicBezTo>
                  <a:pt x="2249166" y="3215430"/>
                  <a:pt x="2251712" y="3198593"/>
                  <a:pt x="2261937" y="3188368"/>
                </a:cubicBezTo>
                <a:cubicBezTo>
                  <a:pt x="2272162" y="3178143"/>
                  <a:pt x="2286000" y="3172326"/>
                  <a:pt x="2298032" y="3164305"/>
                </a:cubicBezTo>
                <a:cubicBezTo>
                  <a:pt x="2302042" y="3152273"/>
                  <a:pt x="2302454" y="3138356"/>
                  <a:pt x="2310063" y="3128210"/>
                </a:cubicBezTo>
                <a:cubicBezTo>
                  <a:pt x="2327078" y="3105523"/>
                  <a:pt x="2344856" y="3080734"/>
                  <a:pt x="2370221" y="3068052"/>
                </a:cubicBezTo>
                <a:cubicBezTo>
                  <a:pt x="2433731" y="3036298"/>
                  <a:pt x="2448031" y="3023476"/>
                  <a:pt x="2502569" y="3007894"/>
                </a:cubicBezTo>
                <a:cubicBezTo>
                  <a:pt x="2518468" y="3003351"/>
                  <a:pt x="2534857" y="3000614"/>
                  <a:pt x="2550695" y="2995863"/>
                </a:cubicBezTo>
                <a:cubicBezTo>
                  <a:pt x="2670811" y="2959829"/>
                  <a:pt x="2574271" y="2978745"/>
                  <a:pt x="2707106" y="2959768"/>
                </a:cubicBezTo>
                <a:cubicBezTo>
                  <a:pt x="2719137" y="2955757"/>
                  <a:pt x="2734232" y="2956704"/>
                  <a:pt x="2743200" y="2947736"/>
                </a:cubicBezTo>
                <a:cubicBezTo>
                  <a:pt x="2763650" y="2927286"/>
                  <a:pt x="2763891" y="2884692"/>
                  <a:pt x="2791327" y="2875547"/>
                </a:cubicBezTo>
                <a:lnTo>
                  <a:pt x="2863516" y="2851484"/>
                </a:lnTo>
                <a:cubicBezTo>
                  <a:pt x="2912699" y="2777709"/>
                  <a:pt x="2894352" y="2821441"/>
                  <a:pt x="2875548" y="2671010"/>
                </a:cubicBezTo>
                <a:cubicBezTo>
                  <a:pt x="2873497" y="2654602"/>
                  <a:pt x="2872689" y="2636642"/>
                  <a:pt x="2863516" y="2622884"/>
                </a:cubicBezTo>
                <a:cubicBezTo>
                  <a:pt x="2855495" y="2610852"/>
                  <a:pt x="2838712" y="2607854"/>
                  <a:pt x="2827421" y="2598821"/>
                </a:cubicBezTo>
                <a:cubicBezTo>
                  <a:pt x="2818563" y="2591735"/>
                  <a:pt x="2812216" y="2581843"/>
                  <a:pt x="2803358" y="2574757"/>
                </a:cubicBezTo>
                <a:cubicBezTo>
                  <a:pt x="2770040" y="2548102"/>
                  <a:pt x="2769291" y="2551370"/>
                  <a:pt x="2731169" y="2538663"/>
                </a:cubicBezTo>
                <a:cubicBezTo>
                  <a:pt x="2648427" y="2483501"/>
                  <a:pt x="2686416" y="2499681"/>
                  <a:pt x="2622885" y="2478505"/>
                </a:cubicBezTo>
                <a:cubicBezTo>
                  <a:pt x="2573289" y="2428911"/>
                  <a:pt x="2629904" y="2476626"/>
                  <a:pt x="2538663" y="2442410"/>
                </a:cubicBezTo>
                <a:cubicBezTo>
                  <a:pt x="2511863" y="2432360"/>
                  <a:pt x="2485198" y="2400976"/>
                  <a:pt x="2466474" y="2382252"/>
                </a:cubicBezTo>
                <a:cubicBezTo>
                  <a:pt x="2453074" y="2342052"/>
                  <a:pt x="2452484" y="2343360"/>
                  <a:pt x="2442411" y="2298031"/>
                </a:cubicBezTo>
                <a:cubicBezTo>
                  <a:pt x="2437975" y="2278068"/>
                  <a:pt x="2437559" y="2257021"/>
                  <a:pt x="2430379" y="2237873"/>
                </a:cubicBezTo>
                <a:cubicBezTo>
                  <a:pt x="2425302" y="2224333"/>
                  <a:pt x="2415573" y="2212887"/>
                  <a:pt x="2406316" y="2201778"/>
                </a:cubicBezTo>
                <a:cubicBezTo>
                  <a:pt x="2377368" y="2167041"/>
                  <a:pt x="2369615" y="2165280"/>
                  <a:pt x="2334127" y="2141621"/>
                </a:cubicBezTo>
                <a:cubicBezTo>
                  <a:pt x="2298032" y="2145631"/>
                  <a:pt x="2261665" y="2147682"/>
                  <a:pt x="2225842" y="2153652"/>
                </a:cubicBezTo>
                <a:cubicBezTo>
                  <a:pt x="2199291" y="2158077"/>
                  <a:pt x="2163531" y="2178792"/>
                  <a:pt x="2141621" y="2189747"/>
                </a:cubicBezTo>
                <a:cubicBezTo>
                  <a:pt x="2001253" y="2185736"/>
                  <a:pt x="1860748" y="2185096"/>
                  <a:pt x="1720516" y="2177715"/>
                </a:cubicBezTo>
                <a:cubicBezTo>
                  <a:pt x="1707851" y="2177048"/>
                  <a:pt x="1697103" y="2165684"/>
                  <a:pt x="1684421" y="2165684"/>
                </a:cubicBezTo>
                <a:cubicBezTo>
                  <a:pt x="1644116" y="2165684"/>
                  <a:pt x="1604211" y="2173705"/>
                  <a:pt x="1564106" y="2177715"/>
                </a:cubicBezTo>
                <a:cubicBezTo>
                  <a:pt x="1556085" y="2185736"/>
                  <a:pt x="1550188" y="2196705"/>
                  <a:pt x="1540042" y="2201778"/>
                </a:cubicBezTo>
                <a:cubicBezTo>
                  <a:pt x="1517355" y="2213122"/>
                  <a:pt x="1492460" y="2219690"/>
                  <a:pt x="1467853" y="2225842"/>
                </a:cubicBezTo>
                <a:cubicBezTo>
                  <a:pt x="1317405" y="2263452"/>
                  <a:pt x="1504456" y="2215384"/>
                  <a:pt x="1383632" y="2249905"/>
                </a:cubicBezTo>
                <a:cubicBezTo>
                  <a:pt x="1367733" y="2254448"/>
                  <a:pt x="1351193" y="2256707"/>
                  <a:pt x="1335506" y="2261936"/>
                </a:cubicBezTo>
                <a:cubicBezTo>
                  <a:pt x="1315017" y="2268766"/>
                  <a:pt x="1295837" y="2279170"/>
                  <a:pt x="1275348" y="2286000"/>
                </a:cubicBezTo>
                <a:cubicBezTo>
                  <a:pt x="1192064" y="2313761"/>
                  <a:pt x="1262380" y="2281468"/>
                  <a:pt x="1167063" y="2310063"/>
                </a:cubicBezTo>
                <a:cubicBezTo>
                  <a:pt x="1001184" y="2359828"/>
                  <a:pt x="1186673" y="2308534"/>
                  <a:pt x="1070811" y="2358189"/>
                </a:cubicBezTo>
                <a:cubicBezTo>
                  <a:pt x="1055612" y="2364703"/>
                  <a:pt x="1038168" y="2364415"/>
                  <a:pt x="1022685" y="2370221"/>
                </a:cubicBezTo>
                <a:cubicBezTo>
                  <a:pt x="1005891" y="2376519"/>
                  <a:pt x="991211" y="2387623"/>
                  <a:pt x="974558" y="2394284"/>
                </a:cubicBezTo>
                <a:cubicBezTo>
                  <a:pt x="858666" y="2440641"/>
                  <a:pt x="943051" y="2396764"/>
                  <a:pt x="806116" y="2442410"/>
                </a:cubicBezTo>
                <a:lnTo>
                  <a:pt x="770021" y="2454442"/>
                </a:lnTo>
                <a:cubicBezTo>
                  <a:pt x="757990" y="2438400"/>
                  <a:pt x="745582" y="2422633"/>
                  <a:pt x="733927" y="2406315"/>
                </a:cubicBezTo>
                <a:cubicBezTo>
                  <a:pt x="725522" y="2394548"/>
                  <a:pt x="719120" y="2381330"/>
                  <a:pt x="709863" y="2370221"/>
                </a:cubicBezTo>
                <a:cubicBezTo>
                  <a:pt x="698970" y="2357150"/>
                  <a:pt x="684842" y="2347045"/>
                  <a:pt x="673769" y="2334126"/>
                </a:cubicBezTo>
                <a:cubicBezTo>
                  <a:pt x="603942" y="2252660"/>
                  <a:pt x="672421" y="2317400"/>
                  <a:pt x="589548" y="2213810"/>
                </a:cubicBezTo>
                <a:cubicBezTo>
                  <a:pt x="575375" y="2196094"/>
                  <a:pt x="557463" y="2181726"/>
                  <a:pt x="541421" y="2165684"/>
                </a:cubicBezTo>
                <a:cubicBezTo>
                  <a:pt x="503179" y="2050956"/>
                  <a:pt x="528702" y="2116181"/>
                  <a:pt x="457200" y="1973178"/>
                </a:cubicBezTo>
                <a:lnTo>
                  <a:pt x="433137" y="1925052"/>
                </a:lnTo>
                <a:cubicBezTo>
                  <a:pt x="429127" y="1900989"/>
                  <a:pt x="428116" y="1876229"/>
                  <a:pt x="421106" y="1852863"/>
                </a:cubicBezTo>
                <a:cubicBezTo>
                  <a:pt x="415952" y="1835683"/>
                  <a:pt x="402714" y="1821752"/>
                  <a:pt x="397042" y="1804736"/>
                </a:cubicBezTo>
                <a:cubicBezTo>
                  <a:pt x="386584" y="1773362"/>
                  <a:pt x="381000" y="1740568"/>
                  <a:pt x="372979" y="1708484"/>
                </a:cubicBezTo>
                <a:cubicBezTo>
                  <a:pt x="368969" y="1692442"/>
                  <a:pt x="363667" y="1676668"/>
                  <a:pt x="360948" y="1660357"/>
                </a:cubicBezTo>
                <a:cubicBezTo>
                  <a:pt x="356937" y="1636294"/>
                  <a:pt x="353412" y="1612145"/>
                  <a:pt x="348916" y="1588168"/>
                </a:cubicBezTo>
                <a:cubicBezTo>
                  <a:pt x="341379" y="1547969"/>
                  <a:pt x="324853" y="1467852"/>
                  <a:pt x="324853" y="1467852"/>
                </a:cubicBezTo>
                <a:cubicBezTo>
                  <a:pt x="320842" y="1419726"/>
                  <a:pt x="318464" y="1371435"/>
                  <a:pt x="312821" y="1323473"/>
                </a:cubicBezTo>
                <a:cubicBezTo>
                  <a:pt x="310432" y="1303163"/>
                  <a:pt x="304152" y="1283487"/>
                  <a:pt x="300790" y="1263315"/>
                </a:cubicBezTo>
                <a:cubicBezTo>
                  <a:pt x="296128" y="1235342"/>
                  <a:pt x="293070" y="1207123"/>
                  <a:pt x="288758" y="1179094"/>
                </a:cubicBezTo>
                <a:cubicBezTo>
                  <a:pt x="285049" y="1154983"/>
                  <a:pt x="280737" y="1130968"/>
                  <a:pt x="276727" y="1106905"/>
                </a:cubicBezTo>
                <a:cubicBezTo>
                  <a:pt x="280737" y="994610"/>
                  <a:pt x="277577" y="881830"/>
                  <a:pt x="288758" y="770021"/>
                </a:cubicBezTo>
                <a:cubicBezTo>
                  <a:pt x="289887" y="758734"/>
                  <a:pt x="306015" y="755032"/>
                  <a:pt x="312821" y="745957"/>
                </a:cubicBezTo>
                <a:cubicBezTo>
                  <a:pt x="330173" y="722821"/>
                  <a:pt x="343596" y="696904"/>
                  <a:pt x="360948" y="673768"/>
                </a:cubicBezTo>
                <a:cubicBezTo>
                  <a:pt x="372979" y="657726"/>
                  <a:pt x="380357" y="636765"/>
                  <a:pt x="397042" y="625642"/>
                </a:cubicBezTo>
                <a:cubicBezTo>
                  <a:pt x="414621" y="613923"/>
                  <a:pt x="490452" y="596273"/>
                  <a:pt x="517358" y="589547"/>
                </a:cubicBezTo>
                <a:cubicBezTo>
                  <a:pt x="547278" y="569601"/>
                  <a:pt x="566688" y="554505"/>
                  <a:pt x="601579" y="541421"/>
                </a:cubicBezTo>
                <a:cubicBezTo>
                  <a:pt x="617062" y="535615"/>
                  <a:pt x="633867" y="534141"/>
                  <a:pt x="649706" y="529389"/>
                </a:cubicBezTo>
                <a:cubicBezTo>
                  <a:pt x="674001" y="522100"/>
                  <a:pt x="697832" y="513347"/>
                  <a:pt x="721895" y="505326"/>
                </a:cubicBezTo>
                <a:cubicBezTo>
                  <a:pt x="721900" y="505324"/>
                  <a:pt x="794079" y="481264"/>
                  <a:pt x="794085" y="481263"/>
                </a:cubicBezTo>
                <a:lnTo>
                  <a:pt x="926432" y="469231"/>
                </a:lnTo>
                <a:cubicBezTo>
                  <a:pt x="1064456" y="434726"/>
                  <a:pt x="935540" y="463576"/>
                  <a:pt x="1239253" y="445168"/>
                </a:cubicBezTo>
                <a:cubicBezTo>
                  <a:pt x="1283469" y="442488"/>
                  <a:pt x="1327371" y="435593"/>
                  <a:pt x="1371600" y="433136"/>
                </a:cubicBezTo>
                <a:cubicBezTo>
                  <a:pt x="1471789" y="427570"/>
                  <a:pt x="1572127" y="425115"/>
                  <a:pt x="1672390" y="421105"/>
                </a:cubicBezTo>
                <a:cubicBezTo>
                  <a:pt x="1684422" y="401052"/>
                  <a:pt x="1705394" y="384127"/>
                  <a:pt x="1708485" y="360947"/>
                </a:cubicBezTo>
                <a:cubicBezTo>
                  <a:pt x="1712503" y="330808"/>
                  <a:pt x="1712536" y="236653"/>
                  <a:pt x="1672390" y="204536"/>
                </a:cubicBezTo>
                <a:cubicBezTo>
                  <a:pt x="1642846" y="180900"/>
                  <a:pt x="1612843" y="153554"/>
                  <a:pt x="1576137" y="144378"/>
                </a:cubicBezTo>
                <a:cubicBezTo>
                  <a:pt x="1560712" y="140522"/>
                  <a:pt x="1509180" y="128947"/>
                  <a:pt x="1491916" y="120315"/>
                </a:cubicBezTo>
                <a:cubicBezTo>
                  <a:pt x="1478982" y="113848"/>
                  <a:pt x="1469411" y="101194"/>
                  <a:pt x="1455821" y="96252"/>
                </a:cubicBezTo>
                <a:cubicBezTo>
                  <a:pt x="1424741" y="84950"/>
                  <a:pt x="1390275" y="84471"/>
                  <a:pt x="1359569" y="72189"/>
                </a:cubicBezTo>
                <a:cubicBezTo>
                  <a:pt x="1339516" y="64168"/>
                  <a:pt x="1319633" y="55709"/>
                  <a:pt x="1299411" y="48126"/>
                </a:cubicBezTo>
                <a:cubicBezTo>
                  <a:pt x="1287536" y="43673"/>
                  <a:pt x="1275191" y="40547"/>
                  <a:pt x="1263316" y="36094"/>
                </a:cubicBezTo>
                <a:cubicBezTo>
                  <a:pt x="1243094" y="28511"/>
                  <a:pt x="1223994" y="17714"/>
                  <a:pt x="1203158" y="12031"/>
                </a:cubicBezTo>
                <a:cubicBezTo>
                  <a:pt x="1179623" y="5612"/>
                  <a:pt x="1155032" y="4010"/>
                  <a:pt x="1130969" y="0"/>
                </a:cubicBezTo>
                <a:cubicBezTo>
                  <a:pt x="1038727" y="4010"/>
                  <a:pt x="946337" y="5453"/>
                  <a:pt x="854242" y="12031"/>
                </a:cubicBezTo>
                <a:cubicBezTo>
                  <a:pt x="832867" y="13558"/>
                  <a:pt x="769452" y="30221"/>
                  <a:pt x="745958" y="36094"/>
                </a:cubicBezTo>
                <a:cubicBezTo>
                  <a:pt x="733926" y="44115"/>
                  <a:pt x="723402" y="55080"/>
                  <a:pt x="709863" y="60157"/>
                </a:cubicBezTo>
                <a:cubicBezTo>
                  <a:pt x="690716" y="67337"/>
                  <a:pt x="667997" y="63044"/>
                  <a:pt x="649706" y="72189"/>
                </a:cubicBezTo>
                <a:cubicBezTo>
                  <a:pt x="634487" y="79799"/>
                  <a:pt x="627966" y="99149"/>
                  <a:pt x="613611" y="108284"/>
                </a:cubicBezTo>
                <a:cubicBezTo>
                  <a:pt x="583348" y="127542"/>
                  <a:pt x="546055" y="134887"/>
                  <a:pt x="517358" y="156410"/>
                </a:cubicBezTo>
                <a:cubicBezTo>
                  <a:pt x="501316" y="168442"/>
                  <a:pt x="485549" y="180850"/>
                  <a:pt x="469232" y="192505"/>
                </a:cubicBezTo>
                <a:cubicBezTo>
                  <a:pt x="457465" y="200910"/>
                  <a:pt x="443885" y="206895"/>
                  <a:pt x="433137" y="216568"/>
                </a:cubicBezTo>
                <a:cubicBezTo>
                  <a:pt x="403627" y="243127"/>
                  <a:pt x="381950" y="278766"/>
                  <a:pt x="348916" y="300789"/>
                </a:cubicBezTo>
                <a:cubicBezTo>
                  <a:pt x="324853" y="316831"/>
                  <a:pt x="297177" y="328466"/>
                  <a:pt x="276727" y="348915"/>
                </a:cubicBezTo>
                <a:cubicBezTo>
                  <a:pt x="268706" y="356936"/>
                  <a:pt x="261521" y="365892"/>
                  <a:pt x="252663" y="372978"/>
                </a:cubicBezTo>
                <a:cubicBezTo>
                  <a:pt x="241372" y="382011"/>
                  <a:pt x="227548" y="387631"/>
                  <a:pt x="216569" y="397042"/>
                </a:cubicBezTo>
                <a:cubicBezTo>
                  <a:pt x="114461" y="484564"/>
                  <a:pt x="215207" y="413991"/>
                  <a:pt x="132348" y="469231"/>
                </a:cubicBezTo>
                <a:cubicBezTo>
                  <a:pt x="124327" y="481263"/>
                  <a:pt x="117318" y="494035"/>
                  <a:pt x="108285" y="505326"/>
                </a:cubicBezTo>
                <a:cubicBezTo>
                  <a:pt x="101199" y="514184"/>
                  <a:pt x="88915" y="519062"/>
                  <a:pt x="84221" y="529389"/>
                </a:cubicBezTo>
                <a:cubicBezTo>
                  <a:pt x="68477" y="564026"/>
                  <a:pt x="60158" y="601578"/>
                  <a:pt x="48127" y="637673"/>
                </a:cubicBezTo>
                <a:lnTo>
                  <a:pt x="36095" y="673768"/>
                </a:lnTo>
                <a:cubicBezTo>
                  <a:pt x="26557" y="702380"/>
                  <a:pt x="17069" y="727769"/>
                  <a:pt x="12032" y="757989"/>
                </a:cubicBezTo>
                <a:cubicBezTo>
                  <a:pt x="6716" y="789883"/>
                  <a:pt x="4011" y="822158"/>
                  <a:pt x="0" y="854242"/>
                </a:cubicBezTo>
                <a:cubicBezTo>
                  <a:pt x="4011" y="1034716"/>
                  <a:pt x="-2656" y="1215743"/>
                  <a:pt x="12032" y="1395663"/>
                </a:cubicBezTo>
                <a:cubicBezTo>
                  <a:pt x="13664" y="1415649"/>
                  <a:pt x="39159" y="1425853"/>
                  <a:pt x="48127" y="1443789"/>
                </a:cubicBezTo>
                <a:cubicBezTo>
                  <a:pt x="59470" y="1466476"/>
                  <a:pt x="64169" y="1491915"/>
                  <a:pt x="72190" y="1515978"/>
                </a:cubicBezTo>
                <a:cubicBezTo>
                  <a:pt x="76200" y="1528010"/>
                  <a:pt x="78549" y="1540730"/>
                  <a:pt x="84221" y="1552073"/>
                </a:cubicBezTo>
                <a:lnTo>
                  <a:pt x="108285" y="1600200"/>
                </a:lnTo>
                <a:cubicBezTo>
                  <a:pt x="112295" y="1624263"/>
                  <a:pt x="115532" y="1648468"/>
                  <a:pt x="120316" y="1672389"/>
                </a:cubicBezTo>
                <a:cubicBezTo>
                  <a:pt x="142815" y="1784883"/>
                  <a:pt x="121451" y="1664896"/>
                  <a:pt x="144379" y="1756610"/>
                </a:cubicBezTo>
                <a:cubicBezTo>
                  <a:pt x="149339" y="1776449"/>
                  <a:pt x="151451" y="1796929"/>
                  <a:pt x="156411" y="1816768"/>
                </a:cubicBezTo>
                <a:cubicBezTo>
                  <a:pt x="159487" y="1829072"/>
                  <a:pt x="165105" y="1840627"/>
                  <a:pt x="168442" y="1852863"/>
                </a:cubicBezTo>
                <a:cubicBezTo>
                  <a:pt x="209151" y="2002128"/>
                  <a:pt x="176845" y="1902129"/>
                  <a:pt x="204537" y="1985210"/>
                </a:cubicBezTo>
                <a:cubicBezTo>
                  <a:pt x="208548" y="2017294"/>
                  <a:pt x="211996" y="2049454"/>
                  <a:pt x="216569" y="2081463"/>
                </a:cubicBezTo>
                <a:cubicBezTo>
                  <a:pt x="252102" y="2330196"/>
                  <a:pt x="303769" y="2577048"/>
                  <a:pt x="324853" y="2827421"/>
                </a:cubicBezTo>
                <a:cubicBezTo>
                  <a:pt x="335964" y="2959362"/>
                  <a:pt x="316832" y="3092116"/>
                  <a:pt x="312821" y="3224463"/>
                </a:cubicBezTo>
                <a:cubicBezTo>
                  <a:pt x="316832" y="3300663"/>
                  <a:pt x="312308" y="3377796"/>
                  <a:pt x="324853" y="3453063"/>
                </a:cubicBezTo>
                <a:cubicBezTo>
                  <a:pt x="328698" y="3476130"/>
                  <a:pt x="348393" y="3493492"/>
                  <a:pt x="360948" y="3513221"/>
                </a:cubicBezTo>
                <a:cubicBezTo>
                  <a:pt x="485439" y="3708849"/>
                  <a:pt x="350251" y="3479795"/>
                  <a:pt x="433137" y="3645568"/>
                </a:cubicBezTo>
                <a:cubicBezTo>
                  <a:pt x="456180" y="3691655"/>
                  <a:pt x="510241" y="3734704"/>
                  <a:pt x="541421" y="3765884"/>
                </a:cubicBezTo>
                <a:lnTo>
                  <a:pt x="565485" y="3789947"/>
                </a:lnTo>
                <a:cubicBezTo>
                  <a:pt x="569495" y="3801979"/>
                  <a:pt x="569593" y="3816139"/>
                  <a:pt x="577516" y="3826042"/>
                </a:cubicBezTo>
                <a:cubicBezTo>
                  <a:pt x="586549" y="3837334"/>
                  <a:pt x="601844" y="3841700"/>
                  <a:pt x="613611" y="3850105"/>
                </a:cubicBezTo>
                <a:cubicBezTo>
                  <a:pt x="749383" y="3947086"/>
                  <a:pt x="593697" y="3846164"/>
                  <a:pt x="697832" y="3898231"/>
                </a:cubicBezTo>
                <a:cubicBezTo>
                  <a:pt x="761489" y="3930059"/>
                  <a:pt x="750149" y="3939844"/>
                  <a:pt x="818148" y="3958389"/>
                </a:cubicBezTo>
                <a:cubicBezTo>
                  <a:pt x="841683" y="3964808"/>
                  <a:pt x="866523" y="3965129"/>
                  <a:pt x="890337" y="3970421"/>
                </a:cubicBezTo>
                <a:cubicBezTo>
                  <a:pt x="902717" y="3973172"/>
                  <a:pt x="914400" y="3978442"/>
                  <a:pt x="926432" y="3982452"/>
                </a:cubicBezTo>
                <a:cubicBezTo>
                  <a:pt x="962682" y="4006618"/>
                  <a:pt x="967911" y="4012260"/>
                  <a:pt x="1010653" y="4030578"/>
                </a:cubicBezTo>
                <a:cubicBezTo>
                  <a:pt x="1022310" y="4035574"/>
                  <a:pt x="1035404" y="4036938"/>
                  <a:pt x="1046748" y="4042610"/>
                </a:cubicBezTo>
                <a:cubicBezTo>
                  <a:pt x="1059681" y="4049077"/>
                  <a:pt x="1069628" y="4060800"/>
                  <a:pt x="1082842" y="4066673"/>
                </a:cubicBezTo>
                <a:cubicBezTo>
                  <a:pt x="1136945" y="4090719"/>
                  <a:pt x="1146028" y="4084729"/>
                  <a:pt x="1191127" y="4102768"/>
                </a:cubicBezTo>
                <a:cubicBezTo>
                  <a:pt x="1211180" y="4110789"/>
                  <a:pt x="1231549" y="4118060"/>
                  <a:pt x="1251285" y="4126831"/>
                </a:cubicBezTo>
                <a:cubicBezTo>
                  <a:pt x="1267675" y="4134115"/>
                  <a:pt x="1282926" y="4143829"/>
                  <a:pt x="1299411" y="4150894"/>
                </a:cubicBezTo>
                <a:cubicBezTo>
                  <a:pt x="1323580" y="4161252"/>
                  <a:pt x="1359205" y="4168850"/>
                  <a:pt x="1383632" y="4174957"/>
                </a:cubicBezTo>
                <a:cubicBezTo>
                  <a:pt x="1399674" y="4182978"/>
                  <a:pt x="1415273" y="4191956"/>
                  <a:pt x="1431758" y="4199021"/>
                </a:cubicBezTo>
                <a:cubicBezTo>
                  <a:pt x="1491067" y="4224439"/>
                  <a:pt x="1541277" y="4217171"/>
                  <a:pt x="1612232" y="4223084"/>
                </a:cubicBezTo>
                <a:cubicBezTo>
                  <a:pt x="1756611" y="4219073"/>
                  <a:pt x="1901124" y="4218449"/>
                  <a:pt x="2045369" y="4211052"/>
                </a:cubicBezTo>
                <a:cubicBezTo>
                  <a:pt x="2074514" y="4209557"/>
                  <a:pt x="2078010" y="4202474"/>
                  <a:pt x="2093495" y="4186989"/>
                </a:cubicBezTo>
                <a:lnTo>
                  <a:pt x="2093495" y="418698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80A01DF7-0B2D-4DA2-98D9-624B9CCE3F0D}"/>
              </a:ext>
            </a:extLst>
          </p:cNvPr>
          <p:cNvSpPr/>
          <p:nvPr/>
        </p:nvSpPr>
        <p:spPr>
          <a:xfrm>
            <a:off x="4155839" y="3980801"/>
            <a:ext cx="1863228" cy="1108558"/>
          </a:xfrm>
          <a:custGeom>
            <a:avLst/>
            <a:gdLst>
              <a:gd name="connsiteX0" fmla="*/ 125755 w 2484304"/>
              <a:gd name="connsiteY0" fmla="*/ 34287 h 1478077"/>
              <a:gd name="connsiteX1" fmla="*/ 125755 w 2484304"/>
              <a:gd name="connsiteY1" fmla="*/ 34287 h 1478077"/>
              <a:gd name="connsiteX2" fmla="*/ 294197 w 2484304"/>
              <a:gd name="connsiteY2" fmla="*/ 34287 h 1478077"/>
              <a:gd name="connsiteX3" fmla="*/ 354355 w 2484304"/>
              <a:gd name="connsiteY3" fmla="*/ 106477 h 1478077"/>
              <a:gd name="connsiteX4" fmla="*/ 462639 w 2484304"/>
              <a:gd name="connsiteY4" fmla="*/ 154603 h 1478077"/>
              <a:gd name="connsiteX5" fmla="*/ 546860 w 2484304"/>
              <a:gd name="connsiteY5" fmla="*/ 190698 h 1478077"/>
              <a:gd name="connsiteX6" fmla="*/ 619049 w 2484304"/>
              <a:gd name="connsiteY6" fmla="*/ 214761 h 1478077"/>
              <a:gd name="connsiteX7" fmla="*/ 703270 w 2484304"/>
              <a:gd name="connsiteY7" fmla="*/ 250855 h 1478077"/>
              <a:gd name="connsiteX8" fmla="*/ 775460 w 2484304"/>
              <a:gd name="connsiteY8" fmla="*/ 274919 h 1478077"/>
              <a:gd name="connsiteX9" fmla="*/ 1028123 w 2484304"/>
              <a:gd name="connsiteY9" fmla="*/ 262887 h 1478077"/>
              <a:gd name="connsiteX10" fmla="*/ 1064218 w 2484304"/>
              <a:gd name="connsiteY10" fmla="*/ 250855 h 1478077"/>
              <a:gd name="connsiteX11" fmla="*/ 1100313 w 2484304"/>
              <a:gd name="connsiteY11" fmla="*/ 226792 h 1478077"/>
              <a:gd name="connsiteX12" fmla="*/ 1112344 w 2484304"/>
              <a:gd name="connsiteY12" fmla="*/ 190698 h 1478077"/>
              <a:gd name="connsiteX13" fmla="*/ 1124376 w 2484304"/>
              <a:gd name="connsiteY13" fmla="*/ 10224 h 1478077"/>
              <a:gd name="connsiteX14" fmla="*/ 1220628 w 2484304"/>
              <a:gd name="connsiteY14" fmla="*/ 22255 h 1478077"/>
              <a:gd name="connsiteX15" fmla="*/ 1232660 w 2484304"/>
              <a:gd name="connsiteY15" fmla="*/ 106477 h 1478077"/>
              <a:gd name="connsiteX16" fmla="*/ 1292818 w 2484304"/>
              <a:gd name="connsiteY16" fmla="*/ 178666 h 1478077"/>
              <a:gd name="connsiteX17" fmla="*/ 1340944 w 2484304"/>
              <a:gd name="connsiteY17" fmla="*/ 250855 h 1478077"/>
              <a:gd name="connsiteX18" fmla="*/ 1389070 w 2484304"/>
              <a:gd name="connsiteY18" fmla="*/ 311013 h 1478077"/>
              <a:gd name="connsiteX19" fmla="*/ 1641734 w 2484304"/>
              <a:gd name="connsiteY19" fmla="*/ 298982 h 1478077"/>
              <a:gd name="connsiteX20" fmla="*/ 1701892 w 2484304"/>
              <a:gd name="connsiteY20" fmla="*/ 238824 h 1478077"/>
              <a:gd name="connsiteX21" fmla="*/ 1737986 w 2484304"/>
              <a:gd name="connsiteY21" fmla="*/ 214761 h 1478077"/>
              <a:gd name="connsiteX22" fmla="*/ 1846270 w 2484304"/>
              <a:gd name="connsiteY22" fmla="*/ 130540 h 1478077"/>
              <a:gd name="connsiteX23" fmla="*/ 1894397 w 2484304"/>
              <a:gd name="connsiteY23" fmla="*/ 118508 h 1478077"/>
              <a:gd name="connsiteX24" fmla="*/ 1954555 w 2484304"/>
              <a:gd name="connsiteY24" fmla="*/ 130540 h 1478077"/>
              <a:gd name="connsiteX25" fmla="*/ 1978618 w 2484304"/>
              <a:gd name="connsiteY25" fmla="*/ 166634 h 1478077"/>
              <a:gd name="connsiteX26" fmla="*/ 1990649 w 2484304"/>
              <a:gd name="connsiteY26" fmla="*/ 323045 h 1478077"/>
              <a:gd name="connsiteX27" fmla="*/ 2074870 w 2484304"/>
              <a:gd name="connsiteY27" fmla="*/ 335077 h 1478077"/>
              <a:gd name="connsiteX28" fmla="*/ 2122997 w 2484304"/>
              <a:gd name="connsiteY28" fmla="*/ 347108 h 1478077"/>
              <a:gd name="connsiteX29" fmla="*/ 2243313 w 2484304"/>
              <a:gd name="connsiteY29" fmla="*/ 467424 h 1478077"/>
              <a:gd name="connsiteX30" fmla="*/ 2279407 w 2484304"/>
              <a:gd name="connsiteY30" fmla="*/ 503519 h 1478077"/>
              <a:gd name="connsiteX31" fmla="*/ 2351597 w 2484304"/>
              <a:gd name="connsiteY31" fmla="*/ 527582 h 1478077"/>
              <a:gd name="connsiteX32" fmla="*/ 2387692 w 2484304"/>
              <a:gd name="connsiteY32" fmla="*/ 539613 h 1478077"/>
              <a:gd name="connsiteX33" fmla="*/ 2423786 w 2484304"/>
              <a:gd name="connsiteY33" fmla="*/ 563677 h 1478077"/>
              <a:gd name="connsiteX34" fmla="*/ 2435818 w 2484304"/>
              <a:gd name="connsiteY34" fmla="*/ 611803 h 1478077"/>
              <a:gd name="connsiteX35" fmla="*/ 2447849 w 2484304"/>
              <a:gd name="connsiteY35" fmla="*/ 647898 h 1478077"/>
              <a:gd name="connsiteX36" fmla="*/ 2459881 w 2484304"/>
              <a:gd name="connsiteY36" fmla="*/ 792277 h 1478077"/>
              <a:gd name="connsiteX37" fmla="*/ 2483944 w 2484304"/>
              <a:gd name="connsiteY37" fmla="*/ 828371 h 1478077"/>
              <a:gd name="connsiteX38" fmla="*/ 2471913 w 2484304"/>
              <a:gd name="connsiteY38" fmla="*/ 876498 h 1478077"/>
              <a:gd name="connsiteX39" fmla="*/ 2423786 w 2484304"/>
              <a:gd name="connsiteY39" fmla="*/ 984782 h 1478077"/>
              <a:gd name="connsiteX40" fmla="*/ 2387692 w 2484304"/>
              <a:gd name="connsiteY40" fmla="*/ 1008845 h 1478077"/>
              <a:gd name="connsiteX41" fmla="*/ 2363628 w 2484304"/>
              <a:gd name="connsiteY41" fmla="*/ 1032908 h 1478077"/>
              <a:gd name="connsiteX42" fmla="*/ 2291439 w 2484304"/>
              <a:gd name="connsiteY42" fmla="*/ 1081034 h 1478077"/>
              <a:gd name="connsiteX43" fmla="*/ 2255344 w 2484304"/>
              <a:gd name="connsiteY43" fmla="*/ 1105098 h 1478077"/>
              <a:gd name="connsiteX44" fmla="*/ 2219249 w 2484304"/>
              <a:gd name="connsiteY44" fmla="*/ 1117129 h 1478077"/>
              <a:gd name="connsiteX45" fmla="*/ 2183155 w 2484304"/>
              <a:gd name="connsiteY45" fmla="*/ 1141192 h 1478077"/>
              <a:gd name="connsiteX46" fmla="*/ 2135028 w 2484304"/>
              <a:gd name="connsiteY46" fmla="*/ 1153224 h 1478077"/>
              <a:gd name="connsiteX47" fmla="*/ 2062839 w 2484304"/>
              <a:gd name="connsiteY47" fmla="*/ 1177287 h 1478077"/>
              <a:gd name="connsiteX48" fmla="*/ 2014713 w 2484304"/>
              <a:gd name="connsiteY48" fmla="*/ 1189319 h 1478077"/>
              <a:gd name="connsiteX49" fmla="*/ 1942523 w 2484304"/>
              <a:gd name="connsiteY49" fmla="*/ 1213382 h 1478077"/>
              <a:gd name="connsiteX50" fmla="*/ 1882365 w 2484304"/>
              <a:gd name="connsiteY50" fmla="*/ 1285571 h 1478077"/>
              <a:gd name="connsiteX51" fmla="*/ 1870334 w 2484304"/>
              <a:gd name="connsiteY51" fmla="*/ 1321666 h 1478077"/>
              <a:gd name="connsiteX52" fmla="*/ 1822207 w 2484304"/>
              <a:gd name="connsiteY52" fmla="*/ 1393855 h 1478077"/>
              <a:gd name="connsiteX53" fmla="*/ 1798144 w 2484304"/>
              <a:gd name="connsiteY53" fmla="*/ 1429950 h 1478077"/>
              <a:gd name="connsiteX54" fmla="*/ 1762049 w 2484304"/>
              <a:gd name="connsiteY54" fmla="*/ 1454013 h 1478077"/>
              <a:gd name="connsiteX55" fmla="*/ 1689860 w 2484304"/>
              <a:gd name="connsiteY55" fmla="*/ 1478077 h 1478077"/>
              <a:gd name="connsiteX56" fmla="*/ 1533449 w 2484304"/>
              <a:gd name="connsiteY56" fmla="*/ 1466045 h 1478077"/>
              <a:gd name="connsiteX57" fmla="*/ 1497355 w 2484304"/>
              <a:gd name="connsiteY57" fmla="*/ 1441982 h 1478077"/>
              <a:gd name="connsiteX58" fmla="*/ 1401102 w 2484304"/>
              <a:gd name="connsiteY58" fmla="*/ 1357761 h 1478077"/>
              <a:gd name="connsiteX59" fmla="*/ 1292818 w 2484304"/>
              <a:gd name="connsiteY59" fmla="*/ 1285571 h 1478077"/>
              <a:gd name="connsiteX60" fmla="*/ 1256723 w 2484304"/>
              <a:gd name="connsiteY60" fmla="*/ 1261508 h 1478077"/>
              <a:gd name="connsiteX61" fmla="*/ 1220628 w 2484304"/>
              <a:gd name="connsiteY61" fmla="*/ 1237445 h 1478077"/>
              <a:gd name="connsiteX62" fmla="*/ 1124376 w 2484304"/>
              <a:gd name="connsiteY62" fmla="*/ 1189319 h 1478077"/>
              <a:gd name="connsiteX63" fmla="*/ 1088281 w 2484304"/>
              <a:gd name="connsiteY63" fmla="*/ 1165255 h 1478077"/>
              <a:gd name="connsiteX64" fmla="*/ 1028123 w 2484304"/>
              <a:gd name="connsiteY64" fmla="*/ 1153224 h 1478077"/>
              <a:gd name="connsiteX65" fmla="*/ 967965 w 2484304"/>
              <a:gd name="connsiteY65" fmla="*/ 1117129 h 1478077"/>
              <a:gd name="connsiteX66" fmla="*/ 931870 w 2484304"/>
              <a:gd name="connsiteY66" fmla="*/ 1093066 h 1478077"/>
              <a:gd name="connsiteX67" fmla="*/ 847649 w 2484304"/>
              <a:gd name="connsiteY67" fmla="*/ 1056971 h 1478077"/>
              <a:gd name="connsiteX68" fmla="*/ 811555 w 2484304"/>
              <a:gd name="connsiteY68" fmla="*/ 1032908 h 1478077"/>
              <a:gd name="connsiteX69" fmla="*/ 715302 w 2484304"/>
              <a:gd name="connsiteY69" fmla="*/ 984782 h 1478077"/>
              <a:gd name="connsiteX70" fmla="*/ 679207 w 2484304"/>
              <a:gd name="connsiteY70" fmla="*/ 972750 h 1478077"/>
              <a:gd name="connsiteX71" fmla="*/ 510765 w 2484304"/>
              <a:gd name="connsiteY71" fmla="*/ 900561 h 1478077"/>
              <a:gd name="connsiteX72" fmla="*/ 462639 w 2484304"/>
              <a:gd name="connsiteY72" fmla="*/ 876498 h 1478077"/>
              <a:gd name="connsiteX73" fmla="*/ 306228 w 2484304"/>
              <a:gd name="connsiteY73" fmla="*/ 816340 h 1478077"/>
              <a:gd name="connsiteX74" fmla="*/ 270134 w 2484304"/>
              <a:gd name="connsiteY74" fmla="*/ 792277 h 1478077"/>
              <a:gd name="connsiteX75" fmla="*/ 246070 w 2484304"/>
              <a:gd name="connsiteY75" fmla="*/ 768213 h 1478077"/>
              <a:gd name="connsiteX76" fmla="*/ 209976 w 2484304"/>
              <a:gd name="connsiteY76" fmla="*/ 756182 h 1478077"/>
              <a:gd name="connsiteX77" fmla="*/ 149818 w 2484304"/>
              <a:gd name="connsiteY77" fmla="*/ 720087 h 1478077"/>
              <a:gd name="connsiteX78" fmla="*/ 89660 w 2484304"/>
              <a:gd name="connsiteY78" fmla="*/ 659929 h 1478077"/>
              <a:gd name="connsiteX79" fmla="*/ 17470 w 2484304"/>
              <a:gd name="connsiteY79" fmla="*/ 563677 h 1478077"/>
              <a:gd name="connsiteX80" fmla="*/ 17470 w 2484304"/>
              <a:gd name="connsiteY80" fmla="*/ 238824 h 1478077"/>
              <a:gd name="connsiteX81" fmla="*/ 41534 w 2484304"/>
              <a:gd name="connsiteY81" fmla="*/ 166634 h 1478077"/>
              <a:gd name="connsiteX82" fmla="*/ 53565 w 2484304"/>
              <a:gd name="connsiteY82" fmla="*/ 130540 h 1478077"/>
              <a:gd name="connsiteX83" fmla="*/ 125755 w 2484304"/>
              <a:gd name="connsiteY83" fmla="*/ 34287 h 14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484304" h="1478077">
                <a:moveTo>
                  <a:pt x="125755" y="34287"/>
                </a:moveTo>
                <a:lnTo>
                  <a:pt x="125755" y="34287"/>
                </a:lnTo>
                <a:cubicBezTo>
                  <a:pt x="170873" y="29274"/>
                  <a:pt x="245441" y="9909"/>
                  <a:pt x="294197" y="34287"/>
                </a:cubicBezTo>
                <a:cubicBezTo>
                  <a:pt x="333619" y="53998"/>
                  <a:pt x="326716" y="78837"/>
                  <a:pt x="354355" y="106477"/>
                </a:cubicBezTo>
                <a:cubicBezTo>
                  <a:pt x="382955" y="135077"/>
                  <a:pt x="426899" y="142690"/>
                  <a:pt x="462639" y="154603"/>
                </a:cubicBezTo>
                <a:cubicBezTo>
                  <a:pt x="578825" y="193331"/>
                  <a:pt x="398188" y="131228"/>
                  <a:pt x="546860" y="190698"/>
                </a:cubicBezTo>
                <a:cubicBezTo>
                  <a:pt x="570410" y="200118"/>
                  <a:pt x="619049" y="214761"/>
                  <a:pt x="619049" y="214761"/>
                </a:cubicBezTo>
                <a:cubicBezTo>
                  <a:pt x="661528" y="257238"/>
                  <a:pt x="624860" y="229470"/>
                  <a:pt x="703270" y="250855"/>
                </a:cubicBezTo>
                <a:cubicBezTo>
                  <a:pt x="727741" y="257529"/>
                  <a:pt x="775460" y="274919"/>
                  <a:pt x="775460" y="274919"/>
                </a:cubicBezTo>
                <a:cubicBezTo>
                  <a:pt x="859681" y="270908"/>
                  <a:pt x="944098" y="269889"/>
                  <a:pt x="1028123" y="262887"/>
                </a:cubicBezTo>
                <a:cubicBezTo>
                  <a:pt x="1040762" y="261834"/>
                  <a:pt x="1052874" y="256527"/>
                  <a:pt x="1064218" y="250855"/>
                </a:cubicBezTo>
                <a:cubicBezTo>
                  <a:pt x="1077152" y="244388"/>
                  <a:pt x="1088281" y="234813"/>
                  <a:pt x="1100313" y="226792"/>
                </a:cubicBezTo>
                <a:cubicBezTo>
                  <a:pt x="1104323" y="214761"/>
                  <a:pt x="1110944" y="203303"/>
                  <a:pt x="1112344" y="190698"/>
                </a:cubicBezTo>
                <a:cubicBezTo>
                  <a:pt x="1119002" y="130775"/>
                  <a:pt x="1091773" y="60940"/>
                  <a:pt x="1124376" y="10224"/>
                </a:cubicBezTo>
                <a:cubicBezTo>
                  <a:pt x="1141861" y="-16974"/>
                  <a:pt x="1188544" y="18245"/>
                  <a:pt x="1220628" y="22255"/>
                </a:cubicBezTo>
                <a:cubicBezTo>
                  <a:pt x="1224639" y="50329"/>
                  <a:pt x="1224511" y="79314"/>
                  <a:pt x="1232660" y="106477"/>
                </a:cubicBezTo>
                <a:cubicBezTo>
                  <a:pt x="1241658" y="136471"/>
                  <a:pt x="1275332" y="156184"/>
                  <a:pt x="1292818" y="178666"/>
                </a:cubicBezTo>
                <a:cubicBezTo>
                  <a:pt x="1310573" y="201494"/>
                  <a:pt x="1320495" y="230405"/>
                  <a:pt x="1340944" y="250855"/>
                </a:cubicBezTo>
                <a:cubicBezTo>
                  <a:pt x="1375231" y="285144"/>
                  <a:pt x="1358715" y="265481"/>
                  <a:pt x="1389070" y="311013"/>
                </a:cubicBezTo>
                <a:lnTo>
                  <a:pt x="1641734" y="298982"/>
                </a:lnTo>
                <a:cubicBezTo>
                  <a:pt x="1669367" y="292605"/>
                  <a:pt x="1678296" y="254555"/>
                  <a:pt x="1701892" y="238824"/>
                </a:cubicBezTo>
                <a:cubicBezTo>
                  <a:pt x="1713923" y="230803"/>
                  <a:pt x="1726878" y="224018"/>
                  <a:pt x="1737986" y="214761"/>
                </a:cubicBezTo>
                <a:cubicBezTo>
                  <a:pt x="1774398" y="184417"/>
                  <a:pt x="1794141" y="143573"/>
                  <a:pt x="1846270" y="130540"/>
                </a:cubicBezTo>
                <a:lnTo>
                  <a:pt x="1894397" y="118508"/>
                </a:lnTo>
                <a:cubicBezTo>
                  <a:pt x="1914450" y="122519"/>
                  <a:pt x="1936800" y="120394"/>
                  <a:pt x="1954555" y="130540"/>
                </a:cubicBezTo>
                <a:cubicBezTo>
                  <a:pt x="1967110" y="137714"/>
                  <a:pt x="1975953" y="152422"/>
                  <a:pt x="1978618" y="166634"/>
                </a:cubicBezTo>
                <a:cubicBezTo>
                  <a:pt x="1988254" y="218029"/>
                  <a:pt x="1964706" y="277644"/>
                  <a:pt x="1990649" y="323045"/>
                </a:cubicBezTo>
                <a:cubicBezTo>
                  <a:pt x="2004719" y="347667"/>
                  <a:pt x="2046969" y="330004"/>
                  <a:pt x="2074870" y="335077"/>
                </a:cubicBezTo>
                <a:cubicBezTo>
                  <a:pt x="2091139" y="338035"/>
                  <a:pt x="2106955" y="343098"/>
                  <a:pt x="2122997" y="347108"/>
                </a:cubicBezTo>
                <a:cubicBezTo>
                  <a:pt x="2251342" y="539628"/>
                  <a:pt x="2082883" y="306989"/>
                  <a:pt x="2243313" y="467424"/>
                </a:cubicBezTo>
                <a:cubicBezTo>
                  <a:pt x="2255344" y="479456"/>
                  <a:pt x="2264533" y="495256"/>
                  <a:pt x="2279407" y="503519"/>
                </a:cubicBezTo>
                <a:cubicBezTo>
                  <a:pt x="2301580" y="515837"/>
                  <a:pt x="2327534" y="519561"/>
                  <a:pt x="2351597" y="527582"/>
                </a:cubicBezTo>
                <a:lnTo>
                  <a:pt x="2387692" y="539613"/>
                </a:lnTo>
                <a:cubicBezTo>
                  <a:pt x="2399723" y="547634"/>
                  <a:pt x="2415765" y="551645"/>
                  <a:pt x="2423786" y="563677"/>
                </a:cubicBezTo>
                <a:cubicBezTo>
                  <a:pt x="2432958" y="577436"/>
                  <a:pt x="2431275" y="595903"/>
                  <a:pt x="2435818" y="611803"/>
                </a:cubicBezTo>
                <a:cubicBezTo>
                  <a:pt x="2439302" y="623997"/>
                  <a:pt x="2443839" y="635866"/>
                  <a:pt x="2447849" y="647898"/>
                </a:cubicBezTo>
                <a:cubicBezTo>
                  <a:pt x="2451860" y="696024"/>
                  <a:pt x="2450410" y="744922"/>
                  <a:pt x="2459881" y="792277"/>
                </a:cubicBezTo>
                <a:cubicBezTo>
                  <a:pt x="2462717" y="806456"/>
                  <a:pt x="2481899" y="814056"/>
                  <a:pt x="2483944" y="828371"/>
                </a:cubicBezTo>
                <a:cubicBezTo>
                  <a:pt x="2486283" y="844741"/>
                  <a:pt x="2476665" y="860659"/>
                  <a:pt x="2471913" y="876498"/>
                </a:cubicBezTo>
                <a:cubicBezTo>
                  <a:pt x="2461702" y="910534"/>
                  <a:pt x="2451414" y="957153"/>
                  <a:pt x="2423786" y="984782"/>
                </a:cubicBezTo>
                <a:cubicBezTo>
                  <a:pt x="2413561" y="995007"/>
                  <a:pt x="2398983" y="999812"/>
                  <a:pt x="2387692" y="1008845"/>
                </a:cubicBezTo>
                <a:cubicBezTo>
                  <a:pt x="2378834" y="1015931"/>
                  <a:pt x="2372703" y="1026102"/>
                  <a:pt x="2363628" y="1032908"/>
                </a:cubicBezTo>
                <a:cubicBezTo>
                  <a:pt x="2340492" y="1050260"/>
                  <a:pt x="2315502" y="1064992"/>
                  <a:pt x="2291439" y="1081034"/>
                </a:cubicBezTo>
                <a:cubicBezTo>
                  <a:pt x="2279407" y="1089055"/>
                  <a:pt x="2269062" y="1100525"/>
                  <a:pt x="2255344" y="1105098"/>
                </a:cubicBezTo>
                <a:lnTo>
                  <a:pt x="2219249" y="1117129"/>
                </a:lnTo>
                <a:cubicBezTo>
                  <a:pt x="2207218" y="1125150"/>
                  <a:pt x="2196446" y="1135496"/>
                  <a:pt x="2183155" y="1141192"/>
                </a:cubicBezTo>
                <a:cubicBezTo>
                  <a:pt x="2167956" y="1147706"/>
                  <a:pt x="2150867" y="1148472"/>
                  <a:pt x="2135028" y="1153224"/>
                </a:cubicBezTo>
                <a:cubicBezTo>
                  <a:pt x="2110733" y="1160513"/>
                  <a:pt x="2087446" y="1171135"/>
                  <a:pt x="2062839" y="1177287"/>
                </a:cubicBezTo>
                <a:cubicBezTo>
                  <a:pt x="2046797" y="1181298"/>
                  <a:pt x="2030551" y="1184567"/>
                  <a:pt x="2014713" y="1189319"/>
                </a:cubicBezTo>
                <a:cubicBezTo>
                  <a:pt x="1990418" y="1196608"/>
                  <a:pt x="1942523" y="1213382"/>
                  <a:pt x="1942523" y="1213382"/>
                </a:cubicBezTo>
                <a:cubicBezTo>
                  <a:pt x="1915916" y="1239989"/>
                  <a:pt x="1899115" y="1252071"/>
                  <a:pt x="1882365" y="1285571"/>
                </a:cubicBezTo>
                <a:cubicBezTo>
                  <a:pt x="1876693" y="1296915"/>
                  <a:pt x="1876493" y="1310580"/>
                  <a:pt x="1870334" y="1321666"/>
                </a:cubicBezTo>
                <a:cubicBezTo>
                  <a:pt x="1856289" y="1346947"/>
                  <a:pt x="1838249" y="1369792"/>
                  <a:pt x="1822207" y="1393855"/>
                </a:cubicBezTo>
                <a:cubicBezTo>
                  <a:pt x="1814186" y="1405887"/>
                  <a:pt x="1810176" y="1421929"/>
                  <a:pt x="1798144" y="1429950"/>
                </a:cubicBezTo>
                <a:cubicBezTo>
                  <a:pt x="1786112" y="1437971"/>
                  <a:pt x="1775263" y="1448140"/>
                  <a:pt x="1762049" y="1454013"/>
                </a:cubicBezTo>
                <a:cubicBezTo>
                  <a:pt x="1738870" y="1464315"/>
                  <a:pt x="1689860" y="1478077"/>
                  <a:pt x="1689860" y="1478077"/>
                </a:cubicBezTo>
                <a:cubicBezTo>
                  <a:pt x="1637723" y="1474066"/>
                  <a:pt x="1584844" y="1475682"/>
                  <a:pt x="1533449" y="1466045"/>
                </a:cubicBezTo>
                <a:cubicBezTo>
                  <a:pt x="1519237" y="1463380"/>
                  <a:pt x="1509122" y="1450387"/>
                  <a:pt x="1497355" y="1441982"/>
                </a:cubicBezTo>
                <a:cubicBezTo>
                  <a:pt x="1330201" y="1322586"/>
                  <a:pt x="1577536" y="1498909"/>
                  <a:pt x="1401102" y="1357761"/>
                </a:cubicBezTo>
                <a:cubicBezTo>
                  <a:pt x="1401087" y="1357749"/>
                  <a:pt x="1310873" y="1297608"/>
                  <a:pt x="1292818" y="1285571"/>
                </a:cubicBezTo>
                <a:lnTo>
                  <a:pt x="1256723" y="1261508"/>
                </a:lnTo>
                <a:cubicBezTo>
                  <a:pt x="1244691" y="1253487"/>
                  <a:pt x="1233562" y="1243912"/>
                  <a:pt x="1220628" y="1237445"/>
                </a:cubicBezTo>
                <a:cubicBezTo>
                  <a:pt x="1188544" y="1221403"/>
                  <a:pt x="1154222" y="1209217"/>
                  <a:pt x="1124376" y="1189319"/>
                </a:cubicBezTo>
                <a:cubicBezTo>
                  <a:pt x="1112344" y="1181298"/>
                  <a:pt x="1101821" y="1170332"/>
                  <a:pt x="1088281" y="1165255"/>
                </a:cubicBezTo>
                <a:cubicBezTo>
                  <a:pt x="1069133" y="1158075"/>
                  <a:pt x="1048176" y="1157234"/>
                  <a:pt x="1028123" y="1153224"/>
                </a:cubicBezTo>
                <a:cubicBezTo>
                  <a:pt x="1008070" y="1141192"/>
                  <a:pt x="987796" y="1129523"/>
                  <a:pt x="967965" y="1117129"/>
                </a:cubicBezTo>
                <a:cubicBezTo>
                  <a:pt x="955703" y="1109465"/>
                  <a:pt x="944425" y="1100240"/>
                  <a:pt x="931870" y="1093066"/>
                </a:cubicBezTo>
                <a:cubicBezTo>
                  <a:pt x="756602" y="992913"/>
                  <a:pt x="982643" y="1124469"/>
                  <a:pt x="847649" y="1056971"/>
                </a:cubicBezTo>
                <a:cubicBezTo>
                  <a:pt x="834716" y="1050504"/>
                  <a:pt x="824249" y="1039832"/>
                  <a:pt x="811555" y="1032908"/>
                </a:cubicBezTo>
                <a:cubicBezTo>
                  <a:pt x="780064" y="1015731"/>
                  <a:pt x="749332" y="996126"/>
                  <a:pt x="715302" y="984782"/>
                </a:cubicBezTo>
                <a:cubicBezTo>
                  <a:pt x="703270" y="980771"/>
                  <a:pt x="690722" y="978065"/>
                  <a:pt x="679207" y="972750"/>
                </a:cubicBezTo>
                <a:cubicBezTo>
                  <a:pt x="519540" y="899057"/>
                  <a:pt x="611450" y="925731"/>
                  <a:pt x="510765" y="900561"/>
                </a:cubicBezTo>
                <a:cubicBezTo>
                  <a:pt x="494723" y="892540"/>
                  <a:pt x="479124" y="883563"/>
                  <a:pt x="462639" y="876498"/>
                </a:cubicBezTo>
                <a:cubicBezTo>
                  <a:pt x="370164" y="836865"/>
                  <a:pt x="371670" y="838153"/>
                  <a:pt x="306228" y="816340"/>
                </a:cubicBezTo>
                <a:cubicBezTo>
                  <a:pt x="294197" y="808319"/>
                  <a:pt x="281425" y="801310"/>
                  <a:pt x="270134" y="792277"/>
                </a:cubicBezTo>
                <a:cubicBezTo>
                  <a:pt x="261276" y="785190"/>
                  <a:pt x="255797" y="774049"/>
                  <a:pt x="246070" y="768213"/>
                </a:cubicBezTo>
                <a:cubicBezTo>
                  <a:pt x="235195" y="761688"/>
                  <a:pt x="221319" y="761854"/>
                  <a:pt x="209976" y="756182"/>
                </a:cubicBezTo>
                <a:cubicBezTo>
                  <a:pt x="189060" y="745724"/>
                  <a:pt x="169871" y="732119"/>
                  <a:pt x="149818" y="720087"/>
                </a:cubicBezTo>
                <a:cubicBezTo>
                  <a:pt x="62738" y="589465"/>
                  <a:pt x="192783" y="774508"/>
                  <a:pt x="89660" y="659929"/>
                </a:cubicBezTo>
                <a:cubicBezTo>
                  <a:pt x="62831" y="630119"/>
                  <a:pt x="17470" y="563677"/>
                  <a:pt x="17470" y="563677"/>
                </a:cubicBezTo>
                <a:cubicBezTo>
                  <a:pt x="-5368" y="426640"/>
                  <a:pt x="-6275" y="452528"/>
                  <a:pt x="17470" y="238824"/>
                </a:cubicBezTo>
                <a:cubicBezTo>
                  <a:pt x="20271" y="213614"/>
                  <a:pt x="33513" y="190697"/>
                  <a:pt x="41534" y="166634"/>
                </a:cubicBezTo>
                <a:cubicBezTo>
                  <a:pt x="45544" y="154603"/>
                  <a:pt x="43013" y="137575"/>
                  <a:pt x="53565" y="130540"/>
                </a:cubicBezTo>
                <a:cubicBezTo>
                  <a:pt x="133217" y="77439"/>
                  <a:pt x="113723" y="50329"/>
                  <a:pt x="125755" y="34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4" name="Espaço Reservado para Conteúdo 3">
            <a:extLst>
              <a:ext uri="{FF2B5EF4-FFF2-40B4-BE49-F238E27FC236}">
                <a16:creationId xmlns:a16="http://schemas.microsoft.com/office/drawing/2014/main" id="{07A11224-3043-4DBB-9D39-4148FC691F4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8084" b="16930"/>
          <a:stretch/>
        </p:blipFill>
        <p:spPr bwMode="auto">
          <a:xfrm>
            <a:off x="891916" y="2262737"/>
            <a:ext cx="6229199" cy="3581480"/>
          </a:xfrm>
          <a:prstGeom prst="rect">
            <a:avLst/>
          </a:prstGeom>
          <a:noFill/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4100573-E0E9-4EB8-AE36-BAC46B7D064A}"/>
              </a:ext>
            </a:extLst>
          </p:cNvPr>
          <p:cNvSpPr/>
          <p:nvPr/>
        </p:nvSpPr>
        <p:spPr>
          <a:xfrm>
            <a:off x="3142045" y="5291489"/>
            <a:ext cx="568493" cy="279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4EB6B283-08A0-4A61-8B5A-04B466986C56}"/>
              </a:ext>
            </a:extLst>
          </p:cNvPr>
          <p:cNvCxnSpPr>
            <a:cxnSpLocks/>
          </p:cNvCxnSpPr>
          <p:nvPr/>
        </p:nvCxnSpPr>
        <p:spPr>
          <a:xfrm flipH="1" flipV="1">
            <a:off x="3270184" y="4244744"/>
            <a:ext cx="144378" cy="10467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 descr="Diagrama&#10;&#10;Descrição gerada automaticamente">
            <a:extLst>
              <a:ext uri="{FF2B5EF4-FFF2-40B4-BE49-F238E27FC236}">
                <a16:creationId xmlns:a16="http://schemas.microsoft.com/office/drawing/2014/main" id="{B17E1540-B7CB-46B0-AA67-0F15E9AD6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08" y="857250"/>
            <a:ext cx="1285292" cy="96396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04E72DD-39B2-4C24-9E7B-652228893E24}"/>
              </a:ext>
            </a:extLst>
          </p:cNvPr>
          <p:cNvSpPr txBox="1"/>
          <p:nvPr/>
        </p:nvSpPr>
        <p:spPr>
          <a:xfrm>
            <a:off x="4930905" y="1683302"/>
            <a:ext cx="3321179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R.</a:t>
            </a:r>
            <a:r>
              <a:rPr lang="pt-BR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Saco dural. Contém a medula espinhal e a cauda equina</a:t>
            </a:r>
            <a:endParaRPr lang="pt-BR" sz="1350" dirty="0">
              <a:solidFill>
                <a:schemeClr val="tx2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78E6C0E-6ABC-4819-A51E-AC29C83182BC}"/>
              </a:ext>
            </a:extLst>
          </p:cNvPr>
          <p:cNvSpPr txBox="1"/>
          <p:nvPr/>
        </p:nvSpPr>
        <p:spPr>
          <a:xfrm>
            <a:off x="1259632" y="419181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3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3">
            <a:extLst>
              <a:ext uri="{FF2B5EF4-FFF2-40B4-BE49-F238E27FC236}">
                <a16:creationId xmlns:a16="http://schemas.microsoft.com/office/drawing/2014/main" id="{6098FFCD-A1EA-444E-A9EB-1C64EF113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97" y="1636664"/>
            <a:ext cx="4943176" cy="538085"/>
          </a:xfrm>
          <a:prstGeom prst="rect">
            <a:avLst/>
          </a:prstGeo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 medula espinhal termina </a:t>
            </a:r>
            <a:r>
              <a:rPr lang="pt-BR" alt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caudamente</a:t>
            </a:r>
            <a:r>
              <a:rPr lang="pt-BR" alt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como: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E7522BA-EC9B-4870-B2C7-8A85C4A37CF6}"/>
              </a:ext>
            </a:extLst>
          </p:cNvPr>
          <p:cNvSpPr/>
          <p:nvPr/>
        </p:nvSpPr>
        <p:spPr>
          <a:xfrm>
            <a:off x="4006516" y="5567573"/>
            <a:ext cx="2066424" cy="46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8212AAD4-7384-4423-B565-BC19AAD8CD75}"/>
              </a:ext>
            </a:extLst>
          </p:cNvPr>
          <p:cNvSpPr/>
          <p:nvPr/>
        </p:nvSpPr>
        <p:spPr>
          <a:xfrm>
            <a:off x="3807995" y="2517608"/>
            <a:ext cx="2171311" cy="3167313"/>
          </a:xfrm>
          <a:custGeom>
            <a:avLst/>
            <a:gdLst>
              <a:gd name="connsiteX0" fmla="*/ 2033337 w 2895081"/>
              <a:gd name="connsiteY0" fmla="*/ 4162926 h 4223084"/>
              <a:gd name="connsiteX1" fmla="*/ 2033337 w 2895081"/>
              <a:gd name="connsiteY1" fmla="*/ 4162926 h 4223084"/>
              <a:gd name="connsiteX2" fmla="*/ 1925053 w 2895081"/>
              <a:gd name="connsiteY2" fmla="*/ 4054642 h 4223084"/>
              <a:gd name="connsiteX3" fmla="*/ 1900990 w 2895081"/>
              <a:gd name="connsiteY3" fmla="*/ 4030578 h 4223084"/>
              <a:gd name="connsiteX4" fmla="*/ 1876927 w 2895081"/>
              <a:gd name="connsiteY4" fmla="*/ 3994484 h 4223084"/>
              <a:gd name="connsiteX5" fmla="*/ 1876927 w 2895081"/>
              <a:gd name="connsiteY5" fmla="*/ 3765884 h 4223084"/>
              <a:gd name="connsiteX6" fmla="*/ 1925053 w 2895081"/>
              <a:gd name="connsiteY6" fmla="*/ 3729789 h 4223084"/>
              <a:gd name="connsiteX7" fmla="*/ 1937085 w 2895081"/>
              <a:gd name="connsiteY7" fmla="*/ 3693694 h 4223084"/>
              <a:gd name="connsiteX8" fmla="*/ 1949116 w 2895081"/>
              <a:gd name="connsiteY8" fmla="*/ 3573378 h 4223084"/>
              <a:gd name="connsiteX9" fmla="*/ 2021306 w 2895081"/>
              <a:gd name="connsiteY9" fmla="*/ 3513221 h 4223084"/>
              <a:gd name="connsiteX10" fmla="*/ 2009274 w 2895081"/>
              <a:gd name="connsiteY10" fmla="*/ 3441031 h 4223084"/>
              <a:gd name="connsiteX11" fmla="*/ 1973179 w 2895081"/>
              <a:gd name="connsiteY11" fmla="*/ 3344778 h 4223084"/>
              <a:gd name="connsiteX12" fmla="*/ 2057400 w 2895081"/>
              <a:gd name="connsiteY12" fmla="*/ 3236494 h 4223084"/>
              <a:gd name="connsiteX13" fmla="*/ 2093495 w 2895081"/>
              <a:gd name="connsiteY13" fmla="*/ 3248526 h 4223084"/>
              <a:gd name="connsiteX14" fmla="*/ 2201779 w 2895081"/>
              <a:gd name="connsiteY14" fmla="*/ 3236494 h 4223084"/>
              <a:gd name="connsiteX15" fmla="*/ 2237874 w 2895081"/>
              <a:gd name="connsiteY15" fmla="*/ 3224463 h 4223084"/>
              <a:gd name="connsiteX16" fmla="*/ 2261937 w 2895081"/>
              <a:gd name="connsiteY16" fmla="*/ 3188368 h 4223084"/>
              <a:gd name="connsiteX17" fmla="*/ 2298032 w 2895081"/>
              <a:gd name="connsiteY17" fmla="*/ 3164305 h 4223084"/>
              <a:gd name="connsiteX18" fmla="*/ 2310063 w 2895081"/>
              <a:gd name="connsiteY18" fmla="*/ 3128210 h 4223084"/>
              <a:gd name="connsiteX19" fmla="*/ 2370221 w 2895081"/>
              <a:gd name="connsiteY19" fmla="*/ 3068052 h 4223084"/>
              <a:gd name="connsiteX20" fmla="*/ 2502569 w 2895081"/>
              <a:gd name="connsiteY20" fmla="*/ 3007894 h 4223084"/>
              <a:gd name="connsiteX21" fmla="*/ 2550695 w 2895081"/>
              <a:gd name="connsiteY21" fmla="*/ 2995863 h 4223084"/>
              <a:gd name="connsiteX22" fmla="*/ 2707106 w 2895081"/>
              <a:gd name="connsiteY22" fmla="*/ 2959768 h 4223084"/>
              <a:gd name="connsiteX23" fmla="*/ 2743200 w 2895081"/>
              <a:gd name="connsiteY23" fmla="*/ 2947736 h 4223084"/>
              <a:gd name="connsiteX24" fmla="*/ 2791327 w 2895081"/>
              <a:gd name="connsiteY24" fmla="*/ 2875547 h 4223084"/>
              <a:gd name="connsiteX25" fmla="*/ 2863516 w 2895081"/>
              <a:gd name="connsiteY25" fmla="*/ 2851484 h 4223084"/>
              <a:gd name="connsiteX26" fmla="*/ 2875548 w 2895081"/>
              <a:gd name="connsiteY26" fmla="*/ 2671010 h 4223084"/>
              <a:gd name="connsiteX27" fmla="*/ 2863516 w 2895081"/>
              <a:gd name="connsiteY27" fmla="*/ 2622884 h 4223084"/>
              <a:gd name="connsiteX28" fmla="*/ 2827421 w 2895081"/>
              <a:gd name="connsiteY28" fmla="*/ 2598821 h 4223084"/>
              <a:gd name="connsiteX29" fmla="*/ 2803358 w 2895081"/>
              <a:gd name="connsiteY29" fmla="*/ 2574757 h 4223084"/>
              <a:gd name="connsiteX30" fmla="*/ 2731169 w 2895081"/>
              <a:gd name="connsiteY30" fmla="*/ 2538663 h 4223084"/>
              <a:gd name="connsiteX31" fmla="*/ 2622885 w 2895081"/>
              <a:gd name="connsiteY31" fmla="*/ 2478505 h 4223084"/>
              <a:gd name="connsiteX32" fmla="*/ 2538663 w 2895081"/>
              <a:gd name="connsiteY32" fmla="*/ 2442410 h 4223084"/>
              <a:gd name="connsiteX33" fmla="*/ 2466474 w 2895081"/>
              <a:gd name="connsiteY33" fmla="*/ 2382252 h 4223084"/>
              <a:gd name="connsiteX34" fmla="*/ 2442411 w 2895081"/>
              <a:gd name="connsiteY34" fmla="*/ 2298031 h 4223084"/>
              <a:gd name="connsiteX35" fmla="*/ 2430379 w 2895081"/>
              <a:gd name="connsiteY35" fmla="*/ 2237873 h 4223084"/>
              <a:gd name="connsiteX36" fmla="*/ 2406316 w 2895081"/>
              <a:gd name="connsiteY36" fmla="*/ 2201778 h 4223084"/>
              <a:gd name="connsiteX37" fmla="*/ 2334127 w 2895081"/>
              <a:gd name="connsiteY37" fmla="*/ 2141621 h 4223084"/>
              <a:gd name="connsiteX38" fmla="*/ 2225842 w 2895081"/>
              <a:gd name="connsiteY38" fmla="*/ 2153652 h 4223084"/>
              <a:gd name="connsiteX39" fmla="*/ 2141621 w 2895081"/>
              <a:gd name="connsiteY39" fmla="*/ 2189747 h 4223084"/>
              <a:gd name="connsiteX40" fmla="*/ 1720516 w 2895081"/>
              <a:gd name="connsiteY40" fmla="*/ 2177715 h 4223084"/>
              <a:gd name="connsiteX41" fmla="*/ 1684421 w 2895081"/>
              <a:gd name="connsiteY41" fmla="*/ 2165684 h 4223084"/>
              <a:gd name="connsiteX42" fmla="*/ 1564106 w 2895081"/>
              <a:gd name="connsiteY42" fmla="*/ 2177715 h 4223084"/>
              <a:gd name="connsiteX43" fmla="*/ 1540042 w 2895081"/>
              <a:gd name="connsiteY43" fmla="*/ 2201778 h 4223084"/>
              <a:gd name="connsiteX44" fmla="*/ 1467853 w 2895081"/>
              <a:gd name="connsiteY44" fmla="*/ 2225842 h 4223084"/>
              <a:gd name="connsiteX45" fmla="*/ 1383632 w 2895081"/>
              <a:gd name="connsiteY45" fmla="*/ 2249905 h 4223084"/>
              <a:gd name="connsiteX46" fmla="*/ 1335506 w 2895081"/>
              <a:gd name="connsiteY46" fmla="*/ 2261936 h 4223084"/>
              <a:gd name="connsiteX47" fmla="*/ 1275348 w 2895081"/>
              <a:gd name="connsiteY47" fmla="*/ 2286000 h 4223084"/>
              <a:gd name="connsiteX48" fmla="*/ 1167063 w 2895081"/>
              <a:gd name="connsiteY48" fmla="*/ 2310063 h 4223084"/>
              <a:gd name="connsiteX49" fmla="*/ 1070811 w 2895081"/>
              <a:gd name="connsiteY49" fmla="*/ 2358189 h 4223084"/>
              <a:gd name="connsiteX50" fmla="*/ 1022685 w 2895081"/>
              <a:gd name="connsiteY50" fmla="*/ 2370221 h 4223084"/>
              <a:gd name="connsiteX51" fmla="*/ 974558 w 2895081"/>
              <a:gd name="connsiteY51" fmla="*/ 2394284 h 4223084"/>
              <a:gd name="connsiteX52" fmla="*/ 806116 w 2895081"/>
              <a:gd name="connsiteY52" fmla="*/ 2442410 h 4223084"/>
              <a:gd name="connsiteX53" fmla="*/ 770021 w 2895081"/>
              <a:gd name="connsiteY53" fmla="*/ 2454442 h 4223084"/>
              <a:gd name="connsiteX54" fmla="*/ 733927 w 2895081"/>
              <a:gd name="connsiteY54" fmla="*/ 2406315 h 4223084"/>
              <a:gd name="connsiteX55" fmla="*/ 709863 w 2895081"/>
              <a:gd name="connsiteY55" fmla="*/ 2370221 h 4223084"/>
              <a:gd name="connsiteX56" fmla="*/ 673769 w 2895081"/>
              <a:gd name="connsiteY56" fmla="*/ 2334126 h 4223084"/>
              <a:gd name="connsiteX57" fmla="*/ 589548 w 2895081"/>
              <a:gd name="connsiteY57" fmla="*/ 2213810 h 4223084"/>
              <a:gd name="connsiteX58" fmla="*/ 541421 w 2895081"/>
              <a:gd name="connsiteY58" fmla="*/ 2165684 h 4223084"/>
              <a:gd name="connsiteX59" fmla="*/ 457200 w 2895081"/>
              <a:gd name="connsiteY59" fmla="*/ 1973178 h 4223084"/>
              <a:gd name="connsiteX60" fmla="*/ 433137 w 2895081"/>
              <a:gd name="connsiteY60" fmla="*/ 1925052 h 4223084"/>
              <a:gd name="connsiteX61" fmla="*/ 421106 w 2895081"/>
              <a:gd name="connsiteY61" fmla="*/ 1852863 h 4223084"/>
              <a:gd name="connsiteX62" fmla="*/ 397042 w 2895081"/>
              <a:gd name="connsiteY62" fmla="*/ 1804736 h 4223084"/>
              <a:gd name="connsiteX63" fmla="*/ 372979 w 2895081"/>
              <a:gd name="connsiteY63" fmla="*/ 1708484 h 4223084"/>
              <a:gd name="connsiteX64" fmla="*/ 360948 w 2895081"/>
              <a:gd name="connsiteY64" fmla="*/ 1660357 h 4223084"/>
              <a:gd name="connsiteX65" fmla="*/ 348916 w 2895081"/>
              <a:gd name="connsiteY65" fmla="*/ 1588168 h 4223084"/>
              <a:gd name="connsiteX66" fmla="*/ 324853 w 2895081"/>
              <a:gd name="connsiteY66" fmla="*/ 1467852 h 4223084"/>
              <a:gd name="connsiteX67" fmla="*/ 312821 w 2895081"/>
              <a:gd name="connsiteY67" fmla="*/ 1323473 h 4223084"/>
              <a:gd name="connsiteX68" fmla="*/ 300790 w 2895081"/>
              <a:gd name="connsiteY68" fmla="*/ 1263315 h 4223084"/>
              <a:gd name="connsiteX69" fmla="*/ 288758 w 2895081"/>
              <a:gd name="connsiteY69" fmla="*/ 1179094 h 4223084"/>
              <a:gd name="connsiteX70" fmla="*/ 276727 w 2895081"/>
              <a:gd name="connsiteY70" fmla="*/ 1106905 h 4223084"/>
              <a:gd name="connsiteX71" fmla="*/ 288758 w 2895081"/>
              <a:gd name="connsiteY71" fmla="*/ 770021 h 4223084"/>
              <a:gd name="connsiteX72" fmla="*/ 312821 w 2895081"/>
              <a:gd name="connsiteY72" fmla="*/ 745957 h 4223084"/>
              <a:gd name="connsiteX73" fmla="*/ 360948 w 2895081"/>
              <a:gd name="connsiteY73" fmla="*/ 673768 h 4223084"/>
              <a:gd name="connsiteX74" fmla="*/ 397042 w 2895081"/>
              <a:gd name="connsiteY74" fmla="*/ 625642 h 4223084"/>
              <a:gd name="connsiteX75" fmla="*/ 517358 w 2895081"/>
              <a:gd name="connsiteY75" fmla="*/ 589547 h 4223084"/>
              <a:gd name="connsiteX76" fmla="*/ 601579 w 2895081"/>
              <a:gd name="connsiteY76" fmla="*/ 541421 h 4223084"/>
              <a:gd name="connsiteX77" fmla="*/ 649706 w 2895081"/>
              <a:gd name="connsiteY77" fmla="*/ 529389 h 4223084"/>
              <a:gd name="connsiteX78" fmla="*/ 721895 w 2895081"/>
              <a:gd name="connsiteY78" fmla="*/ 505326 h 4223084"/>
              <a:gd name="connsiteX79" fmla="*/ 794085 w 2895081"/>
              <a:gd name="connsiteY79" fmla="*/ 481263 h 4223084"/>
              <a:gd name="connsiteX80" fmla="*/ 926432 w 2895081"/>
              <a:gd name="connsiteY80" fmla="*/ 469231 h 4223084"/>
              <a:gd name="connsiteX81" fmla="*/ 1239253 w 2895081"/>
              <a:gd name="connsiteY81" fmla="*/ 445168 h 4223084"/>
              <a:gd name="connsiteX82" fmla="*/ 1371600 w 2895081"/>
              <a:gd name="connsiteY82" fmla="*/ 433136 h 4223084"/>
              <a:gd name="connsiteX83" fmla="*/ 1672390 w 2895081"/>
              <a:gd name="connsiteY83" fmla="*/ 421105 h 4223084"/>
              <a:gd name="connsiteX84" fmla="*/ 1708485 w 2895081"/>
              <a:gd name="connsiteY84" fmla="*/ 360947 h 4223084"/>
              <a:gd name="connsiteX85" fmla="*/ 1672390 w 2895081"/>
              <a:gd name="connsiteY85" fmla="*/ 204536 h 4223084"/>
              <a:gd name="connsiteX86" fmla="*/ 1576137 w 2895081"/>
              <a:gd name="connsiteY86" fmla="*/ 144378 h 4223084"/>
              <a:gd name="connsiteX87" fmla="*/ 1491916 w 2895081"/>
              <a:gd name="connsiteY87" fmla="*/ 120315 h 4223084"/>
              <a:gd name="connsiteX88" fmla="*/ 1455821 w 2895081"/>
              <a:gd name="connsiteY88" fmla="*/ 96252 h 4223084"/>
              <a:gd name="connsiteX89" fmla="*/ 1359569 w 2895081"/>
              <a:gd name="connsiteY89" fmla="*/ 72189 h 4223084"/>
              <a:gd name="connsiteX90" fmla="*/ 1299411 w 2895081"/>
              <a:gd name="connsiteY90" fmla="*/ 48126 h 4223084"/>
              <a:gd name="connsiteX91" fmla="*/ 1263316 w 2895081"/>
              <a:gd name="connsiteY91" fmla="*/ 36094 h 4223084"/>
              <a:gd name="connsiteX92" fmla="*/ 1203158 w 2895081"/>
              <a:gd name="connsiteY92" fmla="*/ 12031 h 4223084"/>
              <a:gd name="connsiteX93" fmla="*/ 1130969 w 2895081"/>
              <a:gd name="connsiteY93" fmla="*/ 0 h 4223084"/>
              <a:gd name="connsiteX94" fmla="*/ 854242 w 2895081"/>
              <a:gd name="connsiteY94" fmla="*/ 12031 h 4223084"/>
              <a:gd name="connsiteX95" fmla="*/ 745958 w 2895081"/>
              <a:gd name="connsiteY95" fmla="*/ 36094 h 4223084"/>
              <a:gd name="connsiteX96" fmla="*/ 709863 w 2895081"/>
              <a:gd name="connsiteY96" fmla="*/ 60157 h 4223084"/>
              <a:gd name="connsiteX97" fmla="*/ 649706 w 2895081"/>
              <a:gd name="connsiteY97" fmla="*/ 72189 h 4223084"/>
              <a:gd name="connsiteX98" fmla="*/ 613611 w 2895081"/>
              <a:gd name="connsiteY98" fmla="*/ 108284 h 4223084"/>
              <a:gd name="connsiteX99" fmla="*/ 517358 w 2895081"/>
              <a:gd name="connsiteY99" fmla="*/ 156410 h 4223084"/>
              <a:gd name="connsiteX100" fmla="*/ 469232 w 2895081"/>
              <a:gd name="connsiteY100" fmla="*/ 192505 h 4223084"/>
              <a:gd name="connsiteX101" fmla="*/ 433137 w 2895081"/>
              <a:gd name="connsiteY101" fmla="*/ 216568 h 4223084"/>
              <a:gd name="connsiteX102" fmla="*/ 348916 w 2895081"/>
              <a:gd name="connsiteY102" fmla="*/ 300789 h 4223084"/>
              <a:gd name="connsiteX103" fmla="*/ 276727 w 2895081"/>
              <a:gd name="connsiteY103" fmla="*/ 348915 h 4223084"/>
              <a:gd name="connsiteX104" fmla="*/ 252663 w 2895081"/>
              <a:gd name="connsiteY104" fmla="*/ 372978 h 4223084"/>
              <a:gd name="connsiteX105" fmla="*/ 216569 w 2895081"/>
              <a:gd name="connsiteY105" fmla="*/ 397042 h 4223084"/>
              <a:gd name="connsiteX106" fmla="*/ 132348 w 2895081"/>
              <a:gd name="connsiteY106" fmla="*/ 469231 h 4223084"/>
              <a:gd name="connsiteX107" fmla="*/ 108285 w 2895081"/>
              <a:gd name="connsiteY107" fmla="*/ 505326 h 4223084"/>
              <a:gd name="connsiteX108" fmla="*/ 84221 w 2895081"/>
              <a:gd name="connsiteY108" fmla="*/ 529389 h 4223084"/>
              <a:gd name="connsiteX109" fmla="*/ 48127 w 2895081"/>
              <a:gd name="connsiteY109" fmla="*/ 637673 h 4223084"/>
              <a:gd name="connsiteX110" fmla="*/ 36095 w 2895081"/>
              <a:gd name="connsiteY110" fmla="*/ 673768 h 4223084"/>
              <a:gd name="connsiteX111" fmla="*/ 12032 w 2895081"/>
              <a:gd name="connsiteY111" fmla="*/ 757989 h 4223084"/>
              <a:gd name="connsiteX112" fmla="*/ 0 w 2895081"/>
              <a:gd name="connsiteY112" fmla="*/ 854242 h 4223084"/>
              <a:gd name="connsiteX113" fmla="*/ 12032 w 2895081"/>
              <a:gd name="connsiteY113" fmla="*/ 1395663 h 4223084"/>
              <a:gd name="connsiteX114" fmla="*/ 48127 w 2895081"/>
              <a:gd name="connsiteY114" fmla="*/ 1443789 h 4223084"/>
              <a:gd name="connsiteX115" fmla="*/ 72190 w 2895081"/>
              <a:gd name="connsiteY115" fmla="*/ 1515978 h 4223084"/>
              <a:gd name="connsiteX116" fmla="*/ 84221 w 2895081"/>
              <a:gd name="connsiteY116" fmla="*/ 1552073 h 4223084"/>
              <a:gd name="connsiteX117" fmla="*/ 108285 w 2895081"/>
              <a:gd name="connsiteY117" fmla="*/ 1600200 h 4223084"/>
              <a:gd name="connsiteX118" fmla="*/ 120316 w 2895081"/>
              <a:gd name="connsiteY118" fmla="*/ 1672389 h 4223084"/>
              <a:gd name="connsiteX119" fmla="*/ 144379 w 2895081"/>
              <a:gd name="connsiteY119" fmla="*/ 1756610 h 4223084"/>
              <a:gd name="connsiteX120" fmla="*/ 156411 w 2895081"/>
              <a:gd name="connsiteY120" fmla="*/ 1816768 h 4223084"/>
              <a:gd name="connsiteX121" fmla="*/ 168442 w 2895081"/>
              <a:gd name="connsiteY121" fmla="*/ 1852863 h 4223084"/>
              <a:gd name="connsiteX122" fmla="*/ 204537 w 2895081"/>
              <a:gd name="connsiteY122" fmla="*/ 1985210 h 4223084"/>
              <a:gd name="connsiteX123" fmla="*/ 216569 w 2895081"/>
              <a:gd name="connsiteY123" fmla="*/ 2081463 h 4223084"/>
              <a:gd name="connsiteX124" fmla="*/ 324853 w 2895081"/>
              <a:gd name="connsiteY124" fmla="*/ 2827421 h 4223084"/>
              <a:gd name="connsiteX125" fmla="*/ 312821 w 2895081"/>
              <a:gd name="connsiteY125" fmla="*/ 3224463 h 4223084"/>
              <a:gd name="connsiteX126" fmla="*/ 324853 w 2895081"/>
              <a:gd name="connsiteY126" fmla="*/ 3453063 h 4223084"/>
              <a:gd name="connsiteX127" fmla="*/ 360948 w 2895081"/>
              <a:gd name="connsiteY127" fmla="*/ 3513221 h 4223084"/>
              <a:gd name="connsiteX128" fmla="*/ 433137 w 2895081"/>
              <a:gd name="connsiteY128" fmla="*/ 3645568 h 4223084"/>
              <a:gd name="connsiteX129" fmla="*/ 541421 w 2895081"/>
              <a:gd name="connsiteY129" fmla="*/ 3765884 h 4223084"/>
              <a:gd name="connsiteX130" fmla="*/ 565485 w 2895081"/>
              <a:gd name="connsiteY130" fmla="*/ 3789947 h 4223084"/>
              <a:gd name="connsiteX131" fmla="*/ 577516 w 2895081"/>
              <a:gd name="connsiteY131" fmla="*/ 3826042 h 4223084"/>
              <a:gd name="connsiteX132" fmla="*/ 613611 w 2895081"/>
              <a:gd name="connsiteY132" fmla="*/ 3850105 h 4223084"/>
              <a:gd name="connsiteX133" fmla="*/ 697832 w 2895081"/>
              <a:gd name="connsiteY133" fmla="*/ 3898231 h 4223084"/>
              <a:gd name="connsiteX134" fmla="*/ 818148 w 2895081"/>
              <a:gd name="connsiteY134" fmla="*/ 3958389 h 4223084"/>
              <a:gd name="connsiteX135" fmla="*/ 890337 w 2895081"/>
              <a:gd name="connsiteY135" fmla="*/ 3970421 h 4223084"/>
              <a:gd name="connsiteX136" fmla="*/ 926432 w 2895081"/>
              <a:gd name="connsiteY136" fmla="*/ 3982452 h 4223084"/>
              <a:gd name="connsiteX137" fmla="*/ 1010653 w 2895081"/>
              <a:gd name="connsiteY137" fmla="*/ 4030578 h 4223084"/>
              <a:gd name="connsiteX138" fmla="*/ 1046748 w 2895081"/>
              <a:gd name="connsiteY138" fmla="*/ 4042610 h 4223084"/>
              <a:gd name="connsiteX139" fmla="*/ 1082842 w 2895081"/>
              <a:gd name="connsiteY139" fmla="*/ 4066673 h 4223084"/>
              <a:gd name="connsiteX140" fmla="*/ 1191127 w 2895081"/>
              <a:gd name="connsiteY140" fmla="*/ 4102768 h 4223084"/>
              <a:gd name="connsiteX141" fmla="*/ 1251285 w 2895081"/>
              <a:gd name="connsiteY141" fmla="*/ 4126831 h 4223084"/>
              <a:gd name="connsiteX142" fmla="*/ 1299411 w 2895081"/>
              <a:gd name="connsiteY142" fmla="*/ 4150894 h 4223084"/>
              <a:gd name="connsiteX143" fmla="*/ 1383632 w 2895081"/>
              <a:gd name="connsiteY143" fmla="*/ 4174957 h 4223084"/>
              <a:gd name="connsiteX144" fmla="*/ 1431758 w 2895081"/>
              <a:gd name="connsiteY144" fmla="*/ 4199021 h 4223084"/>
              <a:gd name="connsiteX145" fmla="*/ 1612232 w 2895081"/>
              <a:gd name="connsiteY145" fmla="*/ 4223084 h 4223084"/>
              <a:gd name="connsiteX146" fmla="*/ 2045369 w 2895081"/>
              <a:gd name="connsiteY146" fmla="*/ 4211052 h 4223084"/>
              <a:gd name="connsiteX147" fmla="*/ 2093495 w 2895081"/>
              <a:gd name="connsiteY147" fmla="*/ 4186989 h 4223084"/>
              <a:gd name="connsiteX148" fmla="*/ 2093495 w 2895081"/>
              <a:gd name="connsiteY148" fmla="*/ 4186989 h 422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895081" h="4223084">
                <a:moveTo>
                  <a:pt x="2033337" y="4162926"/>
                </a:moveTo>
                <a:lnTo>
                  <a:pt x="2033337" y="4162926"/>
                </a:lnTo>
                <a:lnTo>
                  <a:pt x="1925053" y="4054642"/>
                </a:lnTo>
                <a:cubicBezTo>
                  <a:pt x="1917032" y="4046621"/>
                  <a:pt x="1907282" y="4040016"/>
                  <a:pt x="1900990" y="4030578"/>
                </a:cubicBezTo>
                <a:lnTo>
                  <a:pt x="1876927" y="3994484"/>
                </a:lnTo>
                <a:cubicBezTo>
                  <a:pt x="1860039" y="3910046"/>
                  <a:pt x="1846417" y="3869620"/>
                  <a:pt x="1876927" y="3765884"/>
                </a:cubicBezTo>
                <a:cubicBezTo>
                  <a:pt x="1882585" y="3746646"/>
                  <a:pt x="1909011" y="3741821"/>
                  <a:pt x="1925053" y="3729789"/>
                </a:cubicBezTo>
                <a:cubicBezTo>
                  <a:pt x="1929064" y="3717757"/>
                  <a:pt x="1935157" y="3706229"/>
                  <a:pt x="1937085" y="3693694"/>
                </a:cubicBezTo>
                <a:cubicBezTo>
                  <a:pt x="1943214" y="3653857"/>
                  <a:pt x="1937263" y="3611901"/>
                  <a:pt x="1949116" y="3573378"/>
                </a:cubicBezTo>
                <a:cubicBezTo>
                  <a:pt x="1955092" y="3553955"/>
                  <a:pt x="2005339" y="3523865"/>
                  <a:pt x="2021306" y="3513221"/>
                </a:cubicBezTo>
                <a:cubicBezTo>
                  <a:pt x="2043525" y="3446562"/>
                  <a:pt x="2033970" y="3506886"/>
                  <a:pt x="2009274" y="3441031"/>
                </a:cubicBezTo>
                <a:cubicBezTo>
                  <a:pt x="1964671" y="3322091"/>
                  <a:pt x="2029611" y="3429427"/>
                  <a:pt x="1973179" y="3344778"/>
                </a:cubicBezTo>
                <a:cubicBezTo>
                  <a:pt x="1986633" y="3210242"/>
                  <a:pt x="1946063" y="3211753"/>
                  <a:pt x="2057400" y="3236494"/>
                </a:cubicBezTo>
                <a:cubicBezTo>
                  <a:pt x="2069781" y="3239245"/>
                  <a:pt x="2081463" y="3244515"/>
                  <a:pt x="2093495" y="3248526"/>
                </a:cubicBezTo>
                <a:cubicBezTo>
                  <a:pt x="2129590" y="3244515"/>
                  <a:pt x="2165956" y="3242464"/>
                  <a:pt x="2201779" y="3236494"/>
                </a:cubicBezTo>
                <a:cubicBezTo>
                  <a:pt x="2214289" y="3234409"/>
                  <a:pt x="2227971" y="3232386"/>
                  <a:pt x="2237874" y="3224463"/>
                </a:cubicBezTo>
                <a:cubicBezTo>
                  <a:pt x="2249166" y="3215430"/>
                  <a:pt x="2251712" y="3198593"/>
                  <a:pt x="2261937" y="3188368"/>
                </a:cubicBezTo>
                <a:cubicBezTo>
                  <a:pt x="2272162" y="3178143"/>
                  <a:pt x="2286000" y="3172326"/>
                  <a:pt x="2298032" y="3164305"/>
                </a:cubicBezTo>
                <a:cubicBezTo>
                  <a:pt x="2302042" y="3152273"/>
                  <a:pt x="2302454" y="3138356"/>
                  <a:pt x="2310063" y="3128210"/>
                </a:cubicBezTo>
                <a:cubicBezTo>
                  <a:pt x="2327078" y="3105523"/>
                  <a:pt x="2344856" y="3080734"/>
                  <a:pt x="2370221" y="3068052"/>
                </a:cubicBezTo>
                <a:cubicBezTo>
                  <a:pt x="2433731" y="3036298"/>
                  <a:pt x="2448031" y="3023476"/>
                  <a:pt x="2502569" y="3007894"/>
                </a:cubicBezTo>
                <a:cubicBezTo>
                  <a:pt x="2518468" y="3003351"/>
                  <a:pt x="2534857" y="3000614"/>
                  <a:pt x="2550695" y="2995863"/>
                </a:cubicBezTo>
                <a:cubicBezTo>
                  <a:pt x="2670811" y="2959829"/>
                  <a:pt x="2574271" y="2978745"/>
                  <a:pt x="2707106" y="2959768"/>
                </a:cubicBezTo>
                <a:cubicBezTo>
                  <a:pt x="2719137" y="2955757"/>
                  <a:pt x="2734232" y="2956704"/>
                  <a:pt x="2743200" y="2947736"/>
                </a:cubicBezTo>
                <a:cubicBezTo>
                  <a:pt x="2763650" y="2927286"/>
                  <a:pt x="2763891" y="2884692"/>
                  <a:pt x="2791327" y="2875547"/>
                </a:cubicBezTo>
                <a:lnTo>
                  <a:pt x="2863516" y="2851484"/>
                </a:lnTo>
                <a:cubicBezTo>
                  <a:pt x="2912699" y="2777709"/>
                  <a:pt x="2894352" y="2821441"/>
                  <a:pt x="2875548" y="2671010"/>
                </a:cubicBezTo>
                <a:cubicBezTo>
                  <a:pt x="2873497" y="2654602"/>
                  <a:pt x="2872689" y="2636642"/>
                  <a:pt x="2863516" y="2622884"/>
                </a:cubicBezTo>
                <a:cubicBezTo>
                  <a:pt x="2855495" y="2610852"/>
                  <a:pt x="2838712" y="2607854"/>
                  <a:pt x="2827421" y="2598821"/>
                </a:cubicBezTo>
                <a:cubicBezTo>
                  <a:pt x="2818563" y="2591735"/>
                  <a:pt x="2812216" y="2581843"/>
                  <a:pt x="2803358" y="2574757"/>
                </a:cubicBezTo>
                <a:cubicBezTo>
                  <a:pt x="2770040" y="2548102"/>
                  <a:pt x="2769291" y="2551370"/>
                  <a:pt x="2731169" y="2538663"/>
                </a:cubicBezTo>
                <a:cubicBezTo>
                  <a:pt x="2648427" y="2483501"/>
                  <a:pt x="2686416" y="2499681"/>
                  <a:pt x="2622885" y="2478505"/>
                </a:cubicBezTo>
                <a:cubicBezTo>
                  <a:pt x="2573289" y="2428911"/>
                  <a:pt x="2629904" y="2476626"/>
                  <a:pt x="2538663" y="2442410"/>
                </a:cubicBezTo>
                <a:cubicBezTo>
                  <a:pt x="2511863" y="2432360"/>
                  <a:pt x="2485198" y="2400976"/>
                  <a:pt x="2466474" y="2382252"/>
                </a:cubicBezTo>
                <a:cubicBezTo>
                  <a:pt x="2453074" y="2342052"/>
                  <a:pt x="2452484" y="2343360"/>
                  <a:pt x="2442411" y="2298031"/>
                </a:cubicBezTo>
                <a:cubicBezTo>
                  <a:pt x="2437975" y="2278068"/>
                  <a:pt x="2437559" y="2257021"/>
                  <a:pt x="2430379" y="2237873"/>
                </a:cubicBezTo>
                <a:cubicBezTo>
                  <a:pt x="2425302" y="2224333"/>
                  <a:pt x="2415573" y="2212887"/>
                  <a:pt x="2406316" y="2201778"/>
                </a:cubicBezTo>
                <a:cubicBezTo>
                  <a:pt x="2377368" y="2167041"/>
                  <a:pt x="2369615" y="2165280"/>
                  <a:pt x="2334127" y="2141621"/>
                </a:cubicBezTo>
                <a:cubicBezTo>
                  <a:pt x="2298032" y="2145631"/>
                  <a:pt x="2261665" y="2147682"/>
                  <a:pt x="2225842" y="2153652"/>
                </a:cubicBezTo>
                <a:cubicBezTo>
                  <a:pt x="2199291" y="2158077"/>
                  <a:pt x="2163531" y="2178792"/>
                  <a:pt x="2141621" y="2189747"/>
                </a:cubicBezTo>
                <a:cubicBezTo>
                  <a:pt x="2001253" y="2185736"/>
                  <a:pt x="1860748" y="2185096"/>
                  <a:pt x="1720516" y="2177715"/>
                </a:cubicBezTo>
                <a:cubicBezTo>
                  <a:pt x="1707851" y="2177048"/>
                  <a:pt x="1697103" y="2165684"/>
                  <a:pt x="1684421" y="2165684"/>
                </a:cubicBezTo>
                <a:cubicBezTo>
                  <a:pt x="1644116" y="2165684"/>
                  <a:pt x="1604211" y="2173705"/>
                  <a:pt x="1564106" y="2177715"/>
                </a:cubicBezTo>
                <a:cubicBezTo>
                  <a:pt x="1556085" y="2185736"/>
                  <a:pt x="1550188" y="2196705"/>
                  <a:pt x="1540042" y="2201778"/>
                </a:cubicBezTo>
                <a:cubicBezTo>
                  <a:pt x="1517355" y="2213122"/>
                  <a:pt x="1492460" y="2219690"/>
                  <a:pt x="1467853" y="2225842"/>
                </a:cubicBezTo>
                <a:cubicBezTo>
                  <a:pt x="1317405" y="2263452"/>
                  <a:pt x="1504456" y="2215384"/>
                  <a:pt x="1383632" y="2249905"/>
                </a:cubicBezTo>
                <a:cubicBezTo>
                  <a:pt x="1367733" y="2254448"/>
                  <a:pt x="1351193" y="2256707"/>
                  <a:pt x="1335506" y="2261936"/>
                </a:cubicBezTo>
                <a:cubicBezTo>
                  <a:pt x="1315017" y="2268766"/>
                  <a:pt x="1295837" y="2279170"/>
                  <a:pt x="1275348" y="2286000"/>
                </a:cubicBezTo>
                <a:cubicBezTo>
                  <a:pt x="1192064" y="2313761"/>
                  <a:pt x="1262380" y="2281468"/>
                  <a:pt x="1167063" y="2310063"/>
                </a:cubicBezTo>
                <a:cubicBezTo>
                  <a:pt x="1001184" y="2359828"/>
                  <a:pt x="1186673" y="2308534"/>
                  <a:pt x="1070811" y="2358189"/>
                </a:cubicBezTo>
                <a:cubicBezTo>
                  <a:pt x="1055612" y="2364703"/>
                  <a:pt x="1038168" y="2364415"/>
                  <a:pt x="1022685" y="2370221"/>
                </a:cubicBezTo>
                <a:cubicBezTo>
                  <a:pt x="1005891" y="2376519"/>
                  <a:pt x="991211" y="2387623"/>
                  <a:pt x="974558" y="2394284"/>
                </a:cubicBezTo>
                <a:cubicBezTo>
                  <a:pt x="858666" y="2440641"/>
                  <a:pt x="943051" y="2396764"/>
                  <a:pt x="806116" y="2442410"/>
                </a:cubicBezTo>
                <a:lnTo>
                  <a:pt x="770021" y="2454442"/>
                </a:lnTo>
                <a:cubicBezTo>
                  <a:pt x="757990" y="2438400"/>
                  <a:pt x="745582" y="2422633"/>
                  <a:pt x="733927" y="2406315"/>
                </a:cubicBezTo>
                <a:cubicBezTo>
                  <a:pt x="725522" y="2394548"/>
                  <a:pt x="719120" y="2381330"/>
                  <a:pt x="709863" y="2370221"/>
                </a:cubicBezTo>
                <a:cubicBezTo>
                  <a:pt x="698970" y="2357150"/>
                  <a:pt x="684842" y="2347045"/>
                  <a:pt x="673769" y="2334126"/>
                </a:cubicBezTo>
                <a:cubicBezTo>
                  <a:pt x="603942" y="2252660"/>
                  <a:pt x="672421" y="2317400"/>
                  <a:pt x="589548" y="2213810"/>
                </a:cubicBezTo>
                <a:cubicBezTo>
                  <a:pt x="575375" y="2196094"/>
                  <a:pt x="557463" y="2181726"/>
                  <a:pt x="541421" y="2165684"/>
                </a:cubicBezTo>
                <a:cubicBezTo>
                  <a:pt x="503179" y="2050956"/>
                  <a:pt x="528702" y="2116181"/>
                  <a:pt x="457200" y="1973178"/>
                </a:cubicBezTo>
                <a:lnTo>
                  <a:pt x="433137" y="1925052"/>
                </a:lnTo>
                <a:cubicBezTo>
                  <a:pt x="429127" y="1900989"/>
                  <a:pt x="428116" y="1876229"/>
                  <a:pt x="421106" y="1852863"/>
                </a:cubicBezTo>
                <a:cubicBezTo>
                  <a:pt x="415952" y="1835683"/>
                  <a:pt x="402714" y="1821752"/>
                  <a:pt x="397042" y="1804736"/>
                </a:cubicBezTo>
                <a:cubicBezTo>
                  <a:pt x="386584" y="1773362"/>
                  <a:pt x="381000" y="1740568"/>
                  <a:pt x="372979" y="1708484"/>
                </a:cubicBezTo>
                <a:cubicBezTo>
                  <a:pt x="368969" y="1692442"/>
                  <a:pt x="363667" y="1676668"/>
                  <a:pt x="360948" y="1660357"/>
                </a:cubicBezTo>
                <a:cubicBezTo>
                  <a:pt x="356937" y="1636294"/>
                  <a:pt x="353412" y="1612145"/>
                  <a:pt x="348916" y="1588168"/>
                </a:cubicBezTo>
                <a:cubicBezTo>
                  <a:pt x="341379" y="1547969"/>
                  <a:pt x="324853" y="1467852"/>
                  <a:pt x="324853" y="1467852"/>
                </a:cubicBezTo>
                <a:cubicBezTo>
                  <a:pt x="320842" y="1419726"/>
                  <a:pt x="318464" y="1371435"/>
                  <a:pt x="312821" y="1323473"/>
                </a:cubicBezTo>
                <a:cubicBezTo>
                  <a:pt x="310432" y="1303163"/>
                  <a:pt x="304152" y="1283487"/>
                  <a:pt x="300790" y="1263315"/>
                </a:cubicBezTo>
                <a:cubicBezTo>
                  <a:pt x="296128" y="1235342"/>
                  <a:pt x="293070" y="1207123"/>
                  <a:pt x="288758" y="1179094"/>
                </a:cubicBezTo>
                <a:cubicBezTo>
                  <a:pt x="285049" y="1154983"/>
                  <a:pt x="280737" y="1130968"/>
                  <a:pt x="276727" y="1106905"/>
                </a:cubicBezTo>
                <a:cubicBezTo>
                  <a:pt x="280737" y="994610"/>
                  <a:pt x="277577" y="881830"/>
                  <a:pt x="288758" y="770021"/>
                </a:cubicBezTo>
                <a:cubicBezTo>
                  <a:pt x="289887" y="758734"/>
                  <a:pt x="306015" y="755032"/>
                  <a:pt x="312821" y="745957"/>
                </a:cubicBezTo>
                <a:cubicBezTo>
                  <a:pt x="330173" y="722821"/>
                  <a:pt x="343596" y="696904"/>
                  <a:pt x="360948" y="673768"/>
                </a:cubicBezTo>
                <a:cubicBezTo>
                  <a:pt x="372979" y="657726"/>
                  <a:pt x="380357" y="636765"/>
                  <a:pt x="397042" y="625642"/>
                </a:cubicBezTo>
                <a:cubicBezTo>
                  <a:pt x="414621" y="613923"/>
                  <a:pt x="490452" y="596273"/>
                  <a:pt x="517358" y="589547"/>
                </a:cubicBezTo>
                <a:cubicBezTo>
                  <a:pt x="547278" y="569601"/>
                  <a:pt x="566688" y="554505"/>
                  <a:pt x="601579" y="541421"/>
                </a:cubicBezTo>
                <a:cubicBezTo>
                  <a:pt x="617062" y="535615"/>
                  <a:pt x="633867" y="534141"/>
                  <a:pt x="649706" y="529389"/>
                </a:cubicBezTo>
                <a:cubicBezTo>
                  <a:pt x="674001" y="522100"/>
                  <a:pt x="697832" y="513347"/>
                  <a:pt x="721895" y="505326"/>
                </a:cubicBezTo>
                <a:cubicBezTo>
                  <a:pt x="721900" y="505324"/>
                  <a:pt x="794079" y="481264"/>
                  <a:pt x="794085" y="481263"/>
                </a:cubicBezTo>
                <a:lnTo>
                  <a:pt x="926432" y="469231"/>
                </a:lnTo>
                <a:cubicBezTo>
                  <a:pt x="1064456" y="434726"/>
                  <a:pt x="935540" y="463576"/>
                  <a:pt x="1239253" y="445168"/>
                </a:cubicBezTo>
                <a:cubicBezTo>
                  <a:pt x="1283469" y="442488"/>
                  <a:pt x="1327371" y="435593"/>
                  <a:pt x="1371600" y="433136"/>
                </a:cubicBezTo>
                <a:cubicBezTo>
                  <a:pt x="1471789" y="427570"/>
                  <a:pt x="1572127" y="425115"/>
                  <a:pt x="1672390" y="421105"/>
                </a:cubicBezTo>
                <a:cubicBezTo>
                  <a:pt x="1684422" y="401052"/>
                  <a:pt x="1705394" y="384127"/>
                  <a:pt x="1708485" y="360947"/>
                </a:cubicBezTo>
                <a:cubicBezTo>
                  <a:pt x="1712503" y="330808"/>
                  <a:pt x="1712536" y="236653"/>
                  <a:pt x="1672390" y="204536"/>
                </a:cubicBezTo>
                <a:cubicBezTo>
                  <a:pt x="1642846" y="180900"/>
                  <a:pt x="1612843" y="153554"/>
                  <a:pt x="1576137" y="144378"/>
                </a:cubicBezTo>
                <a:cubicBezTo>
                  <a:pt x="1560712" y="140522"/>
                  <a:pt x="1509180" y="128947"/>
                  <a:pt x="1491916" y="120315"/>
                </a:cubicBezTo>
                <a:cubicBezTo>
                  <a:pt x="1478982" y="113848"/>
                  <a:pt x="1469411" y="101194"/>
                  <a:pt x="1455821" y="96252"/>
                </a:cubicBezTo>
                <a:cubicBezTo>
                  <a:pt x="1424741" y="84950"/>
                  <a:pt x="1390275" y="84471"/>
                  <a:pt x="1359569" y="72189"/>
                </a:cubicBezTo>
                <a:cubicBezTo>
                  <a:pt x="1339516" y="64168"/>
                  <a:pt x="1319633" y="55709"/>
                  <a:pt x="1299411" y="48126"/>
                </a:cubicBezTo>
                <a:cubicBezTo>
                  <a:pt x="1287536" y="43673"/>
                  <a:pt x="1275191" y="40547"/>
                  <a:pt x="1263316" y="36094"/>
                </a:cubicBezTo>
                <a:cubicBezTo>
                  <a:pt x="1243094" y="28511"/>
                  <a:pt x="1223994" y="17714"/>
                  <a:pt x="1203158" y="12031"/>
                </a:cubicBezTo>
                <a:cubicBezTo>
                  <a:pt x="1179623" y="5612"/>
                  <a:pt x="1155032" y="4010"/>
                  <a:pt x="1130969" y="0"/>
                </a:cubicBezTo>
                <a:cubicBezTo>
                  <a:pt x="1038727" y="4010"/>
                  <a:pt x="946337" y="5453"/>
                  <a:pt x="854242" y="12031"/>
                </a:cubicBezTo>
                <a:cubicBezTo>
                  <a:pt x="832867" y="13558"/>
                  <a:pt x="769452" y="30221"/>
                  <a:pt x="745958" y="36094"/>
                </a:cubicBezTo>
                <a:cubicBezTo>
                  <a:pt x="733926" y="44115"/>
                  <a:pt x="723402" y="55080"/>
                  <a:pt x="709863" y="60157"/>
                </a:cubicBezTo>
                <a:cubicBezTo>
                  <a:pt x="690716" y="67337"/>
                  <a:pt x="667997" y="63044"/>
                  <a:pt x="649706" y="72189"/>
                </a:cubicBezTo>
                <a:cubicBezTo>
                  <a:pt x="634487" y="79799"/>
                  <a:pt x="627966" y="99149"/>
                  <a:pt x="613611" y="108284"/>
                </a:cubicBezTo>
                <a:cubicBezTo>
                  <a:pt x="583348" y="127542"/>
                  <a:pt x="546055" y="134887"/>
                  <a:pt x="517358" y="156410"/>
                </a:cubicBezTo>
                <a:cubicBezTo>
                  <a:pt x="501316" y="168442"/>
                  <a:pt x="485549" y="180850"/>
                  <a:pt x="469232" y="192505"/>
                </a:cubicBezTo>
                <a:cubicBezTo>
                  <a:pt x="457465" y="200910"/>
                  <a:pt x="443885" y="206895"/>
                  <a:pt x="433137" y="216568"/>
                </a:cubicBezTo>
                <a:cubicBezTo>
                  <a:pt x="403627" y="243127"/>
                  <a:pt x="381950" y="278766"/>
                  <a:pt x="348916" y="300789"/>
                </a:cubicBezTo>
                <a:cubicBezTo>
                  <a:pt x="324853" y="316831"/>
                  <a:pt x="297177" y="328466"/>
                  <a:pt x="276727" y="348915"/>
                </a:cubicBezTo>
                <a:cubicBezTo>
                  <a:pt x="268706" y="356936"/>
                  <a:pt x="261521" y="365892"/>
                  <a:pt x="252663" y="372978"/>
                </a:cubicBezTo>
                <a:cubicBezTo>
                  <a:pt x="241372" y="382011"/>
                  <a:pt x="227548" y="387631"/>
                  <a:pt x="216569" y="397042"/>
                </a:cubicBezTo>
                <a:cubicBezTo>
                  <a:pt x="114461" y="484564"/>
                  <a:pt x="215207" y="413991"/>
                  <a:pt x="132348" y="469231"/>
                </a:cubicBezTo>
                <a:cubicBezTo>
                  <a:pt x="124327" y="481263"/>
                  <a:pt x="117318" y="494035"/>
                  <a:pt x="108285" y="505326"/>
                </a:cubicBezTo>
                <a:cubicBezTo>
                  <a:pt x="101199" y="514184"/>
                  <a:pt x="88915" y="519062"/>
                  <a:pt x="84221" y="529389"/>
                </a:cubicBezTo>
                <a:cubicBezTo>
                  <a:pt x="68477" y="564026"/>
                  <a:pt x="60158" y="601578"/>
                  <a:pt x="48127" y="637673"/>
                </a:cubicBezTo>
                <a:lnTo>
                  <a:pt x="36095" y="673768"/>
                </a:lnTo>
                <a:cubicBezTo>
                  <a:pt x="26557" y="702380"/>
                  <a:pt x="17069" y="727769"/>
                  <a:pt x="12032" y="757989"/>
                </a:cubicBezTo>
                <a:cubicBezTo>
                  <a:pt x="6716" y="789883"/>
                  <a:pt x="4011" y="822158"/>
                  <a:pt x="0" y="854242"/>
                </a:cubicBezTo>
                <a:cubicBezTo>
                  <a:pt x="4011" y="1034716"/>
                  <a:pt x="-2656" y="1215743"/>
                  <a:pt x="12032" y="1395663"/>
                </a:cubicBezTo>
                <a:cubicBezTo>
                  <a:pt x="13664" y="1415649"/>
                  <a:pt x="39159" y="1425853"/>
                  <a:pt x="48127" y="1443789"/>
                </a:cubicBezTo>
                <a:cubicBezTo>
                  <a:pt x="59470" y="1466476"/>
                  <a:pt x="64169" y="1491915"/>
                  <a:pt x="72190" y="1515978"/>
                </a:cubicBezTo>
                <a:cubicBezTo>
                  <a:pt x="76200" y="1528010"/>
                  <a:pt x="78549" y="1540730"/>
                  <a:pt x="84221" y="1552073"/>
                </a:cubicBezTo>
                <a:lnTo>
                  <a:pt x="108285" y="1600200"/>
                </a:lnTo>
                <a:cubicBezTo>
                  <a:pt x="112295" y="1624263"/>
                  <a:pt x="115532" y="1648468"/>
                  <a:pt x="120316" y="1672389"/>
                </a:cubicBezTo>
                <a:cubicBezTo>
                  <a:pt x="142815" y="1784883"/>
                  <a:pt x="121451" y="1664896"/>
                  <a:pt x="144379" y="1756610"/>
                </a:cubicBezTo>
                <a:cubicBezTo>
                  <a:pt x="149339" y="1776449"/>
                  <a:pt x="151451" y="1796929"/>
                  <a:pt x="156411" y="1816768"/>
                </a:cubicBezTo>
                <a:cubicBezTo>
                  <a:pt x="159487" y="1829072"/>
                  <a:pt x="165105" y="1840627"/>
                  <a:pt x="168442" y="1852863"/>
                </a:cubicBezTo>
                <a:cubicBezTo>
                  <a:pt x="209151" y="2002128"/>
                  <a:pt x="176845" y="1902129"/>
                  <a:pt x="204537" y="1985210"/>
                </a:cubicBezTo>
                <a:cubicBezTo>
                  <a:pt x="208548" y="2017294"/>
                  <a:pt x="211996" y="2049454"/>
                  <a:pt x="216569" y="2081463"/>
                </a:cubicBezTo>
                <a:cubicBezTo>
                  <a:pt x="252102" y="2330196"/>
                  <a:pt x="303769" y="2577048"/>
                  <a:pt x="324853" y="2827421"/>
                </a:cubicBezTo>
                <a:cubicBezTo>
                  <a:pt x="335964" y="2959362"/>
                  <a:pt x="316832" y="3092116"/>
                  <a:pt x="312821" y="3224463"/>
                </a:cubicBezTo>
                <a:cubicBezTo>
                  <a:pt x="316832" y="3300663"/>
                  <a:pt x="312308" y="3377796"/>
                  <a:pt x="324853" y="3453063"/>
                </a:cubicBezTo>
                <a:cubicBezTo>
                  <a:pt x="328698" y="3476130"/>
                  <a:pt x="348393" y="3493492"/>
                  <a:pt x="360948" y="3513221"/>
                </a:cubicBezTo>
                <a:cubicBezTo>
                  <a:pt x="485439" y="3708849"/>
                  <a:pt x="350251" y="3479795"/>
                  <a:pt x="433137" y="3645568"/>
                </a:cubicBezTo>
                <a:cubicBezTo>
                  <a:pt x="456180" y="3691655"/>
                  <a:pt x="510241" y="3734704"/>
                  <a:pt x="541421" y="3765884"/>
                </a:cubicBezTo>
                <a:lnTo>
                  <a:pt x="565485" y="3789947"/>
                </a:lnTo>
                <a:cubicBezTo>
                  <a:pt x="569495" y="3801979"/>
                  <a:pt x="569593" y="3816139"/>
                  <a:pt x="577516" y="3826042"/>
                </a:cubicBezTo>
                <a:cubicBezTo>
                  <a:pt x="586549" y="3837334"/>
                  <a:pt x="601844" y="3841700"/>
                  <a:pt x="613611" y="3850105"/>
                </a:cubicBezTo>
                <a:cubicBezTo>
                  <a:pt x="749383" y="3947086"/>
                  <a:pt x="593697" y="3846164"/>
                  <a:pt x="697832" y="3898231"/>
                </a:cubicBezTo>
                <a:cubicBezTo>
                  <a:pt x="761489" y="3930059"/>
                  <a:pt x="750149" y="3939844"/>
                  <a:pt x="818148" y="3958389"/>
                </a:cubicBezTo>
                <a:cubicBezTo>
                  <a:pt x="841683" y="3964808"/>
                  <a:pt x="866523" y="3965129"/>
                  <a:pt x="890337" y="3970421"/>
                </a:cubicBezTo>
                <a:cubicBezTo>
                  <a:pt x="902717" y="3973172"/>
                  <a:pt x="914400" y="3978442"/>
                  <a:pt x="926432" y="3982452"/>
                </a:cubicBezTo>
                <a:cubicBezTo>
                  <a:pt x="962682" y="4006618"/>
                  <a:pt x="967911" y="4012260"/>
                  <a:pt x="1010653" y="4030578"/>
                </a:cubicBezTo>
                <a:cubicBezTo>
                  <a:pt x="1022310" y="4035574"/>
                  <a:pt x="1035404" y="4036938"/>
                  <a:pt x="1046748" y="4042610"/>
                </a:cubicBezTo>
                <a:cubicBezTo>
                  <a:pt x="1059681" y="4049077"/>
                  <a:pt x="1069628" y="4060800"/>
                  <a:pt x="1082842" y="4066673"/>
                </a:cubicBezTo>
                <a:cubicBezTo>
                  <a:pt x="1136945" y="4090719"/>
                  <a:pt x="1146028" y="4084729"/>
                  <a:pt x="1191127" y="4102768"/>
                </a:cubicBezTo>
                <a:cubicBezTo>
                  <a:pt x="1211180" y="4110789"/>
                  <a:pt x="1231549" y="4118060"/>
                  <a:pt x="1251285" y="4126831"/>
                </a:cubicBezTo>
                <a:cubicBezTo>
                  <a:pt x="1267675" y="4134115"/>
                  <a:pt x="1282926" y="4143829"/>
                  <a:pt x="1299411" y="4150894"/>
                </a:cubicBezTo>
                <a:cubicBezTo>
                  <a:pt x="1323580" y="4161252"/>
                  <a:pt x="1359205" y="4168850"/>
                  <a:pt x="1383632" y="4174957"/>
                </a:cubicBezTo>
                <a:cubicBezTo>
                  <a:pt x="1399674" y="4182978"/>
                  <a:pt x="1415273" y="4191956"/>
                  <a:pt x="1431758" y="4199021"/>
                </a:cubicBezTo>
                <a:cubicBezTo>
                  <a:pt x="1491067" y="4224439"/>
                  <a:pt x="1541277" y="4217171"/>
                  <a:pt x="1612232" y="4223084"/>
                </a:cubicBezTo>
                <a:cubicBezTo>
                  <a:pt x="1756611" y="4219073"/>
                  <a:pt x="1901124" y="4218449"/>
                  <a:pt x="2045369" y="4211052"/>
                </a:cubicBezTo>
                <a:cubicBezTo>
                  <a:pt x="2074514" y="4209557"/>
                  <a:pt x="2078010" y="4202474"/>
                  <a:pt x="2093495" y="4186989"/>
                </a:cubicBezTo>
                <a:lnTo>
                  <a:pt x="2093495" y="418698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80A01DF7-0B2D-4DA2-98D9-624B9CCE3F0D}"/>
              </a:ext>
            </a:extLst>
          </p:cNvPr>
          <p:cNvSpPr/>
          <p:nvPr/>
        </p:nvSpPr>
        <p:spPr>
          <a:xfrm>
            <a:off x="4155839" y="3980801"/>
            <a:ext cx="1863228" cy="1108558"/>
          </a:xfrm>
          <a:custGeom>
            <a:avLst/>
            <a:gdLst>
              <a:gd name="connsiteX0" fmla="*/ 125755 w 2484304"/>
              <a:gd name="connsiteY0" fmla="*/ 34287 h 1478077"/>
              <a:gd name="connsiteX1" fmla="*/ 125755 w 2484304"/>
              <a:gd name="connsiteY1" fmla="*/ 34287 h 1478077"/>
              <a:gd name="connsiteX2" fmla="*/ 294197 w 2484304"/>
              <a:gd name="connsiteY2" fmla="*/ 34287 h 1478077"/>
              <a:gd name="connsiteX3" fmla="*/ 354355 w 2484304"/>
              <a:gd name="connsiteY3" fmla="*/ 106477 h 1478077"/>
              <a:gd name="connsiteX4" fmla="*/ 462639 w 2484304"/>
              <a:gd name="connsiteY4" fmla="*/ 154603 h 1478077"/>
              <a:gd name="connsiteX5" fmla="*/ 546860 w 2484304"/>
              <a:gd name="connsiteY5" fmla="*/ 190698 h 1478077"/>
              <a:gd name="connsiteX6" fmla="*/ 619049 w 2484304"/>
              <a:gd name="connsiteY6" fmla="*/ 214761 h 1478077"/>
              <a:gd name="connsiteX7" fmla="*/ 703270 w 2484304"/>
              <a:gd name="connsiteY7" fmla="*/ 250855 h 1478077"/>
              <a:gd name="connsiteX8" fmla="*/ 775460 w 2484304"/>
              <a:gd name="connsiteY8" fmla="*/ 274919 h 1478077"/>
              <a:gd name="connsiteX9" fmla="*/ 1028123 w 2484304"/>
              <a:gd name="connsiteY9" fmla="*/ 262887 h 1478077"/>
              <a:gd name="connsiteX10" fmla="*/ 1064218 w 2484304"/>
              <a:gd name="connsiteY10" fmla="*/ 250855 h 1478077"/>
              <a:gd name="connsiteX11" fmla="*/ 1100313 w 2484304"/>
              <a:gd name="connsiteY11" fmla="*/ 226792 h 1478077"/>
              <a:gd name="connsiteX12" fmla="*/ 1112344 w 2484304"/>
              <a:gd name="connsiteY12" fmla="*/ 190698 h 1478077"/>
              <a:gd name="connsiteX13" fmla="*/ 1124376 w 2484304"/>
              <a:gd name="connsiteY13" fmla="*/ 10224 h 1478077"/>
              <a:gd name="connsiteX14" fmla="*/ 1220628 w 2484304"/>
              <a:gd name="connsiteY14" fmla="*/ 22255 h 1478077"/>
              <a:gd name="connsiteX15" fmla="*/ 1232660 w 2484304"/>
              <a:gd name="connsiteY15" fmla="*/ 106477 h 1478077"/>
              <a:gd name="connsiteX16" fmla="*/ 1292818 w 2484304"/>
              <a:gd name="connsiteY16" fmla="*/ 178666 h 1478077"/>
              <a:gd name="connsiteX17" fmla="*/ 1340944 w 2484304"/>
              <a:gd name="connsiteY17" fmla="*/ 250855 h 1478077"/>
              <a:gd name="connsiteX18" fmla="*/ 1389070 w 2484304"/>
              <a:gd name="connsiteY18" fmla="*/ 311013 h 1478077"/>
              <a:gd name="connsiteX19" fmla="*/ 1641734 w 2484304"/>
              <a:gd name="connsiteY19" fmla="*/ 298982 h 1478077"/>
              <a:gd name="connsiteX20" fmla="*/ 1701892 w 2484304"/>
              <a:gd name="connsiteY20" fmla="*/ 238824 h 1478077"/>
              <a:gd name="connsiteX21" fmla="*/ 1737986 w 2484304"/>
              <a:gd name="connsiteY21" fmla="*/ 214761 h 1478077"/>
              <a:gd name="connsiteX22" fmla="*/ 1846270 w 2484304"/>
              <a:gd name="connsiteY22" fmla="*/ 130540 h 1478077"/>
              <a:gd name="connsiteX23" fmla="*/ 1894397 w 2484304"/>
              <a:gd name="connsiteY23" fmla="*/ 118508 h 1478077"/>
              <a:gd name="connsiteX24" fmla="*/ 1954555 w 2484304"/>
              <a:gd name="connsiteY24" fmla="*/ 130540 h 1478077"/>
              <a:gd name="connsiteX25" fmla="*/ 1978618 w 2484304"/>
              <a:gd name="connsiteY25" fmla="*/ 166634 h 1478077"/>
              <a:gd name="connsiteX26" fmla="*/ 1990649 w 2484304"/>
              <a:gd name="connsiteY26" fmla="*/ 323045 h 1478077"/>
              <a:gd name="connsiteX27" fmla="*/ 2074870 w 2484304"/>
              <a:gd name="connsiteY27" fmla="*/ 335077 h 1478077"/>
              <a:gd name="connsiteX28" fmla="*/ 2122997 w 2484304"/>
              <a:gd name="connsiteY28" fmla="*/ 347108 h 1478077"/>
              <a:gd name="connsiteX29" fmla="*/ 2243313 w 2484304"/>
              <a:gd name="connsiteY29" fmla="*/ 467424 h 1478077"/>
              <a:gd name="connsiteX30" fmla="*/ 2279407 w 2484304"/>
              <a:gd name="connsiteY30" fmla="*/ 503519 h 1478077"/>
              <a:gd name="connsiteX31" fmla="*/ 2351597 w 2484304"/>
              <a:gd name="connsiteY31" fmla="*/ 527582 h 1478077"/>
              <a:gd name="connsiteX32" fmla="*/ 2387692 w 2484304"/>
              <a:gd name="connsiteY32" fmla="*/ 539613 h 1478077"/>
              <a:gd name="connsiteX33" fmla="*/ 2423786 w 2484304"/>
              <a:gd name="connsiteY33" fmla="*/ 563677 h 1478077"/>
              <a:gd name="connsiteX34" fmla="*/ 2435818 w 2484304"/>
              <a:gd name="connsiteY34" fmla="*/ 611803 h 1478077"/>
              <a:gd name="connsiteX35" fmla="*/ 2447849 w 2484304"/>
              <a:gd name="connsiteY35" fmla="*/ 647898 h 1478077"/>
              <a:gd name="connsiteX36" fmla="*/ 2459881 w 2484304"/>
              <a:gd name="connsiteY36" fmla="*/ 792277 h 1478077"/>
              <a:gd name="connsiteX37" fmla="*/ 2483944 w 2484304"/>
              <a:gd name="connsiteY37" fmla="*/ 828371 h 1478077"/>
              <a:gd name="connsiteX38" fmla="*/ 2471913 w 2484304"/>
              <a:gd name="connsiteY38" fmla="*/ 876498 h 1478077"/>
              <a:gd name="connsiteX39" fmla="*/ 2423786 w 2484304"/>
              <a:gd name="connsiteY39" fmla="*/ 984782 h 1478077"/>
              <a:gd name="connsiteX40" fmla="*/ 2387692 w 2484304"/>
              <a:gd name="connsiteY40" fmla="*/ 1008845 h 1478077"/>
              <a:gd name="connsiteX41" fmla="*/ 2363628 w 2484304"/>
              <a:gd name="connsiteY41" fmla="*/ 1032908 h 1478077"/>
              <a:gd name="connsiteX42" fmla="*/ 2291439 w 2484304"/>
              <a:gd name="connsiteY42" fmla="*/ 1081034 h 1478077"/>
              <a:gd name="connsiteX43" fmla="*/ 2255344 w 2484304"/>
              <a:gd name="connsiteY43" fmla="*/ 1105098 h 1478077"/>
              <a:gd name="connsiteX44" fmla="*/ 2219249 w 2484304"/>
              <a:gd name="connsiteY44" fmla="*/ 1117129 h 1478077"/>
              <a:gd name="connsiteX45" fmla="*/ 2183155 w 2484304"/>
              <a:gd name="connsiteY45" fmla="*/ 1141192 h 1478077"/>
              <a:gd name="connsiteX46" fmla="*/ 2135028 w 2484304"/>
              <a:gd name="connsiteY46" fmla="*/ 1153224 h 1478077"/>
              <a:gd name="connsiteX47" fmla="*/ 2062839 w 2484304"/>
              <a:gd name="connsiteY47" fmla="*/ 1177287 h 1478077"/>
              <a:gd name="connsiteX48" fmla="*/ 2014713 w 2484304"/>
              <a:gd name="connsiteY48" fmla="*/ 1189319 h 1478077"/>
              <a:gd name="connsiteX49" fmla="*/ 1942523 w 2484304"/>
              <a:gd name="connsiteY49" fmla="*/ 1213382 h 1478077"/>
              <a:gd name="connsiteX50" fmla="*/ 1882365 w 2484304"/>
              <a:gd name="connsiteY50" fmla="*/ 1285571 h 1478077"/>
              <a:gd name="connsiteX51" fmla="*/ 1870334 w 2484304"/>
              <a:gd name="connsiteY51" fmla="*/ 1321666 h 1478077"/>
              <a:gd name="connsiteX52" fmla="*/ 1822207 w 2484304"/>
              <a:gd name="connsiteY52" fmla="*/ 1393855 h 1478077"/>
              <a:gd name="connsiteX53" fmla="*/ 1798144 w 2484304"/>
              <a:gd name="connsiteY53" fmla="*/ 1429950 h 1478077"/>
              <a:gd name="connsiteX54" fmla="*/ 1762049 w 2484304"/>
              <a:gd name="connsiteY54" fmla="*/ 1454013 h 1478077"/>
              <a:gd name="connsiteX55" fmla="*/ 1689860 w 2484304"/>
              <a:gd name="connsiteY55" fmla="*/ 1478077 h 1478077"/>
              <a:gd name="connsiteX56" fmla="*/ 1533449 w 2484304"/>
              <a:gd name="connsiteY56" fmla="*/ 1466045 h 1478077"/>
              <a:gd name="connsiteX57" fmla="*/ 1497355 w 2484304"/>
              <a:gd name="connsiteY57" fmla="*/ 1441982 h 1478077"/>
              <a:gd name="connsiteX58" fmla="*/ 1401102 w 2484304"/>
              <a:gd name="connsiteY58" fmla="*/ 1357761 h 1478077"/>
              <a:gd name="connsiteX59" fmla="*/ 1292818 w 2484304"/>
              <a:gd name="connsiteY59" fmla="*/ 1285571 h 1478077"/>
              <a:gd name="connsiteX60" fmla="*/ 1256723 w 2484304"/>
              <a:gd name="connsiteY60" fmla="*/ 1261508 h 1478077"/>
              <a:gd name="connsiteX61" fmla="*/ 1220628 w 2484304"/>
              <a:gd name="connsiteY61" fmla="*/ 1237445 h 1478077"/>
              <a:gd name="connsiteX62" fmla="*/ 1124376 w 2484304"/>
              <a:gd name="connsiteY62" fmla="*/ 1189319 h 1478077"/>
              <a:gd name="connsiteX63" fmla="*/ 1088281 w 2484304"/>
              <a:gd name="connsiteY63" fmla="*/ 1165255 h 1478077"/>
              <a:gd name="connsiteX64" fmla="*/ 1028123 w 2484304"/>
              <a:gd name="connsiteY64" fmla="*/ 1153224 h 1478077"/>
              <a:gd name="connsiteX65" fmla="*/ 967965 w 2484304"/>
              <a:gd name="connsiteY65" fmla="*/ 1117129 h 1478077"/>
              <a:gd name="connsiteX66" fmla="*/ 931870 w 2484304"/>
              <a:gd name="connsiteY66" fmla="*/ 1093066 h 1478077"/>
              <a:gd name="connsiteX67" fmla="*/ 847649 w 2484304"/>
              <a:gd name="connsiteY67" fmla="*/ 1056971 h 1478077"/>
              <a:gd name="connsiteX68" fmla="*/ 811555 w 2484304"/>
              <a:gd name="connsiteY68" fmla="*/ 1032908 h 1478077"/>
              <a:gd name="connsiteX69" fmla="*/ 715302 w 2484304"/>
              <a:gd name="connsiteY69" fmla="*/ 984782 h 1478077"/>
              <a:gd name="connsiteX70" fmla="*/ 679207 w 2484304"/>
              <a:gd name="connsiteY70" fmla="*/ 972750 h 1478077"/>
              <a:gd name="connsiteX71" fmla="*/ 510765 w 2484304"/>
              <a:gd name="connsiteY71" fmla="*/ 900561 h 1478077"/>
              <a:gd name="connsiteX72" fmla="*/ 462639 w 2484304"/>
              <a:gd name="connsiteY72" fmla="*/ 876498 h 1478077"/>
              <a:gd name="connsiteX73" fmla="*/ 306228 w 2484304"/>
              <a:gd name="connsiteY73" fmla="*/ 816340 h 1478077"/>
              <a:gd name="connsiteX74" fmla="*/ 270134 w 2484304"/>
              <a:gd name="connsiteY74" fmla="*/ 792277 h 1478077"/>
              <a:gd name="connsiteX75" fmla="*/ 246070 w 2484304"/>
              <a:gd name="connsiteY75" fmla="*/ 768213 h 1478077"/>
              <a:gd name="connsiteX76" fmla="*/ 209976 w 2484304"/>
              <a:gd name="connsiteY76" fmla="*/ 756182 h 1478077"/>
              <a:gd name="connsiteX77" fmla="*/ 149818 w 2484304"/>
              <a:gd name="connsiteY77" fmla="*/ 720087 h 1478077"/>
              <a:gd name="connsiteX78" fmla="*/ 89660 w 2484304"/>
              <a:gd name="connsiteY78" fmla="*/ 659929 h 1478077"/>
              <a:gd name="connsiteX79" fmla="*/ 17470 w 2484304"/>
              <a:gd name="connsiteY79" fmla="*/ 563677 h 1478077"/>
              <a:gd name="connsiteX80" fmla="*/ 17470 w 2484304"/>
              <a:gd name="connsiteY80" fmla="*/ 238824 h 1478077"/>
              <a:gd name="connsiteX81" fmla="*/ 41534 w 2484304"/>
              <a:gd name="connsiteY81" fmla="*/ 166634 h 1478077"/>
              <a:gd name="connsiteX82" fmla="*/ 53565 w 2484304"/>
              <a:gd name="connsiteY82" fmla="*/ 130540 h 1478077"/>
              <a:gd name="connsiteX83" fmla="*/ 125755 w 2484304"/>
              <a:gd name="connsiteY83" fmla="*/ 34287 h 147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484304" h="1478077">
                <a:moveTo>
                  <a:pt x="125755" y="34287"/>
                </a:moveTo>
                <a:lnTo>
                  <a:pt x="125755" y="34287"/>
                </a:lnTo>
                <a:cubicBezTo>
                  <a:pt x="170873" y="29274"/>
                  <a:pt x="245441" y="9909"/>
                  <a:pt x="294197" y="34287"/>
                </a:cubicBezTo>
                <a:cubicBezTo>
                  <a:pt x="333619" y="53998"/>
                  <a:pt x="326716" y="78837"/>
                  <a:pt x="354355" y="106477"/>
                </a:cubicBezTo>
                <a:cubicBezTo>
                  <a:pt x="382955" y="135077"/>
                  <a:pt x="426899" y="142690"/>
                  <a:pt x="462639" y="154603"/>
                </a:cubicBezTo>
                <a:cubicBezTo>
                  <a:pt x="578825" y="193331"/>
                  <a:pt x="398188" y="131228"/>
                  <a:pt x="546860" y="190698"/>
                </a:cubicBezTo>
                <a:cubicBezTo>
                  <a:pt x="570410" y="200118"/>
                  <a:pt x="619049" y="214761"/>
                  <a:pt x="619049" y="214761"/>
                </a:cubicBezTo>
                <a:cubicBezTo>
                  <a:pt x="661528" y="257238"/>
                  <a:pt x="624860" y="229470"/>
                  <a:pt x="703270" y="250855"/>
                </a:cubicBezTo>
                <a:cubicBezTo>
                  <a:pt x="727741" y="257529"/>
                  <a:pt x="775460" y="274919"/>
                  <a:pt x="775460" y="274919"/>
                </a:cubicBezTo>
                <a:cubicBezTo>
                  <a:pt x="859681" y="270908"/>
                  <a:pt x="944098" y="269889"/>
                  <a:pt x="1028123" y="262887"/>
                </a:cubicBezTo>
                <a:cubicBezTo>
                  <a:pt x="1040762" y="261834"/>
                  <a:pt x="1052874" y="256527"/>
                  <a:pt x="1064218" y="250855"/>
                </a:cubicBezTo>
                <a:cubicBezTo>
                  <a:pt x="1077152" y="244388"/>
                  <a:pt x="1088281" y="234813"/>
                  <a:pt x="1100313" y="226792"/>
                </a:cubicBezTo>
                <a:cubicBezTo>
                  <a:pt x="1104323" y="214761"/>
                  <a:pt x="1110944" y="203303"/>
                  <a:pt x="1112344" y="190698"/>
                </a:cubicBezTo>
                <a:cubicBezTo>
                  <a:pt x="1119002" y="130775"/>
                  <a:pt x="1091773" y="60940"/>
                  <a:pt x="1124376" y="10224"/>
                </a:cubicBezTo>
                <a:cubicBezTo>
                  <a:pt x="1141861" y="-16974"/>
                  <a:pt x="1188544" y="18245"/>
                  <a:pt x="1220628" y="22255"/>
                </a:cubicBezTo>
                <a:cubicBezTo>
                  <a:pt x="1224639" y="50329"/>
                  <a:pt x="1224511" y="79314"/>
                  <a:pt x="1232660" y="106477"/>
                </a:cubicBezTo>
                <a:cubicBezTo>
                  <a:pt x="1241658" y="136471"/>
                  <a:pt x="1275332" y="156184"/>
                  <a:pt x="1292818" y="178666"/>
                </a:cubicBezTo>
                <a:cubicBezTo>
                  <a:pt x="1310573" y="201494"/>
                  <a:pt x="1320495" y="230405"/>
                  <a:pt x="1340944" y="250855"/>
                </a:cubicBezTo>
                <a:cubicBezTo>
                  <a:pt x="1375231" y="285144"/>
                  <a:pt x="1358715" y="265481"/>
                  <a:pt x="1389070" y="311013"/>
                </a:cubicBezTo>
                <a:lnTo>
                  <a:pt x="1641734" y="298982"/>
                </a:lnTo>
                <a:cubicBezTo>
                  <a:pt x="1669367" y="292605"/>
                  <a:pt x="1678296" y="254555"/>
                  <a:pt x="1701892" y="238824"/>
                </a:cubicBezTo>
                <a:cubicBezTo>
                  <a:pt x="1713923" y="230803"/>
                  <a:pt x="1726878" y="224018"/>
                  <a:pt x="1737986" y="214761"/>
                </a:cubicBezTo>
                <a:cubicBezTo>
                  <a:pt x="1774398" y="184417"/>
                  <a:pt x="1794141" y="143573"/>
                  <a:pt x="1846270" y="130540"/>
                </a:cubicBezTo>
                <a:lnTo>
                  <a:pt x="1894397" y="118508"/>
                </a:lnTo>
                <a:cubicBezTo>
                  <a:pt x="1914450" y="122519"/>
                  <a:pt x="1936800" y="120394"/>
                  <a:pt x="1954555" y="130540"/>
                </a:cubicBezTo>
                <a:cubicBezTo>
                  <a:pt x="1967110" y="137714"/>
                  <a:pt x="1975953" y="152422"/>
                  <a:pt x="1978618" y="166634"/>
                </a:cubicBezTo>
                <a:cubicBezTo>
                  <a:pt x="1988254" y="218029"/>
                  <a:pt x="1964706" y="277644"/>
                  <a:pt x="1990649" y="323045"/>
                </a:cubicBezTo>
                <a:cubicBezTo>
                  <a:pt x="2004719" y="347667"/>
                  <a:pt x="2046969" y="330004"/>
                  <a:pt x="2074870" y="335077"/>
                </a:cubicBezTo>
                <a:cubicBezTo>
                  <a:pt x="2091139" y="338035"/>
                  <a:pt x="2106955" y="343098"/>
                  <a:pt x="2122997" y="347108"/>
                </a:cubicBezTo>
                <a:cubicBezTo>
                  <a:pt x="2251342" y="539628"/>
                  <a:pt x="2082883" y="306989"/>
                  <a:pt x="2243313" y="467424"/>
                </a:cubicBezTo>
                <a:cubicBezTo>
                  <a:pt x="2255344" y="479456"/>
                  <a:pt x="2264533" y="495256"/>
                  <a:pt x="2279407" y="503519"/>
                </a:cubicBezTo>
                <a:cubicBezTo>
                  <a:pt x="2301580" y="515837"/>
                  <a:pt x="2327534" y="519561"/>
                  <a:pt x="2351597" y="527582"/>
                </a:cubicBezTo>
                <a:lnTo>
                  <a:pt x="2387692" y="539613"/>
                </a:lnTo>
                <a:cubicBezTo>
                  <a:pt x="2399723" y="547634"/>
                  <a:pt x="2415765" y="551645"/>
                  <a:pt x="2423786" y="563677"/>
                </a:cubicBezTo>
                <a:cubicBezTo>
                  <a:pt x="2432958" y="577436"/>
                  <a:pt x="2431275" y="595903"/>
                  <a:pt x="2435818" y="611803"/>
                </a:cubicBezTo>
                <a:cubicBezTo>
                  <a:pt x="2439302" y="623997"/>
                  <a:pt x="2443839" y="635866"/>
                  <a:pt x="2447849" y="647898"/>
                </a:cubicBezTo>
                <a:cubicBezTo>
                  <a:pt x="2451860" y="696024"/>
                  <a:pt x="2450410" y="744922"/>
                  <a:pt x="2459881" y="792277"/>
                </a:cubicBezTo>
                <a:cubicBezTo>
                  <a:pt x="2462717" y="806456"/>
                  <a:pt x="2481899" y="814056"/>
                  <a:pt x="2483944" y="828371"/>
                </a:cubicBezTo>
                <a:cubicBezTo>
                  <a:pt x="2486283" y="844741"/>
                  <a:pt x="2476665" y="860659"/>
                  <a:pt x="2471913" y="876498"/>
                </a:cubicBezTo>
                <a:cubicBezTo>
                  <a:pt x="2461702" y="910534"/>
                  <a:pt x="2451414" y="957153"/>
                  <a:pt x="2423786" y="984782"/>
                </a:cubicBezTo>
                <a:cubicBezTo>
                  <a:pt x="2413561" y="995007"/>
                  <a:pt x="2398983" y="999812"/>
                  <a:pt x="2387692" y="1008845"/>
                </a:cubicBezTo>
                <a:cubicBezTo>
                  <a:pt x="2378834" y="1015931"/>
                  <a:pt x="2372703" y="1026102"/>
                  <a:pt x="2363628" y="1032908"/>
                </a:cubicBezTo>
                <a:cubicBezTo>
                  <a:pt x="2340492" y="1050260"/>
                  <a:pt x="2315502" y="1064992"/>
                  <a:pt x="2291439" y="1081034"/>
                </a:cubicBezTo>
                <a:cubicBezTo>
                  <a:pt x="2279407" y="1089055"/>
                  <a:pt x="2269062" y="1100525"/>
                  <a:pt x="2255344" y="1105098"/>
                </a:cubicBezTo>
                <a:lnTo>
                  <a:pt x="2219249" y="1117129"/>
                </a:lnTo>
                <a:cubicBezTo>
                  <a:pt x="2207218" y="1125150"/>
                  <a:pt x="2196446" y="1135496"/>
                  <a:pt x="2183155" y="1141192"/>
                </a:cubicBezTo>
                <a:cubicBezTo>
                  <a:pt x="2167956" y="1147706"/>
                  <a:pt x="2150867" y="1148472"/>
                  <a:pt x="2135028" y="1153224"/>
                </a:cubicBezTo>
                <a:cubicBezTo>
                  <a:pt x="2110733" y="1160513"/>
                  <a:pt x="2087446" y="1171135"/>
                  <a:pt x="2062839" y="1177287"/>
                </a:cubicBezTo>
                <a:cubicBezTo>
                  <a:pt x="2046797" y="1181298"/>
                  <a:pt x="2030551" y="1184567"/>
                  <a:pt x="2014713" y="1189319"/>
                </a:cubicBezTo>
                <a:cubicBezTo>
                  <a:pt x="1990418" y="1196608"/>
                  <a:pt x="1942523" y="1213382"/>
                  <a:pt x="1942523" y="1213382"/>
                </a:cubicBezTo>
                <a:cubicBezTo>
                  <a:pt x="1915916" y="1239989"/>
                  <a:pt x="1899115" y="1252071"/>
                  <a:pt x="1882365" y="1285571"/>
                </a:cubicBezTo>
                <a:cubicBezTo>
                  <a:pt x="1876693" y="1296915"/>
                  <a:pt x="1876493" y="1310580"/>
                  <a:pt x="1870334" y="1321666"/>
                </a:cubicBezTo>
                <a:cubicBezTo>
                  <a:pt x="1856289" y="1346947"/>
                  <a:pt x="1838249" y="1369792"/>
                  <a:pt x="1822207" y="1393855"/>
                </a:cubicBezTo>
                <a:cubicBezTo>
                  <a:pt x="1814186" y="1405887"/>
                  <a:pt x="1810176" y="1421929"/>
                  <a:pt x="1798144" y="1429950"/>
                </a:cubicBezTo>
                <a:cubicBezTo>
                  <a:pt x="1786112" y="1437971"/>
                  <a:pt x="1775263" y="1448140"/>
                  <a:pt x="1762049" y="1454013"/>
                </a:cubicBezTo>
                <a:cubicBezTo>
                  <a:pt x="1738870" y="1464315"/>
                  <a:pt x="1689860" y="1478077"/>
                  <a:pt x="1689860" y="1478077"/>
                </a:cubicBezTo>
                <a:cubicBezTo>
                  <a:pt x="1637723" y="1474066"/>
                  <a:pt x="1584844" y="1475682"/>
                  <a:pt x="1533449" y="1466045"/>
                </a:cubicBezTo>
                <a:cubicBezTo>
                  <a:pt x="1519237" y="1463380"/>
                  <a:pt x="1509122" y="1450387"/>
                  <a:pt x="1497355" y="1441982"/>
                </a:cubicBezTo>
                <a:cubicBezTo>
                  <a:pt x="1330201" y="1322586"/>
                  <a:pt x="1577536" y="1498909"/>
                  <a:pt x="1401102" y="1357761"/>
                </a:cubicBezTo>
                <a:cubicBezTo>
                  <a:pt x="1401087" y="1357749"/>
                  <a:pt x="1310873" y="1297608"/>
                  <a:pt x="1292818" y="1285571"/>
                </a:cubicBezTo>
                <a:lnTo>
                  <a:pt x="1256723" y="1261508"/>
                </a:lnTo>
                <a:cubicBezTo>
                  <a:pt x="1244691" y="1253487"/>
                  <a:pt x="1233562" y="1243912"/>
                  <a:pt x="1220628" y="1237445"/>
                </a:cubicBezTo>
                <a:cubicBezTo>
                  <a:pt x="1188544" y="1221403"/>
                  <a:pt x="1154222" y="1209217"/>
                  <a:pt x="1124376" y="1189319"/>
                </a:cubicBezTo>
                <a:cubicBezTo>
                  <a:pt x="1112344" y="1181298"/>
                  <a:pt x="1101821" y="1170332"/>
                  <a:pt x="1088281" y="1165255"/>
                </a:cubicBezTo>
                <a:cubicBezTo>
                  <a:pt x="1069133" y="1158075"/>
                  <a:pt x="1048176" y="1157234"/>
                  <a:pt x="1028123" y="1153224"/>
                </a:cubicBezTo>
                <a:cubicBezTo>
                  <a:pt x="1008070" y="1141192"/>
                  <a:pt x="987796" y="1129523"/>
                  <a:pt x="967965" y="1117129"/>
                </a:cubicBezTo>
                <a:cubicBezTo>
                  <a:pt x="955703" y="1109465"/>
                  <a:pt x="944425" y="1100240"/>
                  <a:pt x="931870" y="1093066"/>
                </a:cubicBezTo>
                <a:cubicBezTo>
                  <a:pt x="756602" y="992913"/>
                  <a:pt x="982643" y="1124469"/>
                  <a:pt x="847649" y="1056971"/>
                </a:cubicBezTo>
                <a:cubicBezTo>
                  <a:pt x="834716" y="1050504"/>
                  <a:pt x="824249" y="1039832"/>
                  <a:pt x="811555" y="1032908"/>
                </a:cubicBezTo>
                <a:cubicBezTo>
                  <a:pt x="780064" y="1015731"/>
                  <a:pt x="749332" y="996126"/>
                  <a:pt x="715302" y="984782"/>
                </a:cubicBezTo>
                <a:cubicBezTo>
                  <a:pt x="703270" y="980771"/>
                  <a:pt x="690722" y="978065"/>
                  <a:pt x="679207" y="972750"/>
                </a:cubicBezTo>
                <a:cubicBezTo>
                  <a:pt x="519540" y="899057"/>
                  <a:pt x="611450" y="925731"/>
                  <a:pt x="510765" y="900561"/>
                </a:cubicBezTo>
                <a:cubicBezTo>
                  <a:pt x="494723" y="892540"/>
                  <a:pt x="479124" y="883563"/>
                  <a:pt x="462639" y="876498"/>
                </a:cubicBezTo>
                <a:cubicBezTo>
                  <a:pt x="370164" y="836865"/>
                  <a:pt x="371670" y="838153"/>
                  <a:pt x="306228" y="816340"/>
                </a:cubicBezTo>
                <a:cubicBezTo>
                  <a:pt x="294197" y="808319"/>
                  <a:pt x="281425" y="801310"/>
                  <a:pt x="270134" y="792277"/>
                </a:cubicBezTo>
                <a:cubicBezTo>
                  <a:pt x="261276" y="785190"/>
                  <a:pt x="255797" y="774049"/>
                  <a:pt x="246070" y="768213"/>
                </a:cubicBezTo>
                <a:cubicBezTo>
                  <a:pt x="235195" y="761688"/>
                  <a:pt x="221319" y="761854"/>
                  <a:pt x="209976" y="756182"/>
                </a:cubicBezTo>
                <a:cubicBezTo>
                  <a:pt x="189060" y="745724"/>
                  <a:pt x="169871" y="732119"/>
                  <a:pt x="149818" y="720087"/>
                </a:cubicBezTo>
                <a:cubicBezTo>
                  <a:pt x="62738" y="589465"/>
                  <a:pt x="192783" y="774508"/>
                  <a:pt x="89660" y="659929"/>
                </a:cubicBezTo>
                <a:cubicBezTo>
                  <a:pt x="62831" y="630119"/>
                  <a:pt x="17470" y="563677"/>
                  <a:pt x="17470" y="563677"/>
                </a:cubicBezTo>
                <a:cubicBezTo>
                  <a:pt x="-5368" y="426640"/>
                  <a:pt x="-6275" y="452528"/>
                  <a:pt x="17470" y="238824"/>
                </a:cubicBezTo>
                <a:cubicBezTo>
                  <a:pt x="20271" y="213614"/>
                  <a:pt x="33513" y="190697"/>
                  <a:pt x="41534" y="166634"/>
                </a:cubicBezTo>
                <a:cubicBezTo>
                  <a:pt x="45544" y="154603"/>
                  <a:pt x="43013" y="137575"/>
                  <a:pt x="53565" y="130540"/>
                </a:cubicBezTo>
                <a:cubicBezTo>
                  <a:pt x="133217" y="77439"/>
                  <a:pt x="113723" y="50329"/>
                  <a:pt x="125755" y="34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8" name="Imagem 17" descr="Diagrama&#10;&#10;Descrição gerada automaticamente">
            <a:extLst>
              <a:ext uri="{FF2B5EF4-FFF2-40B4-BE49-F238E27FC236}">
                <a16:creationId xmlns:a16="http://schemas.microsoft.com/office/drawing/2014/main" id="{B17E1540-B7CB-46B0-AA67-0F15E9AD6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08" y="857250"/>
            <a:ext cx="1285292" cy="96396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FAAACC4-11F4-464D-87C2-CD810C802CA7}"/>
              </a:ext>
            </a:extLst>
          </p:cNvPr>
          <p:cNvSpPr txBox="1"/>
          <p:nvPr/>
        </p:nvSpPr>
        <p:spPr>
          <a:xfrm>
            <a:off x="721894" y="2517609"/>
            <a:ext cx="43313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UcPeriod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Ligamento denticulado</a:t>
            </a:r>
          </a:p>
          <a:p>
            <a:pPr marL="257175" indent="-257175">
              <a:buAutoNum type="alphaUcPeriod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Filamento terminal</a:t>
            </a:r>
          </a:p>
          <a:p>
            <a:pPr marL="257175" indent="-257175">
              <a:buAutoNum type="alphaUcPeriod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Cone medular</a:t>
            </a:r>
          </a:p>
          <a:p>
            <a:pPr marL="257175" indent="-257175">
              <a:buAutoNum type="alphaUcPeriod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Porção lombar</a:t>
            </a:r>
          </a:p>
          <a:p>
            <a:pPr marL="257175" indent="-257175">
              <a:buAutoNum type="alphaUcPeriod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Hiato sacral</a:t>
            </a:r>
          </a:p>
        </p:txBody>
      </p:sp>
      <p:pic>
        <p:nvPicPr>
          <p:cNvPr id="16" name="Imagem 15" descr="C:\Users\tirapelli\Desktop\CONE E FILAMENTO TERMINAL.jpg">
            <a:extLst>
              <a:ext uri="{FF2B5EF4-FFF2-40B4-BE49-F238E27FC236}">
                <a16:creationId xmlns:a16="http://schemas.microsoft.com/office/drawing/2014/main" id="{55242307-C2E5-4CEC-A535-5D5BD3F0A4B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33609" y="2188479"/>
            <a:ext cx="3889351" cy="315483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36081AB-0F09-489A-BB84-C61B2B693144}"/>
              </a:ext>
            </a:extLst>
          </p:cNvPr>
          <p:cNvSpPr/>
          <p:nvPr/>
        </p:nvSpPr>
        <p:spPr>
          <a:xfrm>
            <a:off x="635267" y="3008498"/>
            <a:ext cx="1848051" cy="252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F9F0572-D73C-4C42-A6A0-C6422A7B40DC}"/>
              </a:ext>
            </a:extLst>
          </p:cNvPr>
          <p:cNvSpPr txBox="1"/>
          <p:nvPr/>
        </p:nvSpPr>
        <p:spPr>
          <a:xfrm>
            <a:off x="1333850" y="404664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4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42282F-9C5B-445D-A8C1-2008E318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69925"/>
            <a:ext cx="3600450" cy="132556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nervoso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457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D8FF08-B792-4708-AE89-52A677BC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2288833"/>
            <a:ext cx="3600450" cy="371157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Recepção, interpretação e resposta a estímulos do meio ambiente</a:t>
            </a:r>
          </a:p>
          <a:p>
            <a:pPr>
              <a:buFontTx/>
              <a:buChar char="-"/>
            </a:pPr>
            <a:r>
              <a:rPr lang="pt-BR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e coordenação das funções de todos os sistemas orgânicos</a:t>
            </a:r>
          </a:p>
          <a:p>
            <a:pPr>
              <a:buFontTx/>
              <a:buChar char="-"/>
            </a:pPr>
            <a:r>
              <a:rPr lang="pt-BR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“Funções superiores” </a:t>
            </a:r>
            <a:endParaRPr lang="pt-BR" sz="1700">
              <a:solidFill>
                <a:schemeClr val="bg1"/>
              </a:solidFill>
            </a:endParaRPr>
          </a:p>
        </p:txBody>
      </p:sp>
      <p:pic>
        <p:nvPicPr>
          <p:cNvPr id="2050" name="Picture 2" descr="Sistema-Nervoso-2 - Blog Pilates - O maior blog de Pilates do Brasil">
            <a:extLst>
              <a:ext uri="{FF2B5EF4-FFF2-40B4-BE49-F238E27FC236}">
                <a16:creationId xmlns:a16="http://schemas.microsoft.com/office/drawing/2014/main" id="{6C76C0F4-EF5E-4ED0-B150-ED58C4D72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b="6383"/>
          <a:stretch/>
        </p:blipFill>
        <p:spPr bwMode="auto">
          <a:xfrm>
            <a:off x="5722295" y="848365"/>
            <a:ext cx="3421697" cy="51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178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707904" y="1232756"/>
            <a:ext cx="1987550" cy="7386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>
                <a:solidFill>
                  <a:srgbClr val="FF0000"/>
                </a:solidFill>
              </a:rPr>
              <a:t>Encéfalo</a:t>
            </a:r>
          </a:p>
          <a:p>
            <a:pPr marL="257175" indent="-257175" algn="ctr">
              <a:buAutoNum type="arabicPeriod"/>
            </a:pPr>
            <a:r>
              <a:rPr lang="pt-BR" sz="1050" b="1" dirty="0"/>
              <a:t>Cérebro</a:t>
            </a:r>
          </a:p>
          <a:p>
            <a:pPr marL="257175" indent="-257175" algn="ctr">
              <a:buAutoNum type="arabicPeriod"/>
            </a:pPr>
            <a:r>
              <a:rPr lang="pt-BR" sz="1050" b="1" dirty="0"/>
              <a:t>Tronco encefálico</a:t>
            </a:r>
          </a:p>
          <a:p>
            <a:pPr marL="257175" indent="-257175" algn="ctr">
              <a:buAutoNum type="arabicPeriod"/>
            </a:pPr>
            <a:r>
              <a:rPr lang="pt-BR" sz="1050" b="1" dirty="0"/>
              <a:t>Cerebelo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D01E0B9-DD60-4064-B7F1-51DFD51E90D5}"/>
              </a:ext>
            </a:extLst>
          </p:cNvPr>
          <p:cNvSpPr txBox="1">
            <a:spLocks/>
          </p:cNvSpPr>
          <p:nvPr/>
        </p:nvSpPr>
        <p:spPr>
          <a:xfrm>
            <a:off x="2123728" y="362611"/>
            <a:ext cx="4909574" cy="690125"/>
          </a:xfrm>
          <a:prstGeom prst="rect">
            <a:avLst/>
          </a:prstGeom>
          <a:solidFill>
            <a:schemeClr val="accent5"/>
          </a:solidFill>
          <a:ln w="28575">
            <a:solidFill>
              <a:srgbClr val="0070C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Anatomia do encéfalo</a:t>
            </a:r>
            <a:endParaRPr lang="pt-BR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 descr="face medial">
            <a:extLst>
              <a:ext uri="{FF2B5EF4-FFF2-40B4-BE49-F238E27FC236}">
                <a16:creationId xmlns:a16="http://schemas.microsoft.com/office/drawing/2014/main" id="{002C6120-BE0B-4E9E-94F5-A6DE8D52F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1" b="4680"/>
          <a:stretch>
            <a:fillRect/>
          </a:stretch>
        </p:blipFill>
        <p:spPr>
          <a:xfrm>
            <a:off x="1835150" y="2151440"/>
            <a:ext cx="5473700" cy="446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828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face supero later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2066" y="3617119"/>
            <a:ext cx="3077765" cy="2383631"/>
          </a:xfrm>
          <a:noFill/>
        </p:spPr>
      </p:pic>
      <p:sp>
        <p:nvSpPr>
          <p:cNvPr id="16394" name="Freeform 10"/>
          <p:cNvSpPr>
            <a:spLocks/>
          </p:cNvSpPr>
          <p:nvPr/>
        </p:nvSpPr>
        <p:spPr bwMode="auto">
          <a:xfrm>
            <a:off x="1750419" y="3884612"/>
            <a:ext cx="244078" cy="917972"/>
          </a:xfrm>
          <a:custGeom>
            <a:avLst/>
            <a:gdLst>
              <a:gd name="T0" fmla="*/ 8 w 205"/>
              <a:gd name="T1" fmla="*/ 771 h 771"/>
              <a:gd name="T2" fmla="*/ 8 w 205"/>
              <a:gd name="T3" fmla="*/ 544 h 771"/>
              <a:gd name="T4" fmla="*/ 54 w 205"/>
              <a:gd name="T5" fmla="*/ 408 h 771"/>
              <a:gd name="T6" fmla="*/ 190 w 205"/>
              <a:gd name="T7" fmla="*/ 226 h 771"/>
              <a:gd name="T8" fmla="*/ 144 w 205"/>
              <a:gd name="T9" fmla="*/ 90 h 771"/>
              <a:gd name="T10" fmla="*/ 99 w 205"/>
              <a:gd name="T11" fmla="*/ 0 h 7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5"/>
              <a:gd name="T19" fmla="*/ 0 h 771"/>
              <a:gd name="T20" fmla="*/ 205 w 205"/>
              <a:gd name="T21" fmla="*/ 771 h 77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5" h="771">
                <a:moveTo>
                  <a:pt x="8" y="771"/>
                </a:moveTo>
                <a:cubicBezTo>
                  <a:pt x="4" y="687"/>
                  <a:pt x="0" y="604"/>
                  <a:pt x="8" y="544"/>
                </a:cubicBezTo>
                <a:cubicBezTo>
                  <a:pt x="16" y="484"/>
                  <a:pt x="24" y="461"/>
                  <a:pt x="54" y="408"/>
                </a:cubicBezTo>
                <a:cubicBezTo>
                  <a:pt x="84" y="355"/>
                  <a:pt x="175" y="279"/>
                  <a:pt x="190" y="226"/>
                </a:cubicBezTo>
                <a:cubicBezTo>
                  <a:pt x="205" y="173"/>
                  <a:pt x="159" y="128"/>
                  <a:pt x="144" y="90"/>
                </a:cubicBezTo>
                <a:cubicBezTo>
                  <a:pt x="129" y="52"/>
                  <a:pt x="106" y="15"/>
                  <a:pt x="99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 sz="1350"/>
          </a:p>
        </p:txBody>
      </p:sp>
      <p:sp>
        <p:nvSpPr>
          <p:cNvPr id="16395" name="Freeform 11"/>
          <p:cNvSpPr>
            <a:spLocks/>
          </p:cNvSpPr>
          <p:nvPr/>
        </p:nvSpPr>
        <p:spPr bwMode="auto">
          <a:xfrm>
            <a:off x="1345802" y="4582717"/>
            <a:ext cx="863203" cy="647700"/>
          </a:xfrm>
          <a:custGeom>
            <a:avLst/>
            <a:gdLst>
              <a:gd name="T0" fmla="*/ 0 w 725"/>
              <a:gd name="T1" fmla="*/ 544 h 544"/>
              <a:gd name="T2" fmla="*/ 136 w 725"/>
              <a:gd name="T3" fmla="*/ 362 h 544"/>
              <a:gd name="T4" fmla="*/ 362 w 725"/>
              <a:gd name="T5" fmla="*/ 226 h 544"/>
              <a:gd name="T6" fmla="*/ 589 w 725"/>
              <a:gd name="T7" fmla="*/ 136 h 544"/>
              <a:gd name="T8" fmla="*/ 725 w 725"/>
              <a:gd name="T9" fmla="*/ 0 h 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5"/>
              <a:gd name="T16" fmla="*/ 0 h 544"/>
              <a:gd name="T17" fmla="*/ 725 w 725"/>
              <a:gd name="T18" fmla="*/ 544 h 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5" h="544">
                <a:moveTo>
                  <a:pt x="0" y="544"/>
                </a:moveTo>
                <a:cubicBezTo>
                  <a:pt x="38" y="479"/>
                  <a:pt x="76" y="415"/>
                  <a:pt x="136" y="362"/>
                </a:cubicBezTo>
                <a:cubicBezTo>
                  <a:pt x="196" y="309"/>
                  <a:pt x="287" y="264"/>
                  <a:pt x="362" y="226"/>
                </a:cubicBezTo>
                <a:cubicBezTo>
                  <a:pt x="437" y="188"/>
                  <a:pt x="529" y="174"/>
                  <a:pt x="589" y="136"/>
                </a:cubicBezTo>
                <a:cubicBezTo>
                  <a:pt x="649" y="98"/>
                  <a:pt x="702" y="23"/>
                  <a:pt x="725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 sz="1350"/>
          </a:p>
        </p:txBody>
      </p:sp>
      <p:pic>
        <p:nvPicPr>
          <p:cNvPr id="9" name="Picture 9" descr="ins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2066" y="1480122"/>
            <a:ext cx="2603499" cy="2094310"/>
          </a:xfrm>
          <a:prstGeom prst="rect">
            <a:avLst/>
          </a:prstGeom>
          <a:noFill/>
        </p:spPr>
      </p:pic>
      <p:pic>
        <p:nvPicPr>
          <p:cNvPr id="11" name="Picture 5" descr="comissura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496" y="3238754"/>
            <a:ext cx="3703890" cy="2764206"/>
          </a:xfr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994497" y="44624"/>
            <a:ext cx="4859807" cy="8126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350" b="1" dirty="0" err="1">
                <a:latin typeface="Arial" pitchFamily="34" charset="0"/>
                <a:cs typeface="Arial" pitchFamily="34" charset="0"/>
              </a:rPr>
              <a:t>Telencéfalo</a:t>
            </a:r>
            <a:endParaRPr lang="pt-BR" sz="135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135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27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Hemisférios cerebrais  D e </a:t>
            </a:r>
            <a:r>
              <a:rPr lang="pt-BR" sz="1275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pt-BR" sz="1275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5" descr="Vista lateral dos Ventricu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39559" y="3251699"/>
            <a:ext cx="2547031" cy="2651619"/>
          </a:xfrm>
          <a:noFill/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345802" y="1022345"/>
            <a:ext cx="831157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3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Lobos</a:t>
            </a:r>
            <a:endParaRPr lang="pt-BR" sz="13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3782046" y="4582717"/>
            <a:ext cx="1294010" cy="50036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0" name="Picture 2" descr="E:\DR. TIRAPELLI - (PEÇAS) - 09.03.18\IMG_08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837" y="886237"/>
            <a:ext cx="3184389" cy="2388292"/>
          </a:xfrm>
          <a:prstGeom prst="rect">
            <a:avLst/>
          </a:prstGeom>
          <a:noFill/>
        </p:spPr>
      </p:pic>
      <p:pic>
        <p:nvPicPr>
          <p:cNvPr id="21" name="Picture 2" descr="E:\DR. TIRAPELLI - (PEÇAS) - 09.03.18\IMG_08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234383" y="2977191"/>
            <a:ext cx="3909617" cy="3023559"/>
          </a:xfrm>
          <a:prstGeom prst="rect">
            <a:avLst/>
          </a:prstGeom>
          <a:noFill/>
        </p:spPr>
      </p:pic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819066" y="5122276"/>
            <a:ext cx="1395722" cy="4927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5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Cavidades:</a:t>
            </a:r>
          </a:p>
          <a:p>
            <a:pPr algn="ctr">
              <a:defRPr/>
            </a:pPr>
            <a:r>
              <a:rPr lang="pt-B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ventrículos laterais D e </a:t>
            </a:r>
            <a:r>
              <a:rPr lang="pt-BR" sz="10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endParaRPr lang="pt-BR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 descr="E:\DR. TIRAPELLI - (PEÇAS) - 09.03.18\IMG_08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655623" y="747906"/>
            <a:ext cx="2745934" cy="2059450"/>
          </a:xfrm>
          <a:prstGeom prst="rect">
            <a:avLst/>
          </a:prstGeom>
          <a:noFill/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43D306FD-4AF0-4347-92B7-195C4A229D8C}"/>
              </a:ext>
            </a:extLst>
          </p:cNvPr>
          <p:cNvSpPr txBox="1">
            <a:spLocks noChangeArrowheads="1"/>
          </p:cNvSpPr>
          <p:nvPr/>
        </p:nvSpPr>
        <p:spPr>
          <a:xfrm>
            <a:off x="1475655" y="6165304"/>
            <a:ext cx="1449909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350" b="1" dirty="0">
                <a:latin typeface="Arial" pitchFamily="34" charset="0"/>
                <a:cs typeface="Arial" pitchFamily="34" charset="0"/>
              </a:rPr>
              <a:t>Comissura principal:  corpo caloso</a:t>
            </a:r>
            <a:endParaRPr lang="pt-BR" sz="13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11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animBg="1"/>
      <p:bldP spid="16395" grpId="0" animBg="1"/>
      <p:bldP spid="16" grpId="0" animBg="1"/>
      <p:bldP spid="3" grpId="0" animBg="1"/>
      <p:bldP spid="23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orte coronal das cavidades ventriculares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88734" y="1251248"/>
            <a:ext cx="2700338" cy="3353990"/>
          </a:xfrm>
          <a:noFill/>
        </p:spPr>
      </p:pic>
      <p:pic>
        <p:nvPicPr>
          <p:cNvPr id="11" name="Picture 5" descr="comissura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2055" y="3202981"/>
            <a:ext cx="3618310" cy="2700338"/>
          </a:xfrm>
          <a:noFill/>
        </p:spPr>
      </p:pic>
      <p:pic>
        <p:nvPicPr>
          <p:cNvPr id="12" name="Picture 10" descr="Nucleos da basecópi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87613" y="908045"/>
            <a:ext cx="2152460" cy="2842628"/>
          </a:xfrm>
          <a:noFill/>
        </p:spPr>
      </p:pic>
      <p:cxnSp>
        <p:nvCxnSpPr>
          <p:cNvPr id="5" name="Conector reto 4"/>
          <p:cNvCxnSpPr/>
          <p:nvPr/>
        </p:nvCxnSpPr>
        <p:spPr>
          <a:xfrm>
            <a:off x="322066" y="4402535"/>
            <a:ext cx="361831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1991521" y="3307157"/>
            <a:ext cx="2975" cy="2596161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E:\DR. TIRAPELLI - (PEÇAS) - 09.03.18\IMG_08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64462" y="743653"/>
            <a:ext cx="3198961" cy="2399221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27661" y="908045"/>
            <a:ext cx="1346200" cy="304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b="1" dirty="0" err="1">
                <a:latin typeface="Arial" pitchFamily="34" charset="0"/>
                <a:cs typeface="Arial" pitchFamily="34" charset="0"/>
              </a:rPr>
              <a:t>Telencéfalo</a:t>
            </a:r>
            <a:endParaRPr lang="pt-BR" sz="15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Secções</a:t>
            </a:r>
            <a:endParaRPr lang="pt-BR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3853543" y="914224"/>
            <a:ext cx="1117751" cy="197752"/>
          </a:xfrm>
          <a:custGeom>
            <a:avLst/>
            <a:gdLst>
              <a:gd name="connsiteX0" fmla="*/ 0 w 1490334"/>
              <a:gd name="connsiteY0" fmla="*/ 263669 h 263669"/>
              <a:gd name="connsiteX1" fmla="*/ 0 w 1490334"/>
              <a:gd name="connsiteY1" fmla="*/ 263669 h 263669"/>
              <a:gd name="connsiteX2" fmla="*/ 17417 w 1490334"/>
              <a:gd name="connsiteY2" fmla="*/ 159166 h 263669"/>
              <a:gd name="connsiteX3" fmla="*/ 34834 w 1490334"/>
              <a:gd name="connsiteY3" fmla="*/ 133041 h 263669"/>
              <a:gd name="connsiteX4" fmla="*/ 60960 w 1490334"/>
              <a:gd name="connsiteY4" fmla="*/ 124332 h 263669"/>
              <a:gd name="connsiteX5" fmla="*/ 121920 w 1490334"/>
              <a:gd name="connsiteY5" fmla="*/ 80789 h 263669"/>
              <a:gd name="connsiteX6" fmla="*/ 148046 w 1490334"/>
              <a:gd name="connsiteY6" fmla="*/ 63372 h 263669"/>
              <a:gd name="connsiteX7" fmla="*/ 200297 w 1490334"/>
              <a:gd name="connsiteY7" fmla="*/ 45955 h 263669"/>
              <a:gd name="connsiteX8" fmla="*/ 339634 w 1490334"/>
              <a:gd name="connsiteY8" fmla="*/ 28538 h 263669"/>
              <a:gd name="connsiteX9" fmla="*/ 548640 w 1490334"/>
              <a:gd name="connsiteY9" fmla="*/ 19829 h 263669"/>
              <a:gd name="connsiteX10" fmla="*/ 1227909 w 1490334"/>
              <a:gd name="connsiteY10" fmla="*/ 11121 h 263669"/>
              <a:gd name="connsiteX11" fmla="*/ 1341120 w 1490334"/>
              <a:gd name="connsiteY11" fmla="*/ 28538 h 263669"/>
              <a:gd name="connsiteX12" fmla="*/ 1393372 w 1490334"/>
              <a:gd name="connsiteY12" fmla="*/ 54664 h 263669"/>
              <a:gd name="connsiteX13" fmla="*/ 1419497 w 1490334"/>
              <a:gd name="connsiteY13" fmla="*/ 80789 h 263669"/>
              <a:gd name="connsiteX14" fmla="*/ 1445623 w 1490334"/>
              <a:gd name="connsiteY14" fmla="*/ 89498 h 263669"/>
              <a:gd name="connsiteX15" fmla="*/ 1471749 w 1490334"/>
              <a:gd name="connsiteY15" fmla="*/ 106915 h 263669"/>
              <a:gd name="connsiteX16" fmla="*/ 1489166 w 1490334"/>
              <a:gd name="connsiteY16" fmla="*/ 159166 h 263669"/>
              <a:gd name="connsiteX17" fmla="*/ 1480457 w 1490334"/>
              <a:gd name="connsiteY17" fmla="*/ 185292 h 263669"/>
              <a:gd name="connsiteX18" fmla="*/ 1454332 w 1490334"/>
              <a:gd name="connsiteY18" fmla="*/ 202709 h 263669"/>
              <a:gd name="connsiteX19" fmla="*/ 1436914 w 1490334"/>
              <a:gd name="connsiteY19" fmla="*/ 220126 h 263669"/>
              <a:gd name="connsiteX20" fmla="*/ 1358537 w 1490334"/>
              <a:gd name="connsiteY20" fmla="*/ 254961 h 263669"/>
              <a:gd name="connsiteX21" fmla="*/ 1262743 w 1490334"/>
              <a:gd name="connsiteY21" fmla="*/ 237544 h 263669"/>
              <a:gd name="connsiteX22" fmla="*/ 1245326 w 1490334"/>
              <a:gd name="connsiteY22" fmla="*/ 220126 h 263669"/>
              <a:gd name="connsiteX23" fmla="*/ 1219200 w 1490334"/>
              <a:gd name="connsiteY23" fmla="*/ 202709 h 263669"/>
              <a:gd name="connsiteX24" fmla="*/ 1175657 w 1490334"/>
              <a:gd name="connsiteY24" fmla="*/ 167875 h 263669"/>
              <a:gd name="connsiteX25" fmla="*/ 1149532 w 1490334"/>
              <a:gd name="connsiteY25" fmla="*/ 150458 h 263669"/>
              <a:gd name="connsiteX26" fmla="*/ 1132114 w 1490334"/>
              <a:gd name="connsiteY26" fmla="*/ 133041 h 263669"/>
              <a:gd name="connsiteX27" fmla="*/ 1027612 w 1490334"/>
              <a:gd name="connsiteY27" fmla="*/ 106915 h 263669"/>
              <a:gd name="connsiteX28" fmla="*/ 435429 w 1490334"/>
              <a:gd name="connsiteY28" fmla="*/ 115624 h 263669"/>
              <a:gd name="connsiteX29" fmla="*/ 357052 w 1490334"/>
              <a:gd name="connsiteY29" fmla="*/ 159166 h 263669"/>
              <a:gd name="connsiteX30" fmla="*/ 304800 w 1490334"/>
              <a:gd name="connsiteY30" fmla="*/ 185292 h 263669"/>
              <a:gd name="connsiteX31" fmla="*/ 278674 w 1490334"/>
              <a:gd name="connsiteY31" fmla="*/ 194001 h 263669"/>
              <a:gd name="connsiteX32" fmla="*/ 252549 w 1490334"/>
              <a:gd name="connsiteY32" fmla="*/ 211418 h 263669"/>
              <a:gd name="connsiteX33" fmla="*/ 200297 w 1490334"/>
              <a:gd name="connsiteY33" fmla="*/ 228835 h 263669"/>
              <a:gd name="connsiteX34" fmla="*/ 174172 w 1490334"/>
              <a:gd name="connsiteY34" fmla="*/ 246252 h 263669"/>
              <a:gd name="connsiteX35" fmla="*/ 121920 w 1490334"/>
              <a:gd name="connsiteY35" fmla="*/ 263669 h 263669"/>
              <a:gd name="connsiteX36" fmla="*/ 0 w 1490334"/>
              <a:gd name="connsiteY36" fmla="*/ 263669 h 2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90334" h="263669">
                <a:moveTo>
                  <a:pt x="0" y="263669"/>
                </a:moveTo>
                <a:lnTo>
                  <a:pt x="0" y="263669"/>
                </a:lnTo>
                <a:cubicBezTo>
                  <a:pt x="2758" y="238844"/>
                  <a:pt x="2829" y="188342"/>
                  <a:pt x="17417" y="159166"/>
                </a:cubicBezTo>
                <a:cubicBezTo>
                  <a:pt x="22098" y="149805"/>
                  <a:pt x="26661" y="139579"/>
                  <a:pt x="34834" y="133041"/>
                </a:cubicBezTo>
                <a:cubicBezTo>
                  <a:pt x="42002" y="127306"/>
                  <a:pt x="52251" y="127235"/>
                  <a:pt x="60960" y="124332"/>
                </a:cubicBezTo>
                <a:cubicBezTo>
                  <a:pt x="79829" y="67726"/>
                  <a:pt x="52252" y="127234"/>
                  <a:pt x="121920" y="80789"/>
                </a:cubicBezTo>
                <a:cubicBezTo>
                  <a:pt x="130629" y="74983"/>
                  <a:pt x="138482" y="67623"/>
                  <a:pt x="148046" y="63372"/>
                </a:cubicBezTo>
                <a:cubicBezTo>
                  <a:pt x="164823" y="55916"/>
                  <a:pt x="182880" y="51761"/>
                  <a:pt x="200297" y="45955"/>
                </a:cubicBezTo>
                <a:cubicBezTo>
                  <a:pt x="259901" y="26087"/>
                  <a:pt x="227280" y="34611"/>
                  <a:pt x="339634" y="28538"/>
                </a:cubicBezTo>
                <a:cubicBezTo>
                  <a:pt x="409261" y="24774"/>
                  <a:pt x="478971" y="22732"/>
                  <a:pt x="548640" y="19829"/>
                </a:cubicBezTo>
                <a:cubicBezTo>
                  <a:pt x="908020" y="-11421"/>
                  <a:pt x="681930" y="1194"/>
                  <a:pt x="1227909" y="11121"/>
                </a:cubicBezTo>
                <a:cubicBezTo>
                  <a:pt x="1243650" y="12870"/>
                  <a:pt x="1314720" y="17224"/>
                  <a:pt x="1341120" y="28538"/>
                </a:cubicBezTo>
                <a:cubicBezTo>
                  <a:pt x="1459295" y="79185"/>
                  <a:pt x="1283282" y="17966"/>
                  <a:pt x="1393372" y="54664"/>
                </a:cubicBezTo>
                <a:cubicBezTo>
                  <a:pt x="1402080" y="63372"/>
                  <a:pt x="1409250" y="73958"/>
                  <a:pt x="1419497" y="80789"/>
                </a:cubicBezTo>
                <a:cubicBezTo>
                  <a:pt x="1427135" y="85881"/>
                  <a:pt x="1437412" y="85393"/>
                  <a:pt x="1445623" y="89498"/>
                </a:cubicBezTo>
                <a:cubicBezTo>
                  <a:pt x="1454984" y="94179"/>
                  <a:pt x="1463040" y="101109"/>
                  <a:pt x="1471749" y="106915"/>
                </a:cubicBezTo>
                <a:cubicBezTo>
                  <a:pt x="1477555" y="124332"/>
                  <a:pt x="1494972" y="141749"/>
                  <a:pt x="1489166" y="159166"/>
                </a:cubicBezTo>
                <a:cubicBezTo>
                  <a:pt x="1486263" y="167875"/>
                  <a:pt x="1486192" y="178124"/>
                  <a:pt x="1480457" y="185292"/>
                </a:cubicBezTo>
                <a:cubicBezTo>
                  <a:pt x="1473919" y="193465"/>
                  <a:pt x="1462505" y="196171"/>
                  <a:pt x="1454332" y="202709"/>
                </a:cubicBezTo>
                <a:cubicBezTo>
                  <a:pt x="1447921" y="207838"/>
                  <a:pt x="1444258" y="216454"/>
                  <a:pt x="1436914" y="220126"/>
                </a:cubicBezTo>
                <a:cubicBezTo>
                  <a:pt x="1312550" y="282309"/>
                  <a:pt x="1435389" y="203727"/>
                  <a:pt x="1358537" y="254961"/>
                </a:cubicBezTo>
                <a:cubicBezTo>
                  <a:pt x="1348941" y="253761"/>
                  <a:pt x="1283937" y="250260"/>
                  <a:pt x="1262743" y="237544"/>
                </a:cubicBezTo>
                <a:cubicBezTo>
                  <a:pt x="1255702" y="233320"/>
                  <a:pt x="1251737" y="225255"/>
                  <a:pt x="1245326" y="220126"/>
                </a:cubicBezTo>
                <a:cubicBezTo>
                  <a:pt x="1237153" y="213588"/>
                  <a:pt x="1227909" y="208515"/>
                  <a:pt x="1219200" y="202709"/>
                </a:cubicBezTo>
                <a:cubicBezTo>
                  <a:pt x="1189840" y="158669"/>
                  <a:pt x="1217721" y="188908"/>
                  <a:pt x="1175657" y="167875"/>
                </a:cubicBezTo>
                <a:cubicBezTo>
                  <a:pt x="1166296" y="163194"/>
                  <a:pt x="1157705" y="156996"/>
                  <a:pt x="1149532" y="150458"/>
                </a:cubicBezTo>
                <a:cubicBezTo>
                  <a:pt x="1143121" y="145329"/>
                  <a:pt x="1139458" y="136713"/>
                  <a:pt x="1132114" y="133041"/>
                </a:cubicBezTo>
                <a:cubicBezTo>
                  <a:pt x="1097613" y="115791"/>
                  <a:pt x="1064790" y="113112"/>
                  <a:pt x="1027612" y="106915"/>
                </a:cubicBezTo>
                <a:lnTo>
                  <a:pt x="435429" y="115624"/>
                </a:lnTo>
                <a:cubicBezTo>
                  <a:pt x="406738" y="116432"/>
                  <a:pt x="377506" y="152348"/>
                  <a:pt x="357052" y="159166"/>
                </a:cubicBezTo>
                <a:cubicBezTo>
                  <a:pt x="291383" y="181056"/>
                  <a:pt x="372328" y="151528"/>
                  <a:pt x="304800" y="185292"/>
                </a:cubicBezTo>
                <a:cubicBezTo>
                  <a:pt x="296589" y="189397"/>
                  <a:pt x="286885" y="189896"/>
                  <a:pt x="278674" y="194001"/>
                </a:cubicBezTo>
                <a:cubicBezTo>
                  <a:pt x="269313" y="198682"/>
                  <a:pt x="262113" y="207167"/>
                  <a:pt x="252549" y="211418"/>
                </a:cubicBezTo>
                <a:cubicBezTo>
                  <a:pt x="235772" y="218874"/>
                  <a:pt x="215573" y="218651"/>
                  <a:pt x="200297" y="228835"/>
                </a:cubicBezTo>
                <a:cubicBezTo>
                  <a:pt x="191589" y="234641"/>
                  <a:pt x="183736" y="242001"/>
                  <a:pt x="174172" y="246252"/>
                </a:cubicBezTo>
                <a:cubicBezTo>
                  <a:pt x="157395" y="253708"/>
                  <a:pt x="121920" y="263669"/>
                  <a:pt x="121920" y="263669"/>
                </a:cubicBezTo>
                <a:cubicBezTo>
                  <a:pt x="-21514" y="254705"/>
                  <a:pt x="20320" y="263669"/>
                  <a:pt x="0" y="2636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orma livre 5"/>
          <p:cNvSpPr/>
          <p:nvPr/>
        </p:nvSpPr>
        <p:spPr>
          <a:xfrm>
            <a:off x="3946269" y="3522073"/>
            <a:ext cx="1011086" cy="287383"/>
          </a:xfrm>
          <a:custGeom>
            <a:avLst/>
            <a:gdLst>
              <a:gd name="connsiteX0" fmla="*/ 59245 w 1348114"/>
              <a:gd name="connsiteY0" fmla="*/ 182880 h 383177"/>
              <a:gd name="connsiteX1" fmla="*/ 59245 w 1348114"/>
              <a:gd name="connsiteY1" fmla="*/ 182880 h 383177"/>
              <a:gd name="connsiteX2" fmla="*/ 15702 w 1348114"/>
              <a:gd name="connsiteY2" fmla="*/ 17417 h 383177"/>
              <a:gd name="connsiteX3" fmla="*/ 41828 w 1348114"/>
              <a:gd name="connsiteY3" fmla="*/ 0 h 383177"/>
              <a:gd name="connsiteX4" fmla="*/ 85371 w 1348114"/>
              <a:gd name="connsiteY4" fmla="*/ 8709 h 383177"/>
              <a:gd name="connsiteX5" fmla="*/ 189874 w 1348114"/>
              <a:gd name="connsiteY5" fmla="*/ 60960 h 383177"/>
              <a:gd name="connsiteX6" fmla="*/ 259542 w 1348114"/>
              <a:gd name="connsiteY6" fmla="*/ 121920 h 383177"/>
              <a:gd name="connsiteX7" fmla="*/ 311794 w 1348114"/>
              <a:gd name="connsiteY7" fmla="*/ 165463 h 383177"/>
              <a:gd name="connsiteX8" fmla="*/ 364045 w 1348114"/>
              <a:gd name="connsiteY8" fmla="*/ 182880 h 383177"/>
              <a:gd name="connsiteX9" fmla="*/ 555634 w 1348114"/>
              <a:gd name="connsiteY9" fmla="*/ 200297 h 383177"/>
              <a:gd name="connsiteX10" fmla="*/ 886559 w 1348114"/>
              <a:gd name="connsiteY10" fmla="*/ 182880 h 383177"/>
              <a:gd name="connsiteX11" fmla="*/ 973645 w 1348114"/>
              <a:gd name="connsiteY11" fmla="*/ 156754 h 383177"/>
              <a:gd name="connsiteX12" fmla="*/ 1034605 w 1348114"/>
              <a:gd name="connsiteY12" fmla="*/ 139337 h 383177"/>
              <a:gd name="connsiteX13" fmla="*/ 1060731 w 1348114"/>
              <a:gd name="connsiteY13" fmla="*/ 130629 h 383177"/>
              <a:gd name="connsiteX14" fmla="*/ 1078148 w 1348114"/>
              <a:gd name="connsiteY14" fmla="*/ 104503 h 383177"/>
              <a:gd name="connsiteX15" fmla="*/ 1130399 w 1348114"/>
              <a:gd name="connsiteY15" fmla="*/ 69669 h 383177"/>
              <a:gd name="connsiteX16" fmla="*/ 1191359 w 1348114"/>
              <a:gd name="connsiteY16" fmla="*/ 26126 h 383177"/>
              <a:gd name="connsiteX17" fmla="*/ 1217485 w 1348114"/>
              <a:gd name="connsiteY17" fmla="*/ 17417 h 383177"/>
              <a:gd name="connsiteX18" fmla="*/ 1330697 w 1348114"/>
              <a:gd name="connsiteY18" fmla="*/ 43543 h 383177"/>
              <a:gd name="connsiteX19" fmla="*/ 1348114 w 1348114"/>
              <a:gd name="connsiteY19" fmla="*/ 95794 h 383177"/>
              <a:gd name="connsiteX20" fmla="*/ 1339405 w 1348114"/>
              <a:gd name="connsiteY20" fmla="*/ 243840 h 383177"/>
              <a:gd name="connsiteX21" fmla="*/ 1269737 w 1348114"/>
              <a:gd name="connsiteY21" fmla="*/ 304800 h 383177"/>
              <a:gd name="connsiteX22" fmla="*/ 1217485 w 1348114"/>
              <a:gd name="connsiteY22" fmla="*/ 330926 h 383177"/>
              <a:gd name="connsiteX23" fmla="*/ 1139108 w 1348114"/>
              <a:gd name="connsiteY23" fmla="*/ 365760 h 383177"/>
              <a:gd name="connsiteX24" fmla="*/ 1043314 w 1348114"/>
              <a:gd name="connsiteY24" fmla="*/ 383177 h 383177"/>
              <a:gd name="connsiteX25" fmla="*/ 468548 w 1348114"/>
              <a:gd name="connsiteY25" fmla="*/ 374469 h 383177"/>
              <a:gd name="connsiteX26" fmla="*/ 311794 w 1348114"/>
              <a:gd name="connsiteY26" fmla="*/ 357052 h 383177"/>
              <a:gd name="connsiteX27" fmla="*/ 276959 w 1348114"/>
              <a:gd name="connsiteY27" fmla="*/ 348343 h 383177"/>
              <a:gd name="connsiteX28" fmla="*/ 224708 w 1348114"/>
              <a:gd name="connsiteY28" fmla="*/ 330926 h 383177"/>
              <a:gd name="connsiteX29" fmla="*/ 172457 w 1348114"/>
              <a:gd name="connsiteY29" fmla="*/ 296092 h 383177"/>
              <a:gd name="connsiteX30" fmla="*/ 155039 w 1348114"/>
              <a:gd name="connsiteY30" fmla="*/ 278674 h 383177"/>
              <a:gd name="connsiteX31" fmla="*/ 128914 w 1348114"/>
              <a:gd name="connsiteY31" fmla="*/ 269966 h 383177"/>
              <a:gd name="connsiteX32" fmla="*/ 102788 w 1348114"/>
              <a:gd name="connsiteY32" fmla="*/ 252549 h 383177"/>
              <a:gd name="connsiteX33" fmla="*/ 59245 w 1348114"/>
              <a:gd name="connsiteY33" fmla="*/ 209006 h 383177"/>
              <a:gd name="connsiteX34" fmla="*/ 59245 w 1348114"/>
              <a:gd name="connsiteY34" fmla="*/ 182880 h 38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48114" h="383177">
                <a:moveTo>
                  <a:pt x="59245" y="182880"/>
                </a:moveTo>
                <a:lnTo>
                  <a:pt x="59245" y="182880"/>
                </a:lnTo>
                <a:cubicBezTo>
                  <a:pt x="-510" y="113165"/>
                  <a:pt x="-15139" y="125361"/>
                  <a:pt x="15702" y="17417"/>
                </a:cubicBezTo>
                <a:cubicBezTo>
                  <a:pt x="18577" y="7353"/>
                  <a:pt x="33119" y="5806"/>
                  <a:pt x="41828" y="0"/>
                </a:cubicBezTo>
                <a:cubicBezTo>
                  <a:pt x="56342" y="2903"/>
                  <a:pt x="71091" y="4814"/>
                  <a:pt x="85371" y="8709"/>
                </a:cubicBezTo>
                <a:cubicBezTo>
                  <a:pt x="124326" y="19333"/>
                  <a:pt x="160149" y="31235"/>
                  <a:pt x="189874" y="60960"/>
                </a:cubicBezTo>
                <a:cubicBezTo>
                  <a:pt x="325553" y="196639"/>
                  <a:pt x="173133" y="49911"/>
                  <a:pt x="259542" y="121920"/>
                </a:cubicBezTo>
                <a:cubicBezTo>
                  <a:pt x="282981" y="141452"/>
                  <a:pt x="283994" y="153107"/>
                  <a:pt x="311794" y="165463"/>
                </a:cubicBezTo>
                <a:cubicBezTo>
                  <a:pt x="328571" y="172919"/>
                  <a:pt x="345761" y="181218"/>
                  <a:pt x="364045" y="182880"/>
                </a:cubicBezTo>
                <a:lnTo>
                  <a:pt x="555634" y="200297"/>
                </a:lnTo>
                <a:cubicBezTo>
                  <a:pt x="658667" y="196863"/>
                  <a:pt x="779210" y="200771"/>
                  <a:pt x="886559" y="182880"/>
                </a:cubicBezTo>
                <a:cubicBezTo>
                  <a:pt x="912893" y="178491"/>
                  <a:pt x="950400" y="164503"/>
                  <a:pt x="973645" y="156754"/>
                </a:cubicBezTo>
                <a:cubicBezTo>
                  <a:pt x="1036247" y="135886"/>
                  <a:pt x="958111" y="161192"/>
                  <a:pt x="1034605" y="139337"/>
                </a:cubicBezTo>
                <a:cubicBezTo>
                  <a:pt x="1043431" y="136815"/>
                  <a:pt x="1052022" y="133532"/>
                  <a:pt x="1060731" y="130629"/>
                </a:cubicBezTo>
                <a:cubicBezTo>
                  <a:pt x="1066537" y="121920"/>
                  <a:pt x="1070271" y="111395"/>
                  <a:pt x="1078148" y="104503"/>
                </a:cubicBezTo>
                <a:cubicBezTo>
                  <a:pt x="1093901" y="90719"/>
                  <a:pt x="1130399" y="69669"/>
                  <a:pt x="1130399" y="69669"/>
                </a:cubicBezTo>
                <a:cubicBezTo>
                  <a:pt x="1144914" y="26126"/>
                  <a:pt x="1130399" y="46446"/>
                  <a:pt x="1191359" y="26126"/>
                </a:cubicBezTo>
                <a:lnTo>
                  <a:pt x="1217485" y="17417"/>
                </a:lnTo>
                <a:cubicBezTo>
                  <a:pt x="1227574" y="18426"/>
                  <a:pt x="1311657" y="13080"/>
                  <a:pt x="1330697" y="43543"/>
                </a:cubicBezTo>
                <a:cubicBezTo>
                  <a:pt x="1340427" y="59111"/>
                  <a:pt x="1348114" y="95794"/>
                  <a:pt x="1348114" y="95794"/>
                </a:cubicBezTo>
                <a:cubicBezTo>
                  <a:pt x="1345211" y="145143"/>
                  <a:pt x="1346738" y="194953"/>
                  <a:pt x="1339405" y="243840"/>
                </a:cubicBezTo>
                <a:cubicBezTo>
                  <a:pt x="1335373" y="270719"/>
                  <a:pt x="1280705" y="297488"/>
                  <a:pt x="1269737" y="304800"/>
                </a:cubicBezTo>
                <a:cubicBezTo>
                  <a:pt x="1194868" y="354713"/>
                  <a:pt x="1289592" y="294872"/>
                  <a:pt x="1217485" y="330926"/>
                </a:cubicBezTo>
                <a:cubicBezTo>
                  <a:pt x="1175669" y="351834"/>
                  <a:pt x="1202015" y="356773"/>
                  <a:pt x="1139108" y="365760"/>
                </a:cubicBezTo>
                <a:cubicBezTo>
                  <a:pt x="1066300" y="376162"/>
                  <a:pt x="1098062" y="369491"/>
                  <a:pt x="1043314" y="383177"/>
                </a:cubicBezTo>
                <a:lnTo>
                  <a:pt x="468548" y="374469"/>
                </a:lnTo>
                <a:cubicBezTo>
                  <a:pt x="436956" y="373648"/>
                  <a:pt x="350307" y="364054"/>
                  <a:pt x="311794" y="357052"/>
                </a:cubicBezTo>
                <a:cubicBezTo>
                  <a:pt x="300018" y="354911"/>
                  <a:pt x="288423" y="351782"/>
                  <a:pt x="276959" y="348343"/>
                </a:cubicBezTo>
                <a:cubicBezTo>
                  <a:pt x="259374" y="343068"/>
                  <a:pt x="224708" y="330926"/>
                  <a:pt x="224708" y="330926"/>
                </a:cubicBezTo>
                <a:cubicBezTo>
                  <a:pt x="207291" y="319315"/>
                  <a:pt x="187259" y="310894"/>
                  <a:pt x="172457" y="296092"/>
                </a:cubicBezTo>
                <a:cubicBezTo>
                  <a:pt x="166651" y="290286"/>
                  <a:pt x="162080" y="282899"/>
                  <a:pt x="155039" y="278674"/>
                </a:cubicBezTo>
                <a:cubicBezTo>
                  <a:pt x="147168" y="273951"/>
                  <a:pt x="137622" y="272869"/>
                  <a:pt x="128914" y="269966"/>
                </a:cubicBezTo>
                <a:cubicBezTo>
                  <a:pt x="120205" y="264160"/>
                  <a:pt x="110189" y="259950"/>
                  <a:pt x="102788" y="252549"/>
                </a:cubicBezTo>
                <a:cubicBezTo>
                  <a:pt x="44731" y="194492"/>
                  <a:pt x="128914" y="255451"/>
                  <a:pt x="59245" y="209006"/>
                </a:cubicBezTo>
                <a:cubicBezTo>
                  <a:pt x="48484" y="176722"/>
                  <a:pt x="59245" y="187234"/>
                  <a:pt x="59245" y="1828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Forma livre 7"/>
          <p:cNvSpPr/>
          <p:nvPr/>
        </p:nvSpPr>
        <p:spPr>
          <a:xfrm>
            <a:off x="6008915" y="3332662"/>
            <a:ext cx="3086864" cy="1541417"/>
          </a:xfrm>
          <a:custGeom>
            <a:avLst/>
            <a:gdLst>
              <a:gd name="connsiteX0" fmla="*/ 182880 w 4115819"/>
              <a:gd name="connsiteY0" fmla="*/ 862148 h 2055222"/>
              <a:gd name="connsiteX1" fmla="*/ 182880 w 4115819"/>
              <a:gd name="connsiteY1" fmla="*/ 862148 h 2055222"/>
              <a:gd name="connsiteX2" fmla="*/ 635725 w 4115819"/>
              <a:gd name="connsiteY2" fmla="*/ 870857 h 2055222"/>
              <a:gd name="connsiteX3" fmla="*/ 661851 w 4115819"/>
              <a:gd name="connsiteY3" fmla="*/ 879565 h 2055222"/>
              <a:gd name="connsiteX4" fmla="*/ 696685 w 4115819"/>
              <a:gd name="connsiteY4" fmla="*/ 888274 h 2055222"/>
              <a:gd name="connsiteX5" fmla="*/ 748937 w 4115819"/>
              <a:gd name="connsiteY5" fmla="*/ 905691 h 2055222"/>
              <a:gd name="connsiteX6" fmla="*/ 827314 w 4115819"/>
              <a:gd name="connsiteY6" fmla="*/ 931817 h 2055222"/>
              <a:gd name="connsiteX7" fmla="*/ 905691 w 4115819"/>
              <a:gd name="connsiteY7" fmla="*/ 949234 h 2055222"/>
              <a:gd name="connsiteX8" fmla="*/ 957943 w 4115819"/>
              <a:gd name="connsiteY8" fmla="*/ 966651 h 2055222"/>
              <a:gd name="connsiteX9" fmla="*/ 1036320 w 4115819"/>
              <a:gd name="connsiteY9" fmla="*/ 992777 h 2055222"/>
              <a:gd name="connsiteX10" fmla="*/ 1062445 w 4115819"/>
              <a:gd name="connsiteY10" fmla="*/ 1001485 h 2055222"/>
              <a:gd name="connsiteX11" fmla="*/ 1088571 w 4115819"/>
              <a:gd name="connsiteY11" fmla="*/ 1010194 h 2055222"/>
              <a:gd name="connsiteX12" fmla="*/ 1184365 w 4115819"/>
              <a:gd name="connsiteY12" fmla="*/ 1018902 h 2055222"/>
              <a:gd name="connsiteX13" fmla="*/ 1271451 w 4115819"/>
              <a:gd name="connsiteY13" fmla="*/ 1036320 h 2055222"/>
              <a:gd name="connsiteX14" fmla="*/ 1393371 w 4115819"/>
              <a:gd name="connsiteY14" fmla="*/ 1053737 h 2055222"/>
              <a:gd name="connsiteX15" fmla="*/ 1445623 w 4115819"/>
              <a:gd name="connsiteY15" fmla="*/ 1071154 h 2055222"/>
              <a:gd name="connsiteX16" fmla="*/ 1524000 w 4115819"/>
              <a:gd name="connsiteY16" fmla="*/ 1097280 h 2055222"/>
              <a:gd name="connsiteX17" fmla="*/ 1550125 w 4115819"/>
              <a:gd name="connsiteY17" fmla="*/ 1105988 h 2055222"/>
              <a:gd name="connsiteX18" fmla="*/ 1593668 w 4115819"/>
              <a:gd name="connsiteY18" fmla="*/ 1132114 h 2055222"/>
              <a:gd name="connsiteX19" fmla="*/ 1645920 w 4115819"/>
              <a:gd name="connsiteY19" fmla="*/ 1166948 h 2055222"/>
              <a:gd name="connsiteX20" fmla="*/ 1672045 w 4115819"/>
              <a:gd name="connsiteY20" fmla="*/ 1245325 h 2055222"/>
              <a:gd name="connsiteX21" fmla="*/ 1680754 w 4115819"/>
              <a:gd name="connsiteY21" fmla="*/ 1271451 h 2055222"/>
              <a:gd name="connsiteX22" fmla="*/ 1698171 w 4115819"/>
              <a:gd name="connsiteY22" fmla="*/ 1297577 h 2055222"/>
              <a:gd name="connsiteX23" fmla="*/ 1715588 w 4115819"/>
              <a:gd name="connsiteY23" fmla="*/ 1349828 h 2055222"/>
              <a:gd name="connsiteX24" fmla="*/ 1750423 w 4115819"/>
              <a:gd name="connsiteY24" fmla="*/ 1428205 h 2055222"/>
              <a:gd name="connsiteX25" fmla="*/ 1759131 w 4115819"/>
              <a:gd name="connsiteY25" fmla="*/ 1454331 h 2055222"/>
              <a:gd name="connsiteX26" fmla="*/ 1776548 w 4115819"/>
              <a:gd name="connsiteY26" fmla="*/ 1706880 h 2055222"/>
              <a:gd name="connsiteX27" fmla="*/ 1793965 w 4115819"/>
              <a:gd name="connsiteY27" fmla="*/ 1759131 h 2055222"/>
              <a:gd name="connsiteX28" fmla="*/ 1820091 w 4115819"/>
              <a:gd name="connsiteY28" fmla="*/ 1776548 h 2055222"/>
              <a:gd name="connsiteX29" fmla="*/ 1907177 w 4115819"/>
              <a:gd name="connsiteY29" fmla="*/ 1802674 h 2055222"/>
              <a:gd name="connsiteX30" fmla="*/ 2081348 w 4115819"/>
              <a:gd name="connsiteY30" fmla="*/ 1793965 h 2055222"/>
              <a:gd name="connsiteX31" fmla="*/ 2133600 w 4115819"/>
              <a:gd name="connsiteY31" fmla="*/ 1759131 h 2055222"/>
              <a:gd name="connsiteX32" fmla="*/ 2151017 w 4115819"/>
              <a:gd name="connsiteY32" fmla="*/ 1733005 h 2055222"/>
              <a:gd name="connsiteX33" fmla="*/ 2177143 w 4115819"/>
              <a:gd name="connsiteY33" fmla="*/ 1715588 h 2055222"/>
              <a:gd name="connsiteX34" fmla="*/ 2194560 w 4115819"/>
              <a:gd name="connsiteY34" fmla="*/ 1663337 h 2055222"/>
              <a:gd name="connsiteX35" fmla="*/ 2211977 w 4115819"/>
              <a:gd name="connsiteY35" fmla="*/ 1637211 h 2055222"/>
              <a:gd name="connsiteX36" fmla="*/ 2220685 w 4115819"/>
              <a:gd name="connsiteY36" fmla="*/ 1410788 h 2055222"/>
              <a:gd name="connsiteX37" fmla="*/ 2238103 w 4115819"/>
              <a:gd name="connsiteY37" fmla="*/ 1358537 h 2055222"/>
              <a:gd name="connsiteX38" fmla="*/ 2264228 w 4115819"/>
              <a:gd name="connsiteY38" fmla="*/ 1280160 h 2055222"/>
              <a:gd name="connsiteX39" fmla="*/ 2272937 w 4115819"/>
              <a:gd name="connsiteY39" fmla="*/ 1254034 h 2055222"/>
              <a:gd name="connsiteX40" fmla="*/ 2316480 w 4115819"/>
              <a:gd name="connsiteY40" fmla="*/ 1175657 h 2055222"/>
              <a:gd name="connsiteX41" fmla="*/ 2368731 w 4115819"/>
              <a:gd name="connsiteY41" fmla="*/ 1158240 h 2055222"/>
              <a:gd name="connsiteX42" fmla="*/ 2386148 w 4115819"/>
              <a:gd name="connsiteY42" fmla="*/ 1140822 h 2055222"/>
              <a:gd name="connsiteX43" fmla="*/ 2438400 w 4115819"/>
              <a:gd name="connsiteY43" fmla="*/ 1123405 h 2055222"/>
              <a:gd name="connsiteX44" fmla="*/ 2508068 w 4115819"/>
              <a:gd name="connsiteY44" fmla="*/ 1105988 h 2055222"/>
              <a:gd name="connsiteX45" fmla="*/ 3021874 w 4115819"/>
              <a:gd name="connsiteY45" fmla="*/ 1097280 h 2055222"/>
              <a:gd name="connsiteX46" fmla="*/ 3065417 w 4115819"/>
              <a:gd name="connsiteY46" fmla="*/ 1053737 h 2055222"/>
              <a:gd name="connsiteX47" fmla="*/ 3108960 w 4115819"/>
              <a:gd name="connsiteY47" fmla="*/ 992777 h 2055222"/>
              <a:gd name="connsiteX48" fmla="*/ 3135085 w 4115819"/>
              <a:gd name="connsiteY48" fmla="*/ 931817 h 2055222"/>
              <a:gd name="connsiteX49" fmla="*/ 3143794 w 4115819"/>
              <a:gd name="connsiteY49" fmla="*/ 905691 h 2055222"/>
              <a:gd name="connsiteX50" fmla="*/ 3161211 w 4115819"/>
              <a:gd name="connsiteY50" fmla="*/ 879565 h 2055222"/>
              <a:gd name="connsiteX51" fmla="*/ 3178628 w 4115819"/>
              <a:gd name="connsiteY51" fmla="*/ 827314 h 2055222"/>
              <a:gd name="connsiteX52" fmla="*/ 3239588 w 4115819"/>
              <a:gd name="connsiteY52" fmla="*/ 757645 h 2055222"/>
              <a:gd name="connsiteX53" fmla="*/ 3257005 w 4115819"/>
              <a:gd name="connsiteY53" fmla="*/ 731520 h 2055222"/>
              <a:gd name="connsiteX54" fmla="*/ 3274423 w 4115819"/>
              <a:gd name="connsiteY54" fmla="*/ 679268 h 2055222"/>
              <a:gd name="connsiteX55" fmla="*/ 3309257 w 4115819"/>
              <a:gd name="connsiteY55" fmla="*/ 618308 h 2055222"/>
              <a:gd name="connsiteX56" fmla="*/ 3326674 w 4115819"/>
              <a:gd name="connsiteY56" fmla="*/ 566057 h 2055222"/>
              <a:gd name="connsiteX57" fmla="*/ 3335383 w 4115819"/>
              <a:gd name="connsiteY57" fmla="*/ 531222 h 2055222"/>
              <a:gd name="connsiteX58" fmla="*/ 3361508 w 4115819"/>
              <a:gd name="connsiteY58" fmla="*/ 470262 h 2055222"/>
              <a:gd name="connsiteX59" fmla="*/ 3396343 w 4115819"/>
              <a:gd name="connsiteY59" fmla="*/ 348342 h 2055222"/>
              <a:gd name="connsiteX60" fmla="*/ 3431177 w 4115819"/>
              <a:gd name="connsiteY60" fmla="*/ 296091 h 2055222"/>
              <a:gd name="connsiteX61" fmla="*/ 3448594 w 4115819"/>
              <a:gd name="connsiteY61" fmla="*/ 261257 h 2055222"/>
              <a:gd name="connsiteX62" fmla="*/ 3483428 w 4115819"/>
              <a:gd name="connsiteY62" fmla="*/ 209005 h 2055222"/>
              <a:gd name="connsiteX63" fmla="*/ 3492137 w 4115819"/>
              <a:gd name="connsiteY63" fmla="*/ 182880 h 2055222"/>
              <a:gd name="connsiteX64" fmla="*/ 3518263 w 4115819"/>
              <a:gd name="connsiteY64" fmla="*/ 174171 h 2055222"/>
              <a:gd name="connsiteX65" fmla="*/ 3535680 w 4115819"/>
              <a:gd name="connsiteY65" fmla="*/ 148045 h 2055222"/>
              <a:gd name="connsiteX66" fmla="*/ 3614057 w 4115819"/>
              <a:gd name="connsiteY66" fmla="*/ 87085 h 2055222"/>
              <a:gd name="connsiteX67" fmla="*/ 3692434 w 4115819"/>
              <a:gd name="connsiteY67" fmla="*/ 52251 h 2055222"/>
              <a:gd name="connsiteX68" fmla="*/ 3744685 w 4115819"/>
              <a:gd name="connsiteY68" fmla="*/ 8708 h 2055222"/>
              <a:gd name="connsiteX69" fmla="*/ 3779520 w 4115819"/>
              <a:gd name="connsiteY69" fmla="*/ 0 h 2055222"/>
              <a:gd name="connsiteX70" fmla="*/ 3936274 w 4115819"/>
              <a:gd name="connsiteY70" fmla="*/ 17417 h 2055222"/>
              <a:gd name="connsiteX71" fmla="*/ 3953691 w 4115819"/>
              <a:gd name="connsiteY71" fmla="*/ 43542 h 2055222"/>
              <a:gd name="connsiteX72" fmla="*/ 3979817 w 4115819"/>
              <a:gd name="connsiteY72" fmla="*/ 60960 h 2055222"/>
              <a:gd name="connsiteX73" fmla="*/ 4014651 w 4115819"/>
              <a:gd name="connsiteY73" fmla="*/ 113211 h 2055222"/>
              <a:gd name="connsiteX74" fmla="*/ 4032068 w 4115819"/>
              <a:gd name="connsiteY74" fmla="*/ 139337 h 2055222"/>
              <a:gd name="connsiteX75" fmla="*/ 4040777 w 4115819"/>
              <a:gd name="connsiteY75" fmla="*/ 165462 h 2055222"/>
              <a:gd name="connsiteX76" fmla="*/ 4075611 w 4115819"/>
              <a:gd name="connsiteY76" fmla="*/ 252548 h 2055222"/>
              <a:gd name="connsiteX77" fmla="*/ 4084320 w 4115819"/>
              <a:gd name="connsiteY77" fmla="*/ 287382 h 2055222"/>
              <a:gd name="connsiteX78" fmla="*/ 4093028 w 4115819"/>
              <a:gd name="connsiteY78" fmla="*/ 313508 h 2055222"/>
              <a:gd name="connsiteX79" fmla="*/ 4101737 w 4115819"/>
              <a:gd name="connsiteY79" fmla="*/ 365760 h 2055222"/>
              <a:gd name="connsiteX80" fmla="*/ 4110445 w 4115819"/>
              <a:gd name="connsiteY80" fmla="*/ 409302 h 2055222"/>
              <a:gd name="connsiteX81" fmla="*/ 4093028 w 4115819"/>
              <a:gd name="connsiteY81" fmla="*/ 957942 h 2055222"/>
              <a:gd name="connsiteX82" fmla="*/ 4075611 w 4115819"/>
              <a:gd name="connsiteY82" fmla="*/ 1018902 h 2055222"/>
              <a:gd name="connsiteX83" fmla="*/ 4066903 w 4115819"/>
              <a:gd name="connsiteY83" fmla="*/ 1053737 h 2055222"/>
              <a:gd name="connsiteX84" fmla="*/ 4014651 w 4115819"/>
              <a:gd name="connsiteY84" fmla="*/ 1149531 h 2055222"/>
              <a:gd name="connsiteX85" fmla="*/ 3953691 w 4115819"/>
              <a:gd name="connsiteY85" fmla="*/ 1245325 h 2055222"/>
              <a:gd name="connsiteX86" fmla="*/ 3901440 w 4115819"/>
              <a:gd name="connsiteY86" fmla="*/ 1297577 h 2055222"/>
              <a:gd name="connsiteX87" fmla="*/ 3857897 w 4115819"/>
              <a:gd name="connsiteY87" fmla="*/ 1314994 h 2055222"/>
              <a:gd name="connsiteX88" fmla="*/ 3779520 w 4115819"/>
              <a:gd name="connsiteY88" fmla="*/ 1367245 h 2055222"/>
              <a:gd name="connsiteX89" fmla="*/ 3744685 w 4115819"/>
              <a:gd name="connsiteY89" fmla="*/ 1393371 h 2055222"/>
              <a:gd name="connsiteX90" fmla="*/ 3709851 w 4115819"/>
              <a:gd name="connsiteY90" fmla="*/ 1410788 h 2055222"/>
              <a:gd name="connsiteX91" fmla="*/ 3683725 w 4115819"/>
              <a:gd name="connsiteY91" fmla="*/ 1428205 h 2055222"/>
              <a:gd name="connsiteX92" fmla="*/ 3648891 w 4115819"/>
              <a:gd name="connsiteY92" fmla="*/ 1454331 h 2055222"/>
              <a:gd name="connsiteX93" fmla="*/ 3622765 w 4115819"/>
              <a:gd name="connsiteY93" fmla="*/ 1463040 h 2055222"/>
              <a:gd name="connsiteX94" fmla="*/ 3561805 w 4115819"/>
              <a:gd name="connsiteY94" fmla="*/ 1497874 h 2055222"/>
              <a:gd name="connsiteX95" fmla="*/ 3518263 w 4115819"/>
              <a:gd name="connsiteY95" fmla="*/ 1524000 h 2055222"/>
              <a:gd name="connsiteX96" fmla="*/ 3448594 w 4115819"/>
              <a:gd name="connsiteY96" fmla="*/ 1558834 h 2055222"/>
              <a:gd name="connsiteX97" fmla="*/ 3413760 w 4115819"/>
              <a:gd name="connsiteY97" fmla="*/ 1576251 h 2055222"/>
              <a:gd name="connsiteX98" fmla="*/ 3378925 w 4115819"/>
              <a:gd name="connsiteY98" fmla="*/ 1602377 h 2055222"/>
              <a:gd name="connsiteX99" fmla="*/ 3300548 w 4115819"/>
              <a:gd name="connsiteY99" fmla="*/ 1637211 h 2055222"/>
              <a:gd name="connsiteX100" fmla="*/ 3265714 w 4115819"/>
              <a:gd name="connsiteY100" fmla="*/ 1654628 h 2055222"/>
              <a:gd name="connsiteX101" fmla="*/ 3204754 w 4115819"/>
              <a:gd name="connsiteY101" fmla="*/ 1680754 h 2055222"/>
              <a:gd name="connsiteX102" fmla="*/ 3082834 w 4115819"/>
              <a:gd name="connsiteY102" fmla="*/ 1767840 h 2055222"/>
              <a:gd name="connsiteX103" fmla="*/ 2995748 w 4115819"/>
              <a:gd name="connsiteY103" fmla="*/ 1802674 h 2055222"/>
              <a:gd name="connsiteX104" fmla="*/ 2917371 w 4115819"/>
              <a:gd name="connsiteY104" fmla="*/ 1854925 h 2055222"/>
              <a:gd name="connsiteX105" fmla="*/ 2865120 w 4115819"/>
              <a:gd name="connsiteY105" fmla="*/ 1872342 h 2055222"/>
              <a:gd name="connsiteX106" fmla="*/ 2760617 w 4115819"/>
              <a:gd name="connsiteY106" fmla="*/ 1933302 h 2055222"/>
              <a:gd name="connsiteX107" fmla="*/ 2717074 w 4115819"/>
              <a:gd name="connsiteY107" fmla="*/ 1959428 h 2055222"/>
              <a:gd name="connsiteX108" fmla="*/ 2638697 w 4115819"/>
              <a:gd name="connsiteY108" fmla="*/ 1994262 h 2055222"/>
              <a:gd name="connsiteX109" fmla="*/ 2577737 w 4115819"/>
              <a:gd name="connsiteY109" fmla="*/ 2029097 h 2055222"/>
              <a:gd name="connsiteX110" fmla="*/ 2394857 w 4115819"/>
              <a:gd name="connsiteY110" fmla="*/ 2046514 h 2055222"/>
              <a:gd name="connsiteX111" fmla="*/ 2307771 w 4115819"/>
              <a:gd name="connsiteY111" fmla="*/ 2055222 h 2055222"/>
              <a:gd name="connsiteX112" fmla="*/ 1341120 w 4115819"/>
              <a:gd name="connsiteY112" fmla="*/ 2046514 h 2055222"/>
              <a:gd name="connsiteX113" fmla="*/ 1105988 w 4115819"/>
              <a:gd name="connsiteY113" fmla="*/ 2037805 h 2055222"/>
              <a:gd name="connsiteX114" fmla="*/ 844731 w 4115819"/>
              <a:gd name="connsiteY114" fmla="*/ 2029097 h 2055222"/>
              <a:gd name="connsiteX115" fmla="*/ 418011 w 4115819"/>
              <a:gd name="connsiteY115" fmla="*/ 2020388 h 2055222"/>
              <a:gd name="connsiteX116" fmla="*/ 339634 w 4115819"/>
              <a:gd name="connsiteY116" fmla="*/ 1985554 h 2055222"/>
              <a:gd name="connsiteX117" fmla="*/ 296091 w 4115819"/>
              <a:gd name="connsiteY117" fmla="*/ 1968137 h 2055222"/>
              <a:gd name="connsiteX118" fmla="*/ 269965 w 4115819"/>
              <a:gd name="connsiteY118" fmla="*/ 1950720 h 2055222"/>
              <a:gd name="connsiteX119" fmla="*/ 243840 w 4115819"/>
              <a:gd name="connsiteY119" fmla="*/ 1942011 h 2055222"/>
              <a:gd name="connsiteX120" fmla="*/ 209005 w 4115819"/>
              <a:gd name="connsiteY120" fmla="*/ 1924594 h 2055222"/>
              <a:gd name="connsiteX121" fmla="*/ 174171 w 4115819"/>
              <a:gd name="connsiteY121" fmla="*/ 1889760 h 2055222"/>
              <a:gd name="connsiteX122" fmla="*/ 121920 w 4115819"/>
              <a:gd name="connsiteY122" fmla="*/ 1846217 h 2055222"/>
              <a:gd name="connsiteX123" fmla="*/ 104503 w 4115819"/>
              <a:gd name="connsiteY123" fmla="*/ 1811382 h 2055222"/>
              <a:gd name="connsiteX124" fmla="*/ 87085 w 4115819"/>
              <a:gd name="connsiteY124" fmla="*/ 1793965 h 2055222"/>
              <a:gd name="connsiteX125" fmla="*/ 52251 w 4115819"/>
              <a:gd name="connsiteY125" fmla="*/ 1741714 h 2055222"/>
              <a:gd name="connsiteX126" fmla="*/ 17417 w 4115819"/>
              <a:gd name="connsiteY126" fmla="*/ 1672045 h 2055222"/>
              <a:gd name="connsiteX127" fmla="*/ 0 w 4115819"/>
              <a:gd name="connsiteY127" fmla="*/ 1524000 h 2055222"/>
              <a:gd name="connsiteX128" fmla="*/ 8708 w 4115819"/>
              <a:gd name="connsiteY128" fmla="*/ 1332411 h 2055222"/>
              <a:gd name="connsiteX129" fmla="*/ 17417 w 4115819"/>
              <a:gd name="connsiteY129" fmla="*/ 1306285 h 2055222"/>
              <a:gd name="connsiteX130" fmla="*/ 26125 w 4115819"/>
              <a:gd name="connsiteY130" fmla="*/ 1271451 h 2055222"/>
              <a:gd name="connsiteX131" fmla="*/ 34834 w 4115819"/>
              <a:gd name="connsiteY131" fmla="*/ 1245325 h 2055222"/>
              <a:gd name="connsiteX132" fmla="*/ 52251 w 4115819"/>
              <a:gd name="connsiteY132" fmla="*/ 1184365 h 2055222"/>
              <a:gd name="connsiteX133" fmla="*/ 69668 w 4115819"/>
              <a:gd name="connsiteY133" fmla="*/ 1149531 h 2055222"/>
              <a:gd name="connsiteX134" fmla="*/ 78377 w 4115819"/>
              <a:gd name="connsiteY134" fmla="*/ 1123405 h 2055222"/>
              <a:gd name="connsiteX135" fmla="*/ 95794 w 4115819"/>
              <a:gd name="connsiteY135" fmla="*/ 1097280 h 2055222"/>
              <a:gd name="connsiteX136" fmla="*/ 139337 w 4115819"/>
              <a:gd name="connsiteY136" fmla="*/ 1001485 h 2055222"/>
              <a:gd name="connsiteX137" fmla="*/ 156754 w 4115819"/>
              <a:gd name="connsiteY137" fmla="*/ 975360 h 2055222"/>
              <a:gd name="connsiteX138" fmla="*/ 182880 w 4115819"/>
              <a:gd name="connsiteY138" fmla="*/ 879565 h 2055222"/>
              <a:gd name="connsiteX139" fmla="*/ 182880 w 4115819"/>
              <a:gd name="connsiteY139" fmla="*/ 862148 h 205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4115819" h="2055222">
                <a:moveTo>
                  <a:pt x="182880" y="862148"/>
                </a:moveTo>
                <a:lnTo>
                  <a:pt x="182880" y="862148"/>
                </a:lnTo>
                <a:lnTo>
                  <a:pt x="635725" y="870857"/>
                </a:lnTo>
                <a:cubicBezTo>
                  <a:pt x="644899" y="871191"/>
                  <a:pt x="653025" y="877043"/>
                  <a:pt x="661851" y="879565"/>
                </a:cubicBezTo>
                <a:cubicBezTo>
                  <a:pt x="673359" y="882853"/>
                  <a:pt x="685221" y="884835"/>
                  <a:pt x="696685" y="888274"/>
                </a:cubicBezTo>
                <a:cubicBezTo>
                  <a:pt x="714270" y="893550"/>
                  <a:pt x="731520" y="899885"/>
                  <a:pt x="748937" y="905691"/>
                </a:cubicBezTo>
                <a:lnTo>
                  <a:pt x="827314" y="931817"/>
                </a:lnTo>
                <a:cubicBezTo>
                  <a:pt x="902054" y="956730"/>
                  <a:pt x="783097" y="918585"/>
                  <a:pt x="905691" y="949234"/>
                </a:cubicBezTo>
                <a:cubicBezTo>
                  <a:pt x="923502" y="953687"/>
                  <a:pt x="940526" y="960845"/>
                  <a:pt x="957943" y="966651"/>
                </a:cubicBezTo>
                <a:lnTo>
                  <a:pt x="1036320" y="992777"/>
                </a:lnTo>
                <a:lnTo>
                  <a:pt x="1062445" y="1001485"/>
                </a:lnTo>
                <a:cubicBezTo>
                  <a:pt x="1071154" y="1004388"/>
                  <a:pt x="1079429" y="1009363"/>
                  <a:pt x="1088571" y="1010194"/>
                </a:cubicBezTo>
                <a:lnTo>
                  <a:pt x="1184365" y="1018902"/>
                </a:lnTo>
                <a:cubicBezTo>
                  <a:pt x="1226677" y="1029480"/>
                  <a:pt x="1221634" y="1029203"/>
                  <a:pt x="1271451" y="1036320"/>
                </a:cubicBezTo>
                <a:cubicBezTo>
                  <a:pt x="1295524" y="1039759"/>
                  <a:pt x="1365655" y="1046808"/>
                  <a:pt x="1393371" y="1053737"/>
                </a:cubicBezTo>
                <a:cubicBezTo>
                  <a:pt x="1411182" y="1058190"/>
                  <a:pt x="1428206" y="1065348"/>
                  <a:pt x="1445623" y="1071154"/>
                </a:cubicBezTo>
                <a:lnTo>
                  <a:pt x="1524000" y="1097280"/>
                </a:lnTo>
                <a:lnTo>
                  <a:pt x="1550125" y="1105988"/>
                </a:lnTo>
                <a:cubicBezTo>
                  <a:pt x="1604376" y="1160235"/>
                  <a:pt x="1525832" y="1086889"/>
                  <a:pt x="1593668" y="1132114"/>
                </a:cubicBezTo>
                <a:cubicBezTo>
                  <a:pt x="1658896" y="1175600"/>
                  <a:pt x="1583804" y="1146244"/>
                  <a:pt x="1645920" y="1166948"/>
                </a:cubicBezTo>
                <a:lnTo>
                  <a:pt x="1672045" y="1245325"/>
                </a:lnTo>
                <a:cubicBezTo>
                  <a:pt x="1674948" y="1254034"/>
                  <a:pt x="1675662" y="1263813"/>
                  <a:pt x="1680754" y="1271451"/>
                </a:cubicBezTo>
                <a:cubicBezTo>
                  <a:pt x="1686560" y="1280160"/>
                  <a:pt x="1693920" y="1288013"/>
                  <a:pt x="1698171" y="1297577"/>
                </a:cubicBezTo>
                <a:cubicBezTo>
                  <a:pt x="1705627" y="1314354"/>
                  <a:pt x="1705404" y="1334552"/>
                  <a:pt x="1715588" y="1349828"/>
                </a:cubicBezTo>
                <a:cubicBezTo>
                  <a:pt x="1743188" y="1391228"/>
                  <a:pt x="1729697" y="1366027"/>
                  <a:pt x="1750423" y="1428205"/>
                </a:cubicBezTo>
                <a:lnTo>
                  <a:pt x="1759131" y="1454331"/>
                </a:lnTo>
                <a:cubicBezTo>
                  <a:pt x="1760190" y="1474448"/>
                  <a:pt x="1767196" y="1656999"/>
                  <a:pt x="1776548" y="1706880"/>
                </a:cubicBezTo>
                <a:cubicBezTo>
                  <a:pt x="1779931" y="1724925"/>
                  <a:pt x="1778689" y="1748947"/>
                  <a:pt x="1793965" y="1759131"/>
                </a:cubicBezTo>
                <a:cubicBezTo>
                  <a:pt x="1802674" y="1764937"/>
                  <a:pt x="1810527" y="1772297"/>
                  <a:pt x="1820091" y="1776548"/>
                </a:cubicBezTo>
                <a:cubicBezTo>
                  <a:pt x="1847347" y="1788662"/>
                  <a:pt x="1878229" y="1795437"/>
                  <a:pt x="1907177" y="1802674"/>
                </a:cubicBezTo>
                <a:cubicBezTo>
                  <a:pt x="1965234" y="1799771"/>
                  <a:pt x="2024264" y="1804943"/>
                  <a:pt x="2081348" y="1793965"/>
                </a:cubicBezTo>
                <a:cubicBezTo>
                  <a:pt x="2101904" y="1790012"/>
                  <a:pt x="2133600" y="1759131"/>
                  <a:pt x="2133600" y="1759131"/>
                </a:cubicBezTo>
                <a:cubicBezTo>
                  <a:pt x="2139406" y="1750422"/>
                  <a:pt x="2143616" y="1740406"/>
                  <a:pt x="2151017" y="1733005"/>
                </a:cubicBezTo>
                <a:cubicBezTo>
                  <a:pt x="2158418" y="1725604"/>
                  <a:pt x="2171596" y="1724464"/>
                  <a:pt x="2177143" y="1715588"/>
                </a:cubicBezTo>
                <a:cubicBezTo>
                  <a:pt x="2186873" y="1700020"/>
                  <a:pt x="2184376" y="1678613"/>
                  <a:pt x="2194560" y="1663337"/>
                </a:cubicBezTo>
                <a:lnTo>
                  <a:pt x="2211977" y="1637211"/>
                </a:lnTo>
                <a:cubicBezTo>
                  <a:pt x="2214880" y="1561737"/>
                  <a:pt x="2213635" y="1485988"/>
                  <a:pt x="2220685" y="1410788"/>
                </a:cubicBezTo>
                <a:cubicBezTo>
                  <a:pt x="2222399" y="1392509"/>
                  <a:pt x="2232297" y="1375954"/>
                  <a:pt x="2238103" y="1358537"/>
                </a:cubicBezTo>
                <a:lnTo>
                  <a:pt x="2264228" y="1280160"/>
                </a:lnTo>
                <a:lnTo>
                  <a:pt x="2272937" y="1254034"/>
                </a:lnTo>
                <a:cubicBezTo>
                  <a:pt x="2280605" y="1231029"/>
                  <a:pt x="2294018" y="1183144"/>
                  <a:pt x="2316480" y="1175657"/>
                </a:cubicBezTo>
                <a:lnTo>
                  <a:pt x="2368731" y="1158240"/>
                </a:lnTo>
                <a:cubicBezTo>
                  <a:pt x="2374537" y="1152434"/>
                  <a:pt x="2378804" y="1144494"/>
                  <a:pt x="2386148" y="1140822"/>
                </a:cubicBezTo>
                <a:cubicBezTo>
                  <a:pt x="2402569" y="1132611"/>
                  <a:pt x="2420983" y="1129211"/>
                  <a:pt x="2438400" y="1123405"/>
                </a:cubicBezTo>
                <a:cubicBezTo>
                  <a:pt x="2460362" y="1116084"/>
                  <a:pt x="2484879" y="1106713"/>
                  <a:pt x="2508068" y="1105988"/>
                </a:cubicBezTo>
                <a:cubicBezTo>
                  <a:pt x="2679278" y="1100638"/>
                  <a:pt x="2850605" y="1100183"/>
                  <a:pt x="3021874" y="1097280"/>
                </a:cubicBezTo>
                <a:cubicBezTo>
                  <a:pt x="3036388" y="1082766"/>
                  <a:pt x="3054031" y="1070816"/>
                  <a:pt x="3065417" y="1053737"/>
                </a:cubicBezTo>
                <a:cubicBezTo>
                  <a:pt x="3090885" y="1015534"/>
                  <a:pt x="3076554" y="1035984"/>
                  <a:pt x="3108960" y="992777"/>
                </a:cubicBezTo>
                <a:cubicBezTo>
                  <a:pt x="3127082" y="920281"/>
                  <a:pt x="3105016" y="991954"/>
                  <a:pt x="3135085" y="931817"/>
                </a:cubicBezTo>
                <a:cubicBezTo>
                  <a:pt x="3139190" y="923606"/>
                  <a:pt x="3139689" y="913902"/>
                  <a:pt x="3143794" y="905691"/>
                </a:cubicBezTo>
                <a:cubicBezTo>
                  <a:pt x="3148475" y="896330"/>
                  <a:pt x="3156960" y="889129"/>
                  <a:pt x="3161211" y="879565"/>
                </a:cubicBezTo>
                <a:cubicBezTo>
                  <a:pt x="3168667" y="862788"/>
                  <a:pt x="3168444" y="842590"/>
                  <a:pt x="3178628" y="827314"/>
                </a:cubicBezTo>
                <a:cubicBezTo>
                  <a:pt x="3219269" y="766354"/>
                  <a:pt x="3196046" y="786674"/>
                  <a:pt x="3239588" y="757645"/>
                </a:cubicBezTo>
                <a:cubicBezTo>
                  <a:pt x="3245394" y="748937"/>
                  <a:pt x="3252754" y="741084"/>
                  <a:pt x="3257005" y="731520"/>
                </a:cubicBezTo>
                <a:cubicBezTo>
                  <a:pt x="3264462" y="714743"/>
                  <a:pt x="3264239" y="694544"/>
                  <a:pt x="3274423" y="679268"/>
                </a:cubicBezTo>
                <a:cubicBezTo>
                  <a:pt x="3290133" y="655703"/>
                  <a:pt x="3298208" y="645929"/>
                  <a:pt x="3309257" y="618308"/>
                </a:cubicBezTo>
                <a:cubicBezTo>
                  <a:pt x="3316075" y="601262"/>
                  <a:pt x="3322221" y="583868"/>
                  <a:pt x="3326674" y="566057"/>
                </a:cubicBezTo>
                <a:cubicBezTo>
                  <a:pt x="3329577" y="554445"/>
                  <a:pt x="3331180" y="542429"/>
                  <a:pt x="3335383" y="531222"/>
                </a:cubicBezTo>
                <a:cubicBezTo>
                  <a:pt x="3359175" y="467776"/>
                  <a:pt x="3347090" y="523130"/>
                  <a:pt x="3361508" y="470262"/>
                </a:cubicBezTo>
                <a:cubicBezTo>
                  <a:pt x="3364189" y="460431"/>
                  <a:pt x="3386073" y="363748"/>
                  <a:pt x="3396343" y="348342"/>
                </a:cubicBezTo>
                <a:cubicBezTo>
                  <a:pt x="3407954" y="330925"/>
                  <a:pt x="3421816" y="314814"/>
                  <a:pt x="3431177" y="296091"/>
                </a:cubicBezTo>
                <a:cubicBezTo>
                  <a:pt x="3436983" y="284480"/>
                  <a:pt x="3441915" y="272389"/>
                  <a:pt x="3448594" y="261257"/>
                </a:cubicBezTo>
                <a:cubicBezTo>
                  <a:pt x="3459364" y="243307"/>
                  <a:pt x="3476808" y="228864"/>
                  <a:pt x="3483428" y="209005"/>
                </a:cubicBezTo>
                <a:cubicBezTo>
                  <a:pt x="3486331" y="200297"/>
                  <a:pt x="3485646" y="189371"/>
                  <a:pt x="3492137" y="182880"/>
                </a:cubicBezTo>
                <a:cubicBezTo>
                  <a:pt x="3498628" y="176389"/>
                  <a:pt x="3509554" y="177074"/>
                  <a:pt x="3518263" y="174171"/>
                </a:cubicBezTo>
                <a:cubicBezTo>
                  <a:pt x="3524069" y="165462"/>
                  <a:pt x="3528980" y="156086"/>
                  <a:pt x="3535680" y="148045"/>
                </a:cubicBezTo>
                <a:cubicBezTo>
                  <a:pt x="3554118" y="125919"/>
                  <a:pt x="3589783" y="96794"/>
                  <a:pt x="3614057" y="87085"/>
                </a:cubicBezTo>
                <a:cubicBezTo>
                  <a:pt x="3629575" y="80878"/>
                  <a:pt x="3676901" y="63346"/>
                  <a:pt x="3692434" y="52251"/>
                </a:cubicBezTo>
                <a:cubicBezTo>
                  <a:pt x="3723816" y="29835"/>
                  <a:pt x="3710135" y="23515"/>
                  <a:pt x="3744685" y="8708"/>
                </a:cubicBezTo>
                <a:cubicBezTo>
                  <a:pt x="3755686" y="3993"/>
                  <a:pt x="3767908" y="2903"/>
                  <a:pt x="3779520" y="0"/>
                </a:cubicBezTo>
                <a:cubicBezTo>
                  <a:pt x="3831771" y="5806"/>
                  <a:pt x="3885271" y="4666"/>
                  <a:pt x="3936274" y="17417"/>
                </a:cubicBezTo>
                <a:cubicBezTo>
                  <a:pt x="3946428" y="19955"/>
                  <a:pt x="3946290" y="36141"/>
                  <a:pt x="3953691" y="43542"/>
                </a:cubicBezTo>
                <a:cubicBezTo>
                  <a:pt x="3961092" y="50943"/>
                  <a:pt x="3971108" y="55154"/>
                  <a:pt x="3979817" y="60960"/>
                </a:cubicBezTo>
                <a:lnTo>
                  <a:pt x="4014651" y="113211"/>
                </a:lnTo>
                <a:cubicBezTo>
                  <a:pt x="4020457" y="121920"/>
                  <a:pt x="4028758" y="129408"/>
                  <a:pt x="4032068" y="139337"/>
                </a:cubicBezTo>
                <a:cubicBezTo>
                  <a:pt x="4034971" y="148045"/>
                  <a:pt x="4037161" y="157025"/>
                  <a:pt x="4040777" y="165462"/>
                </a:cubicBezTo>
                <a:cubicBezTo>
                  <a:pt x="4062399" y="215912"/>
                  <a:pt x="4059753" y="189121"/>
                  <a:pt x="4075611" y="252548"/>
                </a:cubicBezTo>
                <a:cubicBezTo>
                  <a:pt x="4078514" y="264159"/>
                  <a:pt x="4081032" y="275874"/>
                  <a:pt x="4084320" y="287382"/>
                </a:cubicBezTo>
                <a:cubicBezTo>
                  <a:pt x="4086842" y="296208"/>
                  <a:pt x="4091037" y="304547"/>
                  <a:pt x="4093028" y="313508"/>
                </a:cubicBezTo>
                <a:cubicBezTo>
                  <a:pt x="4096858" y="330745"/>
                  <a:pt x="4098578" y="348387"/>
                  <a:pt x="4101737" y="365760"/>
                </a:cubicBezTo>
                <a:cubicBezTo>
                  <a:pt x="4104385" y="380323"/>
                  <a:pt x="4107542" y="394788"/>
                  <a:pt x="4110445" y="409302"/>
                </a:cubicBezTo>
                <a:cubicBezTo>
                  <a:pt x="4105916" y="672020"/>
                  <a:pt x="4134374" y="771885"/>
                  <a:pt x="4093028" y="957942"/>
                </a:cubicBezTo>
                <a:cubicBezTo>
                  <a:pt x="4079408" y="1019233"/>
                  <a:pt x="4090165" y="967962"/>
                  <a:pt x="4075611" y="1018902"/>
                </a:cubicBezTo>
                <a:cubicBezTo>
                  <a:pt x="4072323" y="1030410"/>
                  <a:pt x="4071506" y="1042689"/>
                  <a:pt x="4066903" y="1053737"/>
                </a:cubicBezTo>
                <a:cubicBezTo>
                  <a:pt x="4008852" y="1193058"/>
                  <a:pt x="4053942" y="1077497"/>
                  <a:pt x="4014651" y="1149531"/>
                </a:cubicBezTo>
                <a:cubicBezTo>
                  <a:pt x="3934076" y="1297255"/>
                  <a:pt x="4017261" y="1169042"/>
                  <a:pt x="3953691" y="1245325"/>
                </a:cubicBezTo>
                <a:cubicBezTo>
                  <a:pt x="3925767" y="1278833"/>
                  <a:pt x="3948053" y="1271681"/>
                  <a:pt x="3901440" y="1297577"/>
                </a:cubicBezTo>
                <a:cubicBezTo>
                  <a:pt x="3887775" y="1305169"/>
                  <a:pt x="3872411" y="1309188"/>
                  <a:pt x="3857897" y="1314994"/>
                </a:cubicBezTo>
                <a:cubicBezTo>
                  <a:pt x="3790395" y="1382496"/>
                  <a:pt x="3858886" y="1323153"/>
                  <a:pt x="3779520" y="1367245"/>
                </a:cubicBezTo>
                <a:cubicBezTo>
                  <a:pt x="3766832" y="1374294"/>
                  <a:pt x="3756993" y="1385678"/>
                  <a:pt x="3744685" y="1393371"/>
                </a:cubicBezTo>
                <a:cubicBezTo>
                  <a:pt x="3733676" y="1400251"/>
                  <a:pt x="3721122" y="1404347"/>
                  <a:pt x="3709851" y="1410788"/>
                </a:cubicBezTo>
                <a:cubicBezTo>
                  <a:pt x="3700764" y="1415981"/>
                  <a:pt x="3692242" y="1422121"/>
                  <a:pt x="3683725" y="1428205"/>
                </a:cubicBezTo>
                <a:cubicBezTo>
                  <a:pt x="3671914" y="1436641"/>
                  <a:pt x="3661493" y="1447130"/>
                  <a:pt x="3648891" y="1454331"/>
                </a:cubicBezTo>
                <a:cubicBezTo>
                  <a:pt x="3640921" y="1458886"/>
                  <a:pt x="3631474" y="1460137"/>
                  <a:pt x="3622765" y="1463040"/>
                </a:cubicBezTo>
                <a:cubicBezTo>
                  <a:pt x="3571328" y="1514477"/>
                  <a:pt x="3624962" y="1469804"/>
                  <a:pt x="3561805" y="1497874"/>
                </a:cubicBezTo>
                <a:cubicBezTo>
                  <a:pt x="3546338" y="1504749"/>
                  <a:pt x="3533166" y="1515975"/>
                  <a:pt x="3518263" y="1524000"/>
                </a:cubicBezTo>
                <a:cubicBezTo>
                  <a:pt x="3495402" y="1536310"/>
                  <a:pt x="3471817" y="1547223"/>
                  <a:pt x="3448594" y="1558834"/>
                </a:cubicBezTo>
                <a:cubicBezTo>
                  <a:pt x="3436983" y="1564640"/>
                  <a:pt x="3424146" y="1568462"/>
                  <a:pt x="3413760" y="1576251"/>
                </a:cubicBezTo>
                <a:cubicBezTo>
                  <a:pt x="3402148" y="1584960"/>
                  <a:pt x="3391705" y="1595496"/>
                  <a:pt x="3378925" y="1602377"/>
                </a:cubicBezTo>
                <a:cubicBezTo>
                  <a:pt x="3353753" y="1615931"/>
                  <a:pt x="3326506" y="1625230"/>
                  <a:pt x="3300548" y="1637211"/>
                </a:cubicBezTo>
                <a:cubicBezTo>
                  <a:pt x="3288761" y="1642651"/>
                  <a:pt x="3277532" y="1649256"/>
                  <a:pt x="3265714" y="1654628"/>
                </a:cubicBezTo>
                <a:cubicBezTo>
                  <a:pt x="3245588" y="1663776"/>
                  <a:pt x="3223551" y="1669118"/>
                  <a:pt x="3204754" y="1680754"/>
                </a:cubicBezTo>
                <a:cubicBezTo>
                  <a:pt x="3162290" y="1707042"/>
                  <a:pt x="3128739" y="1748167"/>
                  <a:pt x="3082834" y="1767840"/>
                </a:cubicBezTo>
                <a:cubicBezTo>
                  <a:pt x="3013436" y="1797581"/>
                  <a:pt x="3042847" y="1786974"/>
                  <a:pt x="2995748" y="1802674"/>
                </a:cubicBezTo>
                <a:cubicBezTo>
                  <a:pt x="2971005" y="1821231"/>
                  <a:pt x="2945800" y="1842003"/>
                  <a:pt x="2917371" y="1854925"/>
                </a:cubicBezTo>
                <a:cubicBezTo>
                  <a:pt x="2900657" y="1862522"/>
                  <a:pt x="2882537" y="1866536"/>
                  <a:pt x="2865120" y="1872342"/>
                </a:cubicBezTo>
                <a:cubicBezTo>
                  <a:pt x="2768052" y="1937054"/>
                  <a:pt x="2858208" y="1880071"/>
                  <a:pt x="2760617" y="1933302"/>
                </a:cubicBezTo>
                <a:cubicBezTo>
                  <a:pt x="2745757" y="1941407"/>
                  <a:pt x="2731934" y="1951323"/>
                  <a:pt x="2717074" y="1959428"/>
                </a:cubicBezTo>
                <a:cubicBezTo>
                  <a:pt x="2669566" y="1985342"/>
                  <a:pt x="2677190" y="1981432"/>
                  <a:pt x="2638697" y="1994262"/>
                </a:cubicBezTo>
                <a:cubicBezTo>
                  <a:pt x="2617040" y="2008701"/>
                  <a:pt x="2602993" y="2019626"/>
                  <a:pt x="2577737" y="2029097"/>
                </a:cubicBezTo>
                <a:cubicBezTo>
                  <a:pt x="2527375" y="2047982"/>
                  <a:pt x="2420903" y="2044585"/>
                  <a:pt x="2394857" y="2046514"/>
                </a:cubicBezTo>
                <a:cubicBezTo>
                  <a:pt x="2365763" y="2048669"/>
                  <a:pt x="2336800" y="2052319"/>
                  <a:pt x="2307771" y="2055222"/>
                </a:cubicBezTo>
                <a:lnTo>
                  <a:pt x="1341120" y="2046514"/>
                </a:lnTo>
                <a:cubicBezTo>
                  <a:pt x="1262697" y="2045377"/>
                  <a:pt x="1184371" y="2040555"/>
                  <a:pt x="1105988" y="2037805"/>
                </a:cubicBezTo>
                <a:lnTo>
                  <a:pt x="844731" y="2029097"/>
                </a:lnTo>
                <a:lnTo>
                  <a:pt x="418011" y="2020388"/>
                </a:lnTo>
                <a:cubicBezTo>
                  <a:pt x="283207" y="1975453"/>
                  <a:pt x="422438" y="2026955"/>
                  <a:pt x="339634" y="1985554"/>
                </a:cubicBezTo>
                <a:cubicBezTo>
                  <a:pt x="325652" y="1978563"/>
                  <a:pt x="310073" y="1975128"/>
                  <a:pt x="296091" y="1968137"/>
                </a:cubicBezTo>
                <a:cubicBezTo>
                  <a:pt x="286729" y="1963456"/>
                  <a:pt x="279326" y="1955401"/>
                  <a:pt x="269965" y="1950720"/>
                </a:cubicBezTo>
                <a:cubicBezTo>
                  <a:pt x="261755" y="1946615"/>
                  <a:pt x="252277" y="1945627"/>
                  <a:pt x="243840" y="1942011"/>
                </a:cubicBezTo>
                <a:cubicBezTo>
                  <a:pt x="231908" y="1936897"/>
                  <a:pt x="220617" y="1930400"/>
                  <a:pt x="209005" y="1924594"/>
                </a:cubicBezTo>
                <a:cubicBezTo>
                  <a:pt x="197394" y="1912983"/>
                  <a:pt x="186639" y="1900447"/>
                  <a:pt x="174171" y="1889760"/>
                </a:cubicBezTo>
                <a:cubicBezTo>
                  <a:pt x="89302" y="1817014"/>
                  <a:pt x="212509" y="1936806"/>
                  <a:pt x="121920" y="1846217"/>
                </a:cubicBezTo>
                <a:cubicBezTo>
                  <a:pt x="116114" y="1834605"/>
                  <a:pt x="111704" y="1822184"/>
                  <a:pt x="104503" y="1811382"/>
                </a:cubicBezTo>
                <a:cubicBezTo>
                  <a:pt x="99948" y="1804550"/>
                  <a:pt x="92011" y="1800534"/>
                  <a:pt x="87085" y="1793965"/>
                </a:cubicBezTo>
                <a:cubicBezTo>
                  <a:pt x="74525" y="1777219"/>
                  <a:pt x="61612" y="1760437"/>
                  <a:pt x="52251" y="1741714"/>
                </a:cubicBezTo>
                <a:lnTo>
                  <a:pt x="17417" y="1672045"/>
                </a:lnTo>
                <a:cubicBezTo>
                  <a:pt x="12146" y="1635150"/>
                  <a:pt x="0" y="1556261"/>
                  <a:pt x="0" y="1524000"/>
                </a:cubicBezTo>
                <a:cubicBezTo>
                  <a:pt x="0" y="1460071"/>
                  <a:pt x="3610" y="1396136"/>
                  <a:pt x="8708" y="1332411"/>
                </a:cubicBezTo>
                <a:cubicBezTo>
                  <a:pt x="9440" y="1323260"/>
                  <a:pt x="14895" y="1315112"/>
                  <a:pt x="17417" y="1306285"/>
                </a:cubicBezTo>
                <a:cubicBezTo>
                  <a:pt x="20705" y="1294777"/>
                  <a:pt x="22837" y="1282959"/>
                  <a:pt x="26125" y="1271451"/>
                </a:cubicBezTo>
                <a:cubicBezTo>
                  <a:pt x="28647" y="1262624"/>
                  <a:pt x="32312" y="1254152"/>
                  <a:pt x="34834" y="1245325"/>
                </a:cubicBezTo>
                <a:cubicBezTo>
                  <a:pt x="41145" y="1223238"/>
                  <a:pt x="43305" y="1205239"/>
                  <a:pt x="52251" y="1184365"/>
                </a:cubicBezTo>
                <a:cubicBezTo>
                  <a:pt x="57365" y="1172433"/>
                  <a:pt x="64554" y="1161463"/>
                  <a:pt x="69668" y="1149531"/>
                </a:cubicBezTo>
                <a:cubicBezTo>
                  <a:pt x="73284" y="1141093"/>
                  <a:pt x="74272" y="1131616"/>
                  <a:pt x="78377" y="1123405"/>
                </a:cubicBezTo>
                <a:cubicBezTo>
                  <a:pt x="83058" y="1114044"/>
                  <a:pt x="91113" y="1106641"/>
                  <a:pt x="95794" y="1097280"/>
                </a:cubicBezTo>
                <a:cubicBezTo>
                  <a:pt x="132782" y="1023305"/>
                  <a:pt x="43636" y="1145034"/>
                  <a:pt x="139337" y="1001485"/>
                </a:cubicBezTo>
                <a:cubicBezTo>
                  <a:pt x="145143" y="992777"/>
                  <a:pt x="152503" y="984924"/>
                  <a:pt x="156754" y="975360"/>
                </a:cubicBezTo>
                <a:cubicBezTo>
                  <a:pt x="197464" y="883761"/>
                  <a:pt x="155564" y="961512"/>
                  <a:pt x="182880" y="879565"/>
                </a:cubicBezTo>
                <a:cubicBezTo>
                  <a:pt x="184178" y="875671"/>
                  <a:pt x="188685" y="873760"/>
                  <a:pt x="182880" y="8621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Forma livre 9"/>
          <p:cNvSpPr/>
          <p:nvPr/>
        </p:nvSpPr>
        <p:spPr>
          <a:xfrm>
            <a:off x="5956661" y="1007473"/>
            <a:ext cx="3017522" cy="2704012"/>
          </a:xfrm>
          <a:custGeom>
            <a:avLst/>
            <a:gdLst>
              <a:gd name="connsiteX0" fmla="*/ 3187339 w 4023362"/>
              <a:gd name="connsiteY0" fmla="*/ 522514 h 3605349"/>
              <a:gd name="connsiteX1" fmla="*/ 3187339 w 4023362"/>
              <a:gd name="connsiteY1" fmla="*/ 522514 h 3605349"/>
              <a:gd name="connsiteX2" fmla="*/ 3239591 w 4023362"/>
              <a:gd name="connsiteY2" fmla="*/ 574766 h 3605349"/>
              <a:gd name="connsiteX3" fmla="*/ 3283134 w 4023362"/>
              <a:gd name="connsiteY3" fmla="*/ 609600 h 3605349"/>
              <a:gd name="connsiteX4" fmla="*/ 3300551 w 4023362"/>
              <a:gd name="connsiteY4" fmla="*/ 635726 h 3605349"/>
              <a:gd name="connsiteX5" fmla="*/ 3352802 w 4023362"/>
              <a:gd name="connsiteY5" fmla="*/ 653143 h 3605349"/>
              <a:gd name="connsiteX6" fmla="*/ 3378928 w 4023362"/>
              <a:gd name="connsiteY6" fmla="*/ 661852 h 3605349"/>
              <a:gd name="connsiteX7" fmla="*/ 3405054 w 4023362"/>
              <a:gd name="connsiteY7" fmla="*/ 679269 h 3605349"/>
              <a:gd name="connsiteX8" fmla="*/ 3457305 w 4023362"/>
              <a:gd name="connsiteY8" fmla="*/ 696686 h 3605349"/>
              <a:gd name="connsiteX9" fmla="*/ 3483431 w 4023362"/>
              <a:gd name="connsiteY9" fmla="*/ 714103 h 3605349"/>
              <a:gd name="connsiteX10" fmla="*/ 3561808 w 4023362"/>
              <a:gd name="connsiteY10" fmla="*/ 731520 h 3605349"/>
              <a:gd name="connsiteX11" fmla="*/ 3622768 w 4023362"/>
              <a:gd name="connsiteY11" fmla="*/ 748937 h 3605349"/>
              <a:gd name="connsiteX12" fmla="*/ 3779522 w 4023362"/>
              <a:gd name="connsiteY12" fmla="*/ 740229 h 3605349"/>
              <a:gd name="connsiteX13" fmla="*/ 3831774 w 4023362"/>
              <a:gd name="connsiteY13" fmla="*/ 722812 h 3605349"/>
              <a:gd name="connsiteX14" fmla="*/ 3884025 w 4023362"/>
              <a:gd name="connsiteY14" fmla="*/ 696686 h 3605349"/>
              <a:gd name="connsiteX15" fmla="*/ 3910151 w 4023362"/>
              <a:gd name="connsiteY15" fmla="*/ 679269 h 3605349"/>
              <a:gd name="connsiteX16" fmla="*/ 3971111 w 4023362"/>
              <a:gd name="connsiteY16" fmla="*/ 618309 h 3605349"/>
              <a:gd name="connsiteX17" fmla="*/ 3988528 w 4023362"/>
              <a:gd name="connsiteY17" fmla="*/ 583474 h 3605349"/>
              <a:gd name="connsiteX18" fmla="*/ 4005945 w 4023362"/>
              <a:gd name="connsiteY18" fmla="*/ 557349 h 3605349"/>
              <a:gd name="connsiteX19" fmla="*/ 4014654 w 4023362"/>
              <a:gd name="connsiteY19" fmla="*/ 522514 h 3605349"/>
              <a:gd name="connsiteX20" fmla="*/ 4023362 w 4023362"/>
              <a:gd name="connsiteY20" fmla="*/ 496389 h 3605349"/>
              <a:gd name="connsiteX21" fmla="*/ 4014654 w 4023362"/>
              <a:gd name="connsiteY21" fmla="*/ 339634 h 3605349"/>
              <a:gd name="connsiteX22" fmla="*/ 4005945 w 4023362"/>
              <a:gd name="connsiteY22" fmla="*/ 313509 h 3605349"/>
              <a:gd name="connsiteX23" fmla="*/ 3997236 w 4023362"/>
              <a:gd name="connsiteY23" fmla="*/ 269966 h 3605349"/>
              <a:gd name="connsiteX24" fmla="*/ 3953694 w 4023362"/>
              <a:gd name="connsiteY24" fmla="*/ 209006 h 3605349"/>
              <a:gd name="connsiteX25" fmla="*/ 3918859 w 4023362"/>
              <a:gd name="connsiteY25" fmla="*/ 156754 h 3605349"/>
              <a:gd name="connsiteX26" fmla="*/ 3857899 w 4023362"/>
              <a:gd name="connsiteY26" fmla="*/ 113212 h 3605349"/>
              <a:gd name="connsiteX27" fmla="*/ 3831774 w 4023362"/>
              <a:gd name="connsiteY27" fmla="*/ 87086 h 3605349"/>
              <a:gd name="connsiteX28" fmla="*/ 3805648 w 4023362"/>
              <a:gd name="connsiteY28" fmla="*/ 78377 h 3605349"/>
              <a:gd name="connsiteX29" fmla="*/ 3779522 w 4023362"/>
              <a:gd name="connsiteY29" fmla="*/ 60960 h 3605349"/>
              <a:gd name="connsiteX30" fmla="*/ 3753396 w 4023362"/>
              <a:gd name="connsiteY30" fmla="*/ 52252 h 3605349"/>
              <a:gd name="connsiteX31" fmla="*/ 3666311 w 4023362"/>
              <a:gd name="connsiteY31" fmla="*/ 17417 h 3605349"/>
              <a:gd name="connsiteX32" fmla="*/ 3579225 w 4023362"/>
              <a:gd name="connsiteY32" fmla="*/ 0 h 3605349"/>
              <a:gd name="connsiteX33" fmla="*/ 2438402 w 4023362"/>
              <a:gd name="connsiteY33" fmla="*/ 8709 h 3605349"/>
              <a:gd name="connsiteX34" fmla="*/ 2272939 w 4023362"/>
              <a:gd name="connsiteY34" fmla="*/ 17417 h 3605349"/>
              <a:gd name="connsiteX35" fmla="*/ 2063934 w 4023362"/>
              <a:gd name="connsiteY35" fmla="*/ 34834 h 3605349"/>
              <a:gd name="connsiteX36" fmla="*/ 1968139 w 4023362"/>
              <a:gd name="connsiteY36" fmla="*/ 52252 h 3605349"/>
              <a:gd name="connsiteX37" fmla="*/ 1942014 w 4023362"/>
              <a:gd name="connsiteY37" fmla="*/ 60960 h 3605349"/>
              <a:gd name="connsiteX38" fmla="*/ 1907179 w 4023362"/>
              <a:gd name="connsiteY38" fmla="*/ 69669 h 3605349"/>
              <a:gd name="connsiteX39" fmla="*/ 1881054 w 4023362"/>
              <a:gd name="connsiteY39" fmla="*/ 78377 h 3605349"/>
              <a:gd name="connsiteX40" fmla="*/ 1837511 w 4023362"/>
              <a:gd name="connsiteY40" fmla="*/ 87086 h 3605349"/>
              <a:gd name="connsiteX41" fmla="*/ 1776551 w 4023362"/>
              <a:gd name="connsiteY41" fmla="*/ 104503 h 3605349"/>
              <a:gd name="connsiteX42" fmla="*/ 1706882 w 4023362"/>
              <a:gd name="connsiteY42" fmla="*/ 121920 h 3605349"/>
              <a:gd name="connsiteX43" fmla="*/ 1654631 w 4023362"/>
              <a:gd name="connsiteY43" fmla="*/ 139337 h 3605349"/>
              <a:gd name="connsiteX44" fmla="*/ 1602379 w 4023362"/>
              <a:gd name="connsiteY44" fmla="*/ 148046 h 3605349"/>
              <a:gd name="connsiteX45" fmla="*/ 1550128 w 4023362"/>
              <a:gd name="connsiteY45" fmla="*/ 165463 h 3605349"/>
              <a:gd name="connsiteX46" fmla="*/ 1524002 w 4023362"/>
              <a:gd name="connsiteY46" fmla="*/ 174172 h 3605349"/>
              <a:gd name="connsiteX47" fmla="*/ 1480459 w 4023362"/>
              <a:gd name="connsiteY47" fmla="*/ 182880 h 3605349"/>
              <a:gd name="connsiteX48" fmla="*/ 1428208 w 4023362"/>
              <a:gd name="connsiteY48" fmla="*/ 200297 h 3605349"/>
              <a:gd name="connsiteX49" fmla="*/ 1384665 w 4023362"/>
              <a:gd name="connsiteY49" fmla="*/ 209006 h 3605349"/>
              <a:gd name="connsiteX50" fmla="*/ 1314996 w 4023362"/>
              <a:gd name="connsiteY50" fmla="*/ 226423 h 3605349"/>
              <a:gd name="connsiteX51" fmla="*/ 1193076 w 4023362"/>
              <a:gd name="connsiteY51" fmla="*/ 243840 h 3605349"/>
              <a:gd name="connsiteX52" fmla="*/ 1140825 w 4023362"/>
              <a:gd name="connsiteY52" fmla="*/ 261257 h 3605349"/>
              <a:gd name="connsiteX53" fmla="*/ 931819 w 4023362"/>
              <a:gd name="connsiteY53" fmla="*/ 278674 h 3605349"/>
              <a:gd name="connsiteX54" fmla="*/ 801191 w 4023362"/>
              <a:gd name="connsiteY54" fmla="*/ 287383 h 3605349"/>
              <a:gd name="connsiteX55" fmla="*/ 618311 w 4023362"/>
              <a:gd name="connsiteY55" fmla="*/ 296092 h 3605349"/>
              <a:gd name="connsiteX56" fmla="*/ 365762 w 4023362"/>
              <a:gd name="connsiteY56" fmla="*/ 313509 h 3605349"/>
              <a:gd name="connsiteX57" fmla="*/ 304802 w 4023362"/>
              <a:gd name="connsiteY57" fmla="*/ 322217 h 3605349"/>
              <a:gd name="connsiteX58" fmla="*/ 235134 w 4023362"/>
              <a:gd name="connsiteY58" fmla="*/ 339634 h 3605349"/>
              <a:gd name="connsiteX59" fmla="*/ 182882 w 4023362"/>
              <a:gd name="connsiteY59" fmla="*/ 357052 h 3605349"/>
              <a:gd name="connsiteX60" fmla="*/ 156756 w 4023362"/>
              <a:gd name="connsiteY60" fmla="*/ 374469 h 3605349"/>
              <a:gd name="connsiteX61" fmla="*/ 139339 w 4023362"/>
              <a:gd name="connsiteY61" fmla="*/ 426720 h 3605349"/>
              <a:gd name="connsiteX62" fmla="*/ 130631 w 4023362"/>
              <a:gd name="connsiteY62" fmla="*/ 452846 h 3605349"/>
              <a:gd name="connsiteX63" fmla="*/ 139339 w 4023362"/>
              <a:gd name="connsiteY63" fmla="*/ 914400 h 3605349"/>
              <a:gd name="connsiteX64" fmla="*/ 148048 w 4023362"/>
              <a:gd name="connsiteY64" fmla="*/ 984069 h 3605349"/>
              <a:gd name="connsiteX65" fmla="*/ 165465 w 4023362"/>
              <a:gd name="connsiteY65" fmla="*/ 1149532 h 3605349"/>
              <a:gd name="connsiteX66" fmla="*/ 156756 w 4023362"/>
              <a:gd name="connsiteY66" fmla="*/ 1480457 h 3605349"/>
              <a:gd name="connsiteX67" fmla="*/ 130631 w 4023362"/>
              <a:gd name="connsiteY67" fmla="*/ 1558834 h 3605349"/>
              <a:gd name="connsiteX68" fmla="*/ 121922 w 4023362"/>
              <a:gd name="connsiteY68" fmla="*/ 1593669 h 3605349"/>
              <a:gd name="connsiteX69" fmla="*/ 87088 w 4023362"/>
              <a:gd name="connsiteY69" fmla="*/ 1680754 h 3605349"/>
              <a:gd name="connsiteX70" fmla="*/ 60962 w 4023362"/>
              <a:gd name="connsiteY70" fmla="*/ 1759132 h 3605349"/>
              <a:gd name="connsiteX71" fmla="*/ 43545 w 4023362"/>
              <a:gd name="connsiteY71" fmla="*/ 1846217 h 3605349"/>
              <a:gd name="connsiteX72" fmla="*/ 34836 w 4023362"/>
              <a:gd name="connsiteY72" fmla="*/ 1889760 h 3605349"/>
              <a:gd name="connsiteX73" fmla="*/ 17419 w 4023362"/>
              <a:gd name="connsiteY73" fmla="*/ 1950720 h 3605349"/>
              <a:gd name="connsiteX74" fmla="*/ 8711 w 4023362"/>
              <a:gd name="connsiteY74" fmla="*/ 2011680 h 3605349"/>
              <a:gd name="connsiteX75" fmla="*/ 2 w 4023362"/>
              <a:gd name="connsiteY75" fmla="*/ 2046514 h 3605349"/>
              <a:gd name="connsiteX76" fmla="*/ 17419 w 4023362"/>
              <a:gd name="connsiteY76" fmla="*/ 2656114 h 3605349"/>
              <a:gd name="connsiteX77" fmla="*/ 87088 w 4023362"/>
              <a:gd name="connsiteY77" fmla="*/ 2960914 h 3605349"/>
              <a:gd name="connsiteX78" fmla="*/ 95796 w 4023362"/>
              <a:gd name="connsiteY78" fmla="*/ 3004457 h 3605349"/>
              <a:gd name="connsiteX79" fmla="*/ 113214 w 4023362"/>
              <a:gd name="connsiteY79" fmla="*/ 3074126 h 3605349"/>
              <a:gd name="connsiteX80" fmla="*/ 121922 w 4023362"/>
              <a:gd name="connsiteY80" fmla="*/ 3161212 h 3605349"/>
              <a:gd name="connsiteX81" fmla="*/ 148048 w 4023362"/>
              <a:gd name="connsiteY81" fmla="*/ 3291840 h 3605349"/>
              <a:gd name="connsiteX82" fmla="*/ 156756 w 4023362"/>
              <a:gd name="connsiteY82" fmla="*/ 3344092 h 3605349"/>
              <a:gd name="connsiteX83" fmla="*/ 174174 w 4023362"/>
              <a:gd name="connsiteY83" fmla="*/ 3396343 h 3605349"/>
              <a:gd name="connsiteX84" fmla="*/ 200299 w 4023362"/>
              <a:gd name="connsiteY84" fmla="*/ 3492137 h 3605349"/>
              <a:gd name="connsiteX85" fmla="*/ 217716 w 4023362"/>
              <a:gd name="connsiteY85" fmla="*/ 3535680 h 3605349"/>
              <a:gd name="connsiteX86" fmla="*/ 235134 w 4023362"/>
              <a:gd name="connsiteY86" fmla="*/ 3553097 h 3605349"/>
              <a:gd name="connsiteX87" fmla="*/ 243842 w 4023362"/>
              <a:gd name="connsiteY87" fmla="*/ 3579223 h 3605349"/>
              <a:gd name="connsiteX88" fmla="*/ 269968 w 4023362"/>
              <a:gd name="connsiteY88" fmla="*/ 3587932 h 3605349"/>
              <a:gd name="connsiteX89" fmla="*/ 296094 w 4023362"/>
              <a:gd name="connsiteY89" fmla="*/ 3605349 h 3605349"/>
              <a:gd name="connsiteX90" fmla="*/ 478974 w 4023362"/>
              <a:gd name="connsiteY90" fmla="*/ 3587932 h 3605349"/>
              <a:gd name="connsiteX91" fmla="*/ 513808 w 4023362"/>
              <a:gd name="connsiteY91" fmla="*/ 3579223 h 3605349"/>
              <a:gd name="connsiteX92" fmla="*/ 566059 w 4023362"/>
              <a:gd name="connsiteY92" fmla="*/ 3561806 h 3605349"/>
              <a:gd name="connsiteX93" fmla="*/ 600894 w 4023362"/>
              <a:gd name="connsiteY93" fmla="*/ 3483429 h 3605349"/>
              <a:gd name="connsiteX94" fmla="*/ 574768 w 4023362"/>
              <a:gd name="connsiteY94" fmla="*/ 3283132 h 3605349"/>
              <a:gd name="connsiteX95" fmla="*/ 557351 w 4023362"/>
              <a:gd name="connsiteY95" fmla="*/ 3230880 h 3605349"/>
              <a:gd name="connsiteX96" fmla="*/ 548642 w 4023362"/>
              <a:gd name="connsiteY96" fmla="*/ 3204754 h 3605349"/>
              <a:gd name="connsiteX97" fmla="*/ 505099 w 4023362"/>
              <a:gd name="connsiteY97" fmla="*/ 3152503 h 3605349"/>
              <a:gd name="connsiteX98" fmla="*/ 470265 w 4023362"/>
              <a:gd name="connsiteY98" fmla="*/ 3100252 h 3605349"/>
              <a:gd name="connsiteX99" fmla="*/ 452848 w 4023362"/>
              <a:gd name="connsiteY99" fmla="*/ 3074126 h 3605349"/>
              <a:gd name="connsiteX100" fmla="*/ 418014 w 4023362"/>
              <a:gd name="connsiteY100" fmla="*/ 2995749 h 3605349"/>
              <a:gd name="connsiteX101" fmla="*/ 400596 w 4023362"/>
              <a:gd name="connsiteY101" fmla="*/ 2934789 h 3605349"/>
              <a:gd name="connsiteX102" fmla="*/ 365762 w 4023362"/>
              <a:gd name="connsiteY102" fmla="*/ 2873829 h 3605349"/>
              <a:gd name="connsiteX103" fmla="*/ 339636 w 4023362"/>
              <a:gd name="connsiteY103" fmla="*/ 2804160 h 3605349"/>
              <a:gd name="connsiteX104" fmla="*/ 330928 w 4023362"/>
              <a:gd name="connsiteY104" fmla="*/ 2778034 h 3605349"/>
              <a:gd name="connsiteX105" fmla="*/ 313511 w 4023362"/>
              <a:gd name="connsiteY105" fmla="*/ 2743200 h 3605349"/>
              <a:gd name="connsiteX106" fmla="*/ 304802 w 4023362"/>
              <a:gd name="connsiteY106" fmla="*/ 2708366 h 3605349"/>
              <a:gd name="connsiteX107" fmla="*/ 296094 w 4023362"/>
              <a:gd name="connsiteY107" fmla="*/ 2682240 h 3605349"/>
              <a:gd name="connsiteX108" fmla="*/ 287385 w 4023362"/>
              <a:gd name="connsiteY108" fmla="*/ 2647406 h 3605349"/>
              <a:gd name="connsiteX109" fmla="*/ 269968 w 4023362"/>
              <a:gd name="connsiteY109" fmla="*/ 2612572 h 3605349"/>
              <a:gd name="connsiteX110" fmla="*/ 252551 w 4023362"/>
              <a:gd name="connsiteY110" fmla="*/ 2560320 h 3605349"/>
              <a:gd name="connsiteX111" fmla="*/ 243842 w 4023362"/>
              <a:gd name="connsiteY111" fmla="*/ 2534194 h 3605349"/>
              <a:gd name="connsiteX112" fmla="*/ 235134 w 4023362"/>
              <a:gd name="connsiteY112" fmla="*/ 2455817 h 3605349"/>
              <a:gd name="connsiteX113" fmla="*/ 226425 w 4023362"/>
              <a:gd name="connsiteY113" fmla="*/ 2429692 h 3605349"/>
              <a:gd name="connsiteX114" fmla="*/ 243842 w 4023362"/>
              <a:gd name="connsiteY114" fmla="*/ 2142309 h 3605349"/>
              <a:gd name="connsiteX115" fmla="*/ 261259 w 4023362"/>
              <a:gd name="connsiteY115" fmla="*/ 2090057 h 3605349"/>
              <a:gd name="connsiteX116" fmla="*/ 296094 w 4023362"/>
              <a:gd name="connsiteY116" fmla="*/ 1994263 h 3605349"/>
              <a:gd name="connsiteX117" fmla="*/ 313511 w 4023362"/>
              <a:gd name="connsiteY117" fmla="*/ 1907177 h 3605349"/>
              <a:gd name="connsiteX118" fmla="*/ 330928 w 4023362"/>
              <a:gd name="connsiteY118" fmla="*/ 1854926 h 3605349"/>
              <a:gd name="connsiteX119" fmla="*/ 348345 w 4023362"/>
              <a:gd name="connsiteY119" fmla="*/ 1402080 h 3605349"/>
              <a:gd name="connsiteX120" fmla="*/ 365762 w 4023362"/>
              <a:gd name="connsiteY120" fmla="*/ 1341120 h 3605349"/>
              <a:gd name="connsiteX121" fmla="*/ 391888 w 4023362"/>
              <a:gd name="connsiteY121" fmla="*/ 1280160 h 3605349"/>
              <a:gd name="connsiteX122" fmla="*/ 418014 w 4023362"/>
              <a:gd name="connsiteY122" fmla="*/ 1227909 h 3605349"/>
              <a:gd name="connsiteX123" fmla="*/ 426722 w 4023362"/>
              <a:gd name="connsiteY123" fmla="*/ 1201783 h 3605349"/>
              <a:gd name="connsiteX124" fmla="*/ 452848 w 4023362"/>
              <a:gd name="connsiteY124" fmla="*/ 1184366 h 3605349"/>
              <a:gd name="connsiteX125" fmla="*/ 505099 w 4023362"/>
              <a:gd name="connsiteY125" fmla="*/ 1114697 h 3605349"/>
              <a:gd name="connsiteX126" fmla="*/ 522516 w 4023362"/>
              <a:gd name="connsiteY126" fmla="*/ 1088572 h 3605349"/>
              <a:gd name="connsiteX127" fmla="*/ 548642 w 4023362"/>
              <a:gd name="connsiteY127" fmla="*/ 1079863 h 3605349"/>
              <a:gd name="connsiteX128" fmla="*/ 592185 w 4023362"/>
              <a:gd name="connsiteY128" fmla="*/ 1036320 h 3605349"/>
              <a:gd name="connsiteX129" fmla="*/ 609602 w 4023362"/>
              <a:gd name="connsiteY129" fmla="*/ 1010194 h 3605349"/>
              <a:gd name="connsiteX130" fmla="*/ 635728 w 4023362"/>
              <a:gd name="connsiteY130" fmla="*/ 984069 h 3605349"/>
              <a:gd name="connsiteX131" fmla="*/ 687979 w 4023362"/>
              <a:gd name="connsiteY131" fmla="*/ 914400 h 3605349"/>
              <a:gd name="connsiteX132" fmla="*/ 757648 w 4023362"/>
              <a:gd name="connsiteY132" fmla="*/ 836023 h 3605349"/>
              <a:gd name="connsiteX133" fmla="*/ 783774 w 4023362"/>
              <a:gd name="connsiteY133" fmla="*/ 809897 h 3605349"/>
              <a:gd name="connsiteX134" fmla="*/ 818608 w 4023362"/>
              <a:gd name="connsiteY134" fmla="*/ 783772 h 3605349"/>
              <a:gd name="connsiteX135" fmla="*/ 853442 w 4023362"/>
              <a:gd name="connsiteY135" fmla="*/ 740229 h 3605349"/>
              <a:gd name="connsiteX136" fmla="*/ 905694 w 4023362"/>
              <a:gd name="connsiteY136" fmla="*/ 696686 h 3605349"/>
              <a:gd name="connsiteX137" fmla="*/ 914402 w 4023362"/>
              <a:gd name="connsiteY137" fmla="*/ 670560 h 3605349"/>
              <a:gd name="connsiteX138" fmla="*/ 940528 w 4023362"/>
              <a:gd name="connsiteY138" fmla="*/ 653143 h 3605349"/>
              <a:gd name="connsiteX139" fmla="*/ 966654 w 4023362"/>
              <a:gd name="connsiteY139" fmla="*/ 627017 h 3605349"/>
              <a:gd name="connsiteX140" fmla="*/ 992779 w 4023362"/>
              <a:gd name="connsiteY140" fmla="*/ 592183 h 3605349"/>
              <a:gd name="connsiteX141" fmla="*/ 1045031 w 4023362"/>
              <a:gd name="connsiteY141" fmla="*/ 557349 h 3605349"/>
              <a:gd name="connsiteX142" fmla="*/ 1088574 w 4023362"/>
              <a:gd name="connsiteY142" fmla="*/ 522514 h 3605349"/>
              <a:gd name="connsiteX143" fmla="*/ 1123408 w 4023362"/>
              <a:gd name="connsiteY143" fmla="*/ 496389 h 3605349"/>
              <a:gd name="connsiteX144" fmla="*/ 1149534 w 4023362"/>
              <a:gd name="connsiteY144" fmla="*/ 478972 h 3605349"/>
              <a:gd name="connsiteX145" fmla="*/ 1184368 w 4023362"/>
              <a:gd name="connsiteY145" fmla="*/ 461554 h 3605349"/>
              <a:gd name="connsiteX146" fmla="*/ 1245328 w 4023362"/>
              <a:gd name="connsiteY146" fmla="*/ 426720 h 3605349"/>
              <a:gd name="connsiteX147" fmla="*/ 1262745 w 4023362"/>
              <a:gd name="connsiteY147" fmla="*/ 400594 h 3605349"/>
              <a:gd name="connsiteX148" fmla="*/ 1297579 w 4023362"/>
              <a:gd name="connsiteY148" fmla="*/ 391886 h 3605349"/>
              <a:gd name="connsiteX149" fmla="*/ 1349831 w 4023362"/>
              <a:gd name="connsiteY149" fmla="*/ 374469 h 3605349"/>
              <a:gd name="connsiteX150" fmla="*/ 1375956 w 4023362"/>
              <a:gd name="connsiteY150" fmla="*/ 365760 h 3605349"/>
              <a:gd name="connsiteX151" fmla="*/ 1393374 w 4023362"/>
              <a:gd name="connsiteY151" fmla="*/ 348343 h 3605349"/>
              <a:gd name="connsiteX152" fmla="*/ 1550128 w 4023362"/>
              <a:gd name="connsiteY152" fmla="*/ 313509 h 3605349"/>
              <a:gd name="connsiteX153" fmla="*/ 1593671 w 4023362"/>
              <a:gd name="connsiteY153" fmla="*/ 304800 h 3605349"/>
              <a:gd name="connsiteX154" fmla="*/ 1645922 w 4023362"/>
              <a:gd name="connsiteY154" fmla="*/ 287383 h 3605349"/>
              <a:gd name="connsiteX155" fmla="*/ 1733008 w 4023362"/>
              <a:gd name="connsiteY155" fmla="*/ 269966 h 3605349"/>
              <a:gd name="connsiteX156" fmla="*/ 1811385 w 4023362"/>
              <a:gd name="connsiteY156" fmla="*/ 252549 h 3605349"/>
              <a:gd name="connsiteX157" fmla="*/ 1898471 w 4023362"/>
              <a:gd name="connsiteY157" fmla="*/ 235132 h 3605349"/>
              <a:gd name="connsiteX158" fmla="*/ 1994265 w 4023362"/>
              <a:gd name="connsiteY158" fmla="*/ 217714 h 3605349"/>
              <a:gd name="connsiteX159" fmla="*/ 2264231 w 4023362"/>
              <a:gd name="connsiteY159" fmla="*/ 209006 h 3605349"/>
              <a:gd name="connsiteX160" fmla="*/ 2542905 w 4023362"/>
              <a:gd name="connsiteY160" fmla="*/ 217714 h 3605349"/>
              <a:gd name="connsiteX161" fmla="*/ 2595156 w 4023362"/>
              <a:gd name="connsiteY161" fmla="*/ 226423 h 3605349"/>
              <a:gd name="connsiteX162" fmla="*/ 2629991 w 4023362"/>
              <a:gd name="connsiteY162" fmla="*/ 243840 h 3605349"/>
              <a:gd name="connsiteX163" fmla="*/ 2656116 w 4023362"/>
              <a:gd name="connsiteY163" fmla="*/ 252549 h 3605349"/>
              <a:gd name="connsiteX164" fmla="*/ 2682242 w 4023362"/>
              <a:gd name="connsiteY164" fmla="*/ 269966 h 3605349"/>
              <a:gd name="connsiteX165" fmla="*/ 2717076 w 4023362"/>
              <a:gd name="connsiteY165" fmla="*/ 278674 h 3605349"/>
              <a:gd name="connsiteX166" fmla="*/ 2769328 w 4023362"/>
              <a:gd name="connsiteY166" fmla="*/ 313509 h 3605349"/>
              <a:gd name="connsiteX167" fmla="*/ 2821579 w 4023362"/>
              <a:gd name="connsiteY167" fmla="*/ 339634 h 3605349"/>
              <a:gd name="connsiteX168" fmla="*/ 2882539 w 4023362"/>
              <a:gd name="connsiteY168" fmla="*/ 383177 h 3605349"/>
              <a:gd name="connsiteX169" fmla="*/ 2934791 w 4023362"/>
              <a:gd name="connsiteY169" fmla="*/ 418012 h 3605349"/>
              <a:gd name="connsiteX170" fmla="*/ 2960916 w 4023362"/>
              <a:gd name="connsiteY170" fmla="*/ 435429 h 3605349"/>
              <a:gd name="connsiteX171" fmla="*/ 3004459 w 4023362"/>
              <a:gd name="connsiteY171" fmla="*/ 461554 h 3605349"/>
              <a:gd name="connsiteX172" fmla="*/ 3021876 w 4023362"/>
              <a:gd name="connsiteY172" fmla="*/ 478972 h 3605349"/>
              <a:gd name="connsiteX173" fmla="*/ 3117671 w 4023362"/>
              <a:gd name="connsiteY173" fmla="*/ 505097 h 3605349"/>
              <a:gd name="connsiteX174" fmla="*/ 3169922 w 4023362"/>
              <a:gd name="connsiteY174" fmla="*/ 522514 h 3605349"/>
              <a:gd name="connsiteX175" fmla="*/ 3222174 w 4023362"/>
              <a:gd name="connsiteY175" fmla="*/ 548640 h 3605349"/>
              <a:gd name="connsiteX176" fmla="*/ 3274425 w 4023362"/>
              <a:gd name="connsiteY176" fmla="*/ 557349 h 3605349"/>
              <a:gd name="connsiteX177" fmla="*/ 3274425 w 4023362"/>
              <a:gd name="connsiteY177" fmla="*/ 557349 h 360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4023362" h="3605349">
                <a:moveTo>
                  <a:pt x="3187339" y="522514"/>
                </a:moveTo>
                <a:lnTo>
                  <a:pt x="3187339" y="522514"/>
                </a:lnTo>
                <a:cubicBezTo>
                  <a:pt x="3204756" y="539931"/>
                  <a:pt x="3221181" y="558401"/>
                  <a:pt x="3239591" y="574766"/>
                </a:cubicBezTo>
                <a:cubicBezTo>
                  <a:pt x="3270923" y="602617"/>
                  <a:pt x="3259590" y="580170"/>
                  <a:pt x="3283134" y="609600"/>
                </a:cubicBezTo>
                <a:cubicBezTo>
                  <a:pt x="3289672" y="617773"/>
                  <a:pt x="3291675" y="630179"/>
                  <a:pt x="3300551" y="635726"/>
                </a:cubicBezTo>
                <a:cubicBezTo>
                  <a:pt x="3316119" y="645456"/>
                  <a:pt x="3335385" y="647337"/>
                  <a:pt x="3352802" y="653143"/>
                </a:cubicBezTo>
                <a:cubicBezTo>
                  <a:pt x="3361511" y="656046"/>
                  <a:pt x="3371290" y="656760"/>
                  <a:pt x="3378928" y="661852"/>
                </a:cubicBezTo>
                <a:cubicBezTo>
                  <a:pt x="3387637" y="667658"/>
                  <a:pt x="3395490" y="675018"/>
                  <a:pt x="3405054" y="679269"/>
                </a:cubicBezTo>
                <a:cubicBezTo>
                  <a:pt x="3421831" y="686725"/>
                  <a:pt x="3442029" y="686502"/>
                  <a:pt x="3457305" y="696686"/>
                </a:cubicBezTo>
                <a:cubicBezTo>
                  <a:pt x="3466014" y="702492"/>
                  <a:pt x="3474070" y="709422"/>
                  <a:pt x="3483431" y="714103"/>
                </a:cubicBezTo>
                <a:cubicBezTo>
                  <a:pt x="3504873" y="724824"/>
                  <a:pt x="3541733" y="728174"/>
                  <a:pt x="3561808" y="731520"/>
                </a:cubicBezTo>
                <a:cubicBezTo>
                  <a:pt x="3574130" y="735628"/>
                  <a:pt x="3611830" y="748937"/>
                  <a:pt x="3622768" y="748937"/>
                </a:cubicBezTo>
                <a:cubicBezTo>
                  <a:pt x="3675100" y="748937"/>
                  <a:pt x="3727271" y="743132"/>
                  <a:pt x="3779522" y="740229"/>
                </a:cubicBezTo>
                <a:cubicBezTo>
                  <a:pt x="3796939" y="734423"/>
                  <a:pt x="3816498" y="732997"/>
                  <a:pt x="3831774" y="722812"/>
                </a:cubicBezTo>
                <a:cubicBezTo>
                  <a:pt x="3865537" y="700302"/>
                  <a:pt x="3847970" y="708704"/>
                  <a:pt x="3884025" y="696686"/>
                </a:cubicBezTo>
                <a:cubicBezTo>
                  <a:pt x="3892734" y="690880"/>
                  <a:pt x="3902371" y="686271"/>
                  <a:pt x="3910151" y="679269"/>
                </a:cubicBezTo>
                <a:cubicBezTo>
                  <a:pt x="3931511" y="660045"/>
                  <a:pt x="3971111" y="618309"/>
                  <a:pt x="3971111" y="618309"/>
                </a:cubicBezTo>
                <a:cubicBezTo>
                  <a:pt x="3976917" y="606697"/>
                  <a:pt x="3982087" y="594746"/>
                  <a:pt x="3988528" y="583474"/>
                </a:cubicBezTo>
                <a:cubicBezTo>
                  <a:pt x="3993721" y="574387"/>
                  <a:pt x="4001822" y="566969"/>
                  <a:pt x="4005945" y="557349"/>
                </a:cubicBezTo>
                <a:cubicBezTo>
                  <a:pt x="4010660" y="546348"/>
                  <a:pt x="4011366" y="534023"/>
                  <a:pt x="4014654" y="522514"/>
                </a:cubicBezTo>
                <a:cubicBezTo>
                  <a:pt x="4017176" y="513688"/>
                  <a:pt x="4020459" y="505097"/>
                  <a:pt x="4023362" y="496389"/>
                </a:cubicBezTo>
                <a:cubicBezTo>
                  <a:pt x="4020459" y="444137"/>
                  <a:pt x="4019616" y="391731"/>
                  <a:pt x="4014654" y="339634"/>
                </a:cubicBezTo>
                <a:cubicBezTo>
                  <a:pt x="4013784" y="330496"/>
                  <a:pt x="4008171" y="322414"/>
                  <a:pt x="4005945" y="313509"/>
                </a:cubicBezTo>
                <a:cubicBezTo>
                  <a:pt x="4002355" y="299149"/>
                  <a:pt x="4002433" y="283825"/>
                  <a:pt x="3997236" y="269966"/>
                </a:cubicBezTo>
                <a:cubicBezTo>
                  <a:pt x="3993969" y="261254"/>
                  <a:pt x="3955312" y="211318"/>
                  <a:pt x="3953694" y="209006"/>
                </a:cubicBezTo>
                <a:cubicBezTo>
                  <a:pt x="3941690" y="191857"/>
                  <a:pt x="3936276" y="168366"/>
                  <a:pt x="3918859" y="156754"/>
                </a:cubicBezTo>
                <a:cubicBezTo>
                  <a:pt x="3898190" y="142974"/>
                  <a:pt x="3876793" y="129407"/>
                  <a:pt x="3857899" y="113212"/>
                </a:cubicBezTo>
                <a:cubicBezTo>
                  <a:pt x="3848548" y="105197"/>
                  <a:pt x="3842021" y="93918"/>
                  <a:pt x="3831774" y="87086"/>
                </a:cubicBezTo>
                <a:cubicBezTo>
                  <a:pt x="3824136" y="81994"/>
                  <a:pt x="3813859" y="82482"/>
                  <a:pt x="3805648" y="78377"/>
                </a:cubicBezTo>
                <a:cubicBezTo>
                  <a:pt x="3796287" y="73696"/>
                  <a:pt x="3788884" y="65641"/>
                  <a:pt x="3779522" y="60960"/>
                </a:cubicBezTo>
                <a:cubicBezTo>
                  <a:pt x="3771311" y="56855"/>
                  <a:pt x="3761964" y="55547"/>
                  <a:pt x="3753396" y="52252"/>
                </a:cubicBezTo>
                <a:cubicBezTo>
                  <a:pt x="3724215" y="41029"/>
                  <a:pt x="3697150" y="22556"/>
                  <a:pt x="3666311" y="17417"/>
                </a:cubicBezTo>
                <a:cubicBezTo>
                  <a:pt x="3602253" y="6741"/>
                  <a:pt x="3631189" y="12992"/>
                  <a:pt x="3579225" y="0"/>
                </a:cubicBezTo>
                <a:lnTo>
                  <a:pt x="2438402" y="8709"/>
                </a:lnTo>
                <a:cubicBezTo>
                  <a:pt x="2383176" y="9445"/>
                  <a:pt x="2328074" y="14174"/>
                  <a:pt x="2272939" y="17417"/>
                </a:cubicBezTo>
                <a:cubicBezTo>
                  <a:pt x="2139626" y="25259"/>
                  <a:pt x="2171502" y="22883"/>
                  <a:pt x="2063934" y="34834"/>
                </a:cubicBezTo>
                <a:cubicBezTo>
                  <a:pt x="1960678" y="60649"/>
                  <a:pt x="2124136" y="21053"/>
                  <a:pt x="1968139" y="52252"/>
                </a:cubicBezTo>
                <a:cubicBezTo>
                  <a:pt x="1959138" y="54052"/>
                  <a:pt x="1950840" y="58438"/>
                  <a:pt x="1942014" y="60960"/>
                </a:cubicBezTo>
                <a:cubicBezTo>
                  <a:pt x="1930505" y="64248"/>
                  <a:pt x="1918688" y="66381"/>
                  <a:pt x="1907179" y="69669"/>
                </a:cubicBezTo>
                <a:cubicBezTo>
                  <a:pt x="1898353" y="72191"/>
                  <a:pt x="1889959" y="76151"/>
                  <a:pt x="1881054" y="78377"/>
                </a:cubicBezTo>
                <a:cubicBezTo>
                  <a:pt x="1866694" y="81967"/>
                  <a:pt x="1851960" y="83875"/>
                  <a:pt x="1837511" y="87086"/>
                </a:cubicBezTo>
                <a:cubicBezTo>
                  <a:pt x="1759154" y="104498"/>
                  <a:pt x="1840579" y="87041"/>
                  <a:pt x="1776551" y="104503"/>
                </a:cubicBezTo>
                <a:cubicBezTo>
                  <a:pt x="1753457" y="110802"/>
                  <a:pt x="1729591" y="114350"/>
                  <a:pt x="1706882" y="121920"/>
                </a:cubicBezTo>
                <a:cubicBezTo>
                  <a:pt x="1689465" y="127726"/>
                  <a:pt x="1672740" y="136319"/>
                  <a:pt x="1654631" y="139337"/>
                </a:cubicBezTo>
                <a:cubicBezTo>
                  <a:pt x="1637214" y="142240"/>
                  <a:pt x="1619509" y="143763"/>
                  <a:pt x="1602379" y="148046"/>
                </a:cubicBezTo>
                <a:cubicBezTo>
                  <a:pt x="1584568" y="152499"/>
                  <a:pt x="1567545" y="159657"/>
                  <a:pt x="1550128" y="165463"/>
                </a:cubicBezTo>
                <a:cubicBezTo>
                  <a:pt x="1541419" y="168366"/>
                  <a:pt x="1533004" y="172372"/>
                  <a:pt x="1524002" y="174172"/>
                </a:cubicBezTo>
                <a:cubicBezTo>
                  <a:pt x="1509488" y="177075"/>
                  <a:pt x="1494739" y="178985"/>
                  <a:pt x="1480459" y="182880"/>
                </a:cubicBezTo>
                <a:cubicBezTo>
                  <a:pt x="1462747" y="187710"/>
                  <a:pt x="1446211" y="196696"/>
                  <a:pt x="1428208" y="200297"/>
                </a:cubicBezTo>
                <a:cubicBezTo>
                  <a:pt x="1413694" y="203200"/>
                  <a:pt x="1399088" y="205678"/>
                  <a:pt x="1384665" y="209006"/>
                </a:cubicBezTo>
                <a:cubicBezTo>
                  <a:pt x="1361340" y="214389"/>
                  <a:pt x="1338693" y="223038"/>
                  <a:pt x="1314996" y="226423"/>
                </a:cubicBezTo>
                <a:lnTo>
                  <a:pt x="1193076" y="243840"/>
                </a:lnTo>
                <a:lnTo>
                  <a:pt x="1140825" y="261257"/>
                </a:lnTo>
                <a:cubicBezTo>
                  <a:pt x="1055974" y="289541"/>
                  <a:pt x="1129374" y="267699"/>
                  <a:pt x="931819" y="278674"/>
                </a:cubicBezTo>
                <a:cubicBezTo>
                  <a:pt x="888247" y="281095"/>
                  <a:pt x="844763" y="284962"/>
                  <a:pt x="801191" y="287383"/>
                </a:cubicBezTo>
                <a:lnTo>
                  <a:pt x="618311" y="296092"/>
                </a:lnTo>
                <a:cubicBezTo>
                  <a:pt x="547469" y="299821"/>
                  <a:pt x="440263" y="305667"/>
                  <a:pt x="365762" y="313509"/>
                </a:cubicBezTo>
                <a:cubicBezTo>
                  <a:pt x="345349" y="315658"/>
                  <a:pt x="325122" y="319314"/>
                  <a:pt x="304802" y="322217"/>
                </a:cubicBezTo>
                <a:cubicBezTo>
                  <a:pt x="225528" y="348643"/>
                  <a:pt x="350732" y="308107"/>
                  <a:pt x="235134" y="339634"/>
                </a:cubicBezTo>
                <a:cubicBezTo>
                  <a:pt x="217421" y="344465"/>
                  <a:pt x="198158" y="346868"/>
                  <a:pt x="182882" y="357052"/>
                </a:cubicBezTo>
                <a:lnTo>
                  <a:pt x="156756" y="374469"/>
                </a:lnTo>
                <a:lnTo>
                  <a:pt x="139339" y="426720"/>
                </a:lnTo>
                <a:lnTo>
                  <a:pt x="130631" y="452846"/>
                </a:lnTo>
                <a:cubicBezTo>
                  <a:pt x="133534" y="606697"/>
                  <a:pt x="134297" y="760604"/>
                  <a:pt x="139339" y="914400"/>
                </a:cubicBezTo>
                <a:cubicBezTo>
                  <a:pt x="140106" y="937791"/>
                  <a:pt x="145929" y="960761"/>
                  <a:pt x="148048" y="984069"/>
                </a:cubicBezTo>
                <a:cubicBezTo>
                  <a:pt x="162693" y="1145163"/>
                  <a:pt x="146991" y="1057169"/>
                  <a:pt x="165465" y="1149532"/>
                </a:cubicBezTo>
                <a:cubicBezTo>
                  <a:pt x="162562" y="1259840"/>
                  <a:pt x="162005" y="1370235"/>
                  <a:pt x="156756" y="1480457"/>
                </a:cubicBezTo>
                <a:cubicBezTo>
                  <a:pt x="155596" y="1504809"/>
                  <a:pt x="137683" y="1537677"/>
                  <a:pt x="130631" y="1558834"/>
                </a:cubicBezTo>
                <a:cubicBezTo>
                  <a:pt x="126846" y="1570189"/>
                  <a:pt x="125948" y="1582397"/>
                  <a:pt x="121922" y="1593669"/>
                </a:cubicBezTo>
                <a:cubicBezTo>
                  <a:pt x="111407" y="1623112"/>
                  <a:pt x="93220" y="1650097"/>
                  <a:pt x="87088" y="1680754"/>
                </a:cubicBezTo>
                <a:cubicBezTo>
                  <a:pt x="75833" y="1737027"/>
                  <a:pt x="84998" y="1711058"/>
                  <a:pt x="60962" y="1759132"/>
                </a:cubicBezTo>
                <a:lnTo>
                  <a:pt x="43545" y="1846217"/>
                </a:lnTo>
                <a:cubicBezTo>
                  <a:pt x="40642" y="1860731"/>
                  <a:pt x="38902" y="1875528"/>
                  <a:pt x="34836" y="1889760"/>
                </a:cubicBezTo>
                <a:lnTo>
                  <a:pt x="17419" y="1950720"/>
                </a:lnTo>
                <a:cubicBezTo>
                  <a:pt x="14516" y="1971040"/>
                  <a:pt x="12383" y="1991485"/>
                  <a:pt x="8711" y="2011680"/>
                </a:cubicBezTo>
                <a:cubicBezTo>
                  <a:pt x="6570" y="2023456"/>
                  <a:pt x="-160" y="2034546"/>
                  <a:pt x="2" y="2046514"/>
                </a:cubicBezTo>
                <a:cubicBezTo>
                  <a:pt x="2749" y="2249778"/>
                  <a:pt x="1208" y="2453478"/>
                  <a:pt x="17419" y="2656114"/>
                </a:cubicBezTo>
                <a:cubicBezTo>
                  <a:pt x="31248" y="2828981"/>
                  <a:pt x="43990" y="2853170"/>
                  <a:pt x="87088" y="2960914"/>
                </a:cubicBezTo>
                <a:cubicBezTo>
                  <a:pt x="89991" y="2975428"/>
                  <a:pt x="92468" y="2990034"/>
                  <a:pt x="95796" y="3004457"/>
                </a:cubicBezTo>
                <a:cubicBezTo>
                  <a:pt x="101179" y="3027782"/>
                  <a:pt x="113214" y="3074126"/>
                  <a:pt x="113214" y="3074126"/>
                </a:cubicBezTo>
                <a:cubicBezTo>
                  <a:pt x="116117" y="3103155"/>
                  <a:pt x="117595" y="3132361"/>
                  <a:pt x="121922" y="3161212"/>
                </a:cubicBezTo>
                <a:cubicBezTo>
                  <a:pt x="135008" y="3248455"/>
                  <a:pt x="137150" y="3226447"/>
                  <a:pt x="148048" y="3291840"/>
                </a:cubicBezTo>
                <a:cubicBezTo>
                  <a:pt x="150951" y="3309257"/>
                  <a:pt x="152473" y="3326962"/>
                  <a:pt x="156756" y="3344092"/>
                </a:cubicBezTo>
                <a:cubicBezTo>
                  <a:pt x="161209" y="3361903"/>
                  <a:pt x="169721" y="3378532"/>
                  <a:pt x="174174" y="3396343"/>
                </a:cubicBezTo>
                <a:cubicBezTo>
                  <a:pt x="183203" y="3432461"/>
                  <a:pt x="188092" y="3459583"/>
                  <a:pt x="200299" y="3492137"/>
                </a:cubicBezTo>
                <a:cubicBezTo>
                  <a:pt x="205788" y="3506774"/>
                  <a:pt x="209960" y="3522107"/>
                  <a:pt x="217716" y="3535680"/>
                </a:cubicBezTo>
                <a:cubicBezTo>
                  <a:pt x="221790" y="3542809"/>
                  <a:pt x="229328" y="3547291"/>
                  <a:pt x="235134" y="3553097"/>
                </a:cubicBezTo>
                <a:cubicBezTo>
                  <a:pt x="238037" y="3561806"/>
                  <a:pt x="237351" y="3572732"/>
                  <a:pt x="243842" y="3579223"/>
                </a:cubicBezTo>
                <a:cubicBezTo>
                  <a:pt x="250333" y="3585714"/>
                  <a:pt x="261757" y="3583827"/>
                  <a:pt x="269968" y="3587932"/>
                </a:cubicBezTo>
                <a:cubicBezTo>
                  <a:pt x="279329" y="3592613"/>
                  <a:pt x="287385" y="3599543"/>
                  <a:pt x="296094" y="3605349"/>
                </a:cubicBezTo>
                <a:cubicBezTo>
                  <a:pt x="551345" y="3591168"/>
                  <a:pt x="387531" y="3614058"/>
                  <a:pt x="478974" y="3587932"/>
                </a:cubicBezTo>
                <a:cubicBezTo>
                  <a:pt x="490482" y="3584644"/>
                  <a:pt x="502344" y="3582662"/>
                  <a:pt x="513808" y="3579223"/>
                </a:cubicBezTo>
                <a:cubicBezTo>
                  <a:pt x="531393" y="3573947"/>
                  <a:pt x="566059" y="3561806"/>
                  <a:pt x="566059" y="3561806"/>
                </a:cubicBezTo>
                <a:cubicBezTo>
                  <a:pt x="586786" y="3499625"/>
                  <a:pt x="573291" y="3524830"/>
                  <a:pt x="600894" y="3483429"/>
                </a:cubicBezTo>
                <a:cubicBezTo>
                  <a:pt x="594847" y="3392723"/>
                  <a:pt x="600436" y="3360137"/>
                  <a:pt x="574768" y="3283132"/>
                </a:cubicBezTo>
                <a:lnTo>
                  <a:pt x="557351" y="3230880"/>
                </a:lnTo>
                <a:cubicBezTo>
                  <a:pt x="554448" y="3222171"/>
                  <a:pt x="553734" y="3212392"/>
                  <a:pt x="548642" y="3204754"/>
                </a:cubicBezTo>
                <a:cubicBezTo>
                  <a:pt x="486401" y="3111394"/>
                  <a:pt x="583333" y="3253090"/>
                  <a:pt x="505099" y="3152503"/>
                </a:cubicBezTo>
                <a:cubicBezTo>
                  <a:pt x="492248" y="3135980"/>
                  <a:pt x="481876" y="3117669"/>
                  <a:pt x="470265" y="3100252"/>
                </a:cubicBezTo>
                <a:cubicBezTo>
                  <a:pt x="464459" y="3091543"/>
                  <a:pt x="456158" y="3084055"/>
                  <a:pt x="452848" y="3074126"/>
                </a:cubicBezTo>
                <a:cubicBezTo>
                  <a:pt x="432121" y="3011945"/>
                  <a:pt x="445615" y="3037150"/>
                  <a:pt x="418014" y="2995749"/>
                </a:cubicBezTo>
                <a:cubicBezTo>
                  <a:pt x="413593" y="2978067"/>
                  <a:pt x="408094" y="2952284"/>
                  <a:pt x="400596" y="2934789"/>
                </a:cubicBezTo>
                <a:cubicBezTo>
                  <a:pt x="387335" y="2903848"/>
                  <a:pt x="383256" y="2900070"/>
                  <a:pt x="365762" y="2873829"/>
                </a:cubicBezTo>
                <a:cubicBezTo>
                  <a:pt x="345997" y="2814528"/>
                  <a:pt x="370876" y="2887466"/>
                  <a:pt x="339636" y="2804160"/>
                </a:cubicBezTo>
                <a:cubicBezTo>
                  <a:pt x="336413" y="2795565"/>
                  <a:pt x="334544" y="2786471"/>
                  <a:pt x="330928" y="2778034"/>
                </a:cubicBezTo>
                <a:cubicBezTo>
                  <a:pt x="325814" y="2766102"/>
                  <a:pt x="318069" y="2755355"/>
                  <a:pt x="313511" y="2743200"/>
                </a:cubicBezTo>
                <a:cubicBezTo>
                  <a:pt x="309308" y="2731993"/>
                  <a:pt x="308090" y="2719874"/>
                  <a:pt x="304802" y="2708366"/>
                </a:cubicBezTo>
                <a:cubicBezTo>
                  <a:pt x="302280" y="2699540"/>
                  <a:pt x="298616" y="2691066"/>
                  <a:pt x="296094" y="2682240"/>
                </a:cubicBezTo>
                <a:cubicBezTo>
                  <a:pt x="292806" y="2670732"/>
                  <a:pt x="291588" y="2658613"/>
                  <a:pt x="287385" y="2647406"/>
                </a:cubicBezTo>
                <a:cubicBezTo>
                  <a:pt x="282827" y="2635251"/>
                  <a:pt x="274789" y="2624625"/>
                  <a:pt x="269968" y="2612572"/>
                </a:cubicBezTo>
                <a:cubicBezTo>
                  <a:pt x="263150" y="2595526"/>
                  <a:pt x="258357" y="2577737"/>
                  <a:pt x="252551" y="2560320"/>
                </a:cubicBezTo>
                <a:lnTo>
                  <a:pt x="243842" y="2534194"/>
                </a:lnTo>
                <a:cubicBezTo>
                  <a:pt x="240939" y="2508068"/>
                  <a:pt x="239455" y="2481746"/>
                  <a:pt x="235134" y="2455817"/>
                </a:cubicBezTo>
                <a:cubicBezTo>
                  <a:pt x="233625" y="2446762"/>
                  <a:pt x="226425" y="2438871"/>
                  <a:pt x="226425" y="2429692"/>
                </a:cubicBezTo>
                <a:cubicBezTo>
                  <a:pt x="226425" y="2406288"/>
                  <a:pt x="224349" y="2220285"/>
                  <a:pt x="243842" y="2142309"/>
                </a:cubicBezTo>
                <a:cubicBezTo>
                  <a:pt x="248295" y="2124498"/>
                  <a:pt x="256806" y="2107868"/>
                  <a:pt x="261259" y="2090057"/>
                </a:cubicBezTo>
                <a:cubicBezTo>
                  <a:pt x="281215" y="2010235"/>
                  <a:pt x="265398" y="2040306"/>
                  <a:pt x="296094" y="1994263"/>
                </a:cubicBezTo>
                <a:cubicBezTo>
                  <a:pt x="301900" y="1965234"/>
                  <a:pt x="304150" y="1935261"/>
                  <a:pt x="313511" y="1907177"/>
                </a:cubicBezTo>
                <a:lnTo>
                  <a:pt x="330928" y="1854926"/>
                </a:lnTo>
                <a:cubicBezTo>
                  <a:pt x="357598" y="1641555"/>
                  <a:pt x="327552" y="1901075"/>
                  <a:pt x="348345" y="1402080"/>
                </a:cubicBezTo>
                <a:cubicBezTo>
                  <a:pt x="349009" y="1386151"/>
                  <a:pt x="361148" y="1357271"/>
                  <a:pt x="365762" y="1341120"/>
                </a:cubicBezTo>
                <a:cubicBezTo>
                  <a:pt x="379820" y="1291916"/>
                  <a:pt x="365374" y="1319931"/>
                  <a:pt x="391888" y="1280160"/>
                </a:cubicBezTo>
                <a:cubicBezTo>
                  <a:pt x="413776" y="1214491"/>
                  <a:pt x="384250" y="1295436"/>
                  <a:pt x="418014" y="1227909"/>
                </a:cubicBezTo>
                <a:cubicBezTo>
                  <a:pt x="422119" y="1219698"/>
                  <a:pt x="420988" y="1208951"/>
                  <a:pt x="426722" y="1201783"/>
                </a:cubicBezTo>
                <a:cubicBezTo>
                  <a:pt x="433260" y="1193610"/>
                  <a:pt x="444139" y="1190172"/>
                  <a:pt x="452848" y="1184366"/>
                </a:cubicBezTo>
                <a:cubicBezTo>
                  <a:pt x="475503" y="1116394"/>
                  <a:pt x="438391" y="1214757"/>
                  <a:pt x="505099" y="1114697"/>
                </a:cubicBezTo>
                <a:cubicBezTo>
                  <a:pt x="510905" y="1105989"/>
                  <a:pt x="514343" y="1095110"/>
                  <a:pt x="522516" y="1088572"/>
                </a:cubicBezTo>
                <a:cubicBezTo>
                  <a:pt x="529684" y="1082837"/>
                  <a:pt x="539933" y="1082766"/>
                  <a:pt x="548642" y="1079863"/>
                </a:cubicBezTo>
                <a:cubicBezTo>
                  <a:pt x="595087" y="1010194"/>
                  <a:pt x="534128" y="1094377"/>
                  <a:pt x="592185" y="1036320"/>
                </a:cubicBezTo>
                <a:cubicBezTo>
                  <a:pt x="599586" y="1028919"/>
                  <a:pt x="602901" y="1018235"/>
                  <a:pt x="609602" y="1010194"/>
                </a:cubicBezTo>
                <a:cubicBezTo>
                  <a:pt x="617486" y="1000733"/>
                  <a:pt x="627019" y="992777"/>
                  <a:pt x="635728" y="984069"/>
                </a:cubicBezTo>
                <a:cubicBezTo>
                  <a:pt x="658385" y="916094"/>
                  <a:pt x="621268" y="1014468"/>
                  <a:pt x="687979" y="914400"/>
                </a:cubicBezTo>
                <a:cubicBezTo>
                  <a:pt x="719059" y="867779"/>
                  <a:pt x="697994" y="895676"/>
                  <a:pt x="757648" y="836023"/>
                </a:cubicBezTo>
                <a:cubicBezTo>
                  <a:pt x="766357" y="827314"/>
                  <a:pt x="773921" y="817286"/>
                  <a:pt x="783774" y="809897"/>
                </a:cubicBezTo>
                <a:cubicBezTo>
                  <a:pt x="795385" y="801189"/>
                  <a:pt x="807458" y="793064"/>
                  <a:pt x="818608" y="783772"/>
                </a:cubicBezTo>
                <a:cubicBezTo>
                  <a:pt x="846244" y="760742"/>
                  <a:pt x="827878" y="770905"/>
                  <a:pt x="853442" y="740229"/>
                </a:cubicBezTo>
                <a:cubicBezTo>
                  <a:pt x="874397" y="715083"/>
                  <a:pt x="880004" y="713812"/>
                  <a:pt x="905694" y="696686"/>
                </a:cubicBezTo>
                <a:cubicBezTo>
                  <a:pt x="908597" y="687977"/>
                  <a:pt x="908668" y="677728"/>
                  <a:pt x="914402" y="670560"/>
                </a:cubicBezTo>
                <a:cubicBezTo>
                  <a:pt x="920940" y="662387"/>
                  <a:pt x="932487" y="659843"/>
                  <a:pt x="940528" y="653143"/>
                </a:cubicBezTo>
                <a:cubicBezTo>
                  <a:pt x="949989" y="645259"/>
                  <a:pt x="958639" y="636368"/>
                  <a:pt x="966654" y="627017"/>
                </a:cubicBezTo>
                <a:cubicBezTo>
                  <a:pt x="976100" y="615997"/>
                  <a:pt x="981931" y="601826"/>
                  <a:pt x="992779" y="592183"/>
                </a:cubicBezTo>
                <a:cubicBezTo>
                  <a:pt x="1008424" y="578276"/>
                  <a:pt x="1045031" y="557349"/>
                  <a:pt x="1045031" y="557349"/>
                </a:cubicBezTo>
                <a:cubicBezTo>
                  <a:pt x="1078080" y="507775"/>
                  <a:pt x="1043275" y="548399"/>
                  <a:pt x="1088574" y="522514"/>
                </a:cubicBezTo>
                <a:cubicBezTo>
                  <a:pt x="1101176" y="515313"/>
                  <a:pt x="1111597" y="504825"/>
                  <a:pt x="1123408" y="496389"/>
                </a:cubicBezTo>
                <a:cubicBezTo>
                  <a:pt x="1131925" y="490306"/>
                  <a:pt x="1140447" y="484165"/>
                  <a:pt x="1149534" y="478972"/>
                </a:cubicBezTo>
                <a:cubicBezTo>
                  <a:pt x="1160805" y="472531"/>
                  <a:pt x="1173359" y="468435"/>
                  <a:pt x="1184368" y="461554"/>
                </a:cubicBezTo>
                <a:cubicBezTo>
                  <a:pt x="1244619" y="423896"/>
                  <a:pt x="1194002" y="443829"/>
                  <a:pt x="1245328" y="426720"/>
                </a:cubicBezTo>
                <a:cubicBezTo>
                  <a:pt x="1251134" y="418011"/>
                  <a:pt x="1254036" y="406400"/>
                  <a:pt x="1262745" y="400594"/>
                </a:cubicBezTo>
                <a:cubicBezTo>
                  <a:pt x="1272704" y="393955"/>
                  <a:pt x="1286115" y="395325"/>
                  <a:pt x="1297579" y="391886"/>
                </a:cubicBezTo>
                <a:cubicBezTo>
                  <a:pt x="1315164" y="386611"/>
                  <a:pt x="1332414" y="380275"/>
                  <a:pt x="1349831" y="374469"/>
                </a:cubicBezTo>
                <a:lnTo>
                  <a:pt x="1375956" y="365760"/>
                </a:lnTo>
                <a:cubicBezTo>
                  <a:pt x="1381762" y="359954"/>
                  <a:pt x="1385751" y="351392"/>
                  <a:pt x="1393374" y="348343"/>
                </a:cubicBezTo>
                <a:cubicBezTo>
                  <a:pt x="1417973" y="338504"/>
                  <a:pt x="1530825" y="317370"/>
                  <a:pt x="1550128" y="313509"/>
                </a:cubicBezTo>
                <a:cubicBezTo>
                  <a:pt x="1564642" y="310606"/>
                  <a:pt x="1579629" y="309481"/>
                  <a:pt x="1593671" y="304800"/>
                </a:cubicBezTo>
                <a:cubicBezTo>
                  <a:pt x="1611088" y="298994"/>
                  <a:pt x="1627919" y="290983"/>
                  <a:pt x="1645922" y="287383"/>
                </a:cubicBezTo>
                <a:cubicBezTo>
                  <a:pt x="1674951" y="281577"/>
                  <a:pt x="1704288" y="277146"/>
                  <a:pt x="1733008" y="269966"/>
                </a:cubicBezTo>
                <a:cubicBezTo>
                  <a:pt x="1817961" y="248727"/>
                  <a:pt x="1711883" y="274660"/>
                  <a:pt x="1811385" y="252549"/>
                </a:cubicBezTo>
                <a:cubicBezTo>
                  <a:pt x="1889341" y="235226"/>
                  <a:pt x="1796068" y="252198"/>
                  <a:pt x="1898471" y="235132"/>
                </a:cubicBezTo>
                <a:cubicBezTo>
                  <a:pt x="1938723" y="221714"/>
                  <a:pt x="1936077" y="220698"/>
                  <a:pt x="1994265" y="217714"/>
                </a:cubicBezTo>
                <a:cubicBezTo>
                  <a:pt x="2084182" y="213103"/>
                  <a:pt x="2174242" y="211909"/>
                  <a:pt x="2264231" y="209006"/>
                </a:cubicBezTo>
                <a:cubicBezTo>
                  <a:pt x="2357122" y="211909"/>
                  <a:pt x="2450097" y="212829"/>
                  <a:pt x="2542905" y="217714"/>
                </a:cubicBezTo>
                <a:cubicBezTo>
                  <a:pt x="2560538" y="218642"/>
                  <a:pt x="2578243" y="221349"/>
                  <a:pt x="2595156" y="226423"/>
                </a:cubicBezTo>
                <a:cubicBezTo>
                  <a:pt x="2607591" y="230153"/>
                  <a:pt x="2618059" y="238726"/>
                  <a:pt x="2629991" y="243840"/>
                </a:cubicBezTo>
                <a:cubicBezTo>
                  <a:pt x="2638428" y="247456"/>
                  <a:pt x="2647906" y="248444"/>
                  <a:pt x="2656116" y="252549"/>
                </a:cubicBezTo>
                <a:cubicBezTo>
                  <a:pt x="2665477" y="257230"/>
                  <a:pt x="2672622" y="265843"/>
                  <a:pt x="2682242" y="269966"/>
                </a:cubicBezTo>
                <a:cubicBezTo>
                  <a:pt x="2693243" y="274681"/>
                  <a:pt x="2705465" y="275771"/>
                  <a:pt x="2717076" y="278674"/>
                </a:cubicBezTo>
                <a:cubicBezTo>
                  <a:pt x="2766601" y="328199"/>
                  <a:pt x="2718916" y="288303"/>
                  <a:pt x="2769328" y="313509"/>
                </a:cubicBezTo>
                <a:cubicBezTo>
                  <a:pt x="2836850" y="347270"/>
                  <a:pt x="2755917" y="317748"/>
                  <a:pt x="2821579" y="339634"/>
                </a:cubicBezTo>
                <a:cubicBezTo>
                  <a:pt x="2862905" y="380960"/>
                  <a:pt x="2840835" y="369276"/>
                  <a:pt x="2882539" y="383177"/>
                </a:cubicBezTo>
                <a:lnTo>
                  <a:pt x="2934791" y="418012"/>
                </a:lnTo>
                <a:cubicBezTo>
                  <a:pt x="2943499" y="423818"/>
                  <a:pt x="2953515" y="428029"/>
                  <a:pt x="2960916" y="435429"/>
                </a:cubicBezTo>
                <a:cubicBezTo>
                  <a:pt x="2984825" y="459337"/>
                  <a:pt x="2970545" y="450250"/>
                  <a:pt x="3004459" y="461554"/>
                </a:cubicBezTo>
                <a:cubicBezTo>
                  <a:pt x="3010265" y="467360"/>
                  <a:pt x="3014532" y="475300"/>
                  <a:pt x="3021876" y="478972"/>
                </a:cubicBezTo>
                <a:cubicBezTo>
                  <a:pt x="3063983" y="500026"/>
                  <a:pt x="3075625" y="493630"/>
                  <a:pt x="3117671" y="505097"/>
                </a:cubicBezTo>
                <a:cubicBezTo>
                  <a:pt x="3135383" y="509927"/>
                  <a:pt x="3169922" y="522514"/>
                  <a:pt x="3169922" y="522514"/>
                </a:cubicBezTo>
                <a:cubicBezTo>
                  <a:pt x="3193968" y="546561"/>
                  <a:pt x="3182047" y="540615"/>
                  <a:pt x="3222174" y="548640"/>
                </a:cubicBezTo>
                <a:cubicBezTo>
                  <a:pt x="3239488" y="552103"/>
                  <a:pt x="3274425" y="557349"/>
                  <a:pt x="3274425" y="557349"/>
                </a:cubicBezTo>
                <a:lnTo>
                  <a:pt x="3274425" y="55734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1" name="Picture 2" descr="E:\DR. TIRAPELLI - (PEÇAS) - 09.03.18\IMG_08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9831" y="3538035"/>
            <a:ext cx="3298124" cy="2398346"/>
          </a:xfrm>
          <a:prstGeom prst="rect">
            <a:avLst/>
          </a:prstGeom>
          <a:noFill/>
        </p:spPr>
      </p:pic>
      <p:pic>
        <p:nvPicPr>
          <p:cNvPr id="22" name="Picture 2" descr="E:\DR. TIRAPELLI - (PEÇAS) - 09.03.18\IMG_08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41326" y="3622943"/>
            <a:ext cx="3280191" cy="2475098"/>
          </a:xfrm>
          <a:prstGeom prst="rect">
            <a:avLst/>
          </a:prstGeom>
          <a:noFill/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9091554C-2113-4379-BB64-06F76AEEDDC8}"/>
              </a:ext>
            </a:extLst>
          </p:cNvPr>
          <p:cNvSpPr txBox="1">
            <a:spLocks noChangeArrowheads="1"/>
          </p:cNvSpPr>
          <p:nvPr/>
        </p:nvSpPr>
        <p:spPr>
          <a:xfrm>
            <a:off x="7042223" y="675928"/>
            <a:ext cx="1931959" cy="257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b="1" dirty="0">
                <a:latin typeface="Arial" pitchFamily="34" charset="0"/>
                <a:cs typeface="Arial" pitchFamily="34" charset="0"/>
              </a:rPr>
              <a:t>Substância branca e cinzenta</a:t>
            </a:r>
            <a:endParaRPr lang="pt-BR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96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34640" y="357188"/>
            <a:ext cx="4789488" cy="533400"/>
          </a:xfrm>
          <a:solidFill>
            <a:srgbClr val="FFC000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1800" b="1" dirty="0">
                <a:solidFill>
                  <a:schemeClr val="tx2">
                    <a:lumMod val="75000"/>
                  </a:schemeClr>
                </a:solidFill>
              </a:rPr>
              <a:t>Algumas áreas funcionais do telencéfalo</a:t>
            </a:r>
          </a:p>
        </p:txBody>
      </p:sp>
      <p:pic>
        <p:nvPicPr>
          <p:cNvPr id="14339" name="Picture 3" descr="face supero later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052513"/>
            <a:ext cx="5872162" cy="4376737"/>
          </a:xfrm>
          <a:noFill/>
          <a:ln w="57150">
            <a:solidFill>
              <a:srgbClr val="C00000"/>
            </a:solidFill>
          </a:ln>
        </p:spPr>
      </p:pic>
      <p:sp>
        <p:nvSpPr>
          <p:cNvPr id="2" name="Forma livre 1"/>
          <p:cNvSpPr/>
          <p:nvPr/>
        </p:nvSpPr>
        <p:spPr>
          <a:xfrm>
            <a:off x="3132138" y="1501775"/>
            <a:ext cx="503237" cy="1646238"/>
          </a:xfrm>
          <a:custGeom>
            <a:avLst/>
            <a:gdLst>
              <a:gd name="connsiteX0" fmla="*/ 54172 w 502861"/>
              <a:gd name="connsiteY0" fmla="*/ 1647646 h 1647646"/>
              <a:gd name="connsiteX1" fmla="*/ 2414 w 502861"/>
              <a:gd name="connsiteY1" fmla="*/ 1250830 h 1647646"/>
              <a:gd name="connsiteX2" fmla="*/ 123184 w 502861"/>
              <a:gd name="connsiteY2" fmla="*/ 897147 h 1647646"/>
              <a:gd name="connsiteX3" fmla="*/ 356097 w 502861"/>
              <a:gd name="connsiteY3" fmla="*/ 655608 h 1647646"/>
              <a:gd name="connsiteX4" fmla="*/ 502746 w 502861"/>
              <a:gd name="connsiteY4" fmla="*/ 396815 h 1647646"/>
              <a:gd name="connsiteX5" fmla="*/ 381976 w 502861"/>
              <a:gd name="connsiteY5" fmla="*/ 146649 h 1647646"/>
              <a:gd name="connsiteX6" fmla="*/ 459614 w 502861"/>
              <a:gd name="connsiteY6" fmla="*/ 0 h 1647646"/>
              <a:gd name="connsiteX7" fmla="*/ 459614 w 502861"/>
              <a:gd name="connsiteY7" fmla="*/ 0 h 164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861" h="1647646">
                <a:moveTo>
                  <a:pt x="54172" y="1647646"/>
                </a:moveTo>
                <a:cubicBezTo>
                  <a:pt x="22542" y="1511779"/>
                  <a:pt x="-9088" y="1375913"/>
                  <a:pt x="2414" y="1250830"/>
                </a:cubicBezTo>
                <a:cubicBezTo>
                  <a:pt x="13916" y="1125747"/>
                  <a:pt x="64237" y="996351"/>
                  <a:pt x="123184" y="897147"/>
                </a:cubicBezTo>
                <a:cubicBezTo>
                  <a:pt x="182131" y="797943"/>
                  <a:pt x="292837" y="738997"/>
                  <a:pt x="356097" y="655608"/>
                </a:cubicBezTo>
                <a:cubicBezTo>
                  <a:pt x="419357" y="572219"/>
                  <a:pt x="498433" y="481641"/>
                  <a:pt x="502746" y="396815"/>
                </a:cubicBezTo>
                <a:cubicBezTo>
                  <a:pt x="507059" y="311989"/>
                  <a:pt x="389165" y="212785"/>
                  <a:pt x="381976" y="146649"/>
                </a:cubicBezTo>
                <a:cubicBezTo>
                  <a:pt x="374787" y="80513"/>
                  <a:pt x="459614" y="0"/>
                  <a:pt x="459614" y="0"/>
                </a:cubicBezTo>
                <a:lnTo>
                  <a:pt x="459614" y="0"/>
                </a:ln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3348038" y="2324100"/>
            <a:ext cx="647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 b="1" dirty="0"/>
              <a:t>3,2,1</a:t>
            </a:r>
          </a:p>
        </p:txBody>
      </p:sp>
      <p:pic>
        <p:nvPicPr>
          <p:cNvPr id="11274" name="Picture 10" descr="Resultado de imagem para homunculo de pen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913" y="144194"/>
            <a:ext cx="2259013" cy="2457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76" name="Picture 12" descr="Resultado de imagem para homunculo de pen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8938" y="2298700"/>
            <a:ext cx="3660775" cy="2643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2771775" y="2462213"/>
            <a:ext cx="2159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400" b="1" dirty="0"/>
              <a:t>4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276600" y="3152775"/>
            <a:ext cx="827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/>
              <a:t>41,42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051050" y="3429000"/>
            <a:ext cx="5048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chemeClr val="accent5">
                    <a:lumMod val="75000"/>
                  </a:schemeClr>
                </a:solidFill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28695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orte coronal mostrando os nucleos cerebelar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21843" y="1258492"/>
            <a:ext cx="2430066" cy="1640681"/>
          </a:xfrm>
          <a:noFill/>
        </p:spPr>
      </p:pic>
      <p:pic>
        <p:nvPicPr>
          <p:cNvPr id="14341" name="Picture 5" descr="vista ventr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7773" y="3026977"/>
            <a:ext cx="2205875" cy="2818385"/>
          </a:xfrm>
          <a:noFill/>
        </p:spPr>
      </p:pic>
      <p:pic>
        <p:nvPicPr>
          <p:cNvPr id="14342" name="Picture 6" descr="vista dors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9758" y="3446067"/>
            <a:ext cx="1944291" cy="239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ace medi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15846" y="2025649"/>
            <a:ext cx="4105997" cy="3513535"/>
          </a:xfrm>
          <a:noFill/>
        </p:spPr>
      </p:pic>
      <p:cxnSp>
        <p:nvCxnSpPr>
          <p:cNvPr id="4" name="Conector de seta reta 3"/>
          <p:cNvCxnSpPr/>
          <p:nvPr/>
        </p:nvCxnSpPr>
        <p:spPr>
          <a:xfrm flipV="1">
            <a:off x="5264150" y="2692400"/>
            <a:ext cx="1314450" cy="13062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E:\DR. TIRAPELLI - (PEÇAS) - 09.03.18\IMG_08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438272" y="974407"/>
            <a:ext cx="6583789" cy="5012256"/>
          </a:xfrm>
          <a:prstGeom prst="rect">
            <a:avLst/>
          </a:prstGeom>
          <a:noFill/>
        </p:spPr>
      </p:pic>
      <p:pic>
        <p:nvPicPr>
          <p:cNvPr id="10" name="Picture 2" descr="E:\DR. TIRAPELLI - (PEÇAS) - 09.03.18\IMG_08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9" y="944166"/>
            <a:ext cx="2739929" cy="2054947"/>
          </a:xfrm>
          <a:prstGeom prst="rect">
            <a:avLst/>
          </a:prstGeom>
          <a:noFill/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0897ED2-96F8-4CC5-89E5-976B66DD503C}"/>
              </a:ext>
            </a:extLst>
          </p:cNvPr>
          <p:cNvSpPr txBox="1">
            <a:spLocks noChangeArrowheads="1"/>
          </p:cNvSpPr>
          <p:nvPr/>
        </p:nvSpPr>
        <p:spPr>
          <a:xfrm>
            <a:off x="2901950" y="944166"/>
            <a:ext cx="4037809" cy="363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>
                <a:latin typeface="Arial" pitchFamily="34" charset="0"/>
                <a:cs typeface="Arial" pitchFamily="34" charset="0"/>
              </a:rPr>
              <a:t>Diencéfalo, tronco encefálico e cerebelo</a:t>
            </a:r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F:\DCIM\101MSDCF\DSC03228.JPG">
            <a:extLst>
              <a:ext uri="{FF2B5EF4-FFF2-40B4-BE49-F238E27FC236}">
                <a16:creationId xmlns:a16="http://schemas.microsoft.com/office/drawing/2014/main" id="{C200345C-C697-47A6-9106-B5796D62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23" y="2936283"/>
            <a:ext cx="3927935" cy="2945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083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8654" y="927101"/>
            <a:ext cx="8842647" cy="669131"/>
          </a:xfrm>
        </p:spPr>
        <p:txBody>
          <a:bodyPr/>
          <a:lstStyle/>
          <a:p>
            <a:pPr eaLnBrk="1" hangingPunct="1">
              <a:defRPr/>
            </a:pPr>
            <a:r>
              <a:rPr lang="pt-BR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ventricular: </a:t>
            </a:r>
            <a:r>
              <a:rPr lang="pt-BR" sz="1500" b="1" dirty="0">
                <a:latin typeface="Arial" pitchFamily="34" charset="0"/>
                <a:cs typeface="Arial" pitchFamily="34" charset="0"/>
              </a:rPr>
              <a:t>ventrículos laterais D e </a:t>
            </a:r>
            <a:r>
              <a:rPr lang="pt-BR" sz="1500" b="1" dirty="0" err="1">
                <a:latin typeface="Arial" pitchFamily="34" charset="0"/>
                <a:cs typeface="Arial" pitchFamily="34" charset="0"/>
              </a:rPr>
              <a:t>E</a:t>
            </a:r>
            <a:r>
              <a:rPr lang="pt-BR" sz="1500" b="1" dirty="0">
                <a:latin typeface="Arial" pitchFamily="34" charset="0"/>
                <a:cs typeface="Arial" pitchFamily="34" charset="0"/>
              </a:rPr>
              <a:t>, III ventrículo, aqueduto cerebral e IV ventrículo.</a:t>
            </a:r>
          </a:p>
        </p:txBody>
      </p:sp>
      <p:pic>
        <p:nvPicPr>
          <p:cNvPr id="16387" name="Picture 5" descr="Vista lateral dos Ventricu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02395" y="1702396"/>
            <a:ext cx="3943350" cy="4105275"/>
          </a:xfrm>
          <a:noFill/>
        </p:spPr>
      </p:pic>
      <p:pic>
        <p:nvPicPr>
          <p:cNvPr id="4" name="Picture 4" descr="corte sagital mediano mostrando a formacao circulacao e absorcao do liqu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403" y="1360009"/>
            <a:ext cx="3293864" cy="4553826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2863846" y="3435352"/>
            <a:ext cx="130175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rgbClr val="FF0000"/>
                </a:solidFill>
              </a:rPr>
              <a:t>Formação do </a:t>
            </a:r>
            <a:r>
              <a:rPr lang="pt-BR" sz="1350" b="1" dirty="0" err="1">
                <a:solidFill>
                  <a:srgbClr val="FF0000"/>
                </a:solidFill>
              </a:rPr>
              <a:t>líquor</a:t>
            </a:r>
            <a:r>
              <a:rPr lang="pt-BR" sz="135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pt-BR" sz="1350" b="1" dirty="0"/>
              <a:t>Plexos </a:t>
            </a:r>
            <a:r>
              <a:rPr lang="pt-BR" sz="1350" b="1" dirty="0" err="1"/>
              <a:t>corióides</a:t>
            </a:r>
            <a:endParaRPr lang="pt-BR" sz="1350" b="1" dirty="0"/>
          </a:p>
        </p:txBody>
      </p:sp>
      <p:cxnSp>
        <p:nvCxnSpPr>
          <p:cNvPr id="5" name="Conector de seta reta 4"/>
          <p:cNvCxnSpPr/>
          <p:nvPr/>
        </p:nvCxnSpPr>
        <p:spPr>
          <a:xfrm flipH="1" flipV="1">
            <a:off x="1530349" y="2736850"/>
            <a:ext cx="1327151" cy="7493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1930401" y="3624858"/>
            <a:ext cx="927099" cy="23594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 flipV="1">
            <a:off x="2647952" y="1950046"/>
            <a:ext cx="514349" cy="177205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meninges 1- Net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302395" y="1930995"/>
            <a:ext cx="4881499" cy="3599855"/>
          </a:xfrm>
          <a:prstGeom prst="rect">
            <a:avLst/>
          </a:prstGeom>
          <a:noFill/>
        </p:spPr>
      </p:pic>
      <p:sp>
        <p:nvSpPr>
          <p:cNvPr id="19" name="CaixaDeTexto 18"/>
          <p:cNvSpPr txBox="1"/>
          <p:nvPr/>
        </p:nvSpPr>
        <p:spPr>
          <a:xfrm>
            <a:off x="3174997" y="1816096"/>
            <a:ext cx="130175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rgbClr val="FF0000"/>
                </a:solidFill>
              </a:rPr>
              <a:t>Absorção do </a:t>
            </a:r>
            <a:r>
              <a:rPr lang="pt-BR" sz="1350" b="1" dirty="0" err="1">
                <a:solidFill>
                  <a:srgbClr val="FF0000"/>
                </a:solidFill>
              </a:rPr>
              <a:t>líquor</a:t>
            </a:r>
            <a:r>
              <a:rPr lang="pt-BR" sz="135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pt-BR" sz="1350" b="1" dirty="0"/>
              <a:t>Granulações </a:t>
            </a:r>
            <a:r>
              <a:rPr lang="pt-BR" sz="1350" b="1" dirty="0" err="1"/>
              <a:t>aracnóideas</a:t>
            </a:r>
            <a:endParaRPr lang="pt-BR" sz="1350" b="1" dirty="0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4476748" y="2162344"/>
            <a:ext cx="1625603" cy="8094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F:\DCIM\101MSDCF\DSC03228.JPG">
            <a:extLst>
              <a:ext uri="{FF2B5EF4-FFF2-40B4-BE49-F238E27FC236}">
                <a16:creationId xmlns:a16="http://schemas.microsoft.com/office/drawing/2014/main" id="{A018D4C4-326B-4F86-8780-4A5A4B7B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0837" y="2358900"/>
            <a:ext cx="4696821" cy="3522616"/>
          </a:xfrm>
          <a:prstGeom prst="rect">
            <a:avLst/>
          </a:prstGeom>
          <a:noFill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B8C6230-159A-4FAA-B52A-E10AC23750C9}"/>
              </a:ext>
            </a:extLst>
          </p:cNvPr>
          <p:cNvSpPr/>
          <p:nvPr/>
        </p:nvSpPr>
        <p:spPr>
          <a:xfrm rot="20247737">
            <a:off x="1243216" y="2653363"/>
            <a:ext cx="909571" cy="15564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196040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3" grpId="0" animBg="1"/>
      <p:bldP spid="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25835" y="1628800"/>
            <a:ext cx="88650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350" b="1" dirty="0">
                <a:latin typeface="Arial" pitchFamily="34" charset="0"/>
                <a:ea typeface="Calibri" pitchFamily="34" charset="0"/>
                <a:cs typeface="Arial" pitchFamily="34" charset="0"/>
              </a:rPr>
              <a:t> Que princípio de construção corpóreo está ilustrado na imagem abaixo? No que esse princípio se baseia?</a:t>
            </a:r>
            <a:endParaRPr lang="pt-BR" sz="13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AutoShape 3" descr="Resultado de imagem para meninges"/>
          <p:cNvSpPr>
            <a:spLocks noChangeAspect="1" noChangeArrowheads="1"/>
          </p:cNvSpPr>
          <p:nvPr/>
        </p:nvSpPr>
        <p:spPr bwMode="auto">
          <a:xfrm>
            <a:off x="1143000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sp>
        <p:nvSpPr>
          <p:cNvPr id="18437" name="AutoShape 5" descr="Resultado de imagem para meninges"/>
          <p:cNvSpPr>
            <a:spLocks noChangeAspect="1" noChangeArrowheads="1"/>
          </p:cNvSpPr>
          <p:nvPr/>
        </p:nvSpPr>
        <p:spPr bwMode="auto">
          <a:xfrm>
            <a:off x="1143000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pic>
        <p:nvPicPr>
          <p:cNvPr id="18439" name="Picture 7" descr="Resultado de imagem para menin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287" y="2192896"/>
            <a:ext cx="5712890" cy="37061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11E9C1-388A-423B-B53B-629877744A99}"/>
              </a:ext>
            </a:extLst>
          </p:cNvPr>
          <p:cNvSpPr txBox="1"/>
          <p:nvPr/>
        </p:nvSpPr>
        <p:spPr>
          <a:xfrm>
            <a:off x="1333850" y="476672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5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8EF475-7275-4C88-AB8F-08673994585D}"/>
              </a:ext>
            </a:extLst>
          </p:cNvPr>
          <p:cNvSpPr txBox="1"/>
          <p:nvPr/>
        </p:nvSpPr>
        <p:spPr>
          <a:xfrm>
            <a:off x="62918" y="3384397"/>
            <a:ext cx="3059218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Estratigrafia. Se baseia na construção do corpo humano pela sobreposição de estratos ou camadas.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1704B95-28B1-473D-801F-0238A2D73174}"/>
              </a:ext>
            </a:extLst>
          </p:cNvPr>
          <p:cNvSpPr/>
          <p:nvPr/>
        </p:nvSpPr>
        <p:spPr>
          <a:xfrm>
            <a:off x="6180044" y="1556792"/>
            <a:ext cx="2856452" cy="39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EF9FCDA-E08D-4B97-9F53-9F14C8CEFA76}"/>
              </a:ext>
            </a:extLst>
          </p:cNvPr>
          <p:cNvSpPr/>
          <p:nvPr/>
        </p:nvSpPr>
        <p:spPr>
          <a:xfrm>
            <a:off x="1440809" y="1322839"/>
            <a:ext cx="6165908" cy="4045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8F8B23-6FF2-404D-BF70-2BB461EB963C}"/>
              </a:ext>
            </a:extLst>
          </p:cNvPr>
          <p:cNvSpPr txBox="1"/>
          <p:nvPr/>
        </p:nvSpPr>
        <p:spPr>
          <a:xfrm>
            <a:off x="1673604" y="1933138"/>
            <a:ext cx="5530442" cy="600164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>
                <a:solidFill>
                  <a:schemeClr val="accent1"/>
                </a:solidFill>
              </a:rPr>
              <a:t>INTERVALO 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951ABF5A-810D-4389-ACAC-A3F9BEC05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31397"/>
            <a:ext cx="3240360" cy="243027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FC21CF8-460D-432A-AA2F-28190725EF31}"/>
              </a:ext>
            </a:extLst>
          </p:cNvPr>
          <p:cNvSpPr txBox="1"/>
          <p:nvPr/>
        </p:nvSpPr>
        <p:spPr>
          <a:xfrm>
            <a:off x="2286000" y="478413"/>
            <a:ext cx="4572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Segoe Print" panose="02000600000000000000" pitchFamily="2" charset="0"/>
              </a:rPr>
              <a:t>ANATOMIA HUMANA SISTÊMICA</a:t>
            </a:r>
            <a:br>
              <a:rPr lang="pt-BR" sz="1800" b="1" dirty="0">
                <a:latin typeface="Segoe Print" panose="02000600000000000000" pitchFamily="2" charset="0"/>
              </a:rPr>
            </a:br>
            <a:r>
              <a:rPr lang="pt-BR" sz="1800" b="1" dirty="0">
                <a:solidFill>
                  <a:srgbClr val="FF0000"/>
                </a:solidFill>
                <a:latin typeface="Segoe Print" panose="02000600000000000000" pitchFamily="2" charset="0"/>
              </a:rPr>
              <a:t>RFM 0012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24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Diagrama&#10;&#10;Descrição gerada automaticamente">
            <a:extLst>
              <a:ext uri="{FF2B5EF4-FFF2-40B4-BE49-F238E27FC236}">
                <a16:creationId xmlns:a16="http://schemas.microsoft.com/office/drawing/2014/main" id="{D8E05A18-7D03-4F78-8B7B-7E08A87D36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" y="1601986"/>
            <a:ext cx="7490885" cy="4213622"/>
          </a:xfr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85E9ABD3-30D3-4D3F-87F8-6378931F1CCF}"/>
              </a:ext>
            </a:extLst>
          </p:cNvPr>
          <p:cNvSpPr txBox="1">
            <a:spLocks noChangeArrowheads="1"/>
          </p:cNvSpPr>
          <p:nvPr/>
        </p:nvSpPr>
        <p:spPr>
          <a:xfrm>
            <a:off x="1600200" y="992386"/>
            <a:ext cx="6172200" cy="6596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F0000"/>
                </a:solidFill>
              </a:rPr>
              <a:t>Irrigação do SNC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chemeClr val="tx2">
                    <a:lumMod val="75000"/>
                  </a:schemeClr>
                </a:solidFill>
              </a:rPr>
              <a:t>Círculo arterial do cérebro = polígono de Willis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2A2851F-8CDF-4A96-A10B-673146F44D45}"/>
              </a:ext>
            </a:extLst>
          </p:cNvPr>
          <p:cNvSpPr/>
          <p:nvPr/>
        </p:nvSpPr>
        <p:spPr>
          <a:xfrm>
            <a:off x="4457700" y="3693319"/>
            <a:ext cx="1178719" cy="27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1D06CF8-24C7-4961-8CBD-B35176DCF5D3}"/>
              </a:ext>
            </a:extLst>
          </p:cNvPr>
          <p:cNvSpPr/>
          <p:nvPr/>
        </p:nvSpPr>
        <p:spPr>
          <a:xfrm>
            <a:off x="4600575" y="4029076"/>
            <a:ext cx="1178719" cy="27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0" name="Picture 7" descr="F66122-008-f037a">
            <a:extLst>
              <a:ext uri="{FF2B5EF4-FFF2-40B4-BE49-F238E27FC236}">
                <a16:creationId xmlns:a16="http://schemas.microsoft.com/office/drawing/2014/main" id="{0CD744C9-88A0-4D08-8EBC-0E50006D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36481" y="1798946"/>
            <a:ext cx="2863851" cy="40666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7173C58F-FC39-4E6E-9343-6F7056546609}"/>
              </a:ext>
            </a:extLst>
          </p:cNvPr>
          <p:cNvSpPr/>
          <p:nvPr/>
        </p:nvSpPr>
        <p:spPr>
          <a:xfrm>
            <a:off x="6000750" y="1700213"/>
            <a:ext cx="3057525" cy="4307681"/>
          </a:xfrm>
          <a:custGeom>
            <a:avLst/>
            <a:gdLst>
              <a:gd name="connsiteX0" fmla="*/ 2628900 w 4076700"/>
              <a:gd name="connsiteY0" fmla="*/ 5086350 h 5743575"/>
              <a:gd name="connsiteX1" fmla="*/ 2628900 w 4076700"/>
              <a:gd name="connsiteY1" fmla="*/ 5086350 h 5743575"/>
              <a:gd name="connsiteX2" fmla="*/ 2552700 w 4076700"/>
              <a:gd name="connsiteY2" fmla="*/ 5048250 h 5743575"/>
              <a:gd name="connsiteX3" fmla="*/ 2486025 w 4076700"/>
              <a:gd name="connsiteY3" fmla="*/ 5019675 h 5743575"/>
              <a:gd name="connsiteX4" fmla="*/ 2457450 w 4076700"/>
              <a:gd name="connsiteY4" fmla="*/ 4991100 h 5743575"/>
              <a:gd name="connsiteX5" fmla="*/ 2438400 w 4076700"/>
              <a:gd name="connsiteY5" fmla="*/ 4933950 h 5743575"/>
              <a:gd name="connsiteX6" fmla="*/ 2428875 w 4076700"/>
              <a:gd name="connsiteY6" fmla="*/ 4905375 h 5743575"/>
              <a:gd name="connsiteX7" fmla="*/ 2419350 w 4076700"/>
              <a:gd name="connsiteY7" fmla="*/ 4838700 h 5743575"/>
              <a:gd name="connsiteX8" fmla="*/ 2409825 w 4076700"/>
              <a:gd name="connsiteY8" fmla="*/ 4800600 h 5743575"/>
              <a:gd name="connsiteX9" fmla="*/ 2419350 w 4076700"/>
              <a:gd name="connsiteY9" fmla="*/ 4676775 h 5743575"/>
              <a:gd name="connsiteX10" fmla="*/ 2447925 w 4076700"/>
              <a:gd name="connsiteY10" fmla="*/ 4619625 h 5743575"/>
              <a:gd name="connsiteX11" fmla="*/ 2476500 w 4076700"/>
              <a:gd name="connsiteY11" fmla="*/ 4591050 h 5743575"/>
              <a:gd name="connsiteX12" fmla="*/ 2495550 w 4076700"/>
              <a:gd name="connsiteY12" fmla="*/ 4562475 h 5743575"/>
              <a:gd name="connsiteX13" fmla="*/ 2524125 w 4076700"/>
              <a:gd name="connsiteY13" fmla="*/ 4543425 h 5743575"/>
              <a:gd name="connsiteX14" fmla="*/ 2581275 w 4076700"/>
              <a:gd name="connsiteY14" fmla="*/ 4495800 h 5743575"/>
              <a:gd name="connsiteX15" fmla="*/ 2609850 w 4076700"/>
              <a:gd name="connsiteY15" fmla="*/ 4486275 h 5743575"/>
              <a:gd name="connsiteX16" fmla="*/ 2638425 w 4076700"/>
              <a:gd name="connsiteY16" fmla="*/ 4467225 h 5743575"/>
              <a:gd name="connsiteX17" fmla="*/ 2676525 w 4076700"/>
              <a:gd name="connsiteY17" fmla="*/ 4457700 h 5743575"/>
              <a:gd name="connsiteX18" fmla="*/ 2771775 w 4076700"/>
              <a:gd name="connsiteY18" fmla="*/ 4429125 h 5743575"/>
              <a:gd name="connsiteX19" fmla="*/ 2838450 w 4076700"/>
              <a:gd name="connsiteY19" fmla="*/ 4419600 h 5743575"/>
              <a:gd name="connsiteX20" fmla="*/ 2886075 w 4076700"/>
              <a:gd name="connsiteY20" fmla="*/ 4410075 h 5743575"/>
              <a:gd name="connsiteX21" fmla="*/ 2952750 w 4076700"/>
              <a:gd name="connsiteY21" fmla="*/ 4400550 h 5743575"/>
              <a:gd name="connsiteX22" fmla="*/ 3028950 w 4076700"/>
              <a:gd name="connsiteY22" fmla="*/ 4352925 h 5743575"/>
              <a:gd name="connsiteX23" fmla="*/ 3057525 w 4076700"/>
              <a:gd name="connsiteY23" fmla="*/ 4314825 h 5743575"/>
              <a:gd name="connsiteX24" fmla="*/ 3076575 w 4076700"/>
              <a:gd name="connsiteY24" fmla="*/ 4248150 h 5743575"/>
              <a:gd name="connsiteX25" fmla="*/ 3067050 w 4076700"/>
              <a:gd name="connsiteY25" fmla="*/ 4181475 h 5743575"/>
              <a:gd name="connsiteX26" fmla="*/ 3028950 w 4076700"/>
              <a:gd name="connsiteY26" fmla="*/ 4124325 h 5743575"/>
              <a:gd name="connsiteX27" fmla="*/ 2943225 w 4076700"/>
              <a:gd name="connsiteY27" fmla="*/ 4048125 h 5743575"/>
              <a:gd name="connsiteX28" fmla="*/ 2905125 w 4076700"/>
              <a:gd name="connsiteY28" fmla="*/ 4038600 h 5743575"/>
              <a:gd name="connsiteX29" fmla="*/ 2828925 w 4076700"/>
              <a:gd name="connsiteY29" fmla="*/ 4048125 h 5743575"/>
              <a:gd name="connsiteX30" fmla="*/ 2800350 w 4076700"/>
              <a:gd name="connsiteY30" fmla="*/ 4057650 h 5743575"/>
              <a:gd name="connsiteX31" fmla="*/ 2724150 w 4076700"/>
              <a:gd name="connsiteY31" fmla="*/ 4048125 h 5743575"/>
              <a:gd name="connsiteX32" fmla="*/ 2667000 w 4076700"/>
              <a:gd name="connsiteY32" fmla="*/ 4019550 h 5743575"/>
              <a:gd name="connsiteX33" fmla="*/ 2638425 w 4076700"/>
              <a:gd name="connsiteY33" fmla="*/ 4010025 h 5743575"/>
              <a:gd name="connsiteX34" fmla="*/ 2581275 w 4076700"/>
              <a:gd name="connsiteY34" fmla="*/ 3962400 h 5743575"/>
              <a:gd name="connsiteX35" fmla="*/ 2600325 w 4076700"/>
              <a:gd name="connsiteY35" fmla="*/ 3743325 h 5743575"/>
              <a:gd name="connsiteX36" fmla="*/ 2609850 w 4076700"/>
              <a:gd name="connsiteY36" fmla="*/ 3714750 h 5743575"/>
              <a:gd name="connsiteX37" fmla="*/ 2619375 w 4076700"/>
              <a:gd name="connsiteY37" fmla="*/ 3676650 h 5743575"/>
              <a:gd name="connsiteX38" fmla="*/ 2638425 w 4076700"/>
              <a:gd name="connsiteY38" fmla="*/ 3648075 h 5743575"/>
              <a:gd name="connsiteX39" fmla="*/ 2667000 w 4076700"/>
              <a:gd name="connsiteY39" fmla="*/ 3562350 h 5743575"/>
              <a:gd name="connsiteX40" fmla="*/ 2686050 w 4076700"/>
              <a:gd name="connsiteY40" fmla="*/ 3524250 h 5743575"/>
              <a:gd name="connsiteX41" fmla="*/ 2695575 w 4076700"/>
              <a:gd name="connsiteY41" fmla="*/ 3495675 h 5743575"/>
              <a:gd name="connsiteX42" fmla="*/ 2714625 w 4076700"/>
              <a:gd name="connsiteY42" fmla="*/ 3467100 h 5743575"/>
              <a:gd name="connsiteX43" fmla="*/ 2743200 w 4076700"/>
              <a:gd name="connsiteY43" fmla="*/ 3371850 h 5743575"/>
              <a:gd name="connsiteX44" fmla="*/ 2752725 w 4076700"/>
              <a:gd name="connsiteY44" fmla="*/ 3324225 h 5743575"/>
              <a:gd name="connsiteX45" fmla="*/ 2771775 w 4076700"/>
              <a:gd name="connsiteY45" fmla="*/ 3286125 h 5743575"/>
              <a:gd name="connsiteX46" fmla="*/ 2800350 w 4076700"/>
              <a:gd name="connsiteY46" fmla="*/ 3200400 h 5743575"/>
              <a:gd name="connsiteX47" fmla="*/ 2828925 w 4076700"/>
              <a:gd name="connsiteY47" fmla="*/ 3076575 h 5743575"/>
              <a:gd name="connsiteX48" fmla="*/ 2847975 w 4076700"/>
              <a:gd name="connsiteY48" fmla="*/ 3019425 h 5743575"/>
              <a:gd name="connsiteX49" fmla="*/ 2857500 w 4076700"/>
              <a:gd name="connsiteY49" fmla="*/ 2990850 h 5743575"/>
              <a:gd name="connsiteX50" fmla="*/ 2876550 w 4076700"/>
              <a:gd name="connsiteY50" fmla="*/ 2962275 h 5743575"/>
              <a:gd name="connsiteX51" fmla="*/ 2895600 w 4076700"/>
              <a:gd name="connsiteY51" fmla="*/ 2847975 h 5743575"/>
              <a:gd name="connsiteX52" fmla="*/ 2905125 w 4076700"/>
              <a:gd name="connsiteY52" fmla="*/ 2790825 h 5743575"/>
              <a:gd name="connsiteX53" fmla="*/ 2886075 w 4076700"/>
              <a:gd name="connsiteY53" fmla="*/ 2562225 h 5743575"/>
              <a:gd name="connsiteX54" fmla="*/ 2857500 w 4076700"/>
              <a:gd name="connsiteY54" fmla="*/ 2495550 h 5743575"/>
              <a:gd name="connsiteX55" fmla="*/ 2847975 w 4076700"/>
              <a:gd name="connsiteY55" fmla="*/ 2438400 h 5743575"/>
              <a:gd name="connsiteX56" fmla="*/ 2819400 w 4076700"/>
              <a:gd name="connsiteY56" fmla="*/ 2362200 h 5743575"/>
              <a:gd name="connsiteX57" fmla="*/ 2809875 w 4076700"/>
              <a:gd name="connsiteY57" fmla="*/ 2324100 h 5743575"/>
              <a:gd name="connsiteX58" fmla="*/ 2790825 w 4076700"/>
              <a:gd name="connsiteY58" fmla="*/ 2266950 h 5743575"/>
              <a:gd name="connsiteX59" fmla="*/ 2781300 w 4076700"/>
              <a:gd name="connsiteY59" fmla="*/ 2238375 h 5743575"/>
              <a:gd name="connsiteX60" fmla="*/ 2762250 w 4076700"/>
              <a:gd name="connsiteY60" fmla="*/ 2209800 h 5743575"/>
              <a:gd name="connsiteX61" fmla="*/ 2752725 w 4076700"/>
              <a:gd name="connsiteY61" fmla="*/ 2162175 h 5743575"/>
              <a:gd name="connsiteX62" fmla="*/ 2733675 w 4076700"/>
              <a:gd name="connsiteY62" fmla="*/ 2133600 h 5743575"/>
              <a:gd name="connsiteX63" fmla="*/ 2705100 w 4076700"/>
              <a:gd name="connsiteY63" fmla="*/ 2105025 h 5743575"/>
              <a:gd name="connsiteX64" fmla="*/ 2676525 w 4076700"/>
              <a:gd name="connsiteY64" fmla="*/ 2095500 h 5743575"/>
              <a:gd name="connsiteX65" fmla="*/ 2571750 w 4076700"/>
              <a:gd name="connsiteY65" fmla="*/ 2085975 h 5743575"/>
              <a:gd name="connsiteX66" fmla="*/ 2600325 w 4076700"/>
              <a:gd name="connsiteY66" fmla="*/ 1990725 h 5743575"/>
              <a:gd name="connsiteX67" fmla="*/ 2609850 w 4076700"/>
              <a:gd name="connsiteY67" fmla="*/ 1962150 h 5743575"/>
              <a:gd name="connsiteX68" fmla="*/ 2638425 w 4076700"/>
              <a:gd name="connsiteY68" fmla="*/ 1943100 h 5743575"/>
              <a:gd name="connsiteX69" fmla="*/ 2647950 w 4076700"/>
              <a:gd name="connsiteY69" fmla="*/ 1914525 h 5743575"/>
              <a:gd name="connsiteX70" fmla="*/ 2667000 w 4076700"/>
              <a:gd name="connsiteY70" fmla="*/ 1885950 h 5743575"/>
              <a:gd name="connsiteX71" fmla="*/ 2686050 w 4076700"/>
              <a:gd name="connsiteY71" fmla="*/ 1828800 h 5743575"/>
              <a:gd name="connsiteX72" fmla="*/ 2686050 w 4076700"/>
              <a:gd name="connsiteY72" fmla="*/ 1657350 h 5743575"/>
              <a:gd name="connsiteX73" fmla="*/ 2676525 w 4076700"/>
              <a:gd name="connsiteY73" fmla="*/ 1619250 h 5743575"/>
              <a:gd name="connsiteX74" fmla="*/ 2657475 w 4076700"/>
              <a:gd name="connsiteY74" fmla="*/ 1562100 h 5743575"/>
              <a:gd name="connsiteX75" fmla="*/ 2676525 w 4076700"/>
              <a:gd name="connsiteY75" fmla="*/ 1752600 h 5743575"/>
              <a:gd name="connsiteX76" fmla="*/ 2705100 w 4076700"/>
              <a:gd name="connsiteY76" fmla="*/ 1743075 h 5743575"/>
              <a:gd name="connsiteX77" fmla="*/ 2733675 w 4076700"/>
              <a:gd name="connsiteY77" fmla="*/ 1724025 h 5743575"/>
              <a:gd name="connsiteX78" fmla="*/ 2790825 w 4076700"/>
              <a:gd name="connsiteY78" fmla="*/ 1704975 h 5743575"/>
              <a:gd name="connsiteX79" fmla="*/ 2819400 w 4076700"/>
              <a:gd name="connsiteY79" fmla="*/ 1695450 h 5743575"/>
              <a:gd name="connsiteX80" fmla="*/ 2914650 w 4076700"/>
              <a:gd name="connsiteY80" fmla="*/ 1657350 h 5743575"/>
              <a:gd name="connsiteX81" fmla="*/ 3028950 w 4076700"/>
              <a:gd name="connsiteY81" fmla="*/ 1628775 h 5743575"/>
              <a:gd name="connsiteX82" fmla="*/ 3057525 w 4076700"/>
              <a:gd name="connsiteY82" fmla="*/ 1609725 h 5743575"/>
              <a:gd name="connsiteX83" fmla="*/ 3095625 w 4076700"/>
              <a:gd name="connsiteY83" fmla="*/ 1552575 h 5743575"/>
              <a:gd name="connsiteX84" fmla="*/ 3114675 w 4076700"/>
              <a:gd name="connsiteY84" fmla="*/ 1485900 h 5743575"/>
              <a:gd name="connsiteX85" fmla="*/ 3133725 w 4076700"/>
              <a:gd name="connsiteY85" fmla="*/ 1409700 h 5743575"/>
              <a:gd name="connsiteX86" fmla="*/ 3114675 w 4076700"/>
              <a:gd name="connsiteY86" fmla="*/ 1276350 h 5743575"/>
              <a:gd name="connsiteX87" fmla="*/ 3095625 w 4076700"/>
              <a:gd name="connsiteY87" fmla="*/ 1247775 h 5743575"/>
              <a:gd name="connsiteX88" fmla="*/ 3086100 w 4076700"/>
              <a:gd name="connsiteY88" fmla="*/ 1219200 h 5743575"/>
              <a:gd name="connsiteX89" fmla="*/ 3038475 w 4076700"/>
              <a:gd name="connsiteY89" fmla="*/ 1162050 h 5743575"/>
              <a:gd name="connsiteX90" fmla="*/ 3009900 w 4076700"/>
              <a:gd name="connsiteY90" fmla="*/ 1152525 h 5743575"/>
              <a:gd name="connsiteX91" fmla="*/ 2857500 w 4076700"/>
              <a:gd name="connsiteY91" fmla="*/ 1162050 h 5743575"/>
              <a:gd name="connsiteX92" fmla="*/ 2800350 w 4076700"/>
              <a:gd name="connsiteY92" fmla="*/ 1181100 h 5743575"/>
              <a:gd name="connsiteX93" fmla="*/ 2524125 w 4076700"/>
              <a:gd name="connsiteY93" fmla="*/ 1190625 h 5743575"/>
              <a:gd name="connsiteX94" fmla="*/ 2495550 w 4076700"/>
              <a:gd name="connsiteY94" fmla="*/ 1171575 h 5743575"/>
              <a:gd name="connsiteX95" fmla="*/ 2486025 w 4076700"/>
              <a:gd name="connsiteY95" fmla="*/ 1123950 h 5743575"/>
              <a:gd name="connsiteX96" fmla="*/ 2514600 w 4076700"/>
              <a:gd name="connsiteY96" fmla="*/ 971550 h 5743575"/>
              <a:gd name="connsiteX97" fmla="*/ 2543175 w 4076700"/>
              <a:gd name="connsiteY97" fmla="*/ 942975 h 5743575"/>
              <a:gd name="connsiteX98" fmla="*/ 2552700 w 4076700"/>
              <a:gd name="connsiteY98" fmla="*/ 914400 h 5743575"/>
              <a:gd name="connsiteX99" fmla="*/ 2543175 w 4076700"/>
              <a:gd name="connsiteY99" fmla="*/ 828675 h 5743575"/>
              <a:gd name="connsiteX100" fmla="*/ 2505075 w 4076700"/>
              <a:gd name="connsiteY100" fmla="*/ 733425 h 5743575"/>
              <a:gd name="connsiteX101" fmla="*/ 2476500 w 4076700"/>
              <a:gd name="connsiteY101" fmla="*/ 704850 h 5743575"/>
              <a:gd name="connsiteX102" fmla="*/ 2419350 w 4076700"/>
              <a:gd name="connsiteY102" fmla="*/ 666750 h 5743575"/>
              <a:gd name="connsiteX103" fmla="*/ 2333625 w 4076700"/>
              <a:gd name="connsiteY103" fmla="*/ 590550 h 5743575"/>
              <a:gd name="connsiteX104" fmla="*/ 2295525 w 4076700"/>
              <a:gd name="connsiteY104" fmla="*/ 533400 h 5743575"/>
              <a:gd name="connsiteX105" fmla="*/ 2276475 w 4076700"/>
              <a:gd name="connsiteY105" fmla="*/ 504825 h 5743575"/>
              <a:gd name="connsiteX106" fmla="*/ 2266950 w 4076700"/>
              <a:gd name="connsiteY106" fmla="*/ 476250 h 5743575"/>
              <a:gd name="connsiteX107" fmla="*/ 2238375 w 4076700"/>
              <a:gd name="connsiteY107" fmla="*/ 457200 h 5743575"/>
              <a:gd name="connsiteX108" fmla="*/ 2190750 w 4076700"/>
              <a:gd name="connsiteY108" fmla="*/ 400050 h 5743575"/>
              <a:gd name="connsiteX109" fmla="*/ 2133600 w 4076700"/>
              <a:gd name="connsiteY109" fmla="*/ 409575 h 5743575"/>
              <a:gd name="connsiteX110" fmla="*/ 1933575 w 4076700"/>
              <a:gd name="connsiteY110" fmla="*/ 438150 h 5743575"/>
              <a:gd name="connsiteX111" fmla="*/ 1924050 w 4076700"/>
              <a:gd name="connsiteY111" fmla="*/ 466725 h 5743575"/>
              <a:gd name="connsiteX112" fmla="*/ 1952625 w 4076700"/>
              <a:gd name="connsiteY112" fmla="*/ 523875 h 5743575"/>
              <a:gd name="connsiteX113" fmla="*/ 1962150 w 4076700"/>
              <a:gd name="connsiteY113" fmla="*/ 552450 h 5743575"/>
              <a:gd name="connsiteX114" fmla="*/ 1952625 w 4076700"/>
              <a:gd name="connsiteY114" fmla="*/ 619125 h 5743575"/>
              <a:gd name="connsiteX115" fmla="*/ 1885950 w 4076700"/>
              <a:gd name="connsiteY115" fmla="*/ 657225 h 5743575"/>
              <a:gd name="connsiteX116" fmla="*/ 1847850 w 4076700"/>
              <a:gd name="connsiteY116" fmla="*/ 685800 h 5743575"/>
              <a:gd name="connsiteX117" fmla="*/ 1790700 w 4076700"/>
              <a:gd name="connsiteY117" fmla="*/ 704850 h 5743575"/>
              <a:gd name="connsiteX118" fmla="*/ 1743075 w 4076700"/>
              <a:gd name="connsiteY118" fmla="*/ 762000 h 5743575"/>
              <a:gd name="connsiteX119" fmla="*/ 1714500 w 4076700"/>
              <a:gd name="connsiteY119" fmla="*/ 819150 h 5743575"/>
              <a:gd name="connsiteX120" fmla="*/ 1619250 w 4076700"/>
              <a:gd name="connsiteY120" fmla="*/ 857250 h 5743575"/>
              <a:gd name="connsiteX121" fmla="*/ 1590675 w 4076700"/>
              <a:gd name="connsiteY121" fmla="*/ 866775 h 5743575"/>
              <a:gd name="connsiteX122" fmla="*/ 1562100 w 4076700"/>
              <a:gd name="connsiteY122" fmla="*/ 876300 h 5743575"/>
              <a:gd name="connsiteX123" fmla="*/ 1485900 w 4076700"/>
              <a:gd name="connsiteY123" fmla="*/ 904875 h 5743575"/>
              <a:gd name="connsiteX124" fmla="*/ 1466850 w 4076700"/>
              <a:gd name="connsiteY124" fmla="*/ 933450 h 5743575"/>
              <a:gd name="connsiteX125" fmla="*/ 1524000 w 4076700"/>
              <a:gd name="connsiteY125" fmla="*/ 952500 h 5743575"/>
              <a:gd name="connsiteX126" fmla="*/ 1552575 w 4076700"/>
              <a:gd name="connsiteY126" fmla="*/ 962025 h 5743575"/>
              <a:gd name="connsiteX127" fmla="*/ 1638300 w 4076700"/>
              <a:gd name="connsiteY127" fmla="*/ 981075 h 5743575"/>
              <a:gd name="connsiteX128" fmla="*/ 1685925 w 4076700"/>
              <a:gd name="connsiteY128" fmla="*/ 1028700 h 5743575"/>
              <a:gd name="connsiteX129" fmla="*/ 1676400 w 4076700"/>
              <a:gd name="connsiteY129" fmla="*/ 1076325 h 5743575"/>
              <a:gd name="connsiteX130" fmla="*/ 1609725 w 4076700"/>
              <a:gd name="connsiteY130" fmla="*/ 1162050 h 5743575"/>
              <a:gd name="connsiteX131" fmla="*/ 1581150 w 4076700"/>
              <a:gd name="connsiteY131" fmla="*/ 1181100 h 5743575"/>
              <a:gd name="connsiteX132" fmla="*/ 1571625 w 4076700"/>
              <a:gd name="connsiteY132" fmla="*/ 1209675 h 5743575"/>
              <a:gd name="connsiteX133" fmla="*/ 1552575 w 4076700"/>
              <a:gd name="connsiteY133" fmla="*/ 1238250 h 5743575"/>
              <a:gd name="connsiteX134" fmla="*/ 1543050 w 4076700"/>
              <a:gd name="connsiteY134" fmla="*/ 1581150 h 5743575"/>
              <a:gd name="connsiteX135" fmla="*/ 1533525 w 4076700"/>
              <a:gd name="connsiteY135" fmla="*/ 1609725 h 5743575"/>
              <a:gd name="connsiteX136" fmla="*/ 1504950 w 4076700"/>
              <a:gd name="connsiteY136" fmla="*/ 1685925 h 5743575"/>
              <a:gd name="connsiteX137" fmla="*/ 1485900 w 4076700"/>
              <a:gd name="connsiteY137" fmla="*/ 1743075 h 5743575"/>
              <a:gd name="connsiteX138" fmla="*/ 1495425 w 4076700"/>
              <a:gd name="connsiteY138" fmla="*/ 1847850 h 5743575"/>
              <a:gd name="connsiteX139" fmla="*/ 1514475 w 4076700"/>
              <a:gd name="connsiteY139" fmla="*/ 1914525 h 5743575"/>
              <a:gd name="connsiteX140" fmla="*/ 1504950 w 4076700"/>
              <a:gd name="connsiteY140" fmla="*/ 2038350 h 5743575"/>
              <a:gd name="connsiteX141" fmla="*/ 1466850 w 4076700"/>
              <a:gd name="connsiteY141" fmla="*/ 2095500 h 5743575"/>
              <a:gd name="connsiteX142" fmla="*/ 1447800 w 4076700"/>
              <a:gd name="connsiteY142" fmla="*/ 2124075 h 5743575"/>
              <a:gd name="connsiteX143" fmla="*/ 1419225 w 4076700"/>
              <a:gd name="connsiteY143" fmla="*/ 2181225 h 5743575"/>
              <a:gd name="connsiteX144" fmla="*/ 1381125 w 4076700"/>
              <a:gd name="connsiteY144" fmla="*/ 2238375 h 5743575"/>
              <a:gd name="connsiteX145" fmla="*/ 1362075 w 4076700"/>
              <a:gd name="connsiteY145" fmla="*/ 2305050 h 5743575"/>
              <a:gd name="connsiteX146" fmla="*/ 1343025 w 4076700"/>
              <a:gd name="connsiteY146" fmla="*/ 2333625 h 5743575"/>
              <a:gd name="connsiteX147" fmla="*/ 1323975 w 4076700"/>
              <a:gd name="connsiteY147" fmla="*/ 2381250 h 5743575"/>
              <a:gd name="connsiteX148" fmla="*/ 1304925 w 4076700"/>
              <a:gd name="connsiteY148" fmla="*/ 2419350 h 5743575"/>
              <a:gd name="connsiteX149" fmla="*/ 1295400 w 4076700"/>
              <a:gd name="connsiteY149" fmla="*/ 2486025 h 5743575"/>
              <a:gd name="connsiteX150" fmla="*/ 1266825 w 4076700"/>
              <a:gd name="connsiteY150" fmla="*/ 2571750 h 5743575"/>
              <a:gd name="connsiteX151" fmla="*/ 1247775 w 4076700"/>
              <a:gd name="connsiteY151" fmla="*/ 2647950 h 5743575"/>
              <a:gd name="connsiteX152" fmla="*/ 1219200 w 4076700"/>
              <a:gd name="connsiteY152" fmla="*/ 2733675 h 5743575"/>
              <a:gd name="connsiteX153" fmla="*/ 1209675 w 4076700"/>
              <a:gd name="connsiteY153" fmla="*/ 2762250 h 5743575"/>
              <a:gd name="connsiteX154" fmla="*/ 1219200 w 4076700"/>
              <a:gd name="connsiteY154" fmla="*/ 2990850 h 5743575"/>
              <a:gd name="connsiteX155" fmla="*/ 1238250 w 4076700"/>
              <a:gd name="connsiteY155" fmla="*/ 3028950 h 5743575"/>
              <a:gd name="connsiteX156" fmla="*/ 1247775 w 4076700"/>
              <a:gd name="connsiteY156" fmla="*/ 3067050 h 5743575"/>
              <a:gd name="connsiteX157" fmla="*/ 1257300 w 4076700"/>
              <a:gd name="connsiteY157" fmla="*/ 3095625 h 5743575"/>
              <a:gd name="connsiteX158" fmla="*/ 1266825 w 4076700"/>
              <a:gd name="connsiteY158" fmla="*/ 3133725 h 5743575"/>
              <a:gd name="connsiteX159" fmla="*/ 1314450 w 4076700"/>
              <a:gd name="connsiteY159" fmla="*/ 3219450 h 5743575"/>
              <a:gd name="connsiteX160" fmla="*/ 1343025 w 4076700"/>
              <a:gd name="connsiteY160" fmla="*/ 3228975 h 5743575"/>
              <a:gd name="connsiteX161" fmla="*/ 1400175 w 4076700"/>
              <a:gd name="connsiteY161" fmla="*/ 3276600 h 5743575"/>
              <a:gd name="connsiteX162" fmla="*/ 1428750 w 4076700"/>
              <a:gd name="connsiteY162" fmla="*/ 3295650 h 5743575"/>
              <a:gd name="connsiteX163" fmla="*/ 1447800 w 4076700"/>
              <a:gd name="connsiteY163" fmla="*/ 3352800 h 5743575"/>
              <a:gd name="connsiteX164" fmla="*/ 1419225 w 4076700"/>
              <a:gd name="connsiteY164" fmla="*/ 3733800 h 5743575"/>
              <a:gd name="connsiteX165" fmla="*/ 1428750 w 4076700"/>
              <a:gd name="connsiteY165" fmla="*/ 3876675 h 5743575"/>
              <a:gd name="connsiteX166" fmla="*/ 1447800 w 4076700"/>
              <a:gd name="connsiteY166" fmla="*/ 3905250 h 5743575"/>
              <a:gd name="connsiteX167" fmla="*/ 1495425 w 4076700"/>
              <a:gd name="connsiteY167" fmla="*/ 3962400 h 5743575"/>
              <a:gd name="connsiteX168" fmla="*/ 1485900 w 4076700"/>
              <a:gd name="connsiteY168" fmla="*/ 4029075 h 5743575"/>
              <a:gd name="connsiteX169" fmla="*/ 1457325 w 4076700"/>
              <a:gd name="connsiteY169" fmla="*/ 4038600 h 5743575"/>
              <a:gd name="connsiteX170" fmla="*/ 1419225 w 4076700"/>
              <a:gd name="connsiteY170" fmla="*/ 4057650 h 5743575"/>
              <a:gd name="connsiteX171" fmla="*/ 1390650 w 4076700"/>
              <a:gd name="connsiteY171" fmla="*/ 4076700 h 5743575"/>
              <a:gd name="connsiteX172" fmla="*/ 1228725 w 4076700"/>
              <a:gd name="connsiteY172" fmla="*/ 4095750 h 5743575"/>
              <a:gd name="connsiteX173" fmla="*/ 1190625 w 4076700"/>
              <a:gd name="connsiteY173" fmla="*/ 4105275 h 5743575"/>
              <a:gd name="connsiteX174" fmla="*/ 1152525 w 4076700"/>
              <a:gd name="connsiteY174" fmla="*/ 4152900 h 5743575"/>
              <a:gd name="connsiteX175" fmla="*/ 1181100 w 4076700"/>
              <a:gd name="connsiteY175" fmla="*/ 4171950 h 5743575"/>
              <a:gd name="connsiteX176" fmla="*/ 1200150 w 4076700"/>
              <a:gd name="connsiteY176" fmla="*/ 4200525 h 5743575"/>
              <a:gd name="connsiteX177" fmla="*/ 1219200 w 4076700"/>
              <a:gd name="connsiteY177" fmla="*/ 4267200 h 5743575"/>
              <a:gd name="connsiteX178" fmla="*/ 1238250 w 4076700"/>
              <a:gd name="connsiteY178" fmla="*/ 4295775 h 5743575"/>
              <a:gd name="connsiteX179" fmla="*/ 1266825 w 4076700"/>
              <a:gd name="connsiteY179" fmla="*/ 4352925 h 5743575"/>
              <a:gd name="connsiteX180" fmla="*/ 1295400 w 4076700"/>
              <a:gd name="connsiteY180" fmla="*/ 4429125 h 5743575"/>
              <a:gd name="connsiteX181" fmla="*/ 1352550 w 4076700"/>
              <a:gd name="connsiteY181" fmla="*/ 4448175 h 5743575"/>
              <a:gd name="connsiteX182" fmla="*/ 1381125 w 4076700"/>
              <a:gd name="connsiteY182" fmla="*/ 4457700 h 5743575"/>
              <a:gd name="connsiteX183" fmla="*/ 1409700 w 4076700"/>
              <a:gd name="connsiteY183" fmla="*/ 4467225 h 5743575"/>
              <a:gd name="connsiteX184" fmla="*/ 1485900 w 4076700"/>
              <a:gd name="connsiteY184" fmla="*/ 4486275 h 5743575"/>
              <a:gd name="connsiteX185" fmla="*/ 1543050 w 4076700"/>
              <a:gd name="connsiteY185" fmla="*/ 4505325 h 5743575"/>
              <a:gd name="connsiteX186" fmla="*/ 1590675 w 4076700"/>
              <a:gd name="connsiteY186" fmla="*/ 4438650 h 5743575"/>
              <a:gd name="connsiteX187" fmla="*/ 1628775 w 4076700"/>
              <a:gd name="connsiteY187" fmla="*/ 4448175 h 5743575"/>
              <a:gd name="connsiteX188" fmla="*/ 1647825 w 4076700"/>
              <a:gd name="connsiteY188" fmla="*/ 4476750 h 5743575"/>
              <a:gd name="connsiteX189" fmla="*/ 1676400 w 4076700"/>
              <a:gd name="connsiteY189" fmla="*/ 4543425 h 5743575"/>
              <a:gd name="connsiteX190" fmla="*/ 1704975 w 4076700"/>
              <a:gd name="connsiteY190" fmla="*/ 4695825 h 5743575"/>
              <a:gd name="connsiteX191" fmla="*/ 1733550 w 4076700"/>
              <a:gd name="connsiteY191" fmla="*/ 4724400 h 5743575"/>
              <a:gd name="connsiteX192" fmla="*/ 1762125 w 4076700"/>
              <a:gd name="connsiteY192" fmla="*/ 4733925 h 5743575"/>
              <a:gd name="connsiteX193" fmla="*/ 1809750 w 4076700"/>
              <a:gd name="connsiteY193" fmla="*/ 4781550 h 5743575"/>
              <a:gd name="connsiteX194" fmla="*/ 1838325 w 4076700"/>
              <a:gd name="connsiteY194" fmla="*/ 4838700 h 5743575"/>
              <a:gd name="connsiteX195" fmla="*/ 1762125 w 4076700"/>
              <a:gd name="connsiteY195" fmla="*/ 4905375 h 5743575"/>
              <a:gd name="connsiteX196" fmla="*/ 1704975 w 4076700"/>
              <a:gd name="connsiteY196" fmla="*/ 4924425 h 5743575"/>
              <a:gd name="connsiteX197" fmla="*/ 1714500 w 4076700"/>
              <a:gd name="connsiteY197" fmla="*/ 4981575 h 5743575"/>
              <a:gd name="connsiteX198" fmla="*/ 1695450 w 4076700"/>
              <a:gd name="connsiteY198" fmla="*/ 5095875 h 5743575"/>
              <a:gd name="connsiteX199" fmla="*/ 1657350 w 4076700"/>
              <a:gd name="connsiteY199" fmla="*/ 5153025 h 5743575"/>
              <a:gd name="connsiteX200" fmla="*/ 1609725 w 4076700"/>
              <a:gd name="connsiteY200" fmla="*/ 5238750 h 5743575"/>
              <a:gd name="connsiteX201" fmla="*/ 1581150 w 4076700"/>
              <a:gd name="connsiteY201" fmla="*/ 5248275 h 5743575"/>
              <a:gd name="connsiteX202" fmla="*/ 1571625 w 4076700"/>
              <a:gd name="connsiteY202" fmla="*/ 5276850 h 5743575"/>
              <a:gd name="connsiteX203" fmla="*/ 1581150 w 4076700"/>
              <a:gd name="connsiteY203" fmla="*/ 5362575 h 5743575"/>
              <a:gd name="connsiteX204" fmla="*/ 1609725 w 4076700"/>
              <a:gd name="connsiteY204" fmla="*/ 5391150 h 5743575"/>
              <a:gd name="connsiteX205" fmla="*/ 1676400 w 4076700"/>
              <a:gd name="connsiteY205" fmla="*/ 5419725 h 5743575"/>
              <a:gd name="connsiteX206" fmla="*/ 1743075 w 4076700"/>
              <a:gd name="connsiteY206" fmla="*/ 5429250 h 5743575"/>
              <a:gd name="connsiteX207" fmla="*/ 2133600 w 4076700"/>
              <a:gd name="connsiteY207" fmla="*/ 5438775 h 5743575"/>
              <a:gd name="connsiteX208" fmla="*/ 2381250 w 4076700"/>
              <a:gd name="connsiteY208" fmla="*/ 5429250 h 5743575"/>
              <a:gd name="connsiteX209" fmla="*/ 2409825 w 4076700"/>
              <a:gd name="connsiteY209" fmla="*/ 5419725 h 5743575"/>
              <a:gd name="connsiteX210" fmla="*/ 2495550 w 4076700"/>
              <a:gd name="connsiteY210" fmla="*/ 5400675 h 5743575"/>
              <a:gd name="connsiteX211" fmla="*/ 2552700 w 4076700"/>
              <a:gd name="connsiteY211" fmla="*/ 5381625 h 5743575"/>
              <a:gd name="connsiteX212" fmla="*/ 2981325 w 4076700"/>
              <a:gd name="connsiteY212" fmla="*/ 5372100 h 5743575"/>
              <a:gd name="connsiteX213" fmla="*/ 3009900 w 4076700"/>
              <a:gd name="connsiteY213" fmla="*/ 5362575 h 5743575"/>
              <a:gd name="connsiteX214" fmla="*/ 3143250 w 4076700"/>
              <a:gd name="connsiteY214" fmla="*/ 5343525 h 5743575"/>
              <a:gd name="connsiteX215" fmla="*/ 3190875 w 4076700"/>
              <a:gd name="connsiteY215" fmla="*/ 5334000 h 5743575"/>
              <a:gd name="connsiteX216" fmla="*/ 3257550 w 4076700"/>
              <a:gd name="connsiteY216" fmla="*/ 5324475 h 5743575"/>
              <a:gd name="connsiteX217" fmla="*/ 3390900 w 4076700"/>
              <a:gd name="connsiteY217" fmla="*/ 5305425 h 5743575"/>
              <a:gd name="connsiteX218" fmla="*/ 3867150 w 4076700"/>
              <a:gd name="connsiteY218" fmla="*/ 5314950 h 5743575"/>
              <a:gd name="connsiteX219" fmla="*/ 3933825 w 4076700"/>
              <a:gd name="connsiteY219" fmla="*/ 5324475 h 5743575"/>
              <a:gd name="connsiteX220" fmla="*/ 3962400 w 4076700"/>
              <a:gd name="connsiteY220" fmla="*/ 5334000 h 5743575"/>
              <a:gd name="connsiteX221" fmla="*/ 4000500 w 4076700"/>
              <a:gd name="connsiteY221" fmla="*/ 5391150 h 5743575"/>
              <a:gd name="connsiteX222" fmla="*/ 4048125 w 4076700"/>
              <a:gd name="connsiteY222" fmla="*/ 5448300 h 5743575"/>
              <a:gd name="connsiteX223" fmla="*/ 4067175 w 4076700"/>
              <a:gd name="connsiteY223" fmla="*/ 5505450 h 5743575"/>
              <a:gd name="connsiteX224" fmla="*/ 4076700 w 4076700"/>
              <a:gd name="connsiteY224" fmla="*/ 5534025 h 5743575"/>
              <a:gd name="connsiteX225" fmla="*/ 4067175 w 4076700"/>
              <a:gd name="connsiteY225" fmla="*/ 5629275 h 5743575"/>
              <a:gd name="connsiteX226" fmla="*/ 4038600 w 4076700"/>
              <a:gd name="connsiteY226" fmla="*/ 5648325 h 5743575"/>
              <a:gd name="connsiteX227" fmla="*/ 4019550 w 4076700"/>
              <a:gd name="connsiteY227" fmla="*/ 5676900 h 5743575"/>
              <a:gd name="connsiteX228" fmla="*/ 3933825 w 4076700"/>
              <a:gd name="connsiteY228" fmla="*/ 5695950 h 5743575"/>
              <a:gd name="connsiteX229" fmla="*/ 3895725 w 4076700"/>
              <a:gd name="connsiteY229" fmla="*/ 5705475 h 5743575"/>
              <a:gd name="connsiteX230" fmla="*/ 3752850 w 4076700"/>
              <a:gd name="connsiteY230" fmla="*/ 5724525 h 5743575"/>
              <a:gd name="connsiteX231" fmla="*/ 3571875 w 4076700"/>
              <a:gd name="connsiteY231" fmla="*/ 5734050 h 5743575"/>
              <a:gd name="connsiteX232" fmla="*/ 3362325 w 4076700"/>
              <a:gd name="connsiteY232" fmla="*/ 5743575 h 5743575"/>
              <a:gd name="connsiteX233" fmla="*/ 523875 w 4076700"/>
              <a:gd name="connsiteY233" fmla="*/ 5743575 h 5743575"/>
              <a:gd name="connsiteX234" fmla="*/ 19050 w 4076700"/>
              <a:gd name="connsiteY234" fmla="*/ 5657850 h 5743575"/>
              <a:gd name="connsiteX235" fmla="*/ 0 w 4076700"/>
              <a:gd name="connsiteY235" fmla="*/ 5648325 h 5743575"/>
              <a:gd name="connsiteX236" fmla="*/ 19050 w 4076700"/>
              <a:gd name="connsiteY236" fmla="*/ 5562600 h 5743575"/>
              <a:gd name="connsiteX237" fmla="*/ 57150 w 4076700"/>
              <a:gd name="connsiteY237" fmla="*/ 5457825 h 5743575"/>
              <a:gd name="connsiteX238" fmla="*/ 85725 w 4076700"/>
              <a:gd name="connsiteY238" fmla="*/ 5438775 h 5743575"/>
              <a:gd name="connsiteX239" fmla="*/ 152400 w 4076700"/>
              <a:gd name="connsiteY239" fmla="*/ 5353050 h 5743575"/>
              <a:gd name="connsiteX240" fmla="*/ 209550 w 4076700"/>
              <a:gd name="connsiteY240" fmla="*/ 5305425 h 5743575"/>
              <a:gd name="connsiteX241" fmla="*/ 266700 w 4076700"/>
              <a:gd name="connsiteY241" fmla="*/ 5286375 h 5743575"/>
              <a:gd name="connsiteX242" fmla="*/ 352425 w 4076700"/>
              <a:gd name="connsiteY242" fmla="*/ 5267325 h 5743575"/>
              <a:gd name="connsiteX243" fmla="*/ 419100 w 4076700"/>
              <a:gd name="connsiteY243" fmla="*/ 5257800 h 5743575"/>
              <a:gd name="connsiteX244" fmla="*/ 457200 w 4076700"/>
              <a:gd name="connsiteY244" fmla="*/ 5248275 h 5743575"/>
              <a:gd name="connsiteX245" fmla="*/ 552450 w 4076700"/>
              <a:gd name="connsiteY245" fmla="*/ 5229225 h 5743575"/>
              <a:gd name="connsiteX246" fmla="*/ 581025 w 4076700"/>
              <a:gd name="connsiteY246" fmla="*/ 5210175 h 5743575"/>
              <a:gd name="connsiteX247" fmla="*/ 590550 w 4076700"/>
              <a:gd name="connsiteY247" fmla="*/ 5181600 h 5743575"/>
              <a:gd name="connsiteX248" fmla="*/ 619125 w 4076700"/>
              <a:gd name="connsiteY248" fmla="*/ 5124450 h 5743575"/>
              <a:gd name="connsiteX249" fmla="*/ 628650 w 4076700"/>
              <a:gd name="connsiteY249" fmla="*/ 4629150 h 5743575"/>
              <a:gd name="connsiteX250" fmla="*/ 666750 w 4076700"/>
              <a:gd name="connsiteY250" fmla="*/ 4533900 h 5743575"/>
              <a:gd name="connsiteX251" fmla="*/ 676275 w 4076700"/>
              <a:gd name="connsiteY251" fmla="*/ 4505325 h 5743575"/>
              <a:gd name="connsiteX252" fmla="*/ 695325 w 4076700"/>
              <a:gd name="connsiteY252" fmla="*/ 4476750 h 5743575"/>
              <a:gd name="connsiteX253" fmla="*/ 714375 w 4076700"/>
              <a:gd name="connsiteY253" fmla="*/ 4410075 h 5743575"/>
              <a:gd name="connsiteX254" fmla="*/ 733425 w 4076700"/>
              <a:gd name="connsiteY254" fmla="*/ 4381500 h 5743575"/>
              <a:gd name="connsiteX255" fmla="*/ 742950 w 4076700"/>
              <a:gd name="connsiteY255" fmla="*/ 4343400 h 5743575"/>
              <a:gd name="connsiteX256" fmla="*/ 762000 w 4076700"/>
              <a:gd name="connsiteY256" fmla="*/ 4286250 h 5743575"/>
              <a:gd name="connsiteX257" fmla="*/ 771525 w 4076700"/>
              <a:gd name="connsiteY257" fmla="*/ 4229100 h 5743575"/>
              <a:gd name="connsiteX258" fmla="*/ 752475 w 4076700"/>
              <a:gd name="connsiteY258" fmla="*/ 4067175 h 5743575"/>
              <a:gd name="connsiteX259" fmla="*/ 742950 w 4076700"/>
              <a:gd name="connsiteY259" fmla="*/ 4038600 h 5743575"/>
              <a:gd name="connsiteX260" fmla="*/ 723900 w 4076700"/>
              <a:gd name="connsiteY260" fmla="*/ 4010025 h 5743575"/>
              <a:gd name="connsiteX261" fmla="*/ 695325 w 4076700"/>
              <a:gd name="connsiteY261" fmla="*/ 3924300 h 5743575"/>
              <a:gd name="connsiteX262" fmla="*/ 685800 w 4076700"/>
              <a:gd name="connsiteY262" fmla="*/ 3895725 h 5743575"/>
              <a:gd name="connsiteX263" fmla="*/ 695325 w 4076700"/>
              <a:gd name="connsiteY263" fmla="*/ 3733800 h 5743575"/>
              <a:gd name="connsiteX264" fmla="*/ 704850 w 4076700"/>
              <a:gd name="connsiteY264" fmla="*/ 3705225 h 5743575"/>
              <a:gd name="connsiteX265" fmla="*/ 723900 w 4076700"/>
              <a:gd name="connsiteY265" fmla="*/ 3219450 h 5743575"/>
              <a:gd name="connsiteX266" fmla="*/ 733425 w 4076700"/>
              <a:gd name="connsiteY266" fmla="*/ 3038475 h 5743575"/>
              <a:gd name="connsiteX267" fmla="*/ 752475 w 4076700"/>
              <a:gd name="connsiteY267" fmla="*/ 2981325 h 5743575"/>
              <a:gd name="connsiteX268" fmla="*/ 781050 w 4076700"/>
              <a:gd name="connsiteY268" fmla="*/ 2905125 h 5743575"/>
              <a:gd name="connsiteX269" fmla="*/ 800100 w 4076700"/>
              <a:gd name="connsiteY269" fmla="*/ 2876550 h 5743575"/>
              <a:gd name="connsiteX270" fmla="*/ 809625 w 4076700"/>
              <a:gd name="connsiteY270" fmla="*/ 2838450 h 5743575"/>
              <a:gd name="connsiteX271" fmla="*/ 819150 w 4076700"/>
              <a:gd name="connsiteY271" fmla="*/ 2809875 h 5743575"/>
              <a:gd name="connsiteX272" fmla="*/ 828675 w 4076700"/>
              <a:gd name="connsiteY272" fmla="*/ 2724150 h 5743575"/>
              <a:gd name="connsiteX273" fmla="*/ 809625 w 4076700"/>
              <a:gd name="connsiteY273" fmla="*/ 2438400 h 5743575"/>
              <a:gd name="connsiteX274" fmla="*/ 800100 w 4076700"/>
              <a:gd name="connsiteY274" fmla="*/ 2409825 h 5743575"/>
              <a:gd name="connsiteX275" fmla="*/ 762000 w 4076700"/>
              <a:gd name="connsiteY275" fmla="*/ 2324100 h 5743575"/>
              <a:gd name="connsiteX276" fmla="*/ 723900 w 4076700"/>
              <a:gd name="connsiteY276" fmla="*/ 2238375 h 5743575"/>
              <a:gd name="connsiteX277" fmla="*/ 704850 w 4076700"/>
              <a:gd name="connsiteY277" fmla="*/ 2209800 h 5743575"/>
              <a:gd name="connsiteX278" fmla="*/ 695325 w 4076700"/>
              <a:gd name="connsiteY278" fmla="*/ 2181225 h 5743575"/>
              <a:gd name="connsiteX279" fmla="*/ 647700 w 4076700"/>
              <a:gd name="connsiteY279" fmla="*/ 2114550 h 5743575"/>
              <a:gd name="connsiteX280" fmla="*/ 619125 w 4076700"/>
              <a:gd name="connsiteY280" fmla="*/ 2095500 h 5743575"/>
              <a:gd name="connsiteX281" fmla="*/ 590550 w 4076700"/>
              <a:gd name="connsiteY281" fmla="*/ 2066925 h 5743575"/>
              <a:gd name="connsiteX282" fmla="*/ 581025 w 4076700"/>
              <a:gd name="connsiteY282" fmla="*/ 2019300 h 5743575"/>
              <a:gd name="connsiteX283" fmla="*/ 571500 w 4076700"/>
              <a:gd name="connsiteY283" fmla="*/ 1990725 h 5743575"/>
              <a:gd name="connsiteX284" fmla="*/ 561975 w 4076700"/>
              <a:gd name="connsiteY284" fmla="*/ 1952625 h 5743575"/>
              <a:gd name="connsiteX285" fmla="*/ 581025 w 4076700"/>
              <a:gd name="connsiteY285" fmla="*/ 1695450 h 5743575"/>
              <a:gd name="connsiteX286" fmla="*/ 590550 w 4076700"/>
              <a:gd name="connsiteY286" fmla="*/ 1647825 h 5743575"/>
              <a:gd name="connsiteX287" fmla="*/ 609600 w 4076700"/>
              <a:gd name="connsiteY287" fmla="*/ 1619250 h 5743575"/>
              <a:gd name="connsiteX288" fmla="*/ 628650 w 4076700"/>
              <a:gd name="connsiteY288" fmla="*/ 1514475 h 5743575"/>
              <a:gd name="connsiteX289" fmla="*/ 638175 w 4076700"/>
              <a:gd name="connsiteY289" fmla="*/ 1466850 h 5743575"/>
              <a:gd name="connsiteX290" fmla="*/ 647700 w 4076700"/>
              <a:gd name="connsiteY290" fmla="*/ 1381125 h 5743575"/>
              <a:gd name="connsiteX291" fmla="*/ 638175 w 4076700"/>
              <a:gd name="connsiteY291" fmla="*/ 1095375 h 5743575"/>
              <a:gd name="connsiteX292" fmla="*/ 619125 w 4076700"/>
              <a:gd name="connsiteY292" fmla="*/ 962025 h 5743575"/>
              <a:gd name="connsiteX293" fmla="*/ 628650 w 4076700"/>
              <a:gd name="connsiteY293" fmla="*/ 200025 h 5743575"/>
              <a:gd name="connsiteX294" fmla="*/ 704850 w 4076700"/>
              <a:gd name="connsiteY294" fmla="*/ 104775 h 5743575"/>
              <a:gd name="connsiteX295" fmla="*/ 771525 w 4076700"/>
              <a:gd name="connsiteY295" fmla="*/ 85725 h 5743575"/>
              <a:gd name="connsiteX296" fmla="*/ 1619250 w 4076700"/>
              <a:gd name="connsiteY296" fmla="*/ 104775 h 5743575"/>
              <a:gd name="connsiteX297" fmla="*/ 1685925 w 4076700"/>
              <a:gd name="connsiteY297" fmla="*/ 123825 h 5743575"/>
              <a:gd name="connsiteX298" fmla="*/ 1724025 w 4076700"/>
              <a:gd name="connsiteY298" fmla="*/ 133350 h 5743575"/>
              <a:gd name="connsiteX299" fmla="*/ 1933575 w 4076700"/>
              <a:gd name="connsiteY299" fmla="*/ 123825 h 5743575"/>
              <a:gd name="connsiteX300" fmla="*/ 2057400 w 4076700"/>
              <a:gd name="connsiteY300" fmla="*/ 95250 h 5743575"/>
              <a:gd name="connsiteX301" fmla="*/ 2095500 w 4076700"/>
              <a:gd name="connsiteY301" fmla="*/ 85725 h 5743575"/>
              <a:gd name="connsiteX302" fmla="*/ 2152650 w 4076700"/>
              <a:gd name="connsiteY302" fmla="*/ 66675 h 5743575"/>
              <a:gd name="connsiteX303" fmla="*/ 2181225 w 4076700"/>
              <a:gd name="connsiteY303" fmla="*/ 57150 h 5743575"/>
              <a:gd name="connsiteX304" fmla="*/ 2266950 w 4076700"/>
              <a:gd name="connsiteY304" fmla="*/ 38100 h 5743575"/>
              <a:gd name="connsiteX305" fmla="*/ 2476500 w 4076700"/>
              <a:gd name="connsiteY305" fmla="*/ 9525 h 5743575"/>
              <a:gd name="connsiteX306" fmla="*/ 2657475 w 4076700"/>
              <a:gd name="connsiteY306" fmla="*/ 0 h 5743575"/>
              <a:gd name="connsiteX307" fmla="*/ 3209925 w 4076700"/>
              <a:gd name="connsiteY307" fmla="*/ 19050 h 5743575"/>
              <a:gd name="connsiteX308" fmla="*/ 3238500 w 4076700"/>
              <a:gd name="connsiteY308" fmla="*/ 28575 h 5743575"/>
              <a:gd name="connsiteX309" fmla="*/ 3314700 w 4076700"/>
              <a:gd name="connsiteY309" fmla="*/ 104775 h 5743575"/>
              <a:gd name="connsiteX310" fmla="*/ 3362325 w 4076700"/>
              <a:gd name="connsiteY310" fmla="*/ 161925 h 5743575"/>
              <a:gd name="connsiteX311" fmla="*/ 3419475 w 4076700"/>
              <a:gd name="connsiteY311" fmla="*/ 257175 h 5743575"/>
              <a:gd name="connsiteX312" fmla="*/ 3448050 w 4076700"/>
              <a:gd name="connsiteY312" fmla="*/ 314325 h 5743575"/>
              <a:gd name="connsiteX313" fmla="*/ 3514725 w 4076700"/>
              <a:gd name="connsiteY313" fmla="*/ 400050 h 5743575"/>
              <a:gd name="connsiteX314" fmla="*/ 3533775 w 4076700"/>
              <a:gd name="connsiteY314" fmla="*/ 466725 h 5743575"/>
              <a:gd name="connsiteX315" fmla="*/ 3543300 w 4076700"/>
              <a:gd name="connsiteY315" fmla="*/ 504825 h 5743575"/>
              <a:gd name="connsiteX316" fmla="*/ 3581400 w 4076700"/>
              <a:gd name="connsiteY316" fmla="*/ 571500 h 5743575"/>
              <a:gd name="connsiteX317" fmla="*/ 3600450 w 4076700"/>
              <a:gd name="connsiteY317" fmla="*/ 666750 h 5743575"/>
              <a:gd name="connsiteX318" fmla="*/ 3619500 w 4076700"/>
              <a:gd name="connsiteY318" fmla="*/ 714375 h 5743575"/>
              <a:gd name="connsiteX319" fmla="*/ 3638550 w 4076700"/>
              <a:gd name="connsiteY319" fmla="*/ 885825 h 5743575"/>
              <a:gd name="connsiteX320" fmla="*/ 3648075 w 4076700"/>
              <a:gd name="connsiteY320" fmla="*/ 933450 h 5743575"/>
              <a:gd name="connsiteX321" fmla="*/ 3667125 w 4076700"/>
              <a:gd name="connsiteY321" fmla="*/ 1066800 h 5743575"/>
              <a:gd name="connsiteX322" fmla="*/ 3695700 w 4076700"/>
              <a:gd name="connsiteY322" fmla="*/ 1409700 h 5743575"/>
              <a:gd name="connsiteX323" fmla="*/ 3705225 w 4076700"/>
              <a:gd name="connsiteY323" fmla="*/ 1476375 h 5743575"/>
              <a:gd name="connsiteX324" fmla="*/ 3724275 w 4076700"/>
              <a:gd name="connsiteY324" fmla="*/ 1628775 h 5743575"/>
              <a:gd name="connsiteX325" fmla="*/ 3733800 w 4076700"/>
              <a:gd name="connsiteY325" fmla="*/ 1714500 h 5743575"/>
              <a:gd name="connsiteX326" fmla="*/ 3743325 w 4076700"/>
              <a:gd name="connsiteY326" fmla="*/ 1752600 h 5743575"/>
              <a:gd name="connsiteX327" fmla="*/ 3752850 w 4076700"/>
              <a:gd name="connsiteY327" fmla="*/ 1809750 h 5743575"/>
              <a:gd name="connsiteX328" fmla="*/ 3771900 w 4076700"/>
              <a:gd name="connsiteY328" fmla="*/ 1876425 h 5743575"/>
              <a:gd name="connsiteX329" fmla="*/ 3790950 w 4076700"/>
              <a:gd name="connsiteY329" fmla="*/ 1952625 h 5743575"/>
              <a:gd name="connsiteX330" fmla="*/ 3800475 w 4076700"/>
              <a:gd name="connsiteY330" fmla="*/ 2066925 h 5743575"/>
              <a:gd name="connsiteX331" fmla="*/ 3810000 w 4076700"/>
              <a:gd name="connsiteY331" fmla="*/ 2105025 h 5743575"/>
              <a:gd name="connsiteX332" fmla="*/ 3829050 w 4076700"/>
              <a:gd name="connsiteY332" fmla="*/ 2228850 h 5743575"/>
              <a:gd name="connsiteX333" fmla="*/ 3819525 w 4076700"/>
              <a:gd name="connsiteY333" fmla="*/ 2667000 h 5743575"/>
              <a:gd name="connsiteX334" fmla="*/ 3790950 w 4076700"/>
              <a:gd name="connsiteY334" fmla="*/ 2800350 h 5743575"/>
              <a:gd name="connsiteX335" fmla="*/ 3781425 w 4076700"/>
              <a:gd name="connsiteY335" fmla="*/ 2876550 h 5743575"/>
              <a:gd name="connsiteX336" fmla="*/ 3771900 w 4076700"/>
              <a:gd name="connsiteY336" fmla="*/ 2943225 h 5743575"/>
              <a:gd name="connsiteX337" fmla="*/ 3762375 w 4076700"/>
              <a:gd name="connsiteY337" fmla="*/ 2990850 h 5743575"/>
              <a:gd name="connsiteX338" fmla="*/ 3743325 w 4076700"/>
              <a:gd name="connsiteY338" fmla="*/ 3114675 h 5743575"/>
              <a:gd name="connsiteX339" fmla="*/ 3733800 w 4076700"/>
              <a:gd name="connsiteY339" fmla="*/ 4029075 h 5743575"/>
              <a:gd name="connsiteX340" fmla="*/ 3724275 w 4076700"/>
              <a:gd name="connsiteY340" fmla="*/ 4095750 h 5743575"/>
              <a:gd name="connsiteX341" fmla="*/ 3714750 w 4076700"/>
              <a:gd name="connsiteY341" fmla="*/ 4200525 h 5743575"/>
              <a:gd name="connsiteX342" fmla="*/ 3686175 w 4076700"/>
              <a:gd name="connsiteY342" fmla="*/ 4267200 h 5743575"/>
              <a:gd name="connsiteX343" fmla="*/ 3676650 w 4076700"/>
              <a:gd name="connsiteY343" fmla="*/ 4333875 h 5743575"/>
              <a:gd name="connsiteX344" fmla="*/ 3667125 w 4076700"/>
              <a:gd name="connsiteY344" fmla="*/ 4362450 h 5743575"/>
              <a:gd name="connsiteX345" fmla="*/ 3657600 w 4076700"/>
              <a:gd name="connsiteY345" fmla="*/ 4400550 h 5743575"/>
              <a:gd name="connsiteX346" fmla="*/ 3648075 w 4076700"/>
              <a:gd name="connsiteY346" fmla="*/ 4429125 h 5743575"/>
              <a:gd name="connsiteX347" fmla="*/ 3638550 w 4076700"/>
              <a:gd name="connsiteY347" fmla="*/ 4476750 h 5743575"/>
              <a:gd name="connsiteX348" fmla="*/ 3619500 w 4076700"/>
              <a:gd name="connsiteY348" fmla="*/ 4543425 h 5743575"/>
              <a:gd name="connsiteX349" fmla="*/ 3590925 w 4076700"/>
              <a:gd name="connsiteY349" fmla="*/ 4657725 h 5743575"/>
              <a:gd name="connsiteX350" fmla="*/ 3581400 w 4076700"/>
              <a:gd name="connsiteY350" fmla="*/ 4686300 h 5743575"/>
              <a:gd name="connsiteX351" fmla="*/ 3562350 w 4076700"/>
              <a:gd name="connsiteY351" fmla="*/ 4886325 h 5743575"/>
              <a:gd name="connsiteX352" fmla="*/ 3552825 w 4076700"/>
              <a:gd name="connsiteY352" fmla="*/ 4933950 h 5743575"/>
              <a:gd name="connsiteX353" fmla="*/ 3524250 w 4076700"/>
              <a:gd name="connsiteY353" fmla="*/ 4991100 h 5743575"/>
              <a:gd name="connsiteX354" fmla="*/ 3514725 w 4076700"/>
              <a:gd name="connsiteY354" fmla="*/ 5019675 h 5743575"/>
              <a:gd name="connsiteX355" fmla="*/ 3390900 w 4076700"/>
              <a:gd name="connsiteY355" fmla="*/ 5124450 h 5743575"/>
              <a:gd name="connsiteX356" fmla="*/ 3362325 w 4076700"/>
              <a:gd name="connsiteY356" fmla="*/ 5133975 h 5743575"/>
              <a:gd name="connsiteX357" fmla="*/ 3276600 w 4076700"/>
              <a:gd name="connsiteY357" fmla="*/ 5172075 h 5743575"/>
              <a:gd name="connsiteX358" fmla="*/ 3248025 w 4076700"/>
              <a:gd name="connsiteY358" fmla="*/ 5181600 h 5743575"/>
              <a:gd name="connsiteX359" fmla="*/ 3000375 w 4076700"/>
              <a:gd name="connsiteY359" fmla="*/ 5191125 h 5743575"/>
              <a:gd name="connsiteX360" fmla="*/ 2857500 w 4076700"/>
              <a:gd name="connsiteY360" fmla="*/ 5181600 h 5743575"/>
              <a:gd name="connsiteX361" fmla="*/ 2828925 w 4076700"/>
              <a:gd name="connsiteY361" fmla="*/ 5172075 h 5743575"/>
              <a:gd name="connsiteX362" fmla="*/ 2771775 w 4076700"/>
              <a:gd name="connsiteY362" fmla="*/ 5162550 h 5743575"/>
              <a:gd name="connsiteX363" fmla="*/ 2714625 w 4076700"/>
              <a:gd name="connsiteY363" fmla="*/ 5143500 h 5743575"/>
              <a:gd name="connsiteX364" fmla="*/ 2686050 w 4076700"/>
              <a:gd name="connsiteY364" fmla="*/ 5124450 h 5743575"/>
              <a:gd name="connsiteX365" fmla="*/ 2628900 w 4076700"/>
              <a:gd name="connsiteY365" fmla="*/ 5086350 h 574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4076700" h="5743575">
                <a:moveTo>
                  <a:pt x="2628900" y="5086350"/>
                </a:moveTo>
                <a:lnTo>
                  <a:pt x="2628900" y="5086350"/>
                </a:lnTo>
                <a:cubicBezTo>
                  <a:pt x="2603500" y="5073650"/>
                  <a:pt x="2578553" y="5060001"/>
                  <a:pt x="2552700" y="5048250"/>
                </a:cubicBezTo>
                <a:cubicBezTo>
                  <a:pt x="2518498" y="5032704"/>
                  <a:pt x="2522013" y="5045380"/>
                  <a:pt x="2486025" y="5019675"/>
                </a:cubicBezTo>
                <a:cubicBezTo>
                  <a:pt x="2475064" y="5011845"/>
                  <a:pt x="2466975" y="5000625"/>
                  <a:pt x="2457450" y="4991100"/>
                </a:cubicBezTo>
                <a:lnTo>
                  <a:pt x="2438400" y="4933950"/>
                </a:lnTo>
                <a:lnTo>
                  <a:pt x="2428875" y="4905375"/>
                </a:lnTo>
                <a:cubicBezTo>
                  <a:pt x="2425700" y="4883150"/>
                  <a:pt x="2423366" y="4860789"/>
                  <a:pt x="2419350" y="4838700"/>
                </a:cubicBezTo>
                <a:cubicBezTo>
                  <a:pt x="2417008" y="4825820"/>
                  <a:pt x="2409825" y="4813691"/>
                  <a:pt x="2409825" y="4800600"/>
                </a:cubicBezTo>
                <a:cubicBezTo>
                  <a:pt x="2409825" y="4759203"/>
                  <a:pt x="2414215" y="4717852"/>
                  <a:pt x="2419350" y="4676775"/>
                </a:cubicBezTo>
                <a:cubicBezTo>
                  <a:pt x="2421877" y="4656559"/>
                  <a:pt x="2435412" y="4634640"/>
                  <a:pt x="2447925" y="4619625"/>
                </a:cubicBezTo>
                <a:cubicBezTo>
                  <a:pt x="2456549" y="4609277"/>
                  <a:pt x="2467876" y="4601398"/>
                  <a:pt x="2476500" y="4591050"/>
                </a:cubicBezTo>
                <a:cubicBezTo>
                  <a:pt x="2483829" y="4582256"/>
                  <a:pt x="2487455" y="4570570"/>
                  <a:pt x="2495550" y="4562475"/>
                </a:cubicBezTo>
                <a:cubicBezTo>
                  <a:pt x="2503645" y="4554380"/>
                  <a:pt x="2515331" y="4550754"/>
                  <a:pt x="2524125" y="4543425"/>
                </a:cubicBezTo>
                <a:cubicBezTo>
                  <a:pt x="2555723" y="4517093"/>
                  <a:pt x="2545802" y="4513537"/>
                  <a:pt x="2581275" y="4495800"/>
                </a:cubicBezTo>
                <a:cubicBezTo>
                  <a:pt x="2590255" y="4491310"/>
                  <a:pt x="2600870" y="4490765"/>
                  <a:pt x="2609850" y="4486275"/>
                </a:cubicBezTo>
                <a:cubicBezTo>
                  <a:pt x="2620089" y="4481155"/>
                  <a:pt x="2627903" y="4471734"/>
                  <a:pt x="2638425" y="4467225"/>
                </a:cubicBezTo>
                <a:cubicBezTo>
                  <a:pt x="2650457" y="4462068"/>
                  <a:pt x="2663986" y="4461462"/>
                  <a:pt x="2676525" y="4457700"/>
                </a:cubicBezTo>
                <a:cubicBezTo>
                  <a:pt x="2714759" y="4446230"/>
                  <a:pt x="2734622" y="4435880"/>
                  <a:pt x="2771775" y="4429125"/>
                </a:cubicBezTo>
                <a:cubicBezTo>
                  <a:pt x="2793864" y="4425109"/>
                  <a:pt x="2816305" y="4423291"/>
                  <a:pt x="2838450" y="4419600"/>
                </a:cubicBezTo>
                <a:cubicBezTo>
                  <a:pt x="2854419" y="4416938"/>
                  <a:pt x="2870106" y="4412737"/>
                  <a:pt x="2886075" y="4410075"/>
                </a:cubicBezTo>
                <a:cubicBezTo>
                  <a:pt x="2908220" y="4406384"/>
                  <a:pt x="2930525" y="4403725"/>
                  <a:pt x="2952750" y="4400550"/>
                </a:cubicBezTo>
                <a:cubicBezTo>
                  <a:pt x="3025725" y="4376225"/>
                  <a:pt x="2995931" y="4399151"/>
                  <a:pt x="3028950" y="4352925"/>
                </a:cubicBezTo>
                <a:cubicBezTo>
                  <a:pt x="3038177" y="4340007"/>
                  <a:pt x="3048000" y="4327525"/>
                  <a:pt x="3057525" y="4314825"/>
                </a:cubicBezTo>
                <a:cubicBezTo>
                  <a:pt x="3062017" y="4301350"/>
                  <a:pt x="3076575" y="4260110"/>
                  <a:pt x="3076575" y="4248150"/>
                </a:cubicBezTo>
                <a:cubicBezTo>
                  <a:pt x="3076575" y="4225699"/>
                  <a:pt x="3075109" y="4202429"/>
                  <a:pt x="3067050" y="4181475"/>
                </a:cubicBezTo>
                <a:cubicBezTo>
                  <a:pt x="3058831" y="4160106"/>
                  <a:pt x="3045139" y="4140514"/>
                  <a:pt x="3028950" y="4124325"/>
                </a:cubicBezTo>
                <a:cubicBezTo>
                  <a:pt x="3013706" y="4109081"/>
                  <a:pt x="2972970" y="4060873"/>
                  <a:pt x="2943225" y="4048125"/>
                </a:cubicBezTo>
                <a:cubicBezTo>
                  <a:pt x="2931193" y="4042968"/>
                  <a:pt x="2917825" y="4041775"/>
                  <a:pt x="2905125" y="4038600"/>
                </a:cubicBezTo>
                <a:cubicBezTo>
                  <a:pt x="2879725" y="4041775"/>
                  <a:pt x="2854110" y="4043546"/>
                  <a:pt x="2828925" y="4048125"/>
                </a:cubicBezTo>
                <a:cubicBezTo>
                  <a:pt x="2819047" y="4049921"/>
                  <a:pt x="2810390" y="4057650"/>
                  <a:pt x="2800350" y="4057650"/>
                </a:cubicBezTo>
                <a:cubicBezTo>
                  <a:pt x="2774752" y="4057650"/>
                  <a:pt x="2749550" y="4051300"/>
                  <a:pt x="2724150" y="4048125"/>
                </a:cubicBezTo>
                <a:cubicBezTo>
                  <a:pt x="2652326" y="4024184"/>
                  <a:pt x="2740858" y="4056479"/>
                  <a:pt x="2667000" y="4019550"/>
                </a:cubicBezTo>
                <a:cubicBezTo>
                  <a:pt x="2658020" y="4015060"/>
                  <a:pt x="2647405" y="4014515"/>
                  <a:pt x="2638425" y="4010025"/>
                </a:cubicBezTo>
                <a:cubicBezTo>
                  <a:pt x="2611903" y="3996764"/>
                  <a:pt x="2602341" y="3983466"/>
                  <a:pt x="2581275" y="3962400"/>
                </a:cubicBezTo>
                <a:cubicBezTo>
                  <a:pt x="2585748" y="3886361"/>
                  <a:pt x="2584121" y="3816244"/>
                  <a:pt x="2600325" y="3743325"/>
                </a:cubicBezTo>
                <a:cubicBezTo>
                  <a:pt x="2602503" y="3733524"/>
                  <a:pt x="2607092" y="3724404"/>
                  <a:pt x="2609850" y="3714750"/>
                </a:cubicBezTo>
                <a:cubicBezTo>
                  <a:pt x="2613446" y="3702163"/>
                  <a:pt x="2614218" y="3688682"/>
                  <a:pt x="2619375" y="3676650"/>
                </a:cubicBezTo>
                <a:cubicBezTo>
                  <a:pt x="2623884" y="3666128"/>
                  <a:pt x="2633305" y="3658314"/>
                  <a:pt x="2638425" y="3648075"/>
                </a:cubicBezTo>
                <a:cubicBezTo>
                  <a:pt x="2680116" y="3564692"/>
                  <a:pt x="2639715" y="3635109"/>
                  <a:pt x="2667000" y="3562350"/>
                </a:cubicBezTo>
                <a:cubicBezTo>
                  <a:pt x="2671986" y="3549055"/>
                  <a:pt x="2680457" y="3537301"/>
                  <a:pt x="2686050" y="3524250"/>
                </a:cubicBezTo>
                <a:cubicBezTo>
                  <a:pt x="2690005" y="3515022"/>
                  <a:pt x="2691085" y="3504655"/>
                  <a:pt x="2695575" y="3495675"/>
                </a:cubicBezTo>
                <a:cubicBezTo>
                  <a:pt x="2700695" y="3485436"/>
                  <a:pt x="2709976" y="3477561"/>
                  <a:pt x="2714625" y="3467100"/>
                </a:cubicBezTo>
                <a:cubicBezTo>
                  <a:pt x="2725178" y="3443356"/>
                  <a:pt x="2737043" y="3399557"/>
                  <a:pt x="2743200" y="3371850"/>
                </a:cubicBezTo>
                <a:cubicBezTo>
                  <a:pt x="2746712" y="3356046"/>
                  <a:pt x="2747605" y="3339584"/>
                  <a:pt x="2752725" y="3324225"/>
                </a:cubicBezTo>
                <a:cubicBezTo>
                  <a:pt x="2757215" y="3310755"/>
                  <a:pt x="2765425" y="3298825"/>
                  <a:pt x="2771775" y="3286125"/>
                </a:cubicBezTo>
                <a:cubicBezTo>
                  <a:pt x="2799072" y="3149638"/>
                  <a:pt x="2760915" y="3318706"/>
                  <a:pt x="2800350" y="3200400"/>
                </a:cubicBezTo>
                <a:cubicBezTo>
                  <a:pt x="2836277" y="3092618"/>
                  <a:pt x="2806257" y="3159690"/>
                  <a:pt x="2828925" y="3076575"/>
                </a:cubicBezTo>
                <a:cubicBezTo>
                  <a:pt x="2834209" y="3057202"/>
                  <a:pt x="2841625" y="3038475"/>
                  <a:pt x="2847975" y="3019425"/>
                </a:cubicBezTo>
                <a:cubicBezTo>
                  <a:pt x="2851150" y="3009900"/>
                  <a:pt x="2851931" y="2999204"/>
                  <a:pt x="2857500" y="2990850"/>
                </a:cubicBezTo>
                <a:lnTo>
                  <a:pt x="2876550" y="2962275"/>
                </a:lnTo>
                <a:lnTo>
                  <a:pt x="2895600" y="2847975"/>
                </a:lnTo>
                <a:lnTo>
                  <a:pt x="2905125" y="2790825"/>
                </a:lnTo>
                <a:cubicBezTo>
                  <a:pt x="2900764" y="2712328"/>
                  <a:pt x="2902906" y="2637965"/>
                  <a:pt x="2886075" y="2562225"/>
                </a:cubicBezTo>
                <a:cubicBezTo>
                  <a:pt x="2880469" y="2536998"/>
                  <a:pt x="2869148" y="2518846"/>
                  <a:pt x="2857500" y="2495550"/>
                </a:cubicBezTo>
                <a:cubicBezTo>
                  <a:pt x="2854325" y="2476500"/>
                  <a:pt x="2852165" y="2457253"/>
                  <a:pt x="2847975" y="2438400"/>
                </a:cubicBezTo>
                <a:cubicBezTo>
                  <a:pt x="2843516" y="2418336"/>
                  <a:pt x="2824344" y="2377031"/>
                  <a:pt x="2819400" y="2362200"/>
                </a:cubicBezTo>
                <a:cubicBezTo>
                  <a:pt x="2815260" y="2349781"/>
                  <a:pt x="2813637" y="2336639"/>
                  <a:pt x="2809875" y="2324100"/>
                </a:cubicBezTo>
                <a:cubicBezTo>
                  <a:pt x="2804105" y="2304866"/>
                  <a:pt x="2797175" y="2286000"/>
                  <a:pt x="2790825" y="2266950"/>
                </a:cubicBezTo>
                <a:cubicBezTo>
                  <a:pt x="2787650" y="2257425"/>
                  <a:pt x="2786869" y="2246729"/>
                  <a:pt x="2781300" y="2238375"/>
                </a:cubicBezTo>
                <a:lnTo>
                  <a:pt x="2762250" y="2209800"/>
                </a:lnTo>
                <a:cubicBezTo>
                  <a:pt x="2759075" y="2193925"/>
                  <a:pt x="2758409" y="2177334"/>
                  <a:pt x="2752725" y="2162175"/>
                </a:cubicBezTo>
                <a:cubicBezTo>
                  <a:pt x="2748705" y="2151456"/>
                  <a:pt x="2741004" y="2142394"/>
                  <a:pt x="2733675" y="2133600"/>
                </a:cubicBezTo>
                <a:cubicBezTo>
                  <a:pt x="2725051" y="2123252"/>
                  <a:pt x="2716308" y="2112497"/>
                  <a:pt x="2705100" y="2105025"/>
                </a:cubicBezTo>
                <a:cubicBezTo>
                  <a:pt x="2696746" y="2099456"/>
                  <a:pt x="2686464" y="2096920"/>
                  <a:pt x="2676525" y="2095500"/>
                </a:cubicBezTo>
                <a:cubicBezTo>
                  <a:pt x="2641808" y="2090540"/>
                  <a:pt x="2606675" y="2089150"/>
                  <a:pt x="2571750" y="2085975"/>
                </a:cubicBezTo>
                <a:cubicBezTo>
                  <a:pt x="2587033" y="1994278"/>
                  <a:pt x="2570121" y="2061201"/>
                  <a:pt x="2600325" y="1990725"/>
                </a:cubicBezTo>
                <a:cubicBezTo>
                  <a:pt x="2604280" y="1981497"/>
                  <a:pt x="2603578" y="1969990"/>
                  <a:pt x="2609850" y="1962150"/>
                </a:cubicBezTo>
                <a:cubicBezTo>
                  <a:pt x="2617001" y="1953211"/>
                  <a:pt x="2628900" y="1949450"/>
                  <a:pt x="2638425" y="1943100"/>
                </a:cubicBezTo>
                <a:cubicBezTo>
                  <a:pt x="2641600" y="1933575"/>
                  <a:pt x="2643460" y="1923505"/>
                  <a:pt x="2647950" y="1914525"/>
                </a:cubicBezTo>
                <a:cubicBezTo>
                  <a:pt x="2653070" y="1904286"/>
                  <a:pt x="2662351" y="1896411"/>
                  <a:pt x="2667000" y="1885950"/>
                </a:cubicBezTo>
                <a:cubicBezTo>
                  <a:pt x="2675155" y="1867600"/>
                  <a:pt x="2686050" y="1828800"/>
                  <a:pt x="2686050" y="1828800"/>
                </a:cubicBezTo>
                <a:cubicBezTo>
                  <a:pt x="2696702" y="1732935"/>
                  <a:pt x="2700798" y="1753215"/>
                  <a:pt x="2686050" y="1657350"/>
                </a:cubicBezTo>
                <a:cubicBezTo>
                  <a:pt x="2684059" y="1644411"/>
                  <a:pt x="2680287" y="1631789"/>
                  <a:pt x="2676525" y="1619250"/>
                </a:cubicBezTo>
                <a:cubicBezTo>
                  <a:pt x="2670755" y="1600016"/>
                  <a:pt x="2657475" y="1562100"/>
                  <a:pt x="2657475" y="1562100"/>
                </a:cubicBezTo>
                <a:cubicBezTo>
                  <a:pt x="2663825" y="1625600"/>
                  <a:pt x="2660284" y="1690884"/>
                  <a:pt x="2676525" y="1752600"/>
                </a:cubicBezTo>
                <a:cubicBezTo>
                  <a:pt x="2679080" y="1762310"/>
                  <a:pt x="2696120" y="1747565"/>
                  <a:pt x="2705100" y="1743075"/>
                </a:cubicBezTo>
                <a:cubicBezTo>
                  <a:pt x="2715339" y="1737955"/>
                  <a:pt x="2723214" y="1728674"/>
                  <a:pt x="2733675" y="1724025"/>
                </a:cubicBezTo>
                <a:cubicBezTo>
                  <a:pt x="2752025" y="1715870"/>
                  <a:pt x="2771775" y="1711325"/>
                  <a:pt x="2790825" y="1704975"/>
                </a:cubicBezTo>
                <a:cubicBezTo>
                  <a:pt x="2800350" y="1701800"/>
                  <a:pt x="2810420" y="1699940"/>
                  <a:pt x="2819400" y="1695450"/>
                </a:cubicBezTo>
                <a:cubicBezTo>
                  <a:pt x="2850492" y="1679904"/>
                  <a:pt x="2879340" y="1663235"/>
                  <a:pt x="2914650" y="1657350"/>
                </a:cubicBezTo>
                <a:cubicBezTo>
                  <a:pt x="2943216" y="1652589"/>
                  <a:pt x="3003793" y="1645546"/>
                  <a:pt x="3028950" y="1628775"/>
                </a:cubicBezTo>
                <a:lnTo>
                  <a:pt x="3057525" y="1609725"/>
                </a:lnTo>
                <a:cubicBezTo>
                  <a:pt x="3070225" y="1590675"/>
                  <a:pt x="3088385" y="1574295"/>
                  <a:pt x="3095625" y="1552575"/>
                </a:cubicBezTo>
                <a:cubicBezTo>
                  <a:pt x="3118463" y="1484062"/>
                  <a:pt x="3090755" y="1569621"/>
                  <a:pt x="3114675" y="1485900"/>
                </a:cubicBezTo>
                <a:cubicBezTo>
                  <a:pt x="3134201" y="1417559"/>
                  <a:pt x="3114360" y="1506526"/>
                  <a:pt x="3133725" y="1409700"/>
                </a:cubicBezTo>
                <a:cubicBezTo>
                  <a:pt x="3132045" y="1392902"/>
                  <a:pt x="3128186" y="1307875"/>
                  <a:pt x="3114675" y="1276350"/>
                </a:cubicBezTo>
                <a:cubicBezTo>
                  <a:pt x="3110166" y="1265828"/>
                  <a:pt x="3100745" y="1258014"/>
                  <a:pt x="3095625" y="1247775"/>
                </a:cubicBezTo>
                <a:cubicBezTo>
                  <a:pt x="3091135" y="1238795"/>
                  <a:pt x="3090590" y="1228180"/>
                  <a:pt x="3086100" y="1219200"/>
                </a:cubicBezTo>
                <a:cubicBezTo>
                  <a:pt x="3077315" y="1201629"/>
                  <a:pt x="3054274" y="1172583"/>
                  <a:pt x="3038475" y="1162050"/>
                </a:cubicBezTo>
                <a:cubicBezTo>
                  <a:pt x="3030121" y="1156481"/>
                  <a:pt x="3019425" y="1155700"/>
                  <a:pt x="3009900" y="1152525"/>
                </a:cubicBezTo>
                <a:cubicBezTo>
                  <a:pt x="2959100" y="1155700"/>
                  <a:pt x="2907932" y="1155173"/>
                  <a:pt x="2857500" y="1162050"/>
                </a:cubicBezTo>
                <a:cubicBezTo>
                  <a:pt x="2837604" y="1164763"/>
                  <a:pt x="2820419" y="1180408"/>
                  <a:pt x="2800350" y="1181100"/>
                </a:cubicBezTo>
                <a:lnTo>
                  <a:pt x="2524125" y="1190625"/>
                </a:lnTo>
                <a:cubicBezTo>
                  <a:pt x="2514600" y="1184275"/>
                  <a:pt x="2501230" y="1181514"/>
                  <a:pt x="2495550" y="1171575"/>
                </a:cubicBezTo>
                <a:cubicBezTo>
                  <a:pt x="2487518" y="1157519"/>
                  <a:pt x="2486025" y="1140139"/>
                  <a:pt x="2486025" y="1123950"/>
                </a:cubicBezTo>
                <a:cubicBezTo>
                  <a:pt x="2486025" y="1112852"/>
                  <a:pt x="2492711" y="993439"/>
                  <a:pt x="2514600" y="971550"/>
                </a:cubicBezTo>
                <a:lnTo>
                  <a:pt x="2543175" y="942975"/>
                </a:lnTo>
                <a:cubicBezTo>
                  <a:pt x="2546350" y="933450"/>
                  <a:pt x="2552700" y="924440"/>
                  <a:pt x="2552700" y="914400"/>
                </a:cubicBezTo>
                <a:cubicBezTo>
                  <a:pt x="2552700" y="885649"/>
                  <a:pt x="2548814" y="856868"/>
                  <a:pt x="2543175" y="828675"/>
                </a:cubicBezTo>
                <a:cubicBezTo>
                  <a:pt x="2539320" y="809398"/>
                  <a:pt x="2519186" y="753181"/>
                  <a:pt x="2505075" y="733425"/>
                </a:cubicBezTo>
                <a:cubicBezTo>
                  <a:pt x="2497245" y="722464"/>
                  <a:pt x="2487133" y="713120"/>
                  <a:pt x="2476500" y="704850"/>
                </a:cubicBezTo>
                <a:cubicBezTo>
                  <a:pt x="2458428" y="690794"/>
                  <a:pt x="2438400" y="679450"/>
                  <a:pt x="2419350" y="666750"/>
                </a:cubicBezTo>
                <a:cubicBezTo>
                  <a:pt x="2384993" y="643845"/>
                  <a:pt x="2359723" y="629697"/>
                  <a:pt x="2333625" y="590550"/>
                </a:cubicBezTo>
                <a:lnTo>
                  <a:pt x="2295525" y="533400"/>
                </a:lnTo>
                <a:cubicBezTo>
                  <a:pt x="2289175" y="523875"/>
                  <a:pt x="2280095" y="515685"/>
                  <a:pt x="2276475" y="504825"/>
                </a:cubicBezTo>
                <a:cubicBezTo>
                  <a:pt x="2273300" y="495300"/>
                  <a:pt x="2273222" y="484090"/>
                  <a:pt x="2266950" y="476250"/>
                </a:cubicBezTo>
                <a:cubicBezTo>
                  <a:pt x="2259799" y="467311"/>
                  <a:pt x="2247900" y="463550"/>
                  <a:pt x="2238375" y="457200"/>
                </a:cubicBezTo>
                <a:cubicBezTo>
                  <a:pt x="2230822" y="445870"/>
                  <a:pt x="2205099" y="403239"/>
                  <a:pt x="2190750" y="400050"/>
                </a:cubicBezTo>
                <a:cubicBezTo>
                  <a:pt x="2171897" y="395860"/>
                  <a:pt x="2152336" y="404891"/>
                  <a:pt x="2133600" y="409575"/>
                </a:cubicBezTo>
                <a:cubicBezTo>
                  <a:pt x="1984609" y="446823"/>
                  <a:pt x="2207157" y="419911"/>
                  <a:pt x="1933575" y="438150"/>
                </a:cubicBezTo>
                <a:cubicBezTo>
                  <a:pt x="1930400" y="447675"/>
                  <a:pt x="1924050" y="456685"/>
                  <a:pt x="1924050" y="466725"/>
                </a:cubicBezTo>
                <a:cubicBezTo>
                  <a:pt x="1924050" y="490666"/>
                  <a:pt x="1942993" y="504612"/>
                  <a:pt x="1952625" y="523875"/>
                </a:cubicBezTo>
                <a:cubicBezTo>
                  <a:pt x="1957115" y="532855"/>
                  <a:pt x="1958975" y="542925"/>
                  <a:pt x="1962150" y="552450"/>
                </a:cubicBezTo>
                <a:cubicBezTo>
                  <a:pt x="1958975" y="574675"/>
                  <a:pt x="1962665" y="599045"/>
                  <a:pt x="1952625" y="619125"/>
                </a:cubicBezTo>
                <a:cubicBezTo>
                  <a:pt x="1941092" y="642191"/>
                  <a:pt x="1907703" y="649974"/>
                  <a:pt x="1885950" y="657225"/>
                </a:cubicBezTo>
                <a:cubicBezTo>
                  <a:pt x="1873250" y="666750"/>
                  <a:pt x="1862049" y="678700"/>
                  <a:pt x="1847850" y="685800"/>
                </a:cubicBezTo>
                <a:cubicBezTo>
                  <a:pt x="1829889" y="694780"/>
                  <a:pt x="1790700" y="704850"/>
                  <a:pt x="1790700" y="704850"/>
                </a:cubicBezTo>
                <a:cubicBezTo>
                  <a:pt x="1769634" y="725916"/>
                  <a:pt x="1756336" y="735478"/>
                  <a:pt x="1743075" y="762000"/>
                </a:cubicBezTo>
                <a:cubicBezTo>
                  <a:pt x="1731001" y="786147"/>
                  <a:pt x="1737898" y="799652"/>
                  <a:pt x="1714500" y="819150"/>
                </a:cubicBezTo>
                <a:cubicBezTo>
                  <a:pt x="1695813" y="834722"/>
                  <a:pt x="1637016" y="851328"/>
                  <a:pt x="1619250" y="857250"/>
                </a:cubicBezTo>
                <a:lnTo>
                  <a:pt x="1590675" y="866775"/>
                </a:lnTo>
                <a:cubicBezTo>
                  <a:pt x="1581150" y="869950"/>
                  <a:pt x="1571080" y="871810"/>
                  <a:pt x="1562100" y="876300"/>
                </a:cubicBezTo>
                <a:cubicBezTo>
                  <a:pt x="1512291" y="901204"/>
                  <a:pt x="1537775" y="891906"/>
                  <a:pt x="1485900" y="904875"/>
                </a:cubicBezTo>
                <a:cubicBezTo>
                  <a:pt x="1479550" y="914400"/>
                  <a:pt x="1459699" y="924511"/>
                  <a:pt x="1466850" y="933450"/>
                </a:cubicBezTo>
                <a:cubicBezTo>
                  <a:pt x="1479394" y="949130"/>
                  <a:pt x="1504950" y="946150"/>
                  <a:pt x="1524000" y="952500"/>
                </a:cubicBezTo>
                <a:cubicBezTo>
                  <a:pt x="1533525" y="955675"/>
                  <a:pt x="1542730" y="960056"/>
                  <a:pt x="1552575" y="962025"/>
                </a:cubicBezTo>
                <a:cubicBezTo>
                  <a:pt x="1613037" y="974117"/>
                  <a:pt x="1584494" y="967623"/>
                  <a:pt x="1638300" y="981075"/>
                </a:cubicBezTo>
                <a:cubicBezTo>
                  <a:pt x="1653886" y="991466"/>
                  <a:pt x="1683039" y="1005609"/>
                  <a:pt x="1685925" y="1028700"/>
                </a:cubicBezTo>
                <a:cubicBezTo>
                  <a:pt x="1687933" y="1044764"/>
                  <a:pt x="1683099" y="1061587"/>
                  <a:pt x="1676400" y="1076325"/>
                </a:cubicBezTo>
                <a:cubicBezTo>
                  <a:pt x="1663448" y="1104819"/>
                  <a:pt x="1635297" y="1140740"/>
                  <a:pt x="1609725" y="1162050"/>
                </a:cubicBezTo>
                <a:cubicBezTo>
                  <a:pt x="1600931" y="1169379"/>
                  <a:pt x="1590675" y="1174750"/>
                  <a:pt x="1581150" y="1181100"/>
                </a:cubicBezTo>
                <a:cubicBezTo>
                  <a:pt x="1577975" y="1190625"/>
                  <a:pt x="1576115" y="1200695"/>
                  <a:pt x="1571625" y="1209675"/>
                </a:cubicBezTo>
                <a:cubicBezTo>
                  <a:pt x="1566505" y="1219914"/>
                  <a:pt x="1553453" y="1226836"/>
                  <a:pt x="1552575" y="1238250"/>
                </a:cubicBezTo>
                <a:cubicBezTo>
                  <a:pt x="1543805" y="1352257"/>
                  <a:pt x="1548906" y="1466956"/>
                  <a:pt x="1543050" y="1581150"/>
                </a:cubicBezTo>
                <a:cubicBezTo>
                  <a:pt x="1542536" y="1591177"/>
                  <a:pt x="1536283" y="1600071"/>
                  <a:pt x="1533525" y="1609725"/>
                </a:cubicBezTo>
                <a:cubicBezTo>
                  <a:pt x="1502591" y="1717992"/>
                  <a:pt x="1549340" y="1574950"/>
                  <a:pt x="1504950" y="1685925"/>
                </a:cubicBezTo>
                <a:cubicBezTo>
                  <a:pt x="1497492" y="1704569"/>
                  <a:pt x="1485900" y="1743075"/>
                  <a:pt x="1485900" y="1743075"/>
                </a:cubicBezTo>
                <a:cubicBezTo>
                  <a:pt x="1489075" y="1778000"/>
                  <a:pt x="1490790" y="1813089"/>
                  <a:pt x="1495425" y="1847850"/>
                </a:cubicBezTo>
                <a:cubicBezTo>
                  <a:pt x="1498083" y="1867784"/>
                  <a:pt x="1507945" y="1894935"/>
                  <a:pt x="1514475" y="1914525"/>
                </a:cubicBezTo>
                <a:cubicBezTo>
                  <a:pt x="1511300" y="1955800"/>
                  <a:pt x="1515485" y="1998316"/>
                  <a:pt x="1504950" y="2038350"/>
                </a:cubicBezTo>
                <a:cubicBezTo>
                  <a:pt x="1499123" y="2060491"/>
                  <a:pt x="1479550" y="2076450"/>
                  <a:pt x="1466850" y="2095500"/>
                </a:cubicBezTo>
                <a:lnTo>
                  <a:pt x="1447800" y="2124075"/>
                </a:lnTo>
                <a:cubicBezTo>
                  <a:pt x="1363230" y="2250930"/>
                  <a:pt x="1484950" y="2062919"/>
                  <a:pt x="1419225" y="2181225"/>
                </a:cubicBezTo>
                <a:cubicBezTo>
                  <a:pt x="1408106" y="2201239"/>
                  <a:pt x="1381125" y="2238375"/>
                  <a:pt x="1381125" y="2238375"/>
                </a:cubicBezTo>
                <a:cubicBezTo>
                  <a:pt x="1378073" y="2250582"/>
                  <a:pt x="1368907" y="2291385"/>
                  <a:pt x="1362075" y="2305050"/>
                </a:cubicBezTo>
                <a:cubicBezTo>
                  <a:pt x="1356955" y="2315289"/>
                  <a:pt x="1348145" y="2323386"/>
                  <a:pt x="1343025" y="2333625"/>
                </a:cubicBezTo>
                <a:cubicBezTo>
                  <a:pt x="1335379" y="2348918"/>
                  <a:pt x="1330919" y="2365626"/>
                  <a:pt x="1323975" y="2381250"/>
                </a:cubicBezTo>
                <a:cubicBezTo>
                  <a:pt x="1318208" y="2394225"/>
                  <a:pt x="1311275" y="2406650"/>
                  <a:pt x="1304925" y="2419350"/>
                </a:cubicBezTo>
                <a:cubicBezTo>
                  <a:pt x="1301750" y="2441575"/>
                  <a:pt x="1300448" y="2464149"/>
                  <a:pt x="1295400" y="2486025"/>
                </a:cubicBezTo>
                <a:cubicBezTo>
                  <a:pt x="1266825" y="2609850"/>
                  <a:pt x="1285875" y="2495550"/>
                  <a:pt x="1266825" y="2571750"/>
                </a:cubicBezTo>
                <a:cubicBezTo>
                  <a:pt x="1260475" y="2597150"/>
                  <a:pt x="1256054" y="2623112"/>
                  <a:pt x="1247775" y="2647950"/>
                </a:cubicBezTo>
                <a:lnTo>
                  <a:pt x="1219200" y="2733675"/>
                </a:lnTo>
                <a:lnTo>
                  <a:pt x="1209675" y="2762250"/>
                </a:lnTo>
                <a:cubicBezTo>
                  <a:pt x="1212850" y="2838450"/>
                  <a:pt x="1211075" y="2915018"/>
                  <a:pt x="1219200" y="2990850"/>
                </a:cubicBezTo>
                <a:cubicBezTo>
                  <a:pt x="1220713" y="3004968"/>
                  <a:pt x="1233264" y="3015655"/>
                  <a:pt x="1238250" y="3028950"/>
                </a:cubicBezTo>
                <a:cubicBezTo>
                  <a:pt x="1242847" y="3041207"/>
                  <a:pt x="1244179" y="3054463"/>
                  <a:pt x="1247775" y="3067050"/>
                </a:cubicBezTo>
                <a:cubicBezTo>
                  <a:pt x="1250533" y="3076704"/>
                  <a:pt x="1254542" y="3085971"/>
                  <a:pt x="1257300" y="3095625"/>
                </a:cubicBezTo>
                <a:cubicBezTo>
                  <a:pt x="1260896" y="3108212"/>
                  <a:pt x="1263229" y="3121138"/>
                  <a:pt x="1266825" y="3133725"/>
                </a:cubicBezTo>
                <a:cubicBezTo>
                  <a:pt x="1273888" y="3158444"/>
                  <a:pt x="1292906" y="3212269"/>
                  <a:pt x="1314450" y="3219450"/>
                </a:cubicBezTo>
                <a:cubicBezTo>
                  <a:pt x="1323975" y="3222625"/>
                  <a:pt x="1334045" y="3224485"/>
                  <a:pt x="1343025" y="3228975"/>
                </a:cubicBezTo>
                <a:cubicBezTo>
                  <a:pt x="1378498" y="3246712"/>
                  <a:pt x="1368577" y="3250268"/>
                  <a:pt x="1400175" y="3276600"/>
                </a:cubicBezTo>
                <a:cubicBezTo>
                  <a:pt x="1408969" y="3283929"/>
                  <a:pt x="1419225" y="3289300"/>
                  <a:pt x="1428750" y="3295650"/>
                </a:cubicBezTo>
                <a:cubicBezTo>
                  <a:pt x="1435100" y="3314700"/>
                  <a:pt x="1448884" y="3332749"/>
                  <a:pt x="1447800" y="3352800"/>
                </a:cubicBezTo>
                <a:cubicBezTo>
                  <a:pt x="1428208" y="3715251"/>
                  <a:pt x="1465953" y="3593616"/>
                  <a:pt x="1419225" y="3733800"/>
                </a:cubicBezTo>
                <a:cubicBezTo>
                  <a:pt x="1422400" y="3781425"/>
                  <a:pt x="1420903" y="3829594"/>
                  <a:pt x="1428750" y="3876675"/>
                </a:cubicBezTo>
                <a:cubicBezTo>
                  <a:pt x="1430632" y="3887967"/>
                  <a:pt x="1440471" y="3896456"/>
                  <a:pt x="1447800" y="3905250"/>
                </a:cubicBezTo>
                <a:cubicBezTo>
                  <a:pt x="1508916" y="3978589"/>
                  <a:pt x="1448127" y="3891454"/>
                  <a:pt x="1495425" y="3962400"/>
                </a:cubicBezTo>
                <a:cubicBezTo>
                  <a:pt x="1492250" y="3984625"/>
                  <a:pt x="1495940" y="4008995"/>
                  <a:pt x="1485900" y="4029075"/>
                </a:cubicBezTo>
                <a:cubicBezTo>
                  <a:pt x="1481410" y="4038055"/>
                  <a:pt x="1466553" y="4034645"/>
                  <a:pt x="1457325" y="4038600"/>
                </a:cubicBezTo>
                <a:cubicBezTo>
                  <a:pt x="1444274" y="4044193"/>
                  <a:pt x="1431553" y="4050605"/>
                  <a:pt x="1419225" y="4057650"/>
                </a:cubicBezTo>
                <a:cubicBezTo>
                  <a:pt x="1409286" y="4063330"/>
                  <a:pt x="1401510" y="4073080"/>
                  <a:pt x="1390650" y="4076700"/>
                </a:cubicBezTo>
                <a:cubicBezTo>
                  <a:pt x="1361981" y="4086256"/>
                  <a:pt x="1238203" y="4094888"/>
                  <a:pt x="1228725" y="4095750"/>
                </a:cubicBezTo>
                <a:cubicBezTo>
                  <a:pt x="1216025" y="4098925"/>
                  <a:pt x="1203404" y="4102435"/>
                  <a:pt x="1190625" y="4105275"/>
                </a:cubicBezTo>
                <a:cubicBezTo>
                  <a:pt x="1155092" y="4113171"/>
                  <a:pt x="1118916" y="4102487"/>
                  <a:pt x="1152525" y="4152900"/>
                </a:cubicBezTo>
                <a:cubicBezTo>
                  <a:pt x="1158875" y="4162425"/>
                  <a:pt x="1171575" y="4165600"/>
                  <a:pt x="1181100" y="4171950"/>
                </a:cubicBezTo>
                <a:cubicBezTo>
                  <a:pt x="1187450" y="4181475"/>
                  <a:pt x="1195641" y="4190003"/>
                  <a:pt x="1200150" y="4200525"/>
                </a:cubicBezTo>
                <a:cubicBezTo>
                  <a:pt x="1218461" y="4243251"/>
                  <a:pt x="1200664" y="4230129"/>
                  <a:pt x="1219200" y="4267200"/>
                </a:cubicBezTo>
                <a:cubicBezTo>
                  <a:pt x="1224320" y="4277439"/>
                  <a:pt x="1233130" y="4285536"/>
                  <a:pt x="1238250" y="4295775"/>
                </a:cubicBezTo>
                <a:cubicBezTo>
                  <a:pt x="1277685" y="4374645"/>
                  <a:pt x="1212230" y="4271033"/>
                  <a:pt x="1266825" y="4352925"/>
                </a:cubicBezTo>
                <a:cubicBezTo>
                  <a:pt x="1270963" y="4369476"/>
                  <a:pt x="1280074" y="4417631"/>
                  <a:pt x="1295400" y="4429125"/>
                </a:cubicBezTo>
                <a:cubicBezTo>
                  <a:pt x="1311464" y="4441173"/>
                  <a:pt x="1333500" y="4441825"/>
                  <a:pt x="1352550" y="4448175"/>
                </a:cubicBezTo>
                <a:lnTo>
                  <a:pt x="1381125" y="4457700"/>
                </a:lnTo>
                <a:cubicBezTo>
                  <a:pt x="1390650" y="4460875"/>
                  <a:pt x="1399960" y="4464790"/>
                  <a:pt x="1409700" y="4467225"/>
                </a:cubicBezTo>
                <a:cubicBezTo>
                  <a:pt x="1435100" y="4473575"/>
                  <a:pt x="1461062" y="4477996"/>
                  <a:pt x="1485900" y="4486275"/>
                </a:cubicBezTo>
                <a:lnTo>
                  <a:pt x="1543050" y="4505325"/>
                </a:lnTo>
                <a:cubicBezTo>
                  <a:pt x="1565275" y="4438650"/>
                  <a:pt x="1543050" y="4454525"/>
                  <a:pt x="1590675" y="4438650"/>
                </a:cubicBezTo>
                <a:cubicBezTo>
                  <a:pt x="1603375" y="4441825"/>
                  <a:pt x="1617883" y="4440913"/>
                  <a:pt x="1628775" y="4448175"/>
                </a:cubicBezTo>
                <a:cubicBezTo>
                  <a:pt x="1638300" y="4454525"/>
                  <a:pt x="1642145" y="4466811"/>
                  <a:pt x="1647825" y="4476750"/>
                </a:cubicBezTo>
                <a:cubicBezTo>
                  <a:pt x="1666657" y="4509706"/>
                  <a:pt x="1665714" y="4511367"/>
                  <a:pt x="1676400" y="4543425"/>
                </a:cubicBezTo>
                <a:cubicBezTo>
                  <a:pt x="1682940" y="4628451"/>
                  <a:pt x="1664030" y="4646691"/>
                  <a:pt x="1704975" y="4695825"/>
                </a:cubicBezTo>
                <a:cubicBezTo>
                  <a:pt x="1713599" y="4706173"/>
                  <a:pt x="1722342" y="4716928"/>
                  <a:pt x="1733550" y="4724400"/>
                </a:cubicBezTo>
                <a:cubicBezTo>
                  <a:pt x="1741904" y="4729969"/>
                  <a:pt x="1752600" y="4730750"/>
                  <a:pt x="1762125" y="4733925"/>
                </a:cubicBezTo>
                <a:cubicBezTo>
                  <a:pt x="1812925" y="4810125"/>
                  <a:pt x="1746250" y="4718050"/>
                  <a:pt x="1809750" y="4781550"/>
                </a:cubicBezTo>
                <a:cubicBezTo>
                  <a:pt x="1828214" y="4800014"/>
                  <a:pt x="1830578" y="4815459"/>
                  <a:pt x="1838325" y="4838700"/>
                </a:cubicBezTo>
                <a:cubicBezTo>
                  <a:pt x="1816100" y="4872037"/>
                  <a:pt x="1809750" y="4889500"/>
                  <a:pt x="1762125" y="4905375"/>
                </a:cubicBezTo>
                <a:lnTo>
                  <a:pt x="1704975" y="4924425"/>
                </a:lnTo>
                <a:cubicBezTo>
                  <a:pt x="1657677" y="4995371"/>
                  <a:pt x="1702277" y="4908236"/>
                  <a:pt x="1714500" y="4981575"/>
                </a:cubicBezTo>
                <a:cubicBezTo>
                  <a:pt x="1716114" y="4991260"/>
                  <a:pt x="1709790" y="5070064"/>
                  <a:pt x="1695450" y="5095875"/>
                </a:cubicBezTo>
                <a:cubicBezTo>
                  <a:pt x="1684331" y="5115889"/>
                  <a:pt x="1664590" y="5131305"/>
                  <a:pt x="1657350" y="5153025"/>
                </a:cubicBezTo>
                <a:cubicBezTo>
                  <a:pt x="1648963" y="5178186"/>
                  <a:pt x="1634289" y="5230562"/>
                  <a:pt x="1609725" y="5238750"/>
                </a:cubicBezTo>
                <a:lnTo>
                  <a:pt x="1581150" y="5248275"/>
                </a:lnTo>
                <a:cubicBezTo>
                  <a:pt x="1577975" y="5257800"/>
                  <a:pt x="1571625" y="5266810"/>
                  <a:pt x="1571625" y="5276850"/>
                </a:cubicBezTo>
                <a:cubicBezTo>
                  <a:pt x="1571625" y="5305601"/>
                  <a:pt x="1572058" y="5335300"/>
                  <a:pt x="1581150" y="5362575"/>
                </a:cubicBezTo>
                <a:cubicBezTo>
                  <a:pt x="1585410" y="5375354"/>
                  <a:pt x="1599377" y="5382526"/>
                  <a:pt x="1609725" y="5391150"/>
                </a:cubicBezTo>
                <a:cubicBezTo>
                  <a:pt x="1634593" y="5411873"/>
                  <a:pt x="1643889" y="5413814"/>
                  <a:pt x="1676400" y="5419725"/>
                </a:cubicBezTo>
                <a:cubicBezTo>
                  <a:pt x="1698489" y="5423741"/>
                  <a:pt x="1720644" y="5428315"/>
                  <a:pt x="1743075" y="5429250"/>
                </a:cubicBezTo>
                <a:cubicBezTo>
                  <a:pt x="1873176" y="5434671"/>
                  <a:pt x="2003425" y="5435600"/>
                  <a:pt x="2133600" y="5438775"/>
                </a:cubicBezTo>
                <a:cubicBezTo>
                  <a:pt x="2216150" y="5435600"/>
                  <a:pt x="2298835" y="5434934"/>
                  <a:pt x="2381250" y="5429250"/>
                </a:cubicBezTo>
                <a:cubicBezTo>
                  <a:pt x="2391266" y="5428559"/>
                  <a:pt x="2400171" y="5422483"/>
                  <a:pt x="2409825" y="5419725"/>
                </a:cubicBezTo>
                <a:cubicBezTo>
                  <a:pt x="2589447" y="5368404"/>
                  <a:pt x="2279492" y="5459600"/>
                  <a:pt x="2495550" y="5400675"/>
                </a:cubicBezTo>
                <a:cubicBezTo>
                  <a:pt x="2514923" y="5395391"/>
                  <a:pt x="2532624" y="5382071"/>
                  <a:pt x="2552700" y="5381625"/>
                </a:cubicBezTo>
                <a:lnTo>
                  <a:pt x="2981325" y="5372100"/>
                </a:lnTo>
                <a:cubicBezTo>
                  <a:pt x="2990850" y="5368925"/>
                  <a:pt x="3000099" y="5364753"/>
                  <a:pt x="3009900" y="5362575"/>
                </a:cubicBezTo>
                <a:cubicBezTo>
                  <a:pt x="3055704" y="5352396"/>
                  <a:pt x="3096392" y="5350734"/>
                  <a:pt x="3143250" y="5343525"/>
                </a:cubicBezTo>
                <a:cubicBezTo>
                  <a:pt x="3159251" y="5341063"/>
                  <a:pt x="3174906" y="5336662"/>
                  <a:pt x="3190875" y="5334000"/>
                </a:cubicBezTo>
                <a:cubicBezTo>
                  <a:pt x="3213020" y="5330309"/>
                  <a:pt x="3235360" y="5327889"/>
                  <a:pt x="3257550" y="5324475"/>
                </a:cubicBezTo>
                <a:cubicBezTo>
                  <a:pt x="3376571" y="5306164"/>
                  <a:pt x="3246997" y="5323413"/>
                  <a:pt x="3390900" y="5305425"/>
                </a:cubicBezTo>
                <a:lnTo>
                  <a:pt x="3867150" y="5314950"/>
                </a:lnTo>
                <a:cubicBezTo>
                  <a:pt x="3889587" y="5315737"/>
                  <a:pt x="3911810" y="5320072"/>
                  <a:pt x="3933825" y="5324475"/>
                </a:cubicBezTo>
                <a:cubicBezTo>
                  <a:pt x="3943670" y="5326444"/>
                  <a:pt x="3952875" y="5330825"/>
                  <a:pt x="3962400" y="5334000"/>
                </a:cubicBezTo>
                <a:cubicBezTo>
                  <a:pt x="4053557" y="5425157"/>
                  <a:pt x="3945361" y="5308442"/>
                  <a:pt x="4000500" y="5391150"/>
                </a:cubicBezTo>
                <a:cubicBezTo>
                  <a:pt x="4030408" y="5436012"/>
                  <a:pt x="4027350" y="5401555"/>
                  <a:pt x="4048125" y="5448300"/>
                </a:cubicBezTo>
                <a:cubicBezTo>
                  <a:pt x="4056280" y="5466650"/>
                  <a:pt x="4060825" y="5486400"/>
                  <a:pt x="4067175" y="5505450"/>
                </a:cubicBezTo>
                <a:lnTo>
                  <a:pt x="4076700" y="5534025"/>
                </a:lnTo>
                <a:cubicBezTo>
                  <a:pt x="4073525" y="5565775"/>
                  <a:pt x="4077265" y="5599004"/>
                  <a:pt x="4067175" y="5629275"/>
                </a:cubicBezTo>
                <a:cubicBezTo>
                  <a:pt x="4063555" y="5640135"/>
                  <a:pt x="4046695" y="5640230"/>
                  <a:pt x="4038600" y="5648325"/>
                </a:cubicBezTo>
                <a:cubicBezTo>
                  <a:pt x="4030505" y="5656420"/>
                  <a:pt x="4029075" y="5670550"/>
                  <a:pt x="4019550" y="5676900"/>
                </a:cubicBezTo>
                <a:cubicBezTo>
                  <a:pt x="4013743" y="5680772"/>
                  <a:pt x="3934927" y="5695705"/>
                  <a:pt x="3933825" y="5695950"/>
                </a:cubicBezTo>
                <a:cubicBezTo>
                  <a:pt x="3921046" y="5698790"/>
                  <a:pt x="3908605" y="5703133"/>
                  <a:pt x="3895725" y="5705475"/>
                </a:cubicBezTo>
                <a:cubicBezTo>
                  <a:pt x="3877806" y="5708733"/>
                  <a:pt x="3766844" y="5723488"/>
                  <a:pt x="3752850" y="5724525"/>
                </a:cubicBezTo>
                <a:cubicBezTo>
                  <a:pt x="3692607" y="5728987"/>
                  <a:pt x="3632212" y="5731107"/>
                  <a:pt x="3571875" y="5734050"/>
                </a:cubicBezTo>
                <a:cubicBezTo>
                  <a:pt x="3502036" y="5737457"/>
                  <a:pt x="3432247" y="5743356"/>
                  <a:pt x="3362325" y="5743575"/>
                </a:cubicBezTo>
                <a:lnTo>
                  <a:pt x="523875" y="5743575"/>
                </a:lnTo>
                <a:lnTo>
                  <a:pt x="19050" y="5657850"/>
                </a:lnTo>
                <a:lnTo>
                  <a:pt x="0" y="5648325"/>
                </a:lnTo>
                <a:cubicBezTo>
                  <a:pt x="6350" y="5619750"/>
                  <a:pt x="12917" y="5591222"/>
                  <a:pt x="19050" y="5562600"/>
                </a:cubicBezTo>
                <a:cubicBezTo>
                  <a:pt x="26658" y="5527097"/>
                  <a:pt x="29575" y="5485400"/>
                  <a:pt x="57150" y="5457825"/>
                </a:cubicBezTo>
                <a:cubicBezTo>
                  <a:pt x="65245" y="5449730"/>
                  <a:pt x="76200" y="5445125"/>
                  <a:pt x="85725" y="5438775"/>
                </a:cubicBezTo>
                <a:cubicBezTo>
                  <a:pt x="103769" y="5384642"/>
                  <a:pt x="88150" y="5417300"/>
                  <a:pt x="152400" y="5353050"/>
                </a:cubicBezTo>
                <a:cubicBezTo>
                  <a:pt x="170345" y="5335105"/>
                  <a:pt x="185680" y="5316034"/>
                  <a:pt x="209550" y="5305425"/>
                </a:cubicBezTo>
                <a:cubicBezTo>
                  <a:pt x="227900" y="5297270"/>
                  <a:pt x="247219" y="5291245"/>
                  <a:pt x="266700" y="5286375"/>
                </a:cubicBezTo>
                <a:cubicBezTo>
                  <a:pt x="300950" y="5277812"/>
                  <a:pt x="316148" y="5273371"/>
                  <a:pt x="352425" y="5267325"/>
                </a:cubicBezTo>
                <a:cubicBezTo>
                  <a:pt x="374570" y="5263634"/>
                  <a:pt x="397011" y="5261816"/>
                  <a:pt x="419100" y="5257800"/>
                </a:cubicBezTo>
                <a:cubicBezTo>
                  <a:pt x="431980" y="5255458"/>
                  <a:pt x="444363" y="5250842"/>
                  <a:pt x="457200" y="5248275"/>
                </a:cubicBezTo>
                <a:cubicBezTo>
                  <a:pt x="573971" y="5224921"/>
                  <a:pt x="463953" y="5251349"/>
                  <a:pt x="552450" y="5229225"/>
                </a:cubicBezTo>
                <a:cubicBezTo>
                  <a:pt x="561975" y="5222875"/>
                  <a:pt x="573874" y="5219114"/>
                  <a:pt x="581025" y="5210175"/>
                </a:cubicBezTo>
                <a:cubicBezTo>
                  <a:pt x="587297" y="5202335"/>
                  <a:pt x="586060" y="5190580"/>
                  <a:pt x="590550" y="5181600"/>
                </a:cubicBezTo>
                <a:cubicBezTo>
                  <a:pt x="627479" y="5107742"/>
                  <a:pt x="595184" y="5196274"/>
                  <a:pt x="619125" y="5124450"/>
                </a:cubicBezTo>
                <a:cubicBezTo>
                  <a:pt x="622300" y="4959350"/>
                  <a:pt x="620120" y="4794060"/>
                  <a:pt x="628650" y="4629150"/>
                </a:cubicBezTo>
                <a:cubicBezTo>
                  <a:pt x="630350" y="4596275"/>
                  <a:pt x="654163" y="4563270"/>
                  <a:pt x="666750" y="4533900"/>
                </a:cubicBezTo>
                <a:cubicBezTo>
                  <a:pt x="670705" y="4524672"/>
                  <a:pt x="671785" y="4514305"/>
                  <a:pt x="676275" y="4505325"/>
                </a:cubicBezTo>
                <a:cubicBezTo>
                  <a:pt x="681395" y="4495086"/>
                  <a:pt x="690205" y="4486989"/>
                  <a:pt x="695325" y="4476750"/>
                </a:cubicBezTo>
                <a:cubicBezTo>
                  <a:pt x="713861" y="4439679"/>
                  <a:pt x="696064" y="4452801"/>
                  <a:pt x="714375" y="4410075"/>
                </a:cubicBezTo>
                <a:cubicBezTo>
                  <a:pt x="718884" y="4399553"/>
                  <a:pt x="727075" y="4391025"/>
                  <a:pt x="733425" y="4381500"/>
                </a:cubicBezTo>
                <a:cubicBezTo>
                  <a:pt x="736600" y="4368800"/>
                  <a:pt x="739188" y="4355939"/>
                  <a:pt x="742950" y="4343400"/>
                </a:cubicBezTo>
                <a:cubicBezTo>
                  <a:pt x="748720" y="4324166"/>
                  <a:pt x="758699" y="4306057"/>
                  <a:pt x="762000" y="4286250"/>
                </a:cubicBezTo>
                <a:lnTo>
                  <a:pt x="771525" y="4229100"/>
                </a:lnTo>
                <a:cubicBezTo>
                  <a:pt x="764252" y="4134555"/>
                  <a:pt x="771010" y="4132049"/>
                  <a:pt x="752475" y="4067175"/>
                </a:cubicBezTo>
                <a:cubicBezTo>
                  <a:pt x="749717" y="4057521"/>
                  <a:pt x="747440" y="4047580"/>
                  <a:pt x="742950" y="4038600"/>
                </a:cubicBezTo>
                <a:cubicBezTo>
                  <a:pt x="737830" y="4028361"/>
                  <a:pt x="728549" y="4020486"/>
                  <a:pt x="723900" y="4010025"/>
                </a:cubicBezTo>
                <a:lnTo>
                  <a:pt x="695325" y="3924300"/>
                </a:lnTo>
                <a:lnTo>
                  <a:pt x="685800" y="3895725"/>
                </a:lnTo>
                <a:cubicBezTo>
                  <a:pt x="688975" y="3841750"/>
                  <a:pt x="689945" y="3787600"/>
                  <a:pt x="695325" y="3733800"/>
                </a:cubicBezTo>
                <a:cubicBezTo>
                  <a:pt x="696324" y="3723810"/>
                  <a:pt x="704457" y="3715258"/>
                  <a:pt x="704850" y="3705225"/>
                </a:cubicBezTo>
                <a:cubicBezTo>
                  <a:pt x="724318" y="3208785"/>
                  <a:pt x="665530" y="3394559"/>
                  <a:pt x="723900" y="3219450"/>
                </a:cubicBezTo>
                <a:cubicBezTo>
                  <a:pt x="727075" y="3159125"/>
                  <a:pt x="726228" y="3098453"/>
                  <a:pt x="733425" y="3038475"/>
                </a:cubicBezTo>
                <a:cubicBezTo>
                  <a:pt x="735817" y="3018538"/>
                  <a:pt x="746125" y="3000375"/>
                  <a:pt x="752475" y="2981325"/>
                </a:cubicBezTo>
                <a:cubicBezTo>
                  <a:pt x="760719" y="2956594"/>
                  <a:pt x="769661" y="2927904"/>
                  <a:pt x="781050" y="2905125"/>
                </a:cubicBezTo>
                <a:cubicBezTo>
                  <a:pt x="786170" y="2894886"/>
                  <a:pt x="793750" y="2886075"/>
                  <a:pt x="800100" y="2876550"/>
                </a:cubicBezTo>
                <a:cubicBezTo>
                  <a:pt x="803275" y="2863850"/>
                  <a:pt x="806029" y="2851037"/>
                  <a:pt x="809625" y="2838450"/>
                </a:cubicBezTo>
                <a:cubicBezTo>
                  <a:pt x="812383" y="2828796"/>
                  <a:pt x="817499" y="2819779"/>
                  <a:pt x="819150" y="2809875"/>
                </a:cubicBezTo>
                <a:cubicBezTo>
                  <a:pt x="823877" y="2781515"/>
                  <a:pt x="825500" y="2752725"/>
                  <a:pt x="828675" y="2724150"/>
                </a:cubicBezTo>
                <a:cubicBezTo>
                  <a:pt x="822325" y="2628900"/>
                  <a:pt x="818268" y="2533469"/>
                  <a:pt x="809625" y="2438400"/>
                </a:cubicBezTo>
                <a:cubicBezTo>
                  <a:pt x="808716" y="2428401"/>
                  <a:pt x="803625" y="2419226"/>
                  <a:pt x="800100" y="2409825"/>
                </a:cubicBezTo>
                <a:cubicBezTo>
                  <a:pt x="755792" y="2291669"/>
                  <a:pt x="805293" y="2425117"/>
                  <a:pt x="762000" y="2324100"/>
                </a:cubicBezTo>
                <a:cubicBezTo>
                  <a:pt x="731260" y="2252373"/>
                  <a:pt x="787682" y="2353183"/>
                  <a:pt x="723900" y="2238375"/>
                </a:cubicBezTo>
                <a:cubicBezTo>
                  <a:pt x="718341" y="2228368"/>
                  <a:pt x="709970" y="2220039"/>
                  <a:pt x="704850" y="2209800"/>
                </a:cubicBezTo>
                <a:cubicBezTo>
                  <a:pt x="700360" y="2200820"/>
                  <a:pt x="699815" y="2190205"/>
                  <a:pt x="695325" y="2181225"/>
                </a:cubicBezTo>
                <a:cubicBezTo>
                  <a:pt x="689917" y="2170408"/>
                  <a:pt x="652014" y="2118864"/>
                  <a:pt x="647700" y="2114550"/>
                </a:cubicBezTo>
                <a:cubicBezTo>
                  <a:pt x="639605" y="2106455"/>
                  <a:pt x="627919" y="2102829"/>
                  <a:pt x="619125" y="2095500"/>
                </a:cubicBezTo>
                <a:cubicBezTo>
                  <a:pt x="608777" y="2086876"/>
                  <a:pt x="600075" y="2076450"/>
                  <a:pt x="590550" y="2066925"/>
                </a:cubicBezTo>
                <a:cubicBezTo>
                  <a:pt x="587375" y="2051050"/>
                  <a:pt x="584952" y="2035006"/>
                  <a:pt x="581025" y="2019300"/>
                </a:cubicBezTo>
                <a:cubicBezTo>
                  <a:pt x="578590" y="2009560"/>
                  <a:pt x="574258" y="2000379"/>
                  <a:pt x="571500" y="1990725"/>
                </a:cubicBezTo>
                <a:cubicBezTo>
                  <a:pt x="567904" y="1978138"/>
                  <a:pt x="565150" y="1965325"/>
                  <a:pt x="561975" y="1952625"/>
                </a:cubicBezTo>
                <a:cubicBezTo>
                  <a:pt x="576181" y="1625880"/>
                  <a:pt x="553036" y="1821403"/>
                  <a:pt x="581025" y="1695450"/>
                </a:cubicBezTo>
                <a:cubicBezTo>
                  <a:pt x="584537" y="1679646"/>
                  <a:pt x="584866" y="1662984"/>
                  <a:pt x="590550" y="1647825"/>
                </a:cubicBezTo>
                <a:cubicBezTo>
                  <a:pt x="594570" y="1637106"/>
                  <a:pt x="603250" y="1628775"/>
                  <a:pt x="609600" y="1619250"/>
                </a:cubicBezTo>
                <a:cubicBezTo>
                  <a:pt x="633128" y="1501609"/>
                  <a:pt x="604277" y="1648527"/>
                  <a:pt x="628650" y="1514475"/>
                </a:cubicBezTo>
                <a:cubicBezTo>
                  <a:pt x="631546" y="1498547"/>
                  <a:pt x="635885" y="1482877"/>
                  <a:pt x="638175" y="1466850"/>
                </a:cubicBezTo>
                <a:cubicBezTo>
                  <a:pt x="642241" y="1438388"/>
                  <a:pt x="644525" y="1409700"/>
                  <a:pt x="647700" y="1381125"/>
                </a:cubicBezTo>
                <a:cubicBezTo>
                  <a:pt x="644525" y="1285875"/>
                  <a:pt x="643184" y="1190546"/>
                  <a:pt x="638175" y="1095375"/>
                </a:cubicBezTo>
                <a:cubicBezTo>
                  <a:pt x="636341" y="1060531"/>
                  <a:pt x="625248" y="998764"/>
                  <a:pt x="619125" y="962025"/>
                </a:cubicBezTo>
                <a:cubicBezTo>
                  <a:pt x="622300" y="708025"/>
                  <a:pt x="619584" y="453883"/>
                  <a:pt x="628650" y="200025"/>
                </a:cubicBezTo>
                <a:cubicBezTo>
                  <a:pt x="629670" y="171463"/>
                  <a:pt x="694729" y="108149"/>
                  <a:pt x="704850" y="104775"/>
                </a:cubicBezTo>
                <a:cubicBezTo>
                  <a:pt x="745844" y="91110"/>
                  <a:pt x="723685" y="97685"/>
                  <a:pt x="771525" y="85725"/>
                </a:cubicBezTo>
                <a:cubicBezTo>
                  <a:pt x="813964" y="86236"/>
                  <a:pt x="1358381" y="52601"/>
                  <a:pt x="1619250" y="104775"/>
                </a:cubicBezTo>
                <a:cubicBezTo>
                  <a:pt x="1668878" y="114701"/>
                  <a:pt x="1643560" y="111721"/>
                  <a:pt x="1685925" y="123825"/>
                </a:cubicBezTo>
                <a:cubicBezTo>
                  <a:pt x="1698512" y="127421"/>
                  <a:pt x="1711325" y="130175"/>
                  <a:pt x="1724025" y="133350"/>
                </a:cubicBezTo>
                <a:cubicBezTo>
                  <a:pt x="1793875" y="130175"/>
                  <a:pt x="1863958" y="130352"/>
                  <a:pt x="1933575" y="123825"/>
                </a:cubicBezTo>
                <a:cubicBezTo>
                  <a:pt x="2027934" y="114979"/>
                  <a:pt x="2001437" y="111239"/>
                  <a:pt x="2057400" y="95250"/>
                </a:cubicBezTo>
                <a:cubicBezTo>
                  <a:pt x="2069987" y="91654"/>
                  <a:pt x="2082961" y="89487"/>
                  <a:pt x="2095500" y="85725"/>
                </a:cubicBezTo>
                <a:cubicBezTo>
                  <a:pt x="2114734" y="79955"/>
                  <a:pt x="2133600" y="73025"/>
                  <a:pt x="2152650" y="66675"/>
                </a:cubicBezTo>
                <a:cubicBezTo>
                  <a:pt x="2162175" y="63500"/>
                  <a:pt x="2171485" y="59585"/>
                  <a:pt x="2181225" y="57150"/>
                </a:cubicBezTo>
                <a:cubicBezTo>
                  <a:pt x="2221994" y="46958"/>
                  <a:pt x="2222611" y="46162"/>
                  <a:pt x="2266950" y="38100"/>
                </a:cubicBezTo>
                <a:cubicBezTo>
                  <a:pt x="2325718" y="27415"/>
                  <a:pt x="2434512" y="11735"/>
                  <a:pt x="2476500" y="9525"/>
                </a:cubicBezTo>
                <a:lnTo>
                  <a:pt x="2657475" y="0"/>
                </a:lnTo>
                <a:lnTo>
                  <a:pt x="3209925" y="19050"/>
                </a:lnTo>
                <a:cubicBezTo>
                  <a:pt x="3219953" y="19543"/>
                  <a:pt x="3230729" y="22217"/>
                  <a:pt x="3238500" y="28575"/>
                </a:cubicBezTo>
                <a:cubicBezTo>
                  <a:pt x="3266301" y="51322"/>
                  <a:pt x="3291704" y="77180"/>
                  <a:pt x="3314700" y="104775"/>
                </a:cubicBezTo>
                <a:lnTo>
                  <a:pt x="3362325" y="161925"/>
                </a:lnTo>
                <a:cubicBezTo>
                  <a:pt x="3403002" y="283955"/>
                  <a:pt x="3352913" y="162086"/>
                  <a:pt x="3419475" y="257175"/>
                </a:cubicBezTo>
                <a:cubicBezTo>
                  <a:pt x="3431689" y="274623"/>
                  <a:pt x="3436236" y="296604"/>
                  <a:pt x="3448050" y="314325"/>
                </a:cubicBezTo>
                <a:cubicBezTo>
                  <a:pt x="3468130" y="344446"/>
                  <a:pt x="3514725" y="400050"/>
                  <a:pt x="3514725" y="400050"/>
                </a:cubicBezTo>
                <a:cubicBezTo>
                  <a:pt x="3544502" y="519157"/>
                  <a:pt x="3506446" y="371072"/>
                  <a:pt x="3533775" y="466725"/>
                </a:cubicBezTo>
                <a:cubicBezTo>
                  <a:pt x="3537371" y="479312"/>
                  <a:pt x="3538703" y="492568"/>
                  <a:pt x="3543300" y="504825"/>
                </a:cubicBezTo>
                <a:cubicBezTo>
                  <a:pt x="3553658" y="532447"/>
                  <a:pt x="3565609" y="547813"/>
                  <a:pt x="3581400" y="571500"/>
                </a:cubicBezTo>
                <a:cubicBezTo>
                  <a:pt x="3586090" y="599638"/>
                  <a:pt x="3590977" y="638332"/>
                  <a:pt x="3600450" y="666750"/>
                </a:cubicBezTo>
                <a:cubicBezTo>
                  <a:pt x="3605857" y="682970"/>
                  <a:pt x="3613150" y="698500"/>
                  <a:pt x="3619500" y="714375"/>
                </a:cubicBezTo>
                <a:cubicBezTo>
                  <a:pt x="3625850" y="771525"/>
                  <a:pt x="3627273" y="829440"/>
                  <a:pt x="3638550" y="885825"/>
                </a:cubicBezTo>
                <a:cubicBezTo>
                  <a:pt x="3641725" y="901700"/>
                  <a:pt x="3645935" y="917403"/>
                  <a:pt x="3648075" y="933450"/>
                </a:cubicBezTo>
                <a:cubicBezTo>
                  <a:pt x="3666637" y="1072662"/>
                  <a:pt x="3646688" y="985052"/>
                  <a:pt x="3667125" y="1066800"/>
                </a:cubicBezTo>
                <a:cubicBezTo>
                  <a:pt x="3712568" y="1475787"/>
                  <a:pt x="3663005" y="1001016"/>
                  <a:pt x="3695700" y="1409700"/>
                </a:cubicBezTo>
                <a:cubicBezTo>
                  <a:pt x="3697490" y="1432079"/>
                  <a:pt x="3702875" y="1454048"/>
                  <a:pt x="3705225" y="1476375"/>
                </a:cubicBezTo>
                <a:cubicBezTo>
                  <a:pt x="3720661" y="1623015"/>
                  <a:pt x="3703826" y="1546978"/>
                  <a:pt x="3724275" y="1628775"/>
                </a:cubicBezTo>
                <a:cubicBezTo>
                  <a:pt x="3727450" y="1657350"/>
                  <a:pt x="3729428" y="1686083"/>
                  <a:pt x="3733800" y="1714500"/>
                </a:cubicBezTo>
                <a:cubicBezTo>
                  <a:pt x="3735791" y="1727439"/>
                  <a:pt x="3740758" y="1739763"/>
                  <a:pt x="3743325" y="1752600"/>
                </a:cubicBezTo>
                <a:cubicBezTo>
                  <a:pt x="3747113" y="1771538"/>
                  <a:pt x="3749062" y="1790812"/>
                  <a:pt x="3752850" y="1809750"/>
                </a:cubicBezTo>
                <a:cubicBezTo>
                  <a:pt x="3770667" y="1898833"/>
                  <a:pt x="3753744" y="1803799"/>
                  <a:pt x="3771900" y="1876425"/>
                </a:cubicBezTo>
                <a:lnTo>
                  <a:pt x="3790950" y="1952625"/>
                </a:lnTo>
                <a:cubicBezTo>
                  <a:pt x="3794125" y="1990725"/>
                  <a:pt x="3795733" y="2028988"/>
                  <a:pt x="3800475" y="2066925"/>
                </a:cubicBezTo>
                <a:cubicBezTo>
                  <a:pt x="3802099" y="2079915"/>
                  <a:pt x="3808009" y="2092086"/>
                  <a:pt x="3810000" y="2105025"/>
                </a:cubicBezTo>
                <a:cubicBezTo>
                  <a:pt x="3831941" y="2247643"/>
                  <a:pt x="3807557" y="2142877"/>
                  <a:pt x="3829050" y="2228850"/>
                </a:cubicBezTo>
                <a:cubicBezTo>
                  <a:pt x="3825875" y="2374900"/>
                  <a:pt x="3825139" y="2521023"/>
                  <a:pt x="3819525" y="2667000"/>
                </a:cubicBezTo>
                <a:cubicBezTo>
                  <a:pt x="3817171" y="2728202"/>
                  <a:pt x="3799127" y="2734932"/>
                  <a:pt x="3790950" y="2800350"/>
                </a:cubicBezTo>
                <a:cubicBezTo>
                  <a:pt x="3787775" y="2825750"/>
                  <a:pt x="3784808" y="2851177"/>
                  <a:pt x="3781425" y="2876550"/>
                </a:cubicBezTo>
                <a:cubicBezTo>
                  <a:pt x="3778458" y="2898804"/>
                  <a:pt x="3775591" y="2921080"/>
                  <a:pt x="3771900" y="2943225"/>
                </a:cubicBezTo>
                <a:cubicBezTo>
                  <a:pt x="3769238" y="2959194"/>
                  <a:pt x="3764515" y="2974803"/>
                  <a:pt x="3762375" y="2990850"/>
                </a:cubicBezTo>
                <a:cubicBezTo>
                  <a:pt x="3746004" y="3113630"/>
                  <a:pt x="3764780" y="3050310"/>
                  <a:pt x="3743325" y="3114675"/>
                </a:cubicBezTo>
                <a:cubicBezTo>
                  <a:pt x="3740150" y="3419475"/>
                  <a:pt x="3739718" y="3724316"/>
                  <a:pt x="3733800" y="4029075"/>
                </a:cubicBezTo>
                <a:cubicBezTo>
                  <a:pt x="3733364" y="4051521"/>
                  <a:pt x="3726754" y="4073437"/>
                  <a:pt x="3724275" y="4095750"/>
                </a:cubicBezTo>
                <a:cubicBezTo>
                  <a:pt x="3720402" y="4130605"/>
                  <a:pt x="3719710" y="4165808"/>
                  <a:pt x="3714750" y="4200525"/>
                </a:cubicBezTo>
                <a:cubicBezTo>
                  <a:pt x="3711947" y="4220146"/>
                  <a:pt x="3693859" y="4251832"/>
                  <a:pt x="3686175" y="4267200"/>
                </a:cubicBezTo>
                <a:cubicBezTo>
                  <a:pt x="3683000" y="4289425"/>
                  <a:pt x="3681053" y="4311860"/>
                  <a:pt x="3676650" y="4333875"/>
                </a:cubicBezTo>
                <a:cubicBezTo>
                  <a:pt x="3674681" y="4343720"/>
                  <a:pt x="3669883" y="4352796"/>
                  <a:pt x="3667125" y="4362450"/>
                </a:cubicBezTo>
                <a:cubicBezTo>
                  <a:pt x="3663529" y="4375037"/>
                  <a:pt x="3661196" y="4387963"/>
                  <a:pt x="3657600" y="4400550"/>
                </a:cubicBezTo>
                <a:cubicBezTo>
                  <a:pt x="3654842" y="4410204"/>
                  <a:pt x="3650510" y="4419385"/>
                  <a:pt x="3648075" y="4429125"/>
                </a:cubicBezTo>
                <a:cubicBezTo>
                  <a:pt x="3644148" y="4444831"/>
                  <a:pt x="3642477" y="4461044"/>
                  <a:pt x="3638550" y="4476750"/>
                </a:cubicBezTo>
                <a:cubicBezTo>
                  <a:pt x="3620394" y="4549376"/>
                  <a:pt x="3637317" y="4454342"/>
                  <a:pt x="3619500" y="4543425"/>
                </a:cubicBezTo>
                <a:cubicBezTo>
                  <a:pt x="3600261" y="4639622"/>
                  <a:pt x="3622750" y="4562249"/>
                  <a:pt x="3590925" y="4657725"/>
                </a:cubicBezTo>
                <a:lnTo>
                  <a:pt x="3581400" y="4686300"/>
                </a:lnTo>
                <a:cubicBezTo>
                  <a:pt x="3574202" y="4787065"/>
                  <a:pt x="3576199" y="4803232"/>
                  <a:pt x="3562350" y="4886325"/>
                </a:cubicBezTo>
                <a:cubicBezTo>
                  <a:pt x="3559688" y="4902294"/>
                  <a:pt x="3556752" y="4918244"/>
                  <a:pt x="3552825" y="4933950"/>
                </a:cubicBezTo>
                <a:cubicBezTo>
                  <a:pt x="3540854" y="4981833"/>
                  <a:pt x="3547530" y="4944539"/>
                  <a:pt x="3524250" y="4991100"/>
                </a:cubicBezTo>
                <a:cubicBezTo>
                  <a:pt x="3519760" y="5000080"/>
                  <a:pt x="3520997" y="5011835"/>
                  <a:pt x="3514725" y="5019675"/>
                </a:cubicBezTo>
                <a:cubicBezTo>
                  <a:pt x="3496045" y="5043025"/>
                  <a:pt x="3427448" y="5112267"/>
                  <a:pt x="3390900" y="5124450"/>
                </a:cubicBezTo>
                <a:cubicBezTo>
                  <a:pt x="3381375" y="5127625"/>
                  <a:pt x="3371305" y="5129485"/>
                  <a:pt x="3362325" y="5133975"/>
                </a:cubicBezTo>
                <a:cubicBezTo>
                  <a:pt x="3271759" y="5179258"/>
                  <a:pt x="3424042" y="5122928"/>
                  <a:pt x="3276600" y="5172075"/>
                </a:cubicBezTo>
                <a:cubicBezTo>
                  <a:pt x="3267075" y="5175250"/>
                  <a:pt x="3258058" y="5181214"/>
                  <a:pt x="3248025" y="5181600"/>
                </a:cubicBezTo>
                <a:lnTo>
                  <a:pt x="3000375" y="5191125"/>
                </a:lnTo>
                <a:cubicBezTo>
                  <a:pt x="2952750" y="5187950"/>
                  <a:pt x="2904939" y="5186871"/>
                  <a:pt x="2857500" y="5181600"/>
                </a:cubicBezTo>
                <a:cubicBezTo>
                  <a:pt x="2847521" y="5180491"/>
                  <a:pt x="2838726" y="5174253"/>
                  <a:pt x="2828925" y="5172075"/>
                </a:cubicBezTo>
                <a:cubicBezTo>
                  <a:pt x="2810072" y="5167885"/>
                  <a:pt x="2790511" y="5167234"/>
                  <a:pt x="2771775" y="5162550"/>
                </a:cubicBezTo>
                <a:cubicBezTo>
                  <a:pt x="2752294" y="5157680"/>
                  <a:pt x="2731333" y="5154639"/>
                  <a:pt x="2714625" y="5143500"/>
                </a:cubicBezTo>
                <a:cubicBezTo>
                  <a:pt x="2705100" y="5137150"/>
                  <a:pt x="2696769" y="5128470"/>
                  <a:pt x="2686050" y="5124450"/>
                </a:cubicBezTo>
                <a:cubicBezTo>
                  <a:pt x="2657329" y="5113680"/>
                  <a:pt x="2638425" y="5092700"/>
                  <a:pt x="2628900" y="5086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B20DB2A8-AD12-4711-8EB6-19BBAFCEF370}"/>
              </a:ext>
            </a:extLst>
          </p:cNvPr>
          <p:cNvSpPr/>
          <p:nvPr/>
        </p:nvSpPr>
        <p:spPr>
          <a:xfrm>
            <a:off x="7986713" y="2636044"/>
            <a:ext cx="428625" cy="285750"/>
          </a:xfrm>
          <a:custGeom>
            <a:avLst/>
            <a:gdLst>
              <a:gd name="connsiteX0" fmla="*/ 38100 w 571500"/>
              <a:gd name="connsiteY0" fmla="*/ 133350 h 381000"/>
              <a:gd name="connsiteX1" fmla="*/ 38100 w 571500"/>
              <a:gd name="connsiteY1" fmla="*/ 133350 h 381000"/>
              <a:gd name="connsiteX2" fmla="*/ 104775 w 571500"/>
              <a:gd name="connsiteY2" fmla="*/ 228600 h 381000"/>
              <a:gd name="connsiteX3" fmla="*/ 142875 w 571500"/>
              <a:gd name="connsiteY3" fmla="*/ 371475 h 381000"/>
              <a:gd name="connsiteX4" fmla="*/ 171450 w 571500"/>
              <a:gd name="connsiteY4" fmla="*/ 381000 h 381000"/>
              <a:gd name="connsiteX5" fmla="*/ 495300 w 571500"/>
              <a:gd name="connsiteY5" fmla="*/ 371475 h 381000"/>
              <a:gd name="connsiteX6" fmla="*/ 523875 w 571500"/>
              <a:gd name="connsiteY6" fmla="*/ 361950 h 381000"/>
              <a:gd name="connsiteX7" fmla="*/ 552450 w 571500"/>
              <a:gd name="connsiteY7" fmla="*/ 333375 h 381000"/>
              <a:gd name="connsiteX8" fmla="*/ 571500 w 571500"/>
              <a:gd name="connsiteY8" fmla="*/ 257175 h 381000"/>
              <a:gd name="connsiteX9" fmla="*/ 561975 w 571500"/>
              <a:gd name="connsiteY9" fmla="*/ 200025 h 381000"/>
              <a:gd name="connsiteX10" fmla="*/ 523875 w 571500"/>
              <a:gd name="connsiteY10" fmla="*/ 133350 h 381000"/>
              <a:gd name="connsiteX11" fmla="*/ 476250 w 571500"/>
              <a:gd name="connsiteY11" fmla="*/ 66675 h 381000"/>
              <a:gd name="connsiteX12" fmla="*/ 447675 w 571500"/>
              <a:gd name="connsiteY12" fmla="*/ 57150 h 381000"/>
              <a:gd name="connsiteX13" fmla="*/ 352425 w 571500"/>
              <a:gd name="connsiteY13" fmla="*/ 9525 h 381000"/>
              <a:gd name="connsiteX14" fmla="*/ 323850 w 571500"/>
              <a:gd name="connsiteY14" fmla="*/ 0 h 381000"/>
              <a:gd name="connsiteX15" fmla="*/ 180975 w 571500"/>
              <a:gd name="connsiteY15" fmla="*/ 9525 h 381000"/>
              <a:gd name="connsiteX16" fmla="*/ 95250 w 571500"/>
              <a:gd name="connsiteY16" fmla="*/ 38100 h 381000"/>
              <a:gd name="connsiteX17" fmla="*/ 66675 w 571500"/>
              <a:gd name="connsiteY17" fmla="*/ 47625 h 381000"/>
              <a:gd name="connsiteX18" fmla="*/ 19050 w 571500"/>
              <a:gd name="connsiteY18" fmla="*/ 104775 h 381000"/>
              <a:gd name="connsiteX19" fmla="*/ 0 w 571500"/>
              <a:gd name="connsiteY19" fmla="*/ 161925 h 381000"/>
              <a:gd name="connsiteX20" fmla="*/ 19050 w 571500"/>
              <a:gd name="connsiteY20" fmla="*/ 247650 h 381000"/>
              <a:gd name="connsiteX21" fmla="*/ 38100 w 571500"/>
              <a:gd name="connsiteY21" fmla="*/ 276225 h 381000"/>
              <a:gd name="connsiteX22" fmla="*/ 47625 w 571500"/>
              <a:gd name="connsiteY22" fmla="*/ 314325 h 381000"/>
              <a:gd name="connsiteX23" fmla="*/ 76200 w 571500"/>
              <a:gd name="connsiteY23" fmla="*/ 323850 h 381000"/>
              <a:gd name="connsiteX24" fmla="*/ 104775 w 571500"/>
              <a:gd name="connsiteY24" fmla="*/ 342900 h 381000"/>
              <a:gd name="connsiteX25" fmla="*/ 180975 w 571500"/>
              <a:gd name="connsiteY25" fmla="*/ 361950 h 381000"/>
              <a:gd name="connsiteX26" fmla="*/ 200025 w 571500"/>
              <a:gd name="connsiteY26" fmla="*/ 371475 h 381000"/>
              <a:gd name="connsiteX27" fmla="*/ 200025 w 571500"/>
              <a:gd name="connsiteY27" fmla="*/ 371475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1500" h="381000">
                <a:moveTo>
                  <a:pt x="38100" y="133350"/>
                </a:moveTo>
                <a:lnTo>
                  <a:pt x="38100" y="133350"/>
                </a:lnTo>
                <a:cubicBezTo>
                  <a:pt x="60325" y="165100"/>
                  <a:pt x="101803" y="189958"/>
                  <a:pt x="104775" y="228600"/>
                </a:cubicBezTo>
                <a:cubicBezTo>
                  <a:pt x="112139" y="324338"/>
                  <a:pt x="80696" y="340385"/>
                  <a:pt x="142875" y="371475"/>
                </a:cubicBezTo>
                <a:cubicBezTo>
                  <a:pt x="151855" y="375965"/>
                  <a:pt x="161925" y="377825"/>
                  <a:pt x="171450" y="381000"/>
                </a:cubicBezTo>
                <a:cubicBezTo>
                  <a:pt x="279400" y="377825"/>
                  <a:pt x="387461" y="377304"/>
                  <a:pt x="495300" y="371475"/>
                </a:cubicBezTo>
                <a:cubicBezTo>
                  <a:pt x="505326" y="370933"/>
                  <a:pt x="515521" y="367519"/>
                  <a:pt x="523875" y="361950"/>
                </a:cubicBezTo>
                <a:cubicBezTo>
                  <a:pt x="535083" y="354478"/>
                  <a:pt x="542925" y="342900"/>
                  <a:pt x="552450" y="333375"/>
                </a:cubicBezTo>
                <a:cubicBezTo>
                  <a:pt x="559966" y="310826"/>
                  <a:pt x="571500" y="280163"/>
                  <a:pt x="571500" y="257175"/>
                </a:cubicBezTo>
                <a:cubicBezTo>
                  <a:pt x="571500" y="237862"/>
                  <a:pt x="567524" y="218523"/>
                  <a:pt x="561975" y="200025"/>
                </a:cubicBezTo>
                <a:cubicBezTo>
                  <a:pt x="552885" y="169726"/>
                  <a:pt x="538643" y="159195"/>
                  <a:pt x="523875" y="133350"/>
                </a:cubicBezTo>
                <a:cubicBezTo>
                  <a:pt x="505539" y="101262"/>
                  <a:pt x="508473" y="88157"/>
                  <a:pt x="476250" y="66675"/>
                </a:cubicBezTo>
                <a:cubicBezTo>
                  <a:pt x="467896" y="61106"/>
                  <a:pt x="457200" y="60325"/>
                  <a:pt x="447675" y="57150"/>
                </a:cubicBezTo>
                <a:cubicBezTo>
                  <a:pt x="393511" y="16527"/>
                  <a:pt x="424635" y="33595"/>
                  <a:pt x="352425" y="9525"/>
                </a:cubicBezTo>
                <a:lnTo>
                  <a:pt x="323850" y="0"/>
                </a:lnTo>
                <a:cubicBezTo>
                  <a:pt x="276225" y="3175"/>
                  <a:pt x="228226" y="2775"/>
                  <a:pt x="180975" y="9525"/>
                </a:cubicBezTo>
                <a:lnTo>
                  <a:pt x="95250" y="38100"/>
                </a:lnTo>
                <a:lnTo>
                  <a:pt x="66675" y="47625"/>
                </a:lnTo>
                <a:cubicBezTo>
                  <a:pt x="48730" y="65570"/>
                  <a:pt x="29659" y="80905"/>
                  <a:pt x="19050" y="104775"/>
                </a:cubicBezTo>
                <a:cubicBezTo>
                  <a:pt x="10895" y="123125"/>
                  <a:pt x="0" y="161925"/>
                  <a:pt x="0" y="161925"/>
                </a:cubicBezTo>
                <a:cubicBezTo>
                  <a:pt x="1695" y="170401"/>
                  <a:pt x="14006" y="235880"/>
                  <a:pt x="19050" y="247650"/>
                </a:cubicBezTo>
                <a:cubicBezTo>
                  <a:pt x="23559" y="258172"/>
                  <a:pt x="31750" y="266700"/>
                  <a:pt x="38100" y="276225"/>
                </a:cubicBezTo>
                <a:cubicBezTo>
                  <a:pt x="41275" y="288925"/>
                  <a:pt x="39447" y="304103"/>
                  <a:pt x="47625" y="314325"/>
                </a:cubicBezTo>
                <a:cubicBezTo>
                  <a:pt x="53897" y="322165"/>
                  <a:pt x="67220" y="319360"/>
                  <a:pt x="76200" y="323850"/>
                </a:cubicBezTo>
                <a:cubicBezTo>
                  <a:pt x="86439" y="328970"/>
                  <a:pt x="94536" y="337780"/>
                  <a:pt x="104775" y="342900"/>
                </a:cubicBezTo>
                <a:cubicBezTo>
                  <a:pt x="128795" y="354910"/>
                  <a:pt x="155615" y="354704"/>
                  <a:pt x="180975" y="361950"/>
                </a:cubicBezTo>
                <a:cubicBezTo>
                  <a:pt x="187801" y="363900"/>
                  <a:pt x="193675" y="368300"/>
                  <a:pt x="200025" y="371475"/>
                </a:cubicBezTo>
                <a:lnTo>
                  <a:pt x="200025" y="37147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41B6CD5C-E7F0-41B4-9957-1FFA98F4070A}"/>
              </a:ext>
            </a:extLst>
          </p:cNvPr>
          <p:cNvSpPr/>
          <p:nvPr/>
        </p:nvSpPr>
        <p:spPr>
          <a:xfrm>
            <a:off x="8029575" y="2743200"/>
            <a:ext cx="147371" cy="178594"/>
          </a:xfrm>
          <a:custGeom>
            <a:avLst/>
            <a:gdLst>
              <a:gd name="connsiteX0" fmla="*/ 0 w 196494"/>
              <a:gd name="connsiteY0" fmla="*/ 28575 h 238125"/>
              <a:gd name="connsiteX1" fmla="*/ 0 w 196494"/>
              <a:gd name="connsiteY1" fmla="*/ 28575 h 238125"/>
              <a:gd name="connsiteX2" fmla="*/ 19050 w 196494"/>
              <a:gd name="connsiteY2" fmla="*/ 142875 h 238125"/>
              <a:gd name="connsiteX3" fmla="*/ 47625 w 196494"/>
              <a:gd name="connsiteY3" fmla="*/ 219075 h 238125"/>
              <a:gd name="connsiteX4" fmla="*/ 76200 w 196494"/>
              <a:gd name="connsiteY4" fmla="*/ 238125 h 238125"/>
              <a:gd name="connsiteX5" fmla="*/ 171450 w 196494"/>
              <a:gd name="connsiteY5" fmla="*/ 228600 h 238125"/>
              <a:gd name="connsiteX6" fmla="*/ 190500 w 196494"/>
              <a:gd name="connsiteY6" fmla="*/ 200025 h 238125"/>
              <a:gd name="connsiteX7" fmla="*/ 161925 w 196494"/>
              <a:gd name="connsiteY7" fmla="*/ 38100 h 238125"/>
              <a:gd name="connsiteX8" fmla="*/ 152400 w 196494"/>
              <a:gd name="connsiteY8" fmla="*/ 9525 h 238125"/>
              <a:gd name="connsiteX9" fmla="*/ 123825 w 196494"/>
              <a:gd name="connsiteY9" fmla="*/ 0 h 238125"/>
              <a:gd name="connsiteX10" fmla="*/ 47625 w 196494"/>
              <a:gd name="connsiteY10" fmla="*/ 9525 h 238125"/>
              <a:gd name="connsiteX11" fmla="*/ 0 w 196494"/>
              <a:gd name="connsiteY11" fmla="*/ 285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494" h="238125">
                <a:moveTo>
                  <a:pt x="0" y="28575"/>
                </a:moveTo>
                <a:lnTo>
                  <a:pt x="0" y="28575"/>
                </a:lnTo>
                <a:cubicBezTo>
                  <a:pt x="21296" y="220238"/>
                  <a:pt x="-3290" y="53514"/>
                  <a:pt x="19050" y="142875"/>
                </a:cubicBezTo>
                <a:cubicBezTo>
                  <a:pt x="28137" y="179221"/>
                  <a:pt x="21492" y="192942"/>
                  <a:pt x="47625" y="219075"/>
                </a:cubicBezTo>
                <a:cubicBezTo>
                  <a:pt x="55720" y="227170"/>
                  <a:pt x="66675" y="231775"/>
                  <a:pt x="76200" y="238125"/>
                </a:cubicBezTo>
                <a:cubicBezTo>
                  <a:pt x="107950" y="234950"/>
                  <a:pt x="141179" y="238690"/>
                  <a:pt x="171450" y="228600"/>
                </a:cubicBezTo>
                <a:cubicBezTo>
                  <a:pt x="182310" y="224980"/>
                  <a:pt x="189828" y="211453"/>
                  <a:pt x="190500" y="200025"/>
                </a:cubicBezTo>
                <a:cubicBezTo>
                  <a:pt x="201515" y="12775"/>
                  <a:pt x="200208" y="114667"/>
                  <a:pt x="161925" y="38100"/>
                </a:cubicBezTo>
                <a:cubicBezTo>
                  <a:pt x="157435" y="29120"/>
                  <a:pt x="159500" y="16625"/>
                  <a:pt x="152400" y="9525"/>
                </a:cubicBezTo>
                <a:cubicBezTo>
                  <a:pt x="145300" y="2425"/>
                  <a:pt x="133350" y="3175"/>
                  <a:pt x="123825" y="0"/>
                </a:cubicBezTo>
                <a:cubicBezTo>
                  <a:pt x="98425" y="3175"/>
                  <a:pt x="72810" y="4946"/>
                  <a:pt x="47625" y="9525"/>
                </a:cubicBezTo>
                <a:cubicBezTo>
                  <a:pt x="37747" y="11321"/>
                  <a:pt x="7938" y="25400"/>
                  <a:pt x="0" y="28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7068D952-12D8-4101-B8C1-333A2FAA17FC}"/>
              </a:ext>
            </a:extLst>
          </p:cNvPr>
          <p:cNvSpPr/>
          <p:nvPr/>
        </p:nvSpPr>
        <p:spPr>
          <a:xfrm>
            <a:off x="7600951" y="2778919"/>
            <a:ext cx="271835" cy="192881"/>
          </a:xfrm>
          <a:custGeom>
            <a:avLst/>
            <a:gdLst>
              <a:gd name="connsiteX0" fmla="*/ 95250 w 362447"/>
              <a:gd name="connsiteY0" fmla="*/ 257175 h 257175"/>
              <a:gd name="connsiteX1" fmla="*/ 95250 w 362447"/>
              <a:gd name="connsiteY1" fmla="*/ 257175 h 257175"/>
              <a:gd name="connsiteX2" fmla="*/ 38100 w 362447"/>
              <a:gd name="connsiteY2" fmla="*/ 190500 h 257175"/>
              <a:gd name="connsiteX3" fmla="*/ 28575 w 362447"/>
              <a:gd name="connsiteY3" fmla="*/ 161925 h 257175"/>
              <a:gd name="connsiteX4" fmla="*/ 0 w 362447"/>
              <a:gd name="connsiteY4" fmla="*/ 104775 h 257175"/>
              <a:gd name="connsiteX5" fmla="*/ 38100 w 362447"/>
              <a:gd name="connsiteY5" fmla="*/ 19050 h 257175"/>
              <a:gd name="connsiteX6" fmla="*/ 114300 w 362447"/>
              <a:gd name="connsiteY6" fmla="*/ 0 h 257175"/>
              <a:gd name="connsiteX7" fmla="*/ 342900 w 362447"/>
              <a:gd name="connsiteY7" fmla="*/ 9525 h 257175"/>
              <a:gd name="connsiteX8" fmla="*/ 361950 w 362447"/>
              <a:gd name="connsiteY8" fmla="*/ 38100 h 257175"/>
              <a:gd name="connsiteX9" fmla="*/ 352425 w 362447"/>
              <a:gd name="connsiteY9" fmla="*/ 133350 h 257175"/>
              <a:gd name="connsiteX10" fmla="*/ 342900 w 362447"/>
              <a:gd name="connsiteY10" fmla="*/ 161925 h 257175"/>
              <a:gd name="connsiteX11" fmla="*/ 285750 w 362447"/>
              <a:gd name="connsiteY11" fmla="*/ 219075 h 257175"/>
              <a:gd name="connsiteX12" fmla="*/ 95250 w 362447"/>
              <a:gd name="connsiteY12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2447" h="257175">
                <a:moveTo>
                  <a:pt x="95250" y="257175"/>
                </a:moveTo>
                <a:lnTo>
                  <a:pt x="95250" y="257175"/>
                </a:lnTo>
                <a:cubicBezTo>
                  <a:pt x="76200" y="234950"/>
                  <a:pt x="54886" y="214481"/>
                  <a:pt x="38100" y="190500"/>
                </a:cubicBezTo>
                <a:cubicBezTo>
                  <a:pt x="32342" y="182275"/>
                  <a:pt x="33065" y="170905"/>
                  <a:pt x="28575" y="161925"/>
                </a:cubicBezTo>
                <a:cubicBezTo>
                  <a:pt x="-8354" y="88067"/>
                  <a:pt x="23941" y="176599"/>
                  <a:pt x="0" y="104775"/>
                </a:cubicBezTo>
                <a:cubicBezTo>
                  <a:pt x="6912" y="56390"/>
                  <a:pt x="-6997" y="35449"/>
                  <a:pt x="38100" y="19050"/>
                </a:cubicBezTo>
                <a:cubicBezTo>
                  <a:pt x="62705" y="10103"/>
                  <a:pt x="114300" y="0"/>
                  <a:pt x="114300" y="0"/>
                </a:cubicBezTo>
                <a:cubicBezTo>
                  <a:pt x="190500" y="3175"/>
                  <a:pt x="267521" y="-2072"/>
                  <a:pt x="342900" y="9525"/>
                </a:cubicBezTo>
                <a:cubicBezTo>
                  <a:pt x="354215" y="11266"/>
                  <a:pt x="361072" y="26686"/>
                  <a:pt x="361950" y="38100"/>
                </a:cubicBezTo>
                <a:cubicBezTo>
                  <a:pt x="364397" y="69914"/>
                  <a:pt x="357277" y="101813"/>
                  <a:pt x="352425" y="133350"/>
                </a:cubicBezTo>
                <a:cubicBezTo>
                  <a:pt x="350898" y="143273"/>
                  <a:pt x="349064" y="154000"/>
                  <a:pt x="342900" y="161925"/>
                </a:cubicBezTo>
                <a:cubicBezTo>
                  <a:pt x="326360" y="183191"/>
                  <a:pt x="311308" y="210556"/>
                  <a:pt x="285750" y="219075"/>
                </a:cubicBezTo>
                <a:cubicBezTo>
                  <a:pt x="192455" y="250173"/>
                  <a:pt x="127000" y="250825"/>
                  <a:pt x="95250" y="257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AC8F9CE0-B52B-44BE-8357-1D7D91E1A182}"/>
              </a:ext>
            </a:extLst>
          </p:cNvPr>
          <p:cNvSpPr/>
          <p:nvPr/>
        </p:nvSpPr>
        <p:spPr>
          <a:xfrm>
            <a:off x="7227316" y="2741047"/>
            <a:ext cx="254690" cy="195035"/>
          </a:xfrm>
          <a:custGeom>
            <a:avLst/>
            <a:gdLst>
              <a:gd name="connsiteX0" fmla="*/ 50504 w 339586"/>
              <a:gd name="connsiteY0" fmla="*/ 260047 h 260047"/>
              <a:gd name="connsiteX1" fmla="*/ 50504 w 339586"/>
              <a:gd name="connsiteY1" fmla="*/ 260047 h 260047"/>
              <a:gd name="connsiteX2" fmla="*/ 2879 w 339586"/>
              <a:gd name="connsiteY2" fmla="*/ 193372 h 260047"/>
              <a:gd name="connsiteX3" fmla="*/ 12404 w 339586"/>
              <a:gd name="connsiteY3" fmla="*/ 107647 h 260047"/>
              <a:gd name="connsiteX4" fmla="*/ 40979 w 339586"/>
              <a:gd name="connsiteY4" fmla="*/ 88597 h 260047"/>
              <a:gd name="connsiteX5" fmla="*/ 136229 w 339586"/>
              <a:gd name="connsiteY5" fmla="*/ 79072 h 260047"/>
              <a:gd name="connsiteX6" fmla="*/ 221954 w 339586"/>
              <a:gd name="connsiteY6" fmla="*/ 31447 h 260047"/>
              <a:gd name="connsiteX7" fmla="*/ 260054 w 339586"/>
              <a:gd name="connsiteY7" fmla="*/ 2872 h 260047"/>
              <a:gd name="connsiteX8" fmla="*/ 317204 w 339586"/>
              <a:gd name="connsiteY8" fmla="*/ 174322 h 260047"/>
              <a:gd name="connsiteX9" fmla="*/ 288629 w 339586"/>
              <a:gd name="connsiteY9" fmla="*/ 202897 h 260047"/>
              <a:gd name="connsiteX10" fmla="*/ 231479 w 339586"/>
              <a:gd name="connsiteY10" fmla="*/ 231472 h 260047"/>
              <a:gd name="connsiteX11" fmla="*/ 50504 w 339586"/>
              <a:gd name="connsiteY11" fmla="*/ 260047 h 2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9586" h="260047">
                <a:moveTo>
                  <a:pt x="50504" y="260047"/>
                </a:moveTo>
                <a:lnTo>
                  <a:pt x="50504" y="260047"/>
                </a:lnTo>
                <a:cubicBezTo>
                  <a:pt x="34629" y="237822"/>
                  <a:pt x="9503" y="219869"/>
                  <a:pt x="2879" y="193372"/>
                </a:cubicBezTo>
                <a:cubicBezTo>
                  <a:pt x="-4094" y="165480"/>
                  <a:pt x="2579" y="134667"/>
                  <a:pt x="12404" y="107647"/>
                </a:cubicBezTo>
                <a:cubicBezTo>
                  <a:pt x="16316" y="96889"/>
                  <a:pt x="29825" y="91171"/>
                  <a:pt x="40979" y="88597"/>
                </a:cubicBezTo>
                <a:cubicBezTo>
                  <a:pt x="72070" y="81422"/>
                  <a:pt x="104479" y="82247"/>
                  <a:pt x="136229" y="79072"/>
                </a:cubicBezTo>
                <a:cubicBezTo>
                  <a:pt x="201733" y="35403"/>
                  <a:pt x="171659" y="48212"/>
                  <a:pt x="221954" y="31447"/>
                </a:cubicBezTo>
                <a:cubicBezTo>
                  <a:pt x="234654" y="21922"/>
                  <a:pt x="244435" y="5712"/>
                  <a:pt x="260054" y="2872"/>
                </a:cubicBezTo>
                <a:cubicBezTo>
                  <a:pt x="377140" y="-18416"/>
                  <a:pt x="335547" y="82608"/>
                  <a:pt x="317204" y="174322"/>
                </a:cubicBezTo>
                <a:cubicBezTo>
                  <a:pt x="314562" y="187531"/>
                  <a:pt x="298977" y="194273"/>
                  <a:pt x="288629" y="202897"/>
                </a:cubicBezTo>
                <a:cubicBezTo>
                  <a:pt x="274672" y="214528"/>
                  <a:pt x="250766" y="229719"/>
                  <a:pt x="231479" y="231472"/>
                </a:cubicBezTo>
                <a:cubicBezTo>
                  <a:pt x="171319" y="236941"/>
                  <a:pt x="80667" y="255284"/>
                  <a:pt x="50504" y="2600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D5C22E3-740B-40F8-8810-5E30DEF625C5}"/>
              </a:ext>
            </a:extLst>
          </p:cNvPr>
          <p:cNvSpPr txBox="1"/>
          <p:nvPr/>
        </p:nvSpPr>
        <p:spPr>
          <a:xfrm>
            <a:off x="6250782" y="2185392"/>
            <a:ext cx="307181" cy="300082"/>
          </a:xfrm>
          <a:prstGeom prst="rect">
            <a:avLst/>
          </a:prstGeom>
          <a:solidFill>
            <a:schemeClr val="accent5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CF181D4-DABB-413F-960B-B63387209C09}"/>
              </a:ext>
            </a:extLst>
          </p:cNvPr>
          <p:cNvCxnSpPr>
            <a:cxnSpLocks/>
          </p:cNvCxnSpPr>
          <p:nvPr/>
        </p:nvCxnSpPr>
        <p:spPr>
          <a:xfrm>
            <a:off x="6557963" y="2357438"/>
            <a:ext cx="924043" cy="678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E2BC38A-1184-4C4B-B66F-D4F4FBD9893B}"/>
              </a:ext>
            </a:extLst>
          </p:cNvPr>
          <p:cNvSpPr txBox="1"/>
          <p:nvPr/>
        </p:nvSpPr>
        <p:spPr>
          <a:xfrm>
            <a:off x="328613" y="3971925"/>
            <a:ext cx="2085975" cy="300082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t-BR" sz="1350" dirty="0"/>
              <a:t>1. Sistema </a:t>
            </a:r>
            <a:r>
              <a:rPr lang="pt-BR" sz="1350" dirty="0" err="1"/>
              <a:t>vértebro</a:t>
            </a:r>
            <a:r>
              <a:rPr lang="pt-BR" sz="1350" dirty="0"/>
              <a:t>-basilar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2A028DB-9AD6-4359-A130-3C6D3B7AF0DD}"/>
              </a:ext>
            </a:extLst>
          </p:cNvPr>
          <p:cNvSpPr txBox="1"/>
          <p:nvPr/>
        </p:nvSpPr>
        <p:spPr>
          <a:xfrm>
            <a:off x="8379619" y="2714029"/>
            <a:ext cx="307181" cy="300082"/>
          </a:xfrm>
          <a:prstGeom prst="rect">
            <a:avLst/>
          </a:prstGeom>
          <a:solidFill>
            <a:schemeClr val="accent5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49C7F6FC-A25C-49EB-B10A-4905D363F474}"/>
              </a:ext>
            </a:extLst>
          </p:cNvPr>
          <p:cNvCxnSpPr>
            <a:cxnSpLocks/>
          </p:cNvCxnSpPr>
          <p:nvPr/>
        </p:nvCxnSpPr>
        <p:spPr>
          <a:xfrm flipH="1">
            <a:off x="7929563" y="2850356"/>
            <a:ext cx="4500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3A0B944-CF2A-46A8-A5D3-88934169B3AC}"/>
              </a:ext>
            </a:extLst>
          </p:cNvPr>
          <p:cNvSpPr txBox="1"/>
          <p:nvPr/>
        </p:nvSpPr>
        <p:spPr>
          <a:xfrm>
            <a:off x="221456" y="4350544"/>
            <a:ext cx="2271713" cy="300082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t-BR" sz="1350" dirty="0"/>
              <a:t>2. Sistema carotídeo interno</a:t>
            </a:r>
          </a:p>
        </p:txBody>
      </p:sp>
      <p:pic>
        <p:nvPicPr>
          <p:cNvPr id="18" name="Imagem 17" descr="Diagrama&#10;&#10;Descrição gerada automaticamente">
            <a:extLst>
              <a:ext uri="{FF2B5EF4-FFF2-40B4-BE49-F238E27FC236}">
                <a16:creationId xmlns:a16="http://schemas.microsoft.com/office/drawing/2014/main" id="{A63590D1-5D73-489A-A076-86C1050B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30256"/>
            <a:ext cx="7989829" cy="4494279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5D4F4D7-29CD-4D32-99F2-834F7B1BA7ED}"/>
              </a:ext>
            </a:extLst>
          </p:cNvPr>
          <p:cNvCxnSpPr/>
          <p:nvPr/>
        </p:nvCxnSpPr>
        <p:spPr>
          <a:xfrm>
            <a:off x="5580112" y="3861048"/>
            <a:ext cx="3888432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7039DD-17B5-4FC3-A4A1-B75144A2A913}"/>
              </a:ext>
            </a:extLst>
          </p:cNvPr>
          <p:cNvSpPr txBox="1"/>
          <p:nvPr/>
        </p:nvSpPr>
        <p:spPr>
          <a:xfrm>
            <a:off x="6159835" y="4973121"/>
            <a:ext cx="353904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5312858-7E17-432C-9A27-E5A5DA324C7F}"/>
              </a:ext>
            </a:extLst>
          </p:cNvPr>
          <p:cNvSpPr txBox="1"/>
          <p:nvPr/>
        </p:nvSpPr>
        <p:spPr>
          <a:xfrm>
            <a:off x="6084168" y="2204864"/>
            <a:ext cx="353904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177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21" grpId="0" animBg="1"/>
      <p:bldP spid="22" grpId="0" animBg="1"/>
      <p:bldP spid="29" grpId="0" animBg="1"/>
      <p:bldP spid="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939405"/>
            <a:ext cx="6172200" cy="659606"/>
          </a:xfr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1800" b="1" dirty="0">
                <a:solidFill>
                  <a:srgbClr val="FF0000"/>
                </a:solidFill>
              </a:rPr>
              <a:t>Irrigação do SNC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chemeClr val="tx2">
                    <a:lumMod val="75000"/>
                  </a:schemeClr>
                </a:solidFill>
              </a:rPr>
              <a:t>Círculo arterial do cérebro = polígono de Willis</a:t>
            </a:r>
          </a:p>
        </p:txBody>
      </p:sp>
      <p:pic>
        <p:nvPicPr>
          <p:cNvPr id="13316" name="Picture 8" descr="F66122-008-f0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" y="1696895"/>
            <a:ext cx="5272088" cy="4112696"/>
          </a:xfrm>
          <a:noFill/>
          <a:ln>
            <a:noFill/>
          </a:ln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42327F1D-9D42-4A40-99A2-B6C0A798D986}"/>
              </a:ext>
            </a:extLst>
          </p:cNvPr>
          <p:cNvSpPr/>
          <p:nvPr/>
        </p:nvSpPr>
        <p:spPr>
          <a:xfrm>
            <a:off x="-271463" y="2240704"/>
            <a:ext cx="6072188" cy="4287671"/>
          </a:xfrm>
          <a:custGeom>
            <a:avLst/>
            <a:gdLst>
              <a:gd name="connsiteX0" fmla="*/ 6705600 w 8096250"/>
              <a:gd name="connsiteY0" fmla="*/ 4994345 h 5716894"/>
              <a:gd name="connsiteX1" fmla="*/ 6705600 w 8096250"/>
              <a:gd name="connsiteY1" fmla="*/ 4994345 h 5716894"/>
              <a:gd name="connsiteX2" fmla="*/ 6743700 w 8096250"/>
              <a:gd name="connsiteY2" fmla="*/ 4918145 h 5716894"/>
              <a:gd name="connsiteX3" fmla="*/ 6753225 w 8096250"/>
              <a:gd name="connsiteY3" fmla="*/ 4880045 h 5716894"/>
              <a:gd name="connsiteX4" fmla="*/ 6772275 w 8096250"/>
              <a:gd name="connsiteY4" fmla="*/ 4851470 h 5716894"/>
              <a:gd name="connsiteX5" fmla="*/ 6791325 w 8096250"/>
              <a:gd name="connsiteY5" fmla="*/ 4794320 h 5716894"/>
              <a:gd name="connsiteX6" fmla="*/ 6810375 w 8096250"/>
              <a:gd name="connsiteY6" fmla="*/ 4765745 h 5716894"/>
              <a:gd name="connsiteX7" fmla="*/ 6838950 w 8096250"/>
              <a:gd name="connsiteY7" fmla="*/ 4718120 h 5716894"/>
              <a:gd name="connsiteX8" fmla="*/ 6905625 w 8096250"/>
              <a:gd name="connsiteY8" fmla="*/ 4622870 h 5716894"/>
              <a:gd name="connsiteX9" fmla="*/ 6924675 w 8096250"/>
              <a:gd name="connsiteY9" fmla="*/ 4584770 h 5716894"/>
              <a:gd name="connsiteX10" fmla="*/ 6953250 w 8096250"/>
              <a:gd name="connsiteY10" fmla="*/ 4556195 h 5716894"/>
              <a:gd name="connsiteX11" fmla="*/ 7038975 w 8096250"/>
              <a:gd name="connsiteY11" fmla="*/ 4460945 h 5716894"/>
              <a:gd name="connsiteX12" fmla="*/ 7077075 w 8096250"/>
              <a:gd name="connsiteY12" fmla="*/ 4432370 h 5716894"/>
              <a:gd name="connsiteX13" fmla="*/ 7124700 w 8096250"/>
              <a:gd name="connsiteY13" fmla="*/ 4403795 h 5716894"/>
              <a:gd name="connsiteX14" fmla="*/ 7239000 w 8096250"/>
              <a:gd name="connsiteY14" fmla="*/ 4318070 h 5716894"/>
              <a:gd name="connsiteX15" fmla="*/ 7305675 w 8096250"/>
              <a:gd name="connsiteY15" fmla="*/ 4279970 h 5716894"/>
              <a:gd name="connsiteX16" fmla="*/ 7343775 w 8096250"/>
              <a:gd name="connsiteY16" fmla="*/ 4251395 h 5716894"/>
              <a:gd name="connsiteX17" fmla="*/ 7429500 w 8096250"/>
              <a:gd name="connsiteY17" fmla="*/ 4194245 h 5716894"/>
              <a:gd name="connsiteX18" fmla="*/ 7496175 w 8096250"/>
              <a:gd name="connsiteY18" fmla="*/ 4127570 h 5716894"/>
              <a:gd name="connsiteX19" fmla="*/ 7572375 w 8096250"/>
              <a:gd name="connsiteY19" fmla="*/ 4079945 h 5716894"/>
              <a:gd name="connsiteX20" fmla="*/ 7610475 w 8096250"/>
              <a:gd name="connsiteY20" fmla="*/ 4051370 h 5716894"/>
              <a:gd name="connsiteX21" fmla="*/ 7648575 w 8096250"/>
              <a:gd name="connsiteY21" fmla="*/ 4032320 h 5716894"/>
              <a:gd name="connsiteX22" fmla="*/ 7715250 w 8096250"/>
              <a:gd name="connsiteY22" fmla="*/ 3984695 h 5716894"/>
              <a:gd name="connsiteX23" fmla="*/ 7820025 w 8096250"/>
              <a:gd name="connsiteY23" fmla="*/ 3889445 h 5716894"/>
              <a:gd name="connsiteX24" fmla="*/ 7839075 w 8096250"/>
              <a:gd name="connsiteY24" fmla="*/ 3860870 h 5716894"/>
              <a:gd name="connsiteX25" fmla="*/ 7848600 w 8096250"/>
              <a:gd name="connsiteY25" fmla="*/ 3832295 h 5716894"/>
              <a:gd name="connsiteX26" fmla="*/ 7915275 w 8096250"/>
              <a:gd name="connsiteY26" fmla="*/ 3756095 h 5716894"/>
              <a:gd name="connsiteX27" fmla="*/ 7934325 w 8096250"/>
              <a:gd name="connsiteY27" fmla="*/ 3698945 h 5716894"/>
              <a:gd name="connsiteX28" fmla="*/ 7962900 w 8096250"/>
              <a:gd name="connsiteY28" fmla="*/ 3660845 h 5716894"/>
              <a:gd name="connsiteX29" fmla="*/ 8010525 w 8096250"/>
              <a:gd name="connsiteY29" fmla="*/ 3565595 h 5716894"/>
              <a:gd name="connsiteX30" fmla="*/ 8029575 w 8096250"/>
              <a:gd name="connsiteY30" fmla="*/ 3441770 h 5716894"/>
              <a:gd name="connsiteX31" fmla="*/ 8058150 w 8096250"/>
              <a:gd name="connsiteY31" fmla="*/ 3375095 h 5716894"/>
              <a:gd name="connsiteX32" fmla="*/ 8077200 w 8096250"/>
              <a:gd name="connsiteY32" fmla="*/ 3184595 h 5716894"/>
              <a:gd name="connsiteX33" fmla="*/ 8086725 w 8096250"/>
              <a:gd name="connsiteY33" fmla="*/ 3117920 h 5716894"/>
              <a:gd name="connsiteX34" fmla="*/ 8096250 w 8096250"/>
              <a:gd name="connsiteY34" fmla="*/ 3032195 h 5716894"/>
              <a:gd name="connsiteX35" fmla="*/ 8086725 w 8096250"/>
              <a:gd name="connsiteY35" fmla="*/ 2241620 h 5716894"/>
              <a:gd name="connsiteX36" fmla="*/ 8077200 w 8096250"/>
              <a:gd name="connsiteY36" fmla="*/ 1774895 h 5716894"/>
              <a:gd name="connsiteX37" fmla="*/ 8067675 w 8096250"/>
              <a:gd name="connsiteY37" fmla="*/ 1117670 h 5716894"/>
              <a:gd name="connsiteX38" fmla="*/ 8058150 w 8096250"/>
              <a:gd name="connsiteY38" fmla="*/ 1079570 h 5716894"/>
              <a:gd name="connsiteX39" fmla="*/ 8048625 w 8096250"/>
              <a:gd name="connsiteY39" fmla="*/ 1022420 h 5716894"/>
              <a:gd name="connsiteX40" fmla="*/ 8010525 w 8096250"/>
              <a:gd name="connsiteY40" fmla="*/ 936695 h 5716894"/>
              <a:gd name="connsiteX41" fmla="*/ 7943850 w 8096250"/>
              <a:gd name="connsiteY41" fmla="*/ 850970 h 5716894"/>
              <a:gd name="connsiteX42" fmla="*/ 7867650 w 8096250"/>
              <a:gd name="connsiteY42" fmla="*/ 793820 h 5716894"/>
              <a:gd name="connsiteX43" fmla="*/ 7839075 w 8096250"/>
              <a:gd name="connsiteY43" fmla="*/ 784295 h 5716894"/>
              <a:gd name="connsiteX44" fmla="*/ 7800975 w 8096250"/>
              <a:gd name="connsiteY44" fmla="*/ 765245 h 5716894"/>
              <a:gd name="connsiteX45" fmla="*/ 7724775 w 8096250"/>
              <a:gd name="connsiteY45" fmla="*/ 746195 h 5716894"/>
              <a:gd name="connsiteX46" fmla="*/ 7620000 w 8096250"/>
              <a:gd name="connsiteY46" fmla="*/ 727145 h 5716894"/>
              <a:gd name="connsiteX47" fmla="*/ 7562850 w 8096250"/>
              <a:gd name="connsiteY47" fmla="*/ 698570 h 5716894"/>
              <a:gd name="connsiteX48" fmla="*/ 7429500 w 8096250"/>
              <a:gd name="connsiteY48" fmla="*/ 669995 h 5716894"/>
              <a:gd name="connsiteX49" fmla="*/ 7353300 w 8096250"/>
              <a:gd name="connsiteY49" fmla="*/ 641420 h 5716894"/>
              <a:gd name="connsiteX50" fmla="*/ 7315200 w 8096250"/>
              <a:gd name="connsiteY50" fmla="*/ 631895 h 5716894"/>
              <a:gd name="connsiteX51" fmla="*/ 7248525 w 8096250"/>
              <a:gd name="connsiteY51" fmla="*/ 603320 h 5716894"/>
              <a:gd name="connsiteX52" fmla="*/ 7200900 w 8096250"/>
              <a:gd name="connsiteY52" fmla="*/ 593795 h 5716894"/>
              <a:gd name="connsiteX53" fmla="*/ 7143750 w 8096250"/>
              <a:gd name="connsiteY53" fmla="*/ 574745 h 5716894"/>
              <a:gd name="connsiteX54" fmla="*/ 7029450 w 8096250"/>
              <a:gd name="connsiteY54" fmla="*/ 565220 h 5716894"/>
              <a:gd name="connsiteX55" fmla="*/ 5819775 w 8096250"/>
              <a:gd name="connsiteY55" fmla="*/ 574745 h 5716894"/>
              <a:gd name="connsiteX56" fmla="*/ 5762625 w 8096250"/>
              <a:gd name="connsiteY56" fmla="*/ 603320 h 5716894"/>
              <a:gd name="connsiteX57" fmla="*/ 5724525 w 8096250"/>
              <a:gd name="connsiteY57" fmla="*/ 612845 h 5716894"/>
              <a:gd name="connsiteX58" fmla="*/ 5667375 w 8096250"/>
              <a:gd name="connsiteY58" fmla="*/ 650945 h 5716894"/>
              <a:gd name="connsiteX59" fmla="*/ 5610225 w 8096250"/>
              <a:gd name="connsiteY59" fmla="*/ 698570 h 5716894"/>
              <a:gd name="connsiteX60" fmla="*/ 5553075 w 8096250"/>
              <a:gd name="connsiteY60" fmla="*/ 784295 h 5716894"/>
              <a:gd name="connsiteX61" fmla="*/ 5534025 w 8096250"/>
              <a:gd name="connsiteY61" fmla="*/ 812870 h 5716894"/>
              <a:gd name="connsiteX62" fmla="*/ 5514975 w 8096250"/>
              <a:gd name="connsiteY62" fmla="*/ 870020 h 5716894"/>
              <a:gd name="connsiteX63" fmla="*/ 5505450 w 8096250"/>
              <a:gd name="connsiteY63" fmla="*/ 898595 h 5716894"/>
              <a:gd name="connsiteX64" fmla="*/ 5514975 w 8096250"/>
              <a:gd name="connsiteY64" fmla="*/ 965270 h 5716894"/>
              <a:gd name="connsiteX65" fmla="*/ 5553075 w 8096250"/>
              <a:gd name="connsiteY65" fmla="*/ 1022420 h 5716894"/>
              <a:gd name="connsiteX66" fmla="*/ 5581650 w 8096250"/>
              <a:gd name="connsiteY66" fmla="*/ 1060520 h 5716894"/>
              <a:gd name="connsiteX67" fmla="*/ 5600700 w 8096250"/>
              <a:gd name="connsiteY67" fmla="*/ 1089095 h 5716894"/>
              <a:gd name="connsiteX68" fmla="*/ 5629275 w 8096250"/>
              <a:gd name="connsiteY68" fmla="*/ 1117670 h 5716894"/>
              <a:gd name="connsiteX69" fmla="*/ 5648325 w 8096250"/>
              <a:gd name="connsiteY69" fmla="*/ 1155770 h 5716894"/>
              <a:gd name="connsiteX70" fmla="*/ 5667375 w 8096250"/>
              <a:gd name="connsiteY70" fmla="*/ 1184345 h 5716894"/>
              <a:gd name="connsiteX71" fmla="*/ 5676900 w 8096250"/>
              <a:gd name="connsiteY71" fmla="*/ 1212920 h 5716894"/>
              <a:gd name="connsiteX72" fmla="*/ 5715000 w 8096250"/>
              <a:gd name="connsiteY72" fmla="*/ 1270070 h 5716894"/>
              <a:gd name="connsiteX73" fmla="*/ 5734050 w 8096250"/>
              <a:gd name="connsiteY73" fmla="*/ 1327220 h 5716894"/>
              <a:gd name="connsiteX74" fmla="*/ 5724525 w 8096250"/>
              <a:gd name="connsiteY74" fmla="*/ 1355795 h 5716894"/>
              <a:gd name="connsiteX75" fmla="*/ 5686425 w 8096250"/>
              <a:gd name="connsiteY75" fmla="*/ 1403420 h 5716894"/>
              <a:gd name="connsiteX76" fmla="*/ 5686425 w 8096250"/>
              <a:gd name="connsiteY76" fmla="*/ 1641545 h 5716894"/>
              <a:gd name="connsiteX77" fmla="*/ 5724525 w 8096250"/>
              <a:gd name="connsiteY77" fmla="*/ 1698695 h 5716894"/>
              <a:gd name="connsiteX78" fmla="*/ 5753100 w 8096250"/>
              <a:gd name="connsiteY78" fmla="*/ 1755845 h 5716894"/>
              <a:gd name="connsiteX79" fmla="*/ 5772150 w 8096250"/>
              <a:gd name="connsiteY79" fmla="*/ 1812995 h 5716894"/>
              <a:gd name="connsiteX80" fmla="*/ 5781675 w 8096250"/>
              <a:gd name="connsiteY80" fmla="*/ 2051120 h 5716894"/>
              <a:gd name="connsiteX81" fmla="*/ 5810250 w 8096250"/>
              <a:gd name="connsiteY81" fmla="*/ 2136845 h 5716894"/>
              <a:gd name="connsiteX82" fmla="*/ 5819775 w 8096250"/>
              <a:gd name="connsiteY82" fmla="*/ 2165420 h 5716894"/>
              <a:gd name="connsiteX83" fmla="*/ 5800725 w 8096250"/>
              <a:gd name="connsiteY83" fmla="*/ 2279720 h 5716894"/>
              <a:gd name="connsiteX84" fmla="*/ 5762625 w 8096250"/>
              <a:gd name="connsiteY84" fmla="*/ 2413070 h 5716894"/>
              <a:gd name="connsiteX85" fmla="*/ 5743575 w 8096250"/>
              <a:gd name="connsiteY85" fmla="*/ 2441645 h 5716894"/>
              <a:gd name="connsiteX86" fmla="*/ 5734050 w 8096250"/>
              <a:gd name="connsiteY86" fmla="*/ 2651195 h 5716894"/>
              <a:gd name="connsiteX87" fmla="*/ 5724525 w 8096250"/>
              <a:gd name="connsiteY87" fmla="*/ 2689295 h 5716894"/>
              <a:gd name="connsiteX88" fmla="*/ 5715000 w 8096250"/>
              <a:gd name="connsiteY88" fmla="*/ 2736920 h 5716894"/>
              <a:gd name="connsiteX89" fmla="*/ 5695950 w 8096250"/>
              <a:gd name="connsiteY89" fmla="*/ 3060770 h 5716894"/>
              <a:gd name="connsiteX90" fmla="*/ 5686425 w 8096250"/>
              <a:gd name="connsiteY90" fmla="*/ 3089345 h 5716894"/>
              <a:gd name="connsiteX91" fmla="*/ 5667375 w 8096250"/>
              <a:gd name="connsiteY91" fmla="*/ 3184595 h 5716894"/>
              <a:gd name="connsiteX92" fmla="*/ 5657850 w 8096250"/>
              <a:gd name="connsiteY92" fmla="*/ 3222695 h 5716894"/>
              <a:gd name="connsiteX93" fmla="*/ 5638800 w 8096250"/>
              <a:gd name="connsiteY93" fmla="*/ 3260795 h 5716894"/>
              <a:gd name="connsiteX94" fmla="*/ 5619750 w 8096250"/>
              <a:gd name="connsiteY94" fmla="*/ 3336995 h 5716894"/>
              <a:gd name="connsiteX95" fmla="*/ 5610225 w 8096250"/>
              <a:gd name="connsiteY95" fmla="*/ 3375095 h 5716894"/>
              <a:gd name="connsiteX96" fmla="*/ 5591175 w 8096250"/>
              <a:gd name="connsiteY96" fmla="*/ 3403670 h 5716894"/>
              <a:gd name="connsiteX97" fmla="*/ 5581650 w 8096250"/>
              <a:gd name="connsiteY97" fmla="*/ 3441770 h 5716894"/>
              <a:gd name="connsiteX98" fmla="*/ 5543550 w 8096250"/>
              <a:gd name="connsiteY98" fmla="*/ 3498920 h 5716894"/>
              <a:gd name="connsiteX99" fmla="*/ 5524500 w 8096250"/>
              <a:gd name="connsiteY99" fmla="*/ 3527495 h 5716894"/>
              <a:gd name="connsiteX100" fmla="*/ 5495925 w 8096250"/>
              <a:gd name="connsiteY100" fmla="*/ 3584645 h 5716894"/>
              <a:gd name="connsiteX101" fmla="*/ 5486400 w 8096250"/>
              <a:gd name="connsiteY101" fmla="*/ 3613220 h 5716894"/>
              <a:gd name="connsiteX102" fmla="*/ 5448300 w 8096250"/>
              <a:gd name="connsiteY102" fmla="*/ 3670370 h 5716894"/>
              <a:gd name="connsiteX103" fmla="*/ 5429250 w 8096250"/>
              <a:gd name="connsiteY103" fmla="*/ 3698945 h 5716894"/>
              <a:gd name="connsiteX104" fmla="*/ 5381625 w 8096250"/>
              <a:gd name="connsiteY104" fmla="*/ 3765620 h 5716894"/>
              <a:gd name="connsiteX105" fmla="*/ 5353050 w 8096250"/>
              <a:gd name="connsiteY105" fmla="*/ 3822770 h 5716894"/>
              <a:gd name="connsiteX106" fmla="*/ 5324475 w 8096250"/>
              <a:gd name="connsiteY106" fmla="*/ 3851345 h 5716894"/>
              <a:gd name="connsiteX107" fmla="*/ 5229225 w 8096250"/>
              <a:gd name="connsiteY107" fmla="*/ 3965645 h 5716894"/>
              <a:gd name="connsiteX108" fmla="*/ 5200650 w 8096250"/>
              <a:gd name="connsiteY108" fmla="*/ 3994220 h 5716894"/>
              <a:gd name="connsiteX109" fmla="*/ 5172075 w 8096250"/>
              <a:gd name="connsiteY109" fmla="*/ 4022795 h 5716894"/>
              <a:gd name="connsiteX110" fmla="*/ 5143500 w 8096250"/>
              <a:gd name="connsiteY110" fmla="*/ 4079945 h 5716894"/>
              <a:gd name="connsiteX111" fmla="*/ 5086350 w 8096250"/>
              <a:gd name="connsiteY111" fmla="*/ 4146620 h 5716894"/>
              <a:gd name="connsiteX112" fmla="*/ 5067300 w 8096250"/>
              <a:gd name="connsiteY112" fmla="*/ 4175195 h 5716894"/>
              <a:gd name="connsiteX113" fmla="*/ 5000625 w 8096250"/>
              <a:gd name="connsiteY113" fmla="*/ 4232345 h 5716894"/>
              <a:gd name="connsiteX114" fmla="*/ 4972050 w 8096250"/>
              <a:gd name="connsiteY114" fmla="*/ 4260920 h 5716894"/>
              <a:gd name="connsiteX115" fmla="*/ 4914900 w 8096250"/>
              <a:gd name="connsiteY115" fmla="*/ 4299020 h 5716894"/>
              <a:gd name="connsiteX116" fmla="*/ 4886325 w 8096250"/>
              <a:gd name="connsiteY116" fmla="*/ 4327595 h 5716894"/>
              <a:gd name="connsiteX117" fmla="*/ 4867275 w 8096250"/>
              <a:gd name="connsiteY117" fmla="*/ 4356170 h 5716894"/>
              <a:gd name="connsiteX118" fmla="*/ 4800600 w 8096250"/>
              <a:gd name="connsiteY118" fmla="*/ 4394270 h 5716894"/>
              <a:gd name="connsiteX119" fmla="*/ 4743450 w 8096250"/>
              <a:gd name="connsiteY119" fmla="*/ 4432370 h 5716894"/>
              <a:gd name="connsiteX120" fmla="*/ 4676775 w 8096250"/>
              <a:gd name="connsiteY120" fmla="*/ 4460945 h 5716894"/>
              <a:gd name="connsiteX121" fmla="*/ 4619625 w 8096250"/>
              <a:gd name="connsiteY121" fmla="*/ 4479995 h 5716894"/>
              <a:gd name="connsiteX122" fmla="*/ 4581525 w 8096250"/>
              <a:gd name="connsiteY122" fmla="*/ 4499045 h 5716894"/>
              <a:gd name="connsiteX123" fmla="*/ 4552950 w 8096250"/>
              <a:gd name="connsiteY123" fmla="*/ 4518095 h 5716894"/>
              <a:gd name="connsiteX124" fmla="*/ 4486275 w 8096250"/>
              <a:gd name="connsiteY124" fmla="*/ 4537145 h 5716894"/>
              <a:gd name="connsiteX125" fmla="*/ 4429125 w 8096250"/>
              <a:gd name="connsiteY125" fmla="*/ 4556195 h 5716894"/>
              <a:gd name="connsiteX126" fmla="*/ 3676650 w 8096250"/>
              <a:gd name="connsiteY126" fmla="*/ 4565720 h 5716894"/>
              <a:gd name="connsiteX127" fmla="*/ 3409950 w 8096250"/>
              <a:gd name="connsiteY127" fmla="*/ 4594295 h 5716894"/>
              <a:gd name="connsiteX128" fmla="*/ 3257550 w 8096250"/>
              <a:gd name="connsiteY128" fmla="*/ 4603820 h 5716894"/>
              <a:gd name="connsiteX129" fmla="*/ 2952750 w 8096250"/>
              <a:gd name="connsiteY129" fmla="*/ 4603820 h 5716894"/>
              <a:gd name="connsiteX130" fmla="*/ 2876550 w 8096250"/>
              <a:gd name="connsiteY130" fmla="*/ 4584770 h 5716894"/>
              <a:gd name="connsiteX131" fmla="*/ 2838450 w 8096250"/>
              <a:gd name="connsiteY131" fmla="*/ 4565720 h 5716894"/>
              <a:gd name="connsiteX132" fmla="*/ 2809875 w 8096250"/>
              <a:gd name="connsiteY132" fmla="*/ 4546670 h 5716894"/>
              <a:gd name="connsiteX133" fmla="*/ 2771775 w 8096250"/>
              <a:gd name="connsiteY133" fmla="*/ 4537145 h 5716894"/>
              <a:gd name="connsiteX134" fmla="*/ 2695575 w 8096250"/>
              <a:gd name="connsiteY134" fmla="*/ 4479995 h 5716894"/>
              <a:gd name="connsiteX135" fmla="*/ 2667000 w 8096250"/>
              <a:gd name="connsiteY135" fmla="*/ 4460945 h 5716894"/>
              <a:gd name="connsiteX136" fmla="*/ 2638425 w 8096250"/>
              <a:gd name="connsiteY136" fmla="*/ 4451420 h 5716894"/>
              <a:gd name="connsiteX137" fmla="*/ 2590800 w 8096250"/>
              <a:gd name="connsiteY137" fmla="*/ 4365695 h 5716894"/>
              <a:gd name="connsiteX138" fmla="*/ 2562225 w 8096250"/>
              <a:gd name="connsiteY138" fmla="*/ 4308545 h 5716894"/>
              <a:gd name="connsiteX139" fmla="*/ 2543175 w 8096250"/>
              <a:gd name="connsiteY139" fmla="*/ 4270445 h 5716894"/>
              <a:gd name="connsiteX140" fmla="*/ 2505075 w 8096250"/>
              <a:gd name="connsiteY140" fmla="*/ 4184720 h 5716894"/>
              <a:gd name="connsiteX141" fmla="*/ 2486025 w 8096250"/>
              <a:gd name="connsiteY141" fmla="*/ 4118045 h 5716894"/>
              <a:gd name="connsiteX142" fmla="*/ 2428875 w 8096250"/>
              <a:gd name="connsiteY142" fmla="*/ 4070420 h 5716894"/>
              <a:gd name="connsiteX143" fmla="*/ 2400300 w 8096250"/>
              <a:gd name="connsiteY143" fmla="*/ 4060895 h 5716894"/>
              <a:gd name="connsiteX144" fmla="*/ 2333625 w 8096250"/>
              <a:gd name="connsiteY144" fmla="*/ 4032320 h 5716894"/>
              <a:gd name="connsiteX145" fmla="*/ 2295525 w 8096250"/>
              <a:gd name="connsiteY145" fmla="*/ 4003745 h 5716894"/>
              <a:gd name="connsiteX146" fmla="*/ 2266950 w 8096250"/>
              <a:gd name="connsiteY146" fmla="*/ 3984695 h 5716894"/>
              <a:gd name="connsiteX147" fmla="*/ 2247900 w 8096250"/>
              <a:gd name="connsiteY147" fmla="*/ 3956120 h 5716894"/>
              <a:gd name="connsiteX148" fmla="*/ 2219325 w 8096250"/>
              <a:gd name="connsiteY148" fmla="*/ 3660845 h 5716894"/>
              <a:gd name="connsiteX149" fmla="*/ 2190750 w 8096250"/>
              <a:gd name="connsiteY149" fmla="*/ 3632270 h 5716894"/>
              <a:gd name="connsiteX150" fmla="*/ 2162175 w 8096250"/>
              <a:gd name="connsiteY150" fmla="*/ 3613220 h 5716894"/>
              <a:gd name="connsiteX151" fmla="*/ 2095500 w 8096250"/>
              <a:gd name="connsiteY151" fmla="*/ 3537020 h 5716894"/>
              <a:gd name="connsiteX152" fmla="*/ 2085975 w 8096250"/>
              <a:gd name="connsiteY152" fmla="*/ 3470345 h 5716894"/>
              <a:gd name="connsiteX153" fmla="*/ 2066925 w 8096250"/>
              <a:gd name="connsiteY153" fmla="*/ 3441770 h 5716894"/>
              <a:gd name="connsiteX154" fmla="*/ 2057400 w 8096250"/>
              <a:gd name="connsiteY154" fmla="*/ 3384620 h 5716894"/>
              <a:gd name="connsiteX155" fmla="*/ 1990725 w 8096250"/>
              <a:gd name="connsiteY155" fmla="*/ 3298895 h 5716894"/>
              <a:gd name="connsiteX156" fmla="*/ 1971675 w 8096250"/>
              <a:gd name="connsiteY156" fmla="*/ 3270320 h 5716894"/>
              <a:gd name="connsiteX157" fmla="*/ 1943100 w 8096250"/>
              <a:gd name="connsiteY157" fmla="*/ 3232220 h 5716894"/>
              <a:gd name="connsiteX158" fmla="*/ 1914525 w 8096250"/>
              <a:gd name="connsiteY158" fmla="*/ 3203645 h 5716894"/>
              <a:gd name="connsiteX159" fmla="*/ 1895475 w 8096250"/>
              <a:gd name="connsiteY159" fmla="*/ 3165545 h 5716894"/>
              <a:gd name="connsiteX160" fmla="*/ 1876425 w 8096250"/>
              <a:gd name="connsiteY160" fmla="*/ 3136970 h 5716894"/>
              <a:gd name="connsiteX161" fmla="*/ 1866900 w 8096250"/>
              <a:gd name="connsiteY161" fmla="*/ 3098870 h 5716894"/>
              <a:gd name="connsiteX162" fmla="*/ 1847850 w 8096250"/>
              <a:gd name="connsiteY162" fmla="*/ 3070295 h 5716894"/>
              <a:gd name="connsiteX163" fmla="*/ 1838325 w 8096250"/>
              <a:gd name="connsiteY163" fmla="*/ 3022670 h 5716894"/>
              <a:gd name="connsiteX164" fmla="*/ 1819275 w 8096250"/>
              <a:gd name="connsiteY164" fmla="*/ 2965520 h 5716894"/>
              <a:gd name="connsiteX165" fmla="*/ 1809750 w 8096250"/>
              <a:gd name="connsiteY165" fmla="*/ 2936945 h 5716894"/>
              <a:gd name="connsiteX166" fmla="*/ 1800225 w 8096250"/>
              <a:gd name="connsiteY166" fmla="*/ 2822645 h 5716894"/>
              <a:gd name="connsiteX167" fmla="*/ 1790700 w 8096250"/>
              <a:gd name="connsiteY167" fmla="*/ 2775020 h 5716894"/>
              <a:gd name="connsiteX168" fmla="*/ 1800225 w 8096250"/>
              <a:gd name="connsiteY168" fmla="*/ 2622620 h 5716894"/>
              <a:gd name="connsiteX169" fmla="*/ 1809750 w 8096250"/>
              <a:gd name="connsiteY169" fmla="*/ 2594045 h 5716894"/>
              <a:gd name="connsiteX170" fmla="*/ 1828800 w 8096250"/>
              <a:gd name="connsiteY170" fmla="*/ 2527370 h 5716894"/>
              <a:gd name="connsiteX171" fmla="*/ 1857375 w 8096250"/>
              <a:gd name="connsiteY171" fmla="*/ 2498795 h 5716894"/>
              <a:gd name="connsiteX172" fmla="*/ 1885950 w 8096250"/>
              <a:gd name="connsiteY172" fmla="*/ 2441645 h 5716894"/>
              <a:gd name="connsiteX173" fmla="*/ 1895475 w 8096250"/>
              <a:gd name="connsiteY173" fmla="*/ 2298770 h 5716894"/>
              <a:gd name="connsiteX174" fmla="*/ 1905000 w 8096250"/>
              <a:gd name="connsiteY174" fmla="*/ 2270195 h 5716894"/>
              <a:gd name="connsiteX175" fmla="*/ 1914525 w 8096250"/>
              <a:gd name="connsiteY175" fmla="*/ 1832045 h 5716894"/>
              <a:gd name="connsiteX176" fmla="*/ 1933575 w 8096250"/>
              <a:gd name="connsiteY176" fmla="*/ 1746320 h 5716894"/>
              <a:gd name="connsiteX177" fmla="*/ 1943100 w 8096250"/>
              <a:gd name="connsiteY177" fmla="*/ 1708220 h 5716894"/>
              <a:gd name="connsiteX178" fmla="*/ 1952625 w 8096250"/>
              <a:gd name="connsiteY178" fmla="*/ 1660595 h 5716894"/>
              <a:gd name="connsiteX179" fmla="*/ 1971675 w 8096250"/>
              <a:gd name="connsiteY179" fmla="*/ 1603445 h 5716894"/>
              <a:gd name="connsiteX180" fmla="*/ 1981200 w 8096250"/>
              <a:gd name="connsiteY180" fmla="*/ 1574870 h 5716894"/>
              <a:gd name="connsiteX181" fmla="*/ 2000250 w 8096250"/>
              <a:gd name="connsiteY181" fmla="*/ 1498670 h 5716894"/>
              <a:gd name="connsiteX182" fmla="*/ 2009775 w 8096250"/>
              <a:gd name="connsiteY182" fmla="*/ 1451045 h 5716894"/>
              <a:gd name="connsiteX183" fmla="*/ 2019300 w 8096250"/>
              <a:gd name="connsiteY183" fmla="*/ 1422470 h 5716894"/>
              <a:gd name="connsiteX184" fmla="*/ 2038350 w 8096250"/>
              <a:gd name="connsiteY184" fmla="*/ 1279595 h 5716894"/>
              <a:gd name="connsiteX185" fmla="*/ 2085975 w 8096250"/>
              <a:gd name="connsiteY185" fmla="*/ 1174820 h 5716894"/>
              <a:gd name="connsiteX186" fmla="*/ 2095500 w 8096250"/>
              <a:gd name="connsiteY186" fmla="*/ 1146245 h 5716894"/>
              <a:gd name="connsiteX187" fmla="*/ 2105025 w 8096250"/>
              <a:gd name="connsiteY187" fmla="*/ 1070045 h 5716894"/>
              <a:gd name="connsiteX188" fmla="*/ 2124075 w 8096250"/>
              <a:gd name="connsiteY188" fmla="*/ 946220 h 5716894"/>
              <a:gd name="connsiteX189" fmla="*/ 2133600 w 8096250"/>
              <a:gd name="connsiteY189" fmla="*/ 841445 h 5716894"/>
              <a:gd name="connsiteX190" fmla="*/ 2143125 w 8096250"/>
              <a:gd name="connsiteY190" fmla="*/ 708095 h 5716894"/>
              <a:gd name="connsiteX191" fmla="*/ 2171700 w 8096250"/>
              <a:gd name="connsiteY191" fmla="*/ 612845 h 5716894"/>
              <a:gd name="connsiteX192" fmla="*/ 2181225 w 8096250"/>
              <a:gd name="connsiteY192" fmla="*/ 584270 h 5716894"/>
              <a:gd name="connsiteX193" fmla="*/ 2190750 w 8096250"/>
              <a:gd name="connsiteY193" fmla="*/ 555695 h 5716894"/>
              <a:gd name="connsiteX194" fmla="*/ 2209800 w 8096250"/>
              <a:gd name="connsiteY194" fmla="*/ 517595 h 5716894"/>
              <a:gd name="connsiteX195" fmla="*/ 2228850 w 8096250"/>
              <a:gd name="connsiteY195" fmla="*/ 489020 h 5716894"/>
              <a:gd name="connsiteX196" fmla="*/ 2238375 w 8096250"/>
              <a:gd name="connsiteY196" fmla="*/ 460445 h 5716894"/>
              <a:gd name="connsiteX197" fmla="*/ 2257425 w 8096250"/>
              <a:gd name="connsiteY197" fmla="*/ 431870 h 5716894"/>
              <a:gd name="connsiteX198" fmla="*/ 2276475 w 8096250"/>
              <a:gd name="connsiteY198" fmla="*/ 374720 h 5716894"/>
              <a:gd name="connsiteX199" fmla="*/ 2286000 w 8096250"/>
              <a:gd name="connsiteY199" fmla="*/ 346145 h 5716894"/>
              <a:gd name="connsiteX200" fmla="*/ 2305050 w 8096250"/>
              <a:gd name="connsiteY200" fmla="*/ 317570 h 5716894"/>
              <a:gd name="connsiteX201" fmla="*/ 2333625 w 8096250"/>
              <a:gd name="connsiteY201" fmla="*/ 212795 h 5716894"/>
              <a:gd name="connsiteX202" fmla="*/ 2324100 w 8096250"/>
              <a:gd name="connsiteY202" fmla="*/ 136595 h 5716894"/>
              <a:gd name="connsiteX203" fmla="*/ 2295525 w 8096250"/>
              <a:gd name="connsiteY203" fmla="*/ 108020 h 5716894"/>
              <a:gd name="connsiteX204" fmla="*/ 2276475 w 8096250"/>
              <a:gd name="connsiteY204" fmla="*/ 79445 h 5716894"/>
              <a:gd name="connsiteX205" fmla="*/ 2200275 w 8096250"/>
              <a:gd name="connsiteY205" fmla="*/ 50870 h 5716894"/>
              <a:gd name="connsiteX206" fmla="*/ 2076450 w 8096250"/>
              <a:gd name="connsiteY206" fmla="*/ 22295 h 5716894"/>
              <a:gd name="connsiteX207" fmla="*/ 1952625 w 8096250"/>
              <a:gd name="connsiteY207" fmla="*/ 12770 h 5716894"/>
              <a:gd name="connsiteX208" fmla="*/ 1409700 w 8096250"/>
              <a:gd name="connsiteY208" fmla="*/ 3245 h 5716894"/>
              <a:gd name="connsiteX209" fmla="*/ 333375 w 8096250"/>
              <a:gd name="connsiteY209" fmla="*/ 12770 h 5716894"/>
              <a:gd name="connsiteX210" fmla="*/ 266700 w 8096250"/>
              <a:gd name="connsiteY210" fmla="*/ 79445 h 5716894"/>
              <a:gd name="connsiteX211" fmla="*/ 200025 w 8096250"/>
              <a:gd name="connsiteY211" fmla="*/ 146120 h 5716894"/>
              <a:gd name="connsiteX212" fmla="*/ 142875 w 8096250"/>
              <a:gd name="connsiteY212" fmla="*/ 231845 h 5716894"/>
              <a:gd name="connsiteX213" fmla="*/ 104775 w 8096250"/>
              <a:gd name="connsiteY213" fmla="*/ 288995 h 5716894"/>
              <a:gd name="connsiteX214" fmla="*/ 38100 w 8096250"/>
              <a:gd name="connsiteY214" fmla="*/ 403295 h 5716894"/>
              <a:gd name="connsiteX215" fmla="*/ 28575 w 8096250"/>
              <a:gd name="connsiteY215" fmla="*/ 489020 h 5716894"/>
              <a:gd name="connsiteX216" fmla="*/ 19050 w 8096250"/>
              <a:gd name="connsiteY216" fmla="*/ 565220 h 5716894"/>
              <a:gd name="connsiteX217" fmla="*/ 0 w 8096250"/>
              <a:gd name="connsiteY217" fmla="*/ 765245 h 5716894"/>
              <a:gd name="connsiteX218" fmla="*/ 9525 w 8096250"/>
              <a:gd name="connsiteY218" fmla="*/ 1108145 h 5716894"/>
              <a:gd name="connsiteX219" fmla="*/ 19050 w 8096250"/>
              <a:gd name="connsiteY219" fmla="*/ 3451295 h 5716894"/>
              <a:gd name="connsiteX220" fmla="*/ 85725 w 8096250"/>
              <a:gd name="connsiteY220" fmla="*/ 3727520 h 5716894"/>
              <a:gd name="connsiteX221" fmla="*/ 133350 w 8096250"/>
              <a:gd name="connsiteY221" fmla="*/ 3879920 h 5716894"/>
              <a:gd name="connsiteX222" fmla="*/ 152400 w 8096250"/>
              <a:gd name="connsiteY222" fmla="*/ 4003745 h 5716894"/>
              <a:gd name="connsiteX223" fmla="*/ 161925 w 8096250"/>
              <a:gd name="connsiteY223" fmla="*/ 4051370 h 5716894"/>
              <a:gd name="connsiteX224" fmla="*/ 180975 w 8096250"/>
              <a:gd name="connsiteY224" fmla="*/ 4108520 h 5716894"/>
              <a:gd name="connsiteX225" fmla="*/ 190500 w 8096250"/>
              <a:gd name="connsiteY225" fmla="*/ 4146620 h 5716894"/>
              <a:gd name="connsiteX226" fmla="*/ 219075 w 8096250"/>
              <a:gd name="connsiteY226" fmla="*/ 4184720 h 5716894"/>
              <a:gd name="connsiteX227" fmla="*/ 238125 w 8096250"/>
              <a:gd name="connsiteY227" fmla="*/ 4241870 h 5716894"/>
              <a:gd name="connsiteX228" fmla="*/ 257175 w 8096250"/>
              <a:gd name="connsiteY228" fmla="*/ 4270445 h 5716894"/>
              <a:gd name="connsiteX229" fmla="*/ 323850 w 8096250"/>
              <a:gd name="connsiteY229" fmla="*/ 4375220 h 5716894"/>
              <a:gd name="connsiteX230" fmla="*/ 352425 w 8096250"/>
              <a:gd name="connsiteY230" fmla="*/ 4451420 h 5716894"/>
              <a:gd name="connsiteX231" fmla="*/ 381000 w 8096250"/>
              <a:gd name="connsiteY231" fmla="*/ 4489520 h 5716894"/>
              <a:gd name="connsiteX232" fmla="*/ 390525 w 8096250"/>
              <a:gd name="connsiteY232" fmla="*/ 4527620 h 5716894"/>
              <a:gd name="connsiteX233" fmla="*/ 409575 w 8096250"/>
              <a:gd name="connsiteY233" fmla="*/ 4565720 h 5716894"/>
              <a:gd name="connsiteX234" fmla="*/ 419100 w 8096250"/>
              <a:gd name="connsiteY234" fmla="*/ 4603820 h 5716894"/>
              <a:gd name="connsiteX235" fmla="*/ 438150 w 8096250"/>
              <a:gd name="connsiteY235" fmla="*/ 4632395 h 5716894"/>
              <a:gd name="connsiteX236" fmla="*/ 466725 w 8096250"/>
              <a:gd name="connsiteY236" fmla="*/ 4699070 h 5716894"/>
              <a:gd name="connsiteX237" fmla="*/ 476250 w 8096250"/>
              <a:gd name="connsiteY237" fmla="*/ 4784795 h 5716894"/>
              <a:gd name="connsiteX238" fmla="*/ 514350 w 8096250"/>
              <a:gd name="connsiteY238" fmla="*/ 4851470 h 5716894"/>
              <a:gd name="connsiteX239" fmla="*/ 542925 w 8096250"/>
              <a:gd name="connsiteY239" fmla="*/ 4880045 h 5716894"/>
              <a:gd name="connsiteX240" fmla="*/ 561975 w 8096250"/>
              <a:gd name="connsiteY240" fmla="*/ 4908620 h 5716894"/>
              <a:gd name="connsiteX241" fmla="*/ 638175 w 8096250"/>
              <a:gd name="connsiteY241" fmla="*/ 4975295 h 5716894"/>
              <a:gd name="connsiteX242" fmla="*/ 762000 w 8096250"/>
              <a:gd name="connsiteY242" fmla="*/ 5051495 h 5716894"/>
              <a:gd name="connsiteX243" fmla="*/ 790575 w 8096250"/>
              <a:gd name="connsiteY243" fmla="*/ 5061020 h 5716894"/>
              <a:gd name="connsiteX244" fmla="*/ 876300 w 8096250"/>
              <a:gd name="connsiteY244" fmla="*/ 5099120 h 5716894"/>
              <a:gd name="connsiteX245" fmla="*/ 962025 w 8096250"/>
              <a:gd name="connsiteY245" fmla="*/ 5127695 h 5716894"/>
              <a:gd name="connsiteX246" fmla="*/ 1066800 w 8096250"/>
              <a:gd name="connsiteY246" fmla="*/ 5175320 h 5716894"/>
              <a:gd name="connsiteX247" fmla="*/ 1104900 w 8096250"/>
              <a:gd name="connsiteY247" fmla="*/ 5194370 h 5716894"/>
              <a:gd name="connsiteX248" fmla="*/ 1228725 w 8096250"/>
              <a:gd name="connsiteY248" fmla="*/ 5213420 h 5716894"/>
              <a:gd name="connsiteX249" fmla="*/ 1352550 w 8096250"/>
              <a:gd name="connsiteY249" fmla="*/ 5251520 h 5716894"/>
              <a:gd name="connsiteX250" fmla="*/ 1466850 w 8096250"/>
              <a:gd name="connsiteY250" fmla="*/ 5289620 h 5716894"/>
              <a:gd name="connsiteX251" fmla="*/ 1533525 w 8096250"/>
              <a:gd name="connsiteY251" fmla="*/ 5318195 h 5716894"/>
              <a:gd name="connsiteX252" fmla="*/ 1638300 w 8096250"/>
              <a:gd name="connsiteY252" fmla="*/ 5346770 h 5716894"/>
              <a:gd name="connsiteX253" fmla="*/ 1695450 w 8096250"/>
              <a:gd name="connsiteY253" fmla="*/ 5356295 h 5716894"/>
              <a:gd name="connsiteX254" fmla="*/ 1838325 w 8096250"/>
              <a:gd name="connsiteY254" fmla="*/ 5394395 h 5716894"/>
              <a:gd name="connsiteX255" fmla="*/ 1914525 w 8096250"/>
              <a:gd name="connsiteY255" fmla="*/ 5422970 h 5716894"/>
              <a:gd name="connsiteX256" fmla="*/ 2171700 w 8096250"/>
              <a:gd name="connsiteY256" fmla="*/ 5451545 h 5716894"/>
              <a:gd name="connsiteX257" fmla="*/ 2266950 w 8096250"/>
              <a:gd name="connsiteY257" fmla="*/ 5470595 h 5716894"/>
              <a:gd name="connsiteX258" fmla="*/ 2390775 w 8096250"/>
              <a:gd name="connsiteY258" fmla="*/ 5499170 h 5716894"/>
              <a:gd name="connsiteX259" fmla="*/ 2581275 w 8096250"/>
              <a:gd name="connsiteY259" fmla="*/ 5508695 h 5716894"/>
              <a:gd name="connsiteX260" fmla="*/ 2695575 w 8096250"/>
              <a:gd name="connsiteY260" fmla="*/ 5518220 h 5716894"/>
              <a:gd name="connsiteX261" fmla="*/ 2800350 w 8096250"/>
              <a:gd name="connsiteY261" fmla="*/ 5546795 h 5716894"/>
              <a:gd name="connsiteX262" fmla="*/ 3019425 w 8096250"/>
              <a:gd name="connsiteY262" fmla="*/ 5565845 h 5716894"/>
              <a:gd name="connsiteX263" fmla="*/ 3152775 w 8096250"/>
              <a:gd name="connsiteY263" fmla="*/ 5594420 h 5716894"/>
              <a:gd name="connsiteX264" fmla="*/ 3267075 w 8096250"/>
              <a:gd name="connsiteY264" fmla="*/ 5622995 h 5716894"/>
              <a:gd name="connsiteX265" fmla="*/ 3371850 w 8096250"/>
              <a:gd name="connsiteY265" fmla="*/ 5632520 h 5716894"/>
              <a:gd name="connsiteX266" fmla="*/ 3448050 w 8096250"/>
              <a:gd name="connsiteY266" fmla="*/ 5642045 h 5716894"/>
              <a:gd name="connsiteX267" fmla="*/ 3533775 w 8096250"/>
              <a:gd name="connsiteY267" fmla="*/ 5651570 h 5716894"/>
              <a:gd name="connsiteX268" fmla="*/ 3733800 w 8096250"/>
              <a:gd name="connsiteY268" fmla="*/ 5680145 h 5716894"/>
              <a:gd name="connsiteX269" fmla="*/ 3819525 w 8096250"/>
              <a:gd name="connsiteY269" fmla="*/ 5689670 h 5716894"/>
              <a:gd name="connsiteX270" fmla="*/ 5019675 w 8096250"/>
              <a:gd name="connsiteY270" fmla="*/ 5708720 h 5716894"/>
              <a:gd name="connsiteX271" fmla="*/ 6181725 w 8096250"/>
              <a:gd name="connsiteY271" fmla="*/ 5680145 h 5716894"/>
              <a:gd name="connsiteX272" fmla="*/ 6229350 w 8096250"/>
              <a:gd name="connsiteY272" fmla="*/ 5670620 h 5716894"/>
              <a:gd name="connsiteX273" fmla="*/ 6296025 w 8096250"/>
              <a:gd name="connsiteY273" fmla="*/ 5632520 h 5716894"/>
              <a:gd name="connsiteX274" fmla="*/ 6343650 w 8096250"/>
              <a:gd name="connsiteY274" fmla="*/ 5603945 h 5716894"/>
              <a:gd name="connsiteX275" fmla="*/ 6381750 w 8096250"/>
              <a:gd name="connsiteY275" fmla="*/ 5584895 h 5716894"/>
              <a:gd name="connsiteX276" fmla="*/ 6438900 w 8096250"/>
              <a:gd name="connsiteY276" fmla="*/ 5546795 h 5716894"/>
              <a:gd name="connsiteX277" fmla="*/ 6496050 w 8096250"/>
              <a:gd name="connsiteY277" fmla="*/ 5489645 h 5716894"/>
              <a:gd name="connsiteX278" fmla="*/ 6543675 w 8096250"/>
              <a:gd name="connsiteY278" fmla="*/ 5461070 h 5716894"/>
              <a:gd name="connsiteX279" fmla="*/ 6600825 w 8096250"/>
              <a:gd name="connsiteY279" fmla="*/ 5394395 h 5716894"/>
              <a:gd name="connsiteX280" fmla="*/ 6638925 w 8096250"/>
              <a:gd name="connsiteY280" fmla="*/ 5365820 h 5716894"/>
              <a:gd name="connsiteX281" fmla="*/ 6696075 w 8096250"/>
              <a:gd name="connsiteY281" fmla="*/ 5289620 h 5716894"/>
              <a:gd name="connsiteX282" fmla="*/ 6734175 w 8096250"/>
              <a:gd name="connsiteY282" fmla="*/ 5232470 h 5716894"/>
              <a:gd name="connsiteX283" fmla="*/ 6743700 w 8096250"/>
              <a:gd name="connsiteY283" fmla="*/ 5194370 h 5716894"/>
              <a:gd name="connsiteX284" fmla="*/ 6762750 w 8096250"/>
              <a:gd name="connsiteY284" fmla="*/ 5165795 h 5716894"/>
              <a:gd name="connsiteX285" fmla="*/ 6772275 w 8096250"/>
              <a:gd name="connsiteY285" fmla="*/ 4937195 h 5716894"/>
              <a:gd name="connsiteX286" fmla="*/ 6753225 w 8096250"/>
              <a:gd name="connsiteY286" fmla="*/ 4927670 h 5716894"/>
              <a:gd name="connsiteX287" fmla="*/ 6753225 w 8096250"/>
              <a:gd name="connsiteY287" fmla="*/ 4927670 h 57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8096250" h="5716894">
                <a:moveTo>
                  <a:pt x="6705600" y="4994345"/>
                </a:moveTo>
                <a:lnTo>
                  <a:pt x="6705600" y="4994345"/>
                </a:lnTo>
                <a:cubicBezTo>
                  <a:pt x="6718300" y="4968945"/>
                  <a:pt x="6732778" y="4944359"/>
                  <a:pt x="6743700" y="4918145"/>
                </a:cubicBezTo>
                <a:cubicBezTo>
                  <a:pt x="6748735" y="4906061"/>
                  <a:pt x="6748068" y="4892077"/>
                  <a:pt x="6753225" y="4880045"/>
                </a:cubicBezTo>
                <a:cubicBezTo>
                  <a:pt x="6757734" y="4869523"/>
                  <a:pt x="6767626" y="4861931"/>
                  <a:pt x="6772275" y="4851470"/>
                </a:cubicBezTo>
                <a:cubicBezTo>
                  <a:pt x="6780430" y="4833120"/>
                  <a:pt x="6780186" y="4811028"/>
                  <a:pt x="6791325" y="4794320"/>
                </a:cubicBezTo>
                <a:cubicBezTo>
                  <a:pt x="6797675" y="4784795"/>
                  <a:pt x="6804308" y="4775453"/>
                  <a:pt x="6810375" y="4765745"/>
                </a:cubicBezTo>
                <a:cubicBezTo>
                  <a:pt x="6820187" y="4750046"/>
                  <a:pt x="6828681" y="4733524"/>
                  <a:pt x="6838950" y="4718120"/>
                </a:cubicBezTo>
                <a:cubicBezTo>
                  <a:pt x="6862843" y="4682281"/>
                  <a:pt x="6885284" y="4663552"/>
                  <a:pt x="6905625" y="4622870"/>
                </a:cubicBezTo>
                <a:cubicBezTo>
                  <a:pt x="6911975" y="4610170"/>
                  <a:pt x="6916422" y="4596324"/>
                  <a:pt x="6924675" y="4584770"/>
                </a:cubicBezTo>
                <a:cubicBezTo>
                  <a:pt x="6932505" y="4573809"/>
                  <a:pt x="6944626" y="4566543"/>
                  <a:pt x="6953250" y="4556195"/>
                </a:cubicBezTo>
                <a:cubicBezTo>
                  <a:pt x="6998929" y="4501380"/>
                  <a:pt x="6938962" y="4535955"/>
                  <a:pt x="7038975" y="4460945"/>
                </a:cubicBezTo>
                <a:cubicBezTo>
                  <a:pt x="7051675" y="4451420"/>
                  <a:pt x="7063866" y="4441176"/>
                  <a:pt x="7077075" y="4432370"/>
                </a:cubicBezTo>
                <a:cubicBezTo>
                  <a:pt x="7092479" y="4422101"/>
                  <a:pt x="7109635" y="4414556"/>
                  <a:pt x="7124700" y="4403795"/>
                </a:cubicBezTo>
                <a:cubicBezTo>
                  <a:pt x="7137836" y="4394412"/>
                  <a:pt x="7206116" y="4336861"/>
                  <a:pt x="7239000" y="4318070"/>
                </a:cubicBezTo>
                <a:cubicBezTo>
                  <a:pt x="7294810" y="4286179"/>
                  <a:pt x="7259263" y="4313122"/>
                  <a:pt x="7305675" y="4279970"/>
                </a:cubicBezTo>
                <a:cubicBezTo>
                  <a:pt x="7318593" y="4270743"/>
                  <a:pt x="7330723" y="4260431"/>
                  <a:pt x="7343775" y="4251395"/>
                </a:cubicBezTo>
                <a:cubicBezTo>
                  <a:pt x="7372011" y="4231847"/>
                  <a:pt x="7405216" y="4218529"/>
                  <a:pt x="7429500" y="4194245"/>
                </a:cubicBezTo>
                <a:cubicBezTo>
                  <a:pt x="7451725" y="4172020"/>
                  <a:pt x="7469223" y="4143741"/>
                  <a:pt x="7496175" y="4127570"/>
                </a:cubicBezTo>
                <a:cubicBezTo>
                  <a:pt x="7523981" y="4110886"/>
                  <a:pt x="7546721" y="4098270"/>
                  <a:pt x="7572375" y="4079945"/>
                </a:cubicBezTo>
                <a:cubicBezTo>
                  <a:pt x="7585293" y="4070718"/>
                  <a:pt x="7597013" y="4059784"/>
                  <a:pt x="7610475" y="4051370"/>
                </a:cubicBezTo>
                <a:cubicBezTo>
                  <a:pt x="7622516" y="4043845"/>
                  <a:pt x="7636247" y="4039365"/>
                  <a:pt x="7648575" y="4032320"/>
                </a:cubicBezTo>
                <a:cubicBezTo>
                  <a:pt x="7671023" y="4019493"/>
                  <a:pt x="7694807" y="3999297"/>
                  <a:pt x="7715250" y="3984695"/>
                </a:cubicBezTo>
                <a:cubicBezTo>
                  <a:pt x="7760161" y="3952616"/>
                  <a:pt x="7778254" y="3952101"/>
                  <a:pt x="7820025" y="3889445"/>
                </a:cubicBezTo>
                <a:cubicBezTo>
                  <a:pt x="7826375" y="3879920"/>
                  <a:pt x="7833955" y="3871109"/>
                  <a:pt x="7839075" y="3860870"/>
                </a:cubicBezTo>
                <a:cubicBezTo>
                  <a:pt x="7843565" y="3851890"/>
                  <a:pt x="7842576" y="3840327"/>
                  <a:pt x="7848600" y="3832295"/>
                </a:cubicBezTo>
                <a:cubicBezTo>
                  <a:pt x="7874032" y="3798386"/>
                  <a:pt x="7899216" y="3792229"/>
                  <a:pt x="7915275" y="3756095"/>
                </a:cubicBezTo>
                <a:cubicBezTo>
                  <a:pt x="7923430" y="3737745"/>
                  <a:pt x="7925345" y="3716906"/>
                  <a:pt x="7934325" y="3698945"/>
                </a:cubicBezTo>
                <a:cubicBezTo>
                  <a:pt x="7941425" y="3684746"/>
                  <a:pt x="7955024" y="3674628"/>
                  <a:pt x="7962900" y="3660845"/>
                </a:cubicBezTo>
                <a:cubicBezTo>
                  <a:pt x="7980512" y="3630024"/>
                  <a:pt x="8010525" y="3565595"/>
                  <a:pt x="8010525" y="3565595"/>
                </a:cubicBezTo>
                <a:cubicBezTo>
                  <a:pt x="8011515" y="3558665"/>
                  <a:pt x="8026051" y="3453224"/>
                  <a:pt x="8029575" y="3441770"/>
                </a:cubicBezTo>
                <a:cubicBezTo>
                  <a:pt x="8036686" y="3418659"/>
                  <a:pt x="8048625" y="3397320"/>
                  <a:pt x="8058150" y="3375095"/>
                </a:cubicBezTo>
                <a:cubicBezTo>
                  <a:pt x="8079629" y="3224743"/>
                  <a:pt x="8054706" y="3409533"/>
                  <a:pt x="8077200" y="3184595"/>
                </a:cubicBezTo>
                <a:cubicBezTo>
                  <a:pt x="8079434" y="3162256"/>
                  <a:pt x="8083940" y="3140197"/>
                  <a:pt x="8086725" y="3117920"/>
                </a:cubicBezTo>
                <a:cubicBezTo>
                  <a:pt x="8090291" y="3089391"/>
                  <a:pt x="8093075" y="3060770"/>
                  <a:pt x="8096250" y="3032195"/>
                </a:cubicBezTo>
                <a:cubicBezTo>
                  <a:pt x="8093075" y="2768670"/>
                  <a:pt x="8090718" y="2505134"/>
                  <a:pt x="8086725" y="2241620"/>
                </a:cubicBezTo>
                <a:cubicBezTo>
                  <a:pt x="8084368" y="2086030"/>
                  <a:pt x="8079837" y="1930480"/>
                  <a:pt x="8077200" y="1774895"/>
                </a:cubicBezTo>
                <a:cubicBezTo>
                  <a:pt x="8073487" y="1555828"/>
                  <a:pt x="8073675" y="1336686"/>
                  <a:pt x="8067675" y="1117670"/>
                </a:cubicBezTo>
                <a:cubicBezTo>
                  <a:pt x="8067316" y="1104584"/>
                  <a:pt x="8060717" y="1092407"/>
                  <a:pt x="8058150" y="1079570"/>
                </a:cubicBezTo>
                <a:cubicBezTo>
                  <a:pt x="8054362" y="1060632"/>
                  <a:pt x="8053309" y="1041156"/>
                  <a:pt x="8048625" y="1022420"/>
                </a:cubicBezTo>
                <a:cubicBezTo>
                  <a:pt x="8037766" y="978983"/>
                  <a:pt x="8033980" y="967969"/>
                  <a:pt x="8010525" y="936695"/>
                </a:cubicBezTo>
                <a:cubicBezTo>
                  <a:pt x="7988805" y="907735"/>
                  <a:pt x="7974892" y="869595"/>
                  <a:pt x="7943850" y="850970"/>
                </a:cubicBezTo>
                <a:cubicBezTo>
                  <a:pt x="7598353" y="643672"/>
                  <a:pt x="8117645" y="960483"/>
                  <a:pt x="7867650" y="793820"/>
                </a:cubicBezTo>
                <a:cubicBezTo>
                  <a:pt x="7859296" y="788251"/>
                  <a:pt x="7848303" y="788250"/>
                  <a:pt x="7839075" y="784295"/>
                </a:cubicBezTo>
                <a:cubicBezTo>
                  <a:pt x="7826024" y="778702"/>
                  <a:pt x="7814026" y="770838"/>
                  <a:pt x="7800975" y="765245"/>
                </a:cubicBezTo>
                <a:cubicBezTo>
                  <a:pt x="7773480" y="753461"/>
                  <a:pt x="7755739" y="753076"/>
                  <a:pt x="7724775" y="746195"/>
                </a:cubicBezTo>
                <a:cubicBezTo>
                  <a:pt x="7643937" y="728231"/>
                  <a:pt x="7735577" y="743656"/>
                  <a:pt x="7620000" y="727145"/>
                </a:cubicBezTo>
                <a:cubicBezTo>
                  <a:pt x="7600950" y="717620"/>
                  <a:pt x="7582729" y="706216"/>
                  <a:pt x="7562850" y="698570"/>
                </a:cubicBezTo>
                <a:cubicBezTo>
                  <a:pt x="7510695" y="678510"/>
                  <a:pt x="7483987" y="677779"/>
                  <a:pt x="7429500" y="669995"/>
                </a:cubicBezTo>
                <a:cubicBezTo>
                  <a:pt x="7404100" y="660470"/>
                  <a:pt x="7379035" y="649998"/>
                  <a:pt x="7353300" y="641420"/>
                </a:cubicBezTo>
                <a:cubicBezTo>
                  <a:pt x="7340881" y="637280"/>
                  <a:pt x="7327457" y="636492"/>
                  <a:pt x="7315200" y="631895"/>
                </a:cubicBezTo>
                <a:cubicBezTo>
                  <a:pt x="7260680" y="611450"/>
                  <a:pt x="7295831" y="615146"/>
                  <a:pt x="7248525" y="603320"/>
                </a:cubicBezTo>
                <a:cubicBezTo>
                  <a:pt x="7232819" y="599393"/>
                  <a:pt x="7216519" y="598055"/>
                  <a:pt x="7200900" y="593795"/>
                </a:cubicBezTo>
                <a:cubicBezTo>
                  <a:pt x="7181527" y="588511"/>
                  <a:pt x="7163761" y="576413"/>
                  <a:pt x="7143750" y="574745"/>
                </a:cubicBezTo>
                <a:lnTo>
                  <a:pt x="7029450" y="565220"/>
                </a:lnTo>
                <a:lnTo>
                  <a:pt x="5819775" y="574745"/>
                </a:lnTo>
                <a:cubicBezTo>
                  <a:pt x="5792022" y="575172"/>
                  <a:pt x="5786235" y="593202"/>
                  <a:pt x="5762625" y="603320"/>
                </a:cubicBezTo>
                <a:cubicBezTo>
                  <a:pt x="5750593" y="608477"/>
                  <a:pt x="5737225" y="609670"/>
                  <a:pt x="5724525" y="612845"/>
                </a:cubicBezTo>
                <a:cubicBezTo>
                  <a:pt x="5705475" y="625545"/>
                  <a:pt x="5683564" y="634756"/>
                  <a:pt x="5667375" y="650945"/>
                </a:cubicBezTo>
                <a:cubicBezTo>
                  <a:pt x="5630705" y="687615"/>
                  <a:pt x="5650008" y="672048"/>
                  <a:pt x="5610225" y="698570"/>
                </a:cubicBezTo>
                <a:lnTo>
                  <a:pt x="5553075" y="784295"/>
                </a:lnTo>
                <a:cubicBezTo>
                  <a:pt x="5546725" y="793820"/>
                  <a:pt x="5537645" y="802010"/>
                  <a:pt x="5534025" y="812870"/>
                </a:cubicBezTo>
                <a:lnTo>
                  <a:pt x="5514975" y="870020"/>
                </a:lnTo>
                <a:lnTo>
                  <a:pt x="5505450" y="898595"/>
                </a:lnTo>
                <a:cubicBezTo>
                  <a:pt x="5508625" y="920820"/>
                  <a:pt x="5506916" y="944316"/>
                  <a:pt x="5514975" y="965270"/>
                </a:cubicBezTo>
                <a:cubicBezTo>
                  <a:pt x="5523194" y="986639"/>
                  <a:pt x="5539338" y="1004104"/>
                  <a:pt x="5553075" y="1022420"/>
                </a:cubicBezTo>
                <a:cubicBezTo>
                  <a:pt x="5562600" y="1035120"/>
                  <a:pt x="5572423" y="1047602"/>
                  <a:pt x="5581650" y="1060520"/>
                </a:cubicBezTo>
                <a:cubicBezTo>
                  <a:pt x="5588304" y="1069835"/>
                  <a:pt x="5593371" y="1080301"/>
                  <a:pt x="5600700" y="1089095"/>
                </a:cubicBezTo>
                <a:cubicBezTo>
                  <a:pt x="5609324" y="1099443"/>
                  <a:pt x="5621445" y="1106709"/>
                  <a:pt x="5629275" y="1117670"/>
                </a:cubicBezTo>
                <a:cubicBezTo>
                  <a:pt x="5637528" y="1129224"/>
                  <a:pt x="5641280" y="1143442"/>
                  <a:pt x="5648325" y="1155770"/>
                </a:cubicBezTo>
                <a:cubicBezTo>
                  <a:pt x="5654005" y="1165709"/>
                  <a:pt x="5662255" y="1174106"/>
                  <a:pt x="5667375" y="1184345"/>
                </a:cubicBezTo>
                <a:cubicBezTo>
                  <a:pt x="5671865" y="1193325"/>
                  <a:pt x="5672024" y="1204143"/>
                  <a:pt x="5676900" y="1212920"/>
                </a:cubicBezTo>
                <a:cubicBezTo>
                  <a:pt x="5688019" y="1232934"/>
                  <a:pt x="5707760" y="1248350"/>
                  <a:pt x="5715000" y="1270070"/>
                </a:cubicBezTo>
                <a:lnTo>
                  <a:pt x="5734050" y="1327220"/>
                </a:lnTo>
                <a:cubicBezTo>
                  <a:pt x="5730875" y="1336745"/>
                  <a:pt x="5730797" y="1347955"/>
                  <a:pt x="5724525" y="1355795"/>
                </a:cubicBezTo>
                <a:cubicBezTo>
                  <a:pt x="5675286" y="1417343"/>
                  <a:pt x="5710366" y="1331596"/>
                  <a:pt x="5686425" y="1403420"/>
                </a:cubicBezTo>
                <a:cubicBezTo>
                  <a:pt x="5678073" y="1486943"/>
                  <a:pt x="5665919" y="1555419"/>
                  <a:pt x="5686425" y="1641545"/>
                </a:cubicBezTo>
                <a:cubicBezTo>
                  <a:pt x="5691728" y="1663818"/>
                  <a:pt x="5717285" y="1676975"/>
                  <a:pt x="5724525" y="1698695"/>
                </a:cubicBezTo>
                <a:cubicBezTo>
                  <a:pt x="5759263" y="1802908"/>
                  <a:pt x="5703861" y="1645058"/>
                  <a:pt x="5753100" y="1755845"/>
                </a:cubicBezTo>
                <a:cubicBezTo>
                  <a:pt x="5761255" y="1774195"/>
                  <a:pt x="5772150" y="1812995"/>
                  <a:pt x="5772150" y="1812995"/>
                </a:cubicBezTo>
                <a:cubicBezTo>
                  <a:pt x="5775325" y="1892370"/>
                  <a:pt x="5774023" y="1972051"/>
                  <a:pt x="5781675" y="2051120"/>
                </a:cubicBezTo>
                <a:lnTo>
                  <a:pt x="5810250" y="2136845"/>
                </a:lnTo>
                <a:lnTo>
                  <a:pt x="5819775" y="2165420"/>
                </a:lnTo>
                <a:cubicBezTo>
                  <a:pt x="5802477" y="2321098"/>
                  <a:pt x="5821669" y="2202926"/>
                  <a:pt x="5800725" y="2279720"/>
                </a:cubicBezTo>
                <a:cubicBezTo>
                  <a:pt x="5797794" y="2290468"/>
                  <a:pt x="5773857" y="2396223"/>
                  <a:pt x="5762625" y="2413070"/>
                </a:cubicBezTo>
                <a:lnTo>
                  <a:pt x="5743575" y="2441645"/>
                </a:lnTo>
                <a:cubicBezTo>
                  <a:pt x="5740400" y="2511495"/>
                  <a:pt x="5739413" y="2581479"/>
                  <a:pt x="5734050" y="2651195"/>
                </a:cubicBezTo>
                <a:cubicBezTo>
                  <a:pt x="5733046" y="2664247"/>
                  <a:pt x="5727365" y="2676516"/>
                  <a:pt x="5724525" y="2689295"/>
                </a:cubicBezTo>
                <a:cubicBezTo>
                  <a:pt x="5721013" y="2705099"/>
                  <a:pt x="5718175" y="2721045"/>
                  <a:pt x="5715000" y="2736920"/>
                </a:cubicBezTo>
                <a:cubicBezTo>
                  <a:pt x="5712167" y="2813417"/>
                  <a:pt x="5715638" y="2962331"/>
                  <a:pt x="5695950" y="3060770"/>
                </a:cubicBezTo>
                <a:cubicBezTo>
                  <a:pt x="5693981" y="3070615"/>
                  <a:pt x="5689600" y="3079820"/>
                  <a:pt x="5686425" y="3089345"/>
                </a:cubicBezTo>
                <a:cubicBezTo>
                  <a:pt x="5670170" y="3203133"/>
                  <a:pt x="5686374" y="3118097"/>
                  <a:pt x="5667375" y="3184595"/>
                </a:cubicBezTo>
                <a:cubicBezTo>
                  <a:pt x="5663779" y="3197182"/>
                  <a:pt x="5662447" y="3210438"/>
                  <a:pt x="5657850" y="3222695"/>
                </a:cubicBezTo>
                <a:cubicBezTo>
                  <a:pt x="5652864" y="3235990"/>
                  <a:pt x="5645150" y="3248095"/>
                  <a:pt x="5638800" y="3260795"/>
                </a:cubicBezTo>
                <a:cubicBezTo>
                  <a:pt x="5619435" y="3357621"/>
                  <a:pt x="5639276" y="3268654"/>
                  <a:pt x="5619750" y="3336995"/>
                </a:cubicBezTo>
                <a:cubicBezTo>
                  <a:pt x="5616154" y="3349582"/>
                  <a:pt x="5615382" y="3363063"/>
                  <a:pt x="5610225" y="3375095"/>
                </a:cubicBezTo>
                <a:cubicBezTo>
                  <a:pt x="5605716" y="3385617"/>
                  <a:pt x="5597525" y="3394145"/>
                  <a:pt x="5591175" y="3403670"/>
                </a:cubicBezTo>
                <a:cubicBezTo>
                  <a:pt x="5588000" y="3416370"/>
                  <a:pt x="5587504" y="3430061"/>
                  <a:pt x="5581650" y="3441770"/>
                </a:cubicBezTo>
                <a:cubicBezTo>
                  <a:pt x="5571411" y="3462248"/>
                  <a:pt x="5556250" y="3479870"/>
                  <a:pt x="5543550" y="3498920"/>
                </a:cubicBezTo>
                <a:cubicBezTo>
                  <a:pt x="5537200" y="3508445"/>
                  <a:pt x="5528120" y="3516635"/>
                  <a:pt x="5524500" y="3527495"/>
                </a:cubicBezTo>
                <a:cubicBezTo>
                  <a:pt x="5500559" y="3599319"/>
                  <a:pt x="5532854" y="3510787"/>
                  <a:pt x="5495925" y="3584645"/>
                </a:cubicBezTo>
                <a:cubicBezTo>
                  <a:pt x="5491435" y="3593625"/>
                  <a:pt x="5491276" y="3604443"/>
                  <a:pt x="5486400" y="3613220"/>
                </a:cubicBezTo>
                <a:cubicBezTo>
                  <a:pt x="5475281" y="3633234"/>
                  <a:pt x="5461000" y="3651320"/>
                  <a:pt x="5448300" y="3670370"/>
                </a:cubicBezTo>
                <a:cubicBezTo>
                  <a:pt x="5441950" y="3679895"/>
                  <a:pt x="5434370" y="3688706"/>
                  <a:pt x="5429250" y="3698945"/>
                </a:cubicBezTo>
                <a:cubicBezTo>
                  <a:pt x="5404176" y="3749093"/>
                  <a:pt x="5420240" y="3727005"/>
                  <a:pt x="5381625" y="3765620"/>
                </a:cubicBezTo>
                <a:cubicBezTo>
                  <a:pt x="5372079" y="3794259"/>
                  <a:pt x="5373566" y="3798151"/>
                  <a:pt x="5353050" y="3822770"/>
                </a:cubicBezTo>
                <a:cubicBezTo>
                  <a:pt x="5344426" y="3833118"/>
                  <a:pt x="5332745" y="3840712"/>
                  <a:pt x="5324475" y="3851345"/>
                </a:cubicBezTo>
                <a:cubicBezTo>
                  <a:pt x="5231648" y="3970694"/>
                  <a:pt x="5349377" y="3845493"/>
                  <a:pt x="5229225" y="3965645"/>
                </a:cubicBezTo>
                <a:lnTo>
                  <a:pt x="5200650" y="3994220"/>
                </a:lnTo>
                <a:cubicBezTo>
                  <a:pt x="5191125" y="4003745"/>
                  <a:pt x="5179547" y="4011587"/>
                  <a:pt x="5172075" y="4022795"/>
                </a:cubicBezTo>
                <a:cubicBezTo>
                  <a:pt x="5072517" y="4172132"/>
                  <a:pt x="5222370" y="3941922"/>
                  <a:pt x="5143500" y="4079945"/>
                </a:cubicBezTo>
                <a:cubicBezTo>
                  <a:pt x="5117557" y="4125345"/>
                  <a:pt x="5117059" y="4109769"/>
                  <a:pt x="5086350" y="4146620"/>
                </a:cubicBezTo>
                <a:cubicBezTo>
                  <a:pt x="5079021" y="4155414"/>
                  <a:pt x="5074629" y="4166401"/>
                  <a:pt x="5067300" y="4175195"/>
                </a:cubicBezTo>
                <a:cubicBezTo>
                  <a:pt x="5037756" y="4210648"/>
                  <a:pt x="5037414" y="4200812"/>
                  <a:pt x="5000625" y="4232345"/>
                </a:cubicBezTo>
                <a:cubicBezTo>
                  <a:pt x="4990398" y="4241111"/>
                  <a:pt x="4982683" y="4252650"/>
                  <a:pt x="4972050" y="4260920"/>
                </a:cubicBezTo>
                <a:cubicBezTo>
                  <a:pt x="4953978" y="4274976"/>
                  <a:pt x="4931089" y="4282831"/>
                  <a:pt x="4914900" y="4299020"/>
                </a:cubicBezTo>
                <a:cubicBezTo>
                  <a:pt x="4905375" y="4308545"/>
                  <a:pt x="4894949" y="4317247"/>
                  <a:pt x="4886325" y="4327595"/>
                </a:cubicBezTo>
                <a:cubicBezTo>
                  <a:pt x="4878996" y="4336389"/>
                  <a:pt x="4875370" y="4348075"/>
                  <a:pt x="4867275" y="4356170"/>
                </a:cubicBezTo>
                <a:cubicBezTo>
                  <a:pt x="4850800" y="4372645"/>
                  <a:pt x="4819277" y="4383064"/>
                  <a:pt x="4800600" y="4394270"/>
                </a:cubicBezTo>
                <a:cubicBezTo>
                  <a:pt x="4780967" y="4406050"/>
                  <a:pt x="4765170" y="4425130"/>
                  <a:pt x="4743450" y="4432370"/>
                </a:cubicBezTo>
                <a:cubicBezTo>
                  <a:pt x="4651468" y="4463031"/>
                  <a:pt x="4794476" y="4413865"/>
                  <a:pt x="4676775" y="4460945"/>
                </a:cubicBezTo>
                <a:cubicBezTo>
                  <a:pt x="4658131" y="4468403"/>
                  <a:pt x="4637586" y="4471015"/>
                  <a:pt x="4619625" y="4479995"/>
                </a:cubicBezTo>
                <a:cubicBezTo>
                  <a:pt x="4606925" y="4486345"/>
                  <a:pt x="4593853" y="4492000"/>
                  <a:pt x="4581525" y="4499045"/>
                </a:cubicBezTo>
                <a:cubicBezTo>
                  <a:pt x="4571586" y="4504725"/>
                  <a:pt x="4563189" y="4512975"/>
                  <a:pt x="4552950" y="4518095"/>
                </a:cubicBezTo>
                <a:cubicBezTo>
                  <a:pt x="4536945" y="4526098"/>
                  <a:pt x="4501534" y="4532567"/>
                  <a:pt x="4486275" y="4537145"/>
                </a:cubicBezTo>
                <a:cubicBezTo>
                  <a:pt x="4467041" y="4542915"/>
                  <a:pt x="4449204" y="4555941"/>
                  <a:pt x="4429125" y="4556195"/>
                </a:cubicBezTo>
                <a:lnTo>
                  <a:pt x="3676650" y="4565720"/>
                </a:lnTo>
                <a:cubicBezTo>
                  <a:pt x="3568966" y="4592641"/>
                  <a:pt x="3624746" y="4580870"/>
                  <a:pt x="3409950" y="4594295"/>
                </a:cubicBezTo>
                <a:lnTo>
                  <a:pt x="3257550" y="4603820"/>
                </a:lnTo>
                <a:cubicBezTo>
                  <a:pt x="3145081" y="4641310"/>
                  <a:pt x="3206821" y="4624420"/>
                  <a:pt x="2952750" y="4603820"/>
                </a:cubicBezTo>
                <a:cubicBezTo>
                  <a:pt x="2926654" y="4601704"/>
                  <a:pt x="2899968" y="4596479"/>
                  <a:pt x="2876550" y="4584770"/>
                </a:cubicBezTo>
                <a:cubicBezTo>
                  <a:pt x="2863850" y="4578420"/>
                  <a:pt x="2850778" y="4572765"/>
                  <a:pt x="2838450" y="4565720"/>
                </a:cubicBezTo>
                <a:cubicBezTo>
                  <a:pt x="2828511" y="4560040"/>
                  <a:pt x="2820397" y="4551179"/>
                  <a:pt x="2809875" y="4546670"/>
                </a:cubicBezTo>
                <a:cubicBezTo>
                  <a:pt x="2797843" y="4541513"/>
                  <a:pt x="2784475" y="4540320"/>
                  <a:pt x="2771775" y="4537145"/>
                </a:cubicBezTo>
                <a:cubicBezTo>
                  <a:pt x="2746375" y="4518095"/>
                  <a:pt x="2721993" y="4497607"/>
                  <a:pt x="2695575" y="4479995"/>
                </a:cubicBezTo>
                <a:cubicBezTo>
                  <a:pt x="2686050" y="4473645"/>
                  <a:pt x="2677239" y="4466065"/>
                  <a:pt x="2667000" y="4460945"/>
                </a:cubicBezTo>
                <a:cubicBezTo>
                  <a:pt x="2658020" y="4456455"/>
                  <a:pt x="2647950" y="4454595"/>
                  <a:pt x="2638425" y="4451420"/>
                </a:cubicBezTo>
                <a:cubicBezTo>
                  <a:pt x="2548741" y="4361736"/>
                  <a:pt x="2684039" y="4505553"/>
                  <a:pt x="2590800" y="4365695"/>
                </a:cubicBezTo>
                <a:cubicBezTo>
                  <a:pt x="2554191" y="4310781"/>
                  <a:pt x="2585886" y="4363754"/>
                  <a:pt x="2562225" y="4308545"/>
                </a:cubicBezTo>
                <a:cubicBezTo>
                  <a:pt x="2556632" y="4295494"/>
                  <a:pt x="2548448" y="4283628"/>
                  <a:pt x="2543175" y="4270445"/>
                </a:cubicBezTo>
                <a:cubicBezTo>
                  <a:pt x="2509170" y="4185432"/>
                  <a:pt x="2541726" y="4239696"/>
                  <a:pt x="2505075" y="4184720"/>
                </a:cubicBezTo>
                <a:cubicBezTo>
                  <a:pt x="2503805" y="4179639"/>
                  <a:pt x="2491491" y="4126244"/>
                  <a:pt x="2486025" y="4118045"/>
                </a:cubicBezTo>
                <a:cubicBezTo>
                  <a:pt x="2475492" y="4102246"/>
                  <a:pt x="2446446" y="4079205"/>
                  <a:pt x="2428875" y="4070420"/>
                </a:cubicBezTo>
                <a:cubicBezTo>
                  <a:pt x="2419895" y="4065930"/>
                  <a:pt x="2409528" y="4064850"/>
                  <a:pt x="2400300" y="4060895"/>
                </a:cubicBezTo>
                <a:cubicBezTo>
                  <a:pt x="2317910" y="4025585"/>
                  <a:pt x="2400638" y="4054658"/>
                  <a:pt x="2333625" y="4032320"/>
                </a:cubicBezTo>
                <a:cubicBezTo>
                  <a:pt x="2320925" y="4022795"/>
                  <a:pt x="2308443" y="4012972"/>
                  <a:pt x="2295525" y="4003745"/>
                </a:cubicBezTo>
                <a:cubicBezTo>
                  <a:pt x="2286210" y="3997091"/>
                  <a:pt x="2275045" y="3992790"/>
                  <a:pt x="2266950" y="3984695"/>
                </a:cubicBezTo>
                <a:cubicBezTo>
                  <a:pt x="2258855" y="3976600"/>
                  <a:pt x="2254250" y="3965645"/>
                  <a:pt x="2247900" y="3956120"/>
                </a:cubicBezTo>
                <a:cubicBezTo>
                  <a:pt x="2243916" y="3844561"/>
                  <a:pt x="2286954" y="3741999"/>
                  <a:pt x="2219325" y="3660845"/>
                </a:cubicBezTo>
                <a:cubicBezTo>
                  <a:pt x="2210701" y="3650497"/>
                  <a:pt x="2201098" y="3640894"/>
                  <a:pt x="2190750" y="3632270"/>
                </a:cubicBezTo>
                <a:cubicBezTo>
                  <a:pt x="2181956" y="3624941"/>
                  <a:pt x="2171700" y="3619570"/>
                  <a:pt x="2162175" y="3613220"/>
                </a:cubicBezTo>
                <a:cubicBezTo>
                  <a:pt x="2117725" y="3546545"/>
                  <a:pt x="2143125" y="3568770"/>
                  <a:pt x="2095500" y="3537020"/>
                </a:cubicBezTo>
                <a:cubicBezTo>
                  <a:pt x="2092325" y="3514795"/>
                  <a:pt x="2092426" y="3491849"/>
                  <a:pt x="2085975" y="3470345"/>
                </a:cubicBezTo>
                <a:cubicBezTo>
                  <a:pt x="2082686" y="3459380"/>
                  <a:pt x="2070545" y="3452630"/>
                  <a:pt x="2066925" y="3441770"/>
                </a:cubicBezTo>
                <a:cubicBezTo>
                  <a:pt x="2060818" y="3423448"/>
                  <a:pt x="2064828" y="3402447"/>
                  <a:pt x="2057400" y="3384620"/>
                </a:cubicBezTo>
                <a:cubicBezTo>
                  <a:pt x="2033326" y="3326843"/>
                  <a:pt x="2022841" y="3337434"/>
                  <a:pt x="1990725" y="3298895"/>
                </a:cubicBezTo>
                <a:cubicBezTo>
                  <a:pt x="1983396" y="3290101"/>
                  <a:pt x="1978329" y="3279635"/>
                  <a:pt x="1971675" y="3270320"/>
                </a:cubicBezTo>
                <a:cubicBezTo>
                  <a:pt x="1962448" y="3257402"/>
                  <a:pt x="1953431" y="3244273"/>
                  <a:pt x="1943100" y="3232220"/>
                </a:cubicBezTo>
                <a:cubicBezTo>
                  <a:pt x="1934334" y="3221993"/>
                  <a:pt x="1922355" y="3214606"/>
                  <a:pt x="1914525" y="3203645"/>
                </a:cubicBezTo>
                <a:cubicBezTo>
                  <a:pt x="1906272" y="3192091"/>
                  <a:pt x="1902520" y="3177873"/>
                  <a:pt x="1895475" y="3165545"/>
                </a:cubicBezTo>
                <a:cubicBezTo>
                  <a:pt x="1889795" y="3155606"/>
                  <a:pt x="1882775" y="3146495"/>
                  <a:pt x="1876425" y="3136970"/>
                </a:cubicBezTo>
                <a:cubicBezTo>
                  <a:pt x="1873250" y="3124270"/>
                  <a:pt x="1872057" y="3110902"/>
                  <a:pt x="1866900" y="3098870"/>
                </a:cubicBezTo>
                <a:cubicBezTo>
                  <a:pt x="1862391" y="3088348"/>
                  <a:pt x="1851870" y="3081014"/>
                  <a:pt x="1847850" y="3070295"/>
                </a:cubicBezTo>
                <a:cubicBezTo>
                  <a:pt x="1842166" y="3055136"/>
                  <a:pt x="1842585" y="3038289"/>
                  <a:pt x="1838325" y="3022670"/>
                </a:cubicBezTo>
                <a:cubicBezTo>
                  <a:pt x="1833041" y="3003297"/>
                  <a:pt x="1825625" y="2984570"/>
                  <a:pt x="1819275" y="2965520"/>
                </a:cubicBezTo>
                <a:lnTo>
                  <a:pt x="1809750" y="2936945"/>
                </a:lnTo>
                <a:cubicBezTo>
                  <a:pt x="1806575" y="2898845"/>
                  <a:pt x="1804692" y="2860615"/>
                  <a:pt x="1800225" y="2822645"/>
                </a:cubicBezTo>
                <a:cubicBezTo>
                  <a:pt x="1798333" y="2806567"/>
                  <a:pt x="1790700" y="2791209"/>
                  <a:pt x="1790700" y="2775020"/>
                </a:cubicBezTo>
                <a:cubicBezTo>
                  <a:pt x="1790700" y="2724121"/>
                  <a:pt x="1794897" y="2673239"/>
                  <a:pt x="1800225" y="2622620"/>
                </a:cubicBezTo>
                <a:cubicBezTo>
                  <a:pt x="1801276" y="2612635"/>
                  <a:pt x="1806992" y="2603699"/>
                  <a:pt x="1809750" y="2594045"/>
                </a:cubicBezTo>
                <a:cubicBezTo>
                  <a:pt x="1811338" y="2588488"/>
                  <a:pt x="1823091" y="2535934"/>
                  <a:pt x="1828800" y="2527370"/>
                </a:cubicBezTo>
                <a:cubicBezTo>
                  <a:pt x="1836272" y="2516162"/>
                  <a:pt x="1848751" y="2509143"/>
                  <a:pt x="1857375" y="2498795"/>
                </a:cubicBezTo>
                <a:cubicBezTo>
                  <a:pt x="1877891" y="2474176"/>
                  <a:pt x="1876404" y="2470284"/>
                  <a:pt x="1885950" y="2441645"/>
                </a:cubicBezTo>
                <a:cubicBezTo>
                  <a:pt x="1889125" y="2394020"/>
                  <a:pt x="1890204" y="2346209"/>
                  <a:pt x="1895475" y="2298770"/>
                </a:cubicBezTo>
                <a:cubicBezTo>
                  <a:pt x="1896584" y="2288791"/>
                  <a:pt x="1904591" y="2280227"/>
                  <a:pt x="1905000" y="2270195"/>
                </a:cubicBezTo>
                <a:cubicBezTo>
                  <a:pt x="1910958" y="2124232"/>
                  <a:pt x="1908911" y="1978022"/>
                  <a:pt x="1914525" y="1832045"/>
                </a:cubicBezTo>
                <a:cubicBezTo>
                  <a:pt x="1916435" y="1782387"/>
                  <a:pt x="1922760" y="1784173"/>
                  <a:pt x="1933575" y="1746320"/>
                </a:cubicBezTo>
                <a:cubicBezTo>
                  <a:pt x="1937171" y="1733733"/>
                  <a:pt x="1940260" y="1720999"/>
                  <a:pt x="1943100" y="1708220"/>
                </a:cubicBezTo>
                <a:cubicBezTo>
                  <a:pt x="1946612" y="1692416"/>
                  <a:pt x="1948365" y="1676214"/>
                  <a:pt x="1952625" y="1660595"/>
                </a:cubicBezTo>
                <a:cubicBezTo>
                  <a:pt x="1957909" y="1641222"/>
                  <a:pt x="1965325" y="1622495"/>
                  <a:pt x="1971675" y="1603445"/>
                </a:cubicBezTo>
                <a:cubicBezTo>
                  <a:pt x="1974850" y="1593920"/>
                  <a:pt x="1979231" y="1584715"/>
                  <a:pt x="1981200" y="1574870"/>
                </a:cubicBezTo>
                <a:cubicBezTo>
                  <a:pt x="2016308" y="1399332"/>
                  <a:pt x="1970961" y="1615826"/>
                  <a:pt x="2000250" y="1498670"/>
                </a:cubicBezTo>
                <a:cubicBezTo>
                  <a:pt x="2004177" y="1482964"/>
                  <a:pt x="2005848" y="1466751"/>
                  <a:pt x="2009775" y="1451045"/>
                </a:cubicBezTo>
                <a:cubicBezTo>
                  <a:pt x="2012210" y="1441305"/>
                  <a:pt x="2017122" y="1432271"/>
                  <a:pt x="2019300" y="1422470"/>
                </a:cubicBezTo>
                <a:cubicBezTo>
                  <a:pt x="2034962" y="1351992"/>
                  <a:pt x="2024593" y="1362136"/>
                  <a:pt x="2038350" y="1279595"/>
                </a:cubicBezTo>
                <a:cubicBezTo>
                  <a:pt x="2043369" y="1249479"/>
                  <a:pt x="2081529" y="1188158"/>
                  <a:pt x="2085975" y="1174820"/>
                </a:cubicBezTo>
                <a:lnTo>
                  <a:pt x="2095500" y="1146245"/>
                </a:lnTo>
                <a:cubicBezTo>
                  <a:pt x="2098675" y="1120845"/>
                  <a:pt x="2101133" y="1095345"/>
                  <a:pt x="2105025" y="1070045"/>
                </a:cubicBezTo>
                <a:cubicBezTo>
                  <a:pt x="2123196" y="951936"/>
                  <a:pt x="2106810" y="1110242"/>
                  <a:pt x="2124075" y="946220"/>
                </a:cubicBezTo>
                <a:cubicBezTo>
                  <a:pt x="2127746" y="911344"/>
                  <a:pt x="2130803" y="876402"/>
                  <a:pt x="2133600" y="841445"/>
                </a:cubicBezTo>
                <a:cubicBezTo>
                  <a:pt x="2137154" y="797024"/>
                  <a:pt x="2138204" y="752386"/>
                  <a:pt x="2143125" y="708095"/>
                </a:cubicBezTo>
                <a:cubicBezTo>
                  <a:pt x="2145524" y="686502"/>
                  <a:pt x="2166911" y="627211"/>
                  <a:pt x="2171700" y="612845"/>
                </a:cubicBezTo>
                <a:lnTo>
                  <a:pt x="2181225" y="584270"/>
                </a:lnTo>
                <a:cubicBezTo>
                  <a:pt x="2184400" y="574745"/>
                  <a:pt x="2186260" y="564675"/>
                  <a:pt x="2190750" y="555695"/>
                </a:cubicBezTo>
                <a:cubicBezTo>
                  <a:pt x="2197100" y="542995"/>
                  <a:pt x="2202755" y="529923"/>
                  <a:pt x="2209800" y="517595"/>
                </a:cubicBezTo>
                <a:cubicBezTo>
                  <a:pt x="2215480" y="507656"/>
                  <a:pt x="2223730" y="499259"/>
                  <a:pt x="2228850" y="489020"/>
                </a:cubicBezTo>
                <a:cubicBezTo>
                  <a:pt x="2233340" y="480040"/>
                  <a:pt x="2233885" y="469425"/>
                  <a:pt x="2238375" y="460445"/>
                </a:cubicBezTo>
                <a:cubicBezTo>
                  <a:pt x="2243495" y="450206"/>
                  <a:pt x="2252776" y="442331"/>
                  <a:pt x="2257425" y="431870"/>
                </a:cubicBezTo>
                <a:cubicBezTo>
                  <a:pt x="2265580" y="413520"/>
                  <a:pt x="2270125" y="393770"/>
                  <a:pt x="2276475" y="374720"/>
                </a:cubicBezTo>
                <a:cubicBezTo>
                  <a:pt x="2279650" y="365195"/>
                  <a:pt x="2280431" y="354499"/>
                  <a:pt x="2286000" y="346145"/>
                </a:cubicBezTo>
                <a:lnTo>
                  <a:pt x="2305050" y="317570"/>
                </a:lnTo>
                <a:cubicBezTo>
                  <a:pt x="2326535" y="231630"/>
                  <a:pt x="2315821" y="266208"/>
                  <a:pt x="2333625" y="212795"/>
                </a:cubicBezTo>
                <a:cubicBezTo>
                  <a:pt x="2330450" y="187395"/>
                  <a:pt x="2332848" y="160652"/>
                  <a:pt x="2324100" y="136595"/>
                </a:cubicBezTo>
                <a:cubicBezTo>
                  <a:pt x="2319497" y="123936"/>
                  <a:pt x="2304149" y="118368"/>
                  <a:pt x="2295525" y="108020"/>
                </a:cubicBezTo>
                <a:cubicBezTo>
                  <a:pt x="2288196" y="99226"/>
                  <a:pt x="2285790" y="86099"/>
                  <a:pt x="2276475" y="79445"/>
                </a:cubicBezTo>
                <a:cubicBezTo>
                  <a:pt x="2270531" y="75199"/>
                  <a:pt x="2215120" y="54919"/>
                  <a:pt x="2200275" y="50870"/>
                </a:cubicBezTo>
                <a:cubicBezTo>
                  <a:pt x="2186490" y="47110"/>
                  <a:pt x="2101443" y="25072"/>
                  <a:pt x="2076450" y="22295"/>
                </a:cubicBezTo>
                <a:cubicBezTo>
                  <a:pt x="2035306" y="17723"/>
                  <a:pt x="1994005" y="13952"/>
                  <a:pt x="1952625" y="12770"/>
                </a:cubicBezTo>
                <a:cubicBezTo>
                  <a:pt x="1771696" y="7601"/>
                  <a:pt x="1590675" y="6420"/>
                  <a:pt x="1409700" y="3245"/>
                </a:cubicBezTo>
                <a:cubicBezTo>
                  <a:pt x="1050925" y="6420"/>
                  <a:pt x="691369" y="-11096"/>
                  <a:pt x="333375" y="12770"/>
                </a:cubicBezTo>
                <a:cubicBezTo>
                  <a:pt x="302014" y="14861"/>
                  <a:pt x="288925" y="57220"/>
                  <a:pt x="266700" y="79445"/>
                </a:cubicBezTo>
                <a:lnTo>
                  <a:pt x="200025" y="146120"/>
                </a:lnTo>
                <a:lnTo>
                  <a:pt x="142875" y="231845"/>
                </a:lnTo>
                <a:cubicBezTo>
                  <a:pt x="130175" y="250895"/>
                  <a:pt x="115014" y="268517"/>
                  <a:pt x="104775" y="288995"/>
                </a:cubicBezTo>
                <a:cubicBezTo>
                  <a:pt x="65961" y="366623"/>
                  <a:pt x="88014" y="328424"/>
                  <a:pt x="38100" y="403295"/>
                </a:cubicBezTo>
                <a:cubicBezTo>
                  <a:pt x="34925" y="431870"/>
                  <a:pt x="31934" y="460466"/>
                  <a:pt x="28575" y="489020"/>
                </a:cubicBezTo>
                <a:cubicBezTo>
                  <a:pt x="25584" y="514442"/>
                  <a:pt x="21477" y="539738"/>
                  <a:pt x="19050" y="565220"/>
                </a:cubicBezTo>
                <a:cubicBezTo>
                  <a:pt x="-3927" y="806473"/>
                  <a:pt x="21763" y="591138"/>
                  <a:pt x="0" y="765245"/>
                </a:cubicBezTo>
                <a:cubicBezTo>
                  <a:pt x="3175" y="879545"/>
                  <a:pt x="8714" y="993804"/>
                  <a:pt x="9525" y="1108145"/>
                </a:cubicBezTo>
                <a:cubicBezTo>
                  <a:pt x="15064" y="1889182"/>
                  <a:pt x="4426" y="2670375"/>
                  <a:pt x="19050" y="3451295"/>
                </a:cubicBezTo>
                <a:cubicBezTo>
                  <a:pt x="22571" y="3639299"/>
                  <a:pt x="49167" y="3603223"/>
                  <a:pt x="85725" y="3727520"/>
                </a:cubicBezTo>
                <a:cubicBezTo>
                  <a:pt x="135075" y="3895310"/>
                  <a:pt x="72548" y="3738048"/>
                  <a:pt x="133350" y="3879920"/>
                </a:cubicBezTo>
                <a:cubicBezTo>
                  <a:pt x="140485" y="3929866"/>
                  <a:pt x="143589" y="3955287"/>
                  <a:pt x="152400" y="4003745"/>
                </a:cubicBezTo>
                <a:cubicBezTo>
                  <a:pt x="155296" y="4019673"/>
                  <a:pt x="157665" y="4035751"/>
                  <a:pt x="161925" y="4051370"/>
                </a:cubicBezTo>
                <a:cubicBezTo>
                  <a:pt x="167209" y="4070743"/>
                  <a:pt x="175205" y="4089286"/>
                  <a:pt x="180975" y="4108520"/>
                </a:cubicBezTo>
                <a:cubicBezTo>
                  <a:pt x="184737" y="4121059"/>
                  <a:pt x="184646" y="4134911"/>
                  <a:pt x="190500" y="4146620"/>
                </a:cubicBezTo>
                <a:cubicBezTo>
                  <a:pt x="197600" y="4160819"/>
                  <a:pt x="209550" y="4172020"/>
                  <a:pt x="219075" y="4184720"/>
                </a:cubicBezTo>
                <a:cubicBezTo>
                  <a:pt x="225425" y="4203770"/>
                  <a:pt x="229970" y="4223520"/>
                  <a:pt x="238125" y="4241870"/>
                </a:cubicBezTo>
                <a:cubicBezTo>
                  <a:pt x="242774" y="4252331"/>
                  <a:pt x="251616" y="4260438"/>
                  <a:pt x="257175" y="4270445"/>
                </a:cubicBezTo>
                <a:cubicBezTo>
                  <a:pt x="308539" y="4362900"/>
                  <a:pt x="259371" y="4294621"/>
                  <a:pt x="323850" y="4375220"/>
                </a:cubicBezTo>
                <a:cubicBezTo>
                  <a:pt x="333375" y="4400620"/>
                  <a:pt x="340293" y="4427157"/>
                  <a:pt x="352425" y="4451420"/>
                </a:cubicBezTo>
                <a:cubicBezTo>
                  <a:pt x="359525" y="4465619"/>
                  <a:pt x="373900" y="4475321"/>
                  <a:pt x="381000" y="4489520"/>
                </a:cubicBezTo>
                <a:cubicBezTo>
                  <a:pt x="386854" y="4501229"/>
                  <a:pt x="385928" y="4515363"/>
                  <a:pt x="390525" y="4527620"/>
                </a:cubicBezTo>
                <a:cubicBezTo>
                  <a:pt x="395511" y="4540915"/>
                  <a:pt x="404589" y="4552425"/>
                  <a:pt x="409575" y="4565720"/>
                </a:cubicBezTo>
                <a:cubicBezTo>
                  <a:pt x="414172" y="4577977"/>
                  <a:pt x="413943" y="4591788"/>
                  <a:pt x="419100" y="4603820"/>
                </a:cubicBezTo>
                <a:cubicBezTo>
                  <a:pt x="423609" y="4614342"/>
                  <a:pt x="432470" y="4622456"/>
                  <a:pt x="438150" y="4632395"/>
                </a:cubicBezTo>
                <a:cubicBezTo>
                  <a:pt x="456982" y="4665351"/>
                  <a:pt x="456039" y="4667012"/>
                  <a:pt x="466725" y="4699070"/>
                </a:cubicBezTo>
                <a:cubicBezTo>
                  <a:pt x="469900" y="4727645"/>
                  <a:pt x="469785" y="4756780"/>
                  <a:pt x="476250" y="4784795"/>
                </a:cubicBezTo>
                <a:cubicBezTo>
                  <a:pt x="479223" y="4797679"/>
                  <a:pt x="504513" y="4839665"/>
                  <a:pt x="514350" y="4851470"/>
                </a:cubicBezTo>
                <a:cubicBezTo>
                  <a:pt x="522974" y="4861818"/>
                  <a:pt x="534301" y="4869697"/>
                  <a:pt x="542925" y="4880045"/>
                </a:cubicBezTo>
                <a:cubicBezTo>
                  <a:pt x="550254" y="4888839"/>
                  <a:pt x="554646" y="4899826"/>
                  <a:pt x="561975" y="4908620"/>
                </a:cubicBezTo>
                <a:cubicBezTo>
                  <a:pt x="580441" y="4930780"/>
                  <a:pt x="616983" y="4960158"/>
                  <a:pt x="638175" y="4975295"/>
                </a:cubicBezTo>
                <a:cubicBezTo>
                  <a:pt x="677846" y="5003632"/>
                  <a:pt x="717108" y="5032256"/>
                  <a:pt x="762000" y="5051495"/>
                </a:cubicBezTo>
                <a:cubicBezTo>
                  <a:pt x="771228" y="5055450"/>
                  <a:pt x="781347" y="5057065"/>
                  <a:pt x="790575" y="5061020"/>
                </a:cubicBezTo>
                <a:cubicBezTo>
                  <a:pt x="867061" y="5093800"/>
                  <a:pt x="787683" y="5067471"/>
                  <a:pt x="876300" y="5099120"/>
                </a:cubicBezTo>
                <a:cubicBezTo>
                  <a:pt x="904666" y="5109251"/>
                  <a:pt x="936197" y="5112198"/>
                  <a:pt x="962025" y="5127695"/>
                </a:cubicBezTo>
                <a:cubicBezTo>
                  <a:pt x="1049830" y="5180378"/>
                  <a:pt x="967182" y="5135473"/>
                  <a:pt x="1066800" y="5175320"/>
                </a:cubicBezTo>
                <a:cubicBezTo>
                  <a:pt x="1079983" y="5180593"/>
                  <a:pt x="1091300" y="5190290"/>
                  <a:pt x="1104900" y="5194370"/>
                </a:cubicBezTo>
                <a:cubicBezTo>
                  <a:pt x="1116914" y="5197974"/>
                  <a:pt x="1221144" y="5212337"/>
                  <a:pt x="1228725" y="5213420"/>
                </a:cubicBezTo>
                <a:cubicBezTo>
                  <a:pt x="1377318" y="5287716"/>
                  <a:pt x="1189568" y="5201372"/>
                  <a:pt x="1352550" y="5251520"/>
                </a:cubicBezTo>
                <a:cubicBezTo>
                  <a:pt x="1528461" y="5305646"/>
                  <a:pt x="1296666" y="5261256"/>
                  <a:pt x="1466850" y="5289620"/>
                </a:cubicBezTo>
                <a:cubicBezTo>
                  <a:pt x="1489075" y="5299145"/>
                  <a:pt x="1510754" y="5310062"/>
                  <a:pt x="1533525" y="5318195"/>
                </a:cubicBezTo>
                <a:cubicBezTo>
                  <a:pt x="1542756" y="5321492"/>
                  <a:pt x="1617438" y="5342598"/>
                  <a:pt x="1638300" y="5346770"/>
                </a:cubicBezTo>
                <a:cubicBezTo>
                  <a:pt x="1657238" y="5350558"/>
                  <a:pt x="1676400" y="5353120"/>
                  <a:pt x="1695450" y="5356295"/>
                </a:cubicBezTo>
                <a:cubicBezTo>
                  <a:pt x="1851904" y="5423347"/>
                  <a:pt x="1667996" y="5351813"/>
                  <a:pt x="1838325" y="5394395"/>
                </a:cubicBezTo>
                <a:cubicBezTo>
                  <a:pt x="1864642" y="5400974"/>
                  <a:pt x="1887968" y="5417437"/>
                  <a:pt x="1914525" y="5422970"/>
                </a:cubicBezTo>
                <a:cubicBezTo>
                  <a:pt x="1968873" y="5434292"/>
                  <a:pt x="2106943" y="5445658"/>
                  <a:pt x="2171700" y="5451545"/>
                </a:cubicBezTo>
                <a:lnTo>
                  <a:pt x="2266950" y="5470595"/>
                </a:lnTo>
                <a:cubicBezTo>
                  <a:pt x="2308343" y="5479593"/>
                  <a:pt x="2348723" y="5494073"/>
                  <a:pt x="2390775" y="5499170"/>
                </a:cubicBezTo>
                <a:cubicBezTo>
                  <a:pt x="2453892" y="5506821"/>
                  <a:pt x="2517819" y="5504729"/>
                  <a:pt x="2581275" y="5508695"/>
                </a:cubicBezTo>
                <a:cubicBezTo>
                  <a:pt x="2619433" y="5511080"/>
                  <a:pt x="2657475" y="5515045"/>
                  <a:pt x="2695575" y="5518220"/>
                </a:cubicBezTo>
                <a:cubicBezTo>
                  <a:pt x="2730500" y="5527745"/>
                  <a:pt x="2764535" y="5541528"/>
                  <a:pt x="2800350" y="5546795"/>
                </a:cubicBezTo>
                <a:cubicBezTo>
                  <a:pt x="2872871" y="5557460"/>
                  <a:pt x="3019425" y="5565845"/>
                  <a:pt x="3019425" y="5565845"/>
                </a:cubicBezTo>
                <a:cubicBezTo>
                  <a:pt x="3339336" y="5645823"/>
                  <a:pt x="2903849" y="5539103"/>
                  <a:pt x="3152775" y="5594420"/>
                </a:cubicBezTo>
                <a:cubicBezTo>
                  <a:pt x="3191112" y="5602939"/>
                  <a:pt x="3228383" y="5616266"/>
                  <a:pt x="3267075" y="5622995"/>
                </a:cubicBezTo>
                <a:cubicBezTo>
                  <a:pt x="3301625" y="5629004"/>
                  <a:pt x="3336974" y="5628849"/>
                  <a:pt x="3371850" y="5632520"/>
                </a:cubicBezTo>
                <a:cubicBezTo>
                  <a:pt x="3397307" y="5635200"/>
                  <a:pt x="3422628" y="5639054"/>
                  <a:pt x="3448050" y="5642045"/>
                </a:cubicBezTo>
                <a:cubicBezTo>
                  <a:pt x="3476604" y="5645404"/>
                  <a:pt x="3505276" y="5647770"/>
                  <a:pt x="3533775" y="5651570"/>
                </a:cubicBezTo>
                <a:lnTo>
                  <a:pt x="3733800" y="5680145"/>
                </a:lnTo>
                <a:cubicBezTo>
                  <a:pt x="3762299" y="5683945"/>
                  <a:pt x="3790781" y="5689031"/>
                  <a:pt x="3819525" y="5689670"/>
                </a:cubicBezTo>
                <a:lnTo>
                  <a:pt x="5019675" y="5708720"/>
                </a:lnTo>
                <a:cubicBezTo>
                  <a:pt x="5026604" y="5708600"/>
                  <a:pt x="5821836" y="5740127"/>
                  <a:pt x="6181725" y="5680145"/>
                </a:cubicBezTo>
                <a:cubicBezTo>
                  <a:pt x="6197694" y="5677483"/>
                  <a:pt x="6213475" y="5673795"/>
                  <a:pt x="6229350" y="5670620"/>
                </a:cubicBezTo>
                <a:cubicBezTo>
                  <a:pt x="6289225" y="5630703"/>
                  <a:pt x="6223516" y="5672803"/>
                  <a:pt x="6296025" y="5632520"/>
                </a:cubicBezTo>
                <a:cubicBezTo>
                  <a:pt x="6312209" y="5623529"/>
                  <a:pt x="6327466" y="5612936"/>
                  <a:pt x="6343650" y="5603945"/>
                </a:cubicBezTo>
                <a:cubicBezTo>
                  <a:pt x="6356062" y="5597049"/>
                  <a:pt x="6370196" y="5593148"/>
                  <a:pt x="6381750" y="5584895"/>
                </a:cubicBezTo>
                <a:cubicBezTo>
                  <a:pt x="6508144" y="5494614"/>
                  <a:pt x="6329928" y="5601281"/>
                  <a:pt x="6438900" y="5546795"/>
                </a:cubicBezTo>
                <a:cubicBezTo>
                  <a:pt x="6493352" y="5519569"/>
                  <a:pt x="6443039" y="5536029"/>
                  <a:pt x="6496050" y="5489645"/>
                </a:cubicBezTo>
                <a:cubicBezTo>
                  <a:pt x="6509983" y="5477454"/>
                  <a:pt x="6527800" y="5470595"/>
                  <a:pt x="6543675" y="5461070"/>
                </a:cubicBezTo>
                <a:cubicBezTo>
                  <a:pt x="6566261" y="5430956"/>
                  <a:pt x="6572965" y="5418275"/>
                  <a:pt x="6600825" y="5394395"/>
                </a:cubicBezTo>
                <a:cubicBezTo>
                  <a:pt x="6612878" y="5384064"/>
                  <a:pt x="6628246" y="5377567"/>
                  <a:pt x="6638925" y="5365820"/>
                </a:cubicBezTo>
                <a:cubicBezTo>
                  <a:pt x="6660282" y="5342327"/>
                  <a:pt x="6696075" y="5289620"/>
                  <a:pt x="6696075" y="5289620"/>
                </a:cubicBezTo>
                <a:cubicBezTo>
                  <a:pt x="6725814" y="5200403"/>
                  <a:pt x="6677096" y="5332359"/>
                  <a:pt x="6734175" y="5232470"/>
                </a:cubicBezTo>
                <a:cubicBezTo>
                  <a:pt x="6740670" y="5221104"/>
                  <a:pt x="6738543" y="5206402"/>
                  <a:pt x="6743700" y="5194370"/>
                </a:cubicBezTo>
                <a:cubicBezTo>
                  <a:pt x="6748209" y="5183848"/>
                  <a:pt x="6756400" y="5175320"/>
                  <a:pt x="6762750" y="5165795"/>
                </a:cubicBezTo>
                <a:cubicBezTo>
                  <a:pt x="6788009" y="5064757"/>
                  <a:pt x="6795361" y="5068015"/>
                  <a:pt x="6772275" y="4937195"/>
                </a:cubicBezTo>
                <a:cubicBezTo>
                  <a:pt x="6771041" y="4930204"/>
                  <a:pt x="6759575" y="4930845"/>
                  <a:pt x="6753225" y="4927670"/>
                </a:cubicBezTo>
                <a:lnTo>
                  <a:pt x="6753225" y="492767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1E7AD1-9904-404F-9D63-9CBB135AF945}"/>
              </a:ext>
            </a:extLst>
          </p:cNvPr>
          <p:cNvSpPr txBox="1"/>
          <p:nvPr/>
        </p:nvSpPr>
        <p:spPr>
          <a:xfrm>
            <a:off x="5331231" y="1772816"/>
            <a:ext cx="2459776" cy="5078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Locais mais frequentes da ocorrência de aneurismas</a:t>
            </a:r>
          </a:p>
        </p:txBody>
      </p:sp>
      <p:pic>
        <p:nvPicPr>
          <p:cNvPr id="9" name="Picture 4" descr="Poligono de Willis | Artéria carótida, Fotos, 1">
            <a:extLst>
              <a:ext uri="{FF2B5EF4-FFF2-40B4-BE49-F238E27FC236}">
                <a16:creationId xmlns:a16="http://schemas.microsoft.com/office/drawing/2014/main" id="{384C7D2D-418B-4988-94DE-AC3BF39D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09" y="2454452"/>
            <a:ext cx="3252020" cy="31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m para isquemia cerebral">
            <a:extLst>
              <a:ext uri="{FF2B5EF4-FFF2-40B4-BE49-F238E27FC236}">
                <a16:creationId xmlns:a16="http://schemas.microsoft.com/office/drawing/2014/main" id="{A64BE467-3A80-4CD3-9A18-8629807D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2786" y="1777993"/>
            <a:ext cx="5256665" cy="44176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464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90488"/>
            <a:ext cx="7632700" cy="1052512"/>
          </a:xfrm>
        </p:spPr>
        <p:txBody>
          <a:bodyPr/>
          <a:lstStyle/>
          <a:p>
            <a:pPr eaLnBrk="1" hangingPunct="1"/>
            <a:r>
              <a:rPr lang="pt-BR" sz="2400" b="1" dirty="0"/>
              <a:t>Origem e desenvolvimento do Sistema Nervoso</a:t>
            </a:r>
            <a:r>
              <a:rPr lang="pt-BR" sz="3200" b="1" dirty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08550" y="1981200"/>
            <a:ext cx="370205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pt-BR" sz="2400" b="1"/>
          </a:p>
          <a:p>
            <a:pPr eaLnBrk="1" hangingPunct="1">
              <a:buFontTx/>
              <a:buNone/>
            </a:pPr>
            <a:endParaRPr lang="pt-BR" sz="2400" b="1"/>
          </a:p>
        </p:txBody>
      </p:sp>
      <p:pic>
        <p:nvPicPr>
          <p:cNvPr id="7172" name="Picture 5" descr="Foto Digitalizada-2-1_edi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1243013"/>
            <a:ext cx="53911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939405"/>
            <a:ext cx="6172200" cy="659606"/>
          </a:xfr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1800" b="1" dirty="0">
                <a:solidFill>
                  <a:srgbClr val="FF0000"/>
                </a:solidFill>
              </a:rPr>
              <a:t>Irrigação do SNC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chemeClr val="tx2">
                    <a:lumMod val="75000"/>
                  </a:schemeClr>
                </a:solidFill>
              </a:rPr>
              <a:t>Círculo arterial do cérebro = polígono de Willis</a:t>
            </a:r>
          </a:p>
        </p:txBody>
      </p:sp>
      <p:pic>
        <p:nvPicPr>
          <p:cNvPr id="13316" name="Picture 8" descr="F66122-008-f0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98172" y="1696895"/>
            <a:ext cx="5272088" cy="4112696"/>
          </a:xfrm>
          <a:noFill/>
          <a:ln>
            <a:noFill/>
          </a:ln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42327F1D-9D42-4A40-99A2-B6C0A798D986}"/>
              </a:ext>
            </a:extLst>
          </p:cNvPr>
          <p:cNvSpPr/>
          <p:nvPr/>
        </p:nvSpPr>
        <p:spPr>
          <a:xfrm>
            <a:off x="-1018683" y="2240704"/>
            <a:ext cx="6072188" cy="4287671"/>
          </a:xfrm>
          <a:custGeom>
            <a:avLst/>
            <a:gdLst>
              <a:gd name="connsiteX0" fmla="*/ 6705600 w 8096250"/>
              <a:gd name="connsiteY0" fmla="*/ 4994345 h 5716894"/>
              <a:gd name="connsiteX1" fmla="*/ 6705600 w 8096250"/>
              <a:gd name="connsiteY1" fmla="*/ 4994345 h 5716894"/>
              <a:gd name="connsiteX2" fmla="*/ 6743700 w 8096250"/>
              <a:gd name="connsiteY2" fmla="*/ 4918145 h 5716894"/>
              <a:gd name="connsiteX3" fmla="*/ 6753225 w 8096250"/>
              <a:gd name="connsiteY3" fmla="*/ 4880045 h 5716894"/>
              <a:gd name="connsiteX4" fmla="*/ 6772275 w 8096250"/>
              <a:gd name="connsiteY4" fmla="*/ 4851470 h 5716894"/>
              <a:gd name="connsiteX5" fmla="*/ 6791325 w 8096250"/>
              <a:gd name="connsiteY5" fmla="*/ 4794320 h 5716894"/>
              <a:gd name="connsiteX6" fmla="*/ 6810375 w 8096250"/>
              <a:gd name="connsiteY6" fmla="*/ 4765745 h 5716894"/>
              <a:gd name="connsiteX7" fmla="*/ 6838950 w 8096250"/>
              <a:gd name="connsiteY7" fmla="*/ 4718120 h 5716894"/>
              <a:gd name="connsiteX8" fmla="*/ 6905625 w 8096250"/>
              <a:gd name="connsiteY8" fmla="*/ 4622870 h 5716894"/>
              <a:gd name="connsiteX9" fmla="*/ 6924675 w 8096250"/>
              <a:gd name="connsiteY9" fmla="*/ 4584770 h 5716894"/>
              <a:gd name="connsiteX10" fmla="*/ 6953250 w 8096250"/>
              <a:gd name="connsiteY10" fmla="*/ 4556195 h 5716894"/>
              <a:gd name="connsiteX11" fmla="*/ 7038975 w 8096250"/>
              <a:gd name="connsiteY11" fmla="*/ 4460945 h 5716894"/>
              <a:gd name="connsiteX12" fmla="*/ 7077075 w 8096250"/>
              <a:gd name="connsiteY12" fmla="*/ 4432370 h 5716894"/>
              <a:gd name="connsiteX13" fmla="*/ 7124700 w 8096250"/>
              <a:gd name="connsiteY13" fmla="*/ 4403795 h 5716894"/>
              <a:gd name="connsiteX14" fmla="*/ 7239000 w 8096250"/>
              <a:gd name="connsiteY14" fmla="*/ 4318070 h 5716894"/>
              <a:gd name="connsiteX15" fmla="*/ 7305675 w 8096250"/>
              <a:gd name="connsiteY15" fmla="*/ 4279970 h 5716894"/>
              <a:gd name="connsiteX16" fmla="*/ 7343775 w 8096250"/>
              <a:gd name="connsiteY16" fmla="*/ 4251395 h 5716894"/>
              <a:gd name="connsiteX17" fmla="*/ 7429500 w 8096250"/>
              <a:gd name="connsiteY17" fmla="*/ 4194245 h 5716894"/>
              <a:gd name="connsiteX18" fmla="*/ 7496175 w 8096250"/>
              <a:gd name="connsiteY18" fmla="*/ 4127570 h 5716894"/>
              <a:gd name="connsiteX19" fmla="*/ 7572375 w 8096250"/>
              <a:gd name="connsiteY19" fmla="*/ 4079945 h 5716894"/>
              <a:gd name="connsiteX20" fmla="*/ 7610475 w 8096250"/>
              <a:gd name="connsiteY20" fmla="*/ 4051370 h 5716894"/>
              <a:gd name="connsiteX21" fmla="*/ 7648575 w 8096250"/>
              <a:gd name="connsiteY21" fmla="*/ 4032320 h 5716894"/>
              <a:gd name="connsiteX22" fmla="*/ 7715250 w 8096250"/>
              <a:gd name="connsiteY22" fmla="*/ 3984695 h 5716894"/>
              <a:gd name="connsiteX23" fmla="*/ 7820025 w 8096250"/>
              <a:gd name="connsiteY23" fmla="*/ 3889445 h 5716894"/>
              <a:gd name="connsiteX24" fmla="*/ 7839075 w 8096250"/>
              <a:gd name="connsiteY24" fmla="*/ 3860870 h 5716894"/>
              <a:gd name="connsiteX25" fmla="*/ 7848600 w 8096250"/>
              <a:gd name="connsiteY25" fmla="*/ 3832295 h 5716894"/>
              <a:gd name="connsiteX26" fmla="*/ 7915275 w 8096250"/>
              <a:gd name="connsiteY26" fmla="*/ 3756095 h 5716894"/>
              <a:gd name="connsiteX27" fmla="*/ 7934325 w 8096250"/>
              <a:gd name="connsiteY27" fmla="*/ 3698945 h 5716894"/>
              <a:gd name="connsiteX28" fmla="*/ 7962900 w 8096250"/>
              <a:gd name="connsiteY28" fmla="*/ 3660845 h 5716894"/>
              <a:gd name="connsiteX29" fmla="*/ 8010525 w 8096250"/>
              <a:gd name="connsiteY29" fmla="*/ 3565595 h 5716894"/>
              <a:gd name="connsiteX30" fmla="*/ 8029575 w 8096250"/>
              <a:gd name="connsiteY30" fmla="*/ 3441770 h 5716894"/>
              <a:gd name="connsiteX31" fmla="*/ 8058150 w 8096250"/>
              <a:gd name="connsiteY31" fmla="*/ 3375095 h 5716894"/>
              <a:gd name="connsiteX32" fmla="*/ 8077200 w 8096250"/>
              <a:gd name="connsiteY32" fmla="*/ 3184595 h 5716894"/>
              <a:gd name="connsiteX33" fmla="*/ 8086725 w 8096250"/>
              <a:gd name="connsiteY33" fmla="*/ 3117920 h 5716894"/>
              <a:gd name="connsiteX34" fmla="*/ 8096250 w 8096250"/>
              <a:gd name="connsiteY34" fmla="*/ 3032195 h 5716894"/>
              <a:gd name="connsiteX35" fmla="*/ 8086725 w 8096250"/>
              <a:gd name="connsiteY35" fmla="*/ 2241620 h 5716894"/>
              <a:gd name="connsiteX36" fmla="*/ 8077200 w 8096250"/>
              <a:gd name="connsiteY36" fmla="*/ 1774895 h 5716894"/>
              <a:gd name="connsiteX37" fmla="*/ 8067675 w 8096250"/>
              <a:gd name="connsiteY37" fmla="*/ 1117670 h 5716894"/>
              <a:gd name="connsiteX38" fmla="*/ 8058150 w 8096250"/>
              <a:gd name="connsiteY38" fmla="*/ 1079570 h 5716894"/>
              <a:gd name="connsiteX39" fmla="*/ 8048625 w 8096250"/>
              <a:gd name="connsiteY39" fmla="*/ 1022420 h 5716894"/>
              <a:gd name="connsiteX40" fmla="*/ 8010525 w 8096250"/>
              <a:gd name="connsiteY40" fmla="*/ 936695 h 5716894"/>
              <a:gd name="connsiteX41" fmla="*/ 7943850 w 8096250"/>
              <a:gd name="connsiteY41" fmla="*/ 850970 h 5716894"/>
              <a:gd name="connsiteX42" fmla="*/ 7867650 w 8096250"/>
              <a:gd name="connsiteY42" fmla="*/ 793820 h 5716894"/>
              <a:gd name="connsiteX43" fmla="*/ 7839075 w 8096250"/>
              <a:gd name="connsiteY43" fmla="*/ 784295 h 5716894"/>
              <a:gd name="connsiteX44" fmla="*/ 7800975 w 8096250"/>
              <a:gd name="connsiteY44" fmla="*/ 765245 h 5716894"/>
              <a:gd name="connsiteX45" fmla="*/ 7724775 w 8096250"/>
              <a:gd name="connsiteY45" fmla="*/ 746195 h 5716894"/>
              <a:gd name="connsiteX46" fmla="*/ 7620000 w 8096250"/>
              <a:gd name="connsiteY46" fmla="*/ 727145 h 5716894"/>
              <a:gd name="connsiteX47" fmla="*/ 7562850 w 8096250"/>
              <a:gd name="connsiteY47" fmla="*/ 698570 h 5716894"/>
              <a:gd name="connsiteX48" fmla="*/ 7429500 w 8096250"/>
              <a:gd name="connsiteY48" fmla="*/ 669995 h 5716894"/>
              <a:gd name="connsiteX49" fmla="*/ 7353300 w 8096250"/>
              <a:gd name="connsiteY49" fmla="*/ 641420 h 5716894"/>
              <a:gd name="connsiteX50" fmla="*/ 7315200 w 8096250"/>
              <a:gd name="connsiteY50" fmla="*/ 631895 h 5716894"/>
              <a:gd name="connsiteX51" fmla="*/ 7248525 w 8096250"/>
              <a:gd name="connsiteY51" fmla="*/ 603320 h 5716894"/>
              <a:gd name="connsiteX52" fmla="*/ 7200900 w 8096250"/>
              <a:gd name="connsiteY52" fmla="*/ 593795 h 5716894"/>
              <a:gd name="connsiteX53" fmla="*/ 7143750 w 8096250"/>
              <a:gd name="connsiteY53" fmla="*/ 574745 h 5716894"/>
              <a:gd name="connsiteX54" fmla="*/ 7029450 w 8096250"/>
              <a:gd name="connsiteY54" fmla="*/ 565220 h 5716894"/>
              <a:gd name="connsiteX55" fmla="*/ 5819775 w 8096250"/>
              <a:gd name="connsiteY55" fmla="*/ 574745 h 5716894"/>
              <a:gd name="connsiteX56" fmla="*/ 5762625 w 8096250"/>
              <a:gd name="connsiteY56" fmla="*/ 603320 h 5716894"/>
              <a:gd name="connsiteX57" fmla="*/ 5724525 w 8096250"/>
              <a:gd name="connsiteY57" fmla="*/ 612845 h 5716894"/>
              <a:gd name="connsiteX58" fmla="*/ 5667375 w 8096250"/>
              <a:gd name="connsiteY58" fmla="*/ 650945 h 5716894"/>
              <a:gd name="connsiteX59" fmla="*/ 5610225 w 8096250"/>
              <a:gd name="connsiteY59" fmla="*/ 698570 h 5716894"/>
              <a:gd name="connsiteX60" fmla="*/ 5553075 w 8096250"/>
              <a:gd name="connsiteY60" fmla="*/ 784295 h 5716894"/>
              <a:gd name="connsiteX61" fmla="*/ 5534025 w 8096250"/>
              <a:gd name="connsiteY61" fmla="*/ 812870 h 5716894"/>
              <a:gd name="connsiteX62" fmla="*/ 5514975 w 8096250"/>
              <a:gd name="connsiteY62" fmla="*/ 870020 h 5716894"/>
              <a:gd name="connsiteX63" fmla="*/ 5505450 w 8096250"/>
              <a:gd name="connsiteY63" fmla="*/ 898595 h 5716894"/>
              <a:gd name="connsiteX64" fmla="*/ 5514975 w 8096250"/>
              <a:gd name="connsiteY64" fmla="*/ 965270 h 5716894"/>
              <a:gd name="connsiteX65" fmla="*/ 5553075 w 8096250"/>
              <a:gd name="connsiteY65" fmla="*/ 1022420 h 5716894"/>
              <a:gd name="connsiteX66" fmla="*/ 5581650 w 8096250"/>
              <a:gd name="connsiteY66" fmla="*/ 1060520 h 5716894"/>
              <a:gd name="connsiteX67" fmla="*/ 5600700 w 8096250"/>
              <a:gd name="connsiteY67" fmla="*/ 1089095 h 5716894"/>
              <a:gd name="connsiteX68" fmla="*/ 5629275 w 8096250"/>
              <a:gd name="connsiteY68" fmla="*/ 1117670 h 5716894"/>
              <a:gd name="connsiteX69" fmla="*/ 5648325 w 8096250"/>
              <a:gd name="connsiteY69" fmla="*/ 1155770 h 5716894"/>
              <a:gd name="connsiteX70" fmla="*/ 5667375 w 8096250"/>
              <a:gd name="connsiteY70" fmla="*/ 1184345 h 5716894"/>
              <a:gd name="connsiteX71" fmla="*/ 5676900 w 8096250"/>
              <a:gd name="connsiteY71" fmla="*/ 1212920 h 5716894"/>
              <a:gd name="connsiteX72" fmla="*/ 5715000 w 8096250"/>
              <a:gd name="connsiteY72" fmla="*/ 1270070 h 5716894"/>
              <a:gd name="connsiteX73" fmla="*/ 5734050 w 8096250"/>
              <a:gd name="connsiteY73" fmla="*/ 1327220 h 5716894"/>
              <a:gd name="connsiteX74" fmla="*/ 5724525 w 8096250"/>
              <a:gd name="connsiteY74" fmla="*/ 1355795 h 5716894"/>
              <a:gd name="connsiteX75" fmla="*/ 5686425 w 8096250"/>
              <a:gd name="connsiteY75" fmla="*/ 1403420 h 5716894"/>
              <a:gd name="connsiteX76" fmla="*/ 5686425 w 8096250"/>
              <a:gd name="connsiteY76" fmla="*/ 1641545 h 5716894"/>
              <a:gd name="connsiteX77" fmla="*/ 5724525 w 8096250"/>
              <a:gd name="connsiteY77" fmla="*/ 1698695 h 5716894"/>
              <a:gd name="connsiteX78" fmla="*/ 5753100 w 8096250"/>
              <a:gd name="connsiteY78" fmla="*/ 1755845 h 5716894"/>
              <a:gd name="connsiteX79" fmla="*/ 5772150 w 8096250"/>
              <a:gd name="connsiteY79" fmla="*/ 1812995 h 5716894"/>
              <a:gd name="connsiteX80" fmla="*/ 5781675 w 8096250"/>
              <a:gd name="connsiteY80" fmla="*/ 2051120 h 5716894"/>
              <a:gd name="connsiteX81" fmla="*/ 5810250 w 8096250"/>
              <a:gd name="connsiteY81" fmla="*/ 2136845 h 5716894"/>
              <a:gd name="connsiteX82" fmla="*/ 5819775 w 8096250"/>
              <a:gd name="connsiteY82" fmla="*/ 2165420 h 5716894"/>
              <a:gd name="connsiteX83" fmla="*/ 5800725 w 8096250"/>
              <a:gd name="connsiteY83" fmla="*/ 2279720 h 5716894"/>
              <a:gd name="connsiteX84" fmla="*/ 5762625 w 8096250"/>
              <a:gd name="connsiteY84" fmla="*/ 2413070 h 5716894"/>
              <a:gd name="connsiteX85" fmla="*/ 5743575 w 8096250"/>
              <a:gd name="connsiteY85" fmla="*/ 2441645 h 5716894"/>
              <a:gd name="connsiteX86" fmla="*/ 5734050 w 8096250"/>
              <a:gd name="connsiteY86" fmla="*/ 2651195 h 5716894"/>
              <a:gd name="connsiteX87" fmla="*/ 5724525 w 8096250"/>
              <a:gd name="connsiteY87" fmla="*/ 2689295 h 5716894"/>
              <a:gd name="connsiteX88" fmla="*/ 5715000 w 8096250"/>
              <a:gd name="connsiteY88" fmla="*/ 2736920 h 5716894"/>
              <a:gd name="connsiteX89" fmla="*/ 5695950 w 8096250"/>
              <a:gd name="connsiteY89" fmla="*/ 3060770 h 5716894"/>
              <a:gd name="connsiteX90" fmla="*/ 5686425 w 8096250"/>
              <a:gd name="connsiteY90" fmla="*/ 3089345 h 5716894"/>
              <a:gd name="connsiteX91" fmla="*/ 5667375 w 8096250"/>
              <a:gd name="connsiteY91" fmla="*/ 3184595 h 5716894"/>
              <a:gd name="connsiteX92" fmla="*/ 5657850 w 8096250"/>
              <a:gd name="connsiteY92" fmla="*/ 3222695 h 5716894"/>
              <a:gd name="connsiteX93" fmla="*/ 5638800 w 8096250"/>
              <a:gd name="connsiteY93" fmla="*/ 3260795 h 5716894"/>
              <a:gd name="connsiteX94" fmla="*/ 5619750 w 8096250"/>
              <a:gd name="connsiteY94" fmla="*/ 3336995 h 5716894"/>
              <a:gd name="connsiteX95" fmla="*/ 5610225 w 8096250"/>
              <a:gd name="connsiteY95" fmla="*/ 3375095 h 5716894"/>
              <a:gd name="connsiteX96" fmla="*/ 5591175 w 8096250"/>
              <a:gd name="connsiteY96" fmla="*/ 3403670 h 5716894"/>
              <a:gd name="connsiteX97" fmla="*/ 5581650 w 8096250"/>
              <a:gd name="connsiteY97" fmla="*/ 3441770 h 5716894"/>
              <a:gd name="connsiteX98" fmla="*/ 5543550 w 8096250"/>
              <a:gd name="connsiteY98" fmla="*/ 3498920 h 5716894"/>
              <a:gd name="connsiteX99" fmla="*/ 5524500 w 8096250"/>
              <a:gd name="connsiteY99" fmla="*/ 3527495 h 5716894"/>
              <a:gd name="connsiteX100" fmla="*/ 5495925 w 8096250"/>
              <a:gd name="connsiteY100" fmla="*/ 3584645 h 5716894"/>
              <a:gd name="connsiteX101" fmla="*/ 5486400 w 8096250"/>
              <a:gd name="connsiteY101" fmla="*/ 3613220 h 5716894"/>
              <a:gd name="connsiteX102" fmla="*/ 5448300 w 8096250"/>
              <a:gd name="connsiteY102" fmla="*/ 3670370 h 5716894"/>
              <a:gd name="connsiteX103" fmla="*/ 5429250 w 8096250"/>
              <a:gd name="connsiteY103" fmla="*/ 3698945 h 5716894"/>
              <a:gd name="connsiteX104" fmla="*/ 5381625 w 8096250"/>
              <a:gd name="connsiteY104" fmla="*/ 3765620 h 5716894"/>
              <a:gd name="connsiteX105" fmla="*/ 5353050 w 8096250"/>
              <a:gd name="connsiteY105" fmla="*/ 3822770 h 5716894"/>
              <a:gd name="connsiteX106" fmla="*/ 5324475 w 8096250"/>
              <a:gd name="connsiteY106" fmla="*/ 3851345 h 5716894"/>
              <a:gd name="connsiteX107" fmla="*/ 5229225 w 8096250"/>
              <a:gd name="connsiteY107" fmla="*/ 3965645 h 5716894"/>
              <a:gd name="connsiteX108" fmla="*/ 5200650 w 8096250"/>
              <a:gd name="connsiteY108" fmla="*/ 3994220 h 5716894"/>
              <a:gd name="connsiteX109" fmla="*/ 5172075 w 8096250"/>
              <a:gd name="connsiteY109" fmla="*/ 4022795 h 5716894"/>
              <a:gd name="connsiteX110" fmla="*/ 5143500 w 8096250"/>
              <a:gd name="connsiteY110" fmla="*/ 4079945 h 5716894"/>
              <a:gd name="connsiteX111" fmla="*/ 5086350 w 8096250"/>
              <a:gd name="connsiteY111" fmla="*/ 4146620 h 5716894"/>
              <a:gd name="connsiteX112" fmla="*/ 5067300 w 8096250"/>
              <a:gd name="connsiteY112" fmla="*/ 4175195 h 5716894"/>
              <a:gd name="connsiteX113" fmla="*/ 5000625 w 8096250"/>
              <a:gd name="connsiteY113" fmla="*/ 4232345 h 5716894"/>
              <a:gd name="connsiteX114" fmla="*/ 4972050 w 8096250"/>
              <a:gd name="connsiteY114" fmla="*/ 4260920 h 5716894"/>
              <a:gd name="connsiteX115" fmla="*/ 4914900 w 8096250"/>
              <a:gd name="connsiteY115" fmla="*/ 4299020 h 5716894"/>
              <a:gd name="connsiteX116" fmla="*/ 4886325 w 8096250"/>
              <a:gd name="connsiteY116" fmla="*/ 4327595 h 5716894"/>
              <a:gd name="connsiteX117" fmla="*/ 4867275 w 8096250"/>
              <a:gd name="connsiteY117" fmla="*/ 4356170 h 5716894"/>
              <a:gd name="connsiteX118" fmla="*/ 4800600 w 8096250"/>
              <a:gd name="connsiteY118" fmla="*/ 4394270 h 5716894"/>
              <a:gd name="connsiteX119" fmla="*/ 4743450 w 8096250"/>
              <a:gd name="connsiteY119" fmla="*/ 4432370 h 5716894"/>
              <a:gd name="connsiteX120" fmla="*/ 4676775 w 8096250"/>
              <a:gd name="connsiteY120" fmla="*/ 4460945 h 5716894"/>
              <a:gd name="connsiteX121" fmla="*/ 4619625 w 8096250"/>
              <a:gd name="connsiteY121" fmla="*/ 4479995 h 5716894"/>
              <a:gd name="connsiteX122" fmla="*/ 4581525 w 8096250"/>
              <a:gd name="connsiteY122" fmla="*/ 4499045 h 5716894"/>
              <a:gd name="connsiteX123" fmla="*/ 4552950 w 8096250"/>
              <a:gd name="connsiteY123" fmla="*/ 4518095 h 5716894"/>
              <a:gd name="connsiteX124" fmla="*/ 4486275 w 8096250"/>
              <a:gd name="connsiteY124" fmla="*/ 4537145 h 5716894"/>
              <a:gd name="connsiteX125" fmla="*/ 4429125 w 8096250"/>
              <a:gd name="connsiteY125" fmla="*/ 4556195 h 5716894"/>
              <a:gd name="connsiteX126" fmla="*/ 3676650 w 8096250"/>
              <a:gd name="connsiteY126" fmla="*/ 4565720 h 5716894"/>
              <a:gd name="connsiteX127" fmla="*/ 3409950 w 8096250"/>
              <a:gd name="connsiteY127" fmla="*/ 4594295 h 5716894"/>
              <a:gd name="connsiteX128" fmla="*/ 3257550 w 8096250"/>
              <a:gd name="connsiteY128" fmla="*/ 4603820 h 5716894"/>
              <a:gd name="connsiteX129" fmla="*/ 2952750 w 8096250"/>
              <a:gd name="connsiteY129" fmla="*/ 4603820 h 5716894"/>
              <a:gd name="connsiteX130" fmla="*/ 2876550 w 8096250"/>
              <a:gd name="connsiteY130" fmla="*/ 4584770 h 5716894"/>
              <a:gd name="connsiteX131" fmla="*/ 2838450 w 8096250"/>
              <a:gd name="connsiteY131" fmla="*/ 4565720 h 5716894"/>
              <a:gd name="connsiteX132" fmla="*/ 2809875 w 8096250"/>
              <a:gd name="connsiteY132" fmla="*/ 4546670 h 5716894"/>
              <a:gd name="connsiteX133" fmla="*/ 2771775 w 8096250"/>
              <a:gd name="connsiteY133" fmla="*/ 4537145 h 5716894"/>
              <a:gd name="connsiteX134" fmla="*/ 2695575 w 8096250"/>
              <a:gd name="connsiteY134" fmla="*/ 4479995 h 5716894"/>
              <a:gd name="connsiteX135" fmla="*/ 2667000 w 8096250"/>
              <a:gd name="connsiteY135" fmla="*/ 4460945 h 5716894"/>
              <a:gd name="connsiteX136" fmla="*/ 2638425 w 8096250"/>
              <a:gd name="connsiteY136" fmla="*/ 4451420 h 5716894"/>
              <a:gd name="connsiteX137" fmla="*/ 2590800 w 8096250"/>
              <a:gd name="connsiteY137" fmla="*/ 4365695 h 5716894"/>
              <a:gd name="connsiteX138" fmla="*/ 2562225 w 8096250"/>
              <a:gd name="connsiteY138" fmla="*/ 4308545 h 5716894"/>
              <a:gd name="connsiteX139" fmla="*/ 2543175 w 8096250"/>
              <a:gd name="connsiteY139" fmla="*/ 4270445 h 5716894"/>
              <a:gd name="connsiteX140" fmla="*/ 2505075 w 8096250"/>
              <a:gd name="connsiteY140" fmla="*/ 4184720 h 5716894"/>
              <a:gd name="connsiteX141" fmla="*/ 2486025 w 8096250"/>
              <a:gd name="connsiteY141" fmla="*/ 4118045 h 5716894"/>
              <a:gd name="connsiteX142" fmla="*/ 2428875 w 8096250"/>
              <a:gd name="connsiteY142" fmla="*/ 4070420 h 5716894"/>
              <a:gd name="connsiteX143" fmla="*/ 2400300 w 8096250"/>
              <a:gd name="connsiteY143" fmla="*/ 4060895 h 5716894"/>
              <a:gd name="connsiteX144" fmla="*/ 2333625 w 8096250"/>
              <a:gd name="connsiteY144" fmla="*/ 4032320 h 5716894"/>
              <a:gd name="connsiteX145" fmla="*/ 2295525 w 8096250"/>
              <a:gd name="connsiteY145" fmla="*/ 4003745 h 5716894"/>
              <a:gd name="connsiteX146" fmla="*/ 2266950 w 8096250"/>
              <a:gd name="connsiteY146" fmla="*/ 3984695 h 5716894"/>
              <a:gd name="connsiteX147" fmla="*/ 2247900 w 8096250"/>
              <a:gd name="connsiteY147" fmla="*/ 3956120 h 5716894"/>
              <a:gd name="connsiteX148" fmla="*/ 2219325 w 8096250"/>
              <a:gd name="connsiteY148" fmla="*/ 3660845 h 5716894"/>
              <a:gd name="connsiteX149" fmla="*/ 2190750 w 8096250"/>
              <a:gd name="connsiteY149" fmla="*/ 3632270 h 5716894"/>
              <a:gd name="connsiteX150" fmla="*/ 2162175 w 8096250"/>
              <a:gd name="connsiteY150" fmla="*/ 3613220 h 5716894"/>
              <a:gd name="connsiteX151" fmla="*/ 2095500 w 8096250"/>
              <a:gd name="connsiteY151" fmla="*/ 3537020 h 5716894"/>
              <a:gd name="connsiteX152" fmla="*/ 2085975 w 8096250"/>
              <a:gd name="connsiteY152" fmla="*/ 3470345 h 5716894"/>
              <a:gd name="connsiteX153" fmla="*/ 2066925 w 8096250"/>
              <a:gd name="connsiteY153" fmla="*/ 3441770 h 5716894"/>
              <a:gd name="connsiteX154" fmla="*/ 2057400 w 8096250"/>
              <a:gd name="connsiteY154" fmla="*/ 3384620 h 5716894"/>
              <a:gd name="connsiteX155" fmla="*/ 1990725 w 8096250"/>
              <a:gd name="connsiteY155" fmla="*/ 3298895 h 5716894"/>
              <a:gd name="connsiteX156" fmla="*/ 1971675 w 8096250"/>
              <a:gd name="connsiteY156" fmla="*/ 3270320 h 5716894"/>
              <a:gd name="connsiteX157" fmla="*/ 1943100 w 8096250"/>
              <a:gd name="connsiteY157" fmla="*/ 3232220 h 5716894"/>
              <a:gd name="connsiteX158" fmla="*/ 1914525 w 8096250"/>
              <a:gd name="connsiteY158" fmla="*/ 3203645 h 5716894"/>
              <a:gd name="connsiteX159" fmla="*/ 1895475 w 8096250"/>
              <a:gd name="connsiteY159" fmla="*/ 3165545 h 5716894"/>
              <a:gd name="connsiteX160" fmla="*/ 1876425 w 8096250"/>
              <a:gd name="connsiteY160" fmla="*/ 3136970 h 5716894"/>
              <a:gd name="connsiteX161" fmla="*/ 1866900 w 8096250"/>
              <a:gd name="connsiteY161" fmla="*/ 3098870 h 5716894"/>
              <a:gd name="connsiteX162" fmla="*/ 1847850 w 8096250"/>
              <a:gd name="connsiteY162" fmla="*/ 3070295 h 5716894"/>
              <a:gd name="connsiteX163" fmla="*/ 1838325 w 8096250"/>
              <a:gd name="connsiteY163" fmla="*/ 3022670 h 5716894"/>
              <a:gd name="connsiteX164" fmla="*/ 1819275 w 8096250"/>
              <a:gd name="connsiteY164" fmla="*/ 2965520 h 5716894"/>
              <a:gd name="connsiteX165" fmla="*/ 1809750 w 8096250"/>
              <a:gd name="connsiteY165" fmla="*/ 2936945 h 5716894"/>
              <a:gd name="connsiteX166" fmla="*/ 1800225 w 8096250"/>
              <a:gd name="connsiteY166" fmla="*/ 2822645 h 5716894"/>
              <a:gd name="connsiteX167" fmla="*/ 1790700 w 8096250"/>
              <a:gd name="connsiteY167" fmla="*/ 2775020 h 5716894"/>
              <a:gd name="connsiteX168" fmla="*/ 1800225 w 8096250"/>
              <a:gd name="connsiteY168" fmla="*/ 2622620 h 5716894"/>
              <a:gd name="connsiteX169" fmla="*/ 1809750 w 8096250"/>
              <a:gd name="connsiteY169" fmla="*/ 2594045 h 5716894"/>
              <a:gd name="connsiteX170" fmla="*/ 1828800 w 8096250"/>
              <a:gd name="connsiteY170" fmla="*/ 2527370 h 5716894"/>
              <a:gd name="connsiteX171" fmla="*/ 1857375 w 8096250"/>
              <a:gd name="connsiteY171" fmla="*/ 2498795 h 5716894"/>
              <a:gd name="connsiteX172" fmla="*/ 1885950 w 8096250"/>
              <a:gd name="connsiteY172" fmla="*/ 2441645 h 5716894"/>
              <a:gd name="connsiteX173" fmla="*/ 1895475 w 8096250"/>
              <a:gd name="connsiteY173" fmla="*/ 2298770 h 5716894"/>
              <a:gd name="connsiteX174" fmla="*/ 1905000 w 8096250"/>
              <a:gd name="connsiteY174" fmla="*/ 2270195 h 5716894"/>
              <a:gd name="connsiteX175" fmla="*/ 1914525 w 8096250"/>
              <a:gd name="connsiteY175" fmla="*/ 1832045 h 5716894"/>
              <a:gd name="connsiteX176" fmla="*/ 1933575 w 8096250"/>
              <a:gd name="connsiteY176" fmla="*/ 1746320 h 5716894"/>
              <a:gd name="connsiteX177" fmla="*/ 1943100 w 8096250"/>
              <a:gd name="connsiteY177" fmla="*/ 1708220 h 5716894"/>
              <a:gd name="connsiteX178" fmla="*/ 1952625 w 8096250"/>
              <a:gd name="connsiteY178" fmla="*/ 1660595 h 5716894"/>
              <a:gd name="connsiteX179" fmla="*/ 1971675 w 8096250"/>
              <a:gd name="connsiteY179" fmla="*/ 1603445 h 5716894"/>
              <a:gd name="connsiteX180" fmla="*/ 1981200 w 8096250"/>
              <a:gd name="connsiteY180" fmla="*/ 1574870 h 5716894"/>
              <a:gd name="connsiteX181" fmla="*/ 2000250 w 8096250"/>
              <a:gd name="connsiteY181" fmla="*/ 1498670 h 5716894"/>
              <a:gd name="connsiteX182" fmla="*/ 2009775 w 8096250"/>
              <a:gd name="connsiteY182" fmla="*/ 1451045 h 5716894"/>
              <a:gd name="connsiteX183" fmla="*/ 2019300 w 8096250"/>
              <a:gd name="connsiteY183" fmla="*/ 1422470 h 5716894"/>
              <a:gd name="connsiteX184" fmla="*/ 2038350 w 8096250"/>
              <a:gd name="connsiteY184" fmla="*/ 1279595 h 5716894"/>
              <a:gd name="connsiteX185" fmla="*/ 2085975 w 8096250"/>
              <a:gd name="connsiteY185" fmla="*/ 1174820 h 5716894"/>
              <a:gd name="connsiteX186" fmla="*/ 2095500 w 8096250"/>
              <a:gd name="connsiteY186" fmla="*/ 1146245 h 5716894"/>
              <a:gd name="connsiteX187" fmla="*/ 2105025 w 8096250"/>
              <a:gd name="connsiteY187" fmla="*/ 1070045 h 5716894"/>
              <a:gd name="connsiteX188" fmla="*/ 2124075 w 8096250"/>
              <a:gd name="connsiteY188" fmla="*/ 946220 h 5716894"/>
              <a:gd name="connsiteX189" fmla="*/ 2133600 w 8096250"/>
              <a:gd name="connsiteY189" fmla="*/ 841445 h 5716894"/>
              <a:gd name="connsiteX190" fmla="*/ 2143125 w 8096250"/>
              <a:gd name="connsiteY190" fmla="*/ 708095 h 5716894"/>
              <a:gd name="connsiteX191" fmla="*/ 2171700 w 8096250"/>
              <a:gd name="connsiteY191" fmla="*/ 612845 h 5716894"/>
              <a:gd name="connsiteX192" fmla="*/ 2181225 w 8096250"/>
              <a:gd name="connsiteY192" fmla="*/ 584270 h 5716894"/>
              <a:gd name="connsiteX193" fmla="*/ 2190750 w 8096250"/>
              <a:gd name="connsiteY193" fmla="*/ 555695 h 5716894"/>
              <a:gd name="connsiteX194" fmla="*/ 2209800 w 8096250"/>
              <a:gd name="connsiteY194" fmla="*/ 517595 h 5716894"/>
              <a:gd name="connsiteX195" fmla="*/ 2228850 w 8096250"/>
              <a:gd name="connsiteY195" fmla="*/ 489020 h 5716894"/>
              <a:gd name="connsiteX196" fmla="*/ 2238375 w 8096250"/>
              <a:gd name="connsiteY196" fmla="*/ 460445 h 5716894"/>
              <a:gd name="connsiteX197" fmla="*/ 2257425 w 8096250"/>
              <a:gd name="connsiteY197" fmla="*/ 431870 h 5716894"/>
              <a:gd name="connsiteX198" fmla="*/ 2276475 w 8096250"/>
              <a:gd name="connsiteY198" fmla="*/ 374720 h 5716894"/>
              <a:gd name="connsiteX199" fmla="*/ 2286000 w 8096250"/>
              <a:gd name="connsiteY199" fmla="*/ 346145 h 5716894"/>
              <a:gd name="connsiteX200" fmla="*/ 2305050 w 8096250"/>
              <a:gd name="connsiteY200" fmla="*/ 317570 h 5716894"/>
              <a:gd name="connsiteX201" fmla="*/ 2333625 w 8096250"/>
              <a:gd name="connsiteY201" fmla="*/ 212795 h 5716894"/>
              <a:gd name="connsiteX202" fmla="*/ 2324100 w 8096250"/>
              <a:gd name="connsiteY202" fmla="*/ 136595 h 5716894"/>
              <a:gd name="connsiteX203" fmla="*/ 2295525 w 8096250"/>
              <a:gd name="connsiteY203" fmla="*/ 108020 h 5716894"/>
              <a:gd name="connsiteX204" fmla="*/ 2276475 w 8096250"/>
              <a:gd name="connsiteY204" fmla="*/ 79445 h 5716894"/>
              <a:gd name="connsiteX205" fmla="*/ 2200275 w 8096250"/>
              <a:gd name="connsiteY205" fmla="*/ 50870 h 5716894"/>
              <a:gd name="connsiteX206" fmla="*/ 2076450 w 8096250"/>
              <a:gd name="connsiteY206" fmla="*/ 22295 h 5716894"/>
              <a:gd name="connsiteX207" fmla="*/ 1952625 w 8096250"/>
              <a:gd name="connsiteY207" fmla="*/ 12770 h 5716894"/>
              <a:gd name="connsiteX208" fmla="*/ 1409700 w 8096250"/>
              <a:gd name="connsiteY208" fmla="*/ 3245 h 5716894"/>
              <a:gd name="connsiteX209" fmla="*/ 333375 w 8096250"/>
              <a:gd name="connsiteY209" fmla="*/ 12770 h 5716894"/>
              <a:gd name="connsiteX210" fmla="*/ 266700 w 8096250"/>
              <a:gd name="connsiteY210" fmla="*/ 79445 h 5716894"/>
              <a:gd name="connsiteX211" fmla="*/ 200025 w 8096250"/>
              <a:gd name="connsiteY211" fmla="*/ 146120 h 5716894"/>
              <a:gd name="connsiteX212" fmla="*/ 142875 w 8096250"/>
              <a:gd name="connsiteY212" fmla="*/ 231845 h 5716894"/>
              <a:gd name="connsiteX213" fmla="*/ 104775 w 8096250"/>
              <a:gd name="connsiteY213" fmla="*/ 288995 h 5716894"/>
              <a:gd name="connsiteX214" fmla="*/ 38100 w 8096250"/>
              <a:gd name="connsiteY214" fmla="*/ 403295 h 5716894"/>
              <a:gd name="connsiteX215" fmla="*/ 28575 w 8096250"/>
              <a:gd name="connsiteY215" fmla="*/ 489020 h 5716894"/>
              <a:gd name="connsiteX216" fmla="*/ 19050 w 8096250"/>
              <a:gd name="connsiteY216" fmla="*/ 565220 h 5716894"/>
              <a:gd name="connsiteX217" fmla="*/ 0 w 8096250"/>
              <a:gd name="connsiteY217" fmla="*/ 765245 h 5716894"/>
              <a:gd name="connsiteX218" fmla="*/ 9525 w 8096250"/>
              <a:gd name="connsiteY218" fmla="*/ 1108145 h 5716894"/>
              <a:gd name="connsiteX219" fmla="*/ 19050 w 8096250"/>
              <a:gd name="connsiteY219" fmla="*/ 3451295 h 5716894"/>
              <a:gd name="connsiteX220" fmla="*/ 85725 w 8096250"/>
              <a:gd name="connsiteY220" fmla="*/ 3727520 h 5716894"/>
              <a:gd name="connsiteX221" fmla="*/ 133350 w 8096250"/>
              <a:gd name="connsiteY221" fmla="*/ 3879920 h 5716894"/>
              <a:gd name="connsiteX222" fmla="*/ 152400 w 8096250"/>
              <a:gd name="connsiteY222" fmla="*/ 4003745 h 5716894"/>
              <a:gd name="connsiteX223" fmla="*/ 161925 w 8096250"/>
              <a:gd name="connsiteY223" fmla="*/ 4051370 h 5716894"/>
              <a:gd name="connsiteX224" fmla="*/ 180975 w 8096250"/>
              <a:gd name="connsiteY224" fmla="*/ 4108520 h 5716894"/>
              <a:gd name="connsiteX225" fmla="*/ 190500 w 8096250"/>
              <a:gd name="connsiteY225" fmla="*/ 4146620 h 5716894"/>
              <a:gd name="connsiteX226" fmla="*/ 219075 w 8096250"/>
              <a:gd name="connsiteY226" fmla="*/ 4184720 h 5716894"/>
              <a:gd name="connsiteX227" fmla="*/ 238125 w 8096250"/>
              <a:gd name="connsiteY227" fmla="*/ 4241870 h 5716894"/>
              <a:gd name="connsiteX228" fmla="*/ 257175 w 8096250"/>
              <a:gd name="connsiteY228" fmla="*/ 4270445 h 5716894"/>
              <a:gd name="connsiteX229" fmla="*/ 323850 w 8096250"/>
              <a:gd name="connsiteY229" fmla="*/ 4375220 h 5716894"/>
              <a:gd name="connsiteX230" fmla="*/ 352425 w 8096250"/>
              <a:gd name="connsiteY230" fmla="*/ 4451420 h 5716894"/>
              <a:gd name="connsiteX231" fmla="*/ 381000 w 8096250"/>
              <a:gd name="connsiteY231" fmla="*/ 4489520 h 5716894"/>
              <a:gd name="connsiteX232" fmla="*/ 390525 w 8096250"/>
              <a:gd name="connsiteY232" fmla="*/ 4527620 h 5716894"/>
              <a:gd name="connsiteX233" fmla="*/ 409575 w 8096250"/>
              <a:gd name="connsiteY233" fmla="*/ 4565720 h 5716894"/>
              <a:gd name="connsiteX234" fmla="*/ 419100 w 8096250"/>
              <a:gd name="connsiteY234" fmla="*/ 4603820 h 5716894"/>
              <a:gd name="connsiteX235" fmla="*/ 438150 w 8096250"/>
              <a:gd name="connsiteY235" fmla="*/ 4632395 h 5716894"/>
              <a:gd name="connsiteX236" fmla="*/ 466725 w 8096250"/>
              <a:gd name="connsiteY236" fmla="*/ 4699070 h 5716894"/>
              <a:gd name="connsiteX237" fmla="*/ 476250 w 8096250"/>
              <a:gd name="connsiteY237" fmla="*/ 4784795 h 5716894"/>
              <a:gd name="connsiteX238" fmla="*/ 514350 w 8096250"/>
              <a:gd name="connsiteY238" fmla="*/ 4851470 h 5716894"/>
              <a:gd name="connsiteX239" fmla="*/ 542925 w 8096250"/>
              <a:gd name="connsiteY239" fmla="*/ 4880045 h 5716894"/>
              <a:gd name="connsiteX240" fmla="*/ 561975 w 8096250"/>
              <a:gd name="connsiteY240" fmla="*/ 4908620 h 5716894"/>
              <a:gd name="connsiteX241" fmla="*/ 638175 w 8096250"/>
              <a:gd name="connsiteY241" fmla="*/ 4975295 h 5716894"/>
              <a:gd name="connsiteX242" fmla="*/ 762000 w 8096250"/>
              <a:gd name="connsiteY242" fmla="*/ 5051495 h 5716894"/>
              <a:gd name="connsiteX243" fmla="*/ 790575 w 8096250"/>
              <a:gd name="connsiteY243" fmla="*/ 5061020 h 5716894"/>
              <a:gd name="connsiteX244" fmla="*/ 876300 w 8096250"/>
              <a:gd name="connsiteY244" fmla="*/ 5099120 h 5716894"/>
              <a:gd name="connsiteX245" fmla="*/ 962025 w 8096250"/>
              <a:gd name="connsiteY245" fmla="*/ 5127695 h 5716894"/>
              <a:gd name="connsiteX246" fmla="*/ 1066800 w 8096250"/>
              <a:gd name="connsiteY246" fmla="*/ 5175320 h 5716894"/>
              <a:gd name="connsiteX247" fmla="*/ 1104900 w 8096250"/>
              <a:gd name="connsiteY247" fmla="*/ 5194370 h 5716894"/>
              <a:gd name="connsiteX248" fmla="*/ 1228725 w 8096250"/>
              <a:gd name="connsiteY248" fmla="*/ 5213420 h 5716894"/>
              <a:gd name="connsiteX249" fmla="*/ 1352550 w 8096250"/>
              <a:gd name="connsiteY249" fmla="*/ 5251520 h 5716894"/>
              <a:gd name="connsiteX250" fmla="*/ 1466850 w 8096250"/>
              <a:gd name="connsiteY250" fmla="*/ 5289620 h 5716894"/>
              <a:gd name="connsiteX251" fmla="*/ 1533525 w 8096250"/>
              <a:gd name="connsiteY251" fmla="*/ 5318195 h 5716894"/>
              <a:gd name="connsiteX252" fmla="*/ 1638300 w 8096250"/>
              <a:gd name="connsiteY252" fmla="*/ 5346770 h 5716894"/>
              <a:gd name="connsiteX253" fmla="*/ 1695450 w 8096250"/>
              <a:gd name="connsiteY253" fmla="*/ 5356295 h 5716894"/>
              <a:gd name="connsiteX254" fmla="*/ 1838325 w 8096250"/>
              <a:gd name="connsiteY254" fmla="*/ 5394395 h 5716894"/>
              <a:gd name="connsiteX255" fmla="*/ 1914525 w 8096250"/>
              <a:gd name="connsiteY255" fmla="*/ 5422970 h 5716894"/>
              <a:gd name="connsiteX256" fmla="*/ 2171700 w 8096250"/>
              <a:gd name="connsiteY256" fmla="*/ 5451545 h 5716894"/>
              <a:gd name="connsiteX257" fmla="*/ 2266950 w 8096250"/>
              <a:gd name="connsiteY257" fmla="*/ 5470595 h 5716894"/>
              <a:gd name="connsiteX258" fmla="*/ 2390775 w 8096250"/>
              <a:gd name="connsiteY258" fmla="*/ 5499170 h 5716894"/>
              <a:gd name="connsiteX259" fmla="*/ 2581275 w 8096250"/>
              <a:gd name="connsiteY259" fmla="*/ 5508695 h 5716894"/>
              <a:gd name="connsiteX260" fmla="*/ 2695575 w 8096250"/>
              <a:gd name="connsiteY260" fmla="*/ 5518220 h 5716894"/>
              <a:gd name="connsiteX261" fmla="*/ 2800350 w 8096250"/>
              <a:gd name="connsiteY261" fmla="*/ 5546795 h 5716894"/>
              <a:gd name="connsiteX262" fmla="*/ 3019425 w 8096250"/>
              <a:gd name="connsiteY262" fmla="*/ 5565845 h 5716894"/>
              <a:gd name="connsiteX263" fmla="*/ 3152775 w 8096250"/>
              <a:gd name="connsiteY263" fmla="*/ 5594420 h 5716894"/>
              <a:gd name="connsiteX264" fmla="*/ 3267075 w 8096250"/>
              <a:gd name="connsiteY264" fmla="*/ 5622995 h 5716894"/>
              <a:gd name="connsiteX265" fmla="*/ 3371850 w 8096250"/>
              <a:gd name="connsiteY265" fmla="*/ 5632520 h 5716894"/>
              <a:gd name="connsiteX266" fmla="*/ 3448050 w 8096250"/>
              <a:gd name="connsiteY266" fmla="*/ 5642045 h 5716894"/>
              <a:gd name="connsiteX267" fmla="*/ 3533775 w 8096250"/>
              <a:gd name="connsiteY267" fmla="*/ 5651570 h 5716894"/>
              <a:gd name="connsiteX268" fmla="*/ 3733800 w 8096250"/>
              <a:gd name="connsiteY268" fmla="*/ 5680145 h 5716894"/>
              <a:gd name="connsiteX269" fmla="*/ 3819525 w 8096250"/>
              <a:gd name="connsiteY269" fmla="*/ 5689670 h 5716894"/>
              <a:gd name="connsiteX270" fmla="*/ 5019675 w 8096250"/>
              <a:gd name="connsiteY270" fmla="*/ 5708720 h 5716894"/>
              <a:gd name="connsiteX271" fmla="*/ 6181725 w 8096250"/>
              <a:gd name="connsiteY271" fmla="*/ 5680145 h 5716894"/>
              <a:gd name="connsiteX272" fmla="*/ 6229350 w 8096250"/>
              <a:gd name="connsiteY272" fmla="*/ 5670620 h 5716894"/>
              <a:gd name="connsiteX273" fmla="*/ 6296025 w 8096250"/>
              <a:gd name="connsiteY273" fmla="*/ 5632520 h 5716894"/>
              <a:gd name="connsiteX274" fmla="*/ 6343650 w 8096250"/>
              <a:gd name="connsiteY274" fmla="*/ 5603945 h 5716894"/>
              <a:gd name="connsiteX275" fmla="*/ 6381750 w 8096250"/>
              <a:gd name="connsiteY275" fmla="*/ 5584895 h 5716894"/>
              <a:gd name="connsiteX276" fmla="*/ 6438900 w 8096250"/>
              <a:gd name="connsiteY276" fmla="*/ 5546795 h 5716894"/>
              <a:gd name="connsiteX277" fmla="*/ 6496050 w 8096250"/>
              <a:gd name="connsiteY277" fmla="*/ 5489645 h 5716894"/>
              <a:gd name="connsiteX278" fmla="*/ 6543675 w 8096250"/>
              <a:gd name="connsiteY278" fmla="*/ 5461070 h 5716894"/>
              <a:gd name="connsiteX279" fmla="*/ 6600825 w 8096250"/>
              <a:gd name="connsiteY279" fmla="*/ 5394395 h 5716894"/>
              <a:gd name="connsiteX280" fmla="*/ 6638925 w 8096250"/>
              <a:gd name="connsiteY280" fmla="*/ 5365820 h 5716894"/>
              <a:gd name="connsiteX281" fmla="*/ 6696075 w 8096250"/>
              <a:gd name="connsiteY281" fmla="*/ 5289620 h 5716894"/>
              <a:gd name="connsiteX282" fmla="*/ 6734175 w 8096250"/>
              <a:gd name="connsiteY282" fmla="*/ 5232470 h 5716894"/>
              <a:gd name="connsiteX283" fmla="*/ 6743700 w 8096250"/>
              <a:gd name="connsiteY283" fmla="*/ 5194370 h 5716894"/>
              <a:gd name="connsiteX284" fmla="*/ 6762750 w 8096250"/>
              <a:gd name="connsiteY284" fmla="*/ 5165795 h 5716894"/>
              <a:gd name="connsiteX285" fmla="*/ 6772275 w 8096250"/>
              <a:gd name="connsiteY285" fmla="*/ 4937195 h 5716894"/>
              <a:gd name="connsiteX286" fmla="*/ 6753225 w 8096250"/>
              <a:gd name="connsiteY286" fmla="*/ 4927670 h 5716894"/>
              <a:gd name="connsiteX287" fmla="*/ 6753225 w 8096250"/>
              <a:gd name="connsiteY287" fmla="*/ 4927670 h 57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8096250" h="5716894">
                <a:moveTo>
                  <a:pt x="6705600" y="4994345"/>
                </a:moveTo>
                <a:lnTo>
                  <a:pt x="6705600" y="4994345"/>
                </a:lnTo>
                <a:cubicBezTo>
                  <a:pt x="6718300" y="4968945"/>
                  <a:pt x="6732778" y="4944359"/>
                  <a:pt x="6743700" y="4918145"/>
                </a:cubicBezTo>
                <a:cubicBezTo>
                  <a:pt x="6748735" y="4906061"/>
                  <a:pt x="6748068" y="4892077"/>
                  <a:pt x="6753225" y="4880045"/>
                </a:cubicBezTo>
                <a:cubicBezTo>
                  <a:pt x="6757734" y="4869523"/>
                  <a:pt x="6767626" y="4861931"/>
                  <a:pt x="6772275" y="4851470"/>
                </a:cubicBezTo>
                <a:cubicBezTo>
                  <a:pt x="6780430" y="4833120"/>
                  <a:pt x="6780186" y="4811028"/>
                  <a:pt x="6791325" y="4794320"/>
                </a:cubicBezTo>
                <a:cubicBezTo>
                  <a:pt x="6797675" y="4784795"/>
                  <a:pt x="6804308" y="4775453"/>
                  <a:pt x="6810375" y="4765745"/>
                </a:cubicBezTo>
                <a:cubicBezTo>
                  <a:pt x="6820187" y="4750046"/>
                  <a:pt x="6828681" y="4733524"/>
                  <a:pt x="6838950" y="4718120"/>
                </a:cubicBezTo>
                <a:cubicBezTo>
                  <a:pt x="6862843" y="4682281"/>
                  <a:pt x="6885284" y="4663552"/>
                  <a:pt x="6905625" y="4622870"/>
                </a:cubicBezTo>
                <a:cubicBezTo>
                  <a:pt x="6911975" y="4610170"/>
                  <a:pt x="6916422" y="4596324"/>
                  <a:pt x="6924675" y="4584770"/>
                </a:cubicBezTo>
                <a:cubicBezTo>
                  <a:pt x="6932505" y="4573809"/>
                  <a:pt x="6944626" y="4566543"/>
                  <a:pt x="6953250" y="4556195"/>
                </a:cubicBezTo>
                <a:cubicBezTo>
                  <a:pt x="6998929" y="4501380"/>
                  <a:pt x="6938962" y="4535955"/>
                  <a:pt x="7038975" y="4460945"/>
                </a:cubicBezTo>
                <a:cubicBezTo>
                  <a:pt x="7051675" y="4451420"/>
                  <a:pt x="7063866" y="4441176"/>
                  <a:pt x="7077075" y="4432370"/>
                </a:cubicBezTo>
                <a:cubicBezTo>
                  <a:pt x="7092479" y="4422101"/>
                  <a:pt x="7109635" y="4414556"/>
                  <a:pt x="7124700" y="4403795"/>
                </a:cubicBezTo>
                <a:cubicBezTo>
                  <a:pt x="7137836" y="4394412"/>
                  <a:pt x="7206116" y="4336861"/>
                  <a:pt x="7239000" y="4318070"/>
                </a:cubicBezTo>
                <a:cubicBezTo>
                  <a:pt x="7294810" y="4286179"/>
                  <a:pt x="7259263" y="4313122"/>
                  <a:pt x="7305675" y="4279970"/>
                </a:cubicBezTo>
                <a:cubicBezTo>
                  <a:pt x="7318593" y="4270743"/>
                  <a:pt x="7330723" y="4260431"/>
                  <a:pt x="7343775" y="4251395"/>
                </a:cubicBezTo>
                <a:cubicBezTo>
                  <a:pt x="7372011" y="4231847"/>
                  <a:pt x="7405216" y="4218529"/>
                  <a:pt x="7429500" y="4194245"/>
                </a:cubicBezTo>
                <a:cubicBezTo>
                  <a:pt x="7451725" y="4172020"/>
                  <a:pt x="7469223" y="4143741"/>
                  <a:pt x="7496175" y="4127570"/>
                </a:cubicBezTo>
                <a:cubicBezTo>
                  <a:pt x="7523981" y="4110886"/>
                  <a:pt x="7546721" y="4098270"/>
                  <a:pt x="7572375" y="4079945"/>
                </a:cubicBezTo>
                <a:cubicBezTo>
                  <a:pt x="7585293" y="4070718"/>
                  <a:pt x="7597013" y="4059784"/>
                  <a:pt x="7610475" y="4051370"/>
                </a:cubicBezTo>
                <a:cubicBezTo>
                  <a:pt x="7622516" y="4043845"/>
                  <a:pt x="7636247" y="4039365"/>
                  <a:pt x="7648575" y="4032320"/>
                </a:cubicBezTo>
                <a:cubicBezTo>
                  <a:pt x="7671023" y="4019493"/>
                  <a:pt x="7694807" y="3999297"/>
                  <a:pt x="7715250" y="3984695"/>
                </a:cubicBezTo>
                <a:cubicBezTo>
                  <a:pt x="7760161" y="3952616"/>
                  <a:pt x="7778254" y="3952101"/>
                  <a:pt x="7820025" y="3889445"/>
                </a:cubicBezTo>
                <a:cubicBezTo>
                  <a:pt x="7826375" y="3879920"/>
                  <a:pt x="7833955" y="3871109"/>
                  <a:pt x="7839075" y="3860870"/>
                </a:cubicBezTo>
                <a:cubicBezTo>
                  <a:pt x="7843565" y="3851890"/>
                  <a:pt x="7842576" y="3840327"/>
                  <a:pt x="7848600" y="3832295"/>
                </a:cubicBezTo>
                <a:cubicBezTo>
                  <a:pt x="7874032" y="3798386"/>
                  <a:pt x="7899216" y="3792229"/>
                  <a:pt x="7915275" y="3756095"/>
                </a:cubicBezTo>
                <a:cubicBezTo>
                  <a:pt x="7923430" y="3737745"/>
                  <a:pt x="7925345" y="3716906"/>
                  <a:pt x="7934325" y="3698945"/>
                </a:cubicBezTo>
                <a:cubicBezTo>
                  <a:pt x="7941425" y="3684746"/>
                  <a:pt x="7955024" y="3674628"/>
                  <a:pt x="7962900" y="3660845"/>
                </a:cubicBezTo>
                <a:cubicBezTo>
                  <a:pt x="7980512" y="3630024"/>
                  <a:pt x="8010525" y="3565595"/>
                  <a:pt x="8010525" y="3565595"/>
                </a:cubicBezTo>
                <a:cubicBezTo>
                  <a:pt x="8011515" y="3558665"/>
                  <a:pt x="8026051" y="3453224"/>
                  <a:pt x="8029575" y="3441770"/>
                </a:cubicBezTo>
                <a:cubicBezTo>
                  <a:pt x="8036686" y="3418659"/>
                  <a:pt x="8048625" y="3397320"/>
                  <a:pt x="8058150" y="3375095"/>
                </a:cubicBezTo>
                <a:cubicBezTo>
                  <a:pt x="8079629" y="3224743"/>
                  <a:pt x="8054706" y="3409533"/>
                  <a:pt x="8077200" y="3184595"/>
                </a:cubicBezTo>
                <a:cubicBezTo>
                  <a:pt x="8079434" y="3162256"/>
                  <a:pt x="8083940" y="3140197"/>
                  <a:pt x="8086725" y="3117920"/>
                </a:cubicBezTo>
                <a:cubicBezTo>
                  <a:pt x="8090291" y="3089391"/>
                  <a:pt x="8093075" y="3060770"/>
                  <a:pt x="8096250" y="3032195"/>
                </a:cubicBezTo>
                <a:cubicBezTo>
                  <a:pt x="8093075" y="2768670"/>
                  <a:pt x="8090718" y="2505134"/>
                  <a:pt x="8086725" y="2241620"/>
                </a:cubicBezTo>
                <a:cubicBezTo>
                  <a:pt x="8084368" y="2086030"/>
                  <a:pt x="8079837" y="1930480"/>
                  <a:pt x="8077200" y="1774895"/>
                </a:cubicBezTo>
                <a:cubicBezTo>
                  <a:pt x="8073487" y="1555828"/>
                  <a:pt x="8073675" y="1336686"/>
                  <a:pt x="8067675" y="1117670"/>
                </a:cubicBezTo>
                <a:cubicBezTo>
                  <a:pt x="8067316" y="1104584"/>
                  <a:pt x="8060717" y="1092407"/>
                  <a:pt x="8058150" y="1079570"/>
                </a:cubicBezTo>
                <a:cubicBezTo>
                  <a:pt x="8054362" y="1060632"/>
                  <a:pt x="8053309" y="1041156"/>
                  <a:pt x="8048625" y="1022420"/>
                </a:cubicBezTo>
                <a:cubicBezTo>
                  <a:pt x="8037766" y="978983"/>
                  <a:pt x="8033980" y="967969"/>
                  <a:pt x="8010525" y="936695"/>
                </a:cubicBezTo>
                <a:cubicBezTo>
                  <a:pt x="7988805" y="907735"/>
                  <a:pt x="7974892" y="869595"/>
                  <a:pt x="7943850" y="850970"/>
                </a:cubicBezTo>
                <a:cubicBezTo>
                  <a:pt x="7598353" y="643672"/>
                  <a:pt x="8117645" y="960483"/>
                  <a:pt x="7867650" y="793820"/>
                </a:cubicBezTo>
                <a:cubicBezTo>
                  <a:pt x="7859296" y="788251"/>
                  <a:pt x="7848303" y="788250"/>
                  <a:pt x="7839075" y="784295"/>
                </a:cubicBezTo>
                <a:cubicBezTo>
                  <a:pt x="7826024" y="778702"/>
                  <a:pt x="7814026" y="770838"/>
                  <a:pt x="7800975" y="765245"/>
                </a:cubicBezTo>
                <a:cubicBezTo>
                  <a:pt x="7773480" y="753461"/>
                  <a:pt x="7755739" y="753076"/>
                  <a:pt x="7724775" y="746195"/>
                </a:cubicBezTo>
                <a:cubicBezTo>
                  <a:pt x="7643937" y="728231"/>
                  <a:pt x="7735577" y="743656"/>
                  <a:pt x="7620000" y="727145"/>
                </a:cubicBezTo>
                <a:cubicBezTo>
                  <a:pt x="7600950" y="717620"/>
                  <a:pt x="7582729" y="706216"/>
                  <a:pt x="7562850" y="698570"/>
                </a:cubicBezTo>
                <a:cubicBezTo>
                  <a:pt x="7510695" y="678510"/>
                  <a:pt x="7483987" y="677779"/>
                  <a:pt x="7429500" y="669995"/>
                </a:cubicBezTo>
                <a:cubicBezTo>
                  <a:pt x="7404100" y="660470"/>
                  <a:pt x="7379035" y="649998"/>
                  <a:pt x="7353300" y="641420"/>
                </a:cubicBezTo>
                <a:cubicBezTo>
                  <a:pt x="7340881" y="637280"/>
                  <a:pt x="7327457" y="636492"/>
                  <a:pt x="7315200" y="631895"/>
                </a:cubicBezTo>
                <a:cubicBezTo>
                  <a:pt x="7260680" y="611450"/>
                  <a:pt x="7295831" y="615146"/>
                  <a:pt x="7248525" y="603320"/>
                </a:cubicBezTo>
                <a:cubicBezTo>
                  <a:pt x="7232819" y="599393"/>
                  <a:pt x="7216519" y="598055"/>
                  <a:pt x="7200900" y="593795"/>
                </a:cubicBezTo>
                <a:cubicBezTo>
                  <a:pt x="7181527" y="588511"/>
                  <a:pt x="7163761" y="576413"/>
                  <a:pt x="7143750" y="574745"/>
                </a:cubicBezTo>
                <a:lnTo>
                  <a:pt x="7029450" y="565220"/>
                </a:lnTo>
                <a:lnTo>
                  <a:pt x="5819775" y="574745"/>
                </a:lnTo>
                <a:cubicBezTo>
                  <a:pt x="5792022" y="575172"/>
                  <a:pt x="5786235" y="593202"/>
                  <a:pt x="5762625" y="603320"/>
                </a:cubicBezTo>
                <a:cubicBezTo>
                  <a:pt x="5750593" y="608477"/>
                  <a:pt x="5737225" y="609670"/>
                  <a:pt x="5724525" y="612845"/>
                </a:cubicBezTo>
                <a:cubicBezTo>
                  <a:pt x="5705475" y="625545"/>
                  <a:pt x="5683564" y="634756"/>
                  <a:pt x="5667375" y="650945"/>
                </a:cubicBezTo>
                <a:cubicBezTo>
                  <a:pt x="5630705" y="687615"/>
                  <a:pt x="5650008" y="672048"/>
                  <a:pt x="5610225" y="698570"/>
                </a:cubicBezTo>
                <a:lnTo>
                  <a:pt x="5553075" y="784295"/>
                </a:lnTo>
                <a:cubicBezTo>
                  <a:pt x="5546725" y="793820"/>
                  <a:pt x="5537645" y="802010"/>
                  <a:pt x="5534025" y="812870"/>
                </a:cubicBezTo>
                <a:lnTo>
                  <a:pt x="5514975" y="870020"/>
                </a:lnTo>
                <a:lnTo>
                  <a:pt x="5505450" y="898595"/>
                </a:lnTo>
                <a:cubicBezTo>
                  <a:pt x="5508625" y="920820"/>
                  <a:pt x="5506916" y="944316"/>
                  <a:pt x="5514975" y="965270"/>
                </a:cubicBezTo>
                <a:cubicBezTo>
                  <a:pt x="5523194" y="986639"/>
                  <a:pt x="5539338" y="1004104"/>
                  <a:pt x="5553075" y="1022420"/>
                </a:cubicBezTo>
                <a:cubicBezTo>
                  <a:pt x="5562600" y="1035120"/>
                  <a:pt x="5572423" y="1047602"/>
                  <a:pt x="5581650" y="1060520"/>
                </a:cubicBezTo>
                <a:cubicBezTo>
                  <a:pt x="5588304" y="1069835"/>
                  <a:pt x="5593371" y="1080301"/>
                  <a:pt x="5600700" y="1089095"/>
                </a:cubicBezTo>
                <a:cubicBezTo>
                  <a:pt x="5609324" y="1099443"/>
                  <a:pt x="5621445" y="1106709"/>
                  <a:pt x="5629275" y="1117670"/>
                </a:cubicBezTo>
                <a:cubicBezTo>
                  <a:pt x="5637528" y="1129224"/>
                  <a:pt x="5641280" y="1143442"/>
                  <a:pt x="5648325" y="1155770"/>
                </a:cubicBezTo>
                <a:cubicBezTo>
                  <a:pt x="5654005" y="1165709"/>
                  <a:pt x="5662255" y="1174106"/>
                  <a:pt x="5667375" y="1184345"/>
                </a:cubicBezTo>
                <a:cubicBezTo>
                  <a:pt x="5671865" y="1193325"/>
                  <a:pt x="5672024" y="1204143"/>
                  <a:pt x="5676900" y="1212920"/>
                </a:cubicBezTo>
                <a:cubicBezTo>
                  <a:pt x="5688019" y="1232934"/>
                  <a:pt x="5707760" y="1248350"/>
                  <a:pt x="5715000" y="1270070"/>
                </a:cubicBezTo>
                <a:lnTo>
                  <a:pt x="5734050" y="1327220"/>
                </a:lnTo>
                <a:cubicBezTo>
                  <a:pt x="5730875" y="1336745"/>
                  <a:pt x="5730797" y="1347955"/>
                  <a:pt x="5724525" y="1355795"/>
                </a:cubicBezTo>
                <a:cubicBezTo>
                  <a:pt x="5675286" y="1417343"/>
                  <a:pt x="5710366" y="1331596"/>
                  <a:pt x="5686425" y="1403420"/>
                </a:cubicBezTo>
                <a:cubicBezTo>
                  <a:pt x="5678073" y="1486943"/>
                  <a:pt x="5665919" y="1555419"/>
                  <a:pt x="5686425" y="1641545"/>
                </a:cubicBezTo>
                <a:cubicBezTo>
                  <a:pt x="5691728" y="1663818"/>
                  <a:pt x="5717285" y="1676975"/>
                  <a:pt x="5724525" y="1698695"/>
                </a:cubicBezTo>
                <a:cubicBezTo>
                  <a:pt x="5759263" y="1802908"/>
                  <a:pt x="5703861" y="1645058"/>
                  <a:pt x="5753100" y="1755845"/>
                </a:cubicBezTo>
                <a:cubicBezTo>
                  <a:pt x="5761255" y="1774195"/>
                  <a:pt x="5772150" y="1812995"/>
                  <a:pt x="5772150" y="1812995"/>
                </a:cubicBezTo>
                <a:cubicBezTo>
                  <a:pt x="5775325" y="1892370"/>
                  <a:pt x="5774023" y="1972051"/>
                  <a:pt x="5781675" y="2051120"/>
                </a:cubicBezTo>
                <a:lnTo>
                  <a:pt x="5810250" y="2136845"/>
                </a:lnTo>
                <a:lnTo>
                  <a:pt x="5819775" y="2165420"/>
                </a:lnTo>
                <a:cubicBezTo>
                  <a:pt x="5802477" y="2321098"/>
                  <a:pt x="5821669" y="2202926"/>
                  <a:pt x="5800725" y="2279720"/>
                </a:cubicBezTo>
                <a:cubicBezTo>
                  <a:pt x="5797794" y="2290468"/>
                  <a:pt x="5773857" y="2396223"/>
                  <a:pt x="5762625" y="2413070"/>
                </a:cubicBezTo>
                <a:lnTo>
                  <a:pt x="5743575" y="2441645"/>
                </a:lnTo>
                <a:cubicBezTo>
                  <a:pt x="5740400" y="2511495"/>
                  <a:pt x="5739413" y="2581479"/>
                  <a:pt x="5734050" y="2651195"/>
                </a:cubicBezTo>
                <a:cubicBezTo>
                  <a:pt x="5733046" y="2664247"/>
                  <a:pt x="5727365" y="2676516"/>
                  <a:pt x="5724525" y="2689295"/>
                </a:cubicBezTo>
                <a:cubicBezTo>
                  <a:pt x="5721013" y="2705099"/>
                  <a:pt x="5718175" y="2721045"/>
                  <a:pt x="5715000" y="2736920"/>
                </a:cubicBezTo>
                <a:cubicBezTo>
                  <a:pt x="5712167" y="2813417"/>
                  <a:pt x="5715638" y="2962331"/>
                  <a:pt x="5695950" y="3060770"/>
                </a:cubicBezTo>
                <a:cubicBezTo>
                  <a:pt x="5693981" y="3070615"/>
                  <a:pt x="5689600" y="3079820"/>
                  <a:pt x="5686425" y="3089345"/>
                </a:cubicBezTo>
                <a:cubicBezTo>
                  <a:pt x="5670170" y="3203133"/>
                  <a:pt x="5686374" y="3118097"/>
                  <a:pt x="5667375" y="3184595"/>
                </a:cubicBezTo>
                <a:cubicBezTo>
                  <a:pt x="5663779" y="3197182"/>
                  <a:pt x="5662447" y="3210438"/>
                  <a:pt x="5657850" y="3222695"/>
                </a:cubicBezTo>
                <a:cubicBezTo>
                  <a:pt x="5652864" y="3235990"/>
                  <a:pt x="5645150" y="3248095"/>
                  <a:pt x="5638800" y="3260795"/>
                </a:cubicBezTo>
                <a:cubicBezTo>
                  <a:pt x="5619435" y="3357621"/>
                  <a:pt x="5639276" y="3268654"/>
                  <a:pt x="5619750" y="3336995"/>
                </a:cubicBezTo>
                <a:cubicBezTo>
                  <a:pt x="5616154" y="3349582"/>
                  <a:pt x="5615382" y="3363063"/>
                  <a:pt x="5610225" y="3375095"/>
                </a:cubicBezTo>
                <a:cubicBezTo>
                  <a:pt x="5605716" y="3385617"/>
                  <a:pt x="5597525" y="3394145"/>
                  <a:pt x="5591175" y="3403670"/>
                </a:cubicBezTo>
                <a:cubicBezTo>
                  <a:pt x="5588000" y="3416370"/>
                  <a:pt x="5587504" y="3430061"/>
                  <a:pt x="5581650" y="3441770"/>
                </a:cubicBezTo>
                <a:cubicBezTo>
                  <a:pt x="5571411" y="3462248"/>
                  <a:pt x="5556250" y="3479870"/>
                  <a:pt x="5543550" y="3498920"/>
                </a:cubicBezTo>
                <a:cubicBezTo>
                  <a:pt x="5537200" y="3508445"/>
                  <a:pt x="5528120" y="3516635"/>
                  <a:pt x="5524500" y="3527495"/>
                </a:cubicBezTo>
                <a:cubicBezTo>
                  <a:pt x="5500559" y="3599319"/>
                  <a:pt x="5532854" y="3510787"/>
                  <a:pt x="5495925" y="3584645"/>
                </a:cubicBezTo>
                <a:cubicBezTo>
                  <a:pt x="5491435" y="3593625"/>
                  <a:pt x="5491276" y="3604443"/>
                  <a:pt x="5486400" y="3613220"/>
                </a:cubicBezTo>
                <a:cubicBezTo>
                  <a:pt x="5475281" y="3633234"/>
                  <a:pt x="5461000" y="3651320"/>
                  <a:pt x="5448300" y="3670370"/>
                </a:cubicBezTo>
                <a:cubicBezTo>
                  <a:pt x="5441950" y="3679895"/>
                  <a:pt x="5434370" y="3688706"/>
                  <a:pt x="5429250" y="3698945"/>
                </a:cubicBezTo>
                <a:cubicBezTo>
                  <a:pt x="5404176" y="3749093"/>
                  <a:pt x="5420240" y="3727005"/>
                  <a:pt x="5381625" y="3765620"/>
                </a:cubicBezTo>
                <a:cubicBezTo>
                  <a:pt x="5372079" y="3794259"/>
                  <a:pt x="5373566" y="3798151"/>
                  <a:pt x="5353050" y="3822770"/>
                </a:cubicBezTo>
                <a:cubicBezTo>
                  <a:pt x="5344426" y="3833118"/>
                  <a:pt x="5332745" y="3840712"/>
                  <a:pt x="5324475" y="3851345"/>
                </a:cubicBezTo>
                <a:cubicBezTo>
                  <a:pt x="5231648" y="3970694"/>
                  <a:pt x="5349377" y="3845493"/>
                  <a:pt x="5229225" y="3965645"/>
                </a:cubicBezTo>
                <a:lnTo>
                  <a:pt x="5200650" y="3994220"/>
                </a:lnTo>
                <a:cubicBezTo>
                  <a:pt x="5191125" y="4003745"/>
                  <a:pt x="5179547" y="4011587"/>
                  <a:pt x="5172075" y="4022795"/>
                </a:cubicBezTo>
                <a:cubicBezTo>
                  <a:pt x="5072517" y="4172132"/>
                  <a:pt x="5222370" y="3941922"/>
                  <a:pt x="5143500" y="4079945"/>
                </a:cubicBezTo>
                <a:cubicBezTo>
                  <a:pt x="5117557" y="4125345"/>
                  <a:pt x="5117059" y="4109769"/>
                  <a:pt x="5086350" y="4146620"/>
                </a:cubicBezTo>
                <a:cubicBezTo>
                  <a:pt x="5079021" y="4155414"/>
                  <a:pt x="5074629" y="4166401"/>
                  <a:pt x="5067300" y="4175195"/>
                </a:cubicBezTo>
                <a:cubicBezTo>
                  <a:pt x="5037756" y="4210648"/>
                  <a:pt x="5037414" y="4200812"/>
                  <a:pt x="5000625" y="4232345"/>
                </a:cubicBezTo>
                <a:cubicBezTo>
                  <a:pt x="4990398" y="4241111"/>
                  <a:pt x="4982683" y="4252650"/>
                  <a:pt x="4972050" y="4260920"/>
                </a:cubicBezTo>
                <a:cubicBezTo>
                  <a:pt x="4953978" y="4274976"/>
                  <a:pt x="4931089" y="4282831"/>
                  <a:pt x="4914900" y="4299020"/>
                </a:cubicBezTo>
                <a:cubicBezTo>
                  <a:pt x="4905375" y="4308545"/>
                  <a:pt x="4894949" y="4317247"/>
                  <a:pt x="4886325" y="4327595"/>
                </a:cubicBezTo>
                <a:cubicBezTo>
                  <a:pt x="4878996" y="4336389"/>
                  <a:pt x="4875370" y="4348075"/>
                  <a:pt x="4867275" y="4356170"/>
                </a:cubicBezTo>
                <a:cubicBezTo>
                  <a:pt x="4850800" y="4372645"/>
                  <a:pt x="4819277" y="4383064"/>
                  <a:pt x="4800600" y="4394270"/>
                </a:cubicBezTo>
                <a:cubicBezTo>
                  <a:pt x="4780967" y="4406050"/>
                  <a:pt x="4765170" y="4425130"/>
                  <a:pt x="4743450" y="4432370"/>
                </a:cubicBezTo>
                <a:cubicBezTo>
                  <a:pt x="4651468" y="4463031"/>
                  <a:pt x="4794476" y="4413865"/>
                  <a:pt x="4676775" y="4460945"/>
                </a:cubicBezTo>
                <a:cubicBezTo>
                  <a:pt x="4658131" y="4468403"/>
                  <a:pt x="4637586" y="4471015"/>
                  <a:pt x="4619625" y="4479995"/>
                </a:cubicBezTo>
                <a:cubicBezTo>
                  <a:pt x="4606925" y="4486345"/>
                  <a:pt x="4593853" y="4492000"/>
                  <a:pt x="4581525" y="4499045"/>
                </a:cubicBezTo>
                <a:cubicBezTo>
                  <a:pt x="4571586" y="4504725"/>
                  <a:pt x="4563189" y="4512975"/>
                  <a:pt x="4552950" y="4518095"/>
                </a:cubicBezTo>
                <a:cubicBezTo>
                  <a:pt x="4536945" y="4526098"/>
                  <a:pt x="4501534" y="4532567"/>
                  <a:pt x="4486275" y="4537145"/>
                </a:cubicBezTo>
                <a:cubicBezTo>
                  <a:pt x="4467041" y="4542915"/>
                  <a:pt x="4449204" y="4555941"/>
                  <a:pt x="4429125" y="4556195"/>
                </a:cubicBezTo>
                <a:lnTo>
                  <a:pt x="3676650" y="4565720"/>
                </a:lnTo>
                <a:cubicBezTo>
                  <a:pt x="3568966" y="4592641"/>
                  <a:pt x="3624746" y="4580870"/>
                  <a:pt x="3409950" y="4594295"/>
                </a:cubicBezTo>
                <a:lnTo>
                  <a:pt x="3257550" y="4603820"/>
                </a:lnTo>
                <a:cubicBezTo>
                  <a:pt x="3145081" y="4641310"/>
                  <a:pt x="3206821" y="4624420"/>
                  <a:pt x="2952750" y="4603820"/>
                </a:cubicBezTo>
                <a:cubicBezTo>
                  <a:pt x="2926654" y="4601704"/>
                  <a:pt x="2899968" y="4596479"/>
                  <a:pt x="2876550" y="4584770"/>
                </a:cubicBezTo>
                <a:cubicBezTo>
                  <a:pt x="2863850" y="4578420"/>
                  <a:pt x="2850778" y="4572765"/>
                  <a:pt x="2838450" y="4565720"/>
                </a:cubicBezTo>
                <a:cubicBezTo>
                  <a:pt x="2828511" y="4560040"/>
                  <a:pt x="2820397" y="4551179"/>
                  <a:pt x="2809875" y="4546670"/>
                </a:cubicBezTo>
                <a:cubicBezTo>
                  <a:pt x="2797843" y="4541513"/>
                  <a:pt x="2784475" y="4540320"/>
                  <a:pt x="2771775" y="4537145"/>
                </a:cubicBezTo>
                <a:cubicBezTo>
                  <a:pt x="2746375" y="4518095"/>
                  <a:pt x="2721993" y="4497607"/>
                  <a:pt x="2695575" y="4479995"/>
                </a:cubicBezTo>
                <a:cubicBezTo>
                  <a:pt x="2686050" y="4473645"/>
                  <a:pt x="2677239" y="4466065"/>
                  <a:pt x="2667000" y="4460945"/>
                </a:cubicBezTo>
                <a:cubicBezTo>
                  <a:pt x="2658020" y="4456455"/>
                  <a:pt x="2647950" y="4454595"/>
                  <a:pt x="2638425" y="4451420"/>
                </a:cubicBezTo>
                <a:cubicBezTo>
                  <a:pt x="2548741" y="4361736"/>
                  <a:pt x="2684039" y="4505553"/>
                  <a:pt x="2590800" y="4365695"/>
                </a:cubicBezTo>
                <a:cubicBezTo>
                  <a:pt x="2554191" y="4310781"/>
                  <a:pt x="2585886" y="4363754"/>
                  <a:pt x="2562225" y="4308545"/>
                </a:cubicBezTo>
                <a:cubicBezTo>
                  <a:pt x="2556632" y="4295494"/>
                  <a:pt x="2548448" y="4283628"/>
                  <a:pt x="2543175" y="4270445"/>
                </a:cubicBezTo>
                <a:cubicBezTo>
                  <a:pt x="2509170" y="4185432"/>
                  <a:pt x="2541726" y="4239696"/>
                  <a:pt x="2505075" y="4184720"/>
                </a:cubicBezTo>
                <a:cubicBezTo>
                  <a:pt x="2503805" y="4179639"/>
                  <a:pt x="2491491" y="4126244"/>
                  <a:pt x="2486025" y="4118045"/>
                </a:cubicBezTo>
                <a:cubicBezTo>
                  <a:pt x="2475492" y="4102246"/>
                  <a:pt x="2446446" y="4079205"/>
                  <a:pt x="2428875" y="4070420"/>
                </a:cubicBezTo>
                <a:cubicBezTo>
                  <a:pt x="2419895" y="4065930"/>
                  <a:pt x="2409528" y="4064850"/>
                  <a:pt x="2400300" y="4060895"/>
                </a:cubicBezTo>
                <a:cubicBezTo>
                  <a:pt x="2317910" y="4025585"/>
                  <a:pt x="2400638" y="4054658"/>
                  <a:pt x="2333625" y="4032320"/>
                </a:cubicBezTo>
                <a:cubicBezTo>
                  <a:pt x="2320925" y="4022795"/>
                  <a:pt x="2308443" y="4012972"/>
                  <a:pt x="2295525" y="4003745"/>
                </a:cubicBezTo>
                <a:cubicBezTo>
                  <a:pt x="2286210" y="3997091"/>
                  <a:pt x="2275045" y="3992790"/>
                  <a:pt x="2266950" y="3984695"/>
                </a:cubicBezTo>
                <a:cubicBezTo>
                  <a:pt x="2258855" y="3976600"/>
                  <a:pt x="2254250" y="3965645"/>
                  <a:pt x="2247900" y="3956120"/>
                </a:cubicBezTo>
                <a:cubicBezTo>
                  <a:pt x="2243916" y="3844561"/>
                  <a:pt x="2286954" y="3741999"/>
                  <a:pt x="2219325" y="3660845"/>
                </a:cubicBezTo>
                <a:cubicBezTo>
                  <a:pt x="2210701" y="3650497"/>
                  <a:pt x="2201098" y="3640894"/>
                  <a:pt x="2190750" y="3632270"/>
                </a:cubicBezTo>
                <a:cubicBezTo>
                  <a:pt x="2181956" y="3624941"/>
                  <a:pt x="2171700" y="3619570"/>
                  <a:pt x="2162175" y="3613220"/>
                </a:cubicBezTo>
                <a:cubicBezTo>
                  <a:pt x="2117725" y="3546545"/>
                  <a:pt x="2143125" y="3568770"/>
                  <a:pt x="2095500" y="3537020"/>
                </a:cubicBezTo>
                <a:cubicBezTo>
                  <a:pt x="2092325" y="3514795"/>
                  <a:pt x="2092426" y="3491849"/>
                  <a:pt x="2085975" y="3470345"/>
                </a:cubicBezTo>
                <a:cubicBezTo>
                  <a:pt x="2082686" y="3459380"/>
                  <a:pt x="2070545" y="3452630"/>
                  <a:pt x="2066925" y="3441770"/>
                </a:cubicBezTo>
                <a:cubicBezTo>
                  <a:pt x="2060818" y="3423448"/>
                  <a:pt x="2064828" y="3402447"/>
                  <a:pt x="2057400" y="3384620"/>
                </a:cubicBezTo>
                <a:cubicBezTo>
                  <a:pt x="2033326" y="3326843"/>
                  <a:pt x="2022841" y="3337434"/>
                  <a:pt x="1990725" y="3298895"/>
                </a:cubicBezTo>
                <a:cubicBezTo>
                  <a:pt x="1983396" y="3290101"/>
                  <a:pt x="1978329" y="3279635"/>
                  <a:pt x="1971675" y="3270320"/>
                </a:cubicBezTo>
                <a:cubicBezTo>
                  <a:pt x="1962448" y="3257402"/>
                  <a:pt x="1953431" y="3244273"/>
                  <a:pt x="1943100" y="3232220"/>
                </a:cubicBezTo>
                <a:cubicBezTo>
                  <a:pt x="1934334" y="3221993"/>
                  <a:pt x="1922355" y="3214606"/>
                  <a:pt x="1914525" y="3203645"/>
                </a:cubicBezTo>
                <a:cubicBezTo>
                  <a:pt x="1906272" y="3192091"/>
                  <a:pt x="1902520" y="3177873"/>
                  <a:pt x="1895475" y="3165545"/>
                </a:cubicBezTo>
                <a:cubicBezTo>
                  <a:pt x="1889795" y="3155606"/>
                  <a:pt x="1882775" y="3146495"/>
                  <a:pt x="1876425" y="3136970"/>
                </a:cubicBezTo>
                <a:cubicBezTo>
                  <a:pt x="1873250" y="3124270"/>
                  <a:pt x="1872057" y="3110902"/>
                  <a:pt x="1866900" y="3098870"/>
                </a:cubicBezTo>
                <a:cubicBezTo>
                  <a:pt x="1862391" y="3088348"/>
                  <a:pt x="1851870" y="3081014"/>
                  <a:pt x="1847850" y="3070295"/>
                </a:cubicBezTo>
                <a:cubicBezTo>
                  <a:pt x="1842166" y="3055136"/>
                  <a:pt x="1842585" y="3038289"/>
                  <a:pt x="1838325" y="3022670"/>
                </a:cubicBezTo>
                <a:cubicBezTo>
                  <a:pt x="1833041" y="3003297"/>
                  <a:pt x="1825625" y="2984570"/>
                  <a:pt x="1819275" y="2965520"/>
                </a:cubicBezTo>
                <a:lnTo>
                  <a:pt x="1809750" y="2936945"/>
                </a:lnTo>
                <a:cubicBezTo>
                  <a:pt x="1806575" y="2898845"/>
                  <a:pt x="1804692" y="2860615"/>
                  <a:pt x="1800225" y="2822645"/>
                </a:cubicBezTo>
                <a:cubicBezTo>
                  <a:pt x="1798333" y="2806567"/>
                  <a:pt x="1790700" y="2791209"/>
                  <a:pt x="1790700" y="2775020"/>
                </a:cubicBezTo>
                <a:cubicBezTo>
                  <a:pt x="1790700" y="2724121"/>
                  <a:pt x="1794897" y="2673239"/>
                  <a:pt x="1800225" y="2622620"/>
                </a:cubicBezTo>
                <a:cubicBezTo>
                  <a:pt x="1801276" y="2612635"/>
                  <a:pt x="1806992" y="2603699"/>
                  <a:pt x="1809750" y="2594045"/>
                </a:cubicBezTo>
                <a:cubicBezTo>
                  <a:pt x="1811338" y="2588488"/>
                  <a:pt x="1823091" y="2535934"/>
                  <a:pt x="1828800" y="2527370"/>
                </a:cubicBezTo>
                <a:cubicBezTo>
                  <a:pt x="1836272" y="2516162"/>
                  <a:pt x="1848751" y="2509143"/>
                  <a:pt x="1857375" y="2498795"/>
                </a:cubicBezTo>
                <a:cubicBezTo>
                  <a:pt x="1877891" y="2474176"/>
                  <a:pt x="1876404" y="2470284"/>
                  <a:pt x="1885950" y="2441645"/>
                </a:cubicBezTo>
                <a:cubicBezTo>
                  <a:pt x="1889125" y="2394020"/>
                  <a:pt x="1890204" y="2346209"/>
                  <a:pt x="1895475" y="2298770"/>
                </a:cubicBezTo>
                <a:cubicBezTo>
                  <a:pt x="1896584" y="2288791"/>
                  <a:pt x="1904591" y="2280227"/>
                  <a:pt x="1905000" y="2270195"/>
                </a:cubicBezTo>
                <a:cubicBezTo>
                  <a:pt x="1910958" y="2124232"/>
                  <a:pt x="1908911" y="1978022"/>
                  <a:pt x="1914525" y="1832045"/>
                </a:cubicBezTo>
                <a:cubicBezTo>
                  <a:pt x="1916435" y="1782387"/>
                  <a:pt x="1922760" y="1784173"/>
                  <a:pt x="1933575" y="1746320"/>
                </a:cubicBezTo>
                <a:cubicBezTo>
                  <a:pt x="1937171" y="1733733"/>
                  <a:pt x="1940260" y="1720999"/>
                  <a:pt x="1943100" y="1708220"/>
                </a:cubicBezTo>
                <a:cubicBezTo>
                  <a:pt x="1946612" y="1692416"/>
                  <a:pt x="1948365" y="1676214"/>
                  <a:pt x="1952625" y="1660595"/>
                </a:cubicBezTo>
                <a:cubicBezTo>
                  <a:pt x="1957909" y="1641222"/>
                  <a:pt x="1965325" y="1622495"/>
                  <a:pt x="1971675" y="1603445"/>
                </a:cubicBezTo>
                <a:cubicBezTo>
                  <a:pt x="1974850" y="1593920"/>
                  <a:pt x="1979231" y="1584715"/>
                  <a:pt x="1981200" y="1574870"/>
                </a:cubicBezTo>
                <a:cubicBezTo>
                  <a:pt x="2016308" y="1399332"/>
                  <a:pt x="1970961" y="1615826"/>
                  <a:pt x="2000250" y="1498670"/>
                </a:cubicBezTo>
                <a:cubicBezTo>
                  <a:pt x="2004177" y="1482964"/>
                  <a:pt x="2005848" y="1466751"/>
                  <a:pt x="2009775" y="1451045"/>
                </a:cubicBezTo>
                <a:cubicBezTo>
                  <a:pt x="2012210" y="1441305"/>
                  <a:pt x="2017122" y="1432271"/>
                  <a:pt x="2019300" y="1422470"/>
                </a:cubicBezTo>
                <a:cubicBezTo>
                  <a:pt x="2034962" y="1351992"/>
                  <a:pt x="2024593" y="1362136"/>
                  <a:pt x="2038350" y="1279595"/>
                </a:cubicBezTo>
                <a:cubicBezTo>
                  <a:pt x="2043369" y="1249479"/>
                  <a:pt x="2081529" y="1188158"/>
                  <a:pt x="2085975" y="1174820"/>
                </a:cubicBezTo>
                <a:lnTo>
                  <a:pt x="2095500" y="1146245"/>
                </a:lnTo>
                <a:cubicBezTo>
                  <a:pt x="2098675" y="1120845"/>
                  <a:pt x="2101133" y="1095345"/>
                  <a:pt x="2105025" y="1070045"/>
                </a:cubicBezTo>
                <a:cubicBezTo>
                  <a:pt x="2123196" y="951936"/>
                  <a:pt x="2106810" y="1110242"/>
                  <a:pt x="2124075" y="946220"/>
                </a:cubicBezTo>
                <a:cubicBezTo>
                  <a:pt x="2127746" y="911344"/>
                  <a:pt x="2130803" y="876402"/>
                  <a:pt x="2133600" y="841445"/>
                </a:cubicBezTo>
                <a:cubicBezTo>
                  <a:pt x="2137154" y="797024"/>
                  <a:pt x="2138204" y="752386"/>
                  <a:pt x="2143125" y="708095"/>
                </a:cubicBezTo>
                <a:cubicBezTo>
                  <a:pt x="2145524" y="686502"/>
                  <a:pt x="2166911" y="627211"/>
                  <a:pt x="2171700" y="612845"/>
                </a:cubicBezTo>
                <a:lnTo>
                  <a:pt x="2181225" y="584270"/>
                </a:lnTo>
                <a:cubicBezTo>
                  <a:pt x="2184400" y="574745"/>
                  <a:pt x="2186260" y="564675"/>
                  <a:pt x="2190750" y="555695"/>
                </a:cubicBezTo>
                <a:cubicBezTo>
                  <a:pt x="2197100" y="542995"/>
                  <a:pt x="2202755" y="529923"/>
                  <a:pt x="2209800" y="517595"/>
                </a:cubicBezTo>
                <a:cubicBezTo>
                  <a:pt x="2215480" y="507656"/>
                  <a:pt x="2223730" y="499259"/>
                  <a:pt x="2228850" y="489020"/>
                </a:cubicBezTo>
                <a:cubicBezTo>
                  <a:pt x="2233340" y="480040"/>
                  <a:pt x="2233885" y="469425"/>
                  <a:pt x="2238375" y="460445"/>
                </a:cubicBezTo>
                <a:cubicBezTo>
                  <a:pt x="2243495" y="450206"/>
                  <a:pt x="2252776" y="442331"/>
                  <a:pt x="2257425" y="431870"/>
                </a:cubicBezTo>
                <a:cubicBezTo>
                  <a:pt x="2265580" y="413520"/>
                  <a:pt x="2270125" y="393770"/>
                  <a:pt x="2276475" y="374720"/>
                </a:cubicBezTo>
                <a:cubicBezTo>
                  <a:pt x="2279650" y="365195"/>
                  <a:pt x="2280431" y="354499"/>
                  <a:pt x="2286000" y="346145"/>
                </a:cubicBezTo>
                <a:lnTo>
                  <a:pt x="2305050" y="317570"/>
                </a:lnTo>
                <a:cubicBezTo>
                  <a:pt x="2326535" y="231630"/>
                  <a:pt x="2315821" y="266208"/>
                  <a:pt x="2333625" y="212795"/>
                </a:cubicBezTo>
                <a:cubicBezTo>
                  <a:pt x="2330450" y="187395"/>
                  <a:pt x="2332848" y="160652"/>
                  <a:pt x="2324100" y="136595"/>
                </a:cubicBezTo>
                <a:cubicBezTo>
                  <a:pt x="2319497" y="123936"/>
                  <a:pt x="2304149" y="118368"/>
                  <a:pt x="2295525" y="108020"/>
                </a:cubicBezTo>
                <a:cubicBezTo>
                  <a:pt x="2288196" y="99226"/>
                  <a:pt x="2285790" y="86099"/>
                  <a:pt x="2276475" y="79445"/>
                </a:cubicBezTo>
                <a:cubicBezTo>
                  <a:pt x="2270531" y="75199"/>
                  <a:pt x="2215120" y="54919"/>
                  <a:pt x="2200275" y="50870"/>
                </a:cubicBezTo>
                <a:cubicBezTo>
                  <a:pt x="2186490" y="47110"/>
                  <a:pt x="2101443" y="25072"/>
                  <a:pt x="2076450" y="22295"/>
                </a:cubicBezTo>
                <a:cubicBezTo>
                  <a:pt x="2035306" y="17723"/>
                  <a:pt x="1994005" y="13952"/>
                  <a:pt x="1952625" y="12770"/>
                </a:cubicBezTo>
                <a:cubicBezTo>
                  <a:pt x="1771696" y="7601"/>
                  <a:pt x="1590675" y="6420"/>
                  <a:pt x="1409700" y="3245"/>
                </a:cubicBezTo>
                <a:cubicBezTo>
                  <a:pt x="1050925" y="6420"/>
                  <a:pt x="691369" y="-11096"/>
                  <a:pt x="333375" y="12770"/>
                </a:cubicBezTo>
                <a:cubicBezTo>
                  <a:pt x="302014" y="14861"/>
                  <a:pt x="288925" y="57220"/>
                  <a:pt x="266700" y="79445"/>
                </a:cubicBezTo>
                <a:lnTo>
                  <a:pt x="200025" y="146120"/>
                </a:lnTo>
                <a:lnTo>
                  <a:pt x="142875" y="231845"/>
                </a:lnTo>
                <a:cubicBezTo>
                  <a:pt x="130175" y="250895"/>
                  <a:pt x="115014" y="268517"/>
                  <a:pt x="104775" y="288995"/>
                </a:cubicBezTo>
                <a:cubicBezTo>
                  <a:pt x="65961" y="366623"/>
                  <a:pt x="88014" y="328424"/>
                  <a:pt x="38100" y="403295"/>
                </a:cubicBezTo>
                <a:cubicBezTo>
                  <a:pt x="34925" y="431870"/>
                  <a:pt x="31934" y="460466"/>
                  <a:pt x="28575" y="489020"/>
                </a:cubicBezTo>
                <a:cubicBezTo>
                  <a:pt x="25584" y="514442"/>
                  <a:pt x="21477" y="539738"/>
                  <a:pt x="19050" y="565220"/>
                </a:cubicBezTo>
                <a:cubicBezTo>
                  <a:pt x="-3927" y="806473"/>
                  <a:pt x="21763" y="591138"/>
                  <a:pt x="0" y="765245"/>
                </a:cubicBezTo>
                <a:cubicBezTo>
                  <a:pt x="3175" y="879545"/>
                  <a:pt x="8714" y="993804"/>
                  <a:pt x="9525" y="1108145"/>
                </a:cubicBezTo>
                <a:cubicBezTo>
                  <a:pt x="15064" y="1889182"/>
                  <a:pt x="4426" y="2670375"/>
                  <a:pt x="19050" y="3451295"/>
                </a:cubicBezTo>
                <a:cubicBezTo>
                  <a:pt x="22571" y="3639299"/>
                  <a:pt x="49167" y="3603223"/>
                  <a:pt x="85725" y="3727520"/>
                </a:cubicBezTo>
                <a:cubicBezTo>
                  <a:pt x="135075" y="3895310"/>
                  <a:pt x="72548" y="3738048"/>
                  <a:pt x="133350" y="3879920"/>
                </a:cubicBezTo>
                <a:cubicBezTo>
                  <a:pt x="140485" y="3929866"/>
                  <a:pt x="143589" y="3955287"/>
                  <a:pt x="152400" y="4003745"/>
                </a:cubicBezTo>
                <a:cubicBezTo>
                  <a:pt x="155296" y="4019673"/>
                  <a:pt x="157665" y="4035751"/>
                  <a:pt x="161925" y="4051370"/>
                </a:cubicBezTo>
                <a:cubicBezTo>
                  <a:pt x="167209" y="4070743"/>
                  <a:pt x="175205" y="4089286"/>
                  <a:pt x="180975" y="4108520"/>
                </a:cubicBezTo>
                <a:cubicBezTo>
                  <a:pt x="184737" y="4121059"/>
                  <a:pt x="184646" y="4134911"/>
                  <a:pt x="190500" y="4146620"/>
                </a:cubicBezTo>
                <a:cubicBezTo>
                  <a:pt x="197600" y="4160819"/>
                  <a:pt x="209550" y="4172020"/>
                  <a:pt x="219075" y="4184720"/>
                </a:cubicBezTo>
                <a:cubicBezTo>
                  <a:pt x="225425" y="4203770"/>
                  <a:pt x="229970" y="4223520"/>
                  <a:pt x="238125" y="4241870"/>
                </a:cubicBezTo>
                <a:cubicBezTo>
                  <a:pt x="242774" y="4252331"/>
                  <a:pt x="251616" y="4260438"/>
                  <a:pt x="257175" y="4270445"/>
                </a:cubicBezTo>
                <a:cubicBezTo>
                  <a:pt x="308539" y="4362900"/>
                  <a:pt x="259371" y="4294621"/>
                  <a:pt x="323850" y="4375220"/>
                </a:cubicBezTo>
                <a:cubicBezTo>
                  <a:pt x="333375" y="4400620"/>
                  <a:pt x="340293" y="4427157"/>
                  <a:pt x="352425" y="4451420"/>
                </a:cubicBezTo>
                <a:cubicBezTo>
                  <a:pt x="359525" y="4465619"/>
                  <a:pt x="373900" y="4475321"/>
                  <a:pt x="381000" y="4489520"/>
                </a:cubicBezTo>
                <a:cubicBezTo>
                  <a:pt x="386854" y="4501229"/>
                  <a:pt x="385928" y="4515363"/>
                  <a:pt x="390525" y="4527620"/>
                </a:cubicBezTo>
                <a:cubicBezTo>
                  <a:pt x="395511" y="4540915"/>
                  <a:pt x="404589" y="4552425"/>
                  <a:pt x="409575" y="4565720"/>
                </a:cubicBezTo>
                <a:cubicBezTo>
                  <a:pt x="414172" y="4577977"/>
                  <a:pt x="413943" y="4591788"/>
                  <a:pt x="419100" y="4603820"/>
                </a:cubicBezTo>
                <a:cubicBezTo>
                  <a:pt x="423609" y="4614342"/>
                  <a:pt x="432470" y="4622456"/>
                  <a:pt x="438150" y="4632395"/>
                </a:cubicBezTo>
                <a:cubicBezTo>
                  <a:pt x="456982" y="4665351"/>
                  <a:pt x="456039" y="4667012"/>
                  <a:pt x="466725" y="4699070"/>
                </a:cubicBezTo>
                <a:cubicBezTo>
                  <a:pt x="469900" y="4727645"/>
                  <a:pt x="469785" y="4756780"/>
                  <a:pt x="476250" y="4784795"/>
                </a:cubicBezTo>
                <a:cubicBezTo>
                  <a:pt x="479223" y="4797679"/>
                  <a:pt x="504513" y="4839665"/>
                  <a:pt x="514350" y="4851470"/>
                </a:cubicBezTo>
                <a:cubicBezTo>
                  <a:pt x="522974" y="4861818"/>
                  <a:pt x="534301" y="4869697"/>
                  <a:pt x="542925" y="4880045"/>
                </a:cubicBezTo>
                <a:cubicBezTo>
                  <a:pt x="550254" y="4888839"/>
                  <a:pt x="554646" y="4899826"/>
                  <a:pt x="561975" y="4908620"/>
                </a:cubicBezTo>
                <a:cubicBezTo>
                  <a:pt x="580441" y="4930780"/>
                  <a:pt x="616983" y="4960158"/>
                  <a:pt x="638175" y="4975295"/>
                </a:cubicBezTo>
                <a:cubicBezTo>
                  <a:pt x="677846" y="5003632"/>
                  <a:pt x="717108" y="5032256"/>
                  <a:pt x="762000" y="5051495"/>
                </a:cubicBezTo>
                <a:cubicBezTo>
                  <a:pt x="771228" y="5055450"/>
                  <a:pt x="781347" y="5057065"/>
                  <a:pt x="790575" y="5061020"/>
                </a:cubicBezTo>
                <a:cubicBezTo>
                  <a:pt x="867061" y="5093800"/>
                  <a:pt x="787683" y="5067471"/>
                  <a:pt x="876300" y="5099120"/>
                </a:cubicBezTo>
                <a:cubicBezTo>
                  <a:pt x="904666" y="5109251"/>
                  <a:pt x="936197" y="5112198"/>
                  <a:pt x="962025" y="5127695"/>
                </a:cubicBezTo>
                <a:cubicBezTo>
                  <a:pt x="1049830" y="5180378"/>
                  <a:pt x="967182" y="5135473"/>
                  <a:pt x="1066800" y="5175320"/>
                </a:cubicBezTo>
                <a:cubicBezTo>
                  <a:pt x="1079983" y="5180593"/>
                  <a:pt x="1091300" y="5190290"/>
                  <a:pt x="1104900" y="5194370"/>
                </a:cubicBezTo>
                <a:cubicBezTo>
                  <a:pt x="1116914" y="5197974"/>
                  <a:pt x="1221144" y="5212337"/>
                  <a:pt x="1228725" y="5213420"/>
                </a:cubicBezTo>
                <a:cubicBezTo>
                  <a:pt x="1377318" y="5287716"/>
                  <a:pt x="1189568" y="5201372"/>
                  <a:pt x="1352550" y="5251520"/>
                </a:cubicBezTo>
                <a:cubicBezTo>
                  <a:pt x="1528461" y="5305646"/>
                  <a:pt x="1296666" y="5261256"/>
                  <a:pt x="1466850" y="5289620"/>
                </a:cubicBezTo>
                <a:cubicBezTo>
                  <a:pt x="1489075" y="5299145"/>
                  <a:pt x="1510754" y="5310062"/>
                  <a:pt x="1533525" y="5318195"/>
                </a:cubicBezTo>
                <a:cubicBezTo>
                  <a:pt x="1542756" y="5321492"/>
                  <a:pt x="1617438" y="5342598"/>
                  <a:pt x="1638300" y="5346770"/>
                </a:cubicBezTo>
                <a:cubicBezTo>
                  <a:pt x="1657238" y="5350558"/>
                  <a:pt x="1676400" y="5353120"/>
                  <a:pt x="1695450" y="5356295"/>
                </a:cubicBezTo>
                <a:cubicBezTo>
                  <a:pt x="1851904" y="5423347"/>
                  <a:pt x="1667996" y="5351813"/>
                  <a:pt x="1838325" y="5394395"/>
                </a:cubicBezTo>
                <a:cubicBezTo>
                  <a:pt x="1864642" y="5400974"/>
                  <a:pt x="1887968" y="5417437"/>
                  <a:pt x="1914525" y="5422970"/>
                </a:cubicBezTo>
                <a:cubicBezTo>
                  <a:pt x="1968873" y="5434292"/>
                  <a:pt x="2106943" y="5445658"/>
                  <a:pt x="2171700" y="5451545"/>
                </a:cubicBezTo>
                <a:lnTo>
                  <a:pt x="2266950" y="5470595"/>
                </a:lnTo>
                <a:cubicBezTo>
                  <a:pt x="2308343" y="5479593"/>
                  <a:pt x="2348723" y="5494073"/>
                  <a:pt x="2390775" y="5499170"/>
                </a:cubicBezTo>
                <a:cubicBezTo>
                  <a:pt x="2453892" y="5506821"/>
                  <a:pt x="2517819" y="5504729"/>
                  <a:pt x="2581275" y="5508695"/>
                </a:cubicBezTo>
                <a:cubicBezTo>
                  <a:pt x="2619433" y="5511080"/>
                  <a:pt x="2657475" y="5515045"/>
                  <a:pt x="2695575" y="5518220"/>
                </a:cubicBezTo>
                <a:cubicBezTo>
                  <a:pt x="2730500" y="5527745"/>
                  <a:pt x="2764535" y="5541528"/>
                  <a:pt x="2800350" y="5546795"/>
                </a:cubicBezTo>
                <a:cubicBezTo>
                  <a:pt x="2872871" y="5557460"/>
                  <a:pt x="3019425" y="5565845"/>
                  <a:pt x="3019425" y="5565845"/>
                </a:cubicBezTo>
                <a:cubicBezTo>
                  <a:pt x="3339336" y="5645823"/>
                  <a:pt x="2903849" y="5539103"/>
                  <a:pt x="3152775" y="5594420"/>
                </a:cubicBezTo>
                <a:cubicBezTo>
                  <a:pt x="3191112" y="5602939"/>
                  <a:pt x="3228383" y="5616266"/>
                  <a:pt x="3267075" y="5622995"/>
                </a:cubicBezTo>
                <a:cubicBezTo>
                  <a:pt x="3301625" y="5629004"/>
                  <a:pt x="3336974" y="5628849"/>
                  <a:pt x="3371850" y="5632520"/>
                </a:cubicBezTo>
                <a:cubicBezTo>
                  <a:pt x="3397307" y="5635200"/>
                  <a:pt x="3422628" y="5639054"/>
                  <a:pt x="3448050" y="5642045"/>
                </a:cubicBezTo>
                <a:cubicBezTo>
                  <a:pt x="3476604" y="5645404"/>
                  <a:pt x="3505276" y="5647770"/>
                  <a:pt x="3533775" y="5651570"/>
                </a:cubicBezTo>
                <a:lnTo>
                  <a:pt x="3733800" y="5680145"/>
                </a:lnTo>
                <a:cubicBezTo>
                  <a:pt x="3762299" y="5683945"/>
                  <a:pt x="3790781" y="5689031"/>
                  <a:pt x="3819525" y="5689670"/>
                </a:cubicBezTo>
                <a:lnTo>
                  <a:pt x="5019675" y="5708720"/>
                </a:lnTo>
                <a:cubicBezTo>
                  <a:pt x="5026604" y="5708600"/>
                  <a:pt x="5821836" y="5740127"/>
                  <a:pt x="6181725" y="5680145"/>
                </a:cubicBezTo>
                <a:cubicBezTo>
                  <a:pt x="6197694" y="5677483"/>
                  <a:pt x="6213475" y="5673795"/>
                  <a:pt x="6229350" y="5670620"/>
                </a:cubicBezTo>
                <a:cubicBezTo>
                  <a:pt x="6289225" y="5630703"/>
                  <a:pt x="6223516" y="5672803"/>
                  <a:pt x="6296025" y="5632520"/>
                </a:cubicBezTo>
                <a:cubicBezTo>
                  <a:pt x="6312209" y="5623529"/>
                  <a:pt x="6327466" y="5612936"/>
                  <a:pt x="6343650" y="5603945"/>
                </a:cubicBezTo>
                <a:cubicBezTo>
                  <a:pt x="6356062" y="5597049"/>
                  <a:pt x="6370196" y="5593148"/>
                  <a:pt x="6381750" y="5584895"/>
                </a:cubicBezTo>
                <a:cubicBezTo>
                  <a:pt x="6508144" y="5494614"/>
                  <a:pt x="6329928" y="5601281"/>
                  <a:pt x="6438900" y="5546795"/>
                </a:cubicBezTo>
                <a:cubicBezTo>
                  <a:pt x="6493352" y="5519569"/>
                  <a:pt x="6443039" y="5536029"/>
                  <a:pt x="6496050" y="5489645"/>
                </a:cubicBezTo>
                <a:cubicBezTo>
                  <a:pt x="6509983" y="5477454"/>
                  <a:pt x="6527800" y="5470595"/>
                  <a:pt x="6543675" y="5461070"/>
                </a:cubicBezTo>
                <a:cubicBezTo>
                  <a:pt x="6566261" y="5430956"/>
                  <a:pt x="6572965" y="5418275"/>
                  <a:pt x="6600825" y="5394395"/>
                </a:cubicBezTo>
                <a:cubicBezTo>
                  <a:pt x="6612878" y="5384064"/>
                  <a:pt x="6628246" y="5377567"/>
                  <a:pt x="6638925" y="5365820"/>
                </a:cubicBezTo>
                <a:cubicBezTo>
                  <a:pt x="6660282" y="5342327"/>
                  <a:pt x="6696075" y="5289620"/>
                  <a:pt x="6696075" y="5289620"/>
                </a:cubicBezTo>
                <a:cubicBezTo>
                  <a:pt x="6725814" y="5200403"/>
                  <a:pt x="6677096" y="5332359"/>
                  <a:pt x="6734175" y="5232470"/>
                </a:cubicBezTo>
                <a:cubicBezTo>
                  <a:pt x="6740670" y="5221104"/>
                  <a:pt x="6738543" y="5206402"/>
                  <a:pt x="6743700" y="5194370"/>
                </a:cubicBezTo>
                <a:cubicBezTo>
                  <a:pt x="6748209" y="5183848"/>
                  <a:pt x="6756400" y="5175320"/>
                  <a:pt x="6762750" y="5165795"/>
                </a:cubicBezTo>
                <a:cubicBezTo>
                  <a:pt x="6788009" y="5064757"/>
                  <a:pt x="6795361" y="5068015"/>
                  <a:pt x="6772275" y="4937195"/>
                </a:cubicBezTo>
                <a:cubicBezTo>
                  <a:pt x="6771041" y="4930204"/>
                  <a:pt x="6759575" y="4930845"/>
                  <a:pt x="6753225" y="4927670"/>
                </a:cubicBezTo>
                <a:lnTo>
                  <a:pt x="6753225" y="492767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1" name="Espaço Reservado para Conteúdo 5" descr="Diagrama&#10;&#10;Descrição gerada automaticamente com confiança média">
            <a:extLst>
              <a:ext uri="{FF2B5EF4-FFF2-40B4-BE49-F238E27FC236}">
                <a16:creationId xmlns:a16="http://schemas.microsoft.com/office/drawing/2014/main" id="{D9177F3A-3DC6-47E2-8379-FF3CF5D7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32" y="1826302"/>
            <a:ext cx="6642690" cy="382433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5B70100-9CB1-4BCF-8B73-FBF84808893C}"/>
              </a:ext>
            </a:extLst>
          </p:cNvPr>
          <p:cNvSpPr txBox="1"/>
          <p:nvPr/>
        </p:nvSpPr>
        <p:spPr>
          <a:xfrm>
            <a:off x="3364312" y="2068089"/>
            <a:ext cx="1100470" cy="30008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>
                <a:solidFill>
                  <a:schemeClr val="bg1"/>
                </a:solidFill>
              </a:rPr>
              <a:t>A.C.Anterior</a:t>
            </a:r>
            <a:endParaRPr lang="pt-BR" sz="1350" b="1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2A7CDE5-1657-4CD0-947C-92DAE9B7E9A9}"/>
              </a:ext>
            </a:extLst>
          </p:cNvPr>
          <p:cNvSpPr txBox="1"/>
          <p:nvPr/>
        </p:nvSpPr>
        <p:spPr>
          <a:xfrm>
            <a:off x="3468075" y="2649223"/>
            <a:ext cx="1100470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>
                <a:solidFill>
                  <a:schemeClr val="bg1"/>
                </a:solidFill>
              </a:rPr>
              <a:t>A.C.Média</a:t>
            </a:r>
            <a:endParaRPr lang="pt-BR" sz="1350" b="1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A7545D9-D968-44BA-A890-4443DECF94D1}"/>
              </a:ext>
            </a:extLst>
          </p:cNvPr>
          <p:cNvSpPr txBox="1"/>
          <p:nvPr/>
        </p:nvSpPr>
        <p:spPr>
          <a:xfrm>
            <a:off x="3599270" y="3236277"/>
            <a:ext cx="1211465" cy="300082"/>
          </a:xfrm>
          <a:prstGeom prst="rect">
            <a:avLst/>
          </a:prstGeom>
          <a:solidFill>
            <a:srgbClr val="E395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>
                <a:solidFill>
                  <a:schemeClr val="bg1"/>
                </a:solidFill>
              </a:rPr>
              <a:t>A.C.Posterior</a:t>
            </a:r>
            <a:endParaRPr lang="pt-BR" sz="1350" b="1" dirty="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262B6F-1E83-40C7-97BE-C87349DAAF91}"/>
              </a:ext>
            </a:extLst>
          </p:cNvPr>
          <p:cNvSpPr txBox="1"/>
          <p:nvPr/>
        </p:nvSpPr>
        <p:spPr>
          <a:xfrm>
            <a:off x="4872370" y="1636606"/>
            <a:ext cx="4138724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Território de irrigação das artérias cerebrais A, M e P</a:t>
            </a:r>
          </a:p>
        </p:txBody>
      </p:sp>
      <p:pic>
        <p:nvPicPr>
          <p:cNvPr id="15" name="Picture 8" descr="Resultado de imagem para irrigação da medula espinhal">
            <a:extLst>
              <a:ext uri="{FF2B5EF4-FFF2-40B4-BE49-F238E27FC236}">
                <a16:creationId xmlns:a16="http://schemas.microsoft.com/office/drawing/2014/main" id="{6A230115-B556-46FD-8FA5-77B57F46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855983"/>
            <a:ext cx="4994275" cy="2079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" name="Picture 15" descr="C:\Users\Lab Biol\Desktop\11.jpg">
            <a:extLst>
              <a:ext uri="{FF2B5EF4-FFF2-40B4-BE49-F238E27FC236}">
                <a16:creationId xmlns:a16="http://schemas.microsoft.com/office/drawing/2014/main" id="{874FF10F-0785-4936-AC72-D13D47D8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4312" y="1638696"/>
            <a:ext cx="4957762" cy="31511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0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04800"/>
            <a:ext cx="7494587" cy="963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3600" b="1">
                <a:solidFill>
                  <a:schemeClr val="tx1"/>
                </a:solidFill>
              </a:rPr>
              <a:t>2. Sistema Nervoso Periférico</a:t>
            </a:r>
            <a:br>
              <a:rPr lang="pt-BR" altLang="pt-BR" sz="3600" b="1">
                <a:solidFill>
                  <a:schemeClr val="tx1"/>
                </a:solidFill>
              </a:rPr>
            </a:br>
            <a:r>
              <a:rPr lang="pt-BR" altLang="pt-BR" sz="2400">
                <a:solidFill>
                  <a:srgbClr val="FFFF00"/>
                </a:solidFill>
              </a:rPr>
              <a:t> </a:t>
            </a:r>
            <a:r>
              <a:rPr lang="pt-BR" altLang="pt-BR" sz="2400" b="1">
                <a:solidFill>
                  <a:srgbClr val="FF0000"/>
                </a:solidFill>
              </a:rPr>
              <a:t>Nervos cranianos e espinhais</a:t>
            </a:r>
          </a:p>
        </p:txBody>
      </p:sp>
      <p:pic>
        <p:nvPicPr>
          <p:cNvPr id="15363" name="Picture 3" descr="pagina 35 - 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23938" y="1920875"/>
            <a:ext cx="2905125" cy="4433888"/>
          </a:xfrm>
          <a:noFill/>
        </p:spPr>
      </p:pic>
      <p:pic>
        <p:nvPicPr>
          <p:cNvPr id="15364" name="Picture 4" descr="lamina 112 - 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323975"/>
            <a:ext cx="49403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Imagem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1221909"/>
            <a:ext cx="3240087" cy="552020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298" name="Picture 10" descr="Resultado de imagem para gânglio trigem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5438" y="1349375"/>
            <a:ext cx="3751262" cy="2816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367" name="AutoShape 12" descr="Resultado de imagem para ganglios da raiz dorsal da medula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09538" y="-800100"/>
            <a:ext cx="2724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68" name="AutoShape 14" descr="Resultado de imagem para ganglios da raiz dorsal da medula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61938" y="-647700"/>
            <a:ext cx="2724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69" name="AutoShape 16" descr="Resultado de imagem para ganglios da raiz dorsal da medula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14338" y="-495300"/>
            <a:ext cx="2724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2306" name="Picture 18" descr="Resultado de imagem para ganglios da raiz dorsal da medul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6500" y="1286106"/>
            <a:ext cx="4287838" cy="284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467544" y="836712"/>
            <a:ext cx="129614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Gânglios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500063"/>
            <a:ext cx="6653213" cy="642937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pt-BR" sz="3200" b="1" dirty="0"/>
              <a:t>Divisão funcional do Sistema Nervoso</a:t>
            </a:r>
            <a:r>
              <a:rPr lang="pt-BR" sz="3600" b="1" dirty="0"/>
              <a:t> </a:t>
            </a:r>
          </a:p>
        </p:txBody>
      </p:sp>
      <p:pic>
        <p:nvPicPr>
          <p:cNvPr id="20483" name="Picture 3" descr="pagina 39 - 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341438"/>
            <a:ext cx="7416800" cy="5183187"/>
          </a:xfrm>
          <a:noFill/>
        </p:spPr>
      </p:pic>
      <p:sp>
        <p:nvSpPr>
          <p:cNvPr id="2" name="Retângulo 1"/>
          <p:cNvSpPr/>
          <p:nvPr/>
        </p:nvSpPr>
        <p:spPr>
          <a:xfrm>
            <a:off x="4716463" y="1484313"/>
            <a:ext cx="1943769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4859338" y="1484313"/>
            <a:ext cx="25923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000" b="1" dirty="0">
                <a:solidFill>
                  <a:schemeClr val="bg1"/>
                </a:solidFill>
              </a:rPr>
              <a:t>1. Somático</a:t>
            </a:r>
          </a:p>
          <a:p>
            <a:r>
              <a:rPr lang="pt-BR" altLang="pt-BR" sz="2000" b="1" dirty="0">
                <a:solidFill>
                  <a:schemeClr val="bg1"/>
                </a:solidFill>
              </a:rPr>
              <a:t>2. Vegetativo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3" y="357188"/>
            <a:ext cx="6718300" cy="5715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sz="3200" b="1"/>
              <a:t>Sistema Nervoso Autônomo</a:t>
            </a:r>
          </a:p>
        </p:txBody>
      </p:sp>
      <p:pic>
        <p:nvPicPr>
          <p:cNvPr id="21507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403225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66122-002-f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8" y="1357313"/>
            <a:ext cx="4803775" cy="5256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067944" y="6453336"/>
            <a:ext cx="482453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79512" y="2987660"/>
            <a:ext cx="158417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HIPOTÁLAMO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93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400" b="1" dirty="0"/>
              <a:t>Sistema nervoso simpático </a:t>
            </a:r>
            <a:r>
              <a:rPr lang="pt-BR" sz="2400" dirty="0">
                <a:solidFill>
                  <a:schemeClr val="tx1"/>
                </a:solidFill>
              </a:rPr>
              <a:t>(</a:t>
            </a:r>
            <a:r>
              <a:rPr lang="pt-BR" sz="2400" dirty="0" err="1">
                <a:solidFill>
                  <a:schemeClr val="tx1"/>
                </a:solidFill>
              </a:rPr>
              <a:t>tóraco-lombar</a:t>
            </a:r>
            <a:r>
              <a:rPr lang="pt-BR" sz="2400" dirty="0">
                <a:solidFill>
                  <a:schemeClr val="tx1"/>
                </a:solidFill>
              </a:rPr>
              <a:t>)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Tronco ou cadeia simpática </a:t>
            </a:r>
            <a:r>
              <a:rPr lang="pt-BR" sz="2400" dirty="0">
                <a:solidFill>
                  <a:srgbClr val="FF0000"/>
                </a:solidFill>
              </a:rPr>
              <a:t>(gânglios </a:t>
            </a:r>
            <a:r>
              <a:rPr lang="pt-BR" sz="2400" dirty="0" err="1">
                <a:solidFill>
                  <a:srgbClr val="FF0000"/>
                </a:solidFill>
              </a:rPr>
              <a:t>paravertebrais</a:t>
            </a:r>
            <a:r>
              <a:rPr lang="pt-BR" sz="2400" dirty="0">
                <a:solidFill>
                  <a:srgbClr val="FF0000"/>
                </a:solidFill>
              </a:rPr>
              <a:t> e pré-vertebrais)</a:t>
            </a:r>
          </a:p>
        </p:txBody>
      </p:sp>
      <p:pic>
        <p:nvPicPr>
          <p:cNvPr id="22531" name="Picture 3" descr="F66122-002-f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2681" y="1349122"/>
            <a:ext cx="453548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6084416" y="2997324"/>
            <a:ext cx="431800" cy="6477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6804496" y="4437063"/>
            <a:ext cx="431800" cy="5762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6" name="Retângulo 5"/>
          <p:cNvSpPr/>
          <p:nvPr/>
        </p:nvSpPr>
        <p:spPr>
          <a:xfrm>
            <a:off x="2843808" y="6453336"/>
            <a:ext cx="352839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E8819C6-B808-477E-95AD-A23236DC816E}"/>
              </a:ext>
            </a:extLst>
          </p:cNvPr>
          <p:cNvSpPr txBox="1"/>
          <p:nvPr/>
        </p:nvSpPr>
        <p:spPr>
          <a:xfrm>
            <a:off x="610767" y="4797152"/>
            <a:ext cx="2089025" cy="147732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Ativação em situações de estresse (prepara o indivíduo para a luta ou fuga)</a:t>
            </a:r>
          </a:p>
        </p:txBody>
      </p:sp>
      <p:pic>
        <p:nvPicPr>
          <p:cNvPr id="8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DBC2E220-A7DF-40EB-8A5B-FD01007E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1411597"/>
            <a:ext cx="5378606" cy="302546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332617B-9EA9-44E1-ADFE-E21081AA4D43}"/>
              </a:ext>
            </a:extLst>
          </p:cNvPr>
          <p:cNvSpPr/>
          <p:nvPr/>
        </p:nvSpPr>
        <p:spPr>
          <a:xfrm>
            <a:off x="-468560" y="1268760"/>
            <a:ext cx="1079327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41438"/>
          </a:xfrm>
        </p:spPr>
        <p:txBody>
          <a:bodyPr/>
          <a:lstStyle/>
          <a:p>
            <a:r>
              <a:rPr lang="pt-BR" sz="2400" b="1"/>
              <a:t>Sistema nervoso parassimpático </a:t>
            </a:r>
            <a:r>
              <a:rPr lang="pt-BR" sz="2400">
                <a:solidFill>
                  <a:schemeClr val="tx1"/>
                </a:solidFill>
              </a:rPr>
              <a:t>(crânio-sacral)</a:t>
            </a:r>
            <a:br>
              <a:rPr lang="pt-BR" sz="2400">
                <a:solidFill>
                  <a:schemeClr val="tx1"/>
                </a:solidFill>
              </a:rPr>
            </a:br>
            <a:r>
              <a:rPr lang="pt-BR" sz="2400">
                <a:solidFill>
                  <a:srgbClr val="FF0000"/>
                </a:solidFill>
              </a:rPr>
              <a:t>Porção craniana (nervos III, VII, IX e X)</a:t>
            </a:r>
            <a:br>
              <a:rPr lang="pt-BR" sz="2400">
                <a:solidFill>
                  <a:srgbClr val="FF0000"/>
                </a:solidFill>
              </a:rPr>
            </a:br>
            <a:r>
              <a:rPr lang="pt-BR" sz="2400">
                <a:solidFill>
                  <a:srgbClr val="FF0000"/>
                </a:solidFill>
              </a:rPr>
              <a:t>Porção sacral (S2, S3 e S4)</a:t>
            </a:r>
          </a:p>
        </p:txBody>
      </p:sp>
      <p:pic>
        <p:nvPicPr>
          <p:cNvPr id="23555" name="Picture 3" descr="F66122-002-f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268760"/>
            <a:ext cx="46021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4139952" y="6453336"/>
            <a:ext cx="367240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E07C820-D970-46E2-97D5-5DE625350FAA}"/>
              </a:ext>
            </a:extLst>
          </p:cNvPr>
          <p:cNvSpPr/>
          <p:nvPr/>
        </p:nvSpPr>
        <p:spPr>
          <a:xfrm>
            <a:off x="2195736" y="476672"/>
            <a:ext cx="489575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FB0D051-DAAB-4B2E-A146-3A1DF125672D}"/>
              </a:ext>
            </a:extLst>
          </p:cNvPr>
          <p:cNvSpPr/>
          <p:nvPr/>
        </p:nvSpPr>
        <p:spPr>
          <a:xfrm>
            <a:off x="2348136" y="836712"/>
            <a:ext cx="489575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94034E-629D-4CD6-A606-C5D2DAEC0D30}"/>
              </a:ext>
            </a:extLst>
          </p:cNvPr>
          <p:cNvSpPr txBox="1"/>
          <p:nvPr/>
        </p:nvSpPr>
        <p:spPr>
          <a:xfrm>
            <a:off x="712702" y="3110279"/>
            <a:ext cx="2089025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Ativação em situações de repouso, durante a reposição de energia pelo organismo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5646" y="1484784"/>
            <a:ext cx="6172200" cy="396990"/>
          </a:xfrm>
        </p:spPr>
        <p:txBody>
          <a:bodyPr>
            <a:noAutofit/>
          </a:bodyPr>
          <a:lstStyle/>
          <a:p>
            <a:pPr algn="ctr"/>
            <a:br>
              <a:rPr lang="pt-BR" sz="1800" dirty="0"/>
            </a:br>
            <a:r>
              <a:rPr lang="pt-BR" sz="1800" b="1" dirty="0"/>
              <a:t>Identifique o plano de seção no encéfalo.</a:t>
            </a:r>
            <a:br>
              <a:rPr lang="pt-BR" sz="1800" b="1" dirty="0"/>
            </a:br>
            <a:endParaRPr lang="pt-BR" sz="1800" dirty="0"/>
          </a:p>
        </p:txBody>
      </p:sp>
      <p:pic>
        <p:nvPicPr>
          <p:cNvPr id="5" name="Picture 6" descr="Vista lateral dos Ventricu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9802" y="2839042"/>
            <a:ext cx="3726414" cy="2928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7" name="Conector reto 6"/>
          <p:cNvCxnSpPr/>
          <p:nvPr/>
        </p:nvCxnSpPr>
        <p:spPr>
          <a:xfrm flipV="1">
            <a:off x="2708793" y="4280462"/>
            <a:ext cx="3888432" cy="5400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3167844" y="5481228"/>
            <a:ext cx="140415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CaixaDeTexto 8"/>
          <p:cNvSpPr txBox="1"/>
          <p:nvPr/>
        </p:nvSpPr>
        <p:spPr>
          <a:xfrm>
            <a:off x="283129" y="1916832"/>
            <a:ext cx="836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Qual o princípio de construção formado pelas letras A e B?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005826" y="3015090"/>
            <a:ext cx="486054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005826" y="5062572"/>
            <a:ext cx="486054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B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073D7C2-4BC9-4D03-B0FB-1D2CE163804D}"/>
              </a:ext>
            </a:extLst>
          </p:cNvPr>
          <p:cNvSpPr txBox="1"/>
          <p:nvPr/>
        </p:nvSpPr>
        <p:spPr>
          <a:xfrm>
            <a:off x="1333850" y="476672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6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914E10-8603-4735-B698-BA681FDAFFE9}"/>
              </a:ext>
            </a:extLst>
          </p:cNvPr>
          <p:cNvSpPr txBox="1"/>
          <p:nvPr/>
        </p:nvSpPr>
        <p:spPr>
          <a:xfrm>
            <a:off x="62918" y="2704887"/>
            <a:ext cx="2554448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Transversal.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26E251-B9A9-472E-9C6F-E16BC74B3C4C}"/>
              </a:ext>
            </a:extLst>
          </p:cNvPr>
          <p:cNvSpPr txBox="1"/>
          <p:nvPr/>
        </p:nvSpPr>
        <p:spPr>
          <a:xfrm>
            <a:off x="51383" y="3158942"/>
            <a:ext cx="2554448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Metameria: metâmeros superior (A) e inferior (B).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86577" y="2779112"/>
            <a:ext cx="122795" cy="34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E4CF5E-4111-4C29-8FEC-20A680614097}"/>
              </a:ext>
            </a:extLst>
          </p:cNvPr>
          <p:cNvSpPr txBox="1"/>
          <p:nvPr/>
        </p:nvSpPr>
        <p:spPr>
          <a:xfrm>
            <a:off x="1863006" y="2294874"/>
            <a:ext cx="3303060" cy="300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Aqueduto cerebral.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ED1D11-A4E2-472C-B717-989EF468F774}"/>
              </a:ext>
            </a:extLst>
          </p:cNvPr>
          <p:cNvSpPr txBox="1"/>
          <p:nvPr/>
        </p:nvSpPr>
        <p:spPr>
          <a:xfrm>
            <a:off x="1331640" y="1970838"/>
            <a:ext cx="4590510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A seta indica o ....</a:t>
            </a:r>
          </a:p>
        </p:txBody>
      </p:sp>
      <p:pic>
        <p:nvPicPr>
          <p:cNvPr id="7" name="Picture 2" descr="E:\DR. TIRAPELLI - (PEÇAS) - 09.03.18\IMG_0822.JPG">
            <a:extLst>
              <a:ext uri="{FF2B5EF4-FFF2-40B4-BE49-F238E27FC236}">
                <a16:creationId xmlns:a16="http://schemas.microsoft.com/office/drawing/2014/main" id="{36BFA6F2-BF44-4BC8-BEC6-7562FD1BF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22452" y="2706497"/>
            <a:ext cx="4178300" cy="3152774"/>
          </a:xfrm>
          <a:prstGeom prst="rect">
            <a:avLst/>
          </a:prstGeom>
          <a:noFill/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66BCD349-EB70-4A52-9008-6680AD1FBABF}"/>
              </a:ext>
            </a:extLst>
          </p:cNvPr>
          <p:cNvSpPr/>
          <p:nvPr/>
        </p:nvSpPr>
        <p:spPr>
          <a:xfrm rot="7141041">
            <a:off x="5785670" y="4333544"/>
            <a:ext cx="272960" cy="966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5B6AB0-0157-421A-BA93-0A3B2530BD2E}"/>
              </a:ext>
            </a:extLst>
          </p:cNvPr>
          <p:cNvSpPr txBox="1"/>
          <p:nvPr/>
        </p:nvSpPr>
        <p:spPr>
          <a:xfrm>
            <a:off x="1445940" y="2611941"/>
            <a:ext cx="4590510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E está localizado no interior do...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980F71-9305-4251-9B26-ACBC0E998F63}"/>
              </a:ext>
            </a:extLst>
          </p:cNvPr>
          <p:cNvSpPr txBox="1"/>
          <p:nvPr/>
        </p:nvSpPr>
        <p:spPr>
          <a:xfrm>
            <a:off x="1863006" y="2989983"/>
            <a:ext cx="3303060" cy="300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Mesencéfalo.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D42817-7118-443A-9CD3-99527E41BE24}"/>
              </a:ext>
            </a:extLst>
          </p:cNvPr>
          <p:cNvSpPr txBox="1"/>
          <p:nvPr/>
        </p:nvSpPr>
        <p:spPr>
          <a:xfrm>
            <a:off x="1333850" y="940051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7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86577" y="2779112"/>
            <a:ext cx="122795" cy="34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ED1D11-A4E2-472C-B717-989EF468F774}"/>
              </a:ext>
            </a:extLst>
          </p:cNvPr>
          <p:cNvSpPr txBox="1"/>
          <p:nvPr/>
        </p:nvSpPr>
        <p:spPr>
          <a:xfrm>
            <a:off x="2249742" y="1754814"/>
            <a:ext cx="4590510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A estrutura indicada pelas setas vermelhas pertence: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15A6B9B-F071-4C67-8A92-7EE038E1C08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1910" y="2564905"/>
            <a:ext cx="4050030" cy="30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B08FCFE-380D-4036-8840-BB05892C0028}"/>
              </a:ext>
            </a:extLst>
          </p:cNvPr>
          <p:cNvCxnSpPr>
            <a:cxnSpLocks/>
          </p:cNvCxnSpPr>
          <p:nvPr/>
        </p:nvCxnSpPr>
        <p:spPr>
          <a:xfrm>
            <a:off x="5274078" y="3266982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8D92DA96-CE90-488F-B98A-4B716B48B5B8}"/>
              </a:ext>
            </a:extLst>
          </p:cNvPr>
          <p:cNvCxnSpPr>
            <a:cxnSpLocks/>
          </p:cNvCxnSpPr>
          <p:nvPr/>
        </p:nvCxnSpPr>
        <p:spPr>
          <a:xfrm>
            <a:off x="5598114" y="3158970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CAB0E516-B8E2-412A-8CB9-546B8EF26DFF}"/>
              </a:ext>
            </a:extLst>
          </p:cNvPr>
          <p:cNvCxnSpPr>
            <a:cxnSpLocks/>
          </p:cNvCxnSpPr>
          <p:nvPr/>
        </p:nvCxnSpPr>
        <p:spPr>
          <a:xfrm>
            <a:off x="5868144" y="3158970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FEF232FE-3A5E-4C99-99A4-9BDCA1A29D1E}"/>
              </a:ext>
            </a:extLst>
          </p:cNvPr>
          <p:cNvCxnSpPr>
            <a:cxnSpLocks/>
          </p:cNvCxnSpPr>
          <p:nvPr/>
        </p:nvCxnSpPr>
        <p:spPr>
          <a:xfrm>
            <a:off x="6138174" y="3266982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BE267ABA-DFC1-420D-9843-8F70A410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677" y="2294875"/>
            <a:ext cx="2214245" cy="254585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500" dirty="0"/>
              <a:t>A. Ao diencéfalo</a:t>
            </a:r>
          </a:p>
          <a:p>
            <a:pPr marL="0" indent="0" algn="just">
              <a:buNone/>
            </a:pPr>
            <a:r>
              <a:rPr lang="pt-BR" sz="1500" dirty="0"/>
              <a:t>B. Ao tronco encefálico</a:t>
            </a:r>
          </a:p>
          <a:p>
            <a:pPr marL="0" indent="0" algn="just">
              <a:buNone/>
            </a:pPr>
            <a:r>
              <a:rPr lang="pt-BR" sz="1500" dirty="0"/>
              <a:t>C. Ao rombencéfalo</a:t>
            </a:r>
          </a:p>
          <a:p>
            <a:pPr marL="0" indent="0" algn="just">
              <a:buNone/>
            </a:pPr>
            <a:r>
              <a:rPr lang="pt-BR" sz="1500" dirty="0"/>
              <a:t>D. Ao telencéfalo</a:t>
            </a:r>
          </a:p>
          <a:p>
            <a:pPr marL="0" indent="0" algn="just">
              <a:buNone/>
            </a:pPr>
            <a:r>
              <a:rPr lang="pt-BR" sz="1500" dirty="0"/>
              <a:t>E. Ao tálamo.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9573EAA-34C1-4F76-9653-C9DE5A603108}"/>
              </a:ext>
            </a:extLst>
          </p:cNvPr>
          <p:cNvSpPr/>
          <p:nvPr/>
        </p:nvSpPr>
        <p:spPr>
          <a:xfrm>
            <a:off x="1655676" y="3163750"/>
            <a:ext cx="1458162" cy="320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995C4CD-C731-4761-935D-3DBBADD0E30D}"/>
              </a:ext>
            </a:extLst>
          </p:cNvPr>
          <p:cNvSpPr txBox="1"/>
          <p:nvPr/>
        </p:nvSpPr>
        <p:spPr>
          <a:xfrm>
            <a:off x="1333850" y="548680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8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R. TIRAPELLI - (PEÇAS) - 09.03.18\IMG_0830.JPG">
            <a:extLst>
              <a:ext uri="{FF2B5EF4-FFF2-40B4-BE49-F238E27FC236}">
                <a16:creationId xmlns:a16="http://schemas.microsoft.com/office/drawing/2014/main" id="{3376AE9A-0A1D-4BBA-9E1D-7698E006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508" y="2672916"/>
            <a:ext cx="4422738" cy="32161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D4BAB83-6FB0-45E2-BB15-2E7BD077D523}"/>
              </a:ext>
            </a:extLst>
          </p:cNvPr>
          <p:cNvSpPr txBox="1"/>
          <p:nvPr/>
        </p:nvSpPr>
        <p:spPr>
          <a:xfrm>
            <a:off x="1331640" y="1772816"/>
            <a:ext cx="6048672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As cavidades indicadas em 1 e 2 estão localizadas, respectivamente, no interior...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C8C907-FCA4-4FCA-8E26-C8F7CFCEF9D6}"/>
              </a:ext>
            </a:extLst>
          </p:cNvPr>
          <p:cNvSpPr txBox="1"/>
          <p:nvPr/>
        </p:nvSpPr>
        <p:spPr>
          <a:xfrm>
            <a:off x="2835114" y="2204864"/>
            <a:ext cx="3303060" cy="300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Do telencéfalo e do diencéfalo.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25286C75-ACC0-441F-8440-8F46A982F884}"/>
              </a:ext>
            </a:extLst>
          </p:cNvPr>
          <p:cNvCxnSpPr>
            <a:cxnSpLocks/>
          </p:cNvCxnSpPr>
          <p:nvPr/>
        </p:nvCxnSpPr>
        <p:spPr>
          <a:xfrm flipH="1">
            <a:off x="5862677" y="3915054"/>
            <a:ext cx="293424" cy="216024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2546A3A7-70CD-4A12-9771-68A767461A72}"/>
              </a:ext>
            </a:extLst>
          </p:cNvPr>
          <p:cNvCxnSpPr>
            <a:cxnSpLocks/>
          </p:cNvCxnSpPr>
          <p:nvPr/>
        </p:nvCxnSpPr>
        <p:spPr>
          <a:xfrm>
            <a:off x="3113839" y="4509120"/>
            <a:ext cx="540881" cy="11430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93EA481-BC86-4D22-B90E-656A6F829E26}"/>
              </a:ext>
            </a:extLst>
          </p:cNvPr>
          <p:cNvSpPr txBox="1"/>
          <p:nvPr/>
        </p:nvSpPr>
        <p:spPr>
          <a:xfrm>
            <a:off x="2889120" y="4347102"/>
            <a:ext cx="224718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350" dirty="0"/>
              <a:t>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896E9F-1223-44AE-8B76-3D091FDC9B2B}"/>
              </a:ext>
            </a:extLst>
          </p:cNvPr>
          <p:cNvSpPr txBox="1"/>
          <p:nvPr/>
        </p:nvSpPr>
        <p:spPr>
          <a:xfrm>
            <a:off x="6183486" y="3746067"/>
            <a:ext cx="224718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350" dirty="0"/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37E8442-E639-4379-A013-A110C0ECD98E}"/>
              </a:ext>
            </a:extLst>
          </p:cNvPr>
          <p:cNvSpPr txBox="1"/>
          <p:nvPr/>
        </p:nvSpPr>
        <p:spPr>
          <a:xfrm>
            <a:off x="1333850" y="692696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9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IOL3530: Molecular and Developmental Biology, Vertebrate Development III:  Patterning the Early Nervous System and The Somites">
            <a:extLst>
              <a:ext uri="{FF2B5EF4-FFF2-40B4-BE49-F238E27FC236}">
                <a16:creationId xmlns:a16="http://schemas.microsoft.com/office/drawing/2014/main" id="{89108530-25CD-40AC-B0CD-AA1FA210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04" y="1070350"/>
            <a:ext cx="2474399" cy="47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Desenho de um animal&#10;&#10;Descrição gerada automaticamente com confiança baixa">
            <a:extLst>
              <a:ext uri="{FF2B5EF4-FFF2-40B4-BE49-F238E27FC236}">
                <a16:creationId xmlns:a16="http://schemas.microsoft.com/office/drawing/2014/main" id="{BA2B7302-57F3-4A9C-88C2-5B2838B24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59" y="2000807"/>
            <a:ext cx="5462337" cy="307256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00E6340-422D-4C08-A7B5-866D3C0EF8EF}"/>
              </a:ext>
            </a:extLst>
          </p:cNvPr>
          <p:cNvSpPr txBox="1"/>
          <p:nvPr/>
        </p:nvSpPr>
        <p:spPr>
          <a:xfrm>
            <a:off x="3698240" y="2326888"/>
            <a:ext cx="1783886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 err="1"/>
              <a:t>Neuróporo</a:t>
            </a:r>
            <a:r>
              <a:rPr lang="pt-BR" sz="1350" dirty="0"/>
              <a:t> anterior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F614D80-1B69-4661-AA6E-447532EBF597}"/>
              </a:ext>
            </a:extLst>
          </p:cNvPr>
          <p:cNvSpPr txBox="1"/>
          <p:nvPr/>
        </p:nvSpPr>
        <p:spPr>
          <a:xfrm>
            <a:off x="3811842" y="4502199"/>
            <a:ext cx="1783886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 err="1"/>
              <a:t>Neuróporo</a:t>
            </a:r>
            <a:r>
              <a:rPr lang="pt-BR" sz="1350" dirty="0"/>
              <a:t> posterior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35194D9-15C1-4DEC-ABAD-D56AA4293800}"/>
              </a:ext>
            </a:extLst>
          </p:cNvPr>
          <p:cNvCxnSpPr>
            <a:cxnSpLocks/>
          </p:cNvCxnSpPr>
          <p:nvPr/>
        </p:nvCxnSpPr>
        <p:spPr>
          <a:xfrm flipH="1">
            <a:off x="3173615" y="2465387"/>
            <a:ext cx="524625" cy="251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A13D7BE1-043A-4C84-9B6F-55F564FA458E}"/>
              </a:ext>
            </a:extLst>
          </p:cNvPr>
          <p:cNvCxnSpPr>
            <a:cxnSpLocks/>
          </p:cNvCxnSpPr>
          <p:nvPr/>
        </p:nvCxnSpPr>
        <p:spPr>
          <a:xfrm flipH="1">
            <a:off x="3189565" y="4640699"/>
            <a:ext cx="62227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C7FC8541-CB41-4E4F-8A19-1EF550BC111A}"/>
              </a:ext>
            </a:extLst>
          </p:cNvPr>
          <p:cNvSpPr txBox="1"/>
          <p:nvPr/>
        </p:nvSpPr>
        <p:spPr>
          <a:xfrm>
            <a:off x="1596319" y="1524381"/>
            <a:ext cx="1783886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Final da </a:t>
            </a:r>
            <a:r>
              <a:rPr lang="pt-BR" sz="1350" dirty="0" err="1"/>
              <a:t>neurulação</a:t>
            </a:r>
            <a:endParaRPr lang="pt-BR" sz="135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5FD387-AE00-4963-B5EC-2D6EEB81C896}"/>
              </a:ext>
            </a:extLst>
          </p:cNvPr>
          <p:cNvSpPr txBox="1"/>
          <p:nvPr/>
        </p:nvSpPr>
        <p:spPr>
          <a:xfrm>
            <a:off x="4261018" y="2699135"/>
            <a:ext cx="743030" cy="30008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25° dia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065054-491B-487B-9B88-7DD8D72C8EE6}"/>
              </a:ext>
            </a:extLst>
          </p:cNvPr>
          <p:cNvSpPr txBox="1"/>
          <p:nvPr/>
        </p:nvSpPr>
        <p:spPr>
          <a:xfrm>
            <a:off x="4335735" y="4866217"/>
            <a:ext cx="740321" cy="30008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27° dia</a:t>
            </a:r>
          </a:p>
        </p:txBody>
      </p:sp>
    </p:spTree>
    <p:extLst>
      <p:ext uri="{BB962C8B-B14F-4D97-AF65-F5344CB8AC3E}">
        <p14:creationId xmlns:p14="http://schemas.microsoft.com/office/powerpoint/2010/main" val="36599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86577" y="2779112"/>
            <a:ext cx="122795" cy="34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E4CF5E-4111-4C29-8FEC-20A680614097}"/>
              </a:ext>
            </a:extLst>
          </p:cNvPr>
          <p:cNvSpPr txBox="1"/>
          <p:nvPr/>
        </p:nvSpPr>
        <p:spPr>
          <a:xfrm>
            <a:off x="1863006" y="2294874"/>
            <a:ext cx="3303060" cy="300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IV ventrículo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ED1D11-A4E2-472C-B717-989EF468F774}"/>
              </a:ext>
            </a:extLst>
          </p:cNvPr>
          <p:cNvSpPr txBox="1"/>
          <p:nvPr/>
        </p:nvSpPr>
        <p:spPr>
          <a:xfrm>
            <a:off x="1331640" y="1970838"/>
            <a:ext cx="4590510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A seta indica o ....</a:t>
            </a:r>
          </a:p>
        </p:txBody>
      </p:sp>
      <p:pic>
        <p:nvPicPr>
          <p:cNvPr id="7" name="Picture 2" descr="E:\DR. TIRAPELLI - (PEÇAS) - 09.03.18\IMG_0822.JPG">
            <a:extLst>
              <a:ext uri="{FF2B5EF4-FFF2-40B4-BE49-F238E27FC236}">
                <a16:creationId xmlns:a16="http://schemas.microsoft.com/office/drawing/2014/main" id="{36BFA6F2-BF44-4BC8-BEC6-7562FD1BF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22452" y="2706497"/>
            <a:ext cx="4178300" cy="3152774"/>
          </a:xfrm>
          <a:prstGeom prst="rect">
            <a:avLst/>
          </a:prstGeom>
          <a:noFill/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66BCD349-EB70-4A52-9008-6680AD1FBABF}"/>
              </a:ext>
            </a:extLst>
          </p:cNvPr>
          <p:cNvSpPr/>
          <p:nvPr/>
        </p:nvSpPr>
        <p:spPr>
          <a:xfrm rot="7141041">
            <a:off x="6064277" y="4669300"/>
            <a:ext cx="272960" cy="966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5B6AB0-0157-421A-BA93-0A3B2530BD2E}"/>
              </a:ext>
            </a:extLst>
          </p:cNvPr>
          <p:cNvSpPr txBox="1"/>
          <p:nvPr/>
        </p:nvSpPr>
        <p:spPr>
          <a:xfrm>
            <a:off x="1445940" y="2611941"/>
            <a:ext cx="4590510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Que se abre no...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980F71-9305-4251-9B26-ACBC0E998F63}"/>
              </a:ext>
            </a:extLst>
          </p:cNvPr>
          <p:cNvSpPr txBox="1"/>
          <p:nvPr/>
        </p:nvSpPr>
        <p:spPr>
          <a:xfrm>
            <a:off x="1863006" y="2989983"/>
            <a:ext cx="3303060" cy="300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Espaço subaracnóideo</a:t>
            </a:r>
          </a:p>
        </p:txBody>
      </p:sp>
      <p:pic>
        <p:nvPicPr>
          <p:cNvPr id="13" name="Picture 4" descr="meninges 1- Netter">
            <a:extLst>
              <a:ext uri="{FF2B5EF4-FFF2-40B4-BE49-F238E27FC236}">
                <a16:creationId xmlns:a16="http://schemas.microsoft.com/office/drawing/2014/main" id="{BE87B934-131E-4EF5-BB75-3612871E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07819" y="3594507"/>
            <a:ext cx="3632411" cy="2246276"/>
          </a:xfrm>
          <a:prstGeom prst="rect">
            <a:avLst/>
          </a:prstGeom>
          <a:noFill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D47C5BF-F984-47F1-8522-4A7580463162}"/>
              </a:ext>
            </a:extLst>
          </p:cNvPr>
          <p:cNvSpPr txBox="1"/>
          <p:nvPr/>
        </p:nvSpPr>
        <p:spPr>
          <a:xfrm>
            <a:off x="210071" y="3354891"/>
            <a:ext cx="4590510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Localizado entre...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1E08C72-F8AC-4D81-84F8-811A52C89E90}"/>
              </a:ext>
            </a:extLst>
          </p:cNvPr>
          <p:cNvSpPr txBox="1"/>
          <p:nvPr/>
        </p:nvSpPr>
        <p:spPr>
          <a:xfrm>
            <a:off x="634281" y="3711502"/>
            <a:ext cx="3303060" cy="300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rgbClr val="FF0000"/>
                </a:solidFill>
              </a:rPr>
              <a:t>R.</a:t>
            </a:r>
            <a:r>
              <a:rPr lang="pt-BR" sz="1350" dirty="0"/>
              <a:t> As leptomeninges.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3708E62-9456-4113-AF77-4F7EC6D121BA}"/>
              </a:ext>
            </a:extLst>
          </p:cNvPr>
          <p:cNvSpPr txBox="1"/>
          <p:nvPr/>
        </p:nvSpPr>
        <p:spPr>
          <a:xfrm>
            <a:off x="1333850" y="620688"/>
            <a:ext cx="6379828" cy="71558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 10</a:t>
            </a:r>
          </a:p>
          <a:p>
            <a:pPr algn="ctr"/>
            <a:endParaRPr lang="pt-BR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9" grpId="0" animBg="1"/>
      <p:bldP spid="12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EF9FCDA-E08D-4B97-9F53-9F14C8CEFA76}"/>
              </a:ext>
            </a:extLst>
          </p:cNvPr>
          <p:cNvSpPr/>
          <p:nvPr/>
        </p:nvSpPr>
        <p:spPr>
          <a:xfrm>
            <a:off x="1440809" y="1322839"/>
            <a:ext cx="6165908" cy="4045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8F8B23-6FF2-404D-BF70-2BB461EB963C}"/>
              </a:ext>
            </a:extLst>
          </p:cNvPr>
          <p:cNvSpPr txBox="1"/>
          <p:nvPr/>
        </p:nvSpPr>
        <p:spPr>
          <a:xfrm>
            <a:off x="1673604" y="1933138"/>
            <a:ext cx="55304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>
                <a:solidFill>
                  <a:schemeClr val="bg1"/>
                </a:solidFill>
              </a:rPr>
              <a:t>VÍDEOS 1 e 2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7BC6D05-A546-4EDA-8FC3-E36745441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17" y="44624"/>
            <a:ext cx="1537283" cy="11529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5A196BF-7B36-45A1-B99D-4CEAECA21B5C}"/>
              </a:ext>
            </a:extLst>
          </p:cNvPr>
          <p:cNvSpPr txBox="1"/>
          <p:nvPr/>
        </p:nvSpPr>
        <p:spPr>
          <a:xfrm>
            <a:off x="2815390" y="2611454"/>
            <a:ext cx="3255745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Medula espinhal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DC88E0-489F-4B18-9D52-CECE057E482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84926" y="3146129"/>
            <a:ext cx="2811717" cy="242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9285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628800"/>
            <a:ext cx="8816975" cy="5632311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</a:pPr>
            <a:r>
              <a:rPr lang="pt-BR" altLang="pt-BR" sz="1800" b="1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Aumüller</a:t>
            </a:r>
            <a:r>
              <a:rPr lang="pt-BR" altLang="pt-BR" sz="1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G. </a:t>
            </a:r>
            <a:r>
              <a:rPr lang="pt-BR" altLang="pt-BR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Anatomia. 1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ª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2009.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0070C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Drake</a:t>
            </a:r>
            <a:r>
              <a:rPr lang="pt-BR" altLang="pt-BR" sz="1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R.L.,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Vogl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W., Mitchell, A.W.M. Gray</a:t>
            </a:r>
            <a:r>
              <a:rPr lang="he-IL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s. Anatomia para estudantes.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1ª ed. Rio de Janeiro: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Elsevier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Editora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Ltda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2005.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Gardner,</a:t>
            </a:r>
            <a:r>
              <a:rPr lang="pt-BR" altLang="pt-BR" sz="1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Gray e O</a:t>
            </a:r>
            <a:r>
              <a:rPr lang="he-IL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Rahilly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Anatomia.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4ª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1978.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Moore, 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K.L.;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Dalley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A.F. Anatomia orientada para a clínica.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6ª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2011.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Snell, </a:t>
            </a:r>
            <a:r>
              <a:rPr lang="pt-BR" altLang="pt-BR" sz="1800" b="1" dirty="0" err="1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R.S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Anatomia clínica para estudantes de medicina. 5ª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1999.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Tirapelli</a:t>
            </a:r>
            <a:r>
              <a:rPr lang="pt-BR" altLang="pt-BR" sz="1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</a:t>
            </a:r>
            <a:r>
              <a:rPr lang="pt-BR" altLang="pt-BR" sz="1800" b="1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L.F.</a:t>
            </a:r>
            <a:r>
              <a:rPr lang="pt-BR" altLang="pt-BR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B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ases morfológicas do corpo humano. 1ª ed. Rio de Janeiro: Guanabara </a:t>
            </a:r>
            <a:r>
              <a:rPr lang="pt-BR" altLang="pt-BR" sz="18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8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2008.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endParaRPr lang="pt-BR" altLang="pt-BR" sz="18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t-BR" altLang="pt-BR" sz="1800" dirty="0">
              <a:latin typeface="Comic Sans MS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39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OL3530: Molecular and Developmental Biology, Vertebrate Development III:  Patterning the Early Nervous System and The Somites">
            <a:extLst>
              <a:ext uri="{FF2B5EF4-FFF2-40B4-BE49-F238E27FC236}">
                <a16:creationId xmlns:a16="http://schemas.microsoft.com/office/drawing/2014/main" id="{6CFD6FB6-9C67-4A5E-8FB9-FC695BED2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4" y="1168253"/>
            <a:ext cx="2474399" cy="47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 descr="Diagrama&#10;&#10;Descrição gerada automaticamente">
            <a:extLst>
              <a:ext uri="{FF2B5EF4-FFF2-40B4-BE49-F238E27FC236}">
                <a16:creationId xmlns:a16="http://schemas.microsoft.com/office/drawing/2014/main" id="{56203329-F89A-4248-92EB-4076ED697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168254"/>
            <a:ext cx="5797404" cy="326104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30FB33-72F9-49D6-8639-867B23A42872}"/>
              </a:ext>
            </a:extLst>
          </p:cNvPr>
          <p:cNvSpPr txBox="1"/>
          <p:nvPr/>
        </p:nvSpPr>
        <p:spPr>
          <a:xfrm>
            <a:off x="3543300" y="1005829"/>
            <a:ext cx="3030279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Falhas na </a:t>
            </a:r>
            <a:r>
              <a:rPr lang="pt-BR" sz="1350" dirty="0" err="1"/>
              <a:t>neurulação</a:t>
            </a:r>
            <a:endParaRPr lang="pt-BR" sz="135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D1CD136-67D5-4854-981B-74A5D6EAA5B0}"/>
              </a:ext>
            </a:extLst>
          </p:cNvPr>
          <p:cNvSpPr/>
          <p:nvPr/>
        </p:nvSpPr>
        <p:spPr>
          <a:xfrm>
            <a:off x="342900" y="1083368"/>
            <a:ext cx="2806366" cy="2733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673727F-DED4-4670-9E0A-0A181C85A137}"/>
              </a:ext>
            </a:extLst>
          </p:cNvPr>
          <p:cNvSpPr/>
          <p:nvPr/>
        </p:nvSpPr>
        <p:spPr>
          <a:xfrm>
            <a:off x="516701" y="3744831"/>
            <a:ext cx="512001" cy="187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1" name="Picture 4" descr="Defeitos do tubo neural: tudo o que você precisa saber - Família Blog">
            <a:extLst>
              <a:ext uri="{FF2B5EF4-FFF2-40B4-BE49-F238E27FC236}">
                <a16:creationId xmlns:a16="http://schemas.microsoft.com/office/drawing/2014/main" id="{46999E08-8F86-4142-8F4C-C530CC38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9" y="1317981"/>
            <a:ext cx="3769679" cy="21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37C8F0E3-A275-4574-8A67-8DC327A6FBCF}"/>
              </a:ext>
            </a:extLst>
          </p:cNvPr>
          <p:cNvSpPr/>
          <p:nvPr/>
        </p:nvSpPr>
        <p:spPr>
          <a:xfrm>
            <a:off x="3891726" y="2780928"/>
            <a:ext cx="5648826" cy="1677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B83B001-ED6F-42D1-82DC-AA5421865A72}"/>
              </a:ext>
            </a:extLst>
          </p:cNvPr>
          <p:cNvSpPr/>
          <p:nvPr/>
        </p:nvSpPr>
        <p:spPr>
          <a:xfrm>
            <a:off x="424739" y="3780922"/>
            <a:ext cx="91962" cy="238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35BA5E2-B250-4B85-AF80-F46E50A41CC8}"/>
              </a:ext>
            </a:extLst>
          </p:cNvPr>
          <p:cNvSpPr/>
          <p:nvPr/>
        </p:nvSpPr>
        <p:spPr>
          <a:xfrm>
            <a:off x="2912266" y="3714748"/>
            <a:ext cx="91962" cy="238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6037F64-A205-47D4-AB02-D744EEDA6C32}"/>
              </a:ext>
            </a:extLst>
          </p:cNvPr>
          <p:cNvSpPr/>
          <p:nvPr/>
        </p:nvSpPr>
        <p:spPr>
          <a:xfrm rot="5400000">
            <a:off x="1676024" y="4671262"/>
            <a:ext cx="91962" cy="238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034" name="Picture 10" descr="Jornal Voz da Justiça: Aborto de fetos anencéfalos">
            <a:extLst>
              <a:ext uri="{FF2B5EF4-FFF2-40B4-BE49-F238E27FC236}">
                <a16:creationId xmlns:a16="http://schemas.microsoft.com/office/drawing/2014/main" id="{6A6F22A9-5781-474C-9F19-B971329A2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740052"/>
            <a:ext cx="2617621" cy="31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7B59D019-2946-41E7-B1CD-3E517A02BC7C}"/>
              </a:ext>
            </a:extLst>
          </p:cNvPr>
          <p:cNvSpPr txBox="1"/>
          <p:nvPr/>
        </p:nvSpPr>
        <p:spPr>
          <a:xfrm>
            <a:off x="5507847" y="1355398"/>
            <a:ext cx="309716" cy="30008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A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4574932-7EC9-498B-96C4-57A723BA43CE}"/>
              </a:ext>
            </a:extLst>
          </p:cNvPr>
          <p:cNvSpPr txBox="1"/>
          <p:nvPr/>
        </p:nvSpPr>
        <p:spPr>
          <a:xfrm>
            <a:off x="3347864" y="3987310"/>
            <a:ext cx="309716" cy="30008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B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6E4023A-39E5-4499-8773-952750D348F1}"/>
              </a:ext>
            </a:extLst>
          </p:cNvPr>
          <p:cNvSpPr txBox="1"/>
          <p:nvPr/>
        </p:nvSpPr>
        <p:spPr>
          <a:xfrm>
            <a:off x="3347864" y="4705822"/>
            <a:ext cx="309716" cy="30008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C</a:t>
            </a:r>
          </a:p>
        </p:txBody>
      </p:sp>
      <p:pic>
        <p:nvPicPr>
          <p:cNvPr id="22" name="Espaço Reservado para Conteúdo 5" descr="Texto&#10;&#10;Descrição gerada automaticamente">
            <a:extLst>
              <a:ext uri="{FF2B5EF4-FFF2-40B4-BE49-F238E27FC236}">
                <a16:creationId xmlns:a16="http://schemas.microsoft.com/office/drawing/2014/main" id="{DD602FFB-F91A-494E-8D8D-05F0D7AE6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54" y="4437112"/>
            <a:ext cx="5188760" cy="291867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C304EE9-B64F-47F0-88F9-20D00AA92379}"/>
              </a:ext>
            </a:extLst>
          </p:cNvPr>
          <p:cNvSpPr txBox="1"/>
          <p:nvPr/>
        </p:nvSpPr>
        <p:spPr>
          <a:xfrm>
            <a:off x="3831332" y="4797152"/>
            <a:ext cx="167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Espinha bífida oculta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AFE3F16-B1C0-4D43-BC41-91E9FCED84CE}"/>
              </a:ext>
            </a:extLst>
          </p:cNvPr>
          <p:cNvSpPr/>
          <p:nvPr/>
        </p:nvSpPr>
        <p:spPr>
          <a:xfrm>
            <a:off x="3706060" y="4848273"/>
            <a:ext cx="5648826" cy="1677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48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1" grpId="0" animBg="1"/>
      <p:bldP spid="32" grpId="0" animBg="1"/>
      <p:bldP spid="33" grpId="0" animBg="1"/>
      <p:bldP spid="2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6E06B260-F41C-41AF-AAC0-0ED4B6FCD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60" y="2557651"/>
            <a:ext cx="6121066" cy="3443099"/>
          </a:xfrm>
          <a:prstGeom prst="rect">
            <a:avLst/>
          </a:prstGeom>
        </p:spPr>
      </p:pic>
      <p:pic>
        <p:nvPicPr>
          <p:cNvPr id="8194" name="Picture 2" descr="Neuroanatomia Geral. Profa. Dra. Eliane Comoli FMRP-USP - PDF Free Download">
            <a:extLst>
              <a:ext uri="{FF2B5EF4-FFF2-40B4-BE49-F238E27FC236}">
                <a16:creationId xmlns:a16="http://schemas.microsoft.com/office/drawing/2014/main" id="{01C2CA91-D4B4-4FBF-9CB0-8EE7934D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4030579" cy="30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AFF5A29-92C0-42EF-95E9-2AAD85E67BE9}"/>
              </a:ext>
            </a:extLst>
          </p:cNvPr>
          <p:cNvSpPr/>
          <p:nvPr/>
        </p:nvSpPr>
        <p:spPr>
          <a:xfrm>
            <a:off x="2517608" y="1570122"/>
            <a:ext cx="1155032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5DFB2E6-732B-4FC6-A438-CD9113DAC644}"/>
              </a:ext>
            </a:extLst>
          </p:cNvPr>
          <p:cNvSpPr txBox="1"/>
          <p:nvPr/>
        </p:nvSpPr>
        <p:spPr>
          <a:xfrm>
            <a:off x="2517609" y="1795713"/>
            <a:ext cx="1290386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Prosencéfalo</a:t>
            </a:r>
            <a:endParaRPr lang="pt-BR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76B954C-D4C5-4C13-957B-D12FFFDE42C5}"/>
              </a:ext>
            </a:extLst>
          </p:cNvPr>
          <p:cNvSpPr txBox="1"/>
          <p:nvPr/>
        </p:nvSpPr>
        <p:spPr>
          <a:xfrm>
            <a:off x="2460457" y="2279985"/>
            <a:ext cx="1290386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Mesencéfalo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F99C063-99F7-4F64-83F4-159CF8E0BF4B}"/>
              </a:ext>
            </a:extLst>
          </p:cNvPr>
          <p:cNvSpPr txBox="1"/>
          <p:nvPr/>
        </p:nvSpPr>
        <p:spPr>
          <a:xfrm>
            <a:off x="2457448" y="2899615"/>
            <a:ext cx="1466480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latin typeface="Arial" panose="020B0604020202020204" pitchFamily="34" charset="0"/>
                <a:cs typeface="Arial" panose="020B0604020202020204" pitchFamily="34" charset="0"/>
              </a:rPr>
              <a:t>Rombencéfalo</a:t>
            </a:r>
          </a:p>
        </p:txBody>
      </p:sp>
      <p:sp>
        <p:nvSpPr>
          <p:cNvPr id="6" name="Seta: Curva para Cima 5">
            <a:extLst>
              <a:ext uri="{FF2B5EF4-FFF2-40B4-BE49-F238E27FC236}">
                <a16:creationId xmlns:a16="http://schemas.microsoft.com/office/drawing/2014/main" id="{4FF56907-5AC2-49C5-BFC8-A83FEB798420}"/>
              </a:ext>
            </a:extLst>
          </p:cNvPr>
          <p:cNvSpPr/>
          <p:nvPr/>
        </p:nvSpPr>
        <p:spPr>
          <a:xfrm rot="1368456">
            <a:off x="2109621" y="3834805"/>
            <a:ext cx="2053835" cy="79408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006FCA-9688-4D6E-98AA-35CD812EFDD5}"/>
              </a:ext>
            </a:extLst>
          </p:cNvPr>
          <p:cNvSpPr/>
          <p:nvPr/>
        </p:nvSpPr>
        <p:spPr>
          <a:xfrm>
            <a:off x="6273077" y="2252914"/>
            <a:ext cx="2298034" cy="3627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A3C5A6C-6D5B-4ABD-9FA3-81B93CA76D9C}"/>
              </a:ext>
            </a:extLst>
          </p:cNvPr>
          <p:cNvSpPr txBox="1"/>
          <p:nvPr/>
        </p:nvSpPr>
        <p:spPr>
          <a:xfrm>
            <a:off x="4313322" y="3528262"/>
            <a:ext cx="866273" cy="2192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25" b="1" dirty="0"/>
              <a:t>Flexura cefálica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574729-05F6-484F-9455-7AC1774893A7}"/>
              </a:ext>
            </a:extLst>
          </p:cNvPr>
          <p:cNvSpPr txBox="1"/>
          <p:nvPr/>
        </p:nvSpPr>
        <p:spPr>
          <a:xfrm>
            <a:off x="4427622" y="4102770"/>
            <a:ext cx="866273" cy="2192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25" b="1" dirty="0"/>
              <a:t>Flexura cervical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3F806F2-4927-47FF-AA79-2FD0A638E102}"/>
              </a:ext>
            </a:extLst>
          </p:cNvPr>
          <p:cNvSpPr txBox="1"/>
          <p:nvPr/>
        </p:nvSpPr>
        <p:spPr>
          <a:xfrm>
            <a:off x="7622013" y="2875553"/>
            <a:ext cx="866273" cy="2192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25" b="1" dirty="0"/>
              <a:t>Flexura </a:t>
            </a:r>
            <a:r>
              <a:rPr lang="pt-BR" sz="825" b="1" dirty="0" err="1"/>
              <a:t>pontina</a:t>
            </a:r>
            <a:endParaRPr lang="pt-BR" sz="825" b="1" dirty="0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40F26CC-F791-4337-AF58-D3F3A8AA66A6}"/>
              </a:ext>
            </a:extLst>
          </p:cNvPr>
          <p:cNvCxnSpPr/>
          <p:nvPr/>
        </p:nvCxnSpPr>
        <p:spPr>
          <a:xfrm>
            <a:off x="1651334" y="2252913"/>
            <a:ext cx="938463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1E21900-6E61-4C54-87DF-027C8F8BBEA6}"/>
              </a:ext>
            </a:extLst>
          </p:cNvPr>
          <p:cNvCxnSpPr/>
          <p:nvPr/>
        </p:nvCxnSpPr>
        <p:spPr>
          <a:xfrm>
            <a:off x="1693445" y="3176615"/>
            <a:ext cx="938463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CB5DC19-CCC5-4BEE-A729-183879BE443E}"/>
              </a:ext>
            </a:extLst>
          </p:cNvPr>
          <p:cNvCxnSpPr/>
          <p:nvPr/>
        </p:nvCxnSpPr>
        <p:spPr>
          <a:xfrm>
            <a:off x="1606215" y="2887585"/>
            <a:ext cx="93846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F52B018F-04D0-44E7-A5B9-AC64A427EBAB}"/>
              </a:ext>
            </a:extLst>
          </p:cNvPr>
          <p:cNvSpPr/>
          <p:nvPr/>
        </p:nvSpPr>
        <p:spPr>
          <a:xfrm>
            <a:off x="5902992" y="4102770"/>
            <a:ext cx="305303" cy="264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5E496A3-6744-469C-8ED6-688C58DD159F}"/>
              </a:ext>
            </a:extLst>
          </p:cNvPr>
          <p:cNvSpPr txBox="1"/>
          <p:nvPr/>
        </p:nvSpPr>
        <p:spPr>
          <a:xfrm>
            <a:off x="3689818" y="1033493"/>
            <a:ext cx="1604078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Início da 5ª semana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9210F3E8-11D5-4192-B125-E57434B58CDF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90488"/>
            <a:ext cx="7632700" cy="6234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/>
              <a:t>Origem e desenvolvimento do Sistema Nervoso</a:t>
            </a:r>
            <a:r>
              <a:rPr lang="pt-BR" sz="3200" b="1"/>
              <a:t> 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553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6" grpId="0" animBg="1"/>
      <p:bldP spid="9" grpId="0" animBg="1"/>
      <p:bldP spid="10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indrome do TC - 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535492"/>
            <a:ext cx="4717182" cy="6251071"/>
          </a:xfrm>
          <a:noFill/>
          <a:ln>
            <a:solidFill>
              <a:schemeClr val="bg2"/>
            </a:solidFill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76888" y="2187282"/>
            <a:ext cx="3038475" cy="1728788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533400" indent="-53340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pt-BR" sz="2800" b="1" dirty="0"/>
              <a:t>1) </a:t>
            </a:r>
            <a:r>
              <a:rPr lang="pt-BR" sz="2800" b="1" dirty="0">
                <a:latin typeface="+mj-lt"/>
              </a:rPr>
              <a:t>S.N.Central</a:t>
            </a:r>
          </a:p>
          <a:p>
            <a:pPr marL="533400" indent="-53340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pt-BR" sz="2800" b="1" dirty="0">
              <a:latin typeface="+mj-lt"/>
            </a:endParaRPr>
          </a:p>
          <a:p>
            <a:pPr marL="533400" indent="-53340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pt-BR" sz="2800" b="1" dirty="0">
                <a:latin typeface="+mj-lt"/>
              </a:rPr>
              <a:t> 2) S.N.Periférico</a:t>
            </a:r>
          </a:p>
          <a:p>
            <a:pPr marL="533400" indent="-53340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pt-BR" sz="2800" dirty="0">
              <a:solidFill>
                <a:srgbClr val="FF6600"/>
              </a:solidFill>
            </a:endParaRPr>
          </a:p>
          <a:p>
            <a:pPr marL="533400" indent="-5334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t-BR" sz="28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64088" y="679565"/>
            <a:ext cx="3251275" cy="8207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lIns="0" rIns="0" bIns="0" anchor="b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1. Divisão Anatômica do Sistema Nervoso</a:t>
            </a:r>
          </a:p>
        </p:txBody>
      </p:sp>
      <p:pic>
        <p:nvPicPr>
          <p:cNvPr id="5" name="Picture 8" descr="Imagem relacionada">
            <a:extLst>
              <a:ext uri="{FF2B5EF4-FFF2-40B4-BE49-F238E27FC236}">
                <a16:creationId xmlns:a16="http://schemas.microsoft.com/office/drawing/2014/main" id="{BB19A775-0855-4A9D-AFD8-125F61C3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24945" cy="379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85982AA-F92F-48FA-A1B8-C96E1CC5B382}"/>
              </a:ext>
            </a:extLst>
          </p:cNvPr>
          <p:cNvSpPr/>
          <p:nvPr/>
        </p:nvSpPr>
        <p:spPr>
          <a:xfrm>
            <a:off x="-346229" y="79899"/>
            <a:ext cx="1660124" cy="3915052"/>
          </a:xfrm>
          <a:custGeom>
            <a:avLst/>
            <a:gdLst>
              <a:gd name="connsiteX0" fmla="*/ 1322773 w 1660124"/>
              <a:gd name="connsiteY0" fmla="*/ 3808520 h 3915052"/>
              <a:gd name="connsiteX1" fmla="*/ 1322773 w 1660124"/>
              <a:gd name="connsiteY1" fmla="*/ 3808520 h 3915052"/>
              <a:gd name="connsiteX2" fmla="*/ 1296140 w 1660124"/>
              <a:gd name="connsiteY2" fmla="*/ 3639845 h 3915052"/>
              <a:gd name="connsiteX3" fmla="*/ 1322773 w 1660124"/>
              <a:gd name="connsiteY3" fmla="*/ 3630967 h 3915052"/>
              <a:gd name="connsiteX4" fmla="*/ 1340528 w 1660124"/>
              <a:gd name="connsiteY4" fmla="*/ 3577701 h 3915052"/>
              <a:gd name="connsiteX5" fmla="*/ 1349406 w 1660124"/>
              <a:gd name="connsiteY5" fmla="*/ 3551068 h 3915052"/>
              <a:gd name="connsiteX6" fmla="*/ 1331650 w 1660124"/>
              <a:gd name="connsiteY6" fmla="*/ 3355759 h 3915052"/>
              <a:gd name="connsiteX7" fmla="*/ 1305017 w 1660124"/>
              <a:gd name="connsiteY7" fmla="*/ 3275860 h 3915052"/>
              <a:gd name="connsiteX8" fmla="*/ 1296140 w 1660124"/>
              <a:gd name="connsiteY8" fmla="*/ 3249227 h 3915052"/>
              <a:gd name="connsiteX9" fmla="*/ 1287262 w 1660124"/>
              <a:gd name="connsiteY9" fmla="*/ 3222594 h 3915052"/>
              <a:gd name="connsiteX10" fmla="*/ 1278384 w 1660124"/>
              <a:gd name="connsiteY10" fmla="*/ 2556769 h 3915052"/>
              <a:gd name="connsiteX11" fmla="*/ 1260629 w 1660124"/>
              <a:gd name="connsiteY11" fmla="*/ 2423604 h 3915052"/>
              <a:gd name="connsiteX12" fmla="*/ 1242874 w 1660124"/>
              <a:gd name="connsiteY12" fmla="*/ 2361460 h 3915052"/>
              <a:gd name="connsiteX13" fmla="*/ 1233996 w 1660124"/>
              <a:gd name="connsiteY13" fmla="*/ 2308194 h 3915052"/>
              <a:gd name="connsiteX14" fmla="*/ 1233996 w 1660124"/>
              <a:gd name="connsiteY14" fmla="*/ 958788 h 3915052"/>
              <a:gd name="connsiteX15" fmla="*/ 1225118 w 1660124"/>
              <a:gd name="connsiteY15" fmla="*/ 923278 h 3915052"/>
              <a:gd name="connsiteX16" fmla="*/ 1198485 w 1660124"/>
              <a:gd name="connsiteY16" fmla="*/ 861134 h 3915052"/>
              <a:gd name="connsiteX17" fmla="*/ 1180730 w 1660124"/>
              <a:gd name="connsiteY17" fmla="*/ 834501 h 3915052"/>
              <a:gd name="connsiteX18" fmla="*/ 1136342 w 1660124"/>
              <a:gd name="connsiteY18" fmla="*/ 798990 h 3915052"/>
              <a:gd name="connsiteX19" fmla="*/ 1056443 w 1660124"/>
              <a:gd name="connsiteY19" fmla="*/ 745724 h 3915052"/>
              <a:gd name="connsiteX20" fmla="*/ 1029810 w 1660124"/>
              <a:gd name="connsiteY20" fmla="*/ 727969 h 3915052"/>
              <a:gd name="connsiteX21" fmla="*/ 1020932 w 1660124"/>
              <a:gd name="connsiteY21" fmla="*/ 523783 h 3915052"/>
              <a:gd name="connsiteX22" fmla="*/ 1038687 w 1660124"/>
              <a:gd name="connsiteY22" fmla="*/ 470517 h 3915052"/>
              <a:gd name="connsiteX23" fmla="*/ 1047565 w 1660124"/>
              <a:gd name="connsiteY23" fmla="*/ 443884 h 3915052"/>
              <a:gd name="connsiteX24" fmla="*/ 1056443 w 1660124"/>
              <a:gd name="connsiteY24" fmla="*/ 346229 h 3915052"/>
              <a:gd name="connsiteX25" fmla="*/ 1074198 w 1660124"/>
              <a:gd name="connsiteY25" fmla="*/ 292963 h 3915052"/>
              <a:gd name="connsiteX26" fmla="*/ 1083076 w 1660124"/>
              <a:gd name="connsiteY26" fmla="*/ 266330 h 3915052"/>
              <a:gd name="connsiteX27" fmla="*/ 1091953 w 1660124"/>
              <a:gd name="connsiteY27" fmla="*/ 186431 h 3915052"/>
              <a:gd name="connsiteX28" fmla="*/ 1100831 w 1660124"/>
              <a:gd name="connsiteY28" fmla="*/ 150920 h 3915052"/>
              <a:gd name="connsiteX29" fmla="*/ 1065320 w 1660124"/>
              <a:gd name="connsiteY29" fmla="*/ 97654 h 3915052"/>
              <a:gd name="connsiteX30" fmla="*/ 1012054 w 1660124"/>
              <a:gd name="connsiteY30" fmla="*/ 79899 h 3915052"/>
              <a:gd name="connsiteX31" fmla="*/ 976544 w 1660124"/>
              <a:gd name="connsiteY31" fmla="*/ 53266 h 3915052"/>
              <a:gd name="connsiteX32" fmla="*/ 914400 w 1660124"/>
              <a:gd name="connsiteY32" fmla="*/ 0 h 3915052"/>
              <a:gd name="connsiteX33" fmla="*/ 736846 w 1660124"/>
              <a:gd name="connsiteY33" fmla="*/ 26633 h 3915052"/>
              <a:gd name="connsiteX34" fmla="*/ 612559 w 1660124"/>
              <a:gd name="connsiteY34" fmla="*/ 35511 h 3915052"/>
              <a:gd name="connsiteX35" fmla="*/ 585926 w 1660124"/>
              <a:gd name="connsiteY35" fmla="*/ 53266 h 3915052"/>
              <a:gd name="connsiteX36" fmla="*/ 506027 w 1660124"/>
              <a:gd name="connsiteY36" fmla="*/ 71021 h 3915052"/>
              <a:gd name="connsiteX37" fmla="*/ 479394 w 1660124"/>
              <a:gd name="connsiteY37" fmla="*/ 88777 h 3915052"/>
              <a:gd name="connsiteX38" fmla="*/ 408373 w 1660124"/>
              <a:gd name="connsiteY38" fmla="*/ 106532 h 3915052"/>
              <a:gd name="connsiteX39" fmla="*/ 355107 w 1660124"/>
              <a:gd name="connsiteY39" fmla="*/ 133165 h 3915052"/>
              <a:gd name="connsiteX40" fmla="*/ 310718 w 1660124"/>
              <a:gd name="connsiteY40" fmla="*/ 186431 h 3915052"/>
              <a:gd name="connsiteX41" fmla="*/ 248575 w 1660124"/>
              <a:gd name="connsiteY41" fmla="*/ 266330 h 3915052"/>
              <a:gd name="connsiteX42" fmla="*/ 221942 w 1660124"/>
              <a:gd name="connsiteY42" fmla="*/ 337351 h 3915052"/>
              <a:gd name="connsiteX43" fmla="*/ 204186 w 1660124"/>
              <a:gd name="connsiteY43" fmla="*/ 390618 h 3915052"/>
              <a:gd name="connsiteX44" fmla="*/ 159798 w 1660124"/>
              <a:gd name="connsiteY44" fmla="*/ 452761 h 3915052"/>
              <a:gd name="connsiteX45" fmla="*/ 142043 w 1660124"/>
              <a:gd name="connsiteY45" fmla="*/ 506027 h 3915052"/>
              <a:gd name="connsiteX46" fmla="*/ 115410 w 1660124"/>
              <a:gd name="connsiteY46" fmla="*/ 568171 h 3915052"/>
              <a:gd name="connsiteX47" fmla="*/ 88777 w 1660124"/>
              <a:gd name="connsiteY47" fmla="*/ 648070 h 3915052"/>
              <a:gd name="connsiteX48" fmla="*/ 62144 w 1660124"/>
              <a:gd name="connsiteY48" fmla="*/ 736847 h 3915052"/>
              <a:gd name="connsiteX49" fmla="*/ 53266 w 1660124"/>
              <a:gd name="connsiteY49" fmla="*/ 763480 h 3915052"/>
              <a:gd name="connsiteX50" fmla="*/ 35511 w 1660124"/>
              <a:gd name="connsiteY50" fmla="*/ 834501 h 3915052"/>
              <a:gd name="connsiteX51" fmla="*/ 35511 w 1660124"/>
              <a:gd name="connsiteY51" fmla="*/ 1544715 h 3915052"/>
              <a:gd name="connsiteX52" fmla="*/ 44388 w 1660124"/>
              <a:gd name="connsiteY52" fmla="*/ 1953087 h 3915052"/>
              <a:gd name="connsiteX53" fmla="*/ 62144 w 1660124"/>
              <a:gd name="connsiteY53" fmla="*/ 2024109 h 3915052"/>
              <a:gd name="connsiteX54" fmla="*/ 53266 w 1660124"/>
              <a:gd name="connsiteY54" fmla="*/ 2778711 h 3915052"/>
              <a:gd name="connsiteX55" fmla="*/ 44388 w 1660124"/>
              <a:gd name="connsiteY55" fmla="*/ 3080551 h 3915052"/>
              <a:gd name="connsiteX56" fmla="*/ 26633 w 1660124"/>
              <a:gd name="connsiteY56" fmla="*/ 3133818 h 3915052"/>
              <a:gd name="connsiteX57" fmla="*/ 17755 w 1660124"/>
              <a:gd name="connsiteY57" fmla="*/ 3195961 h 3915052"/>
              <a:gd name="connsiteX58" fmla="*/ 0 w 1660124"/>
              <a:gd name="connsiteY58" fmla="*/ 3542190 h 3915052"/>
              <a:gd name="connsiteX59" fmla="*/ 8878 w 1660124"/>
              <a:gd name="connsiteY59" fmla="*/ 3622089 h 3915052"/>
              <a:gd name="connsiteX60" fmla="*/ 17755 w 1660124"/>
              <a:gd name="connsiteY60" fmla="*/ 3657600 h 3915052"/>
              <a:gd name="connsiteX61" fmla="*/ 71021 w 1660124"/>
              <a:gd name="connsiteY61" fmla="*/ 3684233 h 3915052"/>
              <a:gd name="connsiteX62" fmla="*/ 97654 w 1660124"/>
              <a:gd name="connsiteY62" fmla="*/ 3701988 h 3915052"/>
              <a:gd name="connsiteX63" fmla="*/ 213064 w 1660124"/>
              <a:gd name="connsiteY63" fmla="*/ 3728621 h 3915052"/>
              <a:gd name="connsiteX64" fmla="*/ 239697 w 1660124"/>
              <a:gd name="connsiteY64" fmla="*/ 3737499 h 3915052"/>
              <a:gd name="connsiteX65" fmla="*/ 319596 w 1660124"/>
              <a:gd name="connsiteY65" fmla="*/ 3746377 h 3915052"/>
              <a:gd name="connsiteX66" fmla="*/ 381740 w 1660124"/>
              <a:gd name="connsiteY66" fmla="*/ 3755254 h 3915052"/>
              <a:gd name="connsiteX67" fmla="*/ 426128 w 1660124"/>
              <a:gd name="connsiteY67" fmla="*/ 3773010 h 3915052"/>
              <a:gd name="connsiteX68" fmla="*/ 541538 w 1660124"/>
              <a:gd name="connsiteY68" fmla="*/ 3799643 h 3915052"/>
              <a:gd name="connsiteX69" fmla="*/ 577048 w 1660124"/>
              <a:gd name="connsiteY69" fmla="*/ 3808520 h 3915052"/>
              <a:gd name="connsiteX70" fmla="*/ 639192 w 1660124"/>
              <a:gd name="connsiteY70" fmla="*/ 3826276 h 3915052"/>
              <a:gd name="connsiteX71" fmla="*/ 683580 w 1660124"/>
              <a:gd name="connsiteY71" fmla="*/ 3835153 h 3915052"/>
              <a:gd name="connsiteX72" fmla="*/ 736846 w 1660124"/>
              <a:gd name="connsiteY72" fmla="*/ 3844031 h 3915052"/>
              <a:gd name="connsiteX73" fmla="*/ 790112 w 1660124"/>
              <a:gd name="connsiteY73" fmla="*/ 3861786 h 3915052"/>
              <a:gd name="connsiteX74" fmla="*/ 843379 w 1660124"/>
              <a:gd name="connsiteY74" fmla="*/ 3870664 h 3915052"/>
              <a:gd name="connsiteX75" fmla="*/ 878889 w 1660124"/>
              <a:gd name="connsiteY75" fmla="*/ 3879542 h 3915052"/>
              <a:gd name="connsiteX76" fmla="*/ 932155 w 1660124"/>
              <a:gd name="connsiteY76" fmla="*/ 3888419 h 3915052"/>
              <a:gd name="connsiteX77" fmla="*/ 1074198 w 1660124"/>
              <a:gd name="connsiteY77" fmla="*/ 3915052 h 3915052"/>
              <a:gd name="connsiteX78" fmla="*/ 1367161 w 1660124"/>
              <a:gd name="connsiteY78" fmla="*/ 3906175 h 3915052"/>
              <a:gd name="connsiteX79" fmla="*/ 1455938 w 1660124"/>
              <a:gd name="connsiteY79" fmla="*/ 3888419 h 3915052"/>
              <a:gd name="connsiteX80" fmla="*/ 1553592 w 1660124"/>
              <a:gd name="connsiteY80" fmla="*/ 3861786 h 3915052"/>
              <a:gd name="connsiteX81" fmla="*/ 1606858 w 1660124"/>
              <a:gd name="connsiteY81" fmla="*/ 3844031 h 3915052"/>
              <a:gd name="connsiteX82" fmla="*/ 1633491 w 1660124"/>
              <a:gd name="connsiteY82" fmla="*/ 3835153 h 3915052"/>
              <a:gd name="connsiteX83" fmla="*/ 1660124 w 1660124"/>
              <a:gd name="connsiteY83" fmla="*/ 3817398 h 3915052"/>
              <a:gd name="connsiteX84" fmla="*/ 1633491 w 1660124"/>
              <a:gd name="connsiteY84" fmla="*/ 3799643 h 3915052"/>
              <a:gd name="connsiteX85" fmla="*/ 1580225 w 1660124"/>
              <a:gd name="connsiteY85" fmla="*/ 3790765 h 3915052"/>
              <a:gd name="connsiteX86" fmla="*/ 1322773 w 1660124"/>
              <a:gd name="connsiteY86" fmla="*/ 3808520 h 391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660124" h="3915052">
                <a:moveTo>
                  <a:pt x="1322773" y="3808520"/>
                </a:moveTo>
                <a:lnTo>
                  <a:pt x="1322773" y="3808520"/>
                </a:lnTo>
                <a:cubicBezTo>
                  <a:pt x="1287251" y="3737478"/>
                  <a:pt x="1266827" y="3727782"/>
                  <a:pt x="1296140" y="3639845"/>
                </a:cubicBezTo>
                <a:cubicBezTo>
                  <a:pt x="1299099" y="3630967"/>
                  <a:pt x="1313895" y="3633926"/>
                  <a:pt x="1322773" y="3630967"/>
                </a:cubicBezTo>
                <a:lnTo>
                  <a:pt x="1340528" y="3577701"/>
                </a:lnTo>
                <a:lnTo>
                  <a:pt x="1349406" y="3551068"/>
                </a:lnTo>
                <a:cubicBezTo>
                  <a:pt x="1344187" y="3457121"/>
                  <a:pt x="1352476" y="3425178"/>
                  <a:pt x="1331650" y="3355759"/>
                </a:cubicBezTo>
                <a:cubicBezTo>
                  <a:pt x="1331635" y="3355709"/>
                  <a:pt x="1309464" y="3289201"/>
                  <a:pt x="1305017" y="3275860"/>
                </a:cubicBezTo>
                <a:lnTo>
                  <a:pt x="1296140" y="3249227"/>
                </a:lnTo>
                <a:lnTo>
                  <a:pt x="1287262" y="3222594"/>
                </a:lnTo>
                <a:cubicBezTo>
                  <a:pt x="1284303" y="3000652"/>
                  <a:pt x="1283731" y="2778666"/>
                  <a:pt x="1278384" y="2556769"/>
                </a:cubicBezTo>
                <a:cubicBezTo>
                  <a:pt x="1278169" y="2547852"/>
                  <a:pt x="1263008" y="2436686"/>
                  <a:pt x="1260629" y="2423604"/>
                </a:cubicBezTo>
                <a:cubicBezTo>
                  <a:pt x="1241295" y="2317271"/>
                  <a:pt x="1261888" y="2447023"/>
                  <a:pt x="1242874" y="2361460"/>
                </a:cubicBezTo>
                <a:cubicBezTo>
                  <a:pt x="1238969" y="2343888"/>
                  <a:pt x="1236955" y="2325949"/>
                  <a:pt x="1233996" y="2308194"/>
                </a:cubicBezTo>
                <a:cubicBezTo>
                  <a:pt x="1254565" y="1732285"/>
                  <a:pt x="1249769" y="1968204"/>
                  <a:pt x="1233996" y="958788"/>
                </a:cubicBezTo>
                <a:cubicBezTo>
                  <a:pt x="1233805" y="946588"/>
                  <a:pt x="1228470" y="935010"/>
                  <a:pt x="1225118" y="923278"/>
                </a:cubicBezTo>
                <a:cubicBezTo>
                  <a:pt x="1218002" y="898373"/>
                  <a:pt x="1212017" y="884814"/>
                  <a:pt x="1198485" y="861134"/>
                </a:cubicBezTo>
                <a:cubicBezTo>
                  <a:pt x="1193191" y="851870"/>
                  <a:pt x="1188274" y="842046"/>
                  <a:pt x="1180730" y="834501"/>
                </a:cubicBezTo>
                <a:cubicBezTo>
                  <a:pt x="1167332" y="821102"/>
                  <a:pt x="1151666" y="810135"/>
                  <a:pt x="1136342" y="798990"/>
                </a:cubicBezTo>
                <a:cubicBezTo>
                  <a:pt x="1110455" y="780163"/>
                  <a:pt x="1083076" y="763479"/>
                  <a:pt x="1056443" y="745724"/>
                </a:cubicBezTo>
                <a:lnTo>
                  <a:pt x="1029810" y="727969"/>
                </a:lnTo>
                <a:cubicBezTo>
                  <a:pt x="981071" y="654864"/>
                  <a:pt x="1001031" y="696258"/>
                  <a:pt x="1020932" y="523783"/>
                </a:cubicBezTo>
                <a:cubicBezTo>
                  <a:pt x="1023077" y="505191"/>
                  <a:pt x="1032769" y="488272"/>
                  <a:pt x="1038687" y="470517"/>
                </a:cubicBezTo>
                <a:lnTo>
                  <a:pt x="1047565" y="443884"/>
                </a:lnTo>
                <a:cubicBezTo>
                  <a:pt x="1050524" y="411332"/>
                  <a:pt x="1050763" y="378418"/>
                  <a:pt x="1056443" y="346229"/>
                </a:cubicBezTo>
                <a:cubicBezTo>
                  <a:pt x="1059696" y="327798"/>
                  <a:pt x="1068280" y="310718"/>
                  <a:pt x="1074198" y="292963"/>
                </a:cubicBezTo>
                <a:lnTo>
                  <a:pt x="1083076" y="266330"/>
                </a:lnTo>
                <a:cubicBezTo>
                  <a:pt x="1086035" y="239697"/>
                  <a:pt x="1087878" y="212916"/>
                  <a:pt x="1091953" y="186431"/>
                </a:cubicBezTo>
                <a:cubicBezTo>
                  <a:pt x="1093808" y="174372"/>
                  <a:pt x="1102344" y="163027"/>
                  <a:pt x="1100831" y="150920"/>
                </a:cubicBezTo>
                <a:cubicBezTo>
                  <a:pt x="1099389" y="139386"/>
                  <a:pt x="1079748" y="104868"/>
                  <a:pt x="1065320" y="97654"/>
                </a:cubicBezTo>
                <a:cubicBezTo>
                  <a:pt x="1048580" y="89284"/>
                  <a:pt x="1029809" y="85817"/>
                  <a:pt x="1012054" y="79899"/>
                </a:cubicBezTo>
                <a:cubicBezTo>
                  <a:pt x="1000217" y="71021"/>
                  <a:pt x="987679" y="63009"/>
                  <a:pt x="976544" y="53266"/>
                </a:cubicBezTo>
                <a:cubicBezTo>
                  <a:pt x="907660" y="-7008"/>
                  <a:pt x="971424" y="38015"/>
                  <a:pt x="914400" y="0"/>
                </a:cubicBezTo>
                <a:cubicBezTo>
                  <a:pt x="856823" y="9596"/>
                  <a:pt x="795551" y="21296"/>
                  <a:pt x="736846" y="26633"/>
                </a:cubicBezTo>
                <a:cubicBezTo>
                  <a:pt x="695482" y="30393"/>
                  <a:pt x="653988" y="32552"/>
                  <a:pt x="612559" y="35511"/>
                </a:cubicBezTo>
                <a:cubicBezTo>
                  <a:pt x="603681" y="41429"/>
                  <a:pt x="595469" y="48494"/>
                  <a:pt x="585926" y="53266"/>
                </a:cubicBezTo>
                <a:cubicBezTo>
                  <a:pt x="564069" y="64195"/>
                  <a:pt x="526490" y="67611"/>
                  <a:pt x="506027" y="71021"/>
                </a:cubicBezTo>
                <a:cubicBezTo>
                  <a:pt x="497149" y="76940"/>
                  <a:pt x="489421" y="85131"/>
                  <a:pt x="479394" y="88777"/>
                </a:cubicBezTo>
                <a:cubicBezTo>
                  <a:pt x="456461" y="97116"/>
                  <a:pt x="408373" y="106532"/>
                  <a:pt x="408373" y="106532"/>
                </a:cubicBezTo>
                <a:cubicBezTo>
                  <a:pt x="359538" y="155364"/>
                  <a:pt x="431465" y="89531"/>
                  <a:pt x="355107" y="133165"/>
                </a:cubicBezTo>
                <a:cubicBezTo>
                  <a:pt x="333793" y="145345"/>
                  <a:pt x="324506" y="168047"/>
                  <a:pt x="310718" y="186431"/>
                </a:cubicBezTo>
                <a:cubicBezTo>
                  <a:pt x="290474" y="213423"/>
                  <a:pt x="248575" y="266330"/>
                  <a:pt x="248575" y="266330"/>
                </a:cubicBezTo>
                <a:cubicBezTo>
                  <a:pt x="229353" y="343214"/>
                  <a:pt x="252891" y="259979"/>
                  <a:pt x="221942" y="337351"/>
                </a:cubicBezTo>
                <a:cubicBezTo>
                  <a:pt x="214991" y="354728"/>
                  <a:pt x="215416" y="375645"/>
                  <a:pt x="204186" y="390618"/>
                </a:cubicBezTo>
                <a:cubicBezTo>
                  <a:pt x="200606" y="395391"/>
                  <a:pt x="164520" y="442137"/>
                  <a:pt x="159798" y="452761"/>
                </a:cubicBezTo>
                <a:cubicBezTo>
                  <a:pt x="152197" y="469864"/>
                  <a:pt x="150413" y="489287"/>
                  <a:pt x="142043" y="506027"/>
                </a:cubicBezTo>
                <a:cubicBezTo>
                  <a:pt x="131184" y="527745"/>
                  <a:pt x="120636" y="544654"/>
                  <a:pt x="115410" y="568171"/>
                </a:cubicBezTo>
                <a:cubicBezTo>
                  <a:pt x="99463" y="639934"/>
                  <a:pt x="119667" y="601734"/>
                  <a:pt x="88777" y="648070"/>
                </a:cubicBezTo>
                <a:cubicBezTo>
                  <a:pt x="75360" y="701735"/>
                  <a:pt x="83756" y="672011"/>
                  <a:pt x="62144" y="736847"/>
                </a:cubicBezTo>
                <a:cubicBezTo>
                  <a:pt x="59185" y="745725"/>
                  <a:pt x="55101" y="754304"/>
                  <a:pt x="53266" y="763480"/>
                </a:cubicBezTo>
                <a:cubicBezTo>
                  <a:pt x="42553" y="817044"/>
                  <a:pt x="49159" y="793553"/>
                  <a:pt x="35511" y="834501"/>
                </a:cubicBezTo>
                <a:cubicBezTo>
                  <a:pt x="-3741" y="1109256"/>
                  <a:pt x="24486" y="888741"/>
                  <a:pt x="35511" y="1544715"/>
                </a:cubicBezTo>
                <a:cubicBezTo>
                  <a:pt x="37799" y="1680852"/>
                  <a:pt x="36835" y="1817140"/>
                  <a:pt x="44388" y="1953087"/>
                </a:cubicBezTo>
                <a:cubicBezTo>
                  <a:pt x="45742" y="1977452"/>
                  <a:pt x="62144" y="2024109"/>
                  <a:pt x="62144" y="2024109"/>
                </a:cubicBezTo>
                <a:cubicBezTo>
                  <a:pt x="59185" y="2275643"/>
                  <a:pt x="57493" y="2527195"/>
                  <a:pt x="53266" y="2778711"/>
                </a:cubicBezTo>
                <a:cubicBezTo>
                  <a:pt x="51574" y="2879354"/>
                  <a:pt x="51916" y="2980176"/>
                  <a:pt x="44388" y="3080551"/>
                </a:cubicBezTo>
                <a:cubicBezTo>
                  <a:pt x="42988" y="3099215"/>
                  <a:pt x="26633" y="3133818"/>
                  <a:pt x="26633" y="3133818"/>
                </a:cubicBezTo>
                <a:cubicBezTo>
                  <a:pt x="23674" y="3154532"/>
                  <a:pt x="18727" y="3175059"/>
                  <a:pt x="17755" y="3195961"/>
                </a:cubicBezTo>
                <a:cubicBezTo>
                  <a:pt x="1456" y="3546397"/>
                  <a:pt x="43209" y="3412567"/>
                  <a:pt x="0" y="3542190"/>
                </a:cubicBezTo>
                <a:cubicBezTo>
                  <a:pt x="2959" y="3568823"/>
                  <a:pt x="4803" y="3595604"/>
                  <a:pt x="8878" y="3622089"/>
                </a:cubicBezTo>
                <a:cubicBezTo>
                  <a:pt x="10733" y="3634148"/>
                  <a:pt x="10987" y="3647448"/>
                  <a:pt x="17755" y="3657600"/>
                </a:cubicBezTo>
                <a:cubicBezTo>
                  <a:pt x="30475" y="3676680"/>
                  <a:pt x="53298" y="3675371"/>
                  <a:pt x="71021" y="3684233"/>
                </a:cubicBezTo>
                <a:cubicBezTo>
                  <a:pt x="80564" y="3689005"/>
                  <a:pt x="87627" y="3698342"/>
                  <a:pt x="97654" y="3701988"/>
                </a:cubicBezTo>
                <a:cubicBezTo>
                  <a:pt x="146283" y="3719671"/>
                  <a:pt x="167645" y="3717266"/>
                  <a:pt x="213064" y="3728621"/>
                </a:cubicBezTo>
                <a:cubicBezTo>
                  <a:pt x="222143" y="3730891"/>
                  <a:pt x="230466" y="3735961"/>
                  <a:pt x="239697" y="3737499"/>
                </a:cubicBezTo>
                <a:cubicBezTo>
                  <a:pt x="266129" y="3741905"/>
                  <a:pt x="293006" y="3743053"/>
                  <a:pt x="319596" y="3746377"/>
                </a:cubicBezTo>
                <a:cubicBezTo>
                  <a:pt x="340359" y="3748972"/>
                  <a:pt x="361025" y="3752295"/>
                  <a:pt x="381740" y="3755254"/>
                </a:cubicBezTo>
                <a:cubicBezTo>
                  <a:pt x="396536" y="3761173"/>
                  <a:pt x="410897" y="3768323"/>
                  <a:pt x="426128" y="3773010"/>
                </a:cubicBezTo>
                <a:cubicBezTo>
                  <a:pt x="482676" y="3790410"/>
                  <a:pt x="491222" y="3788462"/>
                  <a:pt x="541538" y="3799643"/>
                </a:cubicBezTo>
                <a:cubicBezTo>
                  <a:pt x="553448" y="3802290"/>
                  <a:pt x="565317" y="3805168"/>
                  <a:pt x="577048" y="3808520"/>
                </a:cubicBezTo>
                <a:cubicBezTo>
                  <a:pt x="628953" y="3823350"/>
                  <a:pt x="576744" y="3812399"/>
                  <a:pt x="639192" y="3826276"/>
                </a:cubicBezTo>
                <a:cubicBezTo>
                  <a:pt x="653922" y="3829549"/>
                  <a:pt x="668734" y="3832454"/>
                  <a:pt x="683580" y="3835153"/>
                </a:cubicBezTo>
                <a:cubicBezTo>
                  <a:pt x="701290" y="3838373"/>
                  <a:pt x="719383" y="3839665"/>
                  <a:pt x="736846" y="3844031"/>
                </a:cubicBezTo>
                <a:cubicBezTo>
                  <a:pt x="755003" y="3848570"/>
                  <a:pt x="771651" y="3858709"/>
                  <a:pt x="790112" y="3861786"/>
                </a:cubicBezTo>
                <a:cubicBezTo>
                  <a:pt x="807868" y="3864745"/>
                  <a:pt x="825728" y="3867134"/>
                  <a:pt x="843379" y="3870664"/>
                </a:cubicBezTo>
                <a:cubicBezTo>
                  <a:pt x="855343" y="3873057"/>
                  <a:pt x="866925" y="3877149"/>
                  <a:pt x="878889" y="3879542"/>
                </a:cubicBezTo>
                <a:cubicBezTo>
                  <a:pt x="896540" y="3883072"/>
                  <a:pt x="914463" y="3885102"/>
                  <a:pt x="932155" y="3888419"/>
                </a:cubicBezTo>
                <a:cubicBezTo>
                  <a:pt x="1102439" y="3920347"/>
                  <a:pt x="953076" y="3894867"/>
                  <a:pt x="1074198" y="3915052"/>
                </a:cubicBezTo>
                <a:lnTo>
                  <a:pt x="1367161" y="3906175"/>
                </a:lnTo>
                <a:cubicBezTo>
                  <a:pt x="1448731" y="3902097"/>
                  <a:pt x="1404909" y="3901176"/>
                  <a:pt x="1455938" y="3888419"/>
                </a:cubicBezTo>
                <a:cubicBezTo>
                  <a:pt x="1556337" y="3863320"/>
                  <a:pt x="1439301" y="3899883"/>
                  <a:pt x="1553592" y="3861786"/>
                </a:cubicBezTo>
                <a:lnTo>
                  <a:pt x="1606858" y="3844031"/>
                </a:lnTo>
                <a:cubicBezTo>
                  <a:pt x="1615736" y="3841072"/>
                  <a:pt x="1625705" y="3840344"/>
                  <a:pt x="1633491" y="3835153"/>
                </a:cubicBezTo>
                <a:lnTo>
                  <a:pt x="1660124" y="3817398"/>
                </a:lnTo>
                <a:cubicBezTo>
                  <a:pt x="1651246" y="3811480"/>
                  <a:pt x="1643613" y="3803017"/>
                  <a:pt x="1633491" y="3799643"/>
                </a:cubicBezTo>
                <a:cubicBezTo>
                  <a:pt x="1616414" y="3793951"/>
                  <a:pt x="1598216" y="3791345"/>
                  <a:pt x="1580225" y="3790765"/>
                </a:cubicBezTo>
                <a:cubicBezTo>
                  <a:pt x="1506283" y="3788380"/>
                  <a:pt x="1365682" y="3805561"/>
                  <a:pt x="1322773" y="38085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56306BB3-D15B-4E5B-8E2E-8D2F4CCA11D1}"/>
              </a:ext>
            </a:extLst>
          </p:cNvPr>
          <p:cNvSpPr/>
          <p:nvPr/>
        </p:nvSpPr>
        <p:spPr>
          <a:xfrm>
            <a:off x="1207151" y="-128126"/>
            <a:ext cx="1248609" cy="2871326"/>
          </a:xfrm>
          <a:custGeom>
            <a:avLst/>
            <a:gdLst>
              <a:gd name="connsiteX0" fmla="*/ 88989 w 1248609"/>
              <a:gd name="connsiteY0" fmla="*/ 119248 h 2871326"/>
              <a:gd name="connsiteX1" fmla="*/ 88989 w 1248609"/>
              <a:gd name="connsiteY1" fmla="*/ 119248 h 2871326"/>
              <a:gd name="connsiteX2" fmla="*/ 133377 w 1248609"/>
              <a:gd name="connsiteY2" fmla="*/ 190270 h 2871326"/>
              <a:gd name="connsiteX3" fmla="*/ 142255 w 1248609"/>
              <a:gd name="connsiteY3" fmla="*/ 270169 h 2871326"/>
              <a:gd name="connsiteX4" fmla="*/ 177766 w 1248609"/>
              <a:gd name="connsiteY4" fmla="*/ 296802 h 2871326"/>
              <a:gd name="connsiteX5" fmla="*/ 231032 w 1248609"/>
              <a:gd name="connsiteY5" fmla="*/ 332312 h 2871326"/>
              <a:gd name="connsiteX6" fmla="*/ 248787 w 1248609"/>
              <a:gd name="connsiteY6" fmla="*/ 358945 h 2871326"/>
              <a:gd name="connsiteX7" fmla="*/ 275420 w 1248609"/>
              <a:gd name="connsiteY7" fmla="*/ 447722 h 2871326"/>
              <a:gd name="connsiteX8" fmla="*/ 284298 w 1248609"/>
              <a:gd name="connsiteY8" fmla="*/ 492110 h 2871326"/>
              <a:gd name="connsiteX9" fmla="*/ 302053 w 1248609"/>
              <a:gd name="connsiteY9" fmla="*/ 536499 h 2871326"/>
              <a:gd name="connsiteX10" fmla="*/ 310931 w 1248609"/>
              <a:gd name="connsiteY10" fmla="*/ 563132 h 2871326"/>
              <a:gd name="connsiteX11" fmla="*/ 328686 w 1248609"/>
              <a:gd name="connsiteY11" fmla="*/ 598643 h 2871326"/>
              <a:gd name="connsiteX12" fmla="*/ 346441 w 1248609"/>
              <a:gd name="connsiteY12" fmla="*/ 651909 h 2871326"/>
              <a:gd name="connsiteX13" fmla="*/ 364197 w 1248609"/>
              <a:gd name="connsiteY13" fmla="*/ 722930 h 2871326"/>
              <a:gd name="connsiteX14" fmla="*/ 355319 w 1248609"/>
              <a:gd name="connsiteY14" fmla="*/ 962627 h 2871326"/>
              <a:gd name="connsiteX15" fmla="*/ 337564 w 1248609"/>
              <a:gd name="connsiteY15" fmla="*/ 1015893 h 2871326"/>
              <a:gd name="connsiteX16" fmla="*/ 310931 w 1248609"/>
              <a:gd name="connsiteY16" fmla="*/ 1095792 h 2871326"/>
              <a:gd name="connsiteX17" fmla="*/ 302053 w 1248609"/>
              <a:gd name="connsiteY17" fmla="*/ 1140180 h 2871326"/>
              <a:gd name="connsiteX18" fmla="*/ 266542 w 1248609"/>
              <a:gd name="connsiteY18" fmla="*/ 1175691 h 2871326"/>
              <a:gd name="connsiteX19" fmla="*/ 231032 w 1248609"/>
              <a:gd name="connsiteY19" fmla="*/ 1255590 h 2871326"/>
              <a:gd name="connsiteX20" fmla="*/ 222154 w 1248609"/>
              <a:gd name="connsiteY20" fmla="*/ 1291101 h 2871326"/>
              <a:gd name="connsiteX21" fmla="*/ 239909 w 1248609"/>
              <a:gd name="connsiteY21" fmla="*/ 2001314 h 2871326"/>
              <a:gd name="connsiteX22" fmla="*/ 239909 w 1248609"/>
              <a:gd name="connsiteY22" fmla="*/ 2320910 h 2871326"/>
              <a:gd name="connsiteX23" fmla="*/ 222154 w 1248609"/>
              <a:gd name="connsiteY23" fmla="*/ 2409687 h 2871326"/>
              <a:gd name="connsiteX24" fmla="*/ 213276 w 1248609"/>
              <a:gd name="connsiteY24" fmla="*/ 2454076 h 2871326"/>
              <a:gd name="connsiteX25" fmla="*/ 222154 w 1248609"/>
              <a:gd name="connsiteY25" fmla="*/ 2640507 h 2871326"/>
              <a:gd name="connsiteX26" fmla="*/ 239909 w 1248609"/>
              <a:gd name="connsiteY26" fmla="*/ 2684895 h 2871326"/>
              <a:gd name="connsiteX27" fmla="*/ 310931 w 1248609"/>
              <a:gd name="connsiteY27" fmla="*/ 2764794 h 2871326"/>
              <a:gd name="connsiteX28" fmla="*/ 373074 w 1248609"/>
              <a:gd name="connsiteY28" fmla="*/ 2818060 h 2871326"/>
              <a:gd name="connsiteX29" fmla="*/ 390830 w 1248609"/>
              <a:gd name="connsiteY29" fmla="*/ 2835815 h 2871326"/>
              <a:gd name="connsiteX30" fmla="*/ 417463 w 1248609"/>
              <a:gd name="connsiteY30" fmla="*/ 2844693 h 2871326"/>
              <a:gd name="connsiteX31" fmla="*/ 506239 w 1248609"/>
              <a:gd name="connsiteY31" fmla="*/ 2871326 h 2871326"/>
              <a:gd name="connsiteX32" fmla="*/ 861346 w 1248609"/>
              <a:gd name="connsiteY32" fmla="*/ 2862448 h 2871326"/>
              <a:gd name="connsiteX33" fmla="*/ 887979 w 1248609"/>
              <a:gd name="connsiteY33" fmla="*/ 2853571 h 2871326"/>
              <a:gd name="connsiteX34" fmla="*/ 914612 w 1248609"/>
              <a:gd name="connsiteY34" fmla="*/ 2835815 h 2871326"/>
              <a:gd name="connsiteX35" fmla="*/ 950123 w 1248609"/>
              <a:gd name="connsiteY35" fmla="*/ 2818060 h 2871326"/>
              <a:gd name="connsiteX36" fmla="*/ 1003389 w 1248609"/>
              <a:gd name="connsiteY36" fmla="*/ 2747039 h 2871326"/>
              <a:gd name="connsiteX37" fmla="*/ 1030022 w 1248609"/>
              <a:gd name="connsiteY37" fmla="*/ 2693773 h 2871326"/>
              <a:gd name="connsiteX38" fmla="*/ 1047777 w 1248609"/>
              <a:gd name="connsiteY38" fmla="*/ 2676017 h 2871326"/>
              <a:gd name="connsiteX39" fmla="*/ 1083288 w 1248609"/>
              <a:gd name="connsiteY39" fmla="*/ 2631629 h 2871326"/>
              <a:gd name="connsiteX40" fmla="*/ 1118799 w 1248609"/>
              <a:gd name="connsiteY40" fmla="*/ 2578363 h 2871326"/>
              <a:gd name="connsiteX41" fmla="*/ 1127676 w 1248609"/>
              <a:gd name="connsiteY41" fmla="*/ 2551730 h 2871326"/>
              <a:gd name="connsiteX42" fmla="*/ 1145432 w 1248609"/>
              <a:gd name="connsiteY42" fmla="*/ 2516219 h 2871326"/>
              <a:gd name="connsiteX43" fmla="*/ 1163187 w 1248609"/>
              <a:gd name="connsiteY43" fmla="*/ 2489586 h 2871326"/>
              <a:gd name="connsiteX44" fmla="*/ 1180942 w 1248609"/>
              <a:gd name="connsiteY44" fmla="*/ 2445198 h 2871326"/>
              <a:gd name="connsiteX45" fmla="*/ 1216453 w 1248609"/>
              <a:gd name="connsiteY45" fmla="*/ 2365299 h 2871326"/>
              <a:gd name="connsiteX46" fmla="*/ 1207575 w 1248609"/>
              <a:gd name="connsiteY46" fmla="*/ 1104670 h 2871326"/>
              <a:gd name="connsiteX47" fmla="*/ 1198698 w 1248609"/>
              <a:gd name="connsiteY47" fmla="*/ 261291 h 2871326"/>
              <a:gd name="connsiteX48" fmla="*/ 1189820 w 1248609"/>
              <a:gd name="connsiteY48" fmla="*/ 234658 h 2871326"/>
              <a:gd name="connsiteX49" fmla="*/ 1172065 w 1248609"/>
              <a:gd name="connsiteY49" fmla="*/ 199147 h 2871326"/>
              <a:gd name="connsiteX50" fmla="*/ 1154309 w 1248609"/>
              <a:gd name="connsiteY50" fmla="*/ 154759 h 2871326"/>
              <a:gd name="connsiteX51" fmla="*/ 1136554 w 1248609"/>
              <a:gd name="connsiteY51" fmla="*/ 128126 h 2871326"/>
              <a:gd name="connsiteX52" fmla="*/ 1101043 w 1248609"/>
              <a:gd name="connsiteY52" fmla="*/ 48227 h 2871326"/>
              <a:gd name="connsiteX53" fmla="*/ 1092166 w 1248609"/>
              <a:gd name="connsiteY53" fmla="*/ 3839 h 2871326"/>
              <a:gd name="connsiteX54" fmla="*/ 941245 w 1248609"/>
              <a:gd name="connsiteY54" fmla="*/ 12716 h 2871326"/>
              <a:gd name="connsiteX55" fmla="*/ 843591 w 1248609"/>
              <a:gd name="connsiteY55" fmla="*/ 30472 h 2871326"/>
              <a:gd name="connsiteX56" fmla="*/ 781447 w 1248609"/>
              <a:gd name="connsiteY56" fmla="*/ 39349 h 2871326"/>
              <a:gd name="connsiteX57" fmla="*/ 710426 w 1248609"/>
              <a:gd name="connsiteY57" fmla="*/ 57105 h 2871326"/>
              <a:gd name="connsiteX58" fmla="*/ 124499 w 1248609"/>
              <a:gd name="connsiteY58" fmla="*/ 57105 h 2871326"/>
              <a:gd name="connsiteX59" fmla="*/ 88989 w 1248609"/>
              <a:gd name="connsiteY59" fmla="*/ 65982 h 2871326"/>
              <a:gd name="connsiteX60" fmla="*/ 17967 w 1248609"/>
              <a:gd name="connsiteY60" fmla="*/ 74860 h 2871326"/>
              <a:gd name="connsiteX61" fmla="*/ 212 w 1248609"/>
              <a:gd name="connsiteY61" fmla="*/ 101493 h 2871326"/>
              <a:gd name="connsiteX62" fmla="*/ 26845 w 1248609"/>
              <a:gd name="connsiteY62" fmla="*/ 119248 h 2871326"/>
              <a:gd name="connsiteX63" fmla="*/ 88989 w 1248609"/>
              <a:gd name="connsiteY63" fmla="*/ 119248 h 287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48609" h="2871326">
                <a:moveTo>
                  <a:pt x="88989" y="119248"/>
                </a:moveTo>
                <a:lnTo>
                  <a:pt x="88989" y="119248"/>
                </a:lnTo>
                <a:cubicBezTo>
                  <a:pt x="103785" y="142922"/>
                  <a:pt x="124086" y="163944"/>
                  <a:pt x="133377" y="190270"/>
                </a:cubicBezTo>
                <a:cubicBezTo>
                  <a:pt x="142296" y="215539"/>
                  <a:pt x="131948" y="245433"/>
                  <a:pt x="142255" y="270169"/>
                </a:cubicBezTo>
                <a:cubicBezTo>
                  <a:pt x="147946" y="283827"/>
                  <a:pt x="166532" y="287173"/>
                  <a:pt x="177766" y="296802"/>
                </a:cubicBezTo>
                <a:cubicBezTo>
                  <a:pt x="220084" y="333074"/>
                  <a:pt x="185729" y="317212"/>
                  <a:pt x="231032" y="332312"/>
                </a:cubicBezTo>
                <a:cubicBezTo>
                  <a:pt x="236950" y="341190"/>
                  <a:pt x="244454" y="349195"/>
                  <a:pt x="248787" y="358945"/>
                </a:cubicBezTo>
                <a:cubicBezTo>
                  <a:pt x="258622" y="381073"/>
                  <a:pt x="269682" y="421900"/>
                  <a:pt x="275420" y="447722"/>
                </a:cubicBezTo>
                <a:cubicBezTo>
                  <a:pt x="278693" y="462452"/>
                  <a:pt x="279962" y="477657"/>
                  <a:pt x="284298" y="492110"/>
                </a:cubicBezTo>
                <a:cubicBezTo>
                  <a:pt x="288877" y="507374"/>
                  <a:pt x="296458" y="521578"/>
                  <a:pt x="302053" y="536499"/>
                </a:cubicBezTo>
                <a:cubicBezTo>
                  <a:pt x="305339" y="545261"/>
                  <a:pt x="307245" y="554531"/>
                  <a:pt x="310931" y="563132"/>
                </a:cubicBezTo>
                <a:cubicBezTo>
                  <a:pt x="316144" y="575296"/>
                  <a:pt x="323771" y="586355"/>
                  <a:pt x="328686" y="598643"/>
                </a:cubicBezTo>
                <a:cubicBezTo>
                  <a:pt x="335637" y="616020"/>
                  <a:pt x="341902" y="633752"/>
                  <a:pt x="346441" y="651909"/>
                </a:cubicBezTo>
                <a:lnTo>
                  <a:pt x="364197" y="722930"/>
                </a:lnTo>
                <a:cubicBezTo>
                  <a:pt x="361238" y="802829"/>
                  <a:pt x="362558" y="883002"/>
                  <a:pt x="355319" y="962627"/>
                </a:cubicBezTo>
                <a:cubicBezTo>
                  <a:pt x="353625" y="981266"/>
                  <a:pt x="341235" y="997541"/>
                  <a:pt x="337564" y="1015893"/>
                </a:cubicBezTo>
                <a:cubicBezTo>
                  <a:pt x="326090" y="1073258"/>
                  <a:pt x="335434" y="1046785"/>
                  <a:pt x="310931" y="1095792"/>
                </a:cubicBezTo>
                <a:cubicBezTo>
                  <a:pt x="307972" y="1110588"/>
                  <a:pt x="309381" y="1126990"/>
                  <a:pt x="302053" y="1140180"/>
                </a:cubicBezTo>
                <a:cubicBezTo>
                  <a:pt x="293923" y="1154813"/>
                  <a:pt x="266542" y="1175691"/>
                  <a:pt x="266542" y="1175691"/>
                </a:cubicBezTo>
                <a:cubicBezTo>
                  <a:pt x="245413" y="1239079"/>
                  <a:pt x="259168" y="1213384"/>
                  <a:pt x="231032" y="1255590"/>
                </a:cubicBezTo>
                <a:cubicBezTo>
                  <a:pt x="228073" y="1267427"/>
                  <a:pt x="222154" y="1278900"/>
                  <a:pt x="222154" y="1291101"/>
                </a:cubicBezTo>
                <a:cubicBezTo>
                  <a:pt x="222154" y="1941848"/>
                  <a:pt x="176974" y="1749560"/>
                  <a:pt x="239909" y="2001314"/>
                </a:cubicBezTo>
                <a:cubicBezTo>
                  <a:pt x="248623" y="2175589"/>
                  <a:pt x="254511" y="2160280"/>
                  <a:pt x="239909" y="2320910"/>
                </a:cubicBezTo>
                <a:cubicBezTo>
                  <a:pt x="235894" y="2365077"/>
                  <a:pt x="230743" y="2371039"/>
                  <a:pt x="222154" y="2409687"/>
                </a:cubicBezTo>
                <a:cubicBezTo>
                  <a:pt x="218881" y="2424417"/>
                  <a:pt x="216235" y="2439280"/>
                  <a:pt x="213276" y="2454076"/>
                </a:cubicBezTo>
                <a:cubicBezTo>
                  <a:pt x="216235" y="2516220"/>
                  <a:pt x="215023" y="2578703"/>
                  <a:pt x="222154" y="2640507"/>
                </a:cubicBezTo>
                <a:cubicBezTo>
                  <a:pt x="223981" y="2656338"/>
                  <a:pt x="232782" y="2670642"/>
                  <a:pt x="239909" y="2684895"/>
                </a:cubicBezTo>
                <a:cubicBezTo>
                  <a:pt x="255750" y="2716577"/>
                  <a:pt x="287406" y="2741269"/>
                  <a:pt x="310931" y="2764794"/>
                </a:cubicBezTo>
                <a:cubicBezTo>
                  <a:pt x="367348" y="2821211"/>
                  <a:pt x="304750" y="2761123"/>
                  <a:pt x="373074" y="2818060"/>
                </a:cubicBezTo>
                <a:cubicBezTo>
                  <a:pt x="379504" y="2823418"/>
                  <a:pt x="383653" y="2831509"/>
                  <a:pt x="390830" y="2835815"/>
                </a:cubicBezTo>
                <a:cubicBezTo>
                  <a:pt x="398854" y="2840630"/>
                  <a:pt x="408862" y="2841007"/>
                  <a:pt x="417463" y="2844693"/>
                </a:cubicBezTo>
                <a:cubicBezTo>
                  <a:pt x="483148" y="2872844"/>
                  <a:pt x="420775" y="2857082"/>
                  <a:pt x="506239" y="2871326"/>
                </a:cubicBezTo>
                <a:cubicBezTo>
                  <a:pt x="624608" y="2868367"/>
                  <a:pt x="743068" y="2867949"/>
                  <a:pt x="861346" y="2862448"/>
                </a:cubicBezTo>
                <a:cubicBezTo>
                  <a:pt x="870694" y="2862013"/>
                  <a:pt x="879609" y="2857756"/>
                  <a:pt x="887979" y="2853571"/>
                </a:cubicBezTo>
                <a:cubicBezTo>
                  <a:pt x="897522" y="2848799"/>
                  <a:pt x="905348" y="2841109"/>
                  <a:pt x="914612" y="2835815"/>
                </a:cubicBezTo>
                <a:cubicBezTo>
                  <a:pt x="926102" y="2829249"/>
                  <a:pt x="938286" y="2823978"/>
                  <a:pt x="950123" y="2818060"/>
                </a:cubicBezTo>
                <a:cubicBezTo>
                  <a:pt x="967878" y="2794386"/>
                  <a:pt x="994032" y="2775113"/>
                  <a:pt x="1003389" y="2747039"/>
                </a:cubicBezTo>
                <a:cubicBezTo>
                  <a:pt x="1012766" y="2718906"/>
                  <a:pt x="1010352" y="2718361"/>
                  <a:pt x="1030022" y="2693773"/>
                </a:cubicBezTo>
                <a:cubicBezTo>
                  <a:pt x="1035251" y="2687237"/>
                  <a:pt x="1042548" y="2682553"/>
                  <a:pt x="1047777" y="2676017"/>
                </a:cubicBezTo>
                <a:cubicBezTo>
                  <a:pt x="1092562" y="2620033"/>
                  <a:pt x="1040425" y="2674490"/>
                  <a:pt x="1083288" y="2631629"/>
                </a:cubicBezTo>
                <a:cubicBezTo>
                  <a:pt x="1104399" y="2568299"/>
                  <a:pt x="1074464" y="2644867"/>
                  <a:pt x="1118799" y="2578363"/>
                </a:cubicBezTo>
                <a:cubicBezTo>
                  <a:pt x="1123990" y="2570577"/>
                  <a:pt x="1123990" y="2560331"/>
                  <a:pt x="1127676" y="2551730"/>
                </a:cubicBezTo>
                <a:cubicBezTo>
                  <a:pt x="1132889" y="2539566"/>
                  <a:pt x="1138866" y="2527710"/>
                  <a:pt x="1145432" y="2516219"/>
                </a:cubicBezTo>
                <a:cubicBezTo>
                  <a:pt x="1150726" y="2506955"/>
                  <a:pt x="1158415" y="2499129"/>
                  <a:pt x="1163187" y="2489586"/>
                </a:cubicBezTo>
                <a:cubicBezTo>
                  <a:pt x="1170314" y="2475333"/>
                  <a:pt x="1174470" y="2459760"/>
                  <a:pt x="1180942" y="2445198"/>
                </a:cubicBezTo>
                <a:cubicBezTo>
                  <a:pt x="1230706" y="2333229"/>
                  <a:pt x="1163822" y="2496877"/>
                  <a:pt x="1216453" y="2365299"/>
                </a:cubicBezTo>
                <a:cubicBezTo>
                  <a:pt x="1254503" y="1946764"/>
                  <a:pt x="1267078" y="1521173"/>
                  <a:pt x="1207575" y="1104670"/>
                </a:cubicBezTo>
                <a:cubicBezTo>
                  <a:pt x="1204616" y="823544"/>
                  <a:pt x="1204434" y="542374"/>
                  <a:pt x="1198698" y="261291"/>
                </a:cubicBezTo>
                <a:cubicBezTo>
                  <a:pt x="1198507" y="251935"/>
                  <a:pt x="1193506" y="243259"/>
                  <a:pt x="1189820" y="234658"/>
                </a:cubicBezTo>
                <a:cubicBezTo>
                  <a:pt x="1184607" y="222494"/>
                  <a:pt x="1177440" y="211240"/>
                  <a:pt x="1172065" y="199147"/>
                </a:cubicBezTo>
                <a:cubicBezTo>
                  <a:pt x="1165593" y="184585"/>
                  <a:pt x="1161436" y="169012"/>
                  <a:pt x="1154309" y="154759"/>
                </a:cubicBezTo>
                <a:cubicBezTo>
                  <a:pt x="1149537" y="145216"/>
                  <a:pt x="1140887" y="137876"/>
                  <a:pt x="1136554" y="128126"/>
                </a:cubicBezTo>
                <a:cubicBezTo>
                  <a:pt x="1094298" y="33049"/>
                  <a:pt x="1141225" y="108498"/>
                  <a:pt x="1101043" y="48227"/>
                </a:cubicBezTo>
                <a:cubicBezTo>
                  <a:pt x="1098084" y="33431"/>
                  <a:pt x="1106896" y="7112"/>
                  <a:pt x="1092166" y="3839"/>
                </a:cubicBezTo>
                <a:cubicBezTo>
                  <a:pt x="1042972" y="-7093"/>
                  <a:pt x="991450" y="8350"/>
                  <a:pt x="941245" y="12716"/>
                </a:cubicBezTo>
                <a:cubicBezTo>
                  <a:pt x="910292" y="15407"/>
                  <a:pt x="874449" y="25329"/>
                  <a:pt x="843591" y="30472"/>
                </a:cubicBezTo>
                <a:cubicBezTo>
                  <a:pt x="822951" y="33912"/>
                  <a:pt x="801966" y="35245"/>
                  <a:pt x="781447" y="39349"/>
                </a:cubicBezTo>
                <a:cubicBezTo>
                  <a:pt x="757519" y="44135"/>
                  <a:pt x="710426" y="57105"/>
                  <a:pt x="710426" y="57105"/>
                </a:cubicBezTo>
                <a:cubicBezTo>
                  <a:pt x="455162" y="51168"/>
                  <a:pt x="351696" y="40276"/>
                  <a:pt x="124499" y="57105"/>
                </a:cubicBezTo>
                <a:cubicBezTo>
                  <a:pt x="112331" y="58006"/>
                  <a:pt x="101024" y="63976"/>
                  <a:pt x="88989" y="65982"/>
                </a:cubicBezTo>
                <a:cubicBezTo>
                  <a:pt x="65455" y="69904"/>
                  <a:pt x="41641" y="71901"/>
                  <a:pt x="17967" y="74860"/>
                </a:cubicBezTo>
                <a:cubicBezTo>
                  <a:pt x="12049" y="83738"/>
                  <a:pt x="-1881" y="91031"/>
                  <a:pt x="212" y="101493"/>
                </a:cubicBezTo>
                <a:cubicBezTo>
                  <a:pt x="2305" y="111955"/>
                  <a:pt x="17302" y="114476"/>
                  <a:pt x="26845" y="119248"/>
                </a:cubicBezTo>
                <a:cubicBezTo>
                  <a:pt x="52088" y="131869"/>
                  <a:pt x="78632" y="119248"/>
                  <a:pt x="88989" y="1192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51916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620688"/>
            <a:ext cx="7164388" cy="674688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rgbClr val="FF0000"/>
                </a:solidFill>
              </a:rPr>
              <a:t>2. Origem embriológica do Sistema Nervoso</a:t>
            </a:r>
          </a:p>
        </p:txBody>
      </p:sp>
      <p:pic>
        <p:nvPicPr>
          <p:cNvPr id="10243" name="Picture 3" descr="Encéfalo - Sobotta274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1928813"/>
            <a:ext cx="7164388" cy="4065587"/>
          </a:xfrm>
          <a:noFill/>
          <a:ln>
            <a:solidFill>
              <a:srgbClr val="FF0000"/>
            </a:solidFill>
          </a:ln>
        </p:spPr>
      </p:pic>
      <p:pic>
        <p:nvPicPr>
          <p:cNvPr id="7173" name="Picture 5" descr="http://3.bp.blogspot.com/_rhi0LswJIkk/TGcGH-ySddI/AAAAAAAAAAU/B2cs03yuYeE/s320/embri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93205" y="3860800"/>
            <a:ext cx="3844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-180975" y="3860800"/>
            <a:ext cx="360363" cy="223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-107950" y="3860800"/>
            <a:ext cx="431478" cy="252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3600" b="1" dirty="0">
                <a:solidFill>
                  <a:schemeClr val="tx1"/>
                </a:solidFill>
              </a:rPr>
              <a:t>Meninges: </a:t>
            </a:r>
            <a:r>
              <a:rPr lang="pt-BR" altLang="pt-BR" sz="3600" b="1" dirty="0">
                <a:solidFill>
                  <a:srgbClr val="FF0000"/>
                </a:solidFill>
              </a:rPr>
              <a:t>dura-máter, </a:t>
            </a:r>
            <a:r>
              <a:rPr lang="pt-BR" altLang="pt-BR" sz="3600" b="1" dirty="0" err="1">
                <a:solidFill>
                  <a:srgbClr val="FF0000"/>
                </a:solidFill>
              </a:rPr>
              <a:t>aracnóide</a:t>
            </a:r>
            <a:r>
              <a:rPr lang="pt-BR" altLang="pt-BR" sz="3600" b="1" dirty="0">
                <a:solidFill>
                  <a:srgbClr val="FF0000"/>
                </a:solidFill>
              </a:rPr>
              <a:t> e pia-máter</a:t>
            </a:r>
          </a:p>
        </p:txBody>
      </p:sp>
      <p:pic>
        <p:nvPicPr>
          <p:cNvPr id="44035" name="Picture 3" descr="Vista superficial du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65650" y="1412875"/>
            <a:ext cx="4506913" cy="4824413"/>
          </a:xfrm>
          <a:noFill/>
        </p:spPr>
      </p:pic>
      <p:pic>
        <p:nvPicPr>
          <p:cNvPr id="44036" name="Picture 4" descr="meninges 1- Net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8938" y="2084388"/>
            <a:ext cx="4468812" cy="3630612"/>
          </a:xfr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2" descr="F66122-008-f0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6513" y="1484784"/>
            <a:ext cx="5237163" cy="43576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7" name="Conector de seta reta 6"/>
          <p:cNvCxnSpPr>
            <a:cxnSpLocks/>
          </p:cNvCxnSpPr>
          <p:nvPr/>
        </p:nvCxnSpPr>
        <p:spPr>
          <a:xfrm flipV="1">
            <a:off x="2843808" y="2218050"/>
            <a:ext cx="3081189" cy="120869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V="1">
            <a:off x="2700338" y="3714750"/>
            <a:ext cx="2800350" cy="1143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4283968" y="5517232"/>
            <a:ext cx="45365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F67D9222-24D8-4583-A47A-E23431D2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1450" y="1534652"/>
            <a:ext cx="4506913" cy="45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42E052E-C498-4886-840B-D0FE4D852B68}"/>
              </a:ext>
            </a:extLst>
          </p:cNvPr>
          <p:cNvSpPr txBox="1"/>
          <p:nvPr/>
        </p:nvSpPr>
        <p:spPr>
          <a:xfrm>
            <a:off x="1475656" y="5805264"/>
            <a:ext cx="252028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Espaço subaracnóideo</a:t>
            </a:r>
          </a:p>
        </p:txBody>
      </p:sp>
      <p:pic>
        <p:nvPicPr>
          <p:cNvPr id="13" name="Picture 2" descr="E:\DR. TIRAPELLI - (PEÇAS) - 09.03.18\IMG_0839.JPG">
            <a:extLst>
              <a:ext uri="{FF2B5EF4-FFF2-40B4-BE49-F238E27FC236}">
                <a16:creationId xmlns:a16="http://schemas.microsoft.com/office/drawing/2014/main" id="{8A3F82A6-A0AB-416B-8DB9-747F06AD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88" y="2276872"/>
            <a:ext cx="4974610" cy="40793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995</Words>
  <Application>Microsoft Office PowerPoint</Application>
  <PresentationFormat>Apresentação na tela (4:3)</PresentationFormat>
  <Paragraphs>197</Paragraphs>
  <Slides>42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Comic Sans MS</vt:lpstr>
      <vt:lpstr>Segoe Print</vt:lpstr>
      <vt:lpstr>Wingdings</vt:lpstr>
      <vt:lpstr>Wingdings 2</vt:lpstr>
      <vt:lpstr>Tema do Office</vt:lpstr>
      <vt:lpstr>Apresentação do PowerPoint</vt:lpstr>
      <vt:lpstr>Sistema nervoso</vt:lpstr>
      <vt:lpstr>Origem e desenvolvimento do Sistema Nervoso </vt:lpstr>
      <vt:lpstr>Apresentação do PowerPoint</vt:lpstr>
      <vt:lpstr>Apresentação do PowerPoint</vt:lpstr>
      <vt:lpstr>Apresentação do PowerPoint</vt:lpstr>
      <vt:lpstr>Apresentação do PowerPoint</vt:lpstr>
      <vt:lpstr>2. Origem embriológica do Sistema Nervoso</vt:lpstr>
      <vt:lpstr>Meninges: dura-máter, aracnóide e pia-máter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Algumas áreas funcionais do telencéfalo</vt:lpstr>
      <vt:lpstr>Apresentação do PowerPoint</vt:lpstr>
      <vt:lpstr>Sistema ventricular: ventrículos laterais D e E, III ventrículo, aqueduto cerebral e IV ventrículo.</vt:lpstr>
      <vt:lpstr>Apresentação do PowerPoint</vt:lpstr>
      <vt:lpstr>Apresentação do PowerPoint</vt:lpstr>
      <vt:lpstr>Apresentação do PowerPoint</vt:lpstr>
      <vt:lpstr>Irrigação do SNC Círculo arterial do cérebro = polígono de Willis</vt:lpstr>
      <vt:lpstr>Irrigação do SNC Círculo arterial do cérebro = polígono de Willis</vt:lpstr>
      <vt:lpstr>2. Sistema Nervoso Periférico  Nervos cranianos e espinhais</vt:lpstr>
      <vt:lpstr>Divisão funcional do Sistema Nervoso </vt:lpstr>
      <vt:lpstr>Sistema Nervoso Autônomo</vt:lpstr>
      <vt:lpstr>Sistema nervoso simpático (tóraco-lombar) Tronco ou cadeia simpática (gânglios paravertebrais e pré-vertebrais)</vt:lpstr>
      <vt:lpstr>Sistema nervoso parassimpático (crânio-sacral) Porção craniana (nervos III, VII, IX e X) Porção sacral (S2, S3 e S4)</vt:lpstr>
      <vt:lpstr> Identifique o plano de seção no encéfalo.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 BIBLIOGRÁFICAS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tirapelli</dc:creator>
  <cp:lastModifiedBy>LUIS TIRAPELLI</cp:lastModifiedBy>
  <cp:revision>41</cp:revision>
  <dcterms:created xsi:type="dcterms:W3CDTF">2019-02-28T02:41:55Z</dcterms:created>
  <dcterms:modified xsi:type="dcterms:W3CDTF">2021-04-28T22:41:12Z</dcterms:modified>
</cp:coreProperties>
</file>